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4"/>
  </p:notesMasterIdLst>
  <p:sldIdLst>
    <p:sldId id="257" r:id="rId2"/>
    <p:sldId id="258" r:id="rId3"/>
    <p:sldId id="260" r:id="rId4"/>
    <p:sldId id="261" r:id="rId5"/>
    <p:sldId id="262" r:id="rId6"/>
    <p:sldId id="263" r:id="rId7"/>
    <p:sldId id="265" r:id="rId8"/>
    <p:sldId id="266" r:id="rId9"/>
    <p:sldId id="267" r:id="rId10"/>
    <p:sldId id="268" r:id="rId11"/>
    <p:sldId id="269" r:id="rId12"/>
    <p:sldId id="271" r:id="rId13"/>
    <p:sldId id="272" r:id="rId14"/>
    <p:sldId id="273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6" r:id="rId26"/>
    <p:sldId id="287" r:id="rId27"/>
    <p:sldId id="288" r:id="rId28"/>
    <p:sldId id="290" r:id="rId29"/>
    <p:sldId id="291" r:id="rId30"/>
    <p:sldId id="292" r:id="rId31"/>
    <p:sldId id="294" r:id="rId32"/>
    <p:sldId id="295" r:id="rId33"/>
    <p:sldId id="297" r:id="rId34"/>
    <p:sldId id="298" r:id="rId35"/>
    <p:sldId id="300" r:id="rId36"/>
    <p:sldId id="301" r:id="rId37"/>
    <p:sldId id="302" r:id="rId38"/>
    <p:sldId id="303" r:id="rId39"/>
    <p:sldId id="304" r:id="rId40"/>
    <p:sldId id="305" r:id="rId41"/>
    <p:sldId id="306" r:id="rId42"/>
    <p:sldId id="307" r:id="rId43"/>
    <p:sldId id="308" r:id="rId44"/>
    <p:sldId id="310" r:id="rId45"/>
    <p:sldId id="313" r:id="rId46"/>
    <p:sldId id="314" r:id="rId47"/>
    <p:sldId id="316" r:id="rId48"/>
    <p:sldId id="317" r:id="rId49"/>
    <p:sldId id="318" r:id="rId50"/>
    <p:sldId id="319" r:id="rId51"/>
    <p:sldId id="320" r:id="rId52"/>
    <p:sldId id="321" r:id="rId53"/>
    <p:sldId id="322" r:id="rId54"/>
    <p:sldId id="323" r:id="rId55"/>
    <p:sldId id="324" r:id="rId56"/>
    <p:sldId id="325" r:id="rId57"/>
    <p:sldId id="327" r:id="rId58"/>
    <p:sldId id="328" r:id="rId59"/>
    <p:sldId id="329" r:id="rId60"/>
    <p:sldId id="332" r:id="rId61"/>
    <p:sldId id="333" r:id="rId62"/>
    <p:sldId id="334" r:id="rId63"/>
    <p:sldId id="335" r:id="rId64"/>
    <p:sldId id="336" r:id="rId65"/>
    <p:sldId id="337" r:id="rId66"/>
    <p:sldId id="338" r:id="rId67"/>
    <p:sldId id="339" r:id="rId68"/>
    <p:sldId id="340" r:id="rId69"/>
    <p:sldId id="341" r:id="rId70"/>
    <p:sldId id="342" r:id="rId71"/>
    <p:sldId id="343" r:id="rId72"/>
    <p:sldId id="344" r:id="rId73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48" y="31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32582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799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93C500"/>
                </a:solidFill>
                <a:latin typeface="Century Gothic"/>
                <a:cs typeface="Century Gothic"/>
              </a:defRPr>
            </a:lvl1pPr>
          </a:lstStyle>
          <a:p>
            <a:pPr marL="12700">
              <a:lnSpc>
                <a:spcPct val="100000"/>
              </a:lnSpc>
            </a:pPr>
            <a:r>
              <a:rPr lang="en-US" spc="-5"/>
              <a:t>Federal Fire Department San Diego Training</a:t>
            </a:r>
            <a:endParaRPr spc="-15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36BDC1-18E0-4672-B19F-C4B36336E503}" type="datetime1">
              <a:rPr lang="en-US" smtClean="0"/>
              <a:t>8/24/2018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651509" y="0"/>
            <a:ext cx="339090" cy="6858000"/>
          </a:xfrm>
          <a:custGeom>
            <a:avLst/>
            <a:gdLst/>
            <a:ahLst/>
            <a:cxnLst/>
            <a:rect l="l" t="t" r="r" b="b"/>
            <a:pathLst>
              <a:path w="339090" h="6858000">
                <a:moveTo>
                  <a:pt x="0" y="6857999"/>
                </a:moveTo>
                <a:lnTo>
                  <a:pt x="339090" y="6857999"/>
                </a:lnTo>
                <a:lnTo>
                  <a:pt x="339090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0" y="0"/>
            <a:ext cx="228600" cy="6858000"/>
          </a:xfrm>
          <a:custGeom>
            <a:avLst/>
            <a:gdLst/>
            <a:ahLst/>
            <a:cxnLst/>
            <a:rect l="l" t="t" r="r" b="b"/>
            <a:pathLst>
              <a:path w="228600" h="6858000">
                <a:moveTo>
                  <a:pt x="0" y="6857999"/>
                </a:moveTo>
                <a:lnTo>
                  <a:pt x="228600" y="6857999"/>
                </a:lnTo>
                <a:lnTo>
                  <a:pt x="228600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651509" y="0"/>
            <a:ext cx="228600" cy="6858000"/>
          </a:xfrm>
          <a:custGeom>
            <a:avLst/>
            <a:gdLst/>
            <a:ahLst/>
            <a:cxnLst/>
            <a:rect l="l" t="t" r="r" b="b"/>
            <a:pathLst>
              <a:path w="228600" h="6858000">
                <a:moveTo>
                  <a:pt x="0" y="6857999"/>
                </a:moveTo>
                <a:lnTo>
                  <a:pt x="228600" y="6857999"/>
                </a:lnTo>
                <a:lnTo>
                  <a:pt x="228600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228600" y="0"/>
            <a:ext cx="194310" cy="6858000"/>
          </a:xfrm>
          <a:custGeom>
            <a:avLst/>
            <a:gdLst/>
            <a:ahLst/>
            <a:cxnLst/>
            <a:rect l="l" t="t" r="r" b="b"/>
            <a:pathLst>
              <a:path w="194309" h="6858000">
                <a:moveTo>
                  <a:pt x="0" y="6857999"/>
                </a:moveTo>
                <a:lnTo>
                  <a:pt x="194309" y="6857999"/>
                </a:lnTo>
                <a:lnTo>
                  <a:pt x="194309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1413510" y="0"/>
            <a:ext cx="1482090" cy="6858000"/>
          </a:xfrm>
          <a:custGeom>
            <a:avLst/>
            <a:gdLst/>
            <a:ahLst/>
            <a:cxnLst/>
            <a:rect l="l" t="t" r="r" b="b"/>
            <a:pathLst>
              <a:path w="1482089" h="6858000">
                <a:moveTo>
                  <a:pt x="0" y="6857999"/>
                </a:moveTo>
                <a:lnTo>
                  <a:pt x="1482090" y="6857999"/>
                </a:lnTo>
                <a:lnTo>
                  <a:pt x="1482090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422909" y="0"/>
            <a:ext cx="228600" cy="6858000"/>
          </a:xfrm>
          <a:custGeom>
            <a:avLst/>
            <a:gdLst/>
            <a:ahLst/>
            <a:cxnLst/>
            <a:rect l="l" t="t" r="r" b="b"/>
            <a:pathLst>
              <a:path w="228600" h="6858000">
                <a:moveTo>
                  <a:pt x="0" y="6857999"/>
                </a:moveTo>
                <a:lnTo>
                  <a:pt x="228600" y="6857999"/>
                </a:lnTo>
                <a:lnTo>
                  <a:pt x="228600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651509" y="0"/>
            <a:ext cx="762000" cy="6858000"/>
          </a:xfrm>
          <a:custGeom>
            <a:avLst/>
            <a:gdLst/>
            <a:ahLst/>
            <a:cxnLst/>
            <a:rect l="l" t="t" r="r" b="b"/>
            <a:pathLst>
              <a:path w="762000" h="6858000">
                <a:moveTo>
                  <a:pt x="0" y="6858000"/>
                </a:moveTo>
                <a:lnTo>
                  <a:pt x="762000" y="6858000"/>
                </a:lnTo>
                <a:lnTo>
                  <a:pt x="762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6629400" y="6250330"/>
            <a:ext cx="1524000" cy="607695"/>
          </a:xfrm>
          <a:custGeom>
            <a:avLst/>
            <a:gdLst/>
            <a:ahLst/>
            <a:cxnLst/>
            <a:rect l="l" t="t" r="r" b="b"/>
            <a:pathLst>
              <a:path w="1524000" h="607695">
                <a:moveTo>
                  <a:pt x="0" y="607669"/>
                </a:moveTo>
                <a:lnTo>
                  <a:pt x="1524000" y="607669"/>
                </a:lnTo>
                <a:lnTo>
                  <a:pt x="1524000" y="0"/>
                </a:lnTo>
                <a:lnTo>
                  <a:pt x="0" y="0"/>
                </a:lnTo>
                <a:lnTo>
                  <a:pt x="0" y="60766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8915400" y="0"/>
            <a:ext cx="228600" cy="6858000"/>
          </a:xfrm>
          <a:custGeom>
            <a:avLst/>
            <a:gdLst/>
            <a:ahLst/>
            <a:cxnLst/>
            <a:rect l="l" t="t" r="r" b="b"/>
            <a:pathLst>
              <a:path w="228600" h="6858000">
                <a:moveTo>
                  <a:pt x="0" y="6857999"/>
                </a:moveTo>
                <a:lnTo>
                  <a:pt x="228600" y="6857999"/>
                </a:lnTo>
                <a:lnTo>
                  <a:pt x="228600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8153400" y="0"/>
            <a:ext cx="762000" cy="6858000"/>
          </a:xfrm>
          <a:custGeom>
            <a:avLst/>
            <a:gdLst/>
            <a:ahLst/>
            <a:cxnLst/>
            <a:rect l="l" t="t" r="r" b="b"/>
            <a:pathLst>
              <a:path w="762000" h="6858000">
                <a:moveTo>
                  <a:pt x="0" y="6858000"/>
                </a:moveTo>
                <a:lnTo>
                  <a:pt x="762000" y="6858000"/>
                </a:lnTo>
                <a:lnTo>
                  <a:pt x="762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3886200" y="0"/>
            <a:ext cx="2743200" cy="6858000"/>
          </a:xfrm>
          <a:custGeom>
            <a:avLst/>
            <a:gdLst/>
            <a:ahLst/>
            <a:cxnLst/>
            <a:rect l="l" t="t" r="r" b="b"/>
            <a:pathLst>
              <a:path w="2743200" h="6858000">
                <a:moveTo>
                  <a:pt x="0" y="6857999"/>
                </a:moveTo>
                <a:lnTo>
                  <a:pt x="2743200" y="6857999"/>
                </a:lnTo>
                <a:lnTo>
                  <a:pt x="2743200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k object 28"/>
          <p:cNvSpPr/>
          <p:nvPr/>
        </p:nvSpPr>
        <p:spPr>
          <a:xfrm>
            <a:off x="2895600" y="0"/>
            <a:ext cx="228600" cy="6858000"/>
          </a:xfrm>
          <a:custGeom>
            <a:avLst/>
            <a:gdLst/>
            <a:ahLst/>
            <a:cxnLst/>
            <a:rect l="l" t="t" r="r" b="b"/>
            <a:pathLst>
              <a:path w="228600" h="6858000">
                <a:moveTo>
                  <a:pt x="0" y="6857999"/>
                </a:moveTo>
                <a:lnTo>
                  <a:pt x="228600" y="6857999"/>
                </a:lnTo>
                <a:lnTo>
                  <a:pt x="228600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k object 29"/>
          <p:cNvSpPr/>
          <p:nvPr/>
        </p:nvSpPr>
        <p:spPr>
          <a:xfrm>
            <a:off x="3124200" y="0"/>
            <a:ext cx="762000" cy="6858000"/>
          </a:xfrm>
          <a:custGeom>
            <a:avLst/>
            <a:gdLst/>
            <a:ahLst/>
            <a:cxnLst/>
            <a:rect l="l" t="t" r="r" b="b"/>
            <a:pathLst>
              <a:path w="762000" h="6858000">
                <a:moveTo>
                  <a:pt x="0" y="6858000"/>
                </a:moveTo>
                <a:lnTo>
                  <a:pt x="762000" y="6858000"/>
                </a:lnTo>
                <a:lnTo>
                  <a:pt x="762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k object 30"/>
          <p:cNvSpPr/>
          <p:nvPr/>
        </p:nvSpPr>
        <p:spPr>
          <a:xfrm>
            <a:off x="0" y="5035169"/>
            <a:ext cx="9132570" cy="1166495"/>
          </a:xfrm>
          <a:custGeom>
            <a:avLst/>
            <a:gdLst/>
            <a:ahLst/>
            <a:cxnLst/>
            <a:rect l="l" t="t" r="r" b="b"/>
            <a:pathLst>
              <a:path w="9132570" h="1166495">
                <a:moveTo>
                  <a:pt x="0" y="1116954"/>
                </a:moveTo>
                <a:lnTo>
                  <a:pt x="62221" y="1120689"/>
                </a:lnTo>
                <a:lnTo>
                  <a:pt x="136462" y="1125107"/>
                </a:lnTo>
                <a:lnTo>
                  <a:pt x="210992" y="1129462"/>
                </a:lnTo>
                <a:lnTo>
                  <a:pt x="285957" y="1133724"/>
                </a:lnTo>
                <a:lnTo>
                  <a:pt x="361501" y="1137861"/>
                </a:lnTo>
                <a:lnTo>
                  <a:pt x="437768" y="1141842"/>
                </a:lnTo>
                <a:lnTo>
                  <a:pt x="514904" y="1145636"/>
                </a:lnTo>
                <a:lnTo>
                  <a:pt x="593053" y="1149211"/>
                </a:lnTo>
                <a:lnTo>
                  <a:pt x="672360" y="1152538"/>
                </a:lnTo>
                <a:lnTo>
                  <a:pt x="752970" y="1155584"/>
                </a:lnTo>
                <a:lnTo>
                  <a:pt x="835027" y="1158318"/>
                </a:lnTo>
                <a:lnTo>
                  <a:pt x="918676" y="1160709"/>
                </a:lnTo>
                <a:lnTo>
                  <a:pt x="1004062" y="1162726"/>
                </a:lnTo>
                <a:lnTo>
                  <a:pt x="1091330" y="1164338"/>
                </a:lnTo>
                <a:lnTo>
                  <a:pt x="1180624" y="1165513"/>
                </a:lnTo>
                <a:lnTo>
                  <a:pt x="1272089" y="1166220"/>
                </a:lnTo>
                <a:lnTo>
                  <a:pt x="1365870" y="1166429"/>
                </a:lnTo>
                <a:lnTo>
                  <a:pt x="1462112" y="1166108"/>
                </a:lnTo>
                <a:lnTo>
                  <a:pt x="1560959" y="1165226"/>
                </a:lnTo>
                <a:lnTo>
                  <a:pt x="1662557" y="1163751"/>
                </a:lnTo>
                <a:lnTo>
                  <a:pt x="1766741" y="1161946"/>
                </a:lnTo>
                <a:lnTo>
                  <a:pt x="1873208" y="1160052"/>
                </a:lnTo>
                <a:lnTo>
                  <a:pt x="1981896" y="1158014"/>
                </a:lnTo>
                <a:lnTo>
                  <a:pt x="2092741" y="1155771"/>
                </a:lnTo>
                <a:lnTo>
                  <a:pt x="2205682" y="1153268"/>
                </a:lnTo>
                <a:lnTo>
                  <a:pt x="2320656" y="1150445"/>
                </a:lnTo>
                <a:lnTo>
                  <a:pt x="2437601" y="1147245"/>
                </a:lnTo>
                <a:lnTo>
                  <a:pt x="2556454" y="1143611"/>
                </a:lnTo>
                <a:lnTo>
                  <a:pt x="2677153" y="1139483"/>
                </a:lnTo>
                <a:lnTo>
                  <a:pt x="2799635" y="1134805"/>
                </a:lnTo>
                <a:lnTo>
                  <a:pt x="2923839" y="1129518"/>
                </a:lnTo>
                <a:lnTo>
                  <a:pt x="3049701" y="1123564"/>
                </a:lnTo>
                <a:lnTo>
                  <a:pt x="3177160" y="1116886"/>
                </a:lnTo>
                <a:lnTo>
                  <a:pt x="3306153" y="1109426"/>
                </a:lnTo>
                <a:lnTo>
                  <a:pt x="3436618" y="1101126"/>
                </a:lnTo>
                <a:lnTo>
                  <a:pt x="3568491" y="1091927"/>
                </a:lnTo>
                <a:lnTo>
                  <a:pt x="3701712" y="1081772"/>
                </a:lnTo>
                <a:lnTo>
                  <a:pt x="3836217" y="1070604"/>
                </a:lnTo>
                <a:lnTo>
                  <a:pt x="3971944" y="1058364"/>
                </a:lnTo>
                <a:lnTo>
                  <a:pt x="4108830" y="1044994"/>
                </a:lnTo>
                <a:lnTo>
                  <a:pt x="4249054" y="1030455"/>
                </a:lnTo>
                <a:lnTo>
                  <a:pt x="4394374" y="1014788"/>
                </a:lnTo>
                <a:lnTo>
                  <a:pt x="4544157" y="998048"/>
                </a:lnTo>
                <a:lnTo>
                  <a:pt x="4697772" y="980295"/>
                </a:lnTo>
                <a:lnTo>
                  <a:pt x="4854586" y="961587"/>
                </a:lnTo>
                <a:lnTo>
                  <a:pt x="5013968" y="941980"/>
                </a:lnTo>
                <a:lnTo>
                  <a:pt x="5175284" y="921533"/>
                </a:lnTo>
                <a:lnTo>
                  <a:pt x="5337902" y="900304"/>
                </a:lnTo>
                <a:lnTo>
                  <a:pt x="5501191" y="878350"/>
                </a:lnTo>
                <a:lnTo>
                  <a:pt x="5664517" y="855730"/>
                </a:lnTo>
                <a:lnTo>
                  <a:pt x="5827249" y="832502"/>
                </a:lnTo>
                <a:lnTo>
                  <a:pt x="5988755" y="808723"/>
                </a:lnTo>
                <a:lnTo>
                  <a:pt x="6148401" y="784451"/>
                </a:lnTo>
                <a:lnTo>
                  <a:pt x="6305557" y="759744"/>
                </a:lnTo>
                <a:lnTo>
                  <a:pt x="6459589" y="734660"/>
                </a:lnTo>
                <a:lnTo>
                  <a:pt x="6609865" y="709257"/>
                </a:lnTo>
                <a:lnTo>
                  <a:pt x="6755753" y="683593"/>
                </a:lnTo>
                <a:lnTo>
                  <a:pt x="6896621" y="657725"/>
                </a:lnTo>
                <a:lnTo>
                  <a:pt x="7031837" y="631712"/>
                </a:lnTo>
                <a:lnTo>
                  <a:pt x="7160768" y="605612"/>
                </a:lnTo>
                <a:lnTo>
                  <a:pt x="7286437" y="578739"/>
                </a:lnTo>
                <a:lnTo>
                  <a:pt x="7411952" y="550492"/>
                </a:lnTo>
                <a:lnTo>
                  <a:pt x="7536862" y="521039"/>
                </a:lnTo>
                <a:lnTo>
                  <a:pt x="7660719" y="490551"/>
                </a:lnTo>
                <a:lnTo>
                  <a:pt x="7783071" y="459196"/>
                </a:lnTo>
                <a:lnTo>
                  <a:pt x="7903471" y="427144"/>
                </a:lnTo>
                <a:lnTo>
                  <a:pt x="8021466" y="394564"/>
                </a:lnTo>
                <a:lnTo>
                  <a:pt x="8136609" y="361625"/>
                </a:lnTo>
                <a:lnTo>
                  <a:pt x="8248449" y="328496"/>
                </a:lnTo>
                <a:lnTo>
                  <a:pt x="8356536" y="295348"/>
                </a:lnTo>
                <a:lnTo>
                  <a:pt x="8460421" y="262348"/>
                </a:lnTo>
                <a:lnTo>
                  <a:pt x="8559653" y="229667"/>
                </a:lnTo>
                <a:lnTo>
                  <a:pt x="8653784" y="197474"/>
                </a:lnTo>
                <a:lnTo>
                  <a:pt x="8742363" y="165938"/>
                </a:lnTo>
                <a:lnTo>
                  <a:pt x="8824940" y="135228"/>
                </a:lnTo>
                <a:lnTo>
                  <a:pt x="8901066" y="105514"/>
                </a:lnTo>
                <a:lnTo>
                  <a:pt x="8970291" y="76965"/>
                </a:lnTo>
                <a:lnTo>
                  <a:pt x="9032165" y="49750"/>
                </a:lnTo>
                <a:lnTo>
                  <a:pt x="9086238" y="24038"/>
                </a:lnTo>
                <a:lnTo>
                  <a:pt x="9132062" y="0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k object 31"/>
          <p:cNvSpPr/>
          <p:nvPr/>
        </p:nvSpPr>
        <p:spPr>
          <a:xfrm>
            <a:off x="0" y="3486896"/>
            <a:ext cx="9132570" cy="865505"/>
          </a:xfrm>
          <a:custGeom>
            <a:avLst/>
            <a:gdLst/>
            <a:ahLst/>
            <a:cxnLst/>
            <a:rect l="l" t="t" r="r" b="b"/>
            <a:pathLst>
              <a:path w="9132570" h="865504">
                <a:moveTo>
                  <a:pt x="0" y="865071"/>
                </a:moveTo>
                <a:lnTo>
                  <a:pt x="67350" y="829494"/>
                </a:lnTo>
                <a:lnTo>
                  <a:pt x="107441" y="808565"/>
                </a:lnTo>
                <a:lnTo>
                  <a:pt x="148107" y="787643"/>
                </a:lnTo>
                <a:lnTo>
                  <a:pt x="189539" y="766730"/>
                </a:lnTo>
                <a:lnTo>
                  <a:pt x="231928" y="745829"/>
                </a:lnTo>
                <a:lnTo>
                  <a:pt x="275467" y="724941"/>
                </a:lnTo>
                <a:lnTo>
                  <a:pt x="320346" y="704070"/>
                </a:lnTo>
                <a:lnTo>
                  <a:pt x="366757" y="683217"/>
                </a:lnTo>
                <a:lnTo>
                  <a:pt x="414891" y="662384"/>
                </a:lnTo>
                <a:lnTo>
                  <a:pt x="464940" y="641574"/>
                </a:lnTo>
                <a:lnTo>
                  <a:pt x="517096" y="620789"/>
                </a:lnTo>
                <a:lnTo>
                  <a:pt x="571550" y="600032"/>
                </a:lnTo>
                <a:lnTo>
                  <a:pt x="628493" y="579305"/>
                </a:lnTo>
                <a:lnTo>
                  <a:pt x="688118" y="558609"/>
                </a:lnTo>
                <a:lnTo>
                  <a:pt x="750615" y="537948"/>
                </a:lnTo>
                <a:lnTo>
                  <a:pt x="816176" y="517323"/>
                </a:lnTo>
                <a:lnTo>
                  <a:pt x="884992" y="496737"/>
                </a:lnTo>
                <a:lnTo>
                  <a:pt x="957255" y="476193"/>
                </a:lnTo>
                <a:lnTo>
                  <a:pt x="1033157" y="455691"/>
                </a:lnTo>
                <a:lnTo>
                  <a:pt x="1112552" y="434762"/>
                </a:lnTo>
                <a:lnTo>
                  <a:pt x="1195107" y="413029"/>
                </a:lnTo>
                <a:lnTo>
                  <a:pt x="1280716" y="390639"/>
                </a:lnTo>
                <a:lnTo>
                  <a:pt x="1369270" y="367739"/>
                </a:lnTo>
                <a:lnTo>
                  <a:pt x="1460664" y="344477"/>
                </a:lnTo>
                <a:lnTo>
                  <a:pt x="1554789" y="320999"/>
                </a:lnTo>
                <a:lnTo>
                  <a:pt x="1651539" y="297452"/>
                </a:lnTo>
                <a:lnTo>
                  <a:pt x="1750807" y="273984"/>
                </a:lnTo>
                <a:lnTo>
                  <a:pt x="1852486" y="250740"/>
                </a:lnTo>
                <a:lnTo>
                  <a:pt x="1956468" y="227869"/>
                </a:lnTo>
                <a:lnTo>
                  <a:pt x="2062647" y="205517"/>
                </a:lnTo>
                <a:lnTo>
                  <a:pt x="2170915" y="183831"/>
                </a:lnTo>
                <a:lnTo>
                  <a:pt x="2281166" y="162958"/>
                </a:lnTo>
                <a:lnTo>
                  <a:pt x="2393292" y="143045"/>
                </a:lnTo>
                <a:lnTo>
                  <a:pt x="2507186" y="124239"/>
                </a:lnTo>
                <a:lnTo>
                  <a:pt x="2622742" y="106687"/>
                </a:lnTo>
                <a:lnTo>
                  <a:pt x="2739851" y="90536"/>
                </a:lnTo>
                <a:lnTo>
                  <a:pt x="2858408" y="75933"/>
                </a:lnTo>
                <a:lnTo>
                  <a:pt x="2978305" y="63025"/>
                </a:lnTo>
                <a:lnTo>
                  <a:pt x="3099435" y="51958"/>
                </a:lnTo>
                <a:lnTo>
                  <a:pt x="3222451" y="42339"/>
                </a:lnTo>
                <a:lnTo>
                  <a:pt x="3347963" y="33678"/>
                </a:lnTo>
                <a:lnTo>
                  <a:pt x="3475855" y="25986"/>
                </a:lnTo>
                <a:lnTo>
                  <a:pt x="3606012" y="19272"/>
                </a:lnTo>
                <a:lnTo>
                  <a:pt x="3738318" y="13543"/>
                </a:lnTo>
                <a:lnTo>
                  <a:pt x="3872657" y="8809"/>
                </a:lnTo>
                <a:lnTo>
                  <a:pt x="4008913" y="5079"/>
                </a:lnTo>
                <a:lnTo>
                  <a:pt x="4146971" y="2361"/>
                </a:lnTo>
                <a:lnTo>
                  <a:pt x="4286715" y="665"/>
                </a:lnTo>
                <a:lnTo>
                  <a:pt x="4428029" y="0"/>
                </a:lnTo>
                <a:lnTo>
                  <a:pt x="4570798" y="373"/>
                </a:lnTo>
                <a:lnTo>
                  <a:pt x="4714905" y="1794"/>
                </a:lnTo>
                <a:lnTo>
                  <a:pt x="4860235" y="4273"/>
                </a:lnTo>
                <a:lnTo>
                  <a:pt x="5006673" y="7817"/>
                </a:lnTo>
                <a:lnTo>
                  <a:pt x="5154102" y="12436"/>
                </a:lnTo>
                <a:lnTo>
                  <a:pt x="5302407" y="18138"/>
                </a:lnTo>
                <a:lnTo>
                  <a:pt x="5451472" y="24932"/>
                </a:lnTo>
                <a:lnTo>
                  <a:pt x="5601181" y="32828"/>
                </a:lnTo>
                <a:lnTo>
                  <a:pt x="5751420" y="41834"/>
                </a:lnTo>
                <a:lnTo>
                  <a:pt x="5902071" y="51958"/>
                </a:lnTo>
                <a:lnTo>
                  <a:pt x="6057697" y="64195"/>
                </a:lnTo>
                <a:lnTo>
                  <a:pt x="6222037" y="79317"/>
                </a:lnTo>
                <a:lnTo>
                  <a:pt x="6393743" y="97004"/>
                </a:lnTo>
                <a:lnTo>
                  <a:pt x="6571465" y="116936"/>
                </a:lnTo>
                <a:lnTo>
                  <a:pt x="6753854" y="138791"/>
                </a:lnTo>
                <a:lnTo>
                  <a:pt x="6939559" y="162249"/>
                </a:lnTo>
                <a:lnTo>
                  <a:pt x="7127232" y="186989"/>
                </a:lnTo>
                <a:lnTo>
                  <a:pt x="7315524" y="212692"/>
                </a:lnTo>
                <a:lnTo>
                  <a:pt x="7503084" y="239035"/>
                </a:lnTo>
                <a:lnTo>
                  <a:pt x="7688564" y="265699"/>
                </a:lnTo>
                <a:lnTo>
                  <a:pt x="7870613" y="292364"/>
                </a:lnTo>
                <a:lnTo>
                  <a:pt x="8047884" y="318707"/>
                </a:lnTo>
                <a:lnTo>
                  <a:pt x="8219025" y="344409"/>
                </a:lnTo>
                <a:lnTo>
                  <a:pt x="8382689" y="369150"/>
                </a:lnTo>
                <a:lnTo>
                  <a:pt x="8537525" y="392608"/>
                </a:lnTo>
                <a:lnTo>
                  <a:pt x="8682184" y="414463"/>
                </a:lnTo>
                <a:lnTo>
                  <a:pt x="8815316" y="434394"/>
                </a:lnTo>
                <a:lnTo>
                  <a:pt x="8935573" y="452082"/>
                </a:lnTo>
                <a:lnTo>
                  <a:pt x="9041605" y="467204"/>
                </a:lnTo>
                <a:lnTo>
                  <a:pt x="9132062" y="479440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k object 32"/>
          <p:cNvSpPr/>
          <p:nvPr/>
        </p:nvSpPr>
        <p:spPr>
          <a:xfrm>
            <a:off x="0" y="5651578"/>
            <a:ext cx="2980690" cy="1200785"/>
          </a:xfrm>
          <a:custGeom>
            <a:avLst/>
            <a:gdLst/>
            <a:ahLst/>
            <a:cxnLst/>
            <a:rect l="l" t="t" r="r" b="b"/>
            <a:pathLst>
              <a:path w="2980690" h="1200784">
                <a:moveTo>
                  <a:pt x="0" y="0"/>
                </a:moveTo>
                <a:lnTo>
                  <a:pt x="141723" y="64425"/>
                </a:lnTo>
                <a:lnTo>
                  <a:pt x="306968" y="139427"/>
                </a:lnTo>
                <a:lnTo>
                  <a:pt x="471756" y="213988"/>
                </a:lnTo>
                <a:lnTo>
                  <a:pt x="635856" y="287888"/>
                </a:lnTo>
                <a:lnTo>
                  <a:pt x="799039" y="360907"/>
                </a:lnTo>
                <a:lnTo>
                  <a:pt x="961075" y="432823"/>
                </a:lnTo>
                <a:lnTo>
                  <a:pt x="1121735" y="503417"/>
                </a:lnTo>
                <a:lnTo>
                  <a:pt x="1280790" y="572468"/>
                </a:lnTo>
                <a:lnTo>
                  <a:pt x="1438010" y="639756"/>
                </a:lnTo>
                <a:lnTo>
                  <a:pt x="1593165" y="705059"/>
                </a:lnTo>
                <a:lnTo>
                  <a:pt x="1746026" y="768159"/>
                </a:lnTo>
                <a:lnTo>
                  <a:pt x="1896364" y="828833"/>
                </a:lnTo>
                <a:lnTo>
                  <a:pt x="2043949" y="886862"/>
                </a:lnTo>
                <a:lnTo>
                  <a:pt x="2188552" y="942026"/>
                </a:lnTo>
                <a:lnTo>
                  <a:pt x="2329943" y="994103"/>
                </a:lnTo>
                <a:lnTo>
                  <a:pt x="2467893" y="1042874"/>
                </a:lnTo>
                <a:lnTo>
                  <a:pt x="2602172" y="1088118"/>
                </a:lnTo>
                <a:lnTo>
                  <a:pt x="2732550" y="1129614"/>
                </a:lnTo>
                <a:lnTo>
                  <a:pt x="2858799" y="1167143"/>
                </a:lnTo>
                <a:lnTo>
                  <a:pt x="2980690" y="1200483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k object 33"/>
          <p:cNvSpPr/>
          <p:nvPr/>
        </p:nvSpPr>
        <p:spPr>
          <a:xfrm>
            <a:off x="0" y="5288618"/>
            <a:ext cx="9132570" cy="1463675"/>
          </a:xfrm>
          <a:custGeom>
            <a:avLst/>
            <a:gdLst/>
            <a:ahLst/>
            <a:cxnLst/>
            <a:rect l="l" t="t" r="r" b="b"/>
            <a:pathLst>
              <a:path w="9132570" h="1463675">
                <a:moveTo>
                  <a:pt x="0" y="0"/>
                </a:moveTo>
                <a:lnTo>
                  <a:pt x="74169" y="25880"/>
                </a:lnTo>
                <a:lnTo>
                  <a:pt x="117653" y="40978"/>
                </a:lnTo>
                <a:lnTo>
                  <a:pt x="161692" y="56177"/>
                </a:lnTo>
                <a:lnTo>
                  <a:pt x="206471" y="71509"/>
                </a:lnTo>
                <a:lnTo>
                  <a:pt x="252173" y="87009"/>
                </a:lnTo>
                <a:lnTo>
                  <a:pt x="298984" y="102709"/>
                </a:lnTo>
                <a:lnTo>
                  <a:pt x="347090" y="118643"/>
                </a:lnTo>
                <a:lnTo>
                  <a:pt x="396673" y="134845"/>
                </a:lnTo>
                <a:lnTo>
                  <a:pt x="447920" y="151348"/>
                </a:lnTo>
                <a:lnTo>
                  <a:pt x="501016" y="168185"/>
                </a:lnTo>
                <a:lnTo>
                  <a:pt x="556144" y="185390"/>
                </a:lnTo>
                <a:lnTo>
                  <a:pt x="613490" y="202997"/>
                </a:lnTo>
                <a:lnTo>
                  <a:pt x="673238" y="221038"/>
                </a:lnTo>
                <a:lnTo>
                  <a:pt x="735574" y="239547"/>
                </a:lnTo>
                <a:lnTo>
                  <a:pt x="800682" y="258558"/>
                </a:lnTo>
                <a:lnTo>
                  <a:pt x="868746" y="278104"/>
                </a:lnTo>
                <a:lnTo>
                  <a:pt x="939953" y="298219"/>
                </a:lnTo>
                <a:lnTo>
                  <a:pt x="1014486" y="318936"/>
                </a:lnTo>
                <a:lnTo>
                  <a:pt x="1092530" y="340288"/>
                </a:lnTo>
                <a:lnTo>
                  <a:pt x="1174332" y="362520"/>
                </a:lnTo>
                <a:lnTo>
                  <a:pt x="1259860" y="385804"/>
                </a:lnTo>
                <a:lnTo>
                  <a:pt x="1348891" y="410032"/>
                </a:lnTo>
                <a:lnTo>
                  <a:pt x="1441202" y="435097"/>
                </a:lnTo>
                <a:lnTo>
                  <a:pt x="1536571" y="460893"/>
                </a:lnTo>
                <a:lnTo>
                  <a:pt x="1634775" y="487312"/>
                </a:lnTo>
                <a:lnTo>
                  <a:pt x="1735591" y="514248"/>
                </a:lnTo>
                <a:lnTo>
                  <a:pt x="1838797" y="541594"/>
                </a:lnTo>
                <a:lnTo>
                  <a:pt x="1944170" y="569243"/>
                </a:lnTo>
                <a:lnTo>
                  <a:pt x="2051488" y="597088"/>
                </a:lnTo>
                <a:lnTo>
                  <a:pt x="2160527" y="625022"/>
                </a:lnTo>
                <a:lnTo>
                  <a:pt x="2271065" y="652938"/>
                </a:lnTo>
                <a:lnTo>
                  <a:pt x="2382880" y="680730"/>
                </a:lnTo>
                <a:lnTo>
                  <a:pt x="2495748" y="708290"/>
                </a:lnTo>
                <a:lnTo>
                  <a:pt x="2609448" y="735512"/>
                </a:lnTo>
                <a:lnTo>
                  <a:pt x="2723756" y="762288"/>
                </a:lnTo>
                <a:lnTo>
                  <a:pt x="2838450" y="788513"/>
                </a:lnTo>
                <a:lnTo>
                  <a:pt x="2953307" y="814078"/>
                </a:lnTo>
                <a:lnTo>
                  <a:pt x="3068104" y="838877"/>
                </a:lnTo>
                <a:lnTo>
                  <a:pt x="3182620" y="862804"/>
                </a:lnTo>
                <a:lnTo>
                  <a:pt x="3298382" y="886292"/>
                </a:lnTo>
                <a:lnTo>
                  <a:pt x="3416864" y="909816"/>
                </a:lnTo>
                <a:lnTo>
                  <a:pt x="3537759" y="933322"/>
                </a:lnTo>
                <a:lnTo>
                  <a:pt x="3660760" y="956758"/>
                </a:lnTo>
                <a:lnTo>
                  <a:pt x="3785560" y="980069"/>
                </a:lnTo>
                <a:lnTo>
                  <a:pt x="3911851" y="1003202"/>
                </a:lnTo>
                <a:lnTo>
                  <a:pt x="4039327" y="1026103"/>
                </a:lnTo>
                <a:lnTo>
                  <a:pt x="4167680" y="1048720"/>
                </a:lnTo>
                <a:lnTo>
                  <a:pt x="4296604" y="1070998"/>
                </a:lnTo>
                <a:lnTo>
                  <a:pt x="4425791" y="1092885"/>
                </a:lnTo>
                <a:lnTo>
                  <a:pt x="4554934" y="1114326"/>
                </a:lnTo>
                <a:lnTo>
                  <a:pt x="4683726" y="1135268"/>
                </a:lnTo>
                <a:lnTo>
                  <a:pt x="4811860" y="1155658"/>
                </a:lnTo>
                <a:lnTo>
                  <a:pt x="4939029" y="1175443"/>
                </a:lnTo>
                <a:lnTo>
                  <a:pt x="5064926" y="1194568"/>
                </a:lnTo>
                <a:lnTo>
                  <a:pt x="5189244" y="1212981"/>
                </a:lnTo>
                <a:lnTo>
                  <a:pt x="5311675" y="1230628"/>
                </a:lnTo>
                <a:lnTo>
                  <a:pt x="5431913" y="1247455"/>
                </a:lnTo>
                <a:lnTo>
                  <a:pt x="5549651" y="1263409"/>
                </a:lnTo>
                <a:lnTo>
                  <a:pt x="5664581" y="1278437"/>
                </a:lnTo>
                <a:lnTo>
                  <a:pt x="5778382" y="1292559"/>
                </a:lnTo>
                <a:lnTo>
                  <a:pt x="5892781" y="1305855"/>
                </a:lnTo>
                <a:lnTo>
                  <a:pt x="6007483" y="1318363"/>
                </a:lnTo>
                <a:lnTo>
                  <a:pt x="6122195" y="1330116"/>
                </a:lnTo>
                <a:lnTo>
                  <a:pt x="6236622" y="1341151"/>
                </a:lnTo>
                <a:lnTo>
                  <a:pt x="6350471" y="1351503"/>
                </a:lnTo>
                <a:lnTo>
                  <a:pt x="6463447" y="1361208"/>
                </a:lnTo>
                <a:lnTo>
                  <a:pt x="6575256" y="1370301"/>
                </a:lnTo>
                <a:lnTo>
                  <a:pt x="6685604" y="1378819"/>
                </a:lnTo>
                <a:lnTo>
                  <a:pt x="6794198" y="1386796"/>
                </a:lnTo>
                <a:lnTo>
                  <a:pt x="6900743" y="1394268"/>
                </a:lnTo>
                <a:lnTo>
                  <a:pt x="7004945" y="1401272"/>
                </a:lnTo>
                <a:lnTo>
                  <a:pt x="7106510" y="1407842"/>
                </a:lnTo>
                <a:lnTo>
                  <a:pt x="7205144" y="1414014"/>
                </a:lnTo>
                <a:lnTo>
                  <a:pt x="7300553" y="1419825"/>
                </a:lnTo>
                <a:lnTo>
                  <a:pt x="7392443" y="1425308"/>
                </a:lnTo>
                <a:lnTo>
                  <a:pt x="7480520" y="1430501"/>
                </a:lnTo>
                <a:lnTo>
                  <a:pt x="7564490" y="1435438"/>
                </a:lnTo>
                <a:lnTo>
                  <a:pt x="7644059" y="1440156"/>
                </a:lnTo>
                <a:lnTo>
                  <a:pt x="7718933" y="1444690"/>
                </a:lnTo>
                <a:lnTo>
                  <a:pt x="7788751" y="1448823"/>
                </a:lnTo>
                <a:lnTo>
                  <a:pt x="7853548" y="1452343"/>
                </a:lnTo>
                <a:lnTo>
                  <a:pt x="7913674" y="1455290"/>
                </a:lnTo>
                <a:lnTo>
                  <a:pt x="7969481" y="1457705"/>
                </a:lnTo>
                <a:lnTo>
                  <a:pt x="8021321" y="1459626"/>
                </a:lnTo>
                <a:lnTo>
                  <a:pt x="8069547" y="1461095"/>
                </a:lnTo>
                <a:lnTo>
                  <a:pt x="8114508" y="1462151"/>
                </a:lnTo>
                <a:lnTo>
                  <a:pt x="8156558" y="1462835"/>
                </a:lnTo>
                <a:lnTo>
                  <a:pt x="8196048" y="1463186"/>
                </a:lnTo>
                <a:lnTo>
                  <a:pt x="8233330" y="1463244"/>
                </a:lnTo>
                <a:lnTo>
                  <a:pt x="8268756" y="1463051"/>
                </a:lnTo>
                <a:lnTo>
                  <a:pt x="8335444" y="1462066"/>
                </a:lnTo>
                <a:lnTo>
                  <a:pt x="8398928" y="1460554"/>
                </a:lnTo>
                <a:lnTo>
                  <a:pt x="8462022" y="1458833"/>
                </a:lnTo>
                <a:lnTo>
                  <a:pt x="8494301" y="1457995"/>
                </a:lnTo>
                <a:lnTo>
                  <a:pt x="8527539" y="1457226"/>
                </a:lnTo>
                <a:lnTo>
                  <a:pt x="8562086" y="1456564"/>
                </a:lnTo>
                <a:lnTo>
                  <a:pt x="8596919" y="1455883"/>
                </a:lnTo>
                <a:lnTo>
                  <a:pt x="8663717" y="1454022"/>
                </a:lnTo>
                <a:lnTo>
                  <a:pt x="8727029" y="1451554"/>
                </a:lnTo>
                <a:lnTo>
                  <a:pt x="8787264" y="1448552"/>
                </a:lnTo>
                <a:lnTo>
                  <a:pt x="8844832" y="1445088"/>
                </a:lnTo>
                <a:lnTo>
                  <a:pt x="8900142" y="1441231"/>
                </a:lnTo>
                <a:lnTo>
                  <a:pt x="8953602" y="1437054"/>
                </a:lnTo>
                <a:lnTo>
                  <a:pt x="9005623" y="1432628"/>
                </a:lnTo>
                <a:lnTo>
                  <a:pt x="9056613" y="1428025"/>
                </a:lnTo>
                <a:lnTo>
                  <a:pt x="9106982" y="1423315"/>
                </a:lnTo>
                <a:lnTo>
                  <a:pt x="9132062" y="1420943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k object 34"/>
          <p:cNvSpPr/>
          <p:nvPr/>
        </p:nvSpPr>
        <p:spPr>
          <a:xfrm>
            <a:off x="2137536" y="5137581"/>
            <a:ext cx="6976109" cy="1714500"/>
          </a:xfrm>
          <a:custGeom>
            <a:avLst/>
            <a:gdLst/>
            <a:ahLst/>
            <a:cxnLst/>
            <a:rect l="l" t="t" r="r" b="b"/>
            <a:pathLst>
              <a:path w="6976109" h="1714500">
                <a:moveTo>
                  <a:pt x="0" y="1714480"/>
                </a:moveTo>
                <a:lnTo>
                  <a:pt x="48751" y="1659572"/>
                </a:lnTo>
                <a:lnTo>
                  <a:pt x="97858" y="1604752"/>
                </a:lnTo>
                <a:lnTo>
                  <a:pt x="147676" y="1550111"/>
                </a:lnTo>
                <a:lnTo>
                  <a:pt x="198562" y="1495737"/>
                </a:lnTo>
                <a:lnTo>
                  <a:pt x="250872" y="1441719"/>
                </a:lnTo>
                <a:lnTo>
                  <a:pt x="304961" y="1388146"/>
                </a:lnTo>
                <a:lnTo>
                  <a:pt x="332784" y="1361555"/>
                </a:lnTo>
                <a:lnTo>
                  <a:pt x="361185" y="1335109"/>
                </a:lnTo>
                <a:lnTo>
                  <a:pt x="390209" y="1308818"/>
                </a:lnTo>
                <a:lnTo>
                  <a:pt x="419900" y="1282695"/>
                </a:lnTo>
                <a:lnTo>
                  <a:pt x="450303" y="1256750"/>
                </a:lnTo>
                <a:lnTo>
                  <a:pt x="481462" y="1230995"/>
                </a:lnTo>
                <a:lnTo>
                  <a:pt x="513422" y="1205440"/>
                </a:lnTo>
                <a:lnTo>
                  <a:pt x="546226" y="1180097"/>
                </a:lnTo>
                <a:lnTo>
                  <a:pt x="580109" y="1154766"/>
                </a:lnTo>
                <a:lnTo>
                  <a:pt x="615165" y="1129281"/>
                </a:lnTo>
                <a:lnTo>
                  <a:pt x="651293" y="1103695"/>
                </a:lnTo>
                <a:lnTo>
                  <a:pt x="688389" y="1078062"/>
                </a:lnTo>
                <a:lnTo>
                  <a:pt x="726352" y="1052434"/>
                </a:lnTo>
                <a:lnTo>
                  <a:pt x="765079" y="1026866"/>
                </a:lnTo>
                <a:lnTo>
                  <a:pt x="804467" y="1001411"/>
                </a:lnTo>
                <a:lnTo>
                  <a:pt x="844414" y="976122"/>
                </a:lnTo>
                <a:lnTo>
                  <a:pt x="884818" y="951053"/>
                </a:lnTo>
                <a:lnTo>
                  <a:pt x="925576" y="926257"/>
                </a:lnTo>
                <a:lnTo>
                  <a:pt x="966584" y="901787"/>
                </a:lnTo>
                <a:lnTo>
                  <a:pt x="1007742" y="877698"/>
                </a:lnTo>
                <a:lnTo>
                  <a:pt x="1048947" y="854042"/>
                </a:lnTo>
                <a:lnTo>
                  <a:pt x="1090095" y="830873"/>
                </a:lnTo>
                <a:lnTo>
                  <a:pt x="1131085" y="808245"/>
                </a:lnTo>
                <a:lnTo>
                  <a:pt x="1171814" y="786210"/>
                </a:lnTo>
                <a:lnTo>
                  <a:pt x="1212180" y="764823"/>
                </a:lnTo>
                <a:lnTo>
                  <a:pt x="1252079" y="744136"/>
                </a:lnTo>
                <a:lnTo>
                  <a:pt x="1291410" y="724203"/>
                </a:lnTo>
                <a:lnTo>
                  <a:pt x="1330071" y="705078"/>
                </a:lnTo>
                <a:lnTo>
                  <a:pt x="1367654" y="686881"/>
                </a:lnTo>
                <a:lnTo>
                  <a:pt x="1403963" y="669643"/>
                </a:lnTo>
                <a:lnTo>
                  <a:pt x="1439206" y="653284"/>
                </a:lnTo>
                <a:lnTo>
                  <a:pt x="1507335" y="622880"/>
                </a:lnTo>
                <a:lnTo>
                  <a:pt x="1573715" y="595031"/>
                </a:lnTo>
                <a:lnTo>
                  <a:pt x="1640020" y="569095"/>
                </a:lnTo>
                <a:lnTo>
                  <a:pt x="1707927" y="544431"/>
                </a:lnTo>
                <a:lnTo>
                  <a:pt x="1779110" y="520398"/>
                </a:lnTo>
                <a:lnTo>
                  <a:pt x="1816453" y="508418"/>
                </a:lnTo>
                <a:lnTo>
                  <a:pt x="1855243" y="496356"/>
                </a:lnTo>
                <a:lnTo>
                  <a:pt x="1895690" y="484131"/>
                </a:lnTo>
                <a:lnTo>
                  <a:pt x="1938002" y="471663"/>
                </a:lnTo>
                <a:lnTo>
                  <a:pt x="1982390" y="458873"/>
                </a:lnTo>
                <a:lnTo>
                  <a:pt x="2029062" y="445679"/>
                </a:lnTo>
                <a:lnTo>
                  <a:pt x="2078227" y="432003"/>
                </a:lnTo>
                <a:lnTo>
                  <a:pt x="2130698" y="417772"/>
                </a:lnTo>
                <a:lnTo>
                  <a:pt x="2186898" y="403058"/>
                </a:lnTo>
                <a:lnTo>
                  <a:pt x="2246399" y="387943"/>
                </a:lnTo>
                <a:lnTo>
                  <a:pt x="2308775" y="372505"/>
                </a:lnTo>
                <a:lnTo>
                  <a:pt x="2373598" y="356825"/>
                </a:lnTo>
                <a:lnTo>
                  <a:pt x="2440440" y="340983"/>
                </a:lnTo>
                <a:lnTo>
                  <a:pt x="2508873" y="325058"/>
                </a:lnTo>
                <a:lnTo>
                  <a:pt x="2578471" y="309130"/>
                </a:lnTo>
                <a:lnTo>
                  <a:pt x="2648806" y="293280"/>
                </a:lnTo>
                <a:lnTo>
                  <a:pt x="2719451" y="277587"/>
                </a:lnTo>
                <a:lnTo>
                  <a:pt x="2789977" y="262131"/>
                </a:lnTo>
                <a:lnTo>
                  <a:pt x="2859957" y="246992"/>
                </a:lnTo>
                <a:lnTo>
                  <a:pt x="2928965" y="232251"/>
                </a:lnTo>
                <a:lnTo>
                  <a:pt x="2996572" y="217986"/>
                </a:lnTo>
                <a:lnTo>
                  <a:pt x="3062351" y="204278"/>
                </a:lnTo>
                <a:lnTo>
                  <a:pt x="3125874" y="191207"/>
                </a:lnTo>
                <a:lnTo>
                  <a:pt x="3186714" y="178852"/>
                </a:lnTo>
                <a:lnTo>
                  <a:pt x="3244444" y="167295"/>
                </a:lnTo>
                <a:lnTo>
                  <a:pt x="3298636" y="156613"/>
                </a:lnTo>
                <a:lnTo>
                  <a:pt x="3348863" y="146888"/>
                </a:lnTo>
                <a:lnTo>
                  <a:pt x="3394992" y="138151"/>
                </a:lnTo>
                <a:lnTo>
                  <a:pt x="3437432" y="130298"/>
                </a:lnTo>
                <a:lnTo>
                  <a:pt x="3476560" y="123261"/>
                </a:lnTo>
                <a:lnTo>
                  <a:pt x="3546395" y="111372"/>
                </a:lnTo>
                <a:lnTo>
                  <a:pt x="3607529" y="101947"/>
                </a:lnTo>
                <a:lnTo>
                  <a:pt x="3662990" y="94453"/>
                </a:lnTo>
                <a:lnTo>
                  <a:pt x="3715808" y="88353"/>
                </a:lnTo>
                <a:lnTo>
                  <a:pt x="3769014" y="83114"/>
                </a:lnTo>
                <a:lnTo>
                  <a:pt x="3825636" y="78201"/>
                </a:lnTo>
                <a:lnTo>
                  <a:pt x="3888705" y="73078"/>
                </a:lnTo>
                <a:lnTo>
                  <a:pt x="3923604" y="70270"/>
                </a:lnTo>
                <a:lnTo>
                  <a:pt x="3961251" y="67210"/>
                </a:lnTo>
                <a:lnTo>
                  <a:pt x="4002024" y="63830"/>
                </a:lnTo>
                <a:lnTo>
                  <a:pt x="4045663" y="60255"/>
                </a:lnTo>
                <a:lnTo>
                  <a:pt x="4091547" y="56662"/>
                </a:lnTo>
                <a:lnTo>
                  <a:pt x="4139452" y="53066"/>
                </a:lnTo>
                <a:lnTo>
                  <a:pt x="4189154" y="49480"/>
                </a:lnTo>
                <a:lnTo>
                  <a:pt x="4240432" y="45917"/>
                </a:lnTo>
                <a:lnTo>
                  <a:pt x="4293062" y="42391"/>
                </a:lnTo>
                <a:lnTo>
                  <a:pt x="4346821" y="38915"/>
                </a:lnTo>
                <a:lnTo>
                  <a:pt x="4401486" y="35502"/>
                </a:lnTo>
                <a:lnTo>
                  <a:pt x="4456834" y="32166"/>
                </a:lnTo>
                <a:lnTo>
                  <a:pt x="4512643" y="28921"/>
                </a:lnTo>
                <a:lnTo>
                  <a:pt x="4568688" y="25779"/>
                </a:lnTo>
                <a:lnTo>
                  <a:pt x="4624748" y="22755"/>
                </a:lnTo>
                <a:lnTo>
                  <a:pt x="4680599" y="19862"/>
                </a:lnTo>
                <a:lnTo>
                  <a:pt x="4736018" y="17112"/>
                </a:lnTo>
                <a:lnTo>
                  <a:pt x="4790783" y="14520"/>
                </a:lnTo>
                <a:lnTo>
                  <a:pt x="4844670" y="12099"/>
                </a:lnTo>
                <a:lnTo>
                  <a:pt x="4897456" y="9863"/>
                </a:lnTo>
                <a:lnTo>
                  <a:pt x="4948918" y="7824"/>
                </a:lnTo>
                <a:lnTo>
                  <a:pt x="4998833" y="5997"/>
                </a:lnTo>
                <a:lnTo>
                  <a:pt x="5046980" y="4394"/>
                </a:lnTo>
                <a:lnTo>
                  <a:pt x="5095696" y="3053"/>
                </a:lnTo>
                <a:lnTo>
                  <a:pt x="5147061" y="1987"/>
                </a:lnTo>
                <a:lnTo>
                  <a:pt x="5200520" y="1173"/>
                </a:lnTo>
                <a:lnTo>
                  <a:pt x="5255515" y="590"/>
                </a:lnTo>
                <a:lnTo>
                  <a:pt x="5311489" y="215"/>
                </a:lnTo>
                <a:lnTo>
                  <a:pt x="5367886" y="26"/>
                </a:lnTo>
                <a:lnTo>
                  <a:pt x="5424149" y="0"/>
                </a:lnTo>
                <a:lnTo>
                  <a:pt x="5479722" y="115"/>
                </a:lnTo>
                <a:lnTo>
                  <a:pt x="5534048" y="349"/>
                </a:lnTo>
                <a:lnTo>
                  <a:pt x="5586571" y="679"/>
                </a:lnTo>
                <a:lnTo>
                  <a:pt x="5636733" y="1084"/>
                </a:lnTo>
                <a:lnTo>
                  <a:pt x="5683978" y="1541"/>
                </a:lnTo>
                <a:lnTo>
                  <a:pt x="5727750" y="2028"/>
                </a:lnTo>
                <a:lnTo>
                  <a:pt x="5767491" y="2522"/>
                </a:lnTo>
                <a:lnTo>
                  <a:pt x="5832656" y="3443"/>
                </a:lnTo>
                <a:lnTo>
                  <a:pt x="5875021" y="4127"/>
                </a:lnTo>
                <a:lnTo>
                  <a:pt x="5890133" y="4394"/>
                </a:lnTo>
                <a:lnTo>
                  <a:pt x="6495795" y="4394"/>
                </a:lnTo>
                <a:lnTo>
                  <a:pt x="6545800" y="5858"/>
                </a:lnTo>
                <a:lnTo>
                  <a:pt x="6594611" y="7815"/>
                </a:lnTo>
                <a:lnTo>
                  <a:pt x="6641873" y="10156"/>
                </a:lnTo>
                <a:lnTo>
                  <a:pt x="6687232" y="12772"/>
                </a:lnTo>
                <a:lnTo>
                  <a:pt x="6730333" y="15554"/>
                </a:lnTo>
                <a:lnTo>
                  <a:pt x="6770820" y="18394"/>
                </a:lnTo>
                <a:lnTo>
                  <a:pt x="6825872" y="22521"/>
                </a:lnTo>
                <a:lnTo>
                  <a:pt x="6858272" y="25027"/>
                </a:lnTo>
                <a:lnTo>
                  <a:pt x="6873047" y="26165"/>
                </a:lnTo>
                <a:lnTo>
                  <a:pt x="6886814" y="27208"/>
                </a:lnTo>
                <a:lnTo>
                  <a:pt x="6899529" y="28143"/>
                </a:lnTo>
                <a:lnTo>
                  <a:pt x="6919115" y="29588"/>
                </a:lnTo>
                <a:lnTo>
                  <a:pt x="6958378" y="33022"/>
                </a:lnTo>
                <a:lnTo>
                  <a:pt x="6971254" y="36623"/>
                </a:lnTo>
                <a:lnTo>
                  <a:pt x="6975997" y="38162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k object 35"/>
          <p:cNvSpPr/>
          <p:nvPr/>
        </p:nvSpPr>
        <p:spPr>
          <a:xfrm>
            <a:off x="3099561" y="2750057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054" y="0"/>
                </a:moveTo>
                <a:lnTo>
                  <a:pt x="3937" y="402970"/>
                </a:lnTo>
                <a:lnTo>
                  <a:pt x="0" y="1202181"/>
                </a:lnTo>
                <a:lnTo>
                  <a:pt x="700532" y="1606677"/>
                </a:lnTo>
                <a:lnTo>
                  <a:pt x="1390777" y="1203705"/>
                </a:lnTo>
                <a:lnTo>
                  <a:pt x="1394587" y="404367"/>
                </a:lnTo>
                <a:lnTo>
                  <a:pt x="69405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k object 36"/>
          <p:cNvSpPr/>
          <p:nvPr/>
        </p:nvSpPr>
        <p:spPr>
          <a:xfrm>
            <a:off x="3099561" y="2750057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0"/>
                </a:moveTo>
                <a:lnTo>
                  <a:pt x="694054" y="0"/>
                </a:lnTo>
                <a:lnTo>
                  <a:pt x="1394587" y="404367"/>
                </a:lnTo>
                <a:lnTo>
                  <a:pt x="1390777" y="1203705"/>
                </a:lnTo>
                <a:lnTo>
                  <a:pt x="700532" y="1606677"/>
                </a:lnTo>
                <a:lnTo>
                  <a:pt x="0" y="1202181"/>
                </a:lnTo>
                <a:lnTo>
                  <a:pt x="3937" y="40297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k object 37"/>
          <p:cNvSpPr/>
          <p:nvPr/>
        </p:nvSpPr>
        <p:spPr>
          <a:xfrm>
            <a:off x="3823461" y="4016883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1"/>
                </a:moveTo>
                <a:lnTo>
                  <a:pt x="694054" y="0"/>
                </a:lnTo>
                <a:lnTo>
                  <a:pt x="1394587" y="404368"/>
                </a:lnTo>
                <a:lnTo>
                  <a:pt x="1390777" y="1203706"/>
                </a:lnTo>
                <a:lnTo>
                  <a:pt x="700532" y="1606651"/>
                </a:lnTo>
                <a:lnTo>
                  <a:pt x="0" y="1202182"/>
                </a:lnTo>
                <a:lnTo>
                  <a:pt x="3937" y="40297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k object 38"/>
          <p:cNvSpPr/>
          <p:nvPr/>
        </p:nvSpPr>
        <p:spPr>
          <a:xfrm>
            <a:off x="3832986" y="1483233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054" y="0"/>
                </a:moveTo>
                <a:lnTo>
                  <a:pt x="3937" y="402970"/>
                </a:lnTo>
                <a:lnTo>
                  <a:pt x="0" y="1202181"/>
                </a:lnTo>
                <a:lnTo>
                  <a:pt x="700532" y="1606677"/>
                </a:lnTo>
                <a:lnTo>
                  <a:pt x="1390777" y="1203705"/>
                </a:lnTo>
                <a:lnTo>
                  <a:pt x="1394587" y="404367"/>
                </a:lnTo>
                <a:lnTo>
                  <a:pt x="69405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k object 39"/>
          <p:cNvSpPr/>
          <p:nvPr/>
        </p:nvSpPr>
        <p:spPr>
          <a:xfrm>
            <a:off x="3832986" y="1483233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0"/>
                </a:moveTo>
                <a:lnTo>
                  <a:pt x="694054" y="0"/>
                </a:lnTo>
                <a:lnTo>
                  <a:pt x="1394587" y="404367"/>
                </a:lnTo>
                <a:lnTo>
                  <a:pt x="1390777" y="1203705"/>
                </a:lnTo>
                <a:lnTo>
                  <a:pt x="700532" y="1606677"/>
                </a:lnTo>
                <a:lnTo>
                  <a:pt x="0" y="1202181"/>
                </a:lnTo>
                <a:lnTo>
                  <a:pt x="3937" y="40297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bk object 40"/>
          <p:cNvSpPr/>
          <p:nvPr/>
        </p:nvSpPr>
        <p:spPr>
          <a:xfrm>
            <a:off x="3080511" y="216408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054" y="0"/>
                </a:moveTo>
                <a:lnTo>
                  <a:pt x="3937" y="402971"/>
                </a:lnTo>
                <a:lnTo>
                  <a:pt x="0" y="1202182"/>
                </a:lnTo>
                <a:lnTo>
                  <a:pt x="700532" y="1606677"/>
                </a:lnTo>
                <a:lnTo>
                  <a:pt x="1390777" y="1203706"/>
                </a:lnTo>
                <a:lnTo>
                  <a:pt x="1394587" y="404368"/>
                </a:lnTo>
                <a:lnTo>
                  <a:pt x="69405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k object 41"/>
          <p:cNvSpPr/>
          <p:nvPr/>
        </p:nvSpPr>
        <p:spPr>
          <a:xfrm>
            <a:off x="3080511" y="216408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1"/>
                </a:moveTo>
                <a:lnTo>
                  <a:pt x="694054" y="0"/>
                </a:lnTo>
                <a:lnTo>
                  <a:pt x="1394587" y="404368"/>
                </a:lnTo>
                <a:lnTo>
                  <a:pt x="1390777" y="1203706"/>
                </a:lnTo>
                <a:lnTo>
                  <a:pt x="700532" y="1606677"/>
                </a:lnTo>
                <a:lnTo>
                  <a:pt x="0" y="1202182"/>
                </a:lnTo>
                <a:lnTo>
                  <a:pt x="3937" y="40297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bk object 42"/>
          <p:cNvSpPr/>
          <p:nvPr/>
        </p:nvSpPr>
        <p:spPr>
          <a:xfrm>
            <a:off x="4566411" y="5274183"/>
            <a:ext cx="1395095" cy="1584325"/>
          </a:xfrm>
          <a:custGeom>
            <a:avLst/>
            <a:gdLst/>
            <a:ahLst/>
            <a:cxnLst/>
            <a:rect l="l" t="t" r="r" b="b"/>
            <a:pathLst>
              <a:path w="1395095" h="1584325">
                <a:moveTo>
                  <a:pt x="694054" y="0"/>
                </a:moveTo>
                <a:lnTo>
                  <a:pt x="3937" y="402958"/>
                </a:lnTo>
                <a:lnTo>
                  <a:pt x="0" y="1202220"/>
                </a:lnTo>
                <a:lnTo>
                  <a:pt x="660966" y="1583815"/>
                </a:lnTo>
                <a:lnTo>
                  <a:pt x="739656" y="1583815"/>
                </a:lnTo>
                <a:lnTo>
                  <a:pt x="1390777" y="1203667"/>
                </a:lnTo>
                <a:lnTo>
                  <a:pt x="1394587" y="404406"/>
                </a:lnTo>
                <a:lnTo>
                  <a:pt x="69405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bk object 43"/>
          <p:cNvSpPr/>
          <p:nvPr/>
        </p:nvSpPr>
        <p:spPr>
          <a:xfrm>
            <a:off x="4570348" y="5274183"/>
            <a:ext cx="1390650" cy="1584325"/>
          </a:xfrm>
          <a:custGeom>
            <a:avLst/>
            <a:gdLst/>
            <a:ahLst/>
            <a:cxnLst/>
            <a:rect l="l" t="t" r="r" b="b"/>
            <a:pathLst>
              <a:path w="1390650" h="1584325">
                <a:moveTo>
                  <a:pt x="0" y="402958"/>
                </a:moveTo>
                <a:lnTo>
                  <a:pt x="690117" y="0"/>
                </a:lnTo>
                <a:lnTo>
                  <a:pt x="1390650" y="404406"/>
                </a:lnTo>
                <a:lnTo>
                  <a:pt x="1386839" y="1203667"/>
                </a:lnTo>
                <a:lnTo>
                  <a:pt x="735719" y="158381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bk object 44"/>
          <p:cNvSpPr/>
          <p:nvPr/>
        </p:nvSpPr>
        <p:spPr>
          <a:xfrm>
            <a:off x="4566411" y="5677141"/>
            <a:ext cx="688340" cy="1181100"/>
          </a:xfrm>
          <a:custGeom>
            <a:avLst/>
            <a:gdLst/>
            <a:ahLst/>
            <a:cxnLst/>
            <a:rect l="l" t="t" r="r" b="b"/>
            <a:pathLst>
              <a:path w="688339" h="1181100">
                <a:moveTo>
                  <a:pt x="660966" y="1180857"/>
                </a:moveTo>
                <a:lnTo>
                  <a:pt x="0" y="799261"/>
                </a:lnTo>
                <a:lnTo>
                  <a:pt x="3937" y="0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bk object 45"/>
          <p:cNvSpPr/>
          <p:nvPr/>
        </p:nvSpPr>
        <p:spPr>
          <a:xfrm>
            <a:off x="0" y="4007358"/>
            <a:ext cx="798830" cy="1607185"/>
          </a:xfrm>
          <a:custGeom>
            <a:avLst/>
            <a:gdLst/>
            <a:ahLst/>
            <a:cxnLst/>
            <a:rect l="l" t="t" r="r" b="b"/>
            <a:pathLst>
              <a:path w="798830" h="1607185">
                <a:moveTo>
                  <a:pt x="97966" y="0"/>
                </a:moveTo>
                <a:lnTo>
                  <a:pt x="0" y="60762"/>
                </a:lnTo>
                <a:lnTo>
                  <a:pt x="36" y="1545971"/>
                </a:lnTo>
                <a:lnTo>
                  <a:pt x="104362" y="1606651"/>
                </a:lnTo>
                <a:lnTo>
                  <a:pt x="794588" y="1203706"/>
                </a:lnTo>
                <a:lnTo>
                  <a:pt x="798474" y="404368"/>
                </a:lnTo>
                <a:lnTo>
                  <a:pt x="9796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bk object 46"/>
          <p:cNvSpPr/>
          <p:nvPr/>
        </p:nvSpPr>
        <p:spPr>
          <a:xfrm>
            <a:off x="0" y="4007358"/>
            <a:ext cx="798830" cy="1607185"/>
          </a:xfrm>
          <a:custGeom>
            <a:avLst/>
            <a:gdLst/>
            <a:ahLst/>
            <a:cxnLst/>
            <a:rect l="l" t="t" r="r" b="b"/>
            <a:pathLst>
              <a:path w="798830" h="1607185">
                <a:moveTo>
                  <a:pt x="0" y="60762"/>
                </a:moveTo>
                <a:lnTo>
                  <a:pt x="97966" y="0"/>
                </a:lnTo>
                <a:lnTo>
                  <a:pt x="798474" y="404368"/>
                </a:lnTo>
                <a:lnTo>
                  <a:pt x="794588" y="1203706"/>
                </a:lnTo>
                <a:lnTo>
                  <a:pt x="104362" y="1606651"/>
                </a:lnTo>
                <a:lnTo>
                  <a:pt x="36" y="1545971"/>
                </a:lnTo>
                <a:lnTo>
                  <a:pt x="0" y="1530273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bk object 47"/>
          <p:cNvSpPr/>
          <p:nvPr/>
        </p:nvSpPr>
        <p:spPr>
          <a:xfrm>
            <a:off x="131635" y="5293233"/>
            <a:ext cx="1391285" cy="1565275"/>
          </a:xfrm>
          <a:custGeom>
            <a:avLst/>
            <a:gdLst/>
            <a:ahLst/>
            <a:cxnLst/>
            <a:rect l="l" t="t" r="r" b="b"/>
            <a:pathLst>
              <a:path w="1391285" h="1565275">
                <a:moveTo>
                  <a:pt x="0" y="402958"/>
                </a:moveTo>
                <a:lnTo>
                  <a:pt x="690232" y="0"/>
                </a:lnTo>
                <a:lnTo>
                  <a:pt x="1390713" y="404406"/>
                </a:lnTo>
                <a:lnTo>
                  <a:pt x="1386903" y="1203667"/>
                </a:lnTo>
                <a:lnTo>
                  <a:pt x="768389" y="156476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bk object 48"/>
          <p:cNvSpPr/>
          <p:nvPr/>
        </p:nvSpPr>
        <p:spPr>
          <a:xfrm>
            <a:off x="127749" y="5696191"/>
            <a:ext cx="628015" cy="1162050"/>
          </a:xfrm>
          <a:custGeom>
            <a:avLst/>
            <a:gdLst/>
            <a:ahLst/>
            <a:cxnLst/>
            <a:rect l="l" t="t" r="r" b="b"/>
            <a:pathLst>
              <a:path w="628015" h="1162050">
                <a:moveTo>
                  <a:pt x="627958" y="1161807"/>
                </a:moveTo>
                <a:lnTo>
                  <a:pt x="0" y="799261"/>
                </a:lnTo>
                <a:lnTo>
                  <a:pt x="3886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bk object 49"/>
          <p:cNvSpPr/>
          <p:nvPr/>
        </p:nvSpPr>
        <p:spPr>
          <a:xfrm>
            <a:off x="156324" y="2740532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118" y="0"/>
                </a:moveTo>
                <a:lnTo>
                  <a:pt x="3886" y="402970"/>
                </a:lnTo>
                <a:lnTo>
                  <a:pt x="0" y="1202181"/>
                </a:lnTo>
                <a:lnTo>
                  <a:pt x="700519" y="1606677"/>
                </a:lnTo>
                <a:lnTo>
                  <a:pt x="1390789" y="1203705"/>
                </a:lnTo>
                <a:lnTo>
                  <a:pt x="1394599" y="404367"/>
                </a:lnTo>
                <a:lnTo>
                  <a:pt x="6941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bk object 50"/>
          <p:cNvSpPr/>
          <p:nvPr/>
        </p:nvSpPr>
        <p:spPr>
          <a:xfrm>
            <a:off x="156324" y="2740532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886" y="402970"/>
                </a:moveTo>
                <a:lnTo>
                  <a:pt x="694118" y="0"/>
                </a:lnTo>
                <a:lnTo>
                  <a:pt x="1394599" y="404367"/>
                </a:lnTo>
                <a:lnTo>
                  <a:pt x="1390789" y="1203705"/>
                </a:lnTo>
                <a:lnTo>
                  <a:pt x="700519" y="1606677"/>
                </a:lnTo>
                <a:lnTo>
                  <a:pt x="0" y="1202181"/>
                </a:lnTo>
                <a:lnTo>
                  <a:pt x="3886" y="40297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bk object 51"/>
          <p:cNvSpPr/>
          <p:nvPr/>
        </p:nvSpPr>
        <p:spPr>
          <a:xfrm>
            <a:off x="880224" y="4016883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886" y="402971"/>
                </a:moveTo>
                <a:lnTo>
                  <a:pt x="694067" y="0"/>
                </a:lnTo>
                <a:lnTo>
                  <a:pt x="1394599" y="404368"/>
                </a:lnTo>
                <a:lnTo>
                  <a:pt x="1390789" y="1203706"/>
                </a:lnTo>
                <a:lnTo>
                  <a:pt x="700544" y="1606651"/>
                </a:lnTo>
                <a:lnTo>
                  <a:pt x="0" y="1202182"/>
                </a:lnTo>
                <a:lnTo>
                  <a:pt x="3886" y="40297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bk object 52"/>
          <p:cNvSpPr/>
          <p:nvPr/>
        </p:nvSpPr>
        <p:spPr>
          <a:xfrm>
            <a:off x="1617599" y="5302758"/>
            <a:ext cx="1390650" cy="1555750"/>
          </a:xfrm>
          <a:custGeom>
            <a:avLst/>
            <a:gdLst/>
            <a:ahLst/>
            <a:cxnLst/>
            <a:rect l="l" t="t" r="r" b="b"/>
            <a:pathLst>
              <a:path w="1390650" h="1555750">
                <a:moveTo>
                  <a:pt x="0" y="402958"/>
                </a:moveTo>
                <a:lnTo>
                  <a:pt x="690118" y="0"/>
                </a:lnTo>
                <a:lnTo>
                  <a:pt x="1390650" y="404406"/>
                </a:lnTo>
                <a:lnTo>
                  <a:pt x="1386839" y="1203667"/>
                </a:lnTo>
                <a:lnTo>
                  <a:pt x="784663" y="155524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bk object 53"/>
          <p:cNvSpPr/>
          <p:nvPr/>
        </p:nvSpPr>
        <p:spPr>
          <a:xfrm>
            <a:off x="1613661" y="5705716"/>
            <a:ext cx="611505" cy="1152525"/>
          </a:xfrm>
          <a:custGeom>
            <a:avLst/>
            <a:gdLst/>
            <a:ahLst/>
            <a:cxnLst/>
            <a:rect l="l" t="t" r="r" b="b"/>
            <a:pathLst>
              <a:path w="611505" h="1152525">
                <a:moveTo>
                  <a:pt x="611471" y="1152282"/>
                </a:moveTo>
                <a:lnTo>
                  <a:pt x="0" y="799261"/>
                </a:lnTo>
                <a:lnTo>
                  <a:pt x="393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bk object 54"/>
          <p:cNvSpPr/>
          <p:nvPr/>
        </p:nvSpPr>
        <p:spPr>
          <a:xfrm>
            <a:off x="1632711" y="2750057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055" y="0"/>
                </a:moveTo>
                <a:lnTo>
                  <a:pt x="3937" y="402970"/>
                </a:lnTo>
                <a:lnTo>
                  <a:pt x="0" y="1202181"/>
                </a:lnTo>
                <a:lnTo>
                  <a:pt x="700532" y="1606677"/>
                </a:lnTo>
                <a:lnTo>
                  <a:pt x="1390777" y="1203705"/>
                </a:lnTo>
                <a:lnTo>
                  <a:pt x="1394587" y="404367"/>
                </a:lnTo>
                <a:lnTo>
                  <a:pt x="6940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bk object 55"/>
          <p:cNvSpPr/>
          <p:nvPr/>
        </p:nvSpPr>
        <p:spPr>
          <a:xfrm>
            <a:off x="1632711" y="2750057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0"/>
                </a:moveTo>
                <a:lnTo>
                  <a:pt x="694055" y="0"/>
                </a:lnTo>
                <a:lnTo>
                  <a:pt x="1394587" y="404367"/>
                </a:lnTo>
                <a:lnTo>
                  <a:pt x="1390777" y="1203705"/>
                </a:lnTo>
                <a:lnTo>
                  <a:pt x="700532" y="1606677"/>
                </a:lnTo>
                <a:lnTo>
                  <a:pt x="0" y="1202181"/>
                </a:lnTo>
                <a:lnTo>
                  <a:pt x="3937" y="40297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bk object 56"/>
          <p:cNvSpPr/>
          <p:nvPr/>
        </p:nvSpPr>
        <p:spPr>
          <a:xfrm>
            <a:off x="899274" y="1454658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886" y="402970"/>
                </a:moveTo>
                <a:lnTo>
                  <a:pt x="694067" y="0"/>
                </a:lnTo>
                <a:lnTo>
                  <a:pt x="1394599" y="404367"/>
                </a:lnTo>
                <a:lnTo>
                  <a:pt x="1390789" y="1203705"/>
                </a:lnTo>
                <a:lnTo>
                  <a:pt x="700544" y="1606677"/>
                </a:lnTo>
                <a:lnTo>
                  <a:pt x="0" y="1202181"/>
                </a:lnTo>
                <a:lnTo>
                  <a:pt x="3886" y="40297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bk object 57"/>
          <p:cNvSpPr/>
          <p:nvPr/>
        </p:nvSpPr>
        <p:spPr>
          <a:xfrm>
            <a:off x="6909561" y="4035933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055" y="0"/>
                </a:moveTo>
                <a:lnTo>
                  <a:pt x="3937" y="402971"/>
                </a:lnTo>
                <a:lnTo>
                  <a:pt x="0" y="1202182"/>
                </a:lnTo>
                <a:lnTo>
                  <a:pt x="700532" y="1606651"/>
                </a:lnTo>
                <a:lnTo>
                  <a:pt x="1390777" y="1203706"/>
                </a:lnTo>
                <a:lnTo>
                  <a:pt x="1394587" y="404368"/>
                </a:lnTo>
                <a:lnTo>
                  <a:pt x="6940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bk object 58"/>
          <p:cNvSpPr/>
          <p:nvPr/>
        </p:nvSpPr>
        <p:spPr>
          <a:xfrm>
            <a:off x="6909561" y="4035933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1"/>
                </a:moveTo>
                <a:lnTo>
                  <a:pt x="694055" y="0"/>
                </a:lnTo>
                <a:lnTo>
                  <a:pt x="1394587" y="404368"/>
                </a:lnTo>
                <a:lnTo>
                  <a:pt x="1390777" y="1203706"/>
                </a:lnTo>
                <a:lnTo>
                  <a:pt x="700532" y="1606651"/>
                </a:lnTo>
                <a:lnTo>
                  <a:pt x="0" y="1202182"/>
                </a:lnTo>
                <a:lnTo>
                  <a:pt x="3937" y="402971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bk object 59"/>
          <p:cNvSpPr/>
          <p:nvPr/>
        </p:nvSpPr>
        <p:spPr>
          <a:xfrm>
            <a:off x="7656448" y="5312283"/>
            <a:ext cx="1390650" cy="1546225"/>
          </a:xfrm>
          <a:custGeom>
            <a:avLst/>
            <a:gdLst/>
            <a:ahLst/>
            <a:cxnLst/>
            <a:rect l="l" t="t" r="r" b="b"/>
            <a:pathLst>
              <a:path w="1390650" h="1546225">
                <a:moveTo>
                  <a:pt x="0" y="402958"/>
                </a:moveTo>
                <a:lnTo>
                  <a:pt x="690118" y="0"/>
                </a:lnTo>
                <a:lnTo>
                  <a:pt x="1390650" y="404406"/>
                </a:lnTo>
                <a:lnTo>
                  <a:pt x="1386840" y="1203667"/>
                </a:lnTo>
                <a:lnTo>
                  <a:pt x="800977" y="154571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bk object 60"/>
          <p:cNvSpPr/>
          <p:nvPr/>
        </p:nvSpPr>
        <p:spPr>
          <a:xfrm>
            <a:off x="7652511" y="5715241"/>
            <a:ext cx="594995" cy="1143000"/>
          </a:xfrm>
          <a:custGeom>
            <a:avLst/>
            <a:gdLst/>
            <a:ahLst/>
            <a:cxnLst/>
            <a:rect l="l" t="t" r="r" b="b"/>
            <a:pathLst>
              <a:path w="594995" h="1143000">
                <a:moveTo>
                  <a:pt x="594972" y="1142757"/>
                </a:moveTo>
                <a:lnTo>
                  <a:pt x="0" y="799261"/>
                </a:lnTo>
                <a:lnTo>
                  <a:pt x="393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bk object 61"/>
          <p:cNvSpPr/>
          <p:nvPr/>
        </p:nvSpPr>
        <p:spPr>
          <a:xfrm>
            <a:off x="7652511" y="2759582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055" y="0"/>
                </a:moveTo>
                <a:lnTo>
                  <a:pt x="3937" y="402970"/>
                </a:lnTo>
                <a:lnTo>
                  <a:pt x="0" y="1202181"/>
                </a:lnTo>
                <a:lnTo>
                  <a:pt x="700532" y="1606677"/>
                </a:lnTo>
                <a:lnTo>
                  <a:pt x="1390777" y="1203705"/>
                </a:lnTo>
                <a:lnTo>
                  <a:pt x="1394587" y="404367"/>
                </a:lnTo>
                <a:lnTo>
                  <a:pt x="6940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bk object 62"/>
          <p:cNvSpPr/>
          <p:nvPr/>
        </p:nvSpPr>
        <p:spPr>
          <a:xfrm>
            <a:off x="7652511" y="2759582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0"/>
                </a:moveTo>
                <a:lnTo>
                  <a:pt x="694055" y="0"/>
                </a:lnTo>
                <a:lnTo>
                  <a:pt x="1394587" y="404367"/>
                </a:lnTo>
                <a:lnTo>
                  <a:pt x="1390777" y="1203705"/>
                </a:lnTo>
                <a:lnTo>
                  <a:pt x="700532" y="1606677"/>
                </a:lnTo>
                <a:lnTo>
                  <a:pt x="0" y="1202181"/>
                </a:lnTo>
                <a:lnTo>
                  <a:pt x="3937" y="40297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bk object 63"/>
          <p:cNvSpPr/>
          <p:nvPr/>
        </p:nvSpPr>
        <p:spPr>
          <a:xfrm>
            <a:off x="8385936" y="4035933"/>
            <a:ext cx="758190" cy="1607185"/>
          </a:xfrm>
          <a:custGeom>
            <a:avLst/>
            <a:gdLst/>
            <a:ahLst/>
            <a:cxnLst/>
            <a:rect l="l" t="t" r="r" b="b"/>
            <a:pathLst>
              <a:path w="758190" h="1607185">
                <a:moveTo>
                  <a:pt x="694055" y="0"/>
                </a:moveTo>
                <a:lnTo>
                  <a:pt x="3937" y="402971"/>
                </a:lnTo>
                <a:lnTo>
                  <a:pt x="0" y="1202182"/>
                </a:lnTo>
                <a:lnTo>
                  <a:pt x="700532" y="1606651"/>
                </a:lnTo>
                <a:lnTo>
                  <a:pt x="758063" y="1575521"/>
                </a:lnTo>
                <a:lnTo>
                  <a:pt x="758063" y="41387"/>
                </a:lnTo>
                <a:lnTo>
                  <a:pt x="6940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bk object 64"/>
          <p:cNvSpPr/>
          <p:nvPr/>
        </p:nvSpPr>
        <p:spPr>
          <a:xfrm>
            <a:off x="8389873" y="4035933"/>
            <a:ext cx="754380" cy="403225"/>
          </a:xfrm>
          <a:custGeom>
            <a:avLst/>
            <a:gdLst/>
            <a:ahLst/>
            <a:cxnLst/>
            <a:rect l="l" t="t" r="r" b="b"/>
            <a:pathLst>
              <a:path w="754379" h="403225">
                <a:moveTo>
                  <a:pt x="0" y="402971"/>
                </a:moveTo>
                <a:lnTo>
                  <a:pt x="690118" y="0"/>
                </a:lnTo>
                <a:lnTo>
                  <a:pt x="754126" y="41387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bk object 65"/>
          <p:cNvSpPr/>
          <p:nvPr/>
        </p:nvSpPr>
        <p:spPr>
          <a:xfrm>
            <a:off x="8385936" y="4438903"/>
            <a:ext cx="758190" cy="1203960"/>
          </a:xfrm>
          <a:custGeom>
            <a:avLst/>
            <a:gdLst/>
            <a:ahLst/>
            <a:cxnLst/>
            <a:rect l="l" t="t" r="r" b="b"/>
            <a:pathLst>
              <a:path w="758190" h="1203960">
                <a:moveTo>
                  <a:pt x="758063" y="1172550"/>
                </a:moveTo>
                <a:lnTo>
                  <a:pt x="700532" y="1203680"/>
                </a:lnTo>
                <a:lnTo>
                  <a:pt x="0" y="799211"/>
                </a:lnTo>
                <a:lnTo>
                  <a:pt x="393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bk object 66"/>
          <p:cNvSpPr/>
          <p:nvPr/>
        </p:nvSpPr>
        <p:spPr>
          <a:xfrm>
            <a:off x="8389873" y="1492758"/>
            <a:ext cx="754380" cy="403225"/>
          </a:xfrm>
          <a:custGeom>
            <a:avLst/>
            <a:gdLst/>
            <a:ahLst/>
            <a:cxnLst/>
            <a:rect l="l" t="t" r="r" b="b"/>
            <a:pathLst>
              <a:path w="754379" h="403225">
                <a:moveTo>
                  <a:pt x="0" y="402970"/>
                </a:moveTo>
                <a:lnTo>
                  <a:pt x="690118" y="0"/>
                </a:lnTo>
                <a:lnTo>
                  <a:pt x="754126" y="3631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bk object 67"/>
          <p:cNvSpPr/>
          <p:nvPr/>
        </p:nvSpPr>
        <p:spPr>
          <a:xfrm>
            <a:off x="8385936" y="1895729"/>
            <a:ext cx="758190" cy="1203960"/>
          </a:xfrm>
          <a:custGeom>
            <a:avLst/>
            <a:gdLst/>
            <a:ahLst/>
            <a:cxnLst/>
            <a:rect l="l" t="t" r="r" b="b"/>
            <a:pathLst>
              <a:path w="758190" h="1203960">
                <a:moveTo>
                  <a:pt x="758063" y="1169824"/>
                </a:moveTo>
                <a:lnTo>
                  <a:pt x="700532" y="1203706"/>
                </a:lnTo>
                <a:lnTo>
                  <a:pt x="0" y="799211"/>
                </a:lnTo>
                <a:lnTo>
                  <a:pt x="3937" y="0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bk object 68"/>
          <p:cNvSpPr/>
          <p:nvPr/>
        </p:nvSpPr>
        <p:spPr>
          <a:xfrm>
            <a:off x="4561204" y="0"/>
            <a:ext cx="3679190" cy="6250940"/>
          </a:xfrm>
          <a:custGeom>
            <a:avLst/>
            <a:gdLst/>
            <a:ahLst/>
            <a:cxnLst/>
            <a:rect l="l" t="t" r="r" b="b"/>
            <a:pathLst>
              <a:path w="3679190" h="6250940">
                <a:moveTo>
                  <a:pt x="0" y="6250330"/>
                </a:moveTo>
                <a:lnTo>
                  <a:pt x="3679062" y="6250330"/>
                </a:lnTo>
                <a:lnTo>
                  <a:pt x="3679062" y="0"/>
                </a:lnTo>
                <a:lnTo>
                  <a:pt x="0" y="0"/>
                </a:lnTo>
                <a:lnTo>
                  <a:pt x="0" y="6250330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bk object 69"/>
          <p:cNvSpPr/>
          <p:nvPr/>
        </p:nvSpPr>
        <p:spPr>
          <a:xfrm>
            <a:off x="4561204" y="0"/>
            <a:ext cx="3679190" cy="6250940"/>
          </a:xfrm>
          <a:custGeom>
            <a:avLst/>
            <a:gdLst/>
            <a:ahLst/>
            <a:cxnLst/>
            <a:rect l="l" t="t" r="r" b="b"/>
            <a:pathLst>
              <a:path w="3679190" h="6250940">
                <a:moveTo>
                  <a:pt x="0" y="6250330"/>
                </a:moveTo>
                <a:lnTo>
                  <a:pt x="3679062" y="6250330"/>
                </a:lnTo>
                <a:lnTo>
                  <a:pt x="3679062" y="0"/>
                </a:lnTo>
              </a:path>
            </a:pathLst>
          </a:custGeom>
          <a:ln w="15875">
            <a:solidFill>
              <a:srgbClr val="74A4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bk object 70"/>
          <p:cNvSpPr/>
          <p:nvPr/>
        </p:nvSpPr>
        <p:spPr>
          <a:xfrm>
            <a:off x="4561204" y="0"/>
            <a:ext cx="0" cy="6250940"/>
          </a:xfrm>
          <a:custGeom>
            <a:avLst/>
            <a:gdLst/>
            <a:ahLst/>
            <a:cxnLst/>
            <a:rect l="l" t="t" r="r" b="b"/>
            <a:pathLst>
              <a:path h="6250940">
                <a:moveTo>
                  <a:pt x="0" y="0"/>
                </a:moveTo>
                <a:lnTo>
                  <a:pt x="0" y="6250330"/>
                </a:lnTo>
              </a:path>
            </a:pathLst>
          </a:custGeom>
          <a:ln w="15875">
            <a:solidFill>
              <a:srgbClr val="74A4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bk object 71"/>
          <p:cNvSpPr/>
          <p:nvPr/>
        </p:nvSpPr>
        <p:spPr>
          <a:xfrm>
            <a:off x="4649089" y="0"/>
            <a:ext cx="3505200" cy="2291715"/>
          </a:xfrm>
          <a:custGeom>
            <a:avLst/>
            <a:gdLst/>
            <a:ahLst/>
            <a:cxnLst/>
            <a:rect l="l" t="t" r="r" b="b"/>
            <a:pathLst>
              <a:path w="3505200" h="2291715">
                <a:moveTo>
                  <a:pt x="0" y="2291334"/>
                </a:moveTo>
                <a:lnTo>
                  <a:pt x="3505199" y="2291334"/>
                </a:lnTo>
                <a:lnTo>
                  <a:pt x="3505199" y="0"/>
                </a:lnTo>
                <a:lnTo>
                  <a:pt x="0" y="0"/>
                </a:lnTo>
                <a:lnTo>
                  <a:pt x="0" y="2291334"/>
                </a:lnTo>
                <a:close/>
              </a:path>
            </a:pathLst>
          </a:custGeom>
          <a:solidFill>
            <a:srgbClr val="70685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bk object 72"/>
          <p:cNvSpPr/>
          <p:nvPr/>
        </p:nvSpPr>
        <p:spPr>
          <a:xfrm>
            <a:off x="4650866" y="6088288"/>
            <a:ext cx="3505200" cy="81915"/>
          </a:xfrm>
          <a:custGeom>
            <a:avLst/>
            <a:gdLst/>
            <a:ahLst/>
            <a:cxnLst/>
            <a:rect l="l" t="t" r="r" b="b"/>
            <a:pathLst>
              <a:path w="3505200" h="81914">
                <a:moveTo>
                  <a:pt x="0" y="81739"/>
                </a:moveTo>
                <a:lnTo>
                  <a:pt x="3505200" y="81739"/>
                </a:lnTo>
                <a:lnTo>
                  <a:pt x="3505200" y="0"/>
                </a:lnTo>
                <a:lnTo>
                  <a:pt x="0" y="0"/>
                </a:lnTo>
                <a:lnTo>
                  <a:pt x="0" y="81739"/>
                </a:lnTo>
                <a:close/>
              </a:path>
            </a:pathLst>
          </a:custGeom>
          <a:solidFill>
            <a:srgbClr val="93C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FDFDFD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93C500"/>
                </a:solidFill>
                <a:latin typeface="Century Gothic"/>
                <a:cs typeface="Century Gothic"/>
              </a:defRPr>
            </a:lvl1pPr>
          </a:lstStyle>
          <a:p>
            <a:pPr marL="12700">
              <a:lnSpc>
                <a:spcPct val="100000"/>
              </a:lnSpc>
            </a:pPr>
            <a:r>
              <a:rPr lang="en-US" spc="-5"/>
              <a:t>Federal Fire Department San Diego Training</a:t>
            </a:r>
            <a:endParaRPr spc="-15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8E6146-C21A-4DBB-AB52-421BE70149D0}" type="datetime1">
              <a:rPr lang="en-US" smtClean="0"/>
              <a:t>8/24/2018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FDFDFD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59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93C500"/>
                </a:solidFill>
                <a:latin typeface="Century Gothic"/>
                <a:cs typeface="Century Gothic"/>
              </a:defRPr>
            </a:lvl1pPr>
          </a:lstStyle>
          <a:p>
            <a:pPr marL="12700">
              <a:lnSpc>
                <a:spcPct val="100000"/>
              </a:lnSpc>
            </a:pPr>
            <a:r>
              <a:rPr lang="en-US" spc="-5"/>
              <a:t>Federal Fire Department San Diego Training</a:t>
            </a:r>
            <a:endParaRPr spc="-15"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4636E5-3B3F-47F0-8077-9C0B5CF59C4C}" type="datetime1">
              <a:rPr lang="en-US" smtClean="0"/>
              <a:t>8/24/2018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FDFDFD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93C500"/>
                </a:solidFill>
                <a:latin typeface="Century Gothic"/>
                <a:cs typeface="Century Gothic"/>
              </a:defRPr>
            </a:lvl1pPr>
          </a:lstStyle>
          <a:p>
            <a:pPr marL="12700">
              <a:lnSpc>
                <a:spcPct val="100000"/>
              </a:lnSpc>
            </a:pPr>
            <a:r>
              <a:rPr lang="en-US" spc="-5"/>
              <a:t>Federal Fire Department San Diego Training</a:t>
            </a:r>
            <a:endParaRPr spc="-15"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69FCC5-59EA-4E4E-951C-8DEC2BB13AA1}" type="datetime1">
              <a:rPr lang="en-US" smtClean="0"/>
              <a:t>8/24/2018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93C500"/>
                </a:solidFill>
                <a:latin typeface="Century Gothic"/>
                <a:cs typeface="Century Gothic"/>
              </a:defRPr>
            </a:lvl1pPr>
          </a:lstStyle>
          <a:p>
            <a:pPr marL="12700">
              <a:lnSpc>
                <a:spcPct val="100000"/>
              </a:lnSpc>
            </a:pPr>
            <a:r>
              <a:rPr lang="en-US" spc="-5"/>
              <a:t>Federal Fire Department San Diego Training</a:t>
            </a:r>
            <a:endParaRPr spc="-15"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774444-31BC-4C18-BA3D-A4028FBEFFAC}" type="datetime1">
              <a:rPr lang="en-US" smtClean="0"/>
              <a:t>8/24/2018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825115" y="442095"/>
            <a:ext cx="3493769" cy="304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FDFDFD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599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713859" y="5956443"/>
            <a:ext cx="3350895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93C500"/>
                </a:solidFill>
                <a:latin typeface="Century Gothic"/>
                <a:cs typeface="Century Gothic"/>
              </a:defRPr>
            </a:lvl1pPr>
          </a:lstStyle>
          <a:p>
            <a:pPr marL="12700">
              <a:lnSpc>
                <a:spcPct val="100000"/>
              </a:lnSpc>
            </a:pPr>
            <a:r>
              <a:rPr lang="en-US" spc="-5"/>
              <a:t>Federal Fire Department San Diego Training</a:t>
            </a:r>
            <a:endParaRPr spc="-15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D0FF0F-9D66-4FCF-A8D3-5CA9920A317A}" type="datetime1">
              <a:rPr lang="en-US" smtClean="0"/>
              <a:t>8/24/2018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sldNum="0" hd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naftc.wvu.edu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5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5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5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5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5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5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5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5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5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5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5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5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5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hyperlink" Target="http://naftc.wvu.edu/" TargetMode="External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812919" y="807855"/>
            <a:ext cx="2564765" cy="36625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780" marR="729615">
              <a:lnSpc>
                <a:spcPct val="100000"/>
              </a:lnSpc>
            </a:pPr>
            <a:r>
              <a:rPr lang="en-US" sz="2400" spc="-15" dirty="0">
                <a:solidFill>
                  <a:srgbClr val="FDFDFD"/>
                </a:solidFill>
                <a:latin typeface="Century Gothic"/>
                <a:cs typeface="Century Gothic"/>
              </a:rPr>
              <a:t>Fire</a:t>
            </a:r>
            <a:r>
              <a:rPr sz="2400" spc="-15" dirty="0">
                <a:solidFill>
                  <a:srgbClr val="FDFDFD"/>
                </a:solidFill>
                <a:latin typeface="Century Gothic"/>
                <a:cs typeface="Century Gothic"/>
              </a:rPr>
              <a:t> </a:t>
            </a:r>
            <a:r>
              <a:rPr sz="2400" spc="-20" dirty="0">
                <a:solidFill>
                  <a:srgbClr val="FDFDFD"/>
                </a:solidFill>
                <a:latin typeface="Century Gothic"/>
                <a:cs typeface="Century Gothic"/>
              </a:rPr>
              <a:t>Department</a:t>
            </a:r>
            <a:r>
              <a:rPr lang="en-US" sz="2400" spc="-20" dirty="0">
                <a:solidFill>
                  <a:srgbClr val="FDFDFD"/>
                </a:solidFill>
                <a:latin typeface="Century Gothic"/>
                <a:cs typeface="Century Gothic"/>
              </a:rPr>
              <a:t> San Diego</a:t>
            </a:r>
            <a:r>
              <a:rPr sz="2400" spc="-15" dirty="0">
                <a:solidFill>
                  <a:srgbClr val="FDFDFD"/>
                </a:solidFill>
                <a:latin typeface="Century Gothic"/>
                <a:cs typeface="Century Gothic"/>
              </a:rPr>
              <a:t> </a:t>
            </a:r>
            <a:r>
              <a:rPr sz="2400" spc="-30" dirty="0">
                <a:solidFill>
                  <a:srgbClr val="FDFDFD"/>
                </a:solidFill>
                <a:latin typeface="Century Gothic"/>
                <a:cs typeface="Century Gothic"/>
              </a:rPr>
              <a:t>T</a:t>
            </a:r>
            <a:r>
              <a:rPr sz="2400" dirty="0">
                <a:solidFill>
                  <a:srgbClr val="FDFDFD"/>
                </a:solidFill>
                <a:latin typeface="Century Gothic"/>
                <a:cs typeface="Century Gothic"/>
              </a:rPr>
              <a:t>ra</a:t>
            </a:r>
            <a:r>
              <a:rPr sz="2400" spc="20" dirty="0">
                <a:solidFill>
                  <a:srgbClr val="FDFDFD"/>
                </a:solidFill>
                <a:latin typeface="Century Gothic"/>
                <a:cs typeface="Century Gothic"/>
              </a:rPr>
              <a:t>i</a:t>
            </a:r>
            <a:r>
              <a:rPr sz="2400" dirty="0">
                <a:solidFill>
                  <a:srgbClr val="FDFDFD"/>
                </a:solidFill>
                <a:latin typeface="Century Gothic"/>
                <a:cs typeface="Century Gothic"/>
              </a:rPr>
              <a:t>n</a:t>
            </a:r>
            <a:r>
              <a:rPr sz="2400" spc="5" dirty="0">
                <a:solidFill>
                  <a:srgbClr val="FDFDFD"/>
                </a:solidFill>
                <a:latin typeface="Century Gothic"/>
                <a:cs typeface="Century Gothic"/>
              </a:rPr>
              <a:t>i</a:t>
            </a:r>
            <a:r>
              <a:rPr sz="2400" spc="-20" dirty="0">
                <a:solidFill>
                  <a:srgbClr val="FDFDFD"/>
                </a:solidFill>
                <a:latin typeface="Century Gothic"/>
                <a:cs typeface="Century Gothic"/>
              </a:rPr>
              <a:t>ng</a:t>
            </a:r>
            <a:endParaRPr sz="2400" dirty="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</a:pPr>
            <a:endParaRPr sz="2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4"/>
              </a:spcBef>
            </a:pPr>
            <a:endParaRPr sz="2200" dirty="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sz="3200" dirty="0">
                <a:solidFill>
                  <a:srgbClr val="93C500"/>
                </a:solidFill>
                <a:latin typeface="Century Gothic"/>
                <a:cs typeface="Century Gothic"/>
              </a:rPr>
              <a:t>Alterna</a:t>
            </a:r>
            <a:r>
              <a:rPr sz="3200" spc="-20" dirty="0">
                <a:solidFill>
                  <a:srgbClr val="93C500"/>
                </a:solidFill>
                <a:latin typeface="Century Gothic"/>
                <a:cs typeface="Century Gothic"/>
              </a:rPr>
              <a:t>t</a:t>
            </a:r>
            <a:r>
              <a:rPr sz="3200" spc="-5" dirty="0">
                <a:solidFill>
                  <a:srgbClr val="93C500"/>
                </a:solidFill>
                <a:latin typeface="Century Gothic"/>
                <a:cs typeface="Century Gothic"/>
              </a:rPr>
              <a:t>ive Elect</a:t>
            </a:r>
            <a:r>
              <a:rPr sz="3200" spc="-15" dirty="0">
                <a:solidFill>
                  <a:srgbClr val="93C500"/>
                </a:solidFill>
                <a:latin typeface="Century Gothic"/>
                <a:cs typeface="Century Gothic"/>
              </a:rPr>
              <a:t>r</a:t>
            </a:r>
            <a:r>
              <a:rPr sz="3200" spc="-5" dirty="0">
                <a:solidFill>
                  <a:srgbClr val="93C500"/>
                </a:solidFill>
                <a:latin typeface="Century Gothic"/>
                <a:cs typeface="Century Gothic"/>
              </a:rPr>
              <a:t>i</a:t>
            </a:r>
            <a:r>
              <a:rPr sz="3200" dirty="0">
                <a:solidFill>
                  <a:srgbClr val="93C500"/>
                </a:solidFill>
                <a:latin typeface="Century Gothic"/>
                <a:cs typeface="Century Gothic"/>
              </a:rPr>
              <a:t>c</a:t>
            </a:r>
            <a:r>
              <a:rPr sz="3200" spc="-15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3200" spc="-5" dirty="0">
                <a:solidFill>
                  <a:srgbClr val="93C500"/>
                </a:solidFill>
                <a:latin typeface="Century Gothic"/>
                <a:cs typeface="Century Gothic"/>
              </a:rPr>
              <a:t>Drive Vehicles</a:t>
            </a:r>
            <a:endParaRPr sz="3200" dirty="0">
              <a:latin typeface="Century Gothic"/>
              <a:cs typeface="Century Gothic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812919" y="4491650"/>
            <a:ext cx="2496185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424242"/>
                </a:solidFill>
                <a:latin typeface="Century Gothic"/>
                <a:cs typeface="Century Gothic"/>
              </a:rPr>
              <a:t>For</a:t>
            </a:r>
            <a:r>
              <a:rPr sz="1800" spc="-15" dirty="0">
                <a:solidFill>
                  <a:srgbClr val="424242"/>
                </a:solidFill>
                <a:latin typeface="Century Gothic"/>
                <a:cs typeface="Century Gothic"/>
              </a:rPr>
              <a:t> t</a:t>
            </a:r>
            <a:r>
              <a:rPr sz="1800" spc="-10" dirty="0">
                <a:solidFill>
                  <a:srgbClr val="424242"/>
                </a:solidFill>
                <a:latin typeface="Century Gothic"/>
                <a:cs typeface="Century Gothic"/>
              </a:rPr>
              <a:t>h</a:t>
            </a:r>
            <a:r>
              <a:rPr sz="1800" dirty="0">
                <a:solidFill>
                  <a:srgbClr val="424242"/>
                </a:solidFill>
                <a:latin typeface="Century Gothic"/>
                <a:cs typeface="Century Gothic"/>
              </a:rPr>
              <a:t>e</a:t>
            </a:r>
            <a:r>
              <a:rPr sz="1800" spc="30" dirty="0">
                <a:solidFill>
                  <a:srgbClr val="424242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424242"/>
                </a:solidFill>
                <a:latin typeface="Century Gothic"/>
                <a:cs typeface="Century Gothic"/>
              </a:rPr>
              <a:t>F</a:t>
            </a:r>
            <a:r>
              <a:rPr sz="1800" spc="20" dirty="0">
                <a:solidFill>
                  <a:srgbClr val="424242"/>
                </a:solidFill>
                <a:latin typeface="Century Gothic"/>
                <a:cs typeface="Century Gothic"/>
              </a:rPr>
              <a:t>i</a:t>
            </a:r>
            <a:r>
              <a:rPr sz="1800" dirty="0">
                <a:solidFill>
                  <a:srgbClr val="424242"/>
                </a:solidFill>
                <a:latin typeface="Century Gothic"/>
                <a:cs typeface="Century Gothic"/>
              </a:rPr>
              <a:t>r</a:t>
            </a:r>
            <a:r>
              <a:rPr sz="1800" spc="-10" dirty="0">
                <a:solidFill>
                  <a:srgbClr val="424242"/>
                </a:solidFill>
                <a:latin typeface="Century Gothic"/>
                <a:cs typeface="Century Gothic"/>
              </a:rPr>
              <a:t>s</a:t>
            </a:r>
            <a:r>
              <a:rPr sz="1800" dirty="0">
                <a:solidFill>
                  <a:srgbClr val="424242"/>
                </a:solidFill>
                <a:latin typeface="Century Gothic"/>
                <a:cs typeface="Century Gothic"/>
              </a:rPr>
              <a:t>t</a:t>
            </a:r>
            <a:r>
              <a:rPr sz="1800" spc="-20" dirty="0">
                <a:solidFill>
                  <a:srgbClr val="424242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424242"/>
                </a:solidFill>
                <a:latin typeface="Century Gothic"/>
                <a:cs typeface="Century Gothic"/>
              </a:rPr>
              <a:t>R</a:t>
            </a:r>
            <a:r>
              <a:rPr sz="1800" spc="-10" dirty="0">
                <a:solidFill>
                  <a:srgbClr val="424242"/>
                </a:solidFill>
                <a:latin typeface="Century Gothic"/>
                <a:cs typeface="Century Gothic"/>
              </a:rPr>
              <a:t>e</a:t>
            </a:r>
            <a:r>
              <a:rPr sz="1800" spc="-5" dirty="0">
                <a:solidFill>
                  <a:srgbClr val="424242"/>
                </a:solidFill>
                <a:latin typeface="Century Gothic"/>
                <a:cs typeface="Century Gothic"/>
              </a:rPr>
              <a:t>s</a:t>
            </a:r>
            <a:r>
              <a:rPr sz="1800" spc="-10" dirty="0">
                <a:solidFill>
                  <a:srgbClr val="424242"/>
                </a:solidFill>
                <a:latin typeface="Century Gothic"/>
                <a:cs typeface="Century Gothic"/>
              </a:rPr>
              <a:t>p</a:t>
            </a:r>
            <a:r>
              <a:rPr sz="1800" dirty="0">
                <a:solidFill>
                  <a:srgbClr val="424242"/>
                </a:solidFill>
                <a:latin typeface="Century Gothic"/>
                <a:cs typeface="Century Gothic"/>
              </a:rPr>
              <a:t>o</a:t>
            </a:r>
            <a:r>
              <a:rPr sz="1800" spc="-15" dirty="0">
                <a:solidFill>
                  <a:srgbClr val="424242"/>
                </a:solidFill>
                <a:latin typeface="Century Gothic"/>
                <a:cs typeface="Century Gothic"/>
              </a:rPr>
              <a:t>n</a:t>
            </a:r>
            <a:r>
              <a:rPr sz="1800" spc="-5" dirty="0">
                <a:solidFill>
                  <a:srgbClr val="424242"/>
                </a:solidFill>
                <a:latin typeface="Century Gothic"/>
                <a:cs typeface="Century Gothic"/>
              </a:rPr>
              <a:t>d</a:t>
            </a:r>
            <a:r>
              <a:rPr sz="1800" spc="-10" dirty="0">
                <a:solidFill>
                  <a:srgbClr val="424242"/>
                </a:solidFill>
                <a:latin typeface="Century Gothic"/>
                <a:cs typeface="Century Gothic"/>
              </a:rPr>
              <a:t>e</a:t>
            </a:r>
            <a:r>
              <a:rPr sz="1800" dirty="0">
                <a:solidFill>
                  <a:srgbClr val="424242"/>
                </a:solidFill>
                <a:latin typeface="Century Gothic"/>
                <a:cs typeface="Century Gothic"/>
              </a:rPr>
              <a:t>r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825115" y="442095"/>
            <a:ext cx="3493769" cy="3590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05964">
              <a:lnSpc>
                <a:spcPts val="2830"/>
              </a:lnSpc>
            </a:pPr>
            <a:r>
              <a:rPr lang="en-US" spc="-5" dirty="0"/>
              <a:t>Federal </a:t>
            </a:r>
            <a:endParaRPr spc="-15" dirty="0"/>
          </a:p>
        </p:txBody>
      </p:sp>
      <p:sp>
        <p:nvSpPr>
          <p:cNvPr id="5" name="object 5"/>
          <p:cNvSpPr txBox="1"/>
          <p:nvPr/>
        </p:nvSpPr>
        <p:spPr>
          <a:xfrm>
            <a:off x="5762625" y="5760071"/>
            <a:ext cx="2292985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711200" algn="r">
              <a:lnSpc>
                <a:spcPct val="80000"/>
              </a:lnSpc>
            </a:pPr>
            <a:r>
              <a:rPr sz="1000" spc="-10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1000" spc="30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endParaRPr sz="1000" dirty="0">
              <a:latin typeface="Century Gothic"/>
              <a:cs typeface="Century Gothic"/>
            </a:endParaRPr>
          </a:p>
        </p:txBody>
      </p:sp>
      <p:pic>
        <p:nvPicPr>
          <p:cNvPr id="8" name="Picture 7" descr="FFDSD Logo">
            <a:extLst>
              <a:ext uri="{FF2B5EF4-FFF2-40B4-BE49-F238E27FC236}">
                <a16:creationId xmlns:a16="http://schemas.microsoft.com/office/drawing/2014/main" id="{595106F3-A335-4720-88F9-81430B3D32F2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5740" y="195652"/>
            <a:ext cx="1266728" cy="118189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353DA4A4-4228-4C42-9D74-6E77B61F9F8D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2700">
              <a:lnSpc>
                <a:spcPct val="100000"/>
              </a:lnSpc>
            </a:pPr>
            <a:r>
              <a:rPr lang="en-US" spc="-5"/>
              <a:t>Federal Fire Department San Diego Training</a:t>
            </a:r>
            <a:endParaRPr lang="en-US" spc="-15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29119" y="0"/>
            <a:ext cx="339090" cy="334010"/>
          </a:xfrm>
          <a:custGeom>
            <a:avLst/>
            <a:gdLst/>
            <a:ahLst/>
            <a:cxnLst/>
            <a:rect l="l" t="t" r="r" b="b"/>
            <a:pathLst>
              <a:path w="339090" h="334010">
                <a:moveTo>
                  <a:pt x="0" y="333476"/>
                </a:moveTo>
                <a:lnTo>
                  <a:pt x="339090" y="333476"/>
                </a:lnTo>
                <a:lnTo>
                  <a:pt x="339090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29119" y="6519138"/>
            <a:ext cx="339090" cy="339090"/>
          </a:xfrm>
          <a:custGeom>
            <a:avLst/>
            <a:gdLst/>
            <a:ahLst/>
            <a:cxnLst/>
            <a:rect l="l" t="t" r="r" b="b"/>
            <a:pathLst>
              <a:path w="339090" h="339090">
                <a:moveTo>
                  <a:pt x="0" y="338861"/>
                </a:moveTo>
                <a:lnTo>
                  <a:pt x="339090" y="338861"/>
                </a:lnTo>
                <a:lnTo>
                  <a:pt x="33909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7604" y="0"/>
            <a:ext cx="228600" cy="6858000"/>
          </a:xfrm>
          <a:custGeom>
            <a:avLst/>
            <a:gdLst/>
            <a:ahLst/>
            <a:cxnLst/>
            <a:rect l="l" t="t" r="r" b="b"/>
            <a:pathLst>
              <a:path w="228600" h="6858000">
                <a:moveTo>
                  <a:pt x="0" y="6857999"/>
                </a:moveTo>
                <a:lnTo>
                  <a:pt x="228605" y="6857999"/>
                </a:lnTo>
                <a:lnTo>
                  <a:pt x="228605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29119" y="0"/>
            <a:ext cx="228600" cy="334010"/>
          </a:xfrm>
          <a:custGeom>
            <a:avLst/>
            <a:gdLst/>
            <a:ahLst/>
            <a:cxnLst/>
            <a:rect l="l" t="t" r="r" b="b"/>
            <a:pathLst>
              <a:path w="228600" h="334010">
                <a:moveTo>
                  <a:pt x="0" y="333476"/>
                </a:moveTo>
                <a:lnTo>
                  <a:pt x="228600" y="333476"/>
                </a:lnTo>
                <a:lnTo>
                  <a:pt x="228600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29119" y="6519138"/>
            <a:ext cx="228600" cy="339090"/>
          </a:xfrm>
          <a:custGeom>
            <a:avLst/>
            <a:gdLst/>
            <a:ahLst/>
            <a:cxnLst/>
            <a:rect l="l" t="t" r="r" b="b"/>
            <a:pathLst>
              <a:path w="228600" h="339090">
                <a:moveTo>
                  <a:pt x="0" y="338861"/>
                </a:moveTo>
                <a:lnTo>
                  <a:pt x="228600" y="338861"/>
                </a:lnTo>
                <a:lnTo>
                  <a:pt x="2286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06209" y="0"/>
            <a:ext cx="194310" cy="6858000"/>
          </a:xfrm>
          <a:custGeom>
            <a:avLst/>
            <a:gdLst/>
            <a:ahLst/>
            <a:cxnLst/>
            <a:rect l="l" t="t" r="r" b="b"/>
            <a:pathLst>
              <a:path w="194309" h="6858000">
                <a:moveTo>
                  <a:pt x="0" y="6857999"/>
                </a:moveTo>
                <a:lnTo>
                  <a:pt x="194310" y="6857999"/>
                </a:lnTo>
                <a:lnTo>
                  <a:pt x="194310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491119" y="0"/>
            <a:ext cx="1482090" cy="334010"/>
          </a:xfrm>
          <a:custGeom>
            <a:avLst/>
            <a:gdLst/>
            <a:ahLst/>
            <a:cxnLst/>
            <a:rect l="l" t="t" r="r" b="b"/>
            <a:pathLst>
              <a:path w="1482089" h="334010">
                <a:moveTo>
                  <a:pt x="0" y="333476"/>
                </a:moveTo>
                <a:lnTo>
                  <a:pt x="1482077" y="333476"/>
                </a:lnTo>
                <a:lnTo>
                  <a:pt x="1482077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491119" y="6519138"/>
            <a:ext cx="1482090" cy="339090"/>
          </a:xfrm>
          <a:custGeom>
            <a:avLst/>
            <a:gdLst/>
            <a:ahLst/>
            <a:cxnLst/>
            <a:rect l="l" t="t" r="r" b="b"/>
            <a:pathLst>
              <a:path w="1482089" h="339090">
                <a:moveTo>
                  <a:pt x="0" y="338861"/>
                </a:moveTo>
                <a:lnTo>
                  <a:pt x="1482077" y="338861"/>
                </a:lnTo>
                <a:lnTo>
                  <a:pt x="1482077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00519" y="0"/>
            <a:ext cx="228600" cy="334010"/>
          </a:xfrm>
          <a:custGeom>
            <a:avLst/>
            <a:gdLst/>
            <a:ahLst/>
            <a:cxnLst/>
            <a:rect l="l" t="t" r="r" b="b"/>
            <a:pathLst>
              <a:path w="228600" h="334010">
                <a:moveTo>
                  <a:pt x="0" y="333476"/>
                </a:moveTo>
                <a:lnTo>
                  <a:pt x="228600" y="333476"/>
                </a:lnTo>
                <a:lnTo>
                  <a:pt x="228600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00519" y="6519138"/>
            <a:ext cx="228600" cy="339090"/>
          </a:xfrm>
          <a:custGeom>
            <a:avLst/>
            <a:gdLst/>
            <a:ahLst/>
            <a:cxnLst/>
            <a:rect l="l" t="t" r="r" b="b"/>
            <a:pathLst>
              <a:path w="228600" h="339090">
                <a:moveTo>
                  <a:pt x="0" y="338861"/>
                </a:moveTo>
                <a:lnTo>
                  <a:pt x="228600" y="338861"/>
                </a:lnTo>
                <a:lnTo>
                  <a:pt x="2286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29119" y="0"/>
            <a:ext cx="762000" cy="334010"/>
          </a:xfrm>
          <a:custGeom>
            <a:avLst/>
            <a:gdLst/>
            <a:ahLst/>
            <a:cxnLst/>
            <a:rect l="l" t="t" r="r" b="b"/>
            <a:pathLst>
              <a:path w="762000" h="334010">
                <a:moveTo>
                  <a:pt x="0" y="333476"/>
                </a:moveTo>
                <a:lnTo>
                  <a:pt x="762000" y="333476"/>
                </a:lnTo>
                <a:lnTo>
                  <a:pt x="762000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29119" y="6519138"/>
            <a:ext cx="762000" cy="339090"/>
          </a:xfrm>
          <a:custGeom>
            <a:avLst/>
            <a:gdLst/>
            <a:ahLst/>
            <a:cxnLst/>
            <a:rect l="l" t="t" r="r" b="b"/>
            <a:pathLst>
              <a:path w="762000" h="339090">
                <a:moveTo>
                  <a:pt x="0" y="338861"/>
                </a:moveTo>
                <a:lnTo>
                  <a:pt x="762000" y="338861"/>
                </a:lnTo>
                <a:lnTo>
                  <a:pt x="7620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706996" y="6519138"/>
            <a:ext cx="1524000" cy="339090"/>
          </a:xfrm>
          <a:custGeom>
            <a:avLst/>
            <a:gdLst/>
            <a:ahLst/>
            <a:cxnLst/>
            <a:rect l="l" t="t" r="r" b="b"/>
            <a:pathLst>
              <a:path w="1524000" h="339090">
                <a:moveTo>
                  <a:pt x="0" y="338861"/>
                </a:moveTo>
                <a:lnTo>
                  <a:pt x="1524000" y="338861"/>
                </a:lnTo>
                <a:lnTo>
                  <a:pt x="15240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992996" y="0"/>
            <a:ext cx="151130" cy="6858000"/>
          </a:xfrm>
          <a:custGeom>
            <a:avLst/>
            <a:gdLst/>
            <a:ahLst/>
            <a:cxnLst/>
            <a:rect l="l" t="t" r="r" b="b"/>
            <a:pathLst>
              <a:path w="151129" h="6858000">
                <a:moveTo>
                  <a:pt x="0" y="6857998"/>
                </a:moveTo>
                <a:lnTo>
                  <a:pt x="151002" y="6857998"/>
                </a:lnTo>
                <a:lnTo>
                  <a:pt x="151002" y="0"/>
                </a:lnTo>
                <a:lnTo>
                  <a:pt x="0" y="0"/>
                </a:lnTo>
                <a:lnTo>
                  <a:pt x="0" y="685799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230996" y="0"/>
            <a:ext cx="762000" cy="6858000"/>
          </a:xfrm>
          <a:custGeom>
            <a:avLst/>
            <a:gdLst/>
            <a:ahLst/>
            <a:cxnLst/>
            <a:rect l="l" t="t" r="r" b="b"/>
            <a:pathLst>
              <a:path w="762000" h="6858000">
                <a:moveTo>
                  <a:pt x="0" y="6858000"/>
                </a:moveTo>
                <a:lnTo>
                  <a:pt x="762000" y="6858000"/>
                </a:lnTo>
                <a:lnTo>
                  <a:pt x="762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963796" y="0"/>
            <a:ext cx="597535" cy="334010"/>
          </a:xfrm>
          <a:custGeom>
            <a:avLst/>
            <a:gdLst/>
            <a:ahLst/>
            <a:cxnLst/>
            <a:rect l="l" t="t" r="r" b="b"/>
            <a:pathLst>
              <a:path w="597535" h="334010">
                <a:moveTo>
                  <a:pt x="0" y="333476"/>
                </a:moveTo>
                <a:lnTo>
                  <a:pt x="597407" y="333476"/>
                </a:lnTo>
                <a:lnTo>
                  <a:pt x="597407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963796" y="6519138"/>
            <a:ext cx="2743200" cy="339090"/>
          </a:xfrm>
          <a:custGeom>
            <a:avLst/>
            <a:gdLst/>
            <a:ahLst/>
            <a:cxnLst/>
            <a:rect l="l" t="t" r="r" b="b"/>
            <a:pathLst>
              <a:path w="2743200" h="339090">
                <a:moveTo>
                  <a:pt x="0" y="338861"/>
                </a:moveTo>
                <a:lnTo>
                  <a:pt x="2743200" y="338861"/>
                </a:lnTo>
                <a:lnTo>
                  <a:pt x="27432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973197" y="0"/>
            <a:ext cx="228600" cy="334010"/>
          </a:xfrm>
          <a:custGeom>
            <a:avLst/>
            <a:gdLst/>
            <a:ahLst/>
            <a:cxnLst/>
            <a:rect l="l" t="t" r="r" b="b"/>
            <a:pathLst>
              <a:path w="228600" h="334010">
                <a:moveTo>
                  <a:pt x="0" y="333476"/>
                </a:moveTo>
                <a:lnTo>
                  <a:pt x="228600" y="333476"/>
                </a:lnTo>
                <a:lnTo>
                  <a:pt x="228600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973197" y="6519138"/>
            <a:ext cx="228600" cy="339090"/>
          </a:xfrm>
          <a:custGeom>
            <a:avLst/>
            <a:gdLst/>
            <a:ahLst/>
            <a:cxnLst/>
            <a:rect l="l" t="t" r="r" b="b"/>
            <a:pathLst>
              <a:path w="228600" h="339090">
                <a:moveTo>
                  <a:pt x="0" y="338861"/>
                </a:moveTo>
                <a:lnTo>
                  <a:pt x="228600" y="338861"/>
                </a:lnTo>
                <a:lnTo>
                  <a:pt x="2286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201797" y="0"/>
            <a:ext cx="762000" cy="334010"/>
          </a:xfrm>
          <a:custGeom>
            <a:avLst/>
            <a:gdLst/>
            <a:ahLst/>
            <a:cxnLst/>
            <a:rect l="l" t="t" r="r" b="b"/>
            <a:pathLst>
              <a:path w="762000" h="334010">
                <a:moveTo>
                  <a:pt x="0" y="333476"/>
                </a:moveTo>
                <a:lnTo>
                  <a:pt x="762000" y="333476"/>
                </a:lnTo>
                <a:lnTo>
                  <a:pt x="762000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201797" y="6519138"/>
            <a:ext cx="762000" cy="339090"/>
          </a:xfrm>
          <a:custGeom>
            <a:avLst/>
            <a:gdLst/>
            <a:ahLst/>
            <a:cxnLst/>
            <a:rect l="l" t="t" r="r" b="b"/>
            <a:pathLst>
              <a:path w="762000" h="339090">
                <a:moveTo>
                  <a:pt x="0" y="338861"/>
                </a:moveTo>
                <a:lnTo>
                  <a:pt x="762000" y="338861"/>
                </a:lnTo>
                <a:lnTo>
                  <a:pt x="7620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5728" y="5068688"/>
            <a:ext cx="9078595" cy="1133475"/>
          </a:xfrm>
          <a:custGeom>
            <a:avLst/>
            <a:gdLst/>
            <a:ahLst/>
            <a:cxnLst/>
            <a:rect l="l" t="t" r="r" b="b"/>
            <a:pathLst>
              <a:path w="9078595" h="1133475">
                <a:moveTo>
                  <a:pt x="0" y="1082721"/>
                </a:moveTo>
                <a:lnTo>
                  <a:pt x="74097" y="1087170"/>
                </a:lnTo>
                <a:lnTo>
                  <a:pt x="148338" y="1091588"/>
                </a:lnTo>
                <a:lnTo>
                  <a:pt x="222870" y="1095943"/>
                </a:lnTo>
                <a:lnTo>
                  <a:pt x="297835" y="1100204"/>
                </a:lnTo>
                <a:lnTo>
                  <a:pt x="373379" y="1104341"/>
                </a:lnTo>
                <a:lnTo>
                  <a:pt x="449647" y="1108322"/>
                </a:lnTo>
                <a:lnTo>
                  <a:pt x="526783" y="1112116"/>
                </a:lnTo>
                <a:lnTo>
                  <a:pt x="604932" y="1115692"/>
                </a:lnTo>
                <a:lnTo>
                  <a:pt x="684239" y="1119019"/>
                </a:lnTo>
                <a:lnTo>
                  <a:pt x="764848" y="1122064"/>
                </a:lnTo>
                <a:lnTo>
                  <a:pt x="846905" y="1124798"/>
                </a:lnTo>
                <a:lnTo>
                  <a:pt x="930554" y="1127190"/>
                </a:lnTo>
                <a:lnTo>
                  <a:pt x="1015939" y="1129207"/>
                </a:lnTo>
                <a:lnTo>
                  <a:pt x="1103206" y="1130818"/>
                </a:lnTo>
                <a:lnTo>
                  <a:pt x="1192499" y="1131994"/>
                </a:lnTo>
                <a:lnTo>
                  <a:pt x="1283964" y="1132701"/>
                </a:lnTo>
                <a:lnTo>
                  <a:pt x="1377743" y="1132910"/>
                </a:lnTo>
                <a:lnTo>
                  <a:pt x="1473984" y="1132589"/>
                </a:lnTo>
                <a:lnTo>
                  <a:pt x="1572829" y="1131707"/>
                </a:lnTo>
                <a:lnTo>
                  <a:pt x="1674425" y="1130232"/>
                </a:lnTo>
                <a:lnTo>
                  <a:pt x="1778609" y="1128426"/>
                </a:lnTo>
                <a:lnTo>
                  <a:pt x="1885076" y="1126533"/>
                </a:lnTo>
                <a:lnTo>
                  <a:pt x="1993764" y="1124494"/>
                </a:lnTo>
                <a:lnTo>
                  <a:pt x="2104609" y="1122252"/>
                </a:lnTo>
                <a:lnTo>
                  <a:pt x="2217550" y="1119749"/>
                </a:lnTo>
                <a:lnTo>
                  <a:pt x="2332524" y="1116926"/>
                </a:lnTo>
                <a:lnTo>
                  <a:pt x="2449469" y="1113726"/>
                </a:lnTo>
                <a:lnTo>
                  <a:pt x="2568322" y="1110091"/>
                </a:lnTo>
                <a:lnTo>
                  <a:pt x="2689021" y="1105964"/>
                </a:lnTo>
                <a:lnTo>
                  <a:pt x="2811503" y="1101286"/>
                </a:lnTo>
                <a:lnTo>
                  <a:pt x="2935707" y="1095999"/>
                </a:lnTo>
                <a:lnTo>
                  <a:pt x="3061569" y="1090045"/>
                </a:lnTo>
                <a:lnTo>
                  <a:pt x="3189028" y="1083367"/>
                </a:lnTo>
                <a:lnTo>
                  <a:pt x="3318021" y="1075907"/>
                </a:lnTo>
                <a:lnTo>
                  <a:pt x="3448486" y="1067606"/>
                </a:lnTo>
                <a:lnTo>
                  <a:pt x="3580359" y="1058408"/>
                </a:lnTo>
                <a:lnTo>
                  <a:pt x="3713580" y="1048253"/>
                </a:lnTo>
                <a:lnTo>
                  <a:pt x="3848085" y="1037085"/>
                </a:lnTo>
                <a:lnTo>
                  <a:pt x="3983812" y="1024844"/>
                </a:lnTo>
                <a:lnTo>
                  <a:pt x="4120699" y="1011474"/>
                </a:lnTo>
                <a:lnTo>
                  <a:pt x="4260922" y="996936"/>
                </a:lnTo>
                <a:lnTo>
                  <a:pt x="4406242" y="981268"/>
                </a:lnTo>
                <a:lnTo>
                  <a:pt x="4556025" y="964529"/>
                </a:lnTo>
                <a:lnTo>
                  <a:pt x="4709640" y="946776"/>
                </a:lnTo>
                <a:lnTo>
                  <a:pt x="4866455" y="928067"/>
                </a:lnTo>
                <a:lnTo>
                  <a:pt x="5025836" y="908460"/>
                </a:lnTo>
                <a:lnTo>
                  <a:pt x="5187152" y="888013"/>
                </a:lnTo>
                <a:lnTo>
                  <a:pt x="5349770" y="866784"/>
                </a:lnTo>
                <a:lnTo>
                  <a:pt x="5513059" y="844831"/>
                </a:lnTo>
                <a:lnTo>
                  <a:pt x="5676385" y="822211"/>
                </a:lnTo>
                <a:lnTo>
                  <a:pt x="5839117" y="798983"/>
                </a:lnTo>
                <a:lnTo>
                  <a:pt x="6000623" y="775203"/>
                </a:lnTo>
                <a:lnTo>
                  <a:pt x="6160269" y="750932"/>
                </a:lnTo>
                <a:lnTo>
                  <a:pt x="6317425" y="726225"/>
                </a:lnTo>
                <a:lnTo>
                  <a:pt x="6471457" y="701141"/>
                </a:lnTo>
                <a:lnTo>
                  <a:pt x="6621733" y="675738"/>
                </a:lnTo>
                <a:lnTo>
                  <a:pt x="6767621" y="650074"/>
                </a:lnTo>
                <a:lnTo>
                  <a:pt x="6908489" y="624206"/>
                </a:lnTo>
                <a:lnTo>
                  <a:pt x="7043705" y="598193"/>
                </a:lnTo>
                <a:lnTo>
                  <a:pt x="7172636" y="572092"/>
                </a:lnTo>
                <a:lnTo>
                  <a:pt x="7298305" y="545220"/>
                </a:lnTo>
                <a:lnTo>
                  <a:pt x="7423820" y="516973"/>
                </a:lnTo>
                <a:lnTo>
                  <a:pt x="7548731" y="487520"/>
                </a:lnTo>
                <a:lnTo>
                  <a:pt x="7672588" y="457032"/>
                </a:lnTo>
                <a:lnTo>
                  <a:pt x="7794942" y="425677"/>
                </a:lnTo>
                <a:lnTo>
                  <a:pt x="7915342" y="393625"/>
                </a:lnTo>
                <a:lnTo>
                  <a:pt x="8033340" y="361044"/>
                </a:lnTo>
                <a:lnTo>
                  <a:pt x="8148485" y="328105"/>
                </a:lnTo>
                <a:lnTo>
                  <a:pt x="8260329" y="294977"/>
                </a:lnTo>
                <a:lnTo>
                  <a:pt x="8368420" y="261828"/>
                </a:lnTo>
                <a:lnTo>
                  <a:pt x="8472310" y="228829"/>
                </a:lnTo>
                <a:lnTo>
                  <a:pt x="8571549" y="196148"/>
                </a:lnTo>
                <a:lnTo>
                  <a:pt x="8665687" y="163955"/>
                </a:lnTo>
                <a:lnTo>
                  <a:pt x="8754274" y="132418"/>
                </a:lnTo>
                <a:lnTo>
                  <a:pt x="8836862" y="101709"/>
                </a:lnTo>
                <a:lnTo>
                  <a:pt x="8912999" y="71994"/>
                </a:lnTo>
                <a:lnTo>
                  <a:pt x="8982237" y="43445"/>
                </a:lnTo>
                <a:lnTo>
                  <a:pt x="9044126" y="16230"/>
                </a:lnTo>
                <a:lnTo>
                  <a:pt x="9078271" y="0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5728" y="3486896"/>
            <a:ext cx="9078595" cy="871855"/>
          </a:xfrm>
          <a:custGeom>
            <a:avLst/>
            <a:gdLst/>
            <a:ahLst/>
            <a:cxnLst/>
            <a:rect l="l" t="t" r="r" b="b"/>
            <a:pathLst>
              <a:path w="9078595" h="871854">
                <a:moveTo>
                  <a:pt x="0" y="871362"/>
                </a:moveTo>
                <a:lnTo>
                  <a:pt x="39517" y="850427"/>
                </a:lnTo>
                <a:lnTo>
                  <a:pt x="79226" y="829494"/>
                </a:lnTo>
                <a:lnTo>
                  <a:pt x="119318" y="808565"/>
                </a:lnTo>
                <a:lnTo>
                  <a:pt x="159985" y="787643"/>
                </a:lnTo>
                <a:lnTo>
                  <a:pt x="201417" y="766730"/>
                </a:lnTo>
                <a:lnTo>
                  <a:pt x="243807" y="745829"/>
                </a:lnTo>
                <a:lnTo>
                  <a:pt x="287346" y="724941"/>
                </a:lnTo>
                <a:lnTo>
                  <a:pt x="332224" y="704070"/>
                </a:lnTo>
                <a:lnTo>
                  <a:pt x="378635" y="683217"/>
                </a:lnTo>
                <a:lnTo>
                  <a:pt x="426770" y="662384"/>
                </a:lnTo>
                <a:lnTo>
                  <a:pt x="476819" y="641574"/>
                </a:lnTo>
                <a:lnTo>
                  <a:pt x="528974" y="620789"/>
                </a:lnTo>
                <a:lnTo>
                  <a:pt x="583427" y="600032"/>
                </a:lnTo>
                <a:lnTo>
                  <a:pt x="640370" y="579305"/>
                </a:lnTo>
                <a:lnTo>
                  <a:pt x="699993" y="558609"/>
                </a:lnTo>
                <a:lnTo>
                  <a:pt x="762489" y="537948"/>
                </a:lnTo>
                <a:lnTo>
                  <a:pt x="828049" y="517323"/>
                </a:lnTo>
                <a:lnTo>
                  <a:pt x="896864" y="496737"/>
                </a:lnTo>
                <a:lnTo>
                  <a:pt x="969125" y="476193"/>
                </a:lnTo>
                <a:lnTo>
                  <a:pt x="1045025" y="455691"/>
                </a:lnTo>
                <a:lnTo>
                  <a:pt x="1124420" y="434762"/>
                </a:lnTo>
                <a:lnTo>
                  <a:pt x="1206976" y="413029"/>
                </a:lnTo>
                <a:lnTo>
                  <a:pt x="1292584" y="390639"/>
                </a:lnTo>
                <a:lnTo>
                  <a:pt x="1381138" y="367739"/>
                </a:lnTo>
                <a:lnTo>
                  <a:pt x="1472532" y="344477"/>
                </a:lnTo>
                <a:lnTo>
                  <a:pt x="1566657" y="320999"/>
                </a:lnTo>
                <a:lnTo>
                  <a:pt x="1663407" y="297452"/>
                </a:lnTo>
                <a:lnTo>
                  <a:pt x="1762675" y="273984"/>
                </a:lnTo>
                <a:lnTo>
                  <a:pt x="1864354" y="250740"/>
                </a:lnTo>
                <a:lnTo>
                  <a:pt x="1968336" y="227869"/>
                </a:lnTo>
                <a:lnTo>
                  <a:pt x="2074515" y="205517"/>
                </a:lnTo>
                <a:lnTo>
                  <a:pt x="2182783" y="183831"/>
                </a:lnTo>
                <a:lnTo>
                  <a:pt x="2293034" y="162958"/>
                </a:lnTo>
                <a:lnTo>
                  <a:pt x="2405160" y="143045"/>
                </a:lnTo>
                <a:lnTo>
                  <a:pt x="2519054" y="124239"/>
                </a:lnTo>
                <a:lnTo>
                  <a:pt x="2634610" y="106687"/>
                </a:lnTo>
                <a:lnTo>
                  <a:pt x="2751719" y="90536"/>
                </a:lnTo>
                <a:lnTo>
                  <a:pt x="2870276" y="75933"/>
                </a:lnTo>
                <a:lnTo>
                  <a:pt x="2990173" y="63025"/>
                </a:lnTo>
                <a:lnTo>
                  <a:pt x="3111303" y="51958"/>
                </a:lnTo>
                <a:lnTo>
                  <a:pt x="3234319" y="42339"/>
                </a:lnTo>
                <a:lnTo>
                  <a:pt x="3359831" y="33678"/>
                </a:lnTo>
                <a:lnTo>
                  <a:pt x="3487723" y="25986"/>
                </a:lnTo>
                <a:lnTo>
                  <a:pt x="3617880" y="19272"/>
                </a:lnTo>
                <a:lnTo>
                  <a:pt x="3750186" y="13543"/>
                </a:lnTo>
                <a:lnTo>
                  <a:pt x="3884525" y="8809"/>
                </a:lnTo>
                <a:lnTo>
                  <a:pt x="4020781" y="5079"/>
                </a:lnTo>
                <a:lnTo>
                  <a:pt x="4158839" y="2361"/>
                </a:lnTo>
                <a:lnTo>
                  <a:pt x="4298583" y="665"/>
                </a:lnTo>
                <a:lnTo>
                  <a:pt x="4439897" y="0"/>
                </a:lnTo>
                <a:lnTo>
                  <a:pt x="4582666" y="373"/>
                </a:lnTo>
                <a:lnTo>
                  <a:pt x="4726773" y="1794"/>
                </a:lnTo>
                <a:lnTo>
                  <a:pt x="4872103" y="4273"/>
                </a:lnTo>
                <a:lnTo>
                  <a:pt x="5018541" y="7817"/>
                </a:lnTo>
                <a:lnTo>
                  <a:pt x="5165970" y="12436"/>
                </a:lnTo>
                <a:lnTo>
                  <a:pt x="5314275" y="18138"/>
                </a:lnTo>
                <a:lnTo>
                  <a:pt x="5463340" y="24932"/>
                </a:lnTo>
                <a:lnTo>
                  <a:pt x="5613050" y="32828"/>
                </a:lnTo>
                <a:lnTo>
                  <a:pt x="5763288" y="41834"/>
                </a:lnTo>
                <a:lnTo>
                  <a:pt x="5913939" y="51958"/>
                </a:lnTo>
                <a:lnTo>
                  <a:pt x="6069565" y="64195"/>
                </a:lnTo>
                <a:lnTo>
                  <a:pt x="6233905" y="79317"/>
                </a:lnTo>
                <a:lnTo>
                  <a:pt x="6405612" y="97004"/>
                </a:lnTo>
                <a:lnTo>
                  <a:pt x="6583334" y="116936"/>
                </a:lnTo>
                <a:lnTo>
                  <a:pt x="6765724" y="138791"/>
                </a:lnTo>
                <a:lnTo>
                  <a:pt x="6951431" y="162249"/>
                </a:lnTo>
                <a:lnTo>
                  <a:pt x="7139106" y="186989"/>
                </a:lnTo>
                <a:lnTo>
                  <a:pt x="7327400" y="212692"/>
                </a:lnTo>
                <a:lnTo>
                  <a:pt x="7514964" y="239035"/>
                </a:lnTo>
                <a:lnTo>
                  <a:pt x="7700448" y="265699"/>
                </a:lnTo>
                <a:lnTo>
                  <a:pt x="7882503" y="292364"/>
                </a:lnTo>
                <a:lnTo>
                  <a:pt x="8059779" y="318707"/>
                </a:lnTo>
                <a:lnTo>
                  <a:pt x="8230929" y="344409"/>
                </a:lnTo>
                <a:lnTo>
                  <a:pt x="8394601" y="369150"/>
                </a:lnTo>
                <a:lnTo>
                  <a:pt x="8549447" y="392608"/>
                </a:lnTo>
                <a:lnTo>
                  <a:pt x="8694117" y="414463"/>
                </a:lnTo>
                <a:lnTo>
                  <a:pt x="8827262" y="434394"/>
                </a:lnTo>
                <a:lnTo>
                  <a:pt x="8947534" y="452082"/>
                </a:lnTo>
                <a:lnTo>
                  <a:pt x="9053582" y="467204"/>
                </a:lnTo>
                <a:lnTo>
                  <a:pt x="9078271" y="470543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3853" y="5640781"/>
            <a:ext cx="3004820" cy="1211580"/>
          </a:xfrm>
          <a:custGeom>
            <a:avLst/>
            <a:gdLst/>
            <a:ahLst/>
            <a:cxnLst/>
            <a:rect l="l" t="t" r="r" b="b"/>
            <a:pathLst>
              <a:path w="3004820" h="1211579">
                <a:moveTo>
                  <a:pt x="0" y="0"/>
                </a:moveTo>
                <a:lnTo>
                  <a:pt x="165473" y="75222"/>
                </a:lnTo>
                <a:lnTo>
                  <a:pt x="330718" y="150224"/>
                </a:lnTo>
                <a:lnTo>
                  <a:pt x="495505" y="224785"/>
                </a:lnTo>
                <a:lnTo>
                  <a:pt x="659604" y="298685"/>
                </a:lnTo>
                <a:lnTo>
                  <a:pt x="822786" y="371704"/>
                </a:lnTo>
                <a:lnTo>
                  <a:pt x="984822" y="443620"/>
                </a:lnTo>
                <a:lnTo>
                  <a:pt x="1145481" y="514214"/>
                </a:lnTo>
                <a:lnTo>
                  <a:pt x="1304536" y="583265"/>
                </a:lnTo>
                <a:lnTo>
                  <a:pt x="1461755" y="650553"/>
                </a:lnTo>
                <a:lnTo>
                  <a:pt x="1616910" y="715856"/>
                </a:lnTo>
                <a:lnTo>
                  <a:pt x="1769771" y="778956"/>
                </a:lnTo>
                <a:lnTo>
                  <a:pt x="1920109" y="839630"/>
                </a:lnTo>
                <a:lnTo>
                  <a:pt x="2067693" y="897659"/>
                </a:lnTo>
                <a:lnTo>
                  <a:pt x="2212296" y="952823"/>
                </a:lnTo>
                <a:lnTo>
                  <a:pt x="2353687" y="1004901"/>
                </a:lnTo>
                <a:lnTo>
                  <a:pt x="2491637" y="1053671"/>
                </a:lnTo>
                <a:lnTo>
                  <a:pt x="2625915" y="1098915"/>
                </a:lnTo>
                <a:lnTo>
                  <a:pt x="2756294" y="1140412"/>
                </a:lnTo>
                <a:lnTo>
                  <a:pt x="2882543" y="1177940"/>
                </a:lnTo>
                <a:lnTo>
                  <a:pt x="3004433" y="1211280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5728" y="5284470"/>
            <a:ext cx="9078595" cy="1467485"/>
          </a:xfrm>
          <a:custGeom>
            <a:avLst/>
            <a:gdLst/>
            <a:ahLst/>
            <a:cxnLst/>
            <a:rect l="l" t="t" r="r" b="b"/>
            <a:pathLst>
              <a:path w="9078595" h="1467484">
                <a:moveTo>
                  <a:pt x="0" y="0"/>
                </a:moveTo>
                <a:lnTo>
                  <a:pt x="42930" y="14997"/>
                </a:lnTo>
                <a:lnTo>
                  <a:pt x="86045" y="30029"/>
                </a:lnTo>
                <a:lnTo>
                  <a:pt x="129530" y="45127"/>
                </a:lnTo>
                <a:lnTo>
                  <a:pt x="173569" y="60326"/>
                </a:lnTo>
                <a:lnTo>
                  <a:pt x="218347" y="75658"/>
                </a:lnTo>
                <a:lnTo>
                  <a:pt x="264049" y="91158"/>
                </a:lnTo>
                <a:lnTo>
                  <a:pt x="310861" y="106858"/>
                </a:lnTo>
                <a:lnTo>
                  <a:pt x="358966" y="122792"/>
                </a:lnTo>
                <a:lnTo>
                  <a:pt x="408549" y="138994"/>
                </a:lnTo>
                <a:lnTo>
                  <a:pt x="459796" y="155497"/>
                </a:lnTo>
                <a:lnTo>
                  <a:pt x="512891" y="172334"/>
                </a:lnTo>
                <a:lnTo>
                  <a:pt x="568019" y="189539"/>
                </a:lnTo>
                <a:lnTo>
                  <a:pt x="625365" y="207145"/>
                </a:lnTo>
                <a:lnTo>
                  <a:pt x="685113" y="225187"/>
                </a:lnTo>
                <a:lnTo>
                  <a:pt x="747449" y="243696"/>
                </a:lnTo>
                <a:lnTo>
                  <a:pt x="812557" y="262707"/>
                </a:lnTo>
                <a:lnTo>
                  <a:pt x="880623" y="282253"/>
                </a:lnTo>
                <a:lnTo>
                  <a:pt x="951830" y="302368"/>
                </a:lnTo>
                <a:lnTo>
                  <a:pt x="1026365" y="323084"/>
                </a:lnTo>
                <a:lnTo>
                  <a:pt x="1104411" y="344436"/>
                </a:lnTo>
                <a:lnTo>
                  <a:pt x="1186211" y="366669"/>
                </a:lnTo>
                <a:lnTo>
                  <a:pt x="1271737" y="389952"/>
                </a:lnTo>
                <a:lnTo>
                  <a:pt x="1360767" y="414180"/>
                </a:lnTo>
                <a:lnTo>
                  <a:pt x="1453077" y="439246"/>
                </a:lnTo>
                <a:lnTo>
                  <a:pt x="1548444" y="465041"/>
                </a:lnTo>
                <a:lnTo>
                  <a:pt x="1646647" y="491461"/>
                </a:lnTo>
                <a:lnTo>
                  <a:pt x="1747463" y="518397"/>
                </a:lnTo>
                <a:lnTo>
                  <a:pt x="1850668" y="545743"/>
                </a:lnTo>
                <a:lnTo>
                  <a:pt x="1956040" y="573392"/>
                </a:lnTo>
                <a:lnTo>
                  <a:pt x="2063357" y="601237"/>
                </a:lnTo>
                <a:lnTo>
                  <a:pt x="2172396" y="629171"/>
                </a:lnTo>
                <a:lnTo>
                  <a:pt x="2282934" y="657087"/>
                </a:lnTo>
                <a:lnTo>
                  <a:pt x="2394749" y="684879"/>
                </a:lnTo>
                <a:lnTo>
                  <a:pt x="2507617" y="712439"/>
                </a:lnTo>
                <a:lnTo>
                  <a:pt x="2621316" y="739661"/>
                </a:lnTo>
                <a:lnTo>
                  <a:pt x="2735624" y="766437"/>
                </a:lnTo>
                <a:lnTo>
                  <a:pt x="2850318" y="792661"/>
                </a:lnTo>
                <a:lnTo>
                  <a:pt x="2965175" y="818227"/>
                </a:lnTo>
                <a:lnTo>
                  <a:pt x="3079972" y="843026"/>
                </a:lnTo>
                <a:lnTo>
                  <a:pt x="3194488" y="866952"/>
                </a:lnTo>
                <a:lnTo>
                  <a:pt x="3310250" y="890441"/>
                </a:lnTo>
                <a:lnTo>
                  <a:pt x="3428732" y="913965"/>
                </a:lnTo>
                <a:lnTo>
                  <a:pt x="3549627" y="937471"/>
                </a:lnTo>
                <a:lnTo>
                  <a:pt x="3672628" y="960907"/>
                </a:lnTo>
                <a:lnTo>
                  <a:pt x="3797428" y="984218"/>
                </a:lnTo>
                <a:lnTo>
                  <a:pt x="3923719" y="1007351"/>
                </a:lnTo>
                <a:lnTo>
                  <a:pt x="4051195" y="1030252"/>
                </a:lnTo>
                <a:lnTo>
                  <a:pt x="4179548" y="1052869"/>
                </a:lnTo>
                <a:lnTo>
                  <a:pt x="4308472" y="1075147"/>
                </a:lnTo>
                <a:lnTo>
                  <a:pt x="4437659" y="1097033"/>
                </a:lnTo>
                <a:lnTo>
                  <a:pt x="4566802" y="1118475"/>
                </a:lnTo>
                <a:lnTo>
                  <a:pt x="4695594" y="1139417"/>
                </a:lnTo>
                <a:lnTo>
                  <a:pt x="4823728" y="1159807"/>
                </a:lnTo>
                <a:lnTo>
                  <a:pt x="4950897" y="1179592"/>
                </a:lnTo>
                <a:lnTo>
                  <a:pt x="5076794" y="1198717"/>
                </a:lnTo>
                <a:lnTo>
                  <a:pt x="5201112" y="1217130"/>
                </a:lnTo>
                <a:lnTo>
                  <a:pt x="5323543" y="1234776"/>
                </a:lnTo>
                <a:lnTo>
                  <a:pt x="5443781" y="1251603"/>
                </a:lnTo>
                <a:lnTo>
                  <a:pt x="5561519" y="1267558"/>
                </a:lnTo>
                <a:lnTo>
                  <a:pt x="5676449" y="1282585"/>
                </a:lnTo>
                <a:lnTo>
                  <a:pt x="5790250" y="1296707"/>
                </a:lnTo>
                <a:lnTo>
                  <a:pt x="5904649" y="1310004"/>
                </a:lnTo>
                <a:lnTo>
                  <a:pt x="6019351" y="1322511"/>
                </a:lnTo>
                <a:lnTo>
                  <a:pt x="6134063" y="1334265"/>
                </a:lnTo>
                <a:lnTo>
                  <a:pt x="6248490" y="1345299"/>
                </a:lnTo>
                <a:lnTo>
                  <a:pt x="6362339" y="1355651"/>
                </a:lnTo>
                <a:lnTo>
                  <a:pt x="6475315" y="1365356"/>
                </a:lnTo>
                <a:lnTo>
                  <a:pt x="6587124" y="1374450"/>
                </a:lnTo>
                <a:lnTo>
                  <a:pt x="6697472" y="1382967"/>
                </a:lnTo>
                <a:lnTo>
                  <a:pt x="6806066" y="1390944"/>
                </a:lnTo>
                <a:lnTo>
                  <a:pt x="6912611" y="1398417"/>
                </a:lnTo>
                <a:lnTo>
                  <a:pt x="7016813" y="1405421"/>
                </a:lnTo>
                <a:lnTo>
                  <a:pt x="7118378" y="1411991"/>
                </a:lnTo>
                <a:lnTo>
                  <a:pt x="7217012" y="1418163"/>
                </a:lnTo>
                <a:lnTo>
                  <a:pt x="7312421" y="1423973"/>
                </a:lnTo>
                <a:lnTo>
                  <a:pt x="7404311" y="1429457"/>
                </a:lnTo>
                <a:lnTo>
                  <a:pt x="7492388" y="1434650"/>
                </a:lnTo>
                <a:lnTo>
                  <a:pt x="7576358" y="1439587"/>
                </a:lnTo>
                <a:lnTo>
                  <a:pt x="7655927" y="1444305"/>
                </a:lnTo>
                <a:lnTo>
                  <a:pt x="7730801" y="1448838"/>
                </a:lnTo>
                <a:lnTo>
                  <a:pt x="7800619" y="1452972"/>
                </a:lnTo>
                <a:lnTo>
                  <a:pt x="7865416" y="1456492"/>
                </a:lnTo>
                <a:lnTo>
                  <a:pt x="7925542" y="1459439"/>
                </a:lnTo>
                <a:lnTo>
                  <a:pt x="7981349" y="1461853"/>
                </a:lnTo>
                <a:lnTo>
                  <a:pt x="8033190" y="1463775"/>
                </a:lnTo>
                <a:lnTo>
                  <a:pt x="8081415" y="1465244"/>
                </a:lnTo>
                <a:lnTo>
                  <a:pt x="8126376" y="1466300"/>
                </a:lnTo>
                <a:lnTo>
                  <a:pt x="8168426" y="1466983"/>
                </a:lnTo>
                <a:lnTo>
                  <a:pt x="8207916" y="1467334"/>
                </a:lnTo>
                <a:lnTo>
                  <a:pt x="8245198" y="1467393"/>
                </a:lnTo>
                <a:lnTo>
                  <a:pt x="8280624" y="1467199"/>
                </a:lnTo>
                <a:lnTo>
                  <a:pt x="8347312" y="1466215"/>
                </a:lnTo>
                <a:lnTo>
                  <a:pt x="8410796" y="1464702"/>
                </a:lnTo>
                <a:lnTo>
                  <a:pt x="8473890" y="1462982"/>
                </a:lnTo>
                <a:lnTo>
                  <a:pt x="8506170" y="1462144"/>
                </a:lnTo>
                <a:lnTo>
                  <a:pt x="8539407" y="1461374"/>
                </a:lnTo>
                <a:lnTo>
                  <a:pt x="8573954" y="1460713"/>
                </a:lnTo>
                <a:lnTo>
                  <a:pt x="8608787" y="1460032"/>
                </a:lnTo>
                <a:lnTo>
                  <a:pt x="8675585" y="1458170"/>
                </a:lnTo>
                <a:lnTo>
                  <a:pt x="8738899" y="1455703"/>
                </a:lnTo>
                <a:lnTo>
                  <a:pt x="8799138" y="1452701"/>
                </a:lnTo>
                <a:lnTo>
                  <a:pt x="8856712" y="1449236"/>
                </a:lnTo>
                <a:lnTo>
                  <a:pt x="8912031" y="1445380"/>
                </a:lnTo>
                <a:lnTo>
                  <a:pt x="8965505" y="1441203"/>
                </a:lnTo>
                <a:lnTo>
                  <a:pt x="9017545" y="1436777"/>
                </a:lnTo>
                <a:lnTo>
                  <a:pt x="9068559" y="1432174"/>
                </a:lnTo>
                <a:lnTo>
                  <a:pt x="9078271" y="1431271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215133" y="5137581"/>
            <a:ext cx="6929120" cy="1714500"/>
          </a:xfrm>
          <a:custGeom>
            <a:avLst/>
            <a:gdLst/>
            <a:ahLst/>
            <a:cxnLst/>
            <a:rect l="l" t="t" r="r" b="b"/>
            <a:pathLst>
              <a:path w="6929120" h="1714500">
                <a:moveTo>
                  <a:pt x="0" y="1714480"/>
                </a:moveTo>
                <a:lnTo>
                  <a:pt x="48751" y="1659572"/>
                </a:lnTo>
                <a:lnTo>
                  <a:pt x="97859" y="1604752"/>
                </a:lnTo>
                <a:lnTo>
                  <a:pt x="147680" y="1550111"/>
                </a:lnTo>
                <a:lnTo>
                  <a:pt x="198571" y="1495737"/>
                </a:lnTo>
                <a:lnTo>
                  <a:pt x="250888" y="1441719"/>
                </a:lnTo>
                <a:lnTo>
                  <a:pt x="304988" y="1388146"/>
                </a:lnTo>
                <a:lnTo>
                  <a:pt x="332819" y="1361555"/>
                </a:lnTo>
                <a:lnTo>
                  <a:pt x="361229" y="1335109"/>
                </a:lnTo>
                <a:lnTo>
                  <a:pt x="390263" y="1308818"/>
                </a:lnTo>
                <a:lnTo>
                  <a:pt x="419965" y="1282695"/>
                </a:lnTo>
                <a:lnTo>
                  <a:pt x="450381" y="1256750"/>
                </a:lnTo>
                <a:lnTo>
                  <a:pt x="481555" y="1230995"/>
                </a:lnTo>
                <a:lnTo>
                  <a:pt x="513531" y="1205440"/>
                </a:lnTo>
                <a:lnTo>
                  <a:pt x="546354" y="1180097"/>
                </a:lnTo>
                <a:lnTo>
                  <a:pt x="580218" y="1154766"/>
                </a:lnTo>
                <a:lnTo>
                  <a:pt x="615258" y="1129281"/>
                </a:lnTo>
                <a:lnTo>
                  <a:pt x="651371" y="1103695"/>
                </a:lnTo>
                <a:lnTo>
                  <a:pt x="688454" y="1078062"/>
                </a:lnTo>
                <a:lnTo>
                  <a:pt x="726406" y="1052434"/>
                </a:lnTo>
                <a:lnTo>
                  <a:pt x="765123" y="1026866"/>
                </a:lnTo>
                <a:lnTo>
                  <a:pt x="804502" y="1001411"/>
                </a:lnTo>
                <a:lnTo>
                  <a:pt x="844442" y="976122"/>
                </a:lnTo>
                <a:lnTo>
                  <a:pt x="884839" y="951053"/>
                </a:lnTo>
                <a:lnTo>
                  <a:pt x="925591" y="926257"/>
                </a:lnTo>
                <a:lnTo>
                  <a:pt x="966596" y="901787"/>
                </a:lnTo>
                <a:lnTo>
                  <a:pt x="1007751" y="877698"/>
                </a:lnTo>
                <a:lnTo>
                  <a:pt x="1048952" y="854042"/>
                </a:lnTo>
                <a:lnTo>
                  <a:pt x="1090099" y="830873"/>
                </a:lnTo>
                <a:lnTo>
                  <a:pt x="1131087" y="808245"/>
                </a:lnTo>
                <a:lnTo>
                  <a:pt x="1171815" y="786210"/>
                </a:lnTo>
                <a:lnTo>
                  <a:pt x="1212180" y="764823"/>
                </a:lnTo>
                <a:lnTo>
                  <a:pt x="1252079" y="744136"/>
                </a:lnTo>
                <a:lnTo>
                  <a:pt x="1291410" y="724203"/>
                </a:lnTo>
                <a:lnTo>
                  <a:pt x="1330070" y="705078"/>
                </a:lnTo>
                <a:lnTo>
                  <a:pt x="1367655" y="686881"/>
                </a:lnTo>
                <a:lnTo>
                  <a:pt x="1403966" y="669643"/>
                </a:lnTo>
                <a:lnTo>
                  <a:pt x="1439213" y="653284"/>
                </a:lnTo>
                <a:lnTo>
                  <a:pt x="1507353" y="622880"/>
                </a:lnTo>
                <a:lnTo>
                  <a:pt x="1573745" y="595031"/>
                </a:lnTo>
                <a:lnTo>
                  <a:pt x="1640063" y="569095"/>
                </a:lnTo>
                <a:lnTo>
                  <a:pt x="1707979" y="544431"/>
                </a:lnTo>
                <a:lnTo>
                  <a:pt x="1779166" y="520398"/>
                </a:lnTo>
                <a:lnTo>
                  <a:pt x="1816509" y="508418"/>
                </a:lnTo>
                <a:lnTo>
                  <a:pt x="1855297" y="496356"/>
                </a:lnTo>
                <a:lnTo>
                  <a:pt x="1895739" y="484131"/>
                </a:lnTo>
                <a:lnTo>
                  <a:pt x="1938044" y="471663"/>
                </a:lnTo>
                <a:lnTo>
                  <a:pt x="1982421" y="458873"/>
                </a:lnTo>
                <a:lnTo>
                  <a:pt x="2029079" y="445679"/>
                </a:lnTo>
                <a:lnTo>
                  <a:pt x="2078228" y="432003"/>
                </a:lnTo>
                <a:lnTo>
                  <a:pt x="2130698" y="417772"/>
                </a:lnTo>
                <a:lnTo>
                  <a:pt x="2186898" y="403058"/>
                </a:lnTo>
                <a:lnTo>
                  <a:pt x="2246399" y="387943"/>
                </a:lnTo>
                <a:lnTo>
                  <a:pt x="2308775" y="372505"/>
                </a:lnTo>
                <a:lnTo>
                  <a:pt x="2373598" y="356825"/>
                </a:lnTo>
                <a:lnTo>
                  <a:pt x="2440440" y="340983"/>
                </a:lnTo>
                <a:lnTo>
                  <a:pt x="2508873" y="325058"/>
                </a:lnTo>
                <a:lnTo>
                  <a:pt x="2578471" y="309130"/>
                </a:lnTo>
                <a:lnTo>
                  <a:pt x="2648806" y="293280"/>
                </a:lnTo>
                <a:lnTo>
                  <a:pt x="2719451" y="277587"/>
                </a:lnTo>
                <a:lnTo>
                  <a:pt x="2789977" y="262131"/>
                </a:lnTo>
                <a:lnTo>
                  <a:pt x="2859957" y="246992"/>
                </a:lnTo>
                <a:lnTo>
                  <a:pt x="2928965" y="232251"/>
                </a:lnTo>
                <a:lnTo>
                  <a:pt x="2996572" y="217986"/>
                </a:lnTo>
                <a:lnTo>
                  <a:pt x="3062351" y="204278"/>
                </a:lnTo>
                <a:lnTo>
                  <a:pt x="3125874" y="191207"/>
                </a:lnTo>
                <a:lnTo>
                  <a:pt x="3186714" y="178852"/>
                </a:lnTo>
                <a:lnTo>
                  <a:pt x="3244444" y="167295"/>
                </a:lnTo>
                <a:lnTo>
                  <a:pt x="3298636" y="156613"/>
                </a:lnTo>
                <a:lnTo>
                  <a:pt x="3348863" y="146888"/>
                </a:lnTo>
                <a:lnTo>
                  <a:pt x="3394992" y="138151"/>
                </a:lnTo>
                <a:lnTo>
                  <a:pt x="3437432" y="130298"/>
                </a:lnTo>
                <a:lnTo>
                  <a:pt x="3476560" y="123261"/>
                </a:lnTo>
                <a:lnTo>
                  <a:pt x="3546395" y="111372"/>
                </a:lnTo>
                <a:lnTo>
                  <a:pt x="3607529" y="101947"/>
                </a:lnTo>
                <a:lnTo>
                  <a:pt x="3662990" y="94453"/>
                </a:lnTo>
                <a:lnTo>
                  <a:pt x="3715808" y="88353"/>
                </a:lnTo>
                <a:lnTo>
                  <a:pt x="3769014" y="83114"/>
                </a:lnTo>
                <a:lnTo>
                  <a:pt x="3825636" y="78201"/>
                </a:lnTo>
                <a:lnTo>
                  <a:pt x="3888705" y="73078"/>
                </a:lnTo>
                <a:lnTo>
                  <a:pt x="3923604" y="70270"/>
                </a:lnTo>
                <a:lnTo>
                  <a:pt x="3961251" y="67210"/>
                </a:lnTo>
                <a:lnTo>
                  <a:pt x="4002024" y="63830"/>
                </a:lnTo>
                <a:lnTo>
                  <a:pt x="4045663" y="60255"/>
                </a:lnTo>
                <a:lnTo>
                  <a:pt x="4091547" y="56662"/>
                </a:lnTo>
                <a:lnTo>
                  <a:pt x="4139452" y="53066"/>
                </a:lnTo>
                <a:lnTo>
                  <a:pt x="4189154" y="49480"/>
                </a:lnTo>
                <a:lnTo>
                  <a:pt x="4240432" y="45917"/>
                </a:lnTo>
                <a:lnTo>
                  <a:pt x="4293062" y="42391"/>
                </a:lnTo>
                <a:lnTo>
                  <a:pt x="4346821" y="38915"/>
                </a:lnTo>
                <a:lnTo>
                  <a:pt x="4401486" y="35502"/>
                </a:lnTo>
                <a:lnTo>
                  <a:pt x="4456834" y="32166"/>
                </a:lnTo>
                <a:lnTo>
                  <a:pt x="4512643" y="28921"/>
                </a:lnTo>
                <a:lnTo>
                  <a:pt x="4568688" y="25779"/>
                </a:lnTo>
                <a:lnTo>
                  <a:pt x="4624748" y="22755"/>
                </a:lnTo>
                <a:lnTo>
                  <a:pt x="4680599" y="19862"/>
                </a:lnTo>
                <a:lnTo>
                  <a:pt x="4736018" y="17112"/>
                </a:lnTo>
                <a:lnTo>
                  <a:pt x="4790783" y="14520"/>
                </a:lnTo>
                <a:lnTo>
                  <a:pt x="4844670" y="12099"/>
                </a:lnTo>
                <a:lnTo>
                  <a:pt x="4897456" y="9863"/>
                </a:lnTo>
                <a:lnTo>
                  <a:pt x="4948918" y="7824"/>
                </a:lnTo>
                <a:lnTo>
                  <a:pt x="4998833" y="5997"/>
                </a:lnTo>
                <a:lnTo>
                  <a:pt x="5046980" y="4394"/>
                </a:lnTo>
                <a:lnTo>
                  <a:pt x="5095696" y="3053"/>
                </a:lnTo>
                <a:lnTo>
                  <a:pt x="5147061" y="1987"/>
                </a:lnTo>
                <a:lnTo>
                  <a:pt x="5200520" y="1173"/>
                </a:lnTo>
                <a:lnTo>
                  <a:pt x="5255515" y="590"/>
                </a:lnTo>
                <a:lnTo>
                  <a:pt x="5311489" y="215"/>
                </a:lnTo>
                <a:lnTo>
                  <a:pt x="5367886" y="26"/>
                </a:lnTo>
                <a:lnTo>
                  <a:pt x="5424149" y="0"/>
                </a:lnTo>
                <a:lnTo>
                  <a:pt x="5479722" y="115"/>
                </a:lnTo>
                <a:lnTo>
                  <a:pt x="5534048" y="349"/>
                </a:lnTo>
                <a:lnTo>
                  <a:pt x="5586571" y="679"/>
                </a:lnTo>
                <a:lnTo>
                  <a:pt x="5636733" y="1084"/>
                </a:lnTo>
                <a:lnTo>
                  <a:pt x="5683978" y="1541"/>
                </a:lnTo>
                <a:lnTo>
                  <a:pt x="5727750" y="2028"/>
                </a:lnTo>
                <a:lnTo>
                  <a:pt x="5767491" y="2522"/>
                </a:lnTo>
                <a:lnTo>
                  <a:pt x="5832656" y="3443"/>
                </a:lnTo>
                <a:lnTo>
                  <a:pt x="5875021" y="4127"/>
                </a:lnTo>
                <a:lnTo>
                  <a:pt x="5890133" y="4394"/>
                </a:lnTo>
                <a:lnTo>
                  <a:pt x="6495796" y="4394"/>
                </a:lnTo>
                <a:lnTo>
                  <a:pt x="6545803" y="5858"/>
                </a:lnTo>
                <a:lnTo>
                  <a:pt x="6594623" y="7815"/>
                </a:lnTo>
                <a:lnTo>
                  <a:pt x="6641897" y="10156"/>
                </a:lnTo>
                <a:lnTo>
                  <a:pt x="6687269" y="12772"/>
                </a:lnTo>
                <a:lnTo>
                  <a:pt x="6730380" y="15554"/>
                </a:lnTo>
                <a:lnTo>
                  <a:pt x="6770874" y="18394"/>
                </a:lnTo>
                <a:lnTo>
                  <a:pt x="6825926" y="22521"/>
                </a:lnTo>
                <a:lnTo>
                  <a:pt x="6858313" y="25027"/>
                </a:lnTo>
                <a:lnTo>
                  <a:pt x="6873078" y="26165"/>
                </a:lnTo>
                <a:lnTo>
                  <a:pt x="6886832" y="27208"/>
                </a:lnTo>
                <a:lnTo>
                  <a:pt x="6899529" y="28143"/>
                </a:lnTo>
                <a:lnTo>
                  <a:pt x="6919115" y="29588"/>
                </a:lnTo>
                <a:lnTo>
                  <a:pt x="6928865" y="30326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177158" y="2750057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055" y="0"/>
                </a:moveTo>
                <a:lnTo>
                  <a:pt x="3937" y="402970"/>
                </a:lnTo>
                <a:lnTo>
                  <a:pt x="0" y="1202181"/>
                </a:lnTo>
                <a:lnTo>
                  <a:pt x="700532" y="1606677"/>
                </a:lnTo>
                <a:lnTo>
                  <a:pt x="1390777" y="1203705"/>
                </a:lnTo>
                <a:lnTo>
                  <a:pt x="1394587" y="404367"/>
                </a:lnTo>
                <a:lnTo>
                  <a:pt x="6940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177158" y="2750057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0"/>
                </a:moveTo>
                <a:lnTo>
                  <a:pt x="694055" y="0"/>
                </a:lnTo>
                <a:lnTo>
                  <a:pt x="1394587" y="404367"/>
                </a:lnTo>
                <a:lnTo>
                  <a:pt x="1390777" y="1203705"/>
                </a:lnTo>
                <a:lnTo>
                  <a:pt x="700532" y="1606677"/>
                </a:lnTo>
                <a:lnTo>
                  <a:pt x="0" y="1202181"/>
                </a:lnTo>
                <a:lnTo>
                  <a:pt x="3937" y="40297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901059" y="4016883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1"/>
                </a:moveTo>
                <a:lnTo>
                  <a:pt x="694054" y="0"/>
                </a:lnTo>
                <a:lnTo>
                  <a:pt x="1394587" y="404368"/>
                </a:lnTo>
                <a:lnTo>
                  <a:pt x="1390777" y="1203706"/>
                </a:lnTo>
                <a:lnTo>
                  <a:pt x="700531" y="1606651"/>
                </a:lnTo>
                <a:lnTo>
                  <a:pt x="0" y="1202182"/>
                </a:lnTo>
                <a:lnTo>
                  <a:pt x="3937" y="40297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910584" y="1483233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054" y="0"/>
                </a:moveTo>
                <a:lnTo>
                  <a:pt x="3937" y="402970"/>
                </a:lnTo>
                <a:lnTo>
                  <a:pt x="0" y="1202181"/>
                </a:lnTo>
                <a:lnTo>
                  <a:pt x="700531" y="1606677"/>
                </a:lnTo>
                <a:lnTo>
                  <a:pt x="1390777" y="1203705"/>
                </a:lnTo>
                <a:lnTo>
                  <a:pt x="1394587" y="404367"/>
                </a:lnTo>
                <a:lnTo>
                  <a:pt x="69405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910584" y="1483233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0"/>
                </a:moveTo>
                <a:lnTo>
                  <a:pt x="694054" y="0"/>
                </a:lnTo>
                <a:lnTo>
                  <a:pt x="1394587" y="404367"/>
                </a:lnTo>
                <a:lnTo>
                  <a:pt x="1390777" y="1203705"/>
                </a:lnTo>
                <a:lnTo>
                  <a:pt x="700531" y="1606677"/>
                </a:lnTo>
                <a:lnTo>
                  <a:pt x="0" y="1202181"/>
                </a:lnTo>
                <a:lnTo>
                  <a:pt x="3937" y="40297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158108" y="216408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055" y="0"/>
                </a:moveTo>
                <a:lnTo>
                  <a:pt x="3937" y="402971"/>
                </a:lnTo>
                <a:lnTo>
                  <a:pt x="0" y="1202182"/>
                </a:lnTo>
                <a:lnTo>
                  <a:pt x="700532" y="1606677"/>
                </a:lnTo>
                <a:lnTo>
                  <a:pt x="1390777" y="1203706"/>
                </a:lnTo>
                <a:lnTo>
                  <a:pt x="1394587" y="404368"/>
                </a:lnTo>
                <a:lnTo>
                  <a:pt x="6940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158108" y="216408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1"/>
                </a:moveTo>
                <a:lnTo>
                  <a:pt x="694055" y="0"/>
                </a:lnTo>
                <a:lnTo>
                  <a:pt x="1394587" y="404368"/>
                </a:lnTo>
                <a:lnTo>
                  <a:pt x="1390777" y="1203706"/>
                </a:lnTo>
                <a:lnTo>
                  <a:pt x="700532" y="1606677"/>
                </a:lnTo>
                <a:lnTo>
                  <a:pt x="0" y="1202182"/>
                </a:lnTo>
                <a:lnTo>
                  <a:pt x="3937" y="40297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644009" y="5274183"/>
            <a:ext cx="1395095" cy="1584325"/>
          </a:xfrm>
          <a:custGeom>
            <a:avLst/>
            <a:gdLst/>
            <a:ahLst/>
            <a:cxnLst/>
            <a:rect l="l" t="t" r="r" b="b"/>
            <a:pathLst>
              <a:path w="1395095" h="1584325">
                <a:moveTo>
                  <a:pt x="694054" y="0"/>
                </a:moveTo>
                <a:lnTo>
                  <a:pt x="3937" y="402958"/>
                </a:lnTo>
                <a:lnTo>
                  <a:pt x="0" y="1202220"/>
                </a:lnTo>
                <a:lnTo>
                  <a:pt x="660966" y="1583815"/>
                </a:lnTo>
                <a:lnTo>
                  <a:pt x="739656" y="1583815"/>
                </a:lnTo>
                <a:lnTo>
                  <a:pt x="1390777" y="1203667"/>
                </a:lnTo>
                <a:lnTo>
                  <a:pt x="1394587" y="404406"/>
                </a:lnTo>
                <a:lnTo>
                  <a:pt x="69405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647946" y="5274183"/>
            <a:ext cx="1390650" cy="1584325"/>
          </a:xfrm>
          <a:custGeom>
            <a:avLst/>
            <a:gdLst/>
            <a:ahLst/>
            <a:cxnLst/>
            <a:rect l="l" t="t" r="r" b="b"/>
            <a:pathLst>
              <a:path w="1390650" h="1584325">
                <a:moveTo>
                  <a:pt x="0" y="402958"/>
                </a:moveTo>
                <a:lnTo>
                  <a:pt x="690117" y="0"/>
                </a:lnTo>
                <a:lnTo>
                  <a:pt x="1390650" y="404406"/>
                </a:lnTo>
                <a:lnTo>
                  <a:pt x="1386839" y="1203667"/>
                </a:lnTo>
                <a:lnTo>
                  <a:pt x="735719" y="158381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644009" y="5677141"/>
            <a:ext cx="661035" cy="1181100"/>
          </a:xfrm>
          <a:custGeom>
            <a:avLst/>
            <a:gdLst/>
            <a:ahLst/>
            <a:cxnLst/>
            <a:rect l="l" t="t" r="r" b="b"/>
            <a:pathLst>
              <a:path w="661035" h="1181100">
                <a:moveTo>
                  <a:pt x="660966" y="1180857"/>
                </a:moveTo>
                <a:lnTo>
                  <a:pt x="0" y="799261"/>
                </a:lnTo>
                <a:lnTo>
                  <a:pt x="393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4214" y="4007358"/>
            <a:ext cx="802005" cy="1607185"/>
          </a:xfrm>
          <a:custGeom>
            <a:avLst/>
            <a:gdLst/>
            <a:ahLst/>
            <a:cxnLst/>
            <a:rect l="l" t="t" r="r" b="b"/>
            <a:pathLst>
              <a:path w="802005" h="1607185">
                <a:moveTo>
                  <a:pt x="101349" y="0"/>
                </a:moveTo>
                <a:lnTo>
                  <a:pt x="0" y="62865"/>
                </a:lnTo>
                <a:lnTo>
                  <a:pt x="3425" y="1545971"/>
                </a:lnTo>
                <a:lnTo>
                  <a:pt x="107750" y="1606651"/>
                </a:lnTo>
                <a:lnTo>
                  <a:pt x="797982" y="1203706"/>
                </a:lnTo>
                <a:lnTo>
                  <a:pt x="801869" y="404368"/>
                </a:lnTo>
                <a:lnTo>
                  <a:pt x="10134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4214" y="4007358"/>
            <a:ext cx="802005" cy="1607185"/>
          </a:xfrm>
          <a:custGeom>
            <a:avLst/>
            <a:gdLst/>
            <a:ahLst/>
            <a:cxnLst/>
            <a:rect l="l" t="t" r="r" b="b"/>
            <a:pathLst>
              <a:path w="802005" h="1607185">
                <a:moveTo>
                  <a:pt x="0" y="62865"/>
                </a:moveTo>
                <a:lnTo>
                  <a:pt x="101349" y="0"/>
                </a:lnTo>
                <a:lnTo>
                  <a:pt x="801869" y="404368"/>
                </a:lnTo>
                <a:lnTo>
                  <a:pt x="797982" y="1203706"/>
                </a:lnTo>
                <a:lnTo>
                  <a:pt x="107750" y="1606651"/>
                </a:lnTo>
                <a:lnTo>
                  <a:pt x="3425" y="1545971"/>
                </a:lnTo>
                <a:lnTo>
                  <a:pt x="0" y="6286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09245" y="5293233"/>
            <a:ext cx="1391285" cy="1565275"/>
          </a:xfrm>
          <a:custGeom>
            <a:avLst/>
            <a:gdLst/>
            <a:ahLst/>
            <a:cxnLst/>
            <a:rect l="l" t="t" r="r" b="b"/>
            <a:pathLst>
              <a:path w="1391285" h="1565275">
                <a:moveTo>
                  <a:pt x="0" y="402958"/>
                </a:moveTo>
                <a:lnTo>
                  <a:pt x="690219" y="0"/>
                </a:lnTo>
                <a:lnTo>
                  <a:pt x="1390700" y="404406"/>
                </a:lnTo>
                <a:lnTo>
                  <a:pt x="1386890" y="1203667"/>
                </a:lnTo>
                <a:lnTo>
                  <a:pt x="768376" y="156476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05359" y="5696191"/>
            <a:ext cx="628015" cy="1162050"/>
          </a:xfrm>
          <a:custGeom>
            <a:avLst/>
            <a:gdLst/>
            <a:ahLst/>
            <a:cxnLst/>
            <a:rect l="l" t="t" r="r" b="b"/>
            <a:pathLst>
              <a:path w="628015" h="1162050">
                <a:moveTo>
                  <a:pt x="627946" y="1161807"/>
                </a:moveTo>
                <a:lnTo>
                  <a:pt x="0" y="799261"/>
                </a:lnTo>
                <a:lnTo>
                  <a:pt x="3886" y="0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33934" y="2740532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118" y="0"/>
                </a:moveTo>
                <a:lnTo>
                  <a:pt x="3886" y="402970"/>
                </a:lnTo>
                <a:lnTo>
                  <a:pt x="0" y="1202181"/>
                </a:lnTo>
                <a:lnTo>
                  <a:pt x="700506" y="1606677"/>
                </a:lnTo>
                <a:lnTo>
                  <a:pt x="1390777" y="1203705"/>
                </a:lnTo>
                <a:lnTo>
                  <a:pt x="1394586" y="404367"/>
                </a:lnTo>
                <a:lnTo>
                  <a:pt x="6941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33934" y="2740532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886" y="402970"/>
                </a:moveTo>
                <a:lnTo>
                  <a:pt x="694118" y="0"/>
                </a:lnTo>
                <a:lnTo>
                  <a:pt x="1394586" y="404367"/>
                </a:lnTo>
                <a:lnTo>
                  <a:pt x="1390777" y="1203705"/>
                </a:lnTo>
                <a:lnTo>
                  <a:pt x="700506" y="1606677"/>
                </a:lnTo>
                <a:lnTo>
                  <a:pt x="0" y="1202181"/>
                </a:lnTo>
                <a:lnTo>
                  <a:pt x="3886" y="40297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957833" y="4016883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886" y="402971"/>
                </a:moveTo>
                <a:lnTo>
                  <a:pt x="694054" y="0"/>
                </a:lnTo>
                <a:lnTo>
                  <a:pt x="1394586" y="404368"/>
                </a:lnTo>
                <a:lnTo>
                  <a:pt x="1390777" y="1203706"/>
                </a:lnTo>
                <a:lnTo>
                  <a:pt x="700532" y="1606651"/>
                </a:lnTo>
                <a:lnTo>
                  <a:pt x="0" y="1202182"/>
                </a:lnTo>
                <a:lnTo>
                  <a:pt x="3886" y="40297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695195" y="5302758"/>
            <a:ext cx="1390650" cy="1555750"/>
          </a:xfrm>
          <a:custGeom>
            <a:avLst/>
            <a:gdLst/>
            <a:ahLst/>
            <a:cxnLst/>
            <a:rect l="l" t="t" r="r" b="b"/>
            <a:pathLst>
              <a:path w="1390650" h="1555750">
                <a:moveTo>
                  <a:pt x="0" y="402958"/>
                </a:moveTo>
                <a:lnTo>
                  <a:pt x="690118" y="0"/>
                </a:lnTo>
                <a:lnTo>
                  <a:pt x="1390650" y="404406"/>
                </a:lnTo>
                <a:lnTo>
                  <a:pt x="1386840" y="1203667"/>
                </a:lnTo>
                <a:lnTo>
                  <a:pt x="784663" y="155524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691258" y="5705716"/>
            <a:ext cx="611505" cy="1152525"/>
          </a:xfrm>
          <a:custGeom>
            <a:avLst/>
            <a:gdLst/>
            <a:ahLst/>
            <a:cxnLst/>
            <a:rect l="l" t="t" r="r" b="b"/>
            <a:pathLst>
              <a:path w="611505" h="1152525">
                <a:moveTo>
                  <a:pt x="611471" y="1152282"/>
                </a:moveTo>
                <a:lnTo>
                  <a:pt x="0" y="799261"/>
                </a:lnTo>
                <a:lnTo>
                  <a:pt x="393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710308" y="2750057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055" y="0"/>
                </a:moveTo>
                <a:lnTo>
                  <a:pt x="3937" y="402970"/>
                </a:lnTo>
                <a:lnTo>
                  <a:pt x="0" y="1202181"/>
                </a:lnTo>
                <a:lnTo>
                  <a:pt x="700532" y="1606677"/>
                </a:lnTo>
                <a:lnTo>
                  <a:pt x="1390777" y="1203705"/>
                </a:lnTo>
                <a:lnTo>
                  <a:pt x="1394587" y="404367"/>
                </a:lnTo>
                <a:lnTo>
                  <a:pt x="6940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710308" y="2750057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0"/>
                </a:moveTo>
                <a:lnTo>
                  <a:pt x="694055" y="0"/>
                </a:lnTo>
                <a:lnTo>
                  <a:pt x="1394587" y="404367"/>
                </a:lnTo>
                <a:lnTo>
                  <a:pt x="1390777" y="1203705"/>
                </a:lnTo>
                <a:lnTo>
                  <a:pt x="700532" y="1606677"/>
                </a:lnTo>
                <a:lnTo>
                  <a:pt x="0" y="1202181"/>
                </a:lnTo>
                <a:lnTo>
                  <a:pt x="3937" y="40297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976883" y="1454658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886" y="402970"/>
                </a:moveTo>
                <a:lnTo>
                  <a:pt x="694054" y="0"/>
                </a:lnTo>
                <a:lnTo>
                  <a:pt x="1394586" y="404367"/>
                </a:lnTo>
                <a:lnTo>
                  <a:pt x="1390777" y="1203705"/>
                </a:lnTo>
                <a:lnTo>
                  <a:pt x="700532" y="1606677"/>
                </a:lnTo>
                <a:lnTo>
                  <a:pt x="0" y="1202181"/>
                </a:lnTo>
                <a:lnTo>
                  <a:pt x="3886" y="40297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987158" y="4035933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055" y="0"/>
                </a:moveTo>
                <a:lnTo>
                  <a:pt x="3937" y="402971"/>
                </a:lnTo>
                <a:lnTo>
                  <a:pt x="0" y="1202182"/>
                </a:lnTo>
                <a:lnTo>
                  <a:pt x="700532" y="1606651"/>
                </a:lnTo>
                <a:lnTo>
                  <a:pt x="1390777" y="1203706"/>
                </a:lnTo>
                <a:lnTo>
                  <a:pt x="1394587" y="404368"/>
                </a:lnTo>
                <a:lnTo>
                  <a:pt x="6940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987158" y="4035933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1"/>
                </a:moveTo>
                <a:lnTo>
                  <a:pt x="694055" y="0"/>
                </a:lnTo>
                <a:lnTo>
                  <a:pt x="1394587" y="404368"/>
                </a:lnTo>
                <a:lnTo>
                  <a:pt x="1390777" y="1203706"/>
                </a:lnTo>
                <a:lnTo>
                  <a:pt x="700532" y="1606651"/>
                </a:lnTo>
                <a:lnTo>
                  <a:pt x="0" y="1202182"/>
                </a:lnTo>
                <a:lnTo>
                  <a:pt x="3937" y="40297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7734045" y="5312283"/>
            <a:ext cx="1390650" cy="1546225"/>
          </a:xfrm>
          <a:custGeom>
            <a:avLst/>
            <a:gdLst/>
            <a:ahLst/>
            <a:cxnLst/>
            <a:rect l="l" t="t" r="r" b="b"/>
            <a:pathLst>
              <a:path w="1390650" h="1546225">
                <a:moveTo>
                  <a:pt x="0" y="402958"/>
                </a:moveTo>
                <a:lnTo>
                  <a:pt x="690118" y="0"/>
                </a:lnTo>
                <a:lnTo>
                  <a:pt x="1390650" y="404406"/>
                </a:lnTo>
                <a:lnTo>
                  <a:pt x="1386839" y="1203667"/>
                </a:lnTo>
                <a:lnTo>
                  <a:pt x="800977" y="154571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7730108" y="5715241"/>
            <a:ext cx="594995" cy="1143000"/>
          </a:xfrm>
          <a:custGeom>
            <a:avLst/>
            <a:gdLst/>
            <a:ahLst/>
            <a:cxnLst/>
            <a:rect l="l" t="t" r="r" b="b"/>
            <a:pathLst>
              <a:path w="594995" h="1143000">
                <a:moveTo>
                  <a:pt x="594972" y="1142757"/>
                </a:moveTo>
                <a:lnTo>
                  <a:pt x="0" y="799261"/>
                </a:lnTo>
                <a:lnTo>
                  <a:pt x="393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7730108" y="2759582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055" y="0"/>
                </a:moveTo>
                <a:lnTo>
                  <a:pt x="3937" y="402970"/>
                </a:lnTo>
                <a:lnTo>
                  <a:pt x="0" y="1202181"/>
                </a:lnTo>
                <a:lnTo>
                  <a:pt x="700532" y="1606677"/>
                </a:lnTo>
                <a:lnTo>
                  <a:pt x="1390777" y="1203705"/>
                </a:lnTo>
                <a:lnTo>
                  <a:pt x="1394587" y="404367"/>
                </a:lnTo>
                <a:lnTo>
                  <a:pt x="6940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7730108" y="2759582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0"/>
                </a:moveTo>
                <a:lnTo>
                  <a:pt x="694055" y="0"/>
                </a:lnTo>
                <a:lnTo>
                  <a:pt x="1394587" y="404367"/>
                </a:lnTo>
                <a:lnTo>
                  <a:pt x="1390777" y="1203705"/>
                </a:lnTo>
                <a:lnTo>
                  <a:pt x="700532" y="1606677"/>
                </a:lnTo>
                <a:lnTo>
                  <a:pt x="0" y="1202181"/>
                </a:lnTo>
                <a:lnTo>
                  <a:pt x="3937" y="40297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8463533" y="4043867"/>
            <a:ext cx="680720" cy="1587500"/>
          </a:xfrm>
          <a:custGeom>
            <a:avLst/>
            <a:gdLst/>
            <a:ahLst/>
            <a:cxnLst/>
            <a:rect l="l" t="t" r="r" b="b"/>
            <a:pathLst>
              <a:path w="680720" h="1587500">
                <a:moveTo>
                  <a:pt x="680466" y="0"/>
                </a:moveTo>
                <a:lnTo>
                  <a:pt x="3937" y="395036"/>
                </a:lnTo>
                <a:lnTo>
                  <a:pt x="0" y="1194247"/>
                </a:lnTo>
                <a:lnTo>
                  <a:pt x="680466" y="1587131"/>
                </a:lnTo>
                <a:lnTo>
                  <a:pt x="68046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8467470" y="4043867"/>
            <a:ext cx="676910" cy="395605"/>
          </a:xfrm>
          <a:custGeom>
            <a:avLst/>
            <a:gdLst/>
            <a:ahLst/>
            <a:cxnLst/>
            <a:rect l="l" t="t" r="r" b="b"/>
            <a:pathLst>
              <a:path w="676909" h="395604">
                <a:moveTo>
                  <a:pt x="0" y="395036"/>
                </a:moveTo>
                <a:lnTo>
                  <a:pt x="676528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8463533" y="4438903"/>
            <a:ext cx="680720" cy="1192530"/>
          </a:xfrm>
          <a:custGeom>
            <a:avLst/>
            <a:gdLst/>
            <a:ahLst/>
            <a:cxnLst/>
            <a:rect l="l" t="t" r="r" b="b"/>
            <a:pathLst>
              <a:path w="680720" h="1192529">
                <a:moveTo>
                  <a:pt x="680466" y="1192094"/>
                </a:moveTo>
                <a:lnTo>
                  <a:pt x="0" y="799211"/>
                </a:lnTo>
                <a:lnTo>
                  <a:pt x="393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8467470" y="1500692"/>
            <a:ext cx="676910" cy="395605"/>
          </a:xfrm>
          <a:custGeom>
            <a:avLst/>
            <a:gdLst/>
            <a:ahLst/>
            <a:cxnLst/>
            <a:rect l="l" t="t" r="r" b="b"/>
            <a:pathLst>
              <a:path w="676909" h="395605">
                <a:moveTo>
                  <a:pt x="0" y="395036"/>
                </a:moveTo>
                <a:lnTo>
                  <a:pt x="676528" y="0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8463533" y="1895729"/>
            <a:ext cx="680720" cy="1192530"/>
          </a:xfrm>
          <a:custGeom>
            <a:avLst/>
            <a:gdLst/>
            <a:ahLst/>
            <a:cxnLst/>
            <a:rect l="l" t="t" r="r" b="b"/>
            <a:pathLst>
              <a:path w="680720" h="1192530">
                <a:moveTo>
                  <a:pt x="680466" y="1192119"/>
                </a:moveTo>
                <a:lnTo>
                  <a:pt x="0" y="799211"/>
                </a:lnTo>
                <a:lnTo>
                  <a:pt x="393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457200" y="333476"/>
            <a:ext cx="8229600" cy="6186170"/>
          </a:xfrm>
          <a:custGeom>
            <a:avLst/>
            <a:gdLst/>
            <a:ahLst/>
            <a:cxnLst/>
            <a:rect l="l" t="t" r="r" b="b"/>
            <a:pathLst>
              <a:path w="8229600" h="6186170">
                <a:moveTo>
                  <a:pt x="0" y="6185661"/>
                </a:moveTo>
                <a:lnTo>
                  <a:pt x="8229600" y="6185661"/>
                </a:lnTo>
                <a:lnTo>
                  <a:pt x="8229600" y="0"/>
                </a:lnTo>
                <a:lnTo>
                  <a:pt x="0" y="0"/>
                </a:lnTo>
                <a:lnTo>
                  <a:pt x="0" y="61856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457200" y="333476"/>
            <a:ext cx="8229600" cy="6186170"/>
          </a:xfrm>
          <a:custGeom>
            <a:avLst/>
            <a:gdLst/>
            <a:ahLst/>
            <a:cxnLst/>
            <a:rect l="l" t="t" r="r" b="b"/>
            <a:pathLst>
              <a:path w="8229600" h="6186170">
                <a:moveTo>
                  <a:pt x="0" y="6185661"/>
                </a:moveTo>
                <a:lnTo>
                  <a:pt x="8229600" y="6185661"/>
                </a:lnTo>
                <a:lnTo>
                  <a:pt x="8229600" y="0"/>
                </a:lnTo>
                <a:lnTo>
                  <a:pt x="0" y="0"/>
                </a:lnTo>
                <a:lnTo>
                  <a:pt x="0" y="6185661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4561204" y="0"/>
            <a:ext cx="3679190" cy="678180"/>
          </a:xfrm>
          <a:custGeom>
            <a:avLst/>
            <a:gdLst/>
            <a:ahLst/>
            <a:cxnLst/>
            <a:rect l="l" t="t" r="r" b="b"/>
            <a:pathLst>
              <a:path w="3679190" h="678180">
                <a:moveTo>
                  <a:pt x="0" y="677672"/>
                </a:moveTo>
                <a:lnTo>
                  <a:pt x="3679062" y="677672"/>
                </a:lnTo>
                <a:lnTo>
                  <a:pt x="3679062" y="0"/>
                </a:lnTo>
                <a:lnTo>
                  <a:pt x="0" y="0"/>
                </a:lnTo>
                <a:lnTo>
                  <a:pt x="0" y="677672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4561204" y="0"/>
            <a:ext cx="3679190" cy="678180"/>
          </a:xfrm>
          <a:custGeom>
            <a:avLst/>
            <a:gdLst/>
            <a:ahLst/>
            <a:cxnLst/>
            <a:rect l="l" t="t" r="r" b="b"/>
            <a:pathLst>
              <a:path w="3679190" h="678180">
                <a:moveTo>
                  <a:pt x="0" y="677672"/>
                </a:moveTo>
                <a:lnTo>
                  <a:pt x="3679062" y="677672"/>
                </a:lnTo>
                <a:lnTo>
                  <a:pt x="3679062" y="0"/>
                </a:lnTo>
              </a:path>
            </a:pathLst>
          </a:custGeom>
          <a:ln w="15875">
            <a:solidFill>
              <a:srgbClr val="74A4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4561204" y="0"/>
            <a:ext cx="0" cy="678180"/>
          </a:xfrm>
          <a:custGeom>
            <a:avLst/>
            <a:gdLst/>
            <a:ahLst/>
            <a:cxnLst/>
            <a:rect l="l" t="t" r="r" b="b"/>
            <a:pathLst>
              <a:path h="678180">
                <a:moveTo>
                  <a:pt x="0" y="0"/>
                </a:moveTo>
                <a:lnTo>
                  <a:pt x="0" y="677672"/>
                </a:lnTo>
              </a:path>
            </a:pathLst>
          </a:custGeom>
          <a:ln w="15875">
            <a:solidFill>
              <a:srgbClr val="74A4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4649089" y="0"/>
            <a:ext cx="3505200" cy="602615"/>
          </a:xfrm>
          <a:custGeom>
            <a:avLst/>
            <a:gdLst/>
            <a:ahLst/>
            <a:cxnLst/>
            <a:rect l="l" t="t" r="r" b="b"/>
            <a:pathLst>
              <a:path w="3505200" h="602615">
                <a:moveTo>
                  <a:pt x="0" y="602488"/>
                </a:moveTo>
                <a:lnTo>
                  <a:pt x="3505199" y="602488"/>
                </a:lnTo>
                <a:lnTo>
                  <a:pt x="3505199" y="0"/>
                </a:lnTo>
                <a:lnTo>
                  <a:pt x="0" y="0"/>
                </a:lnTo>
                <a:lnTo>
                  <a:pt x="0" y="602488"/>
                </a:lnTo>
                <a:close/>
              </a:path>
            </a:pathLst>
          </a:custGeom>
          <a:solidFill>
            <a:srgbClr val="70685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 txBox="1"/>
          <p:nvPr/>
        </p:nvSpPr>
        <p:spPr>
          <a:xfrm>
            <a:off x="4727575" y="146371"/>
            <a:ext cx="2480945" cy="360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A</a:t>
            </a:r>
            <a:r>
              <a:rPr sz="1200" spc="10" dirty="0">
                <a:solidFill>
                  <a:srgbClr val="FDFDFD"/>
                </a:solidFill>
                <a:latin typeface="Century Gothic"/>
                <a:cs typeface="Century Gothic"/>
              </a:rPr>
              <a:t>l</a:t>
            </a:r>
            <a:r>
              <a:rPr sz="1200" spc="-30" dirty="0">
                <a:solidFill>
                  <a:srgbClr val="FDFDFD"/>
                </a:solidFill>
                <a:latin typeface="Century Gothic"/>
                <a:cs typeface="Century Gothic"/>
              </a:rPr>
              <a:t>t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ern</a:t>
            </a:r>
            <a:r>
              <a:rPr sz="1200" spc="-15" dirty="0">
                <a:solidFill>
                  <a:srgbClr val="FDFDFD"/>
                </a:solidFill>
                <a:latin typeface="Century Gothic"/>
                <a:cs typeface="Century Gothic"/>
              </a:rPr>
              <a:t>a</a:t>
            </a:r>
            <a:r>
              <a:rPr sz="1200" spc="-30" dirty="0">
                <a:solidFill>
                  <a:srgbClr val="FDFDFD"/>
                </a:solidFill>
                <a:latin typeface="Century Gothic"/>
                <a:cs typeface="Century Gothic"/>
              </a:rPr>
              <a:t>t</a:t>
            </a:r>
            <a:r>
              <a:rPr sz="1200" spc="-5" dirty="0">
                <a:solidFill>
                  <a:srgbClr val="FDFDFD"/>
                </a:solidFill>
                <a:latin typeface="Century Gothic"/>
                <a:cs typeface="Century Gothic"/>
              </a:rPr>
              <a:t>iv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e</a:t>
            </a:r>
            <a:r>
              <a:rPr sz="1200" spc="35" dirty="0">
                <a:solidFill>
                  <a:srgbClr val="FDFDFD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FDFDFD"/>
                </a:solidFill>
                <a:latin typeface="Century Gothic"/>
                <a:cs typeface="Century Gothic"/>
              </a:rPr>
              <a:t>E</a:t>
            </a:r>
            <a:r>
              <a:rPr sz="1200" spc="20" dirty="0">
                <a:solidFill>
                  <a:srgbClr val="FDFDFD"/>
                </a:solidFill>
                <a:latin typeface="Century Gothic"/>
                <a:cs typeface="Century Gothic"/>
              </a:rPr>
              <a:t>l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e</a:t>
            </a:r>
            <a:r>
              <a:rPr sz="1200" spc="-20" dirty="0">
                <a:solidFill>
                  <a:srgbClr val="FDFDFD"/>
                </a:solidFill>
                <a:latin typeface="Century Gothic"/>
                <a:cs typeface="Century Gothic"/>
              </a:rPr>
              <a:t>c</a:t>
            </a:r>
            <a:r>
              <a:rPr sz="1200" spc="-30" dirty="0">
                <a:solidFill>
                  <a:srgbClr val="FDFDFD"/>
                </a:solidFill>
                <a:latin typeface="Century Gothic"/>
                <a:cs typeface="Century Gothic"/>
              </a:rPr>
              <a:t>t</a:t>
            </a:r>
            <a:r>
              <a:rPr sz="1200" spc="-5" dirty="0">
                <a:solidFill>
                  <a:srgbClr val="FDFDFD"/>
                </a:solidFill>
                <a:latin typeface="Century Gothic"/>
                <a:cs typeface="Century Gothic"/>
              </a:rPr>
              <a:t>ric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 </a:t>
            </a:r>
            <a:r>
              <a:rPr sz="1200" spc="-5" dirty="0">
                <a:solidFill>
                  <a:srgbClr val="FDFDFD"/>
                </a:solidFill>
                <a:latin typeface="Century Gothic"/>
                <a:cs typeface="Century Gothic"/>
              </a:rPr>
              <a:t>D</a:t>
            </a:r>
            <a:r>
              <a:rPr sz="1200" dirty="0">
                <a:solidFill>
                  <a:srgbClr val="FDFDFD"/>
                </a:solidFill>
                <a:latin typeface="Century Gothic"/>
                <a:cs typeface="Century Gothic"/>
              </a:rPr>
              <a:t>ri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ve</a:t>
            </a:r>
            <a:r>
              <a:rPr sz="1200" dirty="0">
                <a:solidFill>
                  <a:srgbClr val="FDFDFD"/>
                </a:solidFill>
                <a:latin typeface="Century Gothic"/>
                <a:cs typeface="Century Gothic"/>
              </a:rPr>
              <a:t> </a:t>
            </a:r>
            <a:r>
              <a:rPr sz="1200" spc="-15" dirty="0">
                <a:solidFill>
                  <a:srgbClr val="FDFDFD"/>
                </a:solidFill>
                <a:latin typeface="Century Gothic"/>
                <a:cs typeface="Century Gothic"/>
              </a:rPr>
              <a:t>V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ehic</a:t>
            </a:r>
            <a:r>
              <a:rPr sz="1200" spc="20" dirty="0">
                <a:solidFill>
                  <a:srgbClr val="FDFDFD"/>
                </a:solidFill>
                <a:latin typeface="Century Gothic"/>
                <a:cs typeface="Century Gothic"/>
              </a:rPr>
              <a:t>l</a:t>
            </a:r>
            <a:r>
              <a:rPr sz="1200" dirty="0">
                <a:solidFill>
                  <a:srgbClr val="FDFDFD"/>
                </a:solidFill>
                <a:latin typeface="Century Gothic"/>
                <a:cs typeface="Century Gothic"/>
              </a:rPr>
              <a:t>es 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f</a:t>
            </a:r>
            <a:r>
              <a:rPr sz="1200" spc="-20" dirty="0">
                <a:solidFill>
                  <a:srgbClr val="FDFDFD"/>
                </a:solidFill>
                <a:latin typeface="Century Gothic"/>
                <a:cs typeface="Century Gothic"/>
              </a:rPr>
              <a:t>o</a:t>
            </a:r>
            <a:r>
              <a:rPr sz="1200" spc="-5" dirty="0">
                <a:solidFill>
                  <a:srgbClr val="FDFDFD"/>
                </a:solidFill>
                <a:latin typeface="Century Gothic"/>
                <a:cs typeface="Century Gothic"/>
              </a:rPr>
              <a:t>r</a:t>
            </a:r>
            <a:r>
              <a:rPr sz="1200" spc="10" dirty="0">
                <a:solidFill>
                  <a:srgbClr val="FDFDFD"/>
                </a:solidFill>
                <a:latin typeface="Century Gothic"/>
                <a:cs typeface="Century Gothic"/>
              </a:rPr>
              <a:t> </a:t>
            </a:r>
            <a:r>
              <a:rPr sz="1200" spc="-30" dirty="0">
                <a:solidFill>
                  <a:srgbClr val="FDFDFD"/>
                </a:solidFill>
                <a:latin typeface="Century Gothic"/>
                <a:cs typeface="Century Gothic"/>
              </a:rPr>
              <a:t>t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he</a:t>
            </a:r>
            <a:r>
              <a:rPr sz="1200" spc="35" dirty="0">
                <a:solidFill>
                  <a:srgbClr val="FDFDFD"/>
                </a:solidFill>
                <a:latin typeface="Century Gothic"/>
                <a:cs typeface="Century Gothic"/>
              </a:rPr>
              <a:t> </a:t>
            </a:r>
            <a:r>
              <a:rPr sz="1200" spc="-20" dirty="0">
                <a:solidFill>
                  <a:srgbClr val="FDFDFD"/>
                </a:solidFill>
                <a:latin typeface="Century Gothic"/>
                <a:cs typeface="Century Gothic"/>
              </a:rPr>
              <a:t>F</a:t>
            </a:r>
            <a:r>
              <a:rPr sz="1200" spc="-5" dirty="0">
                <a:solidFill>
                  <a:srgbClr val="FDFDFD"/>
                </a:solidFill>
                <a:latin typeface="Century Gothic"/>
                <a:cs typeface="Century Gothic"/>
              </a:rPr>
              <a:t>irs</a:t>
            </a:r>
            <a:r>
              <a:rPr sz="1200" dirty="0">
                <a:solidFill>
                  <a:srgbClr val="FDFDFD"/>
                </a:solidFill>
                <a:latin typeface="Century Gothic"/>
                <a:cs typeface="Century Gothic"/>
              </a:rPr>
              <a:t>t</a:t>
            </a:r>
            <a:r>
              <a:rPr sz="1200" spc="15" dirty="0">
                <a:solidFill>
                  <a:srgbClr val="FDFDFD"/>
                </a:solidFill>
                <a:latin typeface="Century Gothic"/>
                <a:cs typeface="Century Gothic"/>
              </a:rPr>
              <a:t> 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R</a:t>
            </a:r>
            <a:r>
              <a:rPr sz="1200" dirty="0">
                <a:solidFill>
                  <a:srgbClr val="FDFDFD"/>
                </a:solidFill>
                <a:latin typeface="Century Gothic"/>
                <a:cs typeface="Century Gothic"/>
              </a:rPr>
              <a:t>esp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onder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68" name="object 68"/>
          <p:cNvSpPr/>
          <p:nvPr/>
        </p:nvSpPr>
        <p:spPr>
          <a:xfrm>
            <a:off x="2177414" y="1371600"/>
            <a:ext cx="5061585" cy="41239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2057400" y="5486400"/>
            <a:ext cx="5181600" cy="304800"/>
          </a:xfrm>
          <a:custGeom>
            <a:avLst/>
            <a:gdLst/>
            <a:ahLst/>
            <a:cxnLst/>
            <a:rect l="l" t="t" r="r" b="b"/>
            <a:pathLst>
              <a:path w="5181600" h="304800">
                <a:moveTo>
                  <a:pt x="0" y="304800"/>
                </a:moveTo>
                <a:lnTo>
                  <a:pt x="5181600" y="304800"/>
                </a:lnTo>
                <a:lnTo>
                  <a:pt x="51816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2057400" y="5486400"/>
            <a:ext cx="5410200" cy="304800"/>
          </a:xfrm>
          <a:custGeom>
            <a:avLst/>
            <a:gdLst/>
            <a:ahLst/>
            <a:cxnLst/>
            <a:rect l="l" t="t" r="r" b="b"/>
            <a:pathLst>
              <a:path w="5410200" h="304800">
                <a:moveTo>
                  <a:pt x="0" y="304800"/>
                </a:moveTo>
                <a:lnTo>
                  <a:pt x="5410200" y="304800"/>
                </a:lnTo>
                <a:lnTo>
                  <a:pt x="54102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ln w="158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7239000" y="1447800"/>
            <a:ext cx="304800" cy="4343400"/>
          </a:xfrm>
          <a:custGeom>
            <a:avLst/>
            <a:gdLst/>
            <a:ahLst/>
            <a:cxnLst/>
            <a:rect l="l" t="t" r="r" b="b"/>
            <a:pathLst>
              <a:path w="304800" h="4343400">
                <a:moveTo>
                  <a:pt x="0" y="4343400"/>
                </a:moveTo>
                <a:lnTo>
                  <a:pt x="304800" y="4343400"/>
                </a:lnTo>
                <a:lnTo>
                  <a:pt x="304800" y="0"/>
                </a:lnTo>
                <a:lnTo>
                  <a:pt x="0" y="0"/>
                </a:lnTo>
                <a:lnTo>
                  <a:pt x="0" y="4343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7239000" y="1371600"/>
            <a:ext cx="304800" cy="4419600"/>
          </a:xfrm>
          <a:custGeom>
            <a:avLst/>
            <a:gdLst/>
            <a:ahLst/>
            <a:cxnLst/>
            <a:rect l="l" t="t" r="r" b="b"/>
            <a:pathLst>
              <a:path w="304800" h="4419600">
                <a:moveTo>
                  <a:pt x="0" y="4419600"/>
                </a:moveTo>
                <a:lnTo>
                  <a:pt x="304800" y="4419600"/>
                </a:lnTo>
                <a:lnTo>
                  <a:pt x="304800" y="0"/>
                </a:lnTo>
                <a:lnTo>
                  <a:pt x="0" y="0"/>
                </a:lnTo>
                <a:lnTo>
                  <a:pt x="0" y="4419600"/>
                </a:lnTo>
                <a:close/>
              </a:path>
            </a:pathLst>
          </a:custGeom>
          <a:ln w="158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1981200" y="1295400"/>
            <a:ext cx="304800" cy="4419600"/>
          </a:xfrm>
          <a:custGeom>
            <a:avLst/>
            <a:gdLst/>
            <a:ahLst/>
            <a:cxnLst/>
            <a:rect l="l" t="t" r="r" b="b"/>
            <a:pathLst>
              <a:path w="304800" h="4419600">
                <a:moveTo>
                  <a:pt x="0" y="4419600"/>
                </a:moveTo>
                <a:lnTo>
                  <a:pt x="304800" y="4419600"/>
                </a:lnTo>
                <a:lnTo>
                  <a:pt x="304800" y="0"/>
                </a:lnTo>
                <a:lnTo>
                  <a:pt x="0" y="0"/>
                </a:lnTo>
                <a:lnTo>
                  <a:pt x="0" y="44196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1981200" y="1295400"/>
            <a:ext cx="304800" cy="4419600"/>
          </a:xfrm>
          <a:custGeom>
            <a:avLst/>
            <a:gdLst/>
            <a:ahLst/>
            <a:cxnLst/>
            <a:rect l="l" t="t" r="r" b="b"/>
            <a:pathLst>
              <a:path w="304800" h="4419600">
                <a:moveTo>
                  <a:pt x="0" y="4419600"/>
                </a:moveTo>
                <a:lnTo>
                  <a:pt x="304800" y="4419600"/>
                </a:lnTo>
                <a:lnTo>
                  <a:pt x="304800" y="0"/>
                </a:lnTo>
                <a:lnTo>
                  <a:pt x="0" y="0"/>
                </a:lnTo>
                <a:lnTo>
                  <a:pt x="0" y="4419600"/>
                </a:lnTo>
                <a:close/>
              </a:path>
            </a:pathLst>
          </a:custGeom>
          <a:ln w="158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2209800" y="1143000"/>
            <a:ext cx="5410200" cy="304800"/>
          </a:xfrm>
          <a:custGeom>
            <a:avLst/>
            <a:gdLst/>
            <a:ahLst/>
            <a:cxnLst/>
            <a:rect l="l" t="t" r="r" b="b"/>
            <a:pathLst>
              <a:path w="5410200" h="304800">
                <a:moveTo>
                  <a:pt x="0" y="304800"/>
                </a:moveTo>
                <a:lnTo>
                  <a:pt x="5410200" y="304800"/>
                </a:lnTo>
                <a:lnTo>
                  <a:pt x="54102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2209800" y="1143000"/>
            <a:ext cx="5410200" cy="304800"/>
          </a:xfrm>
          <a:custGeom>
            <a:avLst/>
            <a:gdLst/>
            <a:ahLst/>
            <a:cxnLst/>
            <a:rect l="l" t="t" r="r" b="b"/>
            <a:pathLst>
              <a:path w="5410200" h="304800">
                <a:moveTo>
                  <a:pt x="0" y="304800"/>
                </a:moveTo>
                <a:lnTo>
                  <a:pt x="5410200" y="304800"/>
                </a:lnTo>
                <a:lnTo>
                  <a:pt x="54102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ln w="158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 txBox="1">
            <a:spLocks noGrp="1"/>
          </p:cNvSpPr>
          <p:nvPr>
            <p:ph type="ftr" sz="quarter" idx="5"/>
          </p:nvPr>
        </p:nvSpPr>
        <p:spPr>
          <a:xfrm>
            <a:off x="4713859" y="5956443"/>
            <a:ext cx="335089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pc="-15"/>
              <a:t>Federal Fire Department San Diego Training</a:t>
            </a:r>
            <a:endParaRPr spc="-15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29119" y="0"/>
            <a:ext cx="339090" cy="334010"/>
          </a:xfrm>
          <a:custGeom>
            <a:avLst/>
            <a:gdLst/>
            <a:ahLst/>
            <a:cxnLst/>
            <a:rect l="l" t="t" r="r" b="b"/>
            <a:pathLst>
              <a:path w="339090" h="334010">
                <a:moveTo>
                  <a:pt x="0" y="333476"/>
                </a:moveTo>
                <a:lnTo>
                  <a:pt x="339090" y="333476"/>
                </a:lnTo>
                <a:lnTo>
                  <a:pt x="339090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29119" y="6519138"/>
            <a:ext cx="339090" cy="339090"/>
          </a:xfrm>
          <a:custGeom>
            <a:avLst/>
            <a:gdLst/>
            <a:ahLst/>
            <a:cxnLst/>
            <a:rect l="l" t="t" r="r" b="b"/>
            <a:pathLst>
              <a:path w="339090" h="339090">
                <a:moveTo>
                  <a:pt x="0" y="338861"/>
                </a:moveTo>
                <a:lnTo>
                  <a:pt x="339090" y="338861"/>
                </a:lnTo>
                <a:lnTo>
                  <a:pt x="33909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7604" y="0"/>
            <a:ext cx="228600" cy="6858000"/>
          </a:xfrm>
          <a:custGeom>
            <a:avLst/>
            <a:gdLst/>
            <a:ahLst/>
            <a:cxnLst/>
            <a:rect l="l" t="t" r="r" b="b"/>
            <a:pathLst>
              <a:path w="228600" h="6858000">
                <a:moveTo>
                  <a:pt x="0" y="6857999"/>
                </a:moveTo>
                <a:lnTo>
                  <a:pt x="228605" y="6857999"/>
                </a:lnTo>
                <a:lnTo>
                  <a:pt x="228605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29119" y="0"/>
            <a:ext cx="228600" cy="334010"/>
          </a:xfrm>
          <a:custGeom>
            <a:avLst/>
            <a:gdLst/>
            <a:ahLst/>
            <a:cxnLst/>
            <a:rect l="l" t="t" r="r" b="b"/>
            <a:pathLst>
              <a:path w="228600" h="334010">
                <a:moveTo>
                  <a:pt x="0" y="333476"/>
                </a:moveTo>
                <a:lnTo>
                  <a:pt x="228600" y="333476"/>
                </a:lnTo>
                <a:lnTo>
                  <a:pt x="228600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29119" y="6519138"/>
            <a:ext cx="228600" cy="339090"/>
          </a:xfrm>
          <a:custGeom>
            <a:avLst/>
            <a:gdLst/>
            <a:ahLst/>
            <a:cxnLst/>
            <a:rect l="l" t="t" r="r" b="b"/>
            <a:pathLst>
              <a:path w="228600" h="339090">
                <a:moveTo>
                  <a:pt x="0" y="338861"/>
                </a:moveTo>
                <a:lnTo>
                  <a:pt x="228600" y="338861"/>
                </a:lnTo>
                <a:lnTo>
                  <a:pt x="2286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06209" y="0"/>
            <a:ext cx="194310" cy="6858000"/>
          </a:xfrm>
          <a:custGeom>
            <a:avLst/>
            <a:gdLst/>
            <a:ahLst/>
            <a:cxnLst/>
            <a:rect l="l" t="t" r="r" b="b"/>
            <a:pathLst>
              <a:path w="194309" h="6858000">
                <a:moveTo>
                  <a:pt x="0" y="6857999"/>
                </a:moveTo>
                <a:lnTo>
                  <a:pt x="194310" y="6857999"/>
                </a:lnTo>
                <a:lnTo>
                  <a:pt x="194310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491119" y="0"/>
            <a:ext cx="1482090" cy="334010"/>
          </a:xfrm>
          <a:custGeom>
            <a:avLst/>
            <a:gdLst/>
            <a:ahLst/>
            <a:cxnLst/>
            <a:rect l="l" t="t" r="r" b="b"/>
            <a:pathLst>
              <a:path w="1482089" h="334010">
                <a:moveTo>
                  <a:pt x="0" y="333476"/>
                </a:moveTo>
                <a:lnTo>
                  <a:pt x="1482077" y="333476"/>
                </a:lnTo>
                <a:lnTo>
                  <a:pt x="1482077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491119" y="6519138"/>
            <a:ext cx="1482090" cy="339090"/>
          </a:xfrm>
          <a:custGeom>
            <a:avLst/>
            <a:gdLst/>
            <a:ahLst/>
            <a:cxnLst/>
            <a:rect l="l" t="t" r="r" b="b"/>
            <a:pathLst>
              <a:path w="1482089" h="339090">
                <a:moveTo>
                  <a:pt x="0" y="338861"/>
                </a:moveTo>
                <a:lnTo>
                  <a:pt x="1482077" y="338861"/>
                </a:lnTo>
                <a:lnTo>
                  <a:pt x="1482077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00519" y="0"/>
            <a:ext cx="228600" cy="334010"/>
          </a:xfrm>
          <a:custGeom>
            <a:avLst/>
            <a:gdLst/>
            <a:ahLst/>
            <a:cxnLst/>
            <a:rect l="l" t="t" r="r" b="b"/>
            <a:pathLst>
              <a:path w="228600" h="334010">
                <a:moveTo>
                  <a:pt x="0" y="333476"/>
                </a:moveTo>
                <a:lnTo>
                  <a:pt x="228600" y="333476"/>
                </a:lnTo>
                <a:lnTo>
                  <a:pt x="228600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00519" y="6519138"/>
            <a:ext cx="228600" cy="339090"/>
          </a:xfrm>
          <a:custGeom>
            <a:avLst/>
            <a:gdLst/>
            <a:ahLst/>
            <a:cxnLst/>
            <a:rect l="l" t="t" r="r" b="b"/>
            <a:pathLst>
              <a:path w="228600" h="339090">
                <a:moveTo>
                  <a:pt x="0" y="338861"/>
                </a:moveTo>
                <a:lnTo>
                  <a:pt x="228600" y="338861"/>
                </a:lnTo>
                <a:lnTo>
                  <a:pt x="2286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29119" y="0"/>
            <a:ext cx="762000" cy="334010"/>
          </a:xfrm>
          <a:custGeom>
            <a:avLst/>
            <a:gdLst/>
            <a:ahLst/>
            <a:cxnLst/>
            <a:rect l="l" t="t" r="r" b="b"/>
            <a:pathLst>
              <a:path w="762000" h="334010">
                <a:moveTo>
                  <a:pt x="0" y="333476"/>
                </a:moveTo>
                <a:lnTo>
                  <a:pt x="762000" y="333476"/>
                </a:lnTo>
                <a:lnTo>
                  <a:pt x="762000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29119" y="6519138"/>
            <a:ext cx="762000" cy="339090"/>
          </a:xfrm>
          <a:custGeom>
            <a:avLst/>
            <a:gdLst/>
            <a:ahLst/>
            <a:cxnLst/>
            <a:rect l="l" t="t" r="r" b="b"/>
            <a:pathLst>
              <a:path w="762000" h="339090">
                <a:moveTo>
                  <a:pt x="0" y="338861"/>
                </a:moveTo>
                <a:lnTo>
                  <a:pt x="762000" y="338861"/>
                </a:lnTo>
                <a:lnTo>
                  <a:pt x="7620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706996" y="6519138"/>
            <a:ext cx="1524000" cy="339090"/>
          </a:xfrm>
          <a:custGeom>
            <a:avLst/>
            <a:gdLst/>
            <a:ahLst/>
            <a:cxnLst/>
            <a:rect l="l" t="t" r="r" b="b"/>
            <a:pathLst>
              <a:path w="1524000" h="339090">
                <a:moveTo>
                  <a:pt x="0" y="338861"/>
                </a:moveTo>
                <a:lnTo>
                  <a:pt x="1524000" y="338861"/>
                </a:lnTo>
                <a:lnTo>
                  <a:pt x="15240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992996" y="0"/>
            <a:ext cx="151130" cy="6858000"/>
          </a:xfrm>
          <a:custGeom>
            <a:avLst/>
            <a:gdLst/>
            <a:ahLst/>
            <a:cxnLst/>
            <a:rect l="l" t="t" r="r" b="b"/>
            <a:pathLst>
              <a:path w="151129" h="6858000">
                <a:moveTo>
                  <a:pt x="0" y="6857998"/>
                </a:moveTo>
                <a:lnTo>
                  <a:pt x="151002" y="6857998"/>
                </a:lnTo>
                <a:lnTo>
                  <a:pt x="151002" y="0"/>
                </a:lnTo>
                <a:lnTo>
                  <a:pt x="0" y="0"/>
                </a:lnTo>
                <a:lnTo>
                  <a:pt x="0" y="685799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230996" y="0"/>
            <a:ext cx="762000" cy="6858000"/>
          </a:xfrm>
          <a:custGeom>
            <a:avLst/>
            <a:gdLst/>
            <a:ahLst/>
            <a:cxnLst/>
            <a:rect l="l" t="t" r="r" b="b"/>
            <a:pathLst>
              <a:path w="762000" h="6858000">
                <a:moveTo>
                  <a:pt x="0" y="6858000"/>
                </a:moveTo>
                <a:lnTo>
                  <a:pt x="762000" y="6858000"/>
                </a:lnTo>
                <a:lnTo>
                  <a:pt x="762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963796" y="0"/>
            <a:ext cx="597535" cy="334010"/>
          </a:xfrm>
          <a:custGeom>
            <a:avLst/>
            <a:gdLst/>
            <a:ahLst/>
            <a:cxnLst/>
            <a:rect l="l" t="t" r="r" b="b"/>
            <a:pathLst>
              <a:path w="597535" h="334010">
                <a:moveTo>
                  <a:pt x="0" y="333476"/>
                </a:moveTo>
                <a:lnTo>
                  <a:pt x="597407" y="333476"/>
                </a:lnTo>
                <a:lnTo>
                  <a:pt x="597407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963796" y="6519138"/>
            <a:ext cx="2743200" cy="339090"/>
          </a:xfrm>
          <a:custGeom>
            <a:avLst/>
            <a:gdLst/>
            <a:ahLst/>
            <a:cxnLst/>
            <a:rect l="l" t="t" r="r" b="b"/>
            <a:pathLst>
              <a:path w="2743200" h="339090">
                <a:moveTo>
                  <a:pt x="0" y="338861"/>
                </a:moveTo>
                <a:lnTo>
                  <a:pt x="2743200" y="338861"/>
                </a:lnTo>
                <a:lnTo>
                  <a:pt x="27432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973197" y="0"/>
            <a:ext cx="228600" cy="334010"/>
          </a:xfrm>
          <a:custGeom>
            <a:avLst/>
            <a:gdLst/>
            <a:ahLst/>
            <a:cxnLst/>
            <a:rect l="l" t="t" r="r" b="b"/>
            <a:pathLst>
              <a:path w="228600" h="334010">
                <a:moveTo>
                  <a:pt x="0" y="333476"/>
                </a:moveTo>
                <a:lnTo>
                  <a:pt x="228600" y="333476"/>
                </a:lnTo>
                <a:lnTo>
                  <a:pt x="228600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973197" y="6519138"/>
            <a:ext cx="228600" cy="339090"/>
          </a:xfrm>
          <a:custGeom>
            <a:avLst/>
            <a:gdLst/>
            <a:ahLst/>
            <a:cxnLst/>
            <a:rect l="l" t="t" r="r" b="b"/>
            <a:pathLst>
              <a:path w="228600" h="339090">
                <a:moveTo>
                  <a:pt x="0" y="338861"/>
                </a:moveTo>
                <a:lnTo>
                  <a:pt x="228600" y="338861"/>
                </a:lnTo>
                <a:lnTo>
                  <a:pt x="2286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201797" y="0"/>
            <a:ext cx="762000" cy="334010"/>
          </a:xfrm>
          <a:custGeom>
            <a:avLst/>
            <a:gdLst/>
            <a:ahLst/>
            <a:cxnLst/>
            <a:rect l="l" t="t" r="r" b="b"/>
            <a:pathLst>
              <a:path w="762000" h="334010">
                <a:moveTo>
                  <a:pt x="0" y="333476"/>
                </a:moveTo>
                <a:lnTo>
                  <a:pt x="762000" y="333476"/>
                </a:lnTo>
                <a:lnTo>
                  <a:pt x="762000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201797" y="6519138"/>
            <a:ext cx="762000" cy="339090"/>
          </a:xfrm>
          <a:custGeom>
            <a:avLst/>
            <a:gdLst/>
            <a:ahLst/>
            <a:cxnLst/>
            <a:rect l="l" t="t" r="r" b="b"/>
            <a:pathLst>
              <a:path w="762000" h="339090">
                <a:moveTo>
                  <a:pt x="0" y="338861"/>
                </a:moveTo>
                <a:lnTo>
                  <a:pt x="762000" y="338861"/>
                </a:lnTo>
                <a:lnTo>
                  <a:pt x="7620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5728" y="5068688"/>
            <a:ext cx="9078595" cy="1133475"/>
          </a:xfrm>
          <a:custGeom>
            <a:avLst/>
            <a:gdLst/>
            <a:ahLst/>
            <a:cxnLst/>
            <a:rect l="l" t="t" r="r" b="b"/>
            <a:pathLst>
              <a:path w="9078595" h="1133475">
                <a:moveTo>
                  <a:pt x="0" y="1082721"/>
                </a:moveTo>
                <a:lnTo>
                  <a:pt x="74097" y="1087170"/>
                </a:lnTo>
                <a:lnTo>
                  <a:pt x="148338" y="1091588"/>
                </a:lnTo>
                <a:lnTo>
                  <a:pt x="222870" y="1095943"/>
                </a:lnTo>
                <a:lnTo>
                  <a:pt x="297835" y="1100204"/>
                </a:lnTo>
                <a:lnTo>
                  <a:pt x="373379" y="1104341"/>
                </a:lnTo>
                <a:lnTo>
                  <a:pt x="449647" y="1108322"/>
                </a:lnTo>
                <a:lnTo>
                  <a:pt x="526783" y="1112116"/>
                </a:lnTo>
                <a:lnTo>
                  <a:pt x="604932" y="1115692"/>
                </a:lnTo>
                <a:lnTo>
                  <a:pt x="684239" y="1119019"/>
                </a:lnTo>
                <a:lnTo>
                  <a:pt x="764848" y="1122064"/>
                </a:lnTo>
                <a:lnTo>
                  <a:pt x="846905" y="1124798"/>
                </a:lnTo>
                <a:lnTo>
                  <a:pt x="930554" y="1127190"/>
                </a:lnTo>
                <a:lnTo>
                  <a:pt x="1015939" y="1129207"/>
                </a:lnTo>
                <a:lnTo>
                  <a:pt x="1103206" y="1130818"/>
                </a:lnTo>
                <a:lnTo>
                  <a:pt x="1192499" y="1131994"/>
                </a:lnTo>
                <a:lnTo>
                  <a:pt x="1283964" y="1132701"/>
                </a:lnTo>
                <a:lnTo>
                  <a:pt x="1377743" y="1132910"/>
                </a:lnTo>
                <a:lnTo>
                  <a:pt x="1473984" y="1132589"/>
                </a:lnTo>
                <a:lnTo>
                  <a:pt x="1572829" y="1131707"/>
                </a:lnTo>
                <a:lnTo>
                  <a:pt x="1674425" y="1130232"/>
                </a:lnTo>
                <a:lnTo>
                  <a:pt x="1778609" y="1128426"/>
                </a:lnTo>
                <a:lnTo>
                  <a:pt x="1885076" y="1126533"/>
                </a:lnTo>
                <a:lnTo>
                  <a:pt x="1993764" y="1124494"/>
                </a:lnTo>
                <a:lnTo>
                  <a:pt x="2104609" y="1122252"/>
                </a:lnTo>
                <a:lnTo>
                  <a:pt x="2217550" y="1119749"/>
                </a:lnTo>
                <a:lnTo>
                  <a:pt x="2332524" y="1116926"/>
                </a:lnTo>
                <a:lnTo>
                  <a:pt x="2449469" y="1113726"/>
                </a:lnTo>
                <a:lnTo>
                  <a:pt x="2568322" y="1110091"/>
                </a:lnTo>
                <a:lnTo>
                  <a:pt x="2689021" y="1105964"/>
                </a:lnTo>
                <a:lnTo>
                  <a:pt x="2811503" y="1101286"/>
                </a:lnTo>
                <a:lnTo>
                  <a:pt x="2935707" y="1095999"/>
                </a:lnTo>
                <a:lnTo>
                  <a:pt x="3061569" y="1090045"/>
                </a:lnTo>
                <a:lnTo>
                  <a:pt x="3189028" y="1083367"/>
                </a:lnTo>
                <a:lnTo>
                  <a:pt x="3318021" y="1075907"/>
                </a:lnTo>
                <a:lnTo>
                  <a:pt x="3448486" y="1067606"/>
                </a:lnTo>
                <a:lnTo>
                  <a:pt x="3580359" y="1058408"/>
                </a:lnTo>
                <a:lnTo>
                  <a:pt x="3713580" y="1048253"/>
                </a:lnTo>
                <a:lnTo>
                  <a:pt x="3848085" y="1037085"/>
                </a:lnTo>
                <a:lnTo>
                  <a:pt x="3983812" y="1024844"/>
                </a:lnTo>
                <a:lnTo>
                  <a:pt x="4120699" y="1011474"/>
                </a:lnTo>
                <a:lnTo>
                  <a:pt x="4260922" y="996936"/>
                </a:lnTo>
                <a:lnTo>
                  <a:pt x="4406242" y="981268"/>
                </a:lnTo>
                <a:lnTo>
                  <a:pt x="4556025" y="964529"/>
                </a:lnTo>
                <a:lnTo>
                  <a:pt x="4709640" y="946776"/>
                </a:lnTo>
                <a:lnTo>
                  <a:pt x="4866455" y="928067"/>
                </a:lnTo>
                <a:lnTo>
                  <a:pt x="5025836" y="908460"/>
                </a:lnTo>
                <a:lnTo>
                  <a:pt x="5187152" y="888013"/>
                </a:lnTo>
                <a:lnTo>
                  <a:pt x="5349770" y="866784"/>
                </a:lnTo>
                <a:lnTo>
                  <a:pt x="5513059" y="844831"/>
                </a:lnTo>
                <a:lnTo>
                  <a:pt x="5676385" y="822211"/>
                </a:lnTo>
                <a:lnTo>
                  <a:pt x="5839117" y="798983"/>
                </a:lnTo>
                <a:lnTo>
                  <a:pt x="6000623" y="775203"/>
                </a:lnTo>
                <a:lnTo>
                  <a:pt x="6160269" y="750932"/>
                </a:lnTo>
                <a:lnTo>
                  <a:pt x="6317425" y="726225"/>
                </a:lnTo>
                <a:lnTo>
                  <a:pt x="6471457" y="701141"/>
                </a:lnTo>
                <a:lnTo>
                  <a:pt x="6621733" y="675738"/>
                </a:lnTo>
                <a:lnTo>
                  <a:pt x="6767621" y="650074"/>
                </a:lnTo>
                <a:lnTo>
                  <a:pt x="6908489" y="624206"/>
                </a:lnTo>
                <a:lnTo>
                  <a:pt x="7043705" y="598193"/>
                </a:lnTo>
                <a:lnTo>
                  <a:pt x="7172636" y="572092"/>
                </a:lnTo>
                <a:lnTo>
                  <a:pt x="7298305" y="545220"/>
                </a:lnTo>
                <a:lnTo>
                  <a:pt x="7423820" y="516973"/>
                </a:lnTo>
                <a:lnTo>
                  <a:pt x="7548731" y="487520"/>
                </a:lnTo>
                <a:lnTo>
                  <a:pt x="7672588" y="457032"/>
                </a:lnTo>
                <a:lnTo>
                  <a:pt x="7794942" y="425677"/>
                </a:lnTo>
                <a:lnTo>
                  <a:pt x="7915342" y="393625"/>
                </a:lnTo>
                <a:lnTo>
                  <a:pt x="8033340" y="361044"/>
                </a:lnTo>
                <a:lnTo>
                  <a:pt x="8148485" y="328105"/>
                </a:lnTo>
                <a:lnTo>
                  <a:pt x="8260329" y="294977"/>
                </a:lnTo>
                <a:lnTo>
                  <a:pt x="8368420" y="261828"/>
                </a:lnTo>
                <a:lnTo>
                  <a:pt x="8472310" y="228829"/>
                </a:lnTo>
                <a:lnTo>
                  <a:pt x="8571549" y="196148"/>
                </a:lnTo>
                <a:lnTo>
                  <a:pt x="8665687" y="163955"/>
                </a:lnTo>
                <a:lnTo>
                  <a:pt x="8754274" y="132418"/>
                </a:lnTo>
                <a:lnTo>
                  <a:pt x="8836862" y="101709"/>
                </a:lnTo>
                <a:lnTo>
                  <a:pt x="8912999" y="71994"/>
                </a:lnTo>
                <a:lnTo>
                  <a:pt x="8982237" y="43445"/>
                </a:lnTo>
                <a:lnTo>
                  <a:pt x="9044126" y="16230"/>
                </a:lnTo>
                <a:lnTo>
                  <a:pt x="9078271" y="0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5728" y="3486896"/>
            <a:ext cx="9078595" cy="871855"/>
          </a:xfrm>
          <a:custGeom>
            <a:avLst/>
            <a:gdLst/>
            <a:ahLst/>
            <a:cxnLst/>
            <a:rect l="l" t="t" r="r" b="b"/>
            <a:pathLst>
              <a:path w="9078595" h="871854">
                <a:moveTo>
                  <a:pt x="0" y="871362"/>
                </a:moveTo>
                <a:lnTo>
                  <a:pt x="39517" y="850427"/>
                </a:lnTo>
                <a:lnTo>
                  <a:pt x="79226" y="829494"/>
                </a:lnTo>
                <a:lnTo>
                  <a:pt x="119318" y="808565"/>
                </a:lnTo>
                <a:lnTo>
                  <a:pt x="159985" y="787643"/>
                </a:lnTo>
                <a:lnTo>
                  <a:pt x="201417" y="766730"/>
                </a:lnTo>
                <a:lnTo>
                  <a:pt x="243807" y="745829"/>
                </a:lnTo>
                <a:lnTo>
                  <a:pt x="287346" y="724941"/>
                </a:lnTo>
                <a:lnTo>
                  <a:pt x="332224" y="704070"/>
                </a:lnTo>
                <a:lnTo>
                  <a:pt x="378635" y="683217"/>
                </a:lnTo>
                <a:lnTo>
                  <a:pt x="426770" y="662384"/>
                </a:lnTo>
                <a:lnTo>
                  <a:pt x="476819" y="641574"/>
                </a:lnTo>
                <a:lnTo>
                  <a:pt x="528974" y="620789"/>
                </a:lnTo>
                <a:lnTo>
                  <a:pt x="583427" y="600032"/>
                </a:lnTo>
                <a:lnTo>
                  <a:pt x="640370" y="579305"/>
                </a:lnTo>
                <a:lnTo>
                  <a:pt x="699993" y="558609"/>
                </a:lnTo>
                <a:lnTo>
                  <a:pt x="762489" y="537948"/>
                </a:lnTo>
                <a:lnTo>
                  <a:pt x="828049" y="517323"/>
                </a:lnTo>
                <a:lnTo>
                  <a:pt x="896864" y="496737"/>
                </a:lnTo>
                <a:lnTo>
                  <a:pt x="969125" y="476193"/>
                </a:lnTo>
                <a:lnTo>
                  <a:pt x="1045025" y="455691"/>
                </a:lnTo>
                <a:lnTo>
                  <a:pt x="1124420" y="434762"/>
                </a:lnTo>
                <a:lnTo>
                  <a:pt x="1206976" y="413029"/>
                </a:lnTo>
                <a:lnTo>
                  <a:pt x="1292584" y="390639"/>
                </a:lnTo>
                <a:lnTo>
                  <a:pt x="1381138" y="367739"/>
                </a:lnTo>
                <a:lnTo>
                  <a:pt x="1472532" y="344477"/>
                </a:lnTo>
                <a:lnTo>
                  <a:pt x="1566657" y="320999"/>
                </a:lnTo>
                <a:lnTo>
                  <a:pt x="1663407" y="297452"/>
                </a:lnTo>
                <a:lnTo>
                  <a:pt x="1762675" y="273984"/>
                </a:lnTo>
                <a:lnTo>
                  <a:pt x="1864354" y="250740"/>
                </a:lnTo>
                <a:lnTo>
                  <a:pt x="1968336" y="227869"/>
                </a:lnTo>
                <a:lnTo>
                  <a:pt x="2074515" y="205517"/>
                </a:lnTo>
                <a:lnTo>
                  <a:pt x="2182783" y="183831"/>
                </a:lnTo>
                <a:lnTo>
                  <a:pt x="2293034" y="162958"/>
                </a:lnTo>
                <a:lnTo>
                  <a:pt x="2405160" y="143045"/>
                </a:lnTo>
                <a:lnTo>
                  <a:pt x="2519054" y="124239"/>
                </a:lnTo>
                <a:lnTo>
                  <a:pt x="2634610" y="106687"/>
                </a:lnTo>
                <a:lnTo>
                  <a:pt x="2751719" y="90536"/>
                </a:lnTo>
                <a:lnTo>
                  <a:pt x="2870276" y="75933"/>
                </a:lnTo>
                <a:lnTo>
                  <a:pt x="2990173" y="63025"/>
                </a:lnTo>
                <a:lnTo>
                  <a:pt x="3111303" y="51958"/>
                </a:lnTo>
                <a:lnTo>
                  <a:pt x="3234319" y="42339"/>
                </a:lnTo>
                <a:lnTo>
                  <a:pt x="3359831" y="33678"/>
                </a:lnTo>
                <a:lnTo>
                  <a:pt x="3487723" y="25986"/>
                </a:lnTo>
                <a:lnTo>
                  <a:pt x="3617880" y="19272"/>
                </a:lnTo>
                <a:lnTo>
                  <a:pt x="3750186" y="13543"/>
                </a:lnTo>
                <a:lnTo>
                  <a:pt x="3884525" y="8809"/>
                </a:lnTo>
                <a:lnTo>
                  <a:pt x="4020781" y="5079"/>
                </a:lnTo>
                <a:lnTo>
                  <a:pt x="4158839" y="2361"/>
                </a:lnTo>
                <a:lnTo>
                  <a:pt x="4298583" y="665"/>
                </a:lnTo>
                <a:lnTo>
                  <a:pt x="4439897" y="0"/>
                </a:lnTo>
                <a:lnTo>
                  <a:pt x="4582666" y="373"/>
                </a:lnTo>
                <a:lnTo>
                  <a:pt x="4726773" y="1794"/>
                </a:lnTo>
                <a:lnTo>
                  <a:pt x="4872103" y="4273"/>
                </a:lnTo>
                <a:lnTo>
                  <a:pt x="5018541" y="7817"/>
                </a:lnTo>
                <a:lnTo>
                  <a:pt x="5165970" y="12436"/>
                </a:lnTo>
                <a:lnTo>
                  <a:pt x="5314275" y="18138"/>
                </a:lnTo>
                <a:lnTo>
                  <a:pt x="5463340" y="24932"/>
                </a:lnTo>
                <a:lnTo>
                  <a:pt x="5613050" y="32828"/>
                </a:lnTo>
                <a:lnTo>
                  <a:pt x="5763288" y="41834"/>
                </a:lnTo>
                <a:lnTo>
                  <a:pt x="5913939" y="51958"/>
                </a:lnTo>
                <a:lnTo>
                  <a:pt x="6069565" y="64195"/>
                </a:lnTo>
                <a:lnTo>
                  <a:pt x="6233905" y="79317"/>
                </a:lnTo>
                <a:lnTo>
                  <a:pt x="6405612" y="97004"/>
                </a:lnTo>
                <a:lnTo>
                  <a:pt x="6583334" y="116936"/>
                </a:lnTo>
                <a:lnTo>
                  <a:pt x="6765724" y="138791"/>
                </a:lnTo>
                <a:lnTo>
                  <a:pt x="6951431" y="162249"/>
                </a:lnTo>
                <a:lnTo>
                  <a:pt x="7139106" y="186989"/>
                </a:lnTo>
                <a:lnTo>
                  <a:pt x="7327400" y="212692"/>
                </a:lnTo>
                <a:lnTo>
                  <a:pt x="7514964" y="239035"/>
                </a:lnTo>
                <a:lnTo>
                  <a:pt x="7700448" y="265699"/>
                </a:lnTo>
                <a:lnTo>
                  <a:pt x="7882503" y="292364"/>
                </a:lnTo>
                <a:lnTo>
                  <a:pt x="8059779" y="318707"/>
                </a:lnTo>
                <a:lnTo>
                  <a:pt x="8230929" y="344409"/>
                </a:lnTo>
                <a:lnTo>
                  <a:pt x="8394601" y="369150"/>
                </a:lnTo>
                <a:lnTo>
                  <a:pt x="8549447" y="392608"/>
                </a:lnTo>
                <a:lnTo>
                  <a:pt x="8694117" y="414463"/>
                </a:lnTo>
                <a:lnTo>
                  <a:pt x="8827262" y="434394"/>
                </a:lnTo>
                <a:lnTo>
                  <a:pt x="8947534" y="452082"/>
                </a:lnTo>
                <a:lnTo>
                  <a:pt x="9053582" y="467204"/>
                </a:lnTo>
                <a:lnTo>
                  <a:pt x="9078271" y="470543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3853" y="5640781"/>
            <a:ext cx="3004820" cy="1211580"/>
          </a:xfrm>
          <a:custGeom>
            <a:avLst/>
            <a:gdLst/>
            <a:ahLst/>
            <a:cxnLst/>
            <a:rect l="l" t="t" r="r" b="b"/>
            <a:pathLst>
              <a:path w="3004820" h="1211579">
                <a:moveTo>
                  <a:pt x="0" y="0"/>
                </a:moveTo>
                <a:lnTo>
                  <a:pt x="165473" y="75222"/>
                </a:lnTo>
                <a:lnTo>
                  <a:pt x="330718" y="150224"/>
                </a:lnTo>
                <a:lnTo>
                  <a:pt x="495505" y="224785"/>
                </a:lnTo>
                <a:lnTo>
                  <a:pt x="659604" y="298685"/>
                </a:lnTo>
                <a:lnTo>
                  <a:pt x="822786" y="371704"/>
                </a:lnTo>
                <a:lnTo>
                  <a:pt x="984822" y="443620"/>
                </a:lnTo>
                <a:lnTo>
                  <a:pt x="1145481" y="514214"/>
                </a:lnTo>
                <a:lnTo>
                  <a:pt x="1304536" y="583265"/>
                </a:lnTo>
                <a:lnTo>
                  <a:pt x="1461755" y="650553"/>
                </a:lnTo>
                <a:lnTo>
                  <a:pt x="1616910" y="715856"/>
                </a:lnTo>
                <a:lnTo>
                  <a:pt x="1769771" y="778956"/>
                </a:lnTo>
                <a:lnTo>
                  <a:pt x="1920109" y="839630"/>
                </a:lnTo>
                <a:lnTo>
                  <a:pt x="2067693" y="897659"/>
                </a:lnTo>
                <a:lnTo>
                  <a:pt x="2212296" y="952823"/>
                </a:lnTo>
                <a:lnTo>
                  <a:pt x="2353687" y="1004901"/>
                </a:lnTo>
                <a:lnTo>
                  <a:pt x="2491637" y="1053671"/>
                </a:lnTo>
                <a:lnTo>
                  <a:pt x="2625915" y="1098915"/>
                </a:lnTo>
                <a:lnTo>
                  <a:pt x="2756294" y="1140412"/>
                </a:lnTo>
                <a:lnTo>
                  <a:pt x="2882543" y="1177940"/>
                </a:lnTo>
                <a:lnTo>
                  <a:pt x="3004433" y="1211280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5728" y="5284470"/>
            <a:ext cx="9078595" cy="1467485"/>
          </a:xfrm>
          <a:custGeom>
            <a:avLst/>
            <a:gdLst/>
            <a:ahLst/>
            <a:cxnLst/>
            <a:rect l="l" t="t" r="r" b="b"/>
            <a:pathLst>
              <a:path w="9078595" h="1467484">
                <a:moveTo>
                  <a:pt x="0" y="0"/>
                </a:moveTo>
                <a:lnTo>
                  <a:pt x="42930" y="14997"/>
                </a:lnTo>
                <a:lnTo>
                  <a:pt x="86045" y="30029"/>
                </a:lnTo>
                <a:lnTo>
                  <a:pt x="129530" y="45127"/>
                </a:lnTo>
                <a:lnTo>
                  <a:pt x="173569" y="60326"/>
                </a:lnTo>
                <a:lnTo>
                  <a:pt x="218347" y="75658"/>
                </a:lnTo>
                <a:lnTo>
                  <a:pt x="264049" y="91158"/>
                </a:lnTo>
                <a:lnTo>
                  <a:pt x="310861" y="106858"/>
                </a:lnTo>
                <a:lnTo>
                  <a:pt x="358966" y="122792"/>
                </a:lnTo>
                <a:lnTo>
                  <a:pt x="408549" y="138994"/>
                </a:lnTo>
                <a:lnTo>
                  <a:pt x="459796" y="155497"/>
                </a:lnTo>
                <a:lnTo>
                  <a:pt x="512891" y="172334"/>
                </a:lnTo>
                <a:lnTo>
                  <a:pt x="568019" y="189539"/>
                </a:lnTo>
                <a:lnTo>
                  <a:pt x="625365" y="207145"/>
                </a:lnTo>
                <a:lnTo>
                  <a:pt x="685113" y="225187"/>
                </a:lnTo>
                <a:lnTo>
                  <a:pt x="747449" y="243696"/>
                </a:lnTo>
                <a:lnTo>
                  <a:pt x="812557" y="262707"/>
                </a:lnTo>
                <a:lnTo>
                  <a:pt x="880623" y="282253"/>
                </a:lnTo>
                <a:lnTo>
                  <a:pt x="951830" y="302368"/>
                </a:lnTo>
                <a:lnTo>
                  <a:pt x="1026365" y="323084"/>
                </a:lnTo>
                <a:lnTo>
                  <a:pt x="1104411" y="344436"/>
                </a:lnTo>
                <a:lnTo>
                  <a:pt x="1186211" y="366669"/>
                </a:lnTo>
                <a:lnTo>
                  <a:pt x="1271737" y="389952"/>
                </a:lnTo>
                <a:lnTo>
                  <a:pt x="1360767" y="414180"/>
                </a:lnTo>
                <a:lnTo>
                  <a:pt x="1453077" y="439246"/>
                </a:lnTo>
                <a:lnTo>
                  <a:pt x="1548444" y="465041"/>
                </a:lnTo>
                <a:lnTo>
                  <a:pt x="1646647" y="491461"/>
                </a:lnTo>
                <a:lnTo>
                  <a:pt x="1747463" y="518397"/>
                </a:lnTo>
                <a:lnTo>
                  <a:pt x="1850668" y="545743"/>
                </a:lnTo>
                <a:lnTo>
                  <a:pt x="1956040" y="573392"/>
                </a:lnTo>
                <a:lnTo>
                  <a:pt x="2063357" y="601237"/>
                </a:lnTo>
                <a:lnTo>
                  <a:pt x="2172396" y="629171"/>
                </a:lnTo>
                <a:lnTo>
                  <a:pt x="2282934" y="657087"/>
                </a:lnTo>
                <a:lnTo>
                  <a:pt x="2394749" y="684879"/>
                </a:lnTo>
                <a:lnTo>
                  <a:pt x="2507617" y="712439"/>
                </a:lnTo>
                <a:lnTo>
                  <a:pt x="2621316" y="739661"/>
                </a:lnTo>
                <a:lnTo>
                  <a:pt x="2735624" y="766437"/>
                </a:lnTo>
                <a:lnTo>
                  <a:pt x="2850318" y="792661"/>
                </a:lnTo>
                <a:lnTo>
                  <a:pt x="2965175" y="818227"/>
                </a:lnTo>
                <a:lnTo>
                  <a:pt x="3079972" y="843026"/>
                </a:lnTo>
                <a:lnTo>
                  <a:pt x="3194488" y="866952"/>
                </a:lnTo>
                <a:lnTo>
                  <a:pt x="3310250" y="890441"/>
                </a:lnTo>
                <a:lnTo>
                  <a:pt x="3428732" y="913965"/>
                </a:lnTo>
                <a:lnTo>
                  <a:pt x="3549627" y="937471"/>
                </a:lnTo>
                <a:lnTo>
                  <a:pt x="3672628" y="960907"/>
                </a:lnTo>
                <a:lnTo>
                  <a:pt x="3797428" y="984218"/>
                </a:lnTo>
                <a:lnTo>
                  <a:pt x="3923719" y="1007351"/>
                </a:lnTo>
                <a:lnTo>
                  <a:pt x="4051195" y="1030252"/>
                </a:lnTo>
                <a:lnTo>
                  <a:pt x="4179548" y="1052869"/>
                </a:lnTo>
                <a:lnTo>
                  <a:pt x="4308472" y="1075147"/>
                </a:lnTo>
                <a:lnTo>
                  <a:pt x="4437659" y="1097033"/>
                </a:lnTo>
                <a:lnTo>
                  <a:pt x="4566802" y="1118475"/>
                </a:lnTo>
                <a:lnTo>
                  <a:pt x="4695594" y="1139417"/>
                </a:lnTo>
                <a:lnTo>
                  <a:pt x="4823728" y="1159807"/>
                </a:lnTo>
                <a:lnTo>
                  <a:pt x="4950897" y="1179592"/>
                </a:lnTo>
                <a:lnTo>
                  <a:pt x="5076794" y="1198717"/>
                </a:lnTo>
                <a:lnTo>
                  <a:pt x="5201112" y="1217130"/>
                </a:lnTo>
                <a:lnTo>
                  <a:pt x="5323543" y="1234776"/>
                </a:lnTo>
                <a:lnTo>
                  <a:pt x="5443781" y="1251603"/>
                </a:lnTo>
                <a:lnTo>
                  <a:pt x="5561519" y="1267558"/>
                </a:lnTo>
                <a:lnTo>
                  <a:pt x="5676449" y="1282585"/>
                </a:lnTo>
                <a:lnTo>
                  <a:pt x="5790250" y="1296707"/>
                </a:lnTo>
                <a:lnTo>
                  <a:pt x="5904649" y="1310004"/>
                </a:lnTo>
                <a:lnTo>
                  <a:pt x="6019351" y="1322511"/>
                </a:lnTo>
                <a:lnTo>
                  <a:pt x="6134063" y="1334265"/>
                </a:lnTo>
                <a:lnTo>
                  <a:pt x="6248490" y="1345299"/>
                </a:lnTo>
                <a:lnTo>
                  <a:pt x="6362339" y="1355651"/>
                </a:lnTo>
                <a:lnTo>
                  <a:pt x="6475315" y="1365356"/>
                </a:lnTo>
                <a:lnTo>
                  <a:pt x="6587124" y="1374450"/>
                </a:lnTo>
                <a:lnTo>
                  <a:pt x="6697472" y="1382967"/>
                </a:lnTo>
                <a:lnTo>
                  <a:pt x="6806066" y="1390944"/>
                </a:lnTo>
                <a:lnTo>
                  <a:pt x="6912611" y="1398417"/>
                </a:lnTo>
                <a:lnTo>
                  <a:pt x="7016813" y="1405421"/>
                </a:lnTo>
                <a:lnTo>
                  <a:pt x="7118378" y="1411991"/>
                </a:lnTo>
                <a:lnTo>
                  <a:pt x="7217012" y="1418163"/>
                </a:lnTo>
                <a:lnTo>
                  <a:pt x="7312421" y="1423973"/>
                </a:lnTo>
                <a:lnTo>
                  <a:pt x="7404311" y="1429457"/>
                </a:lnTo>
                <a:lnTo>
                  <a:pt x="7492388" y="1434650"/>
                </a:lnTo>
                <a:lnTo>
                  <a:pt x="7576358" y="1439587"/>
                </a:lnTo>
                <a:lnTo>
                  <a:pt x="7655927" y="1444305"/>
                </a:lnTo>
                <a:lnTo>
                  <a:pt x="7730801" y="1448838"/>
                </a:lnTo>
                <a:lnTo>
                  <a:pt x="7800619" y="1452972"/>
                </a:lnTo>
                <a:lnTo>
                  <a:pt x="7865416" y="1456492"/>
                </a:lnTo>
                <a:lnTo>
                  <a:pt x="7925542" y="1459439"/>
                </a:lnTo>
                <a:lnTo>
                  <a:pt x="7981349" y="1461853"/>
                </a:lnTo>
                <a:lnTo>
                  <a:pt x="8033190" y="1463775"/>
                </a:lnTo>
                <a:lnTo>
                  <a:pt x="8081415" y="1465244"/>
                </a:lnTo>
                <a:lnTo>
                  <a:pt x="8126376" y="1466300"/>
                </a:lnTo>
                <a:lnTo>
                  <a:pt x="8168426" y="1466983"/>
                </a:lnTo>
                <a:lnTo>
                  <a:pt x="8207916" y="1467334"/>
                </a:lnTo>
                <a:lnTo>
                  <a:pt x="8245198" y="1467393"/>
                </a:lnTo>
                <a:lnTo>
                  <a:pt x="8280624" y="1467199"/>
                </a:lnTo>
                <a:lnTo>
                  <a:pt x="8347312" y="1466215"/>
                </a:lnTo>
                <a:lnTo>
                  <a:pt x="8410796" y="1464702"/>
                </a:lnTo>
                <a:lnTo>
                  <a:pt x="8473890" y="1462982"/>
                </a:lnTo>
                <a:lnTo>
                  <a:pt x="8506170" y="1462144"/>
                </a:lnTo>
                <a:lnTo>
                  <a:pt x="8539407" y="1461374"/>
                </a:lnTo>
                <a:lnTo>
                  <a:pt x="8573954" y="1460713"/>
                </a:lnTo>
                <a:lnTo>
                  <a:pt x="8608787" y="1460032"/>
                </a:lnTo>
                <a:lnTo>
                  <a:pt x="8675585" y="1458170"/>
                </a:lnTo>
                <a:lnTo>
                  <a:pt x="8738899" y="1455703"/>
                </a:lnTo>
                <a:lnTo>
                  <a:pt x="8799138" y="1452701"/>
                </a:lnTo>
                <a:lnTo>
                  <a:pt x="8856712" y="1449236"/>
                </a:lnTo>
                <a:lnTo>
                  <a:pt x="8912031" y="1445380"/>
                </a:lnTo>
                <a:lnTo>
                  <a:pt x="8965505" y="1441203"/>
                </a:lnTo>
                <a:lnTo>
                  <a:pt x="9017545" y="1436777"/>
                </a:lnTo>
                <a:lnTo>
                  <a:pt x="9068559" y="1432174"/>
                </a:lnTo>
                <a:lnTo>
                  <a:pt x="9078271" y="1431271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215133" y="5137581"/>
            <a:ext cx="6929120" cy="1714500"/>
          </a:xfrm>
          <a:custGeom>
            <a:avLst/>
            <a:gdLst/>
            <a:ahLst/>
            <a:cxnLst/>
            <a:rect l="l" t="t" r="r" b="b"/>
            <a:pathLst>
              <a:path w="6929120" h="1714500">
                <a:moveTo>
                  <a:pt x="0" y="1714480"/>
                </a:moveTo>
                <a:lnTo>
                  <a:pt x="48751" y="1659572"/>
                </a:lnTo>
                <a:lnTo>
                  <a:pt x="97859" y="1604752"/>
                </a:lnTo>
                <a:lnTo>
                  <a:pt x="147680" y="1550111"/>
                </a:lnTo>
                <a:lnTo>
                  <a:pt x="198571" y="1495737"/>
                </a:lnTo>
                <a:lnTo>
                  <a:pt x="250888" y="1441719"/>
                </a:lnTo>
                <a:lnTo>
                  <a:pt x="304988" y="1388146"/>
                </a:lnTo>
                <a:lnTo>
                  <a:pt x="332819" y="1361555"/>
                </a:lnTo>
                <a:lnTo>
                  <a:pt x="361229" y="1335109"/>
                </a:lnTo>
                <a:lnTo>
                  <a:pt x="390263" y="1308818"/>
                </a:lnTo>
                <a:lnTo>
                  <a:pt x="419965" y="1282695"/>
                </a:lnTo>
                <a:lnTo>
                  <a:pt x="450381" y="1256750"/>
                </a:lnTo>
                <a:lnTo>
                  <a:pt x="481555" y="1230995"/>
                </a:lnTo>
                <a:lnTo>
                  <a:pt x="513531" y="1205440"/>
                </a:lnTo>
                <a:lnTo>
                  <a:pt x="546354" y="1180097"/>
                </a:lnTo>
                <a:lnTo>
                  <a:pt x="580218" y="1154766"/>
                </a:lnTo>
                <a:lnTo>
                  <a:pt x="615258" y="1129281"/>
                </a:lnTo>
                <a:lnTo>
                  <a:pt x="651371" y="1103695"/>
                </a:lnTo>
                <a:lnTo>
                  <a:pt x="688454" y="1078062"/>
                </a:lnTo>
                <a:lnTo>
                  <a:pt x="726406" y="1052434"/>
                </a:lnTo>
                <a:lnTo>
                  <a:pt x="765123" y="1026866"/>
                </a:lnTo>
                <a:lnTo>
                  <a:pt x="804502" y="1001411"/>
                </a:lnTo>
                <a:lnTo>
                  <a:pt x="844442" y="976122"/>
                </a:lnTo>
                <a:lnTo>
                  <a:pt x="884839" y="951053"/>
                </a:lnTo>
                <a:lnTo>
                  <a:pt x="925591" y="926257"/>
                </a:lnTo>
                <a:lnTo>
                  <a:pt x="966596" y="901787"/>
                </a:lnTo>
                <a:lnTo>
                  <a:pt x="1007751" y="877698"/>
                </a:lnTo>
                <a:lnTo>
                  <a:pt x="1048952" y="854042"/>
                </a:lnTo>
                <a:lnTo>
                  <a:pt x="1090099" y="830873"/>
                </a:lnTo>
                <a:lnTo>
                  <a:pt x="1131087" y="808245"/>
                </a:lnTo>
                <a:lnTo>
                  <a:pt x="1171815" y="786210"/>
                </a:lnTo>
                <a:lnTo>
                  <a:pt x="1212180" y="764823"/>
                </a:lnTo>
                <a:lnTo>
                  <a:pt x="1252079" y="744136"/>
                </a:lnTo>
                <a:lnTo>
                  <a:pt x="1291410" y="724203"/>
                </a:lnTo>
                <a:lnTo>
                  <a:pt x="1330070" y="705078"/>
                </a:lnTo>
                <a:lnTo>
                  <a:pt x="1367655" y="686881"/>
                </a:lnTo>
                <a:lnTo>
                  <a:pt x="1403966" y="669643"/>
                </a:lnTo>
                <a:lnTo>
                  <a:pt x="1439213" y="653284"/>
                </a:lnTo>
                <a:lnTo>
                  <a:pt x="1507353" y="622880"/>
                </a:lnTo>
                <a:lnTo>
                  <a:pt x="1573745" y="595031"/>
                </a:lnTo>
                <a:lnTo>
                  <a:pt x="1640063" y="569095"/>
                </a:lnTo>
                <a:lnTo>
                  <a:pt x="1707979" y="544431"/>
                </a:lnTo>
                <a:lnTo>
                  <a:pt x="1779166" y="520398"/>
                </a:lnTo>
                <a:lnTo>
                  <a:pt x="1816509" y="508418"/>
                </a:lnTo>
                <a:lnTo>
                  <a:pt x="1855297" y="496356"/>
                </a:lnTo>
                <a:lnTo>
                  <a:pt x="1895739" y="484131"/>
                </a:lnTo>
                <a:lnTo>
                  <a:pt x="1938044" y="471663"/>
                </a:lnTo>
                <a:lnTo>
                  <a:pt x="1982421" y="458873"/>
                </a:lnTo>
                <a:lnTo>
                  <a:pt x="2029079" y="445679"/>
                </a:lnTo>
                <a:lnTo>
                  <a:pt x="2078228" y="432003"/>
                </a:lnTo>
                <a:lnTo>
                  <a:pt x="2130698" y="417772"/>
                </a:lnTo>
                <a:lnTo>
                  <a:pt x="2186898" y="403058"/>
                </a:lnTo>
                <a:lnTo>
                  <a:pt x="2246399" y="387943"/>
                </a:lnTo>
                <a:lnTo>
                  <a:pt x="2308775" y="372505"/>
                </a:lnTo>
                <a:lnTo>
                  <a:pt x="2373598" y="356825"/>
                </a:lnTo>
                <a:lnTo>
                  <a:pt x="2440440" y="340983"/>
                </a:lnTo>
                <a:lnTo>
                  <a:pt x="2508873" y="325058"/>
                </a:lnTo>
                <a:lnTo>
                  <a:pt x="2578471" y="309130"/>
                </a:lnTo>
                <a:lnTo>
                  <a:pt x="2648806" y="293280"/>
                </a:lnTo>
                <a:lnTo>
                  <a:pt x="2719451" y="277587"/>
                </a:lnTo>
                <a:lnTo>
                  <a:pt x="2789977" y="262131"/>
                </a:lnTo>
                <a:lnTo>
                  <a:pt x="2859957" y="246992"/>
                </a:lnTo>
                <a:lnTo>
                  <a:pt x="2928965" y="232251"/>
                </a:lnTo>
                <a:lnTo>
                  <a:pt x="2996572" y="217986"/>
                </a:lnTo>
                <a:lnTo>
                  <a:pt x="3062351" y="204278"/>
                </a:lnTo>
                <a:lnTo>
                  <a:pt x="3125874" y="191207"/>
                </a:lnTo>
                <a:lnTo>
                  <a:pt x="3186714" y="178852"/>
                </a:lnTo>
                <a:lnTo>
                  <a:pt x="3244444" y="167295"/>
                </a:lnTo>
                <a:lnTo>
                  <a:pt x="3298636" y="156613"/>
                </a:lnTo>
                <a:lnTo>
                  <a:pt x="3348863" y="146888"/>
                </a:lnTo>
                <a:lnTo>
                  <a:pt x="3394992" y="138151"/>
                </a:lnTo>
                <a:lnTo>
                  <a:pt x="3437432" y="130298"/>
                </a:lnTo>
                <a:lnTo>
                  <a:pt x="3476560" y="123261"/>
                </a:lnTo>
                <a:lnTo>
                  <a:pt x="3546395" y="111372"/>
                </a:lnTo>
                <a:lnTo>
                  <a:pt x="3607529" y="101947"/>
                </a:lnTo>
                <a:lnTo>
                  <a:pt x="3662990" y="94453"/>
                </a:lnTo>
                <a:lnTo>
                  <a:pt x="3715808" y="88353"/>
                </a:lnTo>
                <a:lnTo>
                  <a:pt x="3769014" y="83114"/>
                </a:lnTo>
                <a:lnTo>
                  <a:pt x="3825636" y="78201"/>
                </a:lnTo>
                <a:lnTo>
                  <a:pt x="3888705" y="73078"/>
                </a:lnTo>
                <a:lnTo>
                  <a:pt x="3923604" y="70270"/>
                </a:lnTo>
                <a:lnTo>
                  <a:pt x="3961251" y="67210"/>
                </a:lnTo>
                <a:lnTo>
                  <a:pt x="4002024" y="63830"/>
                </a:lnTo>
                <a:lnTo>
                  <a:pt x="4045663" y="60255"/>
                </a:lnTo>
                <a:lnTo>
                  <a:pt x="4091547" y="56662"/>
                </a:lnTo>
                <a:lnTo>
                  <a:pt x="4139452" y="53066"/>
                </a:lnTo>
                <a:lnTo>
                  <a:pt x="4189154" y="49480"/>
                </a:lnTo>
                <a:lnTo>
                  <a:pt x="4240432" y="45917"/>
                </a:lnTo>
                <a:lnTo>
                  <a:pt x="4293062" y="42391"/>
                </a:lnTo>
                <a:lnTo>
                  <a:pt x="4346821" y="38915"/>
                </a:lnTo>
                <a:lnTo>
                  <a:pt x="4401486" y="35502"/>
                </a:lnTo>
                <a:lnTo>
                  <a:pt x="4456834" y="32166"/>
                </a:lnTo>
                <a:lnTo>
                  <a:pt x="4512643" y="28921"/>
                </a:lnTo>
                <a:lnTo>
                  <a:pt x="4568688" y="25779"/>
                </a:lnTo>
                <a:lnTo>
                  <a:pt x="4624748" y="22755"/>
                </a:lnTo>
                <a:lnTo>
                  <a:pt x="4680599" y="19862"/>
                </a:lnTo>
                <a:lnTo>
                  <a:pt x="4736018" y="17112"/>
                </a:lnTo>
                <a:lnTo>
                  <a:pt x="4790783" y="14520"/>
                </a:lnTo>
                <a:lnTo>
                  <a:pt x="4844670" y="12099"/>
                </a:lnTo>
                <a:lnTo>
                  <a:pt x="4897456" y="9863"/>
                </a:lnTo>
                <a:lnTo>
                  <a:pt x="4948918" y="7824"/>
                </a:lnTo>
                <a:lnTo>
                  <a:pt x="4998833" y="5997"/>
                </a:lnTo>
                <a:lnTo>
                  <a:pt x="5046980" y="4394"/>
                </a:lnTo>
                <a:lnTo>
                  <a:pt x="5095696" y="3053"/>
                </a:lnTo>
                <a:lnTo>
                  <a:pt x="5147061" y="1987"/>
                </a:lnTo>
                <a:lnTo>
                  <a:pt x="5200520" y="1173"/>
                </a:lnTo>
                <a:lnTo>
                  <a:pt x="5255515" y="590"/>
                </a:lnTo>
                <a:lnTo>
                  <a:pt x="5311489" y="215"/>
                </a:lnTo>
                <a:lnTo>
                  <a:pt x="5367886" y="26"/>
                </a:lnTo>
                <a:lnTo>
                  <a:pt x="5424149" y="0"/>
                </a:lnTo>
                <a:lnTo>
                  <a:pt x="5479722" y="115"/>
                </a:lnTo>
                <a:lnTo>
                  <a:pt x="5534048" y="349"/>
                </a:lnTo>
                <a:lnTo>
                  <a:pt x="5586571" y="679"/>
                </a:lnTo>
                <a:lnTo>
                  <a:pt x="5636733" y="1084"/>
                </a:lnTo>
                <a:lnTo>
                  <a:pt x="5683978" y="1541"/>
                </a:lnTo>
                <a:lnTo>
                  <a:pt x="5727750" y="2028"/>
                </a:lnTo>
                <a:lnTo>
                  <a:pt x="5767491" y="2522"/>
                </a:lnTo>
                <a:lnTo>
                  <a:pt x="5832656" y="3443"/>
                </a:lnTo>
                <a:lnTo>
                  <a:pt x="5875021" y="4127"/>
                </a:lnTo>
                <a:lnTo>
                  <a:pt x="5890133" y="4394"/>
                </a:lnTo>
                <a:lnTo>
                  <a:pt x="6495796" y="4394"/>
                </a:lnTo>
                <a:lnTo>
                  <a:pt x="6545803" y="5858"/>
                </a:lnTo>
                <a:lnTo>
                  <a:pt x="6594623" y="7815"/>
                </a:lnTo>
                <a:lnTo>
                  <a:pt x="6641897" y="10156"/>
                </a:lnTo>
                <a:lnTo>
                  <a:pt x="6687269" y="12772"/>
                </a:lnTo>
                <a:lnTo>
                  <a:pt x="6730380" y="15554"/>
                </a:lnTo>
                <a:lnTo>
                  <a:pt x="6770874" y="18394"/>
                </a:lnTo>
                <a:lnTo>
                  <a:pt x="6825926" y="22521"/>
                </a:lnTo>
                <a:lnTo>
                  <a:pt x="6858313" y="25027"/>
                </a:lnTo>
                <a:lnTo>
                  <a:pt x="6873078" y="26165"/>
                </a:lnTo>
                <a:lnTo>
                  <a:pt x="6886832" y="27208"/>
                </a:lnTo>
                <a:lnTo>
                  <a:pt x="6899529" y="28143"/>
                </a:lnTo>
                <a:lnTo>
                  <a:pt x="6919115" y="29588"/>
                </a:lnTo>
                <a:lnTo>
                  <a:pt x="6928865" y="30326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177158" y="2750057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055" y="0"/>
                </a:moveTo>
                <a:lnTo>
                  <a:pt x="3937" y="402970"/>
                </a:lnTo>
                <a:lnTo>
                  <a:pt x="0" y="1202181"/>
                </a:lnTo>
                <a:lnTo>
                  <a:pt x="700532" y="1606677"/>
                </a:lnTo>
                <a:lnTo>
                  <a:pt x="1390777" y="1203705"/>
                </a:lnTo>
                <a:lnTo>
                  <a:pt x="1394587" y="404367"/>
                </a:lnTo>
                <a:lnTo>
                  <a:pt x="6940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177158" y="2750057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0"/>
                </a:moveTo>
                <a:lnTo>
                  <a:pt x="694055" y="0"/>
                </a:lnTo>
                <a:lnTo>
                  <a:pt x="1394587" y="404367"/>
                </a:lnTo>
                <a:lnTo>
                  <a:pt x="1390777" y="1203705"/>
                </a:lnTo>
                <a:lnTo>
                  <a:pt x="700532" y="1606677"/>
                </a:lnTo>
                <a:lnTo>
                  <a:pt x="0" y="1202181"/>
                </a:lnTo>
                <a:lnTo>
                  <a:pt x="3937" y="40297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901059" y="4016883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1"/>
                </a:moveTo>
                <a:lnTo>
                  <a:pt x="694054" y="0"/>
                </a:lnTo>
                <a:lnTo>
                  <a:pt x="1394587" y="404368"/>
                </a:lnTo>
                <a:lnTo>
                  <a:pt x="1390777" y="1203706"/>
                </a:lnTo>
                <a:lnTo>
                  <a:pt x="700531" y="1606651"/>
                </a:lnTo>
                <a:lnTo>
                  <a:pt x="0" y="1202182"/>
                </a:lnTo>
                <a:lnTo>
                  <a:pt x="3937" y="40297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910584" y="1483233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054" y="0"/>
                </a:moveTo>
                <a:lnTo>
                  <a:pt x="3937" y="402970"/>
                </a:lnTo>
                <a:lnTo>
                  <a:pt x="0" y="1202181"/>
                </a:lnTo>
                <a:lnTo>
                  <a:pt x="700531" y="1606677"/>
                </a:lnTo>
                <a:lnTo>
                  <a:pt x="1390777" y="1203705"/>
                </a:lnTo>
                <a:lnTo>
                  <a:pt x="1394587" y="404367"/>
                </a:lnTo>
                <a:lnTo>
                  <a:pt x="69405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910584" y="1483233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0"/>
                </a:moveTo>
                <a:lnTo>
                  <a:pt x="694054" y="0"/>
                </a:lnTo>
                <a:lnTo>
                  <a:pt x="1394587" y="404367"/>
                </a:lnTo>
                <a:lnTo>
                  <a:pt x="1390777" y="1203705"/>
                </a:lnTo>
                <a:lnTo>
                  <a:pt x="700531" y="1606677"/>
                </a:lnTo>
                <a:lnTo>
                  <a:pt x="0" y="1202181"/>
                </a:lnTo>
                <a:lnTo>
                  <a:pt x="3937" y="40297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158108" y="216408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055" y="0"/>
                </a:moveTo>
                <a:lnTo>
                  <a:pt x="3937" y="402971"/>
                </a:lnTo>
                <a:lnTo>
                  <a:pt x="0" y="1202182"/>
                </a:lnTo>
                <a:lnTo>
                  <a:pt x="700532" y="1606677"/>
                </a:lnTo>
                <a:lnTo>
                  <a:pt x="1390777" y="1203706"/>
                </a:lnTo>
                <a:lnTo>
                  <a:pt x="1394587" y="404368"/>
                </a:lnTo>
                <a:lnTo>
                  <a:pt x="6940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158108" y="216408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1"/>
                </a:moveTo>
                <a:lnTo>
                  <a:pt x="694055" y="0"/>
                </a:lnTo>
                <a:lnTo>
                  <a:pt x="1394587" y="404368"/>
                </a:lnTo>
                <a:lnTo>
                  <a:pt x="1390777" y="1203706"/>
                </a:lnTo>
                <a:lnTo>
                  <a:pt x="700532" y="1606677"/>
                </a:lnTo>
                <a:lnTo>
                  <a:pt x="0" y="1202182"/>
                </a:lnTo>
                <a:lnTo>
                  <a:pt x="3937" y="40297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644009" y="5274183"/>
            <a:ext cx="1395095" cy="1584325"/>
          </a:xfrm>
          <a:custGeom>
            <a:avLst/>
            <a:gdLst/>
            <a:ahLst/>
            <a:cxnLst/>
            <a:rect l="l" t="t" r="r" b="b"/>
            <a:pathLst>
              <a:path w="1395095" h="1584325">
                <a:moveTo>
                  <a:pt x="694054" y="0"/>
                </a:moveTo>
                <a:lnTo>
                  <a:pt x="3937" y="402958"/>
                </a:lnTo>
                <a:lnTo>
                  <a:pt x="0" y="1202220"/>
                </a:lnTo>
                <a:lnTo>
                  <a:pt x="660966" y="1583815"/>
                </a:lnTo>
                <a:lnTo>
                  <a:pt x="739656" y="1583815"/>
                </a:lnTo>
                <a:lnTo>
                  <a:pt x="1390777" y="1203667"/>
                </a:lnTo>
                <a:lnTo>
                  <a:pt x="1394587" y="404406"/>
                </a:lnTo>
                <a:lnTo>
                  <a:pt x="69405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647946" y="5274183"/>
            <a:ext cx="1390650" cy="1584325"/>
          </a:xfrm>
          <a:custGeom>
            <a:avLst/>
            <a:gdLst/>
            <a:ahLst/>
            <a:cxnLst/>
            <a:rect l="l" t="t" r="r" b="b"/>
            <a:pathLst>
              <a:path w="1390650" h="1584325">
                <a:moveTo>
                  <a:pt x="0" y="402958"/>
                </a:moveTo>
                <a:lnTo>
                  <a:pt x="690117" y="0"/>
                </a:lnTo>
                <a:lnTo>
                  <a:pt x="1390650" y="404406"/>
                </a:lnTo>
                <a:lnTo>
                  <a:pt x="1386839" y="1203667"/>
                </a:lnTo>
                <a:lnTo>
                  <a:pt x="735719" y="158381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644009" y="5677141"/>
            <a:ext cx="661035" cy="1181100"/>
          </a:xfrm>
          <a:custGeom>
            <a:avLst/>
            <a:gdLst/>
            <a:ahLst/>
            <a:cxnLst/>
            <a:rect l="l" t="t" r="r" b="b"/>
            <a:pathLst>
              <a:path w="661035" h="1181100">
                <a:moveTo>
                  <a:pt x="660966" y="1180857"/>
                </a:moveTo>
                <a:lnTo>
                  <a:pt x="0" y="799261"/>
                </a:lnTo>
                <a:lnTo>
                  <a:pt x="393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4214" y="4007358"/>
            <a:ext cx="802005" cy="1607185"/>
          </a:xfrm>
          <a:custGeom>
            <a:avLst/>
            <a:gdLst/>
            <a:ahLst/>
            <a:cxnLst/>
            <a:rect l="l" t="t" r="r" b="b"/>
            <a:pathLst>
              <a:path w="802005" h="1607185">
                <a:moveTo>
                  <a:pt x="101349" y="0"/>
                </a:moveTo>
                <a:lnTo>
                  <a:pt x="0" y="62865"/>
                </a:lnTo>
                <a:lnTo>
                  <a:pt x="3425" y="1545971"/>
                </a:lnTo>
                <a:lnTo>
                  <a:pt x="107750" y="1606651"/>
                </a:lnTo>
                <a:lnTo>
                  <a:pt x="797982" y="1203706"/>
                </a:lnTo>
                <a:lnTo>
                  <a:pt x="801869" y="404368"/>
                </a:lnTo>
                <a:lnTo>
                  <a:pt x="10134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4214" y="4007358"/>
            <a:ext cx="802005" cy="1607185"/>
          </a:xfrm>
          <a:custGeom>
            <a:avLst/>
            <a:gdLst/>
            <a:ahLst/>
            <a:cxnLst/>
            <a:rect l="l" t="t" r="r" b="b"/>
            <a:pathLst>
              <a:path w="802005" h="1607185">
                <a:moveTo>
                  <a:pt x="0" y="62865"/>
                </a:moveTo>
                <a:lnTo>
                  <a:pt x="101349" y="0"/>
                </a:lnTo>
                <a:lnTo>
                  <a:pt x="801869" y="404368"/>
                </a:lnTo>
                <a:lnTo>
                  <a:pt x="797982" y="1203706"/>
                </a:lnTo>
                <a:lnTo>
                  <a:pt x="107750" y="1606651"/>
                </a:lnTo>
                <a:lnTo>
                  <a:pt x="3425" y="1545971"/>
                </a:lnTo>
                <a:lnTo>
                  <a:pt x="0" y="6286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09245" y="5293233"/>
            <a:ext cx="1391285" cy="1565275"/>
          </a:xfrm>
          <a:custGeom>
            <a:avLst/>
            <a:gdLst/>
            <a:ahLst/>
            <a:cxnLst/>
            <a:rect l="l" t="t" r="r" b="b"/>
            <a:pathLst>
              <a:path w="1391285" h="1565275">
                <a:moveTo>
                  <a:pt x="0" y="402958"/>
                </a:moveTo>
                <a:lnTo>
                  <a:pt x="690219" y="0"/>
                </a:lnTo>
                <a:lnTo>
                  <a:pt x="1390700" y="404406"/>
                </a:lnTo>
                <a:lnTo>
                  <a:pt x="1386890" y="1203667"/>
                </a:lnTo>
                <a:lnTo>
                  <a:pt x="768376" y="156476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05359" y="5696191"/>
            <a:ext cx="628015" cy="1162050"/>
          </a:xfrm>
          <a:custGeom>
            <a:avLst/>
            <a:gdLst/>
            <a:ahLst/>
            <a:cxnLst/>
            <a:rect l="l" t="t" r="r" b="b"/>
            <a:pathLst>
              <a:path w="628015" h="1162050">
                <a:moveTo>
                  <a:pt x="627946" y="1161807"/>
                </a:moveTo>
                <a:lnTo>
                  <a:pt x="0" y="799261"/>
                </a:lnTo>
                <a:lnTo>
                  <a:pt x="3886" y="0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33934" y="2740532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118" y="0"/>
                </a:moveTo>
                <a:lnTo>
                  <a:pt x="3886" y="402970"/>
                </a:lnTo>
                <a:lnTo>
                  <a:pt x="0" y="1202181"/>
                </a:lnTo>
                <a:lnTo>
                  <a:pt x="700506" y="1606677"/>
                </a:lnTo>
                <a:lnTo>
                  <a:pt x="1390777" y="1203705"/>
                </a:lnTo>
                <a:lnTo>
                  <a:pt x="1394586" y="404367"/>
                </a:lnTo>
                <a:lnTo>
                  <a:pt x="6941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33934" y="2740532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886" y="402970"/>
                </a:moveTo>
                <a:lnTo>
                  <a:pt x="694118" y="0"/>
                </a:lnTo>
                <a:lnTo>
                  <a:pt x="1394586" y="404367"/>
                </a:lnTo>
                <a:lnTo>
                  <a:pt x="1390777" y="1203705"/>
                </a:lnTo>
                <a:lnTo>
                  <a:pt x="700506" y="1606677"/>
                </a:lnTo>
                <a:lnTo>
                  <a:pt x="0" y="1202181"/>
                </a:lnTo>
                <a:lnTo>
                  <a:pt x="3886" y="40297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957833" y="4016883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886" y="402971"/>
                </a:moveTo>
                <a:lnTo>
                  <a:pt x="694054" y="0"/>
                </a:lnTo>
                <a:lnTo>
                  <a:pt x="1394586" y="404368"/>
                </a:lnTo>
                <a:lnTo>
                  <a:pt x="1390777" y="1203706"/>
                </a:lnTo>
                <a:lnTo>
                  <a:pt x="700532" y="1606651"/>
                </a:lnTo>
                <a:lnTo>
                  <a:pt x="0" y="1202182"/>
                </a:lnTo>
                <a:lnTo>
                  <a:pt x="3886" y="40297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695195" y="5302758"/>
            <a:ext cx="1390650" cy="1555750"/>
          </a:xfrm>
          <a:custGeom>
            <a:avLst/>
            <a:gdLst/>
            <a:ahLst/>
            <a:cxnLst/>
            <a:rect l="l" t="t" r="r" b="b"/>
            <a:pathLst>
              <a:path w="1390650" h="1555750">
                <a:moveTo>
                  <a:pt x="0" y="402958"/>
                </a:moveTo>
                <a:lnTo>
                  <a:pt x="690118" y="0"/>
                </a:lnTo>
                <a:lnTo>
                  <a:pt x="1390650" y="404406"/>
                </a:lnTo>
                <a:lnTo>
                  <a:pt x="1386840" y="1203667"/>
                </a:lnTo>
                <a:lnTo>
                  <a:pt x="784663" y="155524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691258" y="5705716"/>
            <a:ext cx="611505" cy="1152525"/>
          </a:xfrm>
          <a:custGeom>
            <a:avLst/>
            <a:gdLst/>
            <a:ahLst/>
            <a:cxnLst/>
            <a:rect l="l" t="t" r="r" b="b"/>
            <a:pathLst>
              <a:path w="611505" h="1152525">
                <a:moveTo>
                  <a:pt x="611471" y="1152282"/>
                </a:moveTo>
                <a:lnTo>
                  <a:pt x="0" y="799261"/>
                </a:lnTo>
                <a:lnTo>
                  <a:pt x="393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710308" y="2750057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055" y="0"/>
                </a:moveTo>
                <a:lnTo>
                  <a:pt x="3937" y="402970"/>
                </a:lnTo>
                <a:lnTo>
                  <a:pt x="0" y="1202181"/>
                </a:lnTo>
                <a:lnTo>
                  <a:pt x="700532" y="1606677"/>
                </a:lnTo>
                <a:lnTo>
                  <a:pt x="1390777" y="1203705"/>
                </a:lnTo>
                <a:lnTo>
                  <a:pt x="1394587" y="404367"/>
                </a:lnTo>
                <a:lnTo>
                  <a:pt x="6940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710308" y="2750057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0"/>
                </a:moveTo>
                <a:lnTo>
                  <a:pt x="694055" y="0"/>
                </a:lnTo>
                <a:lnTo>
                  <a:pt x="1394587" y="404367"/>
                </a:lnTo>
                <a:lnTo>
                  <a:pt x="1390777" y="1203705"/>
                </a:lnTo>
                <a:lnTo>
                  <a:pt x="700532" y="1606677"/>
                </a:lnTo>
                <a:lnTo>
                  <a:pt x="0" y="1202181"/>
                </a:lnTo>
                <a:lnTo>
                  <a:pt x="3937" y="40297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976883" y="1454658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886" y="402970"/>
                </a:moveTo>
                <a:lnTo>
                  <a:pt x="694054" y="0"/>
                </a:lnTo>
                <a:lnTo>
                  <a:pt x="1394586" y="404367"/>
                </a:lnTo>
                <a:lnTo>
                  <a:pt x="1390777" y="1203705"/>
                </a:lnTo>
                <a:lnTo>
                  <a:pt x="700532" y="1606677"/>
                </a:lnTo>
                <a:lnTo>
                  <a:pt x="0" y="1202181"/>
                </a:lnTo>
                <a:lnTo>
                  <a:pt x="3886" y="40297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987158" y="4035933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055" y="0"/>
                </a:moveTo>
                <a:lnTo>
                  <a:pt x="3937" y="402971"/>
                </a:lnTo>
                <a:lnTo>
                  <a:pt x="0" y="1202182"/>
                </a:lnTo>
                <a:lnTo>
                  <a:pt x="700532" y="1606651"/>
                </a:lnTo>
                <a:lnTo>
                  <a:pt x="1390777" y="1203706"/>
                </a:lnTo>
                <a:lnTo>
                  <a:pt x="1394587" y="404368"/>
                </a:lnTo>
                <a:lnTo>
                  <a:pt x="6940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987158" y="4035933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1"/>
                </a:moveTo>
                <a:lnTo>
                  <a:pt x="694055" y="0"/>
                </a:lnTo>
                <a:lnTo>
                  <a:pt x="1394587" y="404368"/>
                </a:lnTo>
                <a:lnTo>
                  <a:pt x="1390777" y="1203706"/>
                </a:lnTo>
                <a:lnTo>
                  <a:pt x="700532" y="1606651"/>
                </a:lnTo>
                <a:lnTo>
                  <a:pt x="0" y="1202182"/>
                </a:lnTo>
                <a:lnTo>
                  <a:pt x="3937" y="40297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7734045" y="5312283"/>
            <a:ext cx="1390650" cy="1546225"/>
          </a:xfrm>
          <a:custGeom>
            <a:avLst/>
            <a:gdLst/>
            <a:ahLst/>
            <a:cxnLst/>
            <a:rect l="l" t="t" r="r" b="b"/>
            <a:pathLst>
              <a:path w="1390650" h="1546225">
                <a:moveTo>
                  <a:pt x="0" y="402958"/>
                </a:moveTo>
                <a:lnTo>
                  <a:pt x="690118" y="0"/>
                </a:lnTo>
                <a:lnTo>
                  <a:pt x="1390650" y="404406"/>
                </a:lnTo>
                <a:lnTo>
                  <a:pt x="1386839" y="1203667"/>
                </a:lnTo>
                <a:lnTo>
                  <a:pt x="800977" y="154571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7730108" y="5715241"/>
            <a:ext cx="594995" cy="1143000"/>
          </a:xfrm>
          <a:custGeom>
            <a:avLst/>
            <a:gdLst/>
            <a:ahLst/>
            <a:cxnLst/>
            <a:rect l="l" t="t" r="r" b="b"/>
            <a:pathLst>
              <a:path w="594995" h="1143000">
                <a:moveTo>
                  <a:pt x="594972" y="1142757"/>
                </a:moveTo>
                <a:lnTo>
                  <a:pt x="0" y="799261"/>
                </a:lnTo>
                <a:lnTo>
                  <a:pt x="393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7730108" y="2759582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055" y="0"/>
                </a:moveTo>
                <a:lnTo>
                  <a:pt x="3937" y="402970"/>
                </a:lnTo>
                <a:lnTo>
                  <a:pt x="0" y="1202181"/>
                </a:lnTo>
                <a:lnTo>
                  <a:pt x="700532" y="1606677"/>
                </a:lnTo>
                <a:lnTo>
                  <a:pt x="1390777" y="1203705"/>
                </a:lnTo>
                <a:lnTo>
                  <a:pt x="1394587" y="404367"/>
                </a:lnTo>
                <a:lnTo>
                  <a:pt x="6940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7730108" y="2759582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0"/>
                </a:moveTo>
                <a:lnTo>
                  <a:pt x="694055" y="0"/>
                </a:lnTo>
                <a:lnTo>
                  <a:pt x="1394587" y="404367"/>
                </a:lnTo>
                <a:lnTo>
                  <a:pt x="1390777" y="1203705"/>
                </a:lnTo>
                <a:lnTo>
                  <a:pt x="700532" y="1606677"/>
                </a:lnTo>
                <a:lnTo>
                  <a:pt x="0" y="1202181"/>
                </a:lnTo>
                <a:lnTo>
                  <a:pt x="3937" y="40297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8463533" y="4043867"/>
            <a:ext cx="680720" cy="1587500"/>
          </a:xfrm>
          <a:custGeom>
            <a:avLst/>
            <a:gdLst/>
            <a:ahLst/>
            <a:cxnLst/>
            <a:rect l="l" t="t" r="r" b="b"/>
            <a:pathLst>
              <a:path w="680720" h="1587500">
                <a:moveTo>
                  <a:pt x="680466" y="0"/>
                </a:moveTo>
                <a:lnTo>
                  <a:pt x="3937" y="395036"/>
                </a:lnTo>
                <a:lnTo>
                  <a:pt x="0" y="1194247"/>
                </a:lnTo>
                <a:lnTo>
                  <a:pt x="680466" y="1587131"/>
                </a:lnTo>
                <a:lnTo>
                  <a:pt x="68046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8467470" y="4043867"/>
            <a:ext cx="676910" cy="395605"/>
          </a:xfrm>
          <a:custGeom>
            <a:avLst/>
            <a:gdLst/>
            <a:ahLst/>
            <a:cxnLst/>
            <a:rect l="l" t="t" r="r" b="b"/>
            <a:pathLst>
              <a:path w="676909" h="395604">
                <a:moveTo>
                  <a:pt x="0" y="395036"/>
                </a:moveTo>
                <a:lnTo>
                  <a:pt x="676528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8463533" y="4438903"/>
            <a:ext cx="680720" cy="1192530"/>
          </a:xfrm>
          <a:custGeom>
            <a:avLst/>
            <a:gdLst/>
            <a:ahLst/>
            <a:cxnLst/>
            <a:rect l="l" t="t" r="r" b="b"/>
            <a:pathLst>
              <a:path w="680720" h="1192529">
                <a:moveTo>
                  <a:pt x="680466" y="1192094"/>
                </a:moveTo>
                <a:lnTo>
                  <a:pt x="0" y="799211"/>
                </a:lnTo>
                <a:lnTo>
                  <a:pt x="393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8467470" y="1500692"/>
            <a:ext cx="676910" cy="395605"/>
          </a:xfrm>
          <a:custGeom>
            <a:avLst/>
            <a:gdLst/>
            <a:ahLst/>
            <a:cxnLst/>
            <a:rect l="l" t="t" r="r" b="b"/>
            <a:pathLst>
              <a:path w="676909" h="395605">
                <a:moveTo>
                  <a:pt x="0" y="395036"/>
                </a:moveTo>
                <a:lnTo>
                  <a:pt x="676528" y="0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8463533" y="1895729"/>
            <a:ext cx="680720" cy="1192530"/>
          </a:xfrm>
          <a:custGeom>
            <a:avLst/>
            <a:gdLst/>
            <a:ahLst/>
            <a:cxnLst/>
            <a:rect l="l" t="t" r="r" b="b"/>
            <a:pathLst>
              <a:path w="680720" h="1192530">
                <a:moveTo>
                  <a:pt x="680466" y="1192119"/>
                </a:moveTo>
                <a:lnTo>
                  <a:pt x="0" y="799211"/>
                </a:lnTo>
                <a:lnTo>
                  <a:pt x="393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457200" y="333476"/>
            <a:ext cx="8229600" cy="6186170"/>
          </a:xfrm>
          <a:custGeom>
            <a:avLst/>
            <a:gdLst/>
            <a:ahLst/>
            <a:cxnLst/>
            <a:rect l="l" t="t" r="r" b="b"/>
            <a:pathLst>
              <a:path w="8229600" h="6186170">
                <a:moveTo>
                  <a:pt x="0" y="6185661"/>
                </a:moveTo>
                <a:lnTo>
                  <a:pt x="8229600" y="6185661"/>
                </a:lnTo>
                <a:lnTo>
                  <a:pt x="8229600" y="0"/>
                </a:lnTo>
                <a:lnTo>
                  <a:pt x="0" y="0"/>
                </a:lnTo>
                <a:lnTo>
                  <a:pt x="0" y="61856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457200" y="333476"/>
            <a:ext cx="8229600" cy="6186170"/>
          </a:xfrm>
          <a:custGeom>
            <a:avLst/>
            <a:gdLst/>
            <a:ahLst/>
            <a:cxnLst/>
            <a:rect l="l" t="t" r="r" b="b"/>
            <a:pathLst>
              <a:path w="8229600" h="6186170">
                <a:moveTo>
                  <a:pt x="0" y="6185661"/>
                </a:moveTo>
                <a:lnTo>
                  <a:pt x="8229600" y="6185661"/>
                </a:lnTo>
                <a:lnTo>
                  <a:pt x="8229600" y="0"/>
                </a:lnTo>
                <a:lnTo>
                  <a:pt x="0" y="0"/>
                </a:lnTo>
                <a:lnTo>
                  <a:pt x="0" y="6185661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4561204" y="0"/>
            <a:ext cx="3679190" cy="678180"/>
          </a:xfrm>
          <a:custGeom>
            <a:avLst/>
            <a:gdLst/>
            <a:ahLst/>
            <a:cxnLst/>
            <a:rect l="l" t="t" r="r" b="b"/>
            <a:pathLst>
              <a:path w="3679190" h="678180">
                <a:moveTo>
                  <a:pt x="0" y="677672"/>
                </a:moveTo>
                <a:lnTo>
                  <a:pt x="3679062" y="677672"/>
                </a:lnTo>
                <a:lnTo>
                  <a:pt x="3679062" y="0"/>
                </a:lnTo>
                <a:lnTo>
                  <a:pt x="0" y="0"/>
                </a:lnTo>
                <a:lnTo>
                  <a:pt x="0" y="677672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4561204" y="0"/>
            <a:ext cx="3679190" cy="678180"/>
          </a:xfrm>
          <a:custGeom>
            <a:avLst/>
            <a:gdLst/>
            <a:ahLst/>
            <a:cxnLst/>
            <a:rect l="l" t="t" r="r" b="b"/>
            <a:pathLst>
              <a:path w="3679190" h="678180">
                <a:moveTo>
                  <a:pt x="0" y="677672"/>
                </a:moveTo>
                <a:lnTo>
                  <a:pt x="3679062" y="677672"/>
                </a:lnTo>
                <a:lnTo>
                  <a:pt x="3679062" y="0"/>
                </a:lnTo>
              </a:path>
            </a:pathLst>
          </a:custGeom>
          <a:ln w="15875">
            <a:solidFill>
              <a:srgbClr val="74A4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4561204" y="0"/>
            <a:ext cx="0" cy="678180"/>
          </a:xfrm>
          <a:custGeom>
            <a:avLst/>
            <a:gdLst/>
            <a:ahLst/>
            <a:cxnLst/>
            <a:rect l="l" t="t" r="r" b="b"/>
            <a:pathLst>
              <a:path h="678180">
                <a:moveTo>
                  <a:pt x="0" y="0"/>
                </a:moveTo>
                <a:lnTo>
                  <a:pt x="0" y="677672"/>
                </a:lnTo>
              </a:path>
            </a:pathLst>
          </a:custGeom>
          <a:ln w="15875">
            <a:solidFill>
              <a:srgbClr val="74A4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4649089" y="0"/>
            <a:ext cx="3505200" cy="602615"/>
          </a:xfrm>
          <a:custGeom>
            <a:avLst/>
            <a:gdLst/>
            <a:ahLst/>
            <a:cxnLst/>
            <a:rect l="l" t="t" r="r" b="b"/>
            <a:pathLst>
              <a:path w="3505200" h="602615">
                <a:moveTo>
                  <a:pt x="0" y="602488"/>
                </a:moveTo>
                <a:lnTo>
                  <a:pt x="3505199" y="602488"/>
                </a:lnTo>
                <a:lnTo>
                  <a:pt x="3505199" y="0"/>
                </a:lnTo>
                <a:lnTo>
                  <a:pt x="0" y="0"/>
                </a:lnTo>
                <a:lnTo>
                  <a:pt x="0" y="602488"/>
                </a:lnTo>
                <a:close/>
              </a:path>
            </a:pathLst>
          </a:custGeom>
          <a:solidFill>
            <a:srgbClr val="70685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 txBox="1"/>
          <p:nvPr/>
        </p:nvSpPr>
        <p:spPr>
          <a:xfrm>
            <a:off x="1122375" y="1201225"/>
            <a:ext cx="5946775" cy="1398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3200" spc="-5" dirty="0">
                <a:solidFill>
                  <a:srgbClr val="93C500"/>
                </a:solidFill>
                <a:latin typeface="Century Gothic"/>
                <a:cs typeface="Century Gothic"/>
              </a:rPr>
              <a:t>Int</a:t>
            </a:r>
            <a:r>
              <a:rPr sz="3200" spc="-15" dirty="0">
                <a:solidFill>
                  <a:srgbClr val="93C500"/>
                </a:solidFill>
                <a:latin typeface="Century Gothic"/>
                <a:cs typeface="Century Gothic"/>
              </a:rPr>
              <a:t>r</a:t>
            </a:r>
            <a:r>
              <a:rPr sz="3200" dirty="0">
                <a:solidFill>
                  <a:srgbClr val="93C500"/>
                </a:solidFill>
                <a:latin typeface="Century Gothic"/>
                <a:cs typeface="Century Gothic"/>
              </a:rPr>
              <a:t>oduction</a:t>
            </a:r>
            <a:r>
              <a:rPr sz="3200" spc="-10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3200" dirty="0">
                <a:solidFill>
                  <a:srgbClr val="93C500"/>
                </a:solidFill>
                <a:latin typeface="Century Gothic"/>
                <a:cs typeface="Century Gothic"/>
              </a:rPr>
              <a:t>to the Al</a:t>
            </a:r>
            <a:r>
              <a:rPr sz="3200" spc="-20" dirty="0">
                <a:solidFill>
                  <a:srgbClr val="93C500"/>
                </a:solidFill>
                <a:latin typeface="Century Gothic"/>
                <a:cs typeface="Century Gothic"/>
              </a:rPr>
              <a:t>t</a:t>
            </a:r>
            <a:r>
              <a:rPr sz="3200" dirty="0">
                <a:solidFill>
                  <a:srgbClr val="93C500"/>
                </a:solidFill>
                <a:latin typeface="Century Gothic"/>
                <a:cs typeface="Century Gothic"/>
              </a:rPr>
              <a:t>ernat</a:t>
            </a:r>
            <a:r>
              <a:rPr sz="3200" spc="-15" dirty="0">
                <a:solidFill>
                  <a:srgbClr val="93C500"/>
                </a:solidFill>
                <a:latin typeface="Century Gothic"/>
                <a:cs typeface="Century Gothic"/>
              </a:rPr>
              <a:t>i</a:t>
            </a:r>
            <a:r>
              <a:rPr sz="3200" spc="-5" dirty="0">
                <a:solidFill>
                  <a:srgbClr val="93C500"/>
                </a:solidFill>
                <a:latin typeface="Century Gothic"/>
                <a:cs typeface="Century Gothic"/>
              </a:rPr>
              <a:t>ve Electr</a:t>
            </a:r>
            <a:r>
              <a:rPr sz="3200" spc="-15" dirty="0">
                <a:solidFill>
                  <a:srgbClr val="93C500"/>
                </a:solidFill>
                <a:latin typeface="Century Gothic"/>
                <a:cs typeface="Century Gothic"/>
              </a:rPr>
              <a:t>i</a:t>
            </a:r>
            <a:r>
              <a:rPr sz="3200" dirty="0">
                <a:solidFill>
                  <a:srgbClr val="93C500"/>
                </a:solidFill>
                <a:latin typeface="Century Gothic"/>
                <a:cs typeface="Century Gothic"/>
              </a:rPr>
              <a:t>c </a:t>
            </a:r>
            <a:r>
              <a:rPr sz="3200" spc="-5" dirty="0">
                <a:solidFill>
                  <a:srgbClr val="93C500"/>
                </a:solidFill>
                <a:latin typeface="Century Gothic"/>
                <a:cs typeface="Century Gothic"/>
              </a:rPr>
              <a:t>Dr</a:t>
            </a:r>
            <a:r>
              <a:rPr sz="3200" spc="-15" dirty="0">
                <a:solidFill>
                  <a:srgbClr val="93C500"/>
                </a:solidFill>
                <a:latin typeface="Century Gothic"/>
                <a:cs typeface="Century Gothic"/>
              </a:rPr>
              <a:t>i</a:t>
            </a:r>
            <a:r>
              <a:rPr sz="3200" spc="-5" dirty="0">
                <a:solidFill>
                  <a:srgbClr val="93C500"/>
                </a:solidFill>
                <a:latin typeface="Century Gothic"/>
                <a:cs typeface="Century Gothic"/>
              </a:rPr>
              <a:t>v</a:t>
            </a:r>
            <a:r>
              <a:rPr sz="3200" dirty="0">
                <a:solidFill>
                  <a:srgbClr val="93C500"/>
                </a:solidFill>
                <a:latin typeface="Century Gothic"/>
                <a:cs typeface="Century Gothic"/>
              </a:rPr>
              <a:t>e </a:t>
            </a:r>
            <a:r>
              <a:rPr sz="3200" spc="-5" dirty="0">
                <a:solidFill>
                  <a:srgbClr val="93C500"/>
                </a:solidFill>
                <a:latin typeface="Century Gothic"/>
                <a:cs typeface="Century Gothic"/>
              </a:rPr>
              <a:t>Vehicle</a:t>
            </a:r>
            <a:endParaRPr sz="3200">
              <a:latin typeface="Century Gothic"/>
              <a:cs typeface="Century Gothic"/>
            </a:endParaRPr>
          </a:p>
          <a:p>
            <a:pPr marL="381000">
              <a:lnSpc>
                <a:spcPct val="100000"/>
              </a:lnSpc>
              <a:spcBef>
                <a:spcPts val="2165"/>
              </a:spcBef>
            </a:pPr>
            <a:r>
              <a:rPr sz="1300" b="1" spc="-15" dirty="0">
                <a:solidFill>
                  <a:srgbClr val="93C500"/>
                </a:solidFill>
                <a:latin typeface="Century Gothic"/>
                <a:cs typeface="Century Gothic"/>
              </a:rPr>
              <a:t>Th</a:t>
            </a:r>
            <a:r>
              <a:rPr sz="1300" b="1" spc="-10" dirty="0">
                <a:solidFill>
                  <a:srgbClr val="93C500"/>
                </a:solidFill>
                <a:latin typeface="Century Gothic"/>
                <a:cs typeface="Century Gothic"/>
              </a:rPr>
              <a:t>e</a:t>
            </a:r>
            <a:r>
              <a:rPr sz="1300" b="1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1300" b="1" spc="-10" dirty="0">
                <a:solidFill>
                  <a:srgbClr val="93C500"/>
                </a:solidFill>
                <a:latin typeface="Century Gothic"/>
                <a:cs typeface="Century Gothic"/>
              </a:rPr>
              <a:t>Al</a:t>
            </a:r>
            <a:r>
              <a:rPr sz="1300" b="1" spc="-15" dirty="0">
                <a:solidFill>
                  <a:srgbClr val="93C500"/>
                </a:solidFill>
                <a:latin typeface="Century Gothic"/>
                <a:cs typeface="Century Gothic"/>
              </a:rPr>
              <a:t>ternat</a:t>
            </a:r>
            <a:r>
              <a:rPr sz="1300" b="1" spc="-5" dirty="0">
                <a:solidFill>
                  <a:srgbClr val="93C500"/>
                </a:solidFill>
                <a:latin typeface="Century Gothic"/>
                <a:cs typeface="Century Gothic"/>
              </a:rPr>
              <a:t>i</a:t>
            </a:r>
            <a:r>
              <a:rPr sz="1300" b="1" spc="-20" dirty="0">
                <a:solidFill>
                  <a:srgbClr val="93C500"/>
                </a:solidFill>
                <a:latin typeface="Century Gothic"/>
                <a:cs typeface="Century Gothic"/>
              </a:rPr>
              <a:t>v</a:t>
            </a:r>
            <a:r>
              <a:rPr sz="1300" b="1" spc="-10" dirty="0">
                <a:solidFill>
                  <a:srgbClr val="93C500"/>
                </a:solidFill>
                <a:latin typeface="Century Gothic"/>
                <a:cs typeface="Century Gothic"/>
              </a:rPr>
              <a:t>e</a:t>
            </a:r>
            <a:r>
              <a:rPr sz="1300" b="1" spc="25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1300" b="1" spc="-5" dirty="0">
                <a:solidFill>
                  <a:srgbClr val="93C500"/>
                </a:solidFill>
                <a:latin typeface="Century Gothic"/>
                <a:cs typeface="Century Gothic"/>
              </a:rPr>
              <a:t>El</a:t>
            </a:r>
            <a:r>
              <a:rPr sz="1300" b="1" spc="-15" dirty="0">
                <a:solidFill>
                  <a:srgbClr val="93C500"/>
                </a:solidFill>
                <a:latin typeface="Century Gothic"/>
                <a:cs typeface="Century Gothic"/>
              </a:rPr>
              <a:t>ect</a:t>
            </a:r>
            <a:r>
              <a:rPr sz="1300" b="1" spc="-10" dirty="0">
                <a:solidFill>
                  <a:srgbClr val="93C500"/>
                </a:solidFill>
                <a:latin typeface="Century Gothic"/>
                <a:cs typeface="Century Gothic"/>
              </a:rPr>
              <a:t>ric</a:t>
            </a:r>
            <a:r>
              <a:rPr sz="1300" b="1" spc="25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1300" b="1" spc="-15" dirty="0">
                <a:solidFill>
                  <a:srgbClr val="93C500"/>
                </a:solidFill>
                <a:latin typeface="Century Gothic"/>
                <a:cs typeface="Century Gothic"/>
              </a:rPr>
              <a:t>D</a:t>
            </a:r>
            <a:r>
              <a:rPr sz="1300" b="1" dirty="0">
                <a:solidFill>
                  <a:srgbClr val="93C500"/>
                </a:solidFill>
                <a:latin typeface="Century Gothic"/>
                <a:cs typeface="Century Gothic"/>
              </a:rPr>
              <a:t>r</a:t>
            </a:r>
            <a:r>
              <a:rPr sz="1300" b="1" spc="-5" dirty="0">
                <a:solidFill>
                  <a:srgbClr val="93C500"/>
                </a:solidFill>
                <a:latin typeface="Century Gothic"/>
                <a:cs typeface="Century Gothic"/>
              </a:rPr>
              <a:t>i</a:t>
            </a:r>
            <a:r>
              <a:rPr sz="1300" b="1" spc="-20" dirty="0">
                <a:solidFill>
                  <a:srgbClr val="93C500"/>
                </a:solidFill>
                <a:latin typeface="Century Gothic"/>
                <a:cs typeface="Century Gothic"/>
              </a:rPr>
              <a:t>v</a:t>
            </a:r>
            <a:r>
              <a:rPr sz="1300" b="1" spc="-10" dirty="0">
                <a:solidFill>
                  <a:srgbClr val="93C500"/>
                </a:solidFill>
                <a:latin typeface="Century Gothic"/>
                <a:cs typeface="Century Gothic"/>
              </a:rPr>
              <a:t>e</a:t>
            </a:r>
            <a:endParaRPr sz="1300">
              <a:latin typeface="Century Gothic"/>
              <a:cs typeface="Century Gothic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1491233" y="2568038"/>
            <a:ext cx="2383155" cy="5620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50000"/>
              </a:lnSpc>
            </a:pPr>
            <a:r>
              <a:rPr sz="1300" b="1" spc="-10" dirty="0">
                <a:solidFill>
                  <a:srgbClr val="93C500"/>
                </a:solidFill>
                <a:latin typeface="Century Gothic"/>
                <a:cs typeface="Century Gothic"/>
              </a:rPr>
              <a:t>V</a:t>
            </a:r>
            <a:r>
              <a:rPr sz="1300" b="1" spc="-15" dirty="0">
                <a:solidFill>
                  <a:srgbClr val="93C500"/>
                </a:solidFill>
                <a:latin typeface="Century Gothic"/>
                <a:cs typeface="Century Gothic"/>
              </a:rPr>
              <a:t>ehicl</a:t>
            </a:r>
            <a:r>
              <a:rPr sz="1300" b="1" spc="-10" dirty="0">
                <a:solidFill>
                  <a:srgbClr val="93C500"/>
                </a:solidFill>
                <a:latin typeface="Century Gothic"/>
                <a:cs typeface="Century Gothic"/>
              </a:rPr>
              <a:t>e</a:t>
            </a:r>
            <a:r>
              <a:rPr sz="1300" b="1" spc="20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1300" b="1" spc="-10" dirty="0">
                <a:solidFill>
                  <a:srgbClr val="93C500"/>
                </a:solidFill>
                <a:latin typeface="Century Gothic"/>
                <a:cs typeface="Century Gothic"/>
              </a:rPr>
              <a:t>(AED)</a:t>
            </a:r>
            <a:r>
              <a:rPr sz="1300" b="1" spc="20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1300" b="1" spc="-5" dirty="0">
                <a:solidFill>
                  <a:srgbClr val="93C500"/>
                </a:solidFill>
                <a:latin typeface="Century Gothic"/>
                <a:cs typeface="Century Gothic"/>
              </a:rPr>
              <a:t>is</a:t>
            </a:r>
            <a:r>
              <a:rPr sz="1300" b="1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1300" b="1" spc="-20" dirty="0">
                <a:solidFill>
                  <a:srgbClr val="93C500"/>
                </a:solidFill>
                <a:latin typeface="Century Gothic"/>
                <a:cs typeface="Century Gothic"/>
              </a:rPr>
              <a:t>a</a:t>
            </a:r>
            <a:r>
              <a:rPr sz="1300" b="1" spc="-10" dirty="0">
                <a:solidFill>
                  <a:srgbClr val="93C500"/>
                </a:solidFill>
                <a:latin typeface="Century Gothic"/>
                <a:cs typeface="Century Gothic"/>
              </a:rPr>
              <a:t>n</a:t>
            </a:r>
            <a:r>
              <a:rPr sz="1300" b="1" spc="5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1300" b="1" spc="-10" dirty="0">
                <a:solidFill>
                  <a:srgbClr val="93C500"/>
                </a:solidFill>
                <a:latin typeface="Century Gothic"/>
                <a:cs typeface="Century Gothic"/>
              </a:rPr>
              <a:t>Elec</a:t>
            </a:r>
            <a:r>
              <a:rPr sz="1300" b="1" spc="-15" dirty="0">
                <a:solidFill>
                  <a:srgbClr val="93C500"/>
                </a:solidFill>
                <a:latin typeface="Century Gothic"/>
                <a:cs typeface="Century Gothic"/>
              </a:rPr>
              <a:t>t</a:t>
            </a:r>
            <a:r>
              <a:rPr sz="1300" b="1" spc="-10" dirty="0">
                <a:solidFill>
                  <a:srgbClr val="93C500"/>
                </a:solidFill>
                <a:latin typeface="Century Gothic"/>
                <a:cs typeface="Century Gothic"/>
              </a:rPr>
              <a:t>ric</a:t>
            </a:r>
            <a:r>
              <a:rPr sz="1300" b="1" spc="25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1300" b="1" spc="-15" dirty="0">
                <a:solidFill>
                  <a:srgbClr val="93C500"/>
                </a:solidFill>
                <a:latin typeface="Century Gothic"/>
                <a:cs typeface="Century Gothic"/>
              </a:rPr>
              <a:t>or</a:t>
            </a:r>
            <a:r>
              <a:rPr sz="1300" b="1" spc="-10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1300" b="1" spc="-20" dirty="0">
                <a:solidFill>
                  <a:srgbClr val="93C500"/>
                </a:solidFill>
                <a:latin typeface="Century Gothic"/>
                <a:cs typeface="Century Gothic"/>
              </a:rPr>
              <a:t>H</a:t>
            </a:r>
            <a:r>
              <a:rPr sz="1300" b="1" spc="-10" dirty="0">
                <a:solidFill>
                  <a:srgbClr val="93C500"/>
                </a:solidFill>
                <a:latin typeface="Century Gothic"/>
                <a:cs typeface="Century Gothic"/>
              </a:rPr>
              <a:t>y</a:t>
            </a:r>
            <a:r>
              <a:rPr sz="1300" b="1" spc="-15" dirty="0">
                <a:solidFill>
                  <a:srgbClr val="93C500"/>
                </a:solidFill>
                <a:latin typeface="Century Gothic"/>
                <a:cs typeface="Century Gothic"/>
              </a:rPr>
              <a:t>bri</a:t>
            </a:r>
            <a:r>
              <a:rPr sz="1300" b="1" spc="-10" dirty="0">
                <a:solidFill>
                  <a:srgbClr val="93C500"/>
                </a:solidFill>
                <a:latin typeface="Century Gothic"/>
                <a:cs typeface="Century Gothic"/>
              </a:rPr>
              <a:t>d</a:t>
            </a:r>
            <a:r>
              <a:rPr sz="1300" b="1" spc="15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1300" b="1" spc="-10" dirty="0">
                <a:solidFill>
                  <a:srgbClr val="93C500"/>
                </a:solidFill>
                <a:latin typeface="Century Gothic"/>
                <a:cs typeface="Century Gothic"/>
              </a:rPr>
              <a:t>Elec</a:t>
            </a:r>
            <a:r>
              <a:rPr sz="1300" b="1" spc="-15" dirty="0">
                <a:solidFill>
                  <a:srgbClr val="93C500"/>
                </a:solidFill>
                <a:latin typeface="Century Gothic"/>
                <a:cs typeface="Century Gothic"/>
              </a:rPr>
              <a:t>t</a:t>
            </a:r>
            <a:r>
              <a:rPr sz="1300" b="1" spc="-10" dirty="0">
                <a:solidFill>
                  <a:srgbClr val="93C500"/>
                </a:solidFill>
                <a:latin typeface="Century Gothic"/>
                <a:cs typeface="Century Gothic"/>
              </a:rPr>
              <a:t>ric</a:t>
            </a:r>
            <a:r>
              <a:rPr sz="1300" b="1" spc="15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1300" b="1" spc="-10" dirty="0">
                <a:solidFill>
                  <a:srgbClr val="93C500"/>
                </a:solidFill>
                <a:latin typeface="Century Gothic"/>
                <a:cs typeface="Century Gothic"/>
              </a:rPr>
              <a:t>V</a:t>
            </a:r>
            <a:r>
              <a:rPr sz="1300" b="1" spc="-15" dirty="0">
                <a:solidFill>
                  <a:srgbClr val="93C500"/>
                </a:solidFill>
                <a:latin typeface="Century Gothic"/>
                <a:cs typeface="Century Gothic"/>
              </a:rPr>
              <a:t>ehicle</a:t>
            </a:r>
            <a:endParaRPr sz="1300" dirty="0">
              <a:latin typeface="Century Gothic"/>
              <a:cs typeface="Century Gothic"/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1041400" y="3488435"/>
            <a:ext cx="3419475" cy="180822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 txBox="1"/>
          <p:nvPr/>
        </p:nvSpPr>
        <p:spPr>
          <a:xfrm>
            <a:off x="5091429" y="2568038"/>
            <a:ext cx="2706370" cy="3486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250"/>
              </a:lnSpc>
            </a:pPr>
            <a:r>
              <a:rPr sz="1300" b="1" spc="-15" dirty="0">
                <a:solidFill>
                  <a:srgbClr val="93C500"/>
                </a:solidFill>
                <a:latin typeface="Century Gothic"/>
                <a:cs typeface="Century Gothic"/>
              </a:rPr>
              <a:t>The</a:t>
            </a:r>
            <a:r>
              <a:rPr sz="1300" b="1" dirty="0">
                <a:solidFill>
                  <a:srgbClr val="93C500"/>
                </a:solidFill>
                <a:latin typeface="Century Gothic"/>
                <a:cs typeface="Century Gothic"/>
              </a:rPr>
              <a:t>r</a:t>
            </a:r>
            <a:r>
              <a:rPr sz="1300" b="1" spc="-10" dirty="0">
                <a:solidFill>
                  <a:srgbClr val="93C500"/>
                </a:solidFill>
                <a:latin typeface="Century Gothic"/>
                <a:cs typeface="Century Gothic"/>
              </a:rPr>
              <a:t>e</a:t>
            </a:r>
            <a:r>
              <a:rPr sz="1300" b="1" spc="15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1300" b="1" spc="-15" dirty="0">
                <a:solidFill>
                  <a:srgbClr val="93C500"/>
                </a:solidFill>
                <a:latin typeface="Century Gothic"/>
                <a:cs typeface="Century Gothic"/>
              </a:rPr>
              <a:t>ar</a:t>
            </a:r>
            <a:r>
              <a:rPr sz="1300" b="1" spc="-10" dirty="0">
                <a:solidFill>
                  <a:srgbClr val="93C500"/>
                </a:solidFill>
                <a:latin typeface="Century Gothic"/>
                <a:cs typeface="Century Gothic"/>
              </a:rPr>
              <a:t>e</a:t>
            </a:r>
            <a:r>
              <a:rPr sz="1300" b="1" spc="5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1300" b="1" spc="-5" dirty="0">
                <a:solidFill>
                  <a:srgbClr val="93C500"/>
                </a:solidFill>
                <a:latin typeface="Century Gothic"/>
                <a:cs typeface="Century Gothic"/>
              </a:rPr>
              <a:t>f</a:t>
            </a:r>
            <a:r>
              <a:rPr sz="1300" b="1" spc="-15" dirty="0">
                <a:solidFill>
                  <a:srgbClr val="93C500"/>
                </a:solidFill>
                <a:latin typeface="Century Gothic"/>
                <a:cs typeface="Century Gothic"/>
              </a:rPr>
              <a:t>ou</a:t>
            </a:r>
            <a:r>
              <a:rPr sz="1300" b="1" spc="-5" dirty="0">
                <a:solidFill>
                  <a:srgbClr val="93C500"/>
                </a:solidFill>
                <a:latin typeface="Century Gothic"/>
                <a:cs typeface="Century Gothic"/>
              </a:rPr>
              <a:t>r</a:t>
            </a:r>
            <a:r>
              <a:rPr sz="1300" b="1" spc="5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1300" b="1" spc="-15" dirty="0">
                <a:solidFill>
                  <a:srgbClr val="93C500"/>
                </a:solidFill>
                <a:latin typeface="Century Gothic"/>
                <a:cs typeface="Century Gothic"/>
              </a:rPr>
              <a:t>t</a:t>
            </a:r>
            <a:r>
              <a:rPr sz="1300" b="1" spc="-10" dirty="0">
                <a:solidFill>
                  <a:srgbClr val="93C500"/>
                </a:solidFill>
                <a:latin typeface="Century Gothic"/>
                <a:cs typeface="Century Gothic"/>
              </a:rPr>
              <a:t>y</a:t>
            </a:r>
            <a:r>
              <a:rPr sz="1300" b="1" spc="-15" dirty="0">
                <a:solidFill>
                  <a:srgbClr val="93C500"/>
                </a:solidFill>
                <a:latin typeface="Century Gothic"/>
                <a:cs typeface="Century Gothic"/>
              </a:rPr>
              <a:t>p</a:t>
            </a:r>
            <a:r>
              <a:rPr sz="1300" b="1" spc="-20" dirty="0">
                <a:solidFill>
                  <a:srgbClr val="93C500"/>
                </a:solidFill>
                <a:latin typeface="Century Gothic"/>
                <a:cs typeface="Century Gothic"/>
              </a:rPr>
              <a:t>e</a:t>
            </a:r>
            <a:r>
              <a:rPr sz="1300" b="1" spc="-10" dirty="0">
                <a:solidFill>
                  <a:srgbClr val="93C500"/>
                </a:solidFill>
                <a:latin typeface="Century Gothic"/>
                <a:cs typeface="Century Gothic"/>
              </a:rPr>
              <a:t>s</a:t>
            </a:r>
            <a:r>
              <a:rPr sz="1300" b="1" spc="20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1300" b="1" spc="-15" dirty="0">
                <a:solidFill>
                  <a:srgbClr val="93C500"/>
                </a:solidFill>
                <a:latin typeface="Century Gothic"/>
                <a:cs typeface="Century Gothic"/>
              </a:rPr>
              <a:t>o</a:t>
            </a:r>
            <a:r>
              <a:rPr sz="1300" b="1" spc="-5" dirty="0">
                <a:solidFill>
                  <a:srgbClr val="93C500"/>
                </a:solidFill>
                <a:latin typeface="Century Gothic"/>
                <a:cs typeface="Century Gothic"/>
              </a:rPr>
              <a:t>f</a:t>
            </a:r>
            <a:r>
              <a:rPr sz="1300" b="1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1300" b="1" spc="-10" dirty="0">
                <a:solidFill>
                  <a:srgbClr val="93C500"/>
                </a:solidFill>
                <a:latin typeface="Century Gothic"/>
                <a:cs typeface="Century Gothic"/>
              </a:rPr>
              <a:t>Alt</a:t>
            </a:r>
            <a:r>
              <a:rPr sz="1300" b="1" spc="-15" dirty="0">
                <a:solidFill>
                  <a:srgbClr val="93C500"/>
                </a:solidFill>
                <a:latin typeface="Century Gothic"/>
                <a:cs typeface="Century Gothic"/>
              </a:rPr>
              <a:t>e</a:t>
            </a:r>
            <a:r>
              <a:rPr sz="1300" b="1" spc="-5" dirty="0">
                <a:solidFill>
                  <a:srgbClr val="93C500"/>
                </a:solidFill>
                <a:latin typeface="Century Gothic"/>
                <a:cs typeface="Century Gothic"/>
              </a:rPr>
              <a:t>r</a:t>
            </a:r>
            <a:r>
              <a:rPr sz="1300" b="1" spc="-15" dirty="0">
                <a:solidFill>
                  <a:srgbClr val="93C500"/>
                </a:solidFill>
                <a:latin typeface="Century Gothic"/>
                <a:cs typeface="Century Gothic"/>
              </a:rPr>
              <a:t>nat</a:t>
            </a:r>
            <a:r>
              <a:rPr sz="1300" b="1" spc="-5" dirty="0">
                <a:solidFill>
                  <a:srgbClr val="93C500"/>
                </a:solidFill>
                <a:latin typeface="Century Gothic"/>
                <a:cs typeface="Century Gothic"/>
              </a:rPr>
              <a:t>i</a:t>
            </a:r>
            <a:r>
              <a:rPr sz="1300" b="1" spc="-20" dirty="0">
                <a:solidFill>
                  <a:srgbClr val="93C500"/>
                </a:solidFill>
                <a:latin typeface="Century Gothic"/>
                <a:cs typeface="Century Gothic"/>
              </a:rPr>
              <a:t>v</a:t>
            </a:r>
            <a:r>
              <a:rPr sz="1300" b="1" spc="-10" dirty="0">
                <a:solidFill>
                  <a:srgbClr val="93C500"/>
                </a:solidFill>
                <a:latin typeface="Century Gothic"/>
                <a:cs typeface="Century Gothic"/>
              </a:rPr>
              <a:t>e Elec</a:t>
            </a:r>
            <a:r>
              <a:rPr sz="1300" b="1" spc="-15" dirty="0">
                <a:solidFill>
                  <a:srgbClr val="93C500"/>
                </a:solidFill>
                <a:latin typeface="Century Gothic"/>
                <a:cs typeface="Century Gothic"/>
              </a:rPr>
              <a:t>t</a:t>
            </a:r>
            <a:r>
              <a:rPr sz="1300" b="1" spc="-10" dirty="0">
                <a:solidFill>
                  <a:srgbClr val="93C500"/>
                </a:solidFill>
                <a:latin typeface="Century Gothic"/>
                <a:cs typeface="Century Gothic"/>
              </a:rPr>
              <a:t>ric</a:t>
            </a:r>
            <a:r>
              <a:rPr sz="1300" b="1" spc="25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1300" b="1" spc="-10" dirty="0">
                <a:solidFill>
                  <a:srgbClr val="93C500"/>
                </a:solidFill>
                <a:latin typeface="Century Gothic"/>
                <a:cs typeface="Century Gothic"/>
              </a:rPr>
              <a:t>Dri</a:t>
            </a:r>
            <a:r>
              <a:rPr sz="1300" b="1" spc="-20" dirty="0">
                <a:solidFill>
                  <a:srgbClr val="93C500"/>
                </a:solidFill>
                <a:latin typeface="Century Gothic"/>
                <a:cs typeface="Century Gothic"/>
              </a:rPr>
              <a:t>v</a:t>
            </a:r>
            <a:r>
              <a:rPr sz="1300" b="1" spc="-10" dirty="0">
                <a:solidFill>
                  <a:srgbClr val="93C500"/>
                </a:solidFill>
                <a:latin typeface="Century Gothic"/>
                <a:cs typeface="Century Gothic"/>
              </a:rPr>
              <a:t>e (AED)</a:t>
            </a:r>
            <a:r>
              <a:rPr sz="1300" b="1" spc="30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1300" b="1" spc="-10" dirty="0">
                <a:solidFill>
                  <a:srgbClr val="93C500"/>
                </a:solidFill>
                <a:latin typeface="Century Gothic"/>
                <a:cs typeface="Century Gothic"/>
              </a:rPr>
              <a:t>V</a:t>
            </a:r>
            <a:r>
              <a:rPr sz="1300" b="1" spc="-15" dirty="0">
                <a:solidFill>
                  <a:srgbClr val="93C500"/>
                </a:solidFill>
                <a:latin typeface="Century Gothic"/>
                <a:cs typeface="Century Gothic"/>
              </a:rPr>
              <a:t>ehicles</a:t>
            </a:r>
            <a:endParaRPr sz="1300">
              <a:latin typeface="Century Gothic"/>
              <a:cs typeface="Century Gothic"/>
            </a:endParaRPr>
          </a:p>
        </p:txBody>
      </p:sp>
      <p:sp>
        <p:nvSpPr>
          <p:cNvPr id="73" name="object 73"/>
          <p:cNvSpPr txBox="1">
            <a:spLocks noGrp="1"/>
          </p:cNvSpPr>
          <p:nvPr>
            <p:ph type="ftr" sz="quarter" idx="5"/>
          </p:nvPr>
        </p:nvSpPr>
        <p:spPr>
          <a:xfrm>
            <a:off x="4713859" y="5956443"/>
            <a:ext cx="335089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pc="-15"/>
              <a:t>Federal Fire Department San Diego Training</a:t>
            </a:r>
            <a:endParaRPr spc="-15" dirty="0"/>
          </a:p>
        </p:txBody>
      </p:sp>
      <p:sp>
        <p:nvSpPr>
          <p:cNvPr id="71" name="object 71"/>
          <p:cNvSpPr txBox="1"/>
          <p:nvPr/>
        </p:nvSpPr>
        <p:spPr>
          <a:xfrm>
            <a:off x="4793107" y="3018970"/>
            <a:ext cx="3186430" cy="26187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7020" marR="965200" indent="-274955">
              <a:lnSpc>
                <a:spcPts val="2380"/>
              </a:lnSpc>
            </a:pPr>
            <a:r>
              <a:rPr sz="1650" spc="10" dirty="0">
                <a:solidFill>
                  <a:srgbClr val="93C500"/>
                </a:solidFill>
                <a:latin typeface="Wingdings 2"/>
                <a:cs typeface="Wingdings 2"/>
              </a:rPr>
              <a:t></a:t>
            </a:r>
            <a:r>
              <a:rPr sz="1650" spc="10" dirty="0">
                <a:solidFill>
                  <a:srgbClr val="93C500"/>
                </a:solidFill>
                <a:latin typeface="Times New Roman"/>
                <a:cs typeface="Times New Roman"/>
              </a:rPr>
              <a:t> </a:t>
            </a:r>
            <a:r>
              <a:rPr sz="1650" spc="-150" dirty="0">
                <a:solidFill>
                  <a:srgbClr val="93C500"/>
                </a:solidFill>
                <a:latin typeface="Times New Roman"/>
                <a:cs typeface="Times New Roman"/>
              </a:rPr>
              <a:t> </a:t>
            </a:r>
            <a:r>
              <a:rPr sz="2200" spc="-20" dirty="0">
                <a:solidFill>
                  <a:srgbClr val="3D3C2C"/>
                </a:solidFill>
                <a:latin typeface="Century Gothic"/>
                <a:cs typeface="Century Gothic"/>
              </a:rPr>
              <a:t>H</a:t>
            </a:r>
            <a:r>
              <a:rPr sz="2200" spc="-25" dirty="0">
                <a:solidFill>
                  <a:srgbClr val="3D3C2C"/>
                </a:solidFill>
                <a:latin typeface="Century Gothic"/>
                <a:cs typeface="Century Gothic"/>
              </a:rPr>
              <a:t>y</a:t>
            </a:r>
            <a:r>
              <a:rPr sz="2200" spc="-20" dirty="0">
                <a:solidFill>
                  <a:srgbClr val="3D3C2C"/>
                </a:solidFill>
                <a:latin typeface="Century Gothic"/>
                <a:cs typeface="Century Gothic"/>
              </a:rPr>
              <a:t>br</a:t>
            </a:r>
            <a:r>
              <a:rPr sz="2200" spc="5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2200" spc="-15" dirty="0">
                <a:solidFill>
                  <a:srgbClr val="3D3C2C"/>
                </a:solidFill>
                <a:latin typeface="Century Gothic"/>
                <a:cs typeface="Century Gothic"/>
              </a:rPr>
              <a:t>d</a:t>
            </a:r>
            <a:r>
              <a:rPr sz="2200" spc="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2200" spc="-15" dirty="0">
                <a:solidFill>
                  <a:srgbClr val="3D3C2C"/>
                </a:solidFill>
                <a:latin typeface="Century Gothic"/>
                <a:cs typeface="Century Gothic"/>
              </a:rPr>
              <a:t>El</a:t>
            </a:r>
            <a:r>
              <a:rPr sz="2200" spc="-10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2200" spc="-15" dirty="0">
                <a:solidFill>
                  <a:srgbClr val="3D3C2C"/>
                </a:solidFill>
                <a:latin typeface="Century Gothic"/>
                <a:cs typeface="Century Gothic"/>
              </a:rPr>
              <a:t>c</a:t>
            </a:r>
            <a:r>
              <a:rPr sz="2200" spc="-5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2200" spc="-10" dirty="0">
                <a:solidFill>
                  <a:srgbClr val="3D3C2C"/>
                </a:solidFill>
                <a:latin typeface="Century Gothic"/>
                <a:cs typeface="Century Gothic"/>
              </a:rPr>
              <a:t>r</a:t>
            </a:r>
            <a:r>
              <a:rPr sz="2200" spc="0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2200" spc="-15" dirty="0">
                <a:solidFill>
                  <a:srgbClr val="3D3C2C"/>
                </a:solidFill>
                <a:latin typeface="Century Gothic"/>
                <a:cs typeface="Century Gothic"/>
              </a:rPr>
              <a:t>c</a:t>
            </a:r>
            <a:r>
              <a:rPr sz="2200" spc="-1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2200" spc="-50" dirty="0">
                <a:solidFill>
                  <a:srgbClr val="3D3C2C"/>
                </a:solidFill>
                <a:latin typeface="Century Gothic"/>
                <a:cs typeface="Century Gothic"/>
              </a:rPr>
              <a:t>V</a:t>
            </a:r>
            <a:r>
              <a:rPr sz="2200" spc="-15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2200" spc="-10" dirty="0">
                <a:solidFill>
                  <a:srgbClr val="3D3C2C"/>
                </a:solidFill>
                <a:latin typeface="Century Gothic"/>
                <a:cs typeface="Century Gothic"/>
              </a:rPr>
              <a:t>h</a:t>
            </a:r>
            <a:r>
              <a:rPr sz="2200" spc="5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2200" spc="-15" dirty="0">
                <a:solidFill>
                  <a:srgbClr val="3D3C2C"/>
                </a:solidFill>
                <a:latin typeface="Century Gothic"/>
                <a:cs typeface="Century Gothic"/>
              </a:rPr>
              <a:t>cle</a:t>
            </a:r>
            <a:r>
              <a:rPr sz="2200" spc="1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2200" spc="-55" dirty="0">
                <a:solidFill>
                  <a:srgbClr val="3D3C2C"/>
                </a:solidFill>
                <a:latin typeface="Century Gothic"/>
                <a:cs typeface="Century Gothic"/>
              </a:rPr>
              <a:t>(</a:t>
            </a:r>
            <a:r>
              <a:rPr sz="2200" spc="-20" dirty="0">
                <a:solidFill>
                  <a:srgbClr val="3D3C2C"/>
                </a:solidFill>
                <a:latin typeface="Century Gothic"/>
                <a:cs typeface="Century Gothic"/>
              </a:rPr>
              <a:t>H</a:t>
            </a:r>
            <a:r>
              <a:rPr sz="2200" spc="-5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2200" spc="-20" dirty="0">
                <a:solidFill>
                  <a:srgbClr val="3D3C2C"/>
                </a:solidFill>
                <a:latin typeface="Century Gothic"/>
                <a:cs typeface="Century Gothic"/>
              </a:rPr>
              <a:t>V)</a:t>
            </a:r>
            <a:endParaRPr sz="2200">
              <a:latin typeface="Century Gothic"/>
              <a:cs typeface="Century Gothic"/>
            </a:endParaRPr>
          </a:p>
          <a:p>
            <a:pPr marL="12700">
              <a:lnSpc>
                <a:spcPts val="2510"/>
              </a:lnSpc>
              <a:spcBef>
                <a:spcPts val="229"/>
              </a:spcBef>
            </a:pPr>
            <a:r>
              <a:rPr sz="1650" spc="10" dirty="0">
                <a:solidFill>
                  <a:srgbClr val="93C500"/>
                </a:solidFill>
                <a:latin typeface="Wingdings 2"/>
                <a:cs typeface="Wingdings 2"/>
              </a:rPr>
              <a:t></a:t>
            </a:r>
            <a:r>
              <a:rPr sz="1650" spc="10" dirty="0">
                <a:solidFill>
                  <a:srgbClr val="93C500"/>
                </a:solidFill>
                <a:latin typeface="Times New Roman"/>
                <a:cs typeface="Times New Roman"/>
              </a:rPr>
              <a:t> </a:t>
            </a:r>
            <a:r>
              <a:rPr sz="1650" spc="-155" dirty="0">
                <a:solidFill>
                  <a:srgbClr val="93C500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srgbClr val="3D3C2C"/>
                </a:solidFill>
                <a:latin typeface="Century Gothic"/>
                <a:cs typeface="Century Gothic"/>
              </a:rPr>
              <a:t>Plug</a:t>
            </a:r>
            <a:r>
              <a:rPr sz="2200" spc="-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2200" spc="15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2200" spc="-15" dirty="0">
                <a:solidFill>
                  <a:srgbClr val="3D3C2C"/>
                </a:solidFill>
                <a:latin typeface="Century Gothic"/>
                <a:cs typeface="Century Gothic"/>
              </a:rPr>
              <a:t>n</a:t>
            </a:r>
            <a:r>
              <a:rPr sz="2200" spc="-20" dirty="0">
                <a:solidFill>
                  <a:srgbClr val="3D3C2C"/>
                </a:solidFill>
                <a:latin typeface="Century Gothic"/>
                <a:cs typeface="Century Gothic"/>
              </a:rPr>
              <a:t> H</a:t>
            </a:r>
            <a:r>
              <a:rPr sz="2200" spc="-30" dirty="0">
                <a:solidFill>
                  <a:srgbClr val="3D3C2C"/>
                </a:solidFill>
                <a:latin typeface="Century Gothic"/>
                <a:cs typeface="Century Gothic"/>
              </a:rPr>
              <a:t>y</a:t>
            </a:r>
            <a:r>
              <a:rPr sz="2200" spc="-20" dirty="0">
                <a:solidFill>
                  <a:srgbClr val="3D3C2C"/>
                </a:solidFill>
                <a:latin typeface="Century Gothic"/>
                <a:cs typeface="Century Gothic"/>
              </a:rPr>
              <a:t>br</a:t>
            </a:r>
            <a:r>
              <a:rPr sz="2200" spc="5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2200" spc="-15" dirty="0">
                <a:solidFill>
                  <a:srgbClr val="3D3C2C"/>
                </a:solidFill>
                <a:latin typeface="Century Gothic"/>
                <a:cs typeface="Century Gothic"/>
              </a:rPr>
              <a:t>d</a:t>
            </a:r>
            <a:r>
              <a:rPr sz="2200" spc="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2200" spc="-20" dirty="0">
                <a:solidFill>
                  <a:srgbClr val="3D3C2C"/>
                </a:solidFill>
                <a:latin typeface="Century Gothic"/>
                <a:cs typeface="Century Gothic"/>
              </a:rPr>
              <a:t>Elec</a:t>
            </a:r>
            <a:r>
              <a:rPr sz="2200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2200" spc="-10" dirty="0">
                <a:solidFill>
                  <a:srgbClr val="3D3C2C"/>
                </a:solidFill>
                <a:latin typeface="Century Gothic"/>
                <a:cs typeface="Century Gothic"/>
              </a:rPr>
              <a:t>r</a:t>
            </a:r>
            <a:r>
              <a:rPr sz="2200" spc="0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2200" spc="-15" dirty="0">
                <a:solidFill>
                  <a:srgbClr val="3D3C2C"/>
                </a:solidFill>
                <a:latin typeface="Century Gothic"/>
                <a:cs typeface="Century Gothic"/>
              </a:rPr>
              <a:t>c</a:t>
            </a:r>
            <a:endParaRPr sz="2200">
              <a:latin typeface="Century Gothic"/>
              <a:cs typeface="Century Gothic"/>
            </a:endParaRPr>
          </a:p>
          <a:p>
            <a:pPr marR="603250" algn="ctr">
              <a:lnSpc>
                <a:spcPts val="2510"/>
              </a:lnSpc>
            </a:pPr>
            <a:r>
              <a:rPr sz="2200" spc="-50" dirty="0">
                <a:solidFill>
                  <a:srgbClr val="3D3C2C"/>
                </a:solidFill>
                <a:latin typeface="Century Gothic"/>
                <a:cs typeface="Century Gothic"/>
              </a:rPr>
              <a:t>V</a:t>
            </a:r>
            <a:r>
              <a:rPr sz="2200" spc="-15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2200" spc="-10" dirty="0">
                <a:solidFill>
                  <a:srgbClr val="3D3C2C"/>
                </a:solidFill>
                <a:latin typeface="Century Gothic"/>
                <a:cs typeface="Century Gothic"/>
              </a:rPr>
              <a:t>h</a:t>
            </a:r>
            <a:r>
              <a:rPr sz="2200" spc="5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2200" spc="-15" dirty="0">
                <a:solidFill>
                  <a:srgbClr val="3D3C2C"/>
                </a:solidFill>
                <a:latin typeface="Century Gothic"/>
                <a:cs typeface="Century Gothic"/>
              </a:rPr>
              <a:t>cle</a:t>
            </a:r>
            <a:r>
              <a:rPr sz="2200" spc="1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2200" spc="-55" dirty="0">
                <a:solidFill>
                  <a:srgbClr val="3D3C2C"/>
                </a:solidFill>
                <a:latin typeface="Century Gothic"/>
                <a:cs typeface="Century Gothic"/>
              </a:rPr>
              <a:t>(</a:t>
            </a:r>
            <a:r>
              <a:rPr sz="2200" spc="-15" dirty="0">
                <a:solidFill>
                  <a:srgbClr val="3D3C2C"/>
                </a:solidFill>
                <a:latin typeface="Century Gothic"/>
                <a:cs typeface="Century Gothic"/>
              </a:rPr>
              <a:t>PH</a:t>
            </a:r>
            <a:r>
              <a:rPr sz="2200" spc="-5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2200" spc="-35" dirty="0">
                <a:solidFill>
                  <a:srgbClr val="3D3C2C"/>
                </a:solidFill>
                <a:latin typeface="Century Gothic"/>
                <a:cs typeface="Century Gothic"/>
              </a:rPr>
              <a:t>V</a:t>
            </a:r>
            <a:r>
              <a:rPr sz="2200" spc="-10" dirty="0">
                <a:solidFill>
                  <a:srgbClr val="3D3C2C"/>
                </a:solidFill>
                <a:latin typeface="Century Gothic"/>
                <a:cs typeface="Century Gothic"/>
              </a:rPr>
              <a:t>)</a:t>
            </a:r>
            <a:endParaRPr sz="2200">
              <a:latin typeface="Century Gothic"/>
              <a:cs typeface="Century Gothic"/>
            </a:endParaRPr>
          </a:p>
          <a:p>
            <a:pPr marL="287020" marR="872490" indent="-274955">
              <a:lnSpc>
                <a:spcPts val="2380"/>
              </a:lnSpc>
              <a:spcBef>
                <a:spcPts val="560"/>
              </a:spcBef>
            </a:pPr>
            <a:r>
              <a:rPr sz="1650" spc="10" dirty="0">
                <a:solidFill>
                  <a:srgbClr val="93C500"/>
                </a:solidFill>
                <a:latin typeface="Wingdings 2"/>
                <a:cs typeface="Wingdings 2"/>
              </a:rPr>
              <a:t></a:t>
            </a:r>
            <a:r>
              <a:rPr sz="1650" spc="10" dirty="0">
                <a:solidFill>
                  <a:srgbClr val="93C500"/>
                </a:solidFill>
                <a:latin typeface="Times New Roman"/>
                <a:cs typeface="Times New Roman"/>
              </a:rPr>
              <a:t> </a:t>
            </a:r>
            <a:r>
              <a:rPr sz="1650" spc="-150" dirty="0">
                <a:solidFill>
                  <a:srgbClr val="93C500"/>
                </a:solidFill>
                <a:latin typeface="Times New Roman"/>
                <a:cs typeface="Times New Roman"/>
              </a:rPr>
              <a:t> </a:t>
            </a:r>
            <a:r>
              <a:rPr sz="2200" spc="-20" dirty="0">
                <a:solidFill>
                  <a:srgbClr val="3D3C2C"/>
                </a:solidFill>
                <a:latin typeface="Century Gothic"/>
                <a:cs typeface="Century Gothic"/>
              </a:rPr>
              <a:t>Ba</a:t>
            </a:r>
            <a:r>
              <a:rPr sz="2200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2200" spc="-5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2200" spc="-15" dirty="0">
                <a:solidFill>
                  <a:srgbClr val="3D3C2C"/>
                </a:solidFill>
                <a:latin typeface="Century Gothic"/>
                <a:cs typeface="Century Gothic"/>
              </a:rPr>
              <a:t>ery</a:t>
            </a:r>
            <a:r>
              <a:rPr sz="2200" spc="-1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2200" spc="-20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2200" dirty="0">
                <a:solidFill>
                  <a:srgbClr val="3D3C2C"/>
                </a:solidFill>
                <a:latin typeface="Century Gothic"/>
                <a:cs typeface="Century Gothic"/>
              </a:rPr>
              <a:t>l</a:t>
            </a:r>
            <a:r>
              <a:rPr sz="2200" spc="-15" dirty="0">
                <a:solidFill>
                  <a:srgbClr val="3D3C2C"/>
                </a:solidFill>
                <a:latin typeface="Century Gothic"/>
                <a:cs typeface="Century Gothic"/>
              </a:rPr>
              <a:t>ec</a:t>
            </a:r>
            <a:r>
              <a:rPr sz="2200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2200" spc="-10" dirty="0">
                <a:solidFill>
                  <a:srgbClr val="3D3C2C"/>
                </a:solidFill>
                <a:latin typeface="Century Gothic"/>
                <a:cs typeface="Century Gothic"/>
              </a:rPr>
              <a:t>r</a:t>
            </a:r>
            <a:r>
              <a:rPr sz="2200" spc="0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2200" spc="-15" dirty="0">
                <a:solidFill>
                  <a:srgbClr val="3D3C2C"/>
                </a:solidFill>
                <a:latin typeface="Century Gothic"/>
                <a:cs typeface="Century Gothic"/>
              </a:rPr>
              <a:t>c</a:t>
            </a:r>
            <a:r>
              <a:rPr sz="2200" spc="-1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2200" spc="-50" dirty="0">
                <a:solidFill>
                  <a:srgbClr val="3D3C2C"/>
                </a:solidFill>
                <a:latin typeface="Century Gothic"/>
                <a:cs typeface="Century Gothic"/>
              </a:rPr>
              <a:t>V</a:t>
            </a:r>
            <a:r>
              <a:rPr sz="2200" spc="-15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2200" spc="-10" dirty="0">
                <a:solidFill>
                  <a:srgbClr val="3D3C2C"/>
                </a:solidFill>
                <a:latin typeface="Century Gothic"/>
                <a:cs typeface="Century Gothic"/>
              </a:rPr>
              <a:t>h</a:t>
            </a:r>
            <a:r>
              <a:rPr sz="2200" spc="5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2200" spc="-15" dirty="0">
                <a:solidFill>
                  <a:srgbClr val="3D3C2C"/>
                </a:solidFill>
                <a:latin typeface="Century Gothic"/>
                <a:cs typeface="Century Gothic"/>
              </a:rPr>
              <a:t>cle</a:t>
            </a:r>
            <a:r>
              <a:rPr sz="2200" spc="1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2200" spc="-55" dirty="0">
                <a:solidFill>
                  <a:srgbClr val="3D3C2C"/>
                </a:solidFill>
                <a:latin typeface="Century Gothic"/>
                <a:cs typeface="Century Gothic"/>
              </a:rPr>
              <a:t>(</a:t>
            </a:r>
            <a:r>
              <a:rPr sz="2200" spc="-20" dirty="0">
                <a:solidFill>
                  <a:srgbClr val="3D3C2C"/>
                </a:solidFill>
                <a:latin typeface="Century Gothic"/>
                <a:cs typeface="Century Gothic"/>
              </a:rPr>
              <a:t>B</a:t>
            </a:r>
            <a:r>
              <a:rPr sz="2200" spc="-5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2200" spc="-20" dirty="0">
                <a:solidFill>
                  <a:srgbClr val="3D3C2C"/>
                </a:solidFill>
                <a:latin typeface="Century Gothic"/>
                <a:cs typeface="Century Gothic"/>
              </a:rPr>
              <a:t>V)</a:t>
            </a:r>
            <a:endParaRPr sz="2200">
              <a:latin typeface="Century Gothic"/>
              <a:cs typeface="Century Gothic"/>
            </a:endParaRPr>
          </a:p>
          <a:p>
            <a:pPr marL="287020" marR="688975" indent="-274955">
              <a:lnSpc>
                <a:spcPts val="2380"/>
              </a:lnSpc>
              <a:spcBef>
                <a:spcPts val="525"/>
              </a:spcBef>
            </a:pPr>
            <a:r>
              <a:rPr sz="1650" spc="10" dirty="0">
                <a:solidFill>
                  <a:srgbClr val="93C500"/>
                </a:solidFill>
                <a:latin typeface="Wingdings 2"/>
                <a:cs typeface="Wingdings 2"/>
              </a:rPr>
              <a:t></a:t>
            </a:r>
            <a:r>
              <a:rPr sz="1650" spc="10" dirty="0">
                <a:solidFill>
                  <a:srgbClr val="93C500"/>
                </a:solidFill>
                <a:latin typeface="Times New Roman"/>
                <a:cs typeface="Times New Roman"/>
              </a:rPr>
              <a:t> </a:t>
            </a:r>
            <a:r>
              <a:rPr sz="1650" spc="-150" dirty="0">
                <a:solidFill>
                  <a:srgbClr val="93C500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srgbClr val="3D3C2C"/>
                </a:solidFill>
                <a:latin typeface="Century Gothic"/>
                <a:cs typeface="Century Gothic"/>
              </a:rPr>
              <a:t>Fuel</a:t>
            </a:r>
            <a:r>
              <a:rPr sz="2200" spc="-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2200" spc="-20" dirty="0">
                <a:solidFill>
                  <a:srgbClr val="3D3C2C"/>
                </a:solidFill>
                <a:latin typeface="Century Gothic"/>
                <a:cs typeface="Century Gothic"/>
              </a:rPr>
              <a:t>Ce</a:t>
            </a:r>
            <a:r>
              <a:rPr sz="2200" dirty="0">
                <a:solidFill>
                  <a:srgbClr val="3D3C2C"/>
                </a:solidFill>
                <a:latin typeface="Century Gothic"/>
                <a:cs typeface="Century Gothic"/>
              </a:rPr>
              <a:t>l</a:t>
            </a:r>
            <a:r>
              <a:rPr sz="2200" spc="-5" dirty="0">
                <a:solidFill>
                  <a:srgbClr val="3D3C2C"/>
                </a:solidFill>
                <a:latin typeface="Century Gothic"/>
                <a:cs typeface="Century Gothic"/>
              </a:rPr>
              <a:t>l </a:t>
            </a:r>
            <a:r>
              <a:rPr sz="2200" spc="-20" dirty="0">
                <a:solidFill>
                  <a:srgbClr val="3D3C2C"/>
                </a:solidFill>
                <a:latin typeface="Century Gothic"/>
                <a:cs typeface="Century Gothic"/>
              </a:rPr>
              <a:t>Elec</a:t>
            </a:r>
            <a:r>
              <a:rPr sz="2200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2200" spc="-10" dirty="0">
                <a:solidFill>
                  <a:srgbClr val="3D3C2C"/>
                </a:solidFill>
                <a:latin typeface="Century Gothic"/>
                <a:cs typeface="Century Gothic"/>
              </a:rPr>
              <a:t>r</a:t>
            </a:r>
            <a:r>
              <a:rPr sz="2200" spc="0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2200" spc="-15" dirty="0">
                <a:solidFill>
                  <a:srgbClr val="3D3C2C"/>
                </a:solidFill>
                <a:latin typeface="Century Gothic"/>
                <a:cs typeface="Century Gothic"/>
              </a:rPr>
              <a:t>c</a:t>
            </a:r>
            <a:r>
              <a:rPr sz="2200" spc="-1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2200" spc="-50" dirty="0">
                <a:solidFill>
                  <a:srgbClr val="3D3C2C"/>
                </a:solidFill>
                <a:latin typeface="Century Gothic"/>
                <a:cs typeface="Century Gothic"/>
              </a:rPr>
              <a:t>V</a:t>
            </a:r>
            <a:r>
              <a:rPr sz="2200" spc="-15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2200" spc="-10" dirty="0">
                <a:solidFill>
                  <a:srgbClr val="3D3C2C"/>
                </a:solidFill>
                <a:latin typeface="Century Gothic"/>
                <a:cs typeface="Century Gothic"/>
              </a:rPr>
              <a:t>h</a:t>
            </a:r>
            <a:r>
              <a:rPr sz="2200" spc="5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2200" spc="-15" dirty="0">
                <a:solidFill>
                  <a:srgbClr val="3D3C2C"/>
                </a:solidFill>
                <a:latin typeface="Century Gothic"/>
                <a:cs typeface="Century Gothic"/>
              </a:rPr>
              <a:t>cle</a:t>
            </a:r>
            <a:r>
              <a:rPr sz="2200" spc="1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2200" spc="-55" dirty="0">
                <a:solidFill>
                  <a:srgbClr val="3D3C2C"/>
                </a:solidFill>
                <a:latin typeface="Century Gothic"/>
                <a:cs typeface="Century Gothic"/>
              </a:rPr>
              <a:t>(</a:t>
            </a:r>
            <a:r>
              <a:rPr sz="2200" spc="-15" dirty="0">
                <a:solidFill>
                  <a:srgbClr val="3D3C2C"/>
                </a:solidFill>
                <a:latin typeface="Century Gothic"/>
                <a:cs typeface="Century Gothic"/>
              </a:rPr>
              <a:t>FC</a:t>
            </a:r>
            <a:r>
              <a:rPr sz="2200" spc="-5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2200" spc="-40" dirty="0">
                <a:solidFill>
                  <a:srgbClr val="3D3C2C"/>
                </a:solidFill>
                <a:latin typeface="Century Gothic"/>
                <a:cs typeface="Century Gothic"/>
              </a:rPr>
              <a:t>V</a:t>
            </a:r>
            <a:r>
              <a:rPr sz="2200" spc="-10" dirty="0">
                <a:solidFill>
                  <a:srgbClr val="3D3C2C"/>
                </a:solidFill>
                <a:latin typeface="Century Gothic"/>
                <a:cs typeface="Century Gothic"/>
              </a:rPr>
              <a:t>)</a:t>
            </a:r>
            <a:endParaRPr sz="2200">
              <a:latin typeface="Century Gothic"/>
              <a:cs typeface="Century Gothic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4727575" y="146371"/>
            <a:ext cx="2480945" cy="360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A</a:t>
            </a:r>
            <a:r>
              <a:rPr sz="1200" spc="10" dirty="0">
                <a:solidFill>
                  <a:srgbClr val="FDFDFD"/>
                </a:solidFill>
                <a:latin typeface="Century Gothic"/>
                <a:cs typeface="Century Gothic"/>
              </a:rPr>
              <a:t>l</a:t>
            </a:r>
            <a:r>
              <a:rPr sz="1200" spc="-30" dirty="0">
                <a:solidFill>
                  <a:srgbClr val="FDFDFD"/>
                </a:solidFill>
                <a:latin typeface="Century Gothic"/>
                <a:cs typeface="Century Gothic"/>
              </a:rPr>
              <a:t>t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ern</a:t>
            </a:r>
            <a:r>
              <a:rPr sz="1200" spc="-15" dirty="0">
                <a:solidFill>
                  <a:srgbClr val="FDFDFD"/>
                </a:solidFill>
                <a:latin typeface="Century Gothic"/>
                <a:cs typeface="Century Gothic"/>
              </a:rPr>
              <a:t>a</a:t>
            </a:r>
            <a:r>
              <a:rPr sz="1200" spc="-30" dirty="0">
                <a:solidFill>
                  <a:srgbClr val="FDFDFD"/>
                </a:solidFill>
                <a:latin typeface="Century Gothic"/>
                <a:cs typeface="Century Gothic"/>
              </a:rPr>
              <a:t>t</a:t>
            </a:r>
            <a:r>
              <a:rPr sz="1200" spc="-5" dirty="0">
                <a:solidFill>
                  <a:srgbClr val="FDFDFD"/>
                </a:solidFill>
                <a:latin typeface="Century Gothic"/>
                <a:cs typeface="Century Gothic"/>
              </a:rPr>
              <a:t>iv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e</a:t>
            </a:r>
            <a:r>
              <a:rPr sz="1200" spc="35" dirty="0">
                <a:solidFill>
                  <a:srgbClr val="FDFDFD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FDFDFD"/>
                </a:solidFill>
                <a:latin typeface="Century Gothic"/>
                <a:cs typeface="Century Gothic"/>
              </a:rPr>
              <a:t>E</a:t>
            </a:r>
            <a:r>
              <a:rPr sz="1200" spc="20" dirty="0">
                <a:solidFill>
                  <a:srgbClr val="FDFDFD"/>
                </a:solidFill>
                <a:latin typeface="Century Gothic"/>
                <a:cs typeface="Century Gothic"/>
              </a:rPr>
              <a:t>l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e</a:t>
            </a:r>
            <a:r>
              <a:rPr sz="1200" spc="-20" dirty="0">
                <a:solidFill>
                  <a:srgbClr val="FDFDFD"/>
                </a:solidFill>
                <a:latin typeface="Century Gothic"/>
                <a:cs typeface="Century Gothic"/>
              </a:rPr>
              <a:t>c</a:t>
            </a:r>
            <a:r>
              <a:rPr sz="1200" spc="-30" dirty="0">
                <a:solidFill>
                  <a:srgbClr val="FDFDFD"/>
                </a:solidFill>
                <a:latin typeface="Century Gothic"/>
                <a:cs typeface="Century Gothic"/>
              </a:rPr>
              <a:t>t</a:t>
            </a:r>
            <a:r>
              <a:rPr sz="1200" spc="-5" dirty="0">
                <a:solidFill>
                  <a:srgbClr val="FDFDFD"/>
                </a:solidFill>
                <a:latin typeface="Century Gothic"/>
                <a:cs typeface="Century Gothic"/>
              </a:rPr>
              <a:t>ric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 </a:t>
            </a:r>
            <a:r>
              <a:rPr sz="1200" spc="-5" dirty="0">
                <a:solidFill>
                  <a:srgbClr val="FDFDFD"/>
                </a:solidFill>
                <a:latin typeface="Century Gothic"/>
                <a:cs typeface="Century Gothic"/>
              </a:rPr>
              <a:t>D</a:t>
            </a:r>
            <a:r>
              <a:rPr sz="1200" dirty="0">
                <a:solidFill>
                  <a:srgbClr val="FDFDFD"/>
                </a:solidFill>
                <a:latin typeface="Century Gothic"/>
                <a:cs typeface="Century Gothic"/>
              </a:rPr>
              <a:t>ri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ve</a:t>
            </a:r>
            <a:r>
              <a:rPr sz="1200" dirty="0">
                <a:solidFill>
                  <a:srgbClr val="FDFDFD"/>
                </a:solidFill>
                <a:latin typeface="Century Gothic"/>
                <a:cs typeface="Century Gothic"/>
              </a:rPr>
              <a:t> </a:t>
            </a:r>
            <a:r>
              <a:rPr sz="1200" spc="-15" dirty="0">
                <a:solidFill>
                  <a:srgbClr val="FDFDFD"/>
                </a:solidFill>
                <a:latin typeface="Century Gothic"/>
                <a:cs typeface="Century Gothic"/>
              </a:rPr>
              <a:t>V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ehic</a:t>
            </a:r>
            <a:r>
              <a:rPr sz="1200" spc="20" dirty="0">
                <a:solidFill>
                  <a:srgbClr val="FDFDFD"/>
                </a:solidFill>
                <a:latin typeface="Century Gothic"/>
                <a:cs typeface="Century Gothic"/>
              </a:rPr>
              <a:t>l</a:t>
            </a:r>
            <a:r>
              <a:rPr sz="1200" dirty="0">
                <a:solidFill>
                  <a:srgbClr val="FDFDFD"/>
                </a:solidFill>
                <a:latin typeface="Century Gothic"/>
                <a:cs typeface="Century Gothic"/>
              </a:rPr>
              <a:t>es 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f</a:t>
            </a:r>
            <a:r>
              <a:rPr sz="1200" spc="-20" dirty="0">
                <a:solidFill>
                  <a:srgbClr val="FDFDFD"/>
                </a:solidFill>
                <a:latin typeface="Century Gothic"/>
                <a:cs typeface="Century Gothic"/>
              </a:rPr>
              <a:t>o</a:t>
            </a:r>
            <a:r>
              <a:rPr sz="1200" spc="-5" dirty="0">
                <a:solidFill>
                  <a:srgbClr val="FDFDFD"/>
                </a:solidFill>
                <a:latin typeface="Century Gothic"/>
                <a:cs typeface="Century Gothic"/>
              </a:rPr>
              <a:t>r</a:t>
            </a:r>
            <a:r>
              <a:rPr sz="1200" spc="10" dirty="0">
                <a:solidFill>
                  <a:srgbClr val="FDFDFD"/>
                </a:solidFill>
                <a:latin typeface="Century Gothic"/>
                <a:cs typeface="Century Gothic"/>
              </a:rPr>
              <a:t> </a:t>
            </a:r>
            <a:r>
              <a:rPr sz="1200" spc="-30" dirty="0">
                <a:solidFill>
                  <a:srgbClr val="FDFDFD"/>
                </a:solidFill>
                <a:latin typeface="Century Gothic"/>
                <a:cs typeface="Century Gothic"/>
              </a:rPr>
              <a:t>t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he</a:t>
            </a:r>
            <a:r>
              <a:rPr sz="1200" spc="35" dirty="0">
                <a:solidFill>
                  <a:srgbClr val="FDFDFD"/>
                </a:solidFill>
                <a:latin typeface="Century Gothic"/>
                <a:cs typeface="Century Gothic"/>
              </a:rPr>
              <a:t> </a:t>
            </a:r>
            <a:r>
              <a:rPr sz="1200" spc="-20" dirty="0">
                <a:solidFill>
                  <a:srgbClr val="FDFDFD"/>
                </a:solidFill>
                <a:latin typeface="Century Gothic"/>
                <a:cs typeface="Century Gothic"/>
              </a:rPr>
              <a:t>F</a:t>
            </a:r>
            <a:r>
              <a:rPr sz="1200" spc="-5" dirty="0">
                <a:solidFill>
                  <a:srgbClr val="FDFDFD"/>
                </a:solidFill>
                <a:latin typeface="Century Gothic"/>
                <a:cs typeface="Century Gothic"/>
              </a:rPr>
              <a:t>irs</a:t>
            </a:r>
            <a:r>
              <a:rPr sz="1200" dirty="0">
                <a:solidFill>
                  <a:srgbClr val="FDFDFD"/>
                </a:solidFill>
                <a:latin typeface="Century Gothic"/>
                <a:cs typeface="Century Gothic"/>
              </a:rPr>
              <a:t>t</a:t>
            </a:r>
            <a:r>
              <a:rPr sz="1200" spc="15" dirty="0">
                <a:solidFill>
                  <a:srgbClr val="FDFDFD"/>
                </a:solidFill>
                <a:latin typeface="Century Gothic"/>
                <a:cs typeface="Century Gothic"/>
              </a:rPr>
              <a:t> 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R</a:t>
            </a:r>
            <a:r>
              <a:rPr sz="1200" dirty="0">
                <a:solidFill>
                  <a:srgbClr val="FDFDFD"/>
                </a:solidFill>
                <a:latin typeface="Century Gothic"/>
                <a:cs typeface="Century Gothic"/>
              </a:rPr>
              <a:t>esp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onder</a:t>
            </a:r>
            <a:endParaRPr sz="12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51509" y="0"/>
            <a:ext cx="339090" cy="6858000"/>
          </a:xfrm>
          <a:custGeom>
            <a:avLst/>
            <a:gdLst/>
            <a:ahLst/>
            <a:cxnLst/>
            <a:rect l="l" t="t" r="r" b="b"/>
            <a:pathLst>
              <a:path w="339090" h="6858000">
                <a:moveTo>
                  <a:pt x="0" y="6857999"/>
                </a:moveTo>
                <a:lnTo>
                  <a:pt x="339090" y="6857999"/>
                </a:lnTo>
                <a:lnTo>
                  <a:pt x="339090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228600" cy="6858000"/>
          </a:xfrm>
          <a:custGeom>
            <a:avLst/>
            <a:gdLst/>
            <a:ahLst/>
            <a:cxnLst/>
            <a:rect l="l" t="t" r="r" b="b"/>
            <a:pathLst>
              <a:path w="228600" h="6858000">
                <a:moveTo>
                  <a:pt x="0" y="6857999"/>
                </a:moveTo>
                <a:lnTo>
                  <a:pt x="228600" y="6857999"/>
                </a:lnTo>
                <a:lnTo>
                  <a:pt x="228600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51509" y="0"/>
            <a:ext cx="228600" cy="6858000"/>
          </a:xfrm>
          <a:custGeom>
            <a:avLst/>
            <a:gdLst/>
            <a:ahLst/>
            <a:cxnLst/>
            <a:rect l="l" t="t" r="r" b="b"/>
            <a:pathLst>
              <a:path w="228600" h="6858000">
                <a:moveTo>
                  <a:pt x="0" y="6857999"/>
                </a:moveTo>
                <a:lnTo>
                  <a:pt x="228600" y="6857999"/>
                </a:lnTo>
                <a:lnTo>
                  <a:pt x="228600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28600" y="0"/>
            <a:ext cx="194310" cy="6858000"/>
          </a:xfrm>
          <a:custGeom>
            <a:avLst/>
            <a:gdLst/>
            <a:ahLst/>
            <a:cxnLst/>
            <a:rect l="l" t="t" r="r" b="b"/>
            <a:pathLst>
              <a:path w="194309" h="6858000">
                <a:moveTo>
                  <a:pt x="0" y="6857999"/>
                </a:moveTo>
                <a:lnTo>
                  <a:pt x="194309" y="6857999"/>
                </a:lnTo>
                <a:lnTo>
                  <a:pt x="194309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413510" y="0"/>
            <a:ext cx="1482090" cy="601980"/>
          </a:xfrm>
          <a:custGeom>
            <a:avLst/>
            <a:gdLst/>
            <a:ahLst/>
            <a:cxnLst/>
            <a:rect l="l" t="t" r="r" b="b"/>
            <a:pathLst>
              <a:path w="1482089" h="601980">
                <a:moveTo>
                  <a:pt x="0" y="601878"/>
                </a:moveTo>
                <a:lnTo>
                  <a:pt x="1482090" y="601878"/>
                </a:lnTo>
                <a:lnTo>
                  <a:pt x="1482090" y="0"/>
                </a:lnTo>
                <a:lnTo>
                  <a:pt x="0" y="0"/>
                </a:lnTo>
                <a:lnTo>
                  <a:pt x="0" y="60187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413510" y="6250330"/>
            <a:ext cx="1482090" cy="607695"/>
          </a:xfrm>
          <a:custGeom>
            <a:avLst/>
            <a:gdLst/>
            <a:ahLst/>
            <a:cxnLst/>
            <a:rect l="l" t="t" r="r" b="b"/>
            <a:pathLst>
              <a:path w="1482089" h="607695">
                <a:moveTo>
                  <a:pt x="0" y="607669"/>
                </a:moveTo>
                <a:lnTo>
                  <a:pt x="1482090" y="607669"/>
                </a:lnTo>
                <a:lnTo>
                  <a:pt x="1482090" y="0"/>
                </a:lnTo>
                <a:lnTo>
                  <a:pt x="0" y="0"/>
                </a:lnTo>
                <a:lnTo>
                  <a:pt x="0" y="60766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22909" y="0"/>
            <a:ext cx="228600" cy="6858000"/>
          </a:xfrm>
          <a:custGeom>
            <a:avLst/>
            <a:gdLst/>
            <a:ahLst/>
            <a:cxnLst/>
            <a:rect l="l" t="t" r="r" b="b"/>
            <a:pathLst>
              <a:path w="228600" h="6858000">
                <a:moveTo>
                  <a:pt x="0" y="6857999"/>
                </a:moveTo>
                <a:lnTo>
                  <a:pt x="228600" y="6857999"/>
                </a:lnTo>
                <a:lnTo>
                  <a:pt x="228600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51509" y="0"/>
            <a:ext cx="762000" cy="6858000"/>
          </a:xfrm>
          <a:custGeom>
            <a:avLst/>
            <a:gdLst/>
            <a:ahLst/>
            <a:cxnLst/>
            <a:rect l="l" t="t" r="r" b="b"/>
            <a:pathLst>
              <a:path w="762000" h="6858000">
                <a:moveTo>
                  <a:pt x="0" y="6858000"/>
                </a:moveTo>
                <a:lnTo>
                  <a:pt x="762000" y="6858000"/>
                </a:lnTo>
                <a:lnTo>
                  <a:pt x="762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629400" y="6250330"/>
            <a:ext cx="1524000" cy="607695"/>
          </a:xfrm>
          <a:custGeom>
            <a:avLst/>
            <a:gdLst/>
            <a:ahLst/>
            <a:cxnLst/>
            <a:rect l="l" t="t" r="r" b="b"/>
            <a:pathLst>
              <a:path w="1524000" h="607695">
                <a:moveTo>
                  <a:pt x="0" y="607669"/>
                </a:moveTo>
                <a:lnTo>
                  <a:pt x="1524000" y="607669"/>
                </a:lnTo>
                <a:lnTo>
                  <a:pt x="1524000" y="0"/>
                </a:lnTo>
                <a:lnTo>
                  <a:pt x="0" y="0"/>
                </a:lnTo>
                <a:lnTo>
                  <a:pt x="0" y="60766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915400" y="0"/>
            <a:ext cx="228600" cy="6858000"/>
          </a:xfrm>
          <a:custGeom>
            <a:avLst/>
            <a:gdLst/>
            <a:ahLst/>
            <a:cxnLst/>
            <a:rect l="l" t="t" r="r" b="b"/>
            <a:pathLst>
              <a:path w="228600" h="6858000">
                <a:moveTo>
                  <a:pt x="0" y="6857999"/>
                </a:moveTo>
                <a:lnTo>
                  <a:pt x="228600" y="6857999"/>
                </a:lnTo>
                <a:lnTo>
                  <a:pt x="228600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153400" y="0"/>
            <a:ext cx="762000" cy="6858000"/>
          </a:xfrm>
          <a:custGeom>
            <a:avLst/>
            <a:gdLst/>
            <a:ahLst/>
            <a:cxnLst/>
            <a:rect l="l" t="t" r="r" b="b"/>
            <a:pathLst>
              <a:path w="762000" h="6858000">
                <a:moveTo>
                  <a:pt x="0" y="6858000"/>
                </a:moveTo>
                <a:lnTo>
                  <a:pt x="762000" y="6858000"/>
                </a:lnTo>
                <a:lnTo>
                  <a:pt x="762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886200" y="0"/>
            <a:ext cx="2743200" cy="6858000"/>
          </a:xfrm>
          <a:custGeom>
            <a:avLst/>
            <a:gdLst/>
            <a:ahLst/>
            <a:cxnLst/>
            <a:rect l="l" t="t" r="r" b="b"/>
            <a:pathLst>
              <a:path w="2743200" h="6858000">
                <a:moveTo>
                  <a:pt x="0" y="6857999"/>
                </a:moveTo>
                <a:lnTo>
                  <a:pt x="2743200" y="6857999"/>
                </a:lnTo>
                <a:lnTo>
                  <a:pt x="2743200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895600" y="0"/>
            <a:ext cx="228600" cy="601980"/>
          </a:xfrm>
          <a:custGeom>
            <a:avLst/>
            <a:gdLst/>
            <a:ahLst/>
            <a:cxnLst/>
            <a:rect l="l" t="t" r="r" b="b"/>
            <a:pathLst>
              <a:path w="228600" h="601980">
                <a:moveTo>
                  <a:pt x="0" y="601878"/>
                </a:moveTo>
                <a:lnTo>
                  <a:pt x="228600" y="601878"/>
                </a:lnTo>
                <a:lnTo>
                  <a:pt x="228600" y="0"/>
                </a:lnTo>
                <a:lnTo>
                  <a:pt x="0" y="0"/>
                </a:lnTo>
                <a:lnTo>
                  <a:pt x="0" y="60187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895600" y="6250330"/>
            <a:ext cx="228600" cy="607695"/>
          </a:xfrm>
          <a:custGeom>
            <a:avLst/>
            <a:gdLst/>
            <a:ahLst/>
            <a:cxnLst/>
            <a:rect l="l" t="t" r="r" b="b"/>
            <a:pathLst>
              <a:path w="228600" h="607695">
                <a:moveTo>
                  <a:pt x="0" y="607669"/>
                </a:moveTo>
                <a:lnTo>
                  <a:pt x="228600" y="607669"/>
                </a:lnTo>
                <a:lnTo>
                  <a:pt x="228600" y="0"/>
                </a:lnTo>
                <a:lnTo>
                  <a:pt x="0" y="0"/>
                </a:lnTo>
                <a:lnTo>
                  <a:pt x="0" y="60766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124200" y="0"/>
            <a:ext cx="762000" cy="601980"/>
          </a:xfrm>
          <a:custGeom>
            <a:avLst/>
            <a:gdLst/>
            <a:ahLst/>
            <a:cxnLst/>
            <a:rect l="l" t="t" r="r" b="b"/>
            <a:pathLst>
              <a:path w="762000" h="601980">
                <a:moveTo>
                  <a:pt x="0" y="601878"/>
                </a:moveTo>
                <a:lnTo>
                  <a:pt x="762000" y="601878"/>
                </a:lnTo>
                <a:lnTo>
                  <a:pt x="762000" y="0"/>
                </a:lnTo>
                <a:lnTo>
                  <a:pt x="0" y="0"/>
                </a:lnTo>
                <a:lnTo>
                  <a:pt x="0" y="60187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124200" y="6250330"/>
            <a:ext cx="762000" cy="607695"/>
          </a:xfrm>
          <a:custGeom>
            <a:avLst/>
            <a:gdLst/>
            <a:ahLst/>
            <a:cxnLst/>
            <a:rect l="l" t="t" r="r" b="b"/>
            <a:pathLst>
              <a:path w="762000" h="607695">
                <a:moveTo>
                  <a:pt x="0" y="607669"/>
                </a:moveTo>
                <a:lnTo>
                  <a:pt x="762000" y="607669"/>
                </a:lnTo>
                <a:lnTo>
                  <a:pt x="762000" y="0"/>
                </a:lnTo>
                <a:lnTo>
                  <a:pt x="0" y="0"/>
                </a:lnTo>
                <a:lnTo>
                  <a:pt x="0" y="60766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0" y="5035169"/>
            <a:ext cx="9132570" cy="1166495"/>
          </a:xfrm>
          <a:custGeom>
            <a:avLst/>
            <a:gdLst/>
            <a:ahLst/>
            <a:cxnLst/>
            <a:rect l="l" t="t" r="r" b="b"/>
            <a:pathLst>
              <a:path w="9132570" h="1166495">
                <a:moveTo>
                  <a:pt x="0" y="1116954"/>
                </a:moveTo>
                <a:lnTo>
                  <a:pt x="62221" y="1120689"/>
                </a:lnTo>
                <a:lnTo>
                  <a:pt x="136462" y="1125107"/>
                </a:lnTo>
                <a:lnTo>
                  <a:pt x="210992" y="1129462"/>
                </a:lnTo>
                <a:lnTo>
                  <a:pt x="285957" y="1133724"/>
                </a:lnTo>
                <a:lnTo>
                  <a:pt x="361501" y="1137861"/>
                </a:lnTo>
                <a:lnTo>
                  <a:pt x="437768" y="1141842"/>
                </a:lnTo>
                <a:lnTo>
                  <a:pt x="514904" y="1145636"/>
                </a:lnTo>
                <a:lnTo>
                  <a:pt x="593053" y="1149211"/>
                </a:lnTo>
                <a:lnTo>
                  <a:pt x="672360" y="1152538"/>
                </a:lnTo>
                <a:lnTo>
                  <a:pt x="752970" y="1155584"/>
                </a:lnTo>
                <a:lnTo>
                  <a:pt x="835027" y="1158318"/>
                </a:lnTo>
                <a:lnTo>
                  <a:pt x="918676" y="1160709"/>
                </a:lnTo>
                <a:lnTo>
                  <a:pt x="1004062" y="1162726"/>
                </a:lnTo>
                <a:lnTo>
                  <a:pt x="1091330" y="1164338"/>
                </a:lnTo>
                <a:lnTo>
                  <a:pt x="1180624" y="1165513"/>
                </a:lnTo>
                <a:lnTo>
                  <a:pt x="1272089" y="1166220"/>
                </a:lnTo>
                <a:lnTo>
                  <a:pt x="1365870" y="1166429"/>
                </a:lnTo>
                <a:lnTo>
                  <a:pt x="1462112" y="1166108"/>
                </a:lnTo>
                <a:lnTo>
                  <a:pt x="1560959" y="1165226"/>
                </a:lnTo>
                <a:lnTo>
                  <a:pt x="1662557" y="1163751"/>
                </a:lnTo>
                <a:lnTo>
                  <a:pt x="1766741" y="1161946"/>
                </a:lnTo>
                <a:lnTo>
                  <a:pt x="1873208" y="1160052"/>
                </a:lnTo>
                <a:lnTo>
                  <a:pt x="1981896" y="1158014"/>
                </a:lnTo>
                <a:lnTo>
                  <a:pt x="2092741" y="1155771"/>
                </a:lnTo>
                <a:lnTo>
                  <a:pt x="2205682" y="1153268"/>
                </a:lnTo>
                <a:lnTo>
                  <a:pt x="2320656" y="1150445"/>
                </a:lnTo>
                <a:lnTo>
                  <a:pt x="2437601" y="1147245"/>
                </a:lnTo>
                <a:lnTo>
                  <a:pt x="2556454" y="1143611"/>
                </a:lnTo>
                <a:lnTo>
                  <a:pt x="2677153" y="1139483"/>
                </a:lnTo>
                <a:lnTo>
                  <a:pt x="2799635" y="1134805"/>
                </a:lnTo>
                <a:lnTo>
                  <a:pt x="2923839" y="1129518"/>
                </a:lnTo>
                <a:lnTo>
                  <a:pt x="3049701" y="1123564"/>
                </a:lnTo>
                <a:lnTo>
                  <a:pt x="3177160" y="1116886"/>
                </a:lnTo>
                <a:lnTo>
                  <a:pt x="3306153" y="1109426"/>
                </a:lnTo>
                <a:lnTo>
                  <a:pt x="3436618" y="1101126"/>
                </a:lnTo>
                <a:lnTo>
                  <a:pt x="3568491" y="1091927"/>
                </a:lnTo>
                <a:lnTo>
                  <a:pt x="3701712" y="1081772"/>
                </a:lnTo>
                <a:lnTo>
                  <a:pt x="3836217" y="1070604"/>
                </a:lnTo>
                <a:lnTo>
                  <a:pt x="3971944" y="1058364"/>
                </a:lnTo>
                <a:lnTo>
                  <a:pt x="4108830" y="1044994"/>
                </a:lnTo>
                <a:lnTo>
                  <a:pt x="4249054" y="1030455"/>
                </a:lnTo>
                <a:lnTo>
                  <a:pt x="4394374" y="1014788"/>
                </a:lnTo>
                <a:lnTo>
                  <a:pt x="4544157" y="998048"/>
                </a:lnTo>
                <a:lnTo>
                  <a:pt x="4697772" y="980295"/>
                </a:lnTo>
                <a:lnTo>
                  <a:pt x="4854586" y="961587"/>
                </a:lnTo>
                <a:lnTo>
                  <a:pt x="5013968" y="941980"/>
                </a:lnTo>
                <a:lnTo>
                  <a:pt x="5175284" y="921533"/>
                </a:lnTo>
                <a:lnTo>
                  <a:pt x="5337902" y="900304"/>
                </a:lnTo>
                <a:lnTo>
                  <a:pt x="5501191" y="878350"/>
                </a:lnTo>
                <a:lnTo>
                  <a:pt x="5664517" y="855730"/>
                </a:lnTo>
                <a:lnTo>
                  <a:pt x="5827249" y="832502"/>
                </a:lnTo>
                <a:lnTo>
                  <a:pt x="5988755" y="808723"/>
                </a:lnTo>
                <a:lnTo>
                  <a:pt x="6148401" y="784451"/>
                </a:lnTo>
                <a:lnTo>
                  <a:pt x="6305557" y="759744"/>
                </a:lnTo>
                <a:lnTo>
                  <a:pt x="6459589" y="734660"/>
                </a:lnTo>
                <a:lnTo>
                  <a:pt x="6609865" y="709257"/>
                </a:lnTo>
                <a:lnTo>
                  <a:pt x="6755753" y="683593"/>
                </a:lnTo>
                <a:lnTo>
                  <a:pt x="6896621" y="657725"/>
                </a:lnTo>
                <a:lnTo>
                  <a:pt x="7031837" y="631712"/>
                </a:lnTo>
                <a:lnTo>
                  <a:pt x="7160768" y="605612"/>
                </a:lnTo>
                <a:lnTo>
                  <a:pt x="7286437" y="578739"/>
                </a:lnTo>
                <a:lnTo>
                  <a:pt x="7411952" y="550492"/>
                </a:lnTo>
                <a:lnTo>
                  <a:pt x="7536862" y="521039"/>
                </a:lnTo>
                <a:lnTo>
                  <a:pt x="7660719" y="490551"/>
                </a:lnTo>
                <a:lnTo>
                  <a:pt x="7783071" y="459196"/>
                </a:lnTo>
                <a:lnTo>
                  <a:pt x="7903471" y="427144"/>
                </a:lnTo>
                <a:lnTo>
                  <a:pt x="8021466" y="394564"/>
                </a:lnTo>
                <a:lnTo>
                  <a:pt x="8136609" y="361625"/>
                </a:lnTo>
                <a:lnTo>
                  <a:pt x="8248449" y="328496"/>
                </a:lnTo>
                <a:lnTo>
                  <a:pt x="8356536" y="295348"/>
                </a:lnTo>
                <a:lnTo>
                  <a:pt x="8460421" y="262348"/>
                </a:lnTo>
                <a:lnTo>
                  <a:pt x="8559653" y="229667"/>
                </a:lnTo>
                <a:lnTo>
                  <a:pt x="8653784" y="197474"/>
                </a:lnTo>
                <a:lnTo>
                  <a:pt x="8742363" y="165938"/>
                </a:lnTo>
                <a:lnTo>
                  <a:pt x="8824940" y="135228"/>
                </a:lnTo>
                <a:lnTo>
                  <a:pt x="8901066" y="105514"/>
                </a:lnTo>
                <a:lnTo>
                  <a:pt x="8970291" y="76965"/>
                </a:lnTo>
                <a:lnTo>
                  <a:pt x="9032165" y="49750"/>
                </a:lnTo>
                <a:lnTo>
                  <a:pt x="9086238" y="24038"/>
                </a:lnTo>
                <a:lnTo>
                  <a:pt x="9132062" y="0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0" y="3486896"/>
            <a:ext cx="9132570" cy="865505"/>
          </a:xfrm>
          <a:custGeom>
            <a:avLst/>
            <a:gdLst/>
            <a:ahLst/>
            <a:cxnLst/>
            <a:rect l="l" t="t" r="r" b="b"/>
            <a:pathLst>
              <a:path w="9132570" h="865504">
                <a:moveTo>
                  <a:pt x="0" y="865071"/>
                </a:moveTo>
                <a:lnTo>
                  <a:pt x="67350" y="829494"/>
                </a:lnTo>
                <a:lnTo>
                  <a:pt x="107441" y="808565"/>
                </a:lnTo>
                <a:lnTo>
                  <a:pt x="148107" y="787643"/>
                </a:lnTo>
                <a:lnTo>
                  <a:pt x="189539" y="766730"/>
                </a:lnTo>
                <a:lnTo>
                  <a:pt x="231928" y="745829"/>
                </a:lnTo>
                <a:lnTo>
                  <a:pt x="275467" y="724941"/>
                </a:lnTo>
                <a:lnTo>
                  <a:pt x="320346" y="704070"/>
                </a:lnTo>
                <a:lnTo>
                  <a:pt x="366757" y="683217"/>
                </a:lnTo>
                <a:lnTo>
                  <a:pt x="414891" y="662384"/>
                </a:lnTo>
                <a:lnTo>
                  <a:pt x="464940" y="641574"/>
                </a:lnTo>
                <a:lnTo>
                  <a:pt x="517096" y="620789"/>
                </a:lnTo>
                <a:lnTo>
                  <a:pt x="571550" y="600032"/>
                </a:lnTo>
                <a:lnTo>
                  <a:pt x="628493" y="579305"/>
                </a:lnTo>
                <a:lnTo>
                  <a:pt x="688118" y="558609"/>
                </a:lnTo>
                <a:lnTo>
                  <a:pt x="750615" y="537948"/>
                </a:lnTo>
                <a:lnTo>
                  <a:pt x="816176" y="517323"/>
                </a:lnTo>
                <a:lnTo>
                  <a:pt x="884992" y="496737"/>
                </a:lnTo>
                <a:lnTo>
                  <a:pt x="957255" y="476193"/>
                </a:lnTo>
                <a:lnTo>
                  <a:pt x="1033157" y="455691"/>
                </a:lnTo>
                <a:lnTo>
                  <a:pt x="1112552" y="434762"/>
                </a:lnTo>
                <a:lnTo>
                  <a:pt x="1195107" y="413029"/>
                </a:lnTo>
                <a:lnTo>
                  <a:pt x="1280716" y="390639"/>
                </a:lnTo>
                <a:lnTo>
                  <a:pt x="1369270" y="367739"/>
                </a:lnTo>
                <a:lnTo>
                  <a:pt x="1460664" y="344477"/>
                </a:lnTo>
                <a:lnTo>
                  <a:pt x="1554789" y="320999"/>
                </a:lnTo>
                <a:lnTo>
                  <a:pt x="1651539" y="297452"/>
                </a:lnTo>
                <a:lnTo>
                  <a:pt x="1750807" y="273984"/>
                </a:lnTo>
                <a:lnTo>
                  <a:pt x="1852486" y="250740"/>
                </a:lnTo>
                <a:lnTo>
                  <a:pt x="1956468" y="227869"/>
                </a:lnTo>
                <a:lnTo>
                  <a:pt x="2062647" y="205517"/>
                </a:lnTo>
                <a:lnTo>
                  <a:pt x="2170915" y="183831"/>
                </a:lnTo>
                <a:lnTo>
                  <a:pt x="2281166" y="162958"/>
                </a:lnTo>
                <a:lnTo>
                  <a:pt x="2393292" y="143045"/>
                </a:lnTo>
                <a:lnTo>
                  <a:pt x="2507186" y="124239"/>
                </a:lnTo>
                <a:lnTo>
                  <a:pt x="2622742" y="106687"/>
                </a:lnTo>
                <a:lnTo>
                  <a:pt x="2739851" y="90536"/>
                </a:lnTo>
                <a:lnTo>
                  <a:pt x="2858408" y="75933"/>
                </a:lnTo>
                <a:lnTo>
                  <a:pt x="2978305" y="63025"/>
                </a:lnTo>
                <a:lnTo>
                  <a:pt x="3099435" y="51958"/>
                </a:lnTo>
                <a:lnTo>
                  <a:pt x="3222451" y="42339"/>
                </a:lnTo>
                <a:lnTo>
                  <a:pt x="3347963" y="33678"/>
                </a:lnTo>
                <a:lnTo>
                  <a:pt x="3475855" y="25986"/>
                </a:lnTo>
                <a:lnTo>
                  <a:pt x="3606012" y="19272"/>
                </a:lnTo>
                <a:lnTo>
                  <a:pt x="3738318" y="13543"/>
                </a:lnTo>
                <a:lnTo>
                  <a:pt x="3872657" y="8809"/>
                </a:lnTo>
                <a:lnTo>
                  <a:pt x="4008913" y="5079"/>
                </a:lnTo>
                <a:lnTo>
                  <a:pt x="4146971" y="2361"/>
                </a:lnTo>
                <a:lnTo>
                  <a:pt x="4286715" y="665"/>
                </a:lnTo>
                <a:lnTo>
                  <a:pt x="4428029" y="0"/>
                </a:lnTo>
                <a:lnTo>
                  <a:pt x="4570798" y="373"/>
                </a:lnTo>
                <a:lnTo>
                  <a:pt x="4714905" y="1794"/>
                </a:lnTo>
                <a:lnTo>
                  <a:pt x="4860235" y="4273"/>
                </a:lnTo>
                <a:lnTo>
                  <a:pt x="5006673" y="7817"/>
                </a:lnTo>
                <a:lnTo>
                  <a:pt x="5154102" y="12436"/>
                </a:lnTo>
                <a:lnTo>
                  <a:pt x="5302407" y="18138"/>
                </a:lnTo>
                <a:lnTo>
                  <a:pt x="5451472" y="24932"/>
                </a:lnTo>
                <a:lnTo>
                  <a:pt x="5601181" y="32828"/>
                </a:lnTo>
                <a:lnTo>
                  <a:pt x="5751420" y="41834"/>
                </a:lnTo>
                <a:lnTo>
                  <a:pt x="5902071" y="51958"/>
                </a:lnTo>
                <a:lnTo>
                  <a:pt x="6057697" y="64195"/>
                </a:lnTo>
                <a:lnTo>
                  <a:pt x="6222037" y="79317"/>
                </a:lnTo>
                <a:lnTo>
                  <a:pt x="6393743" y="97004"/>
                </a:lnTo>
                <a:lnTo>
                  <a:pt x="6571465" y="116936"/>
                </a:lnTo>
                <a:lnTo>
                  <a:pt x="6753854" y="138791"/>
                </a:lnTo>
                <a:lnTo>
                  <a:pt x="6939559" y="162249"/>
                </a:lnTo>
                <a:lnTo>
                  <a:pt x="7127232" y="186989"/>
                </a:lnTo>
                <a:lnTo>
                  <a:pt x="7315524" y="212692"/>
                </a:lnTo>
                <a:lnTo>
                  <a:pt x="7503084" y="239035"/>
                </a:lnTo>
                <a:lnTo>
                  <a:pt x="7688564" y="265699"/>
                </a:lnTo>
                <a:lnTo>
                  <a:pt x="7870613" y="292364"/>
                </a:lnTo>
                <a:lnTo>
                  <a:pt x="8047884" y="318707"/>
                </a:lnTo>
                <a:lnTo>
                  <a:pt x="8219025" y="344409"/>
                </a:lnTo>
                <a:lnTo>
                  <a:pt x="8382689" y="369150"/>
                </a:lnTo>
                <a:lnTo>
                  <a:pt x="8537525" y="392608"/>
                </a:lnTo>
                <a:lnTo>
                  <a:pt x="8682184" y="414463"/>
                </a:lnTo>
                <a:lnTo>
                  <a:pt x="8815316" y="434394"/>
                </a:lnTo>
                <a:lnTo>
                  <a:pt x="8935573" y="452082"/>
                </a:lnTo>
                <a:lnTo>
                  <a:pt x="9041605" y="467204"/>
                </a:lnTo>
                <a:lnTo>
                  <a:pt x="9132062" y="479440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0" y="5651578"/>
            <a:ext cx="2980690" cy="1200785"/>
          </a:xfrm>
          <a:custGeom>
            <a:avLst/>
            <a:gdLst/>
            <a:ahLst/>
            <a:cxnLst/>
            <a:rect l="l" t="t" r="r" b="b"/>
            <a:pathLst>
              <a:path w="2980690" h="1200784">
                <a:moveTo>
                  <a:pt x="0" y="0"/>
                </a:moveTo>
                <a:lnTo>
                  <a:pt x="141723" y="64425"/>
                </a:lnTo>
                <a:lnTo>
                  <a:pt x="306968" y="139427"/>
                </a:lnTo>
                <a:lnTo>
                  <a:pt x="471756" y="213988"/>
                </a:lnTo>
                <a:lnTo>
                  <a:pt x="635856" y="287888"/>
                </a:lnTo>
                <a:lnTo>
                  <a:pt x="799039" y="360907"/>
                </a:lnTo>
                <a:lnTo>
                  <a:pt x="961075" y="432823"/>
                </a:lnTo>
                <a:lnTo>
                  <a:pt x="1121735" y="503417"/>
                </a:lnTo>
                <a:lnTo>
                  <a:pt x="1280790" y="572468"/>
                </a:lnTo>
                <a:lnTo>
                  <a:pt x="1438010" y="639756"/>
                </a:lnTo>
                <a:lnTo>
                  <a:pt x="1593165" y="705059"/>
                </a:lnTo>
                <a:lnTo>
                  <a:pt x="1746026" y="768159"/>
                </a:lnTo>
                <a:lnTo>
                  <a:pt x="1896364" y="828833"/>
                </a:lnTo>
                <a:lnTo>
                  <a:pt x="2043949" y="886862"/>
                </a:lnTo>
                <a:lnTo>
                  <a:pt x="2188552" y="942026"/>
                </a:lnTo>
                <a:lnTo>
                  <a:pt x="2329943" y="994103"/>
                </a:lnTo>
                <a:lnTo>
                  <a:pt x="2467893" y="1042874"/>
                </a:lnTo>
                <a:lnTo>
                  <a:pt x="2602172" y="1088118"/>
                </a:lnTo>
                <a:lnTo>
                  <a:pt x="2732550" y="1129614"/>
                </a:lnTo>
                <a:lnTo>
                  <a:pt x="2858799" y="1167143"/>
                </a:lnTo>
                <a:lnTo>
                  <a:pt x="2980690" y="1200483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0" y="5288618"/>
            <a:ext cx="9132570" cy="1463675"/>
          </a:xfrm>
          <a:custGeom>
            <a:avLst/>
            <a:gdLst/>
            <a:ahLst/>
            <a:cxnLst/>
            <a:rect l="l" t="t" r="r" b="b"/>
            <a:pathLst>
              <a:path w="9132570" h="1463675">
                <a:moveTo>
                  <a:pt x="0" y="0"/>
                </a:moveTo>
                <a:lnTo>
                  <a:pt x="74169" y="25880"/>
                </a:lnTo>
                <a:lnTo>
                  <a:pt x="117653" y="40978"/>
                </a:lnTo>
                <a:lnTo>
                  <a:pt x="161692" y="56177"/>
                </a:lnTo>
                <a:lnTo>
                  <a:pt x="206471" y="71509"/>
                </a:lnTo>
                <a:lnTo>
                  <a:pt x="252173" y="87009"/>
                </a:lnTo>
                <a:lnTo>
                  <a:pt x="298984" y="102709"/>
                </a:lnTo>
                <a:lnTo>
                  <a:pt x="347090" y="118643"/>
                </a:lnTo>
                <a:lnTo>
                  <a:pt x="396673" y="134845"/>
                </a:lnTo>
                <a:lnTo>
                  <a:pt x="447920" y="151348"/>
                </a:lnTo>
                <a:lnTo>
                  <a:pt x="501016" y="168185"/>
                </a:lnTo>
                <a:lnTo>
                  <a:pt x="556144" y="185390"/>
                </a:lnTo>
                <a:lnTo>
                  <a:pt x="613490" y="202997"/>
                </a:lnTo>
                <a:lnTo>
                  <a:pt x="673238" y="221038"/>
                </a:lnTo>
                <a:lnTo>
                  <a:pt x="735574" y="239547"/>
                </a:lnTo>
                <a:lnTo>
                  <a:pt x="800682" y="258558"/>
                </a:lnTo>
                <a:lnTo>
                  <a:pt x="868746" y="278104"/>
                </a:lnTo>
                <a:lnTo>
                  <a:pt x="939953" y="298219"/>
                </a:lnTo>
                <a:lnTo>
                  <a:pt x="1014486" y="318936"/>
                </a:lnTo>
                <a:lnTo>
                  <a:pt x="1092530" y="340288"/>
                </a:lnTo>
                <a:lnTo>
                  <a:pt x="1174332" y="362520"/>
                </a:lnTo>
                <a:lnTo>
                  <a:pt x="1259860" y="385804"/>
                </a:lnTo>
                <a:lnTo>
                  <a:pt x="1348891" y="410032"/>
                </a:lnTo>
                <a:lnTo>
                  <a:pt x="1441202" y="435097"/>
                </a:lnTo>
                <a:lnTo>
                  <a:pt x="1536571" y="460893"/>
                </a:lnTo>
                <a:lnTo>
                  <a:pt x="1634775" y="487312"/>
                </a:lnTo>
                <a:lnTo>
                  <a:pt x="1735591" y="514248"/>
                </a:lnTo>
                <a:lnTo>
                  <a:pt x="1838797" y="541594"/>
                </a:lnTo>
                <a:lnTo>
                  <a:pt x="1944170" y="569243"/>
                </a:lnTo>
                <a:lnTo>
                  <a:pt x="2051488" y="597088"/>
                </a:lnTo>
                <a:lnTo>
                  <a:pt x="2160527" y="625022"/>
                </a:lnTo>
                <a:lnTo>
                  <a:pt x="2271065" y="652938"/>
                </a:lnTo>
                <a:lnTo>
                  <a:pt x="2382880" y="680730"/>
                </a:lnTo>
                <a:lnTo>
                  <a:pt x="2495748" y="708290"/>
                </a:lnTo>
                <a:lnTo>
                  <a:pt x="2609448" y="735512"/>
                </a:lnTo>
                <a:lnTo>
                  <a:pt x="2723756" y="762288"/>
                </a:lnTo>
                <a:lnTo>
                  <a:pt x="2838450" y="788513"/>
                </a:lnTo>
                <a:lnTo>
                  <a:pt x="2953307" y="814078"/>
                </a:lnTo>
                <a:lnTo>
                  <a:pt x="3068104" y="838877"/>
                </a:lnTo>
                <a:lnTo>
                  <a:pt x="3182620" y="862804"/>
                </a:lnTo>
                <a:lnTo>
                  <a:pt x="3298382" y="886292"/>
                </a:lnTo>
                <a:lnTo>
                  <a:pt x="3416864" y="909816"/>
                </a:lnTo>
                <a:lnTo>
                  <a:pt x="3537759" y="933322"/>
                </a:lnTo>
                <a:lnTo>
                  <a:pt x="3660760" y="956758"/>
                </a:lnTo>
                <a:lnTo>
                  <a:pt x="3785560" y="980069"/>
                </a:lnTo>
                <a:lnTo>
                  <a:pt x="3911851" y="1003202"/>
                </a:lnTo>
                <a:lnTo>
                  <a:pt x="4039327" y="1026103"/>
                </a:lnTo>
                <a:lnTo>
                  <a:pt x="4167680" y="1048720"/>
                </a:lnTo>
                <a:lnTo>
                  <a:pt x="4296604" y="1070998"/>
                </a:lnTo>
                <a:lnTo>
                  <a:pt x="4425791" y="1092885"/>
                </a:lnTo>
                <a:lnTo>
                  <a:pt x="4554934" y="1114326"/>
                </a:lnTo>
                <a:lnTo>
                  <a:pt x="4683726" y="1135268"/>
                </a:lnTo>
                <a:lnTo>
                  <a:pt x="4811860" y="1155658"/>
                </a:lnTo>
                <a:lnTo>
                  <a:pt x="4939029" y="1175443"/>
                </a:lnTo>
                <a:lnTo>
                  <a:pt x="5064926" y="1194568"/>
                </a:lnTo>
                <a:lnTo>
                  <a:pt x="5189244" y="1212981"/>
                </a:lnTo>
                <a:lnTo>
                  <a:pt x="5311675" y="1230628"/>
                </a:lnTo>
                <a:lnTo>
                  <a:pt x="5431913" y="1247455"/>
                </a:lnTo>
                <a:lnTo>
                  <a:pt x="5549651" y="1263409"/>
                </a:lnTo>
                <a:lnTo>
                  <a:pt x="5664581" y="1278437"/>
                </a:lnTo>
                <a:lnTo>
                  <a:pt x="5778382" y="1292559"/>
                </a:lnTo>
                <a:lnTo>
                  <a:pt x="5892781" y="1305855"/>
                </a:lnTo>
                <a:lnTo>
                  <a:pt x="6007483" y="1318363"/>
                </a:lnTo>
                <a:lnTo>
                  <a:pt x="6122195" y="1330116"/>
                </a:lnTo>
                <a:lnTo>
                  <a:pt x="6236622" y="1341151"/>
                </a:lnTo>
                <a:lnTo>
                  <a:pt x="6350471" y="1351503"/>
                </a:lnTo>
                <a:lnTo>
                  <a:pt x="6463447" y="1361208"/>
                </a:lnTo>
                <a:lnTo>
                  <a:pt x="6575256" y="1370301"/>
                </a:lnTo>
                <a:lnTo>
                  <a:pt x="6685604" y="1378819"/>
                </a:lnTo>
                <a:lnTo>
                  <a:pt x="6794198" y="1386796"/>
                </a:lnTo>
                <a:lnTo>
                  <a:pt x="6900743" y="1394268"/>
                </a:lnTo>
                <a:lnTo>
                  <a:pt x="7004945" y="1401272"/>
                </a:lnTo>
                <a:lnTo>
                  <a:pt x="7106510" y="1407842"/>
                </a:lnTo>
                <a:lnTo>
                  <a:pt x="7205144" y="1414014"/>
                </a:lnTo>
                <a:lnTo>
                  <a:pt x="7300553" y="1419825"/>
                </a:lnTo>
                <a:lnTo>
                  <a:pt x="7392443" y="1425308"/>
                </a:lnTo>
                <a:lnTo>
                  <a:pt x="7480520" y="1430501"/>
                </a:lnTo>
                <a:lnTo>
                  <a:pt x="7564490" y="1435438"/>
                </a:lnTo>
                <a:lnTo>
                  <a:pt x="7644059" y="1440156"/>
                </a:lnTo>
                <a:lnTo>
                  <a:pt x="7718933" y="1444690"/>
                </a:lnTo>
                <a:lnTo>
                  <a:pt x="7788751" y="1448823"/>
                </a:lnTo>
                <a:lnTo>
                  <a:pt x="7853548" y="1452343"/>
                </a:lnTo>
                <a:lnTo>
                  <a:pt x="7913674" y="1455290"/>
                </a:lnTo>
                <a:lnTo>
                  <a:pt x="7969481" y="1457705"/>
                </a:lnTo>
                <a:lnTo>
                  <a:pt x="8021321" y="1459626"/>
                </a:lnTo>
                <a:lnTo>
                  <a:pt x="8069547" y="1461095"/>
                </a:lnTo>
                <a:lnTo>
                  <a:pt x="8114508" y="1462151"/>
                </a:lnTo>
                <a:lnTo>
                  <a:pt x="8156558" y="1462835"/>
                </a:lnTo>
                <a:lnTo>
                  <a:pt x="8196048" y="1463186"/>
                </a:lnTo>
                <a:lnTo>
                  <a:pt x="8233330" y="1463244"/>
                </a:lnTo>
                <a:lnTo>
                  <a:pt x="8268756" y="1463051"/>
                </a:lnTo>
                <a:lnTo>
                  <a:pt x="8335444" y="1462066"/>
                </a:lnTo>
                <a:lnTo>
                  <a:pt x="8398928" y="1460554"/>
                </a:lnTo>
                <a:lnTo>
                  <a:pt x="8462022" y="1458833"/>
                </a:lnTo>
                <a:lnTo>
                  <a:pt x="8494301" y="1457995"/>
                </a:lnTo>
                <a:lnTo>
                  <a:pt x="8527539" y="1457226"/>
                </a:lnTo>
                <a:lnTo>
                  <a:pt x="8562086" y="1456564"/>
                </a:lnTo>
                <a:lnTo>
                  <a:pt x="8596919" y="1455883"/>
                </a:lnTo>
                <a:lnTo>
                  <a:pt x="8663717" y="1454022"/>
                </a:lnTo>
                <a:lnTo>
                  <a:pt x="8727029" y="1451554"/>
                </a:lnTo>
                <a:lnTo>
                  <a:pt x="8787264" y="1448552"/>
                </a:lnTo>
                <a:lnTo>
                  <a:pt x="8844832" y="1445088"/>
                </a:lnTo>
                <a:lnTo>
                  <a:pt x="8900142" y="1441231"/>
                </a:lnTo>
                <a:lnTo>
                  <a:pt x="8953602" y="1437054"/>
                </a:lnTo>
                <a:lnTo>
                  <a:pt x="9005623" y="1432628"/>
                </a:lnTo>
                <a:lnTo>
                  <a:pt x="9056613" y="1428025"/>
                </a:lnTo>
                <a:lnTo>
                  <a:pt x="9106982" y="1423315"/>
                </a:lnTo>
                <a:lnTo>
                  <a:pt x="9132062" y="1420943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137536" y="5137581"/>
            <a:ext cx="6976109" cy="1714500"/>
          </a:xfrm>
          <a:custGeom>
            <a:avLst/>
            <a:gdLst/>
            <a:ahLst/>
            <a:cxnLst/>
            <a:rect l="l" t="t" r="r" b="b"/>
            <a:pathLst>
              <a:path w="6976109" h="1714500">
                <a:moveTo>
                  <a:pt x="0" y="1714480"/>
                </a:moveTo>
                <a:lnTo>
                  <a:pt x="48751" y="1659572"/>
                </a:lnTo>
                <a:lnTo>
                  <a:pt x="97858" y="1604752"/>
                </a:lnTo>
                <a:lnTo>
                  <a:pt x="147676" y="1550111"/>
                </a:lnTo>
                <a:lnTo>
                  <a:pt x="198562" y="1495737"/>
                </a:lnTo>
                <a:lnTo>
                  <a:pt x="250872" y="1441719"/>
                </a:lnTo>
                <a:lnTo>
                  <a:pt x="304961" y="1388146"/>
                </a:lnTo>
                <a:lnTo>
                  <a:pt x="332784" y="1361555"/>
                </a:lnTo>
                <a:lnTo>
                  <a:pt x="361185" y="1335109"/>
                </a:lnTo>
                <a:lnTo>
                  <a:pt x="390209" y="1308818"/>
                </a:lnTo>
                <a:lnTo>
                  <a:pt x="419900" y="1282695"/>
                </a:lnTo>
                <a:lnTo>
                  <a:pt x="450303" y="1256750"/>
                </a:lnTo>
                <a:lnTo>
                  <a:pt x="481462" y="1230995"/>
                </a:lnTo>
                <a:lnTo>
                  <a:pt x="513422" y="1205440"/>
                </a:lnTo>
                <a:lnTo>
                  <a:pt x="546226" y="1180097"/>
                </a:lnTo>
                <a:lnTo>
                  <a:pt x="580109" y="1154766"/>
                </a:lnTo>
                <a:lnTo>
                  <a:pt x="615165" y="1129281"/>
                </a:lnTo>
                <a:lnTo>
                  <a:pt x="651293" y="1103695"/>
                </a:lnTo>
                <a:lnTo>
                  <a:pt x="688389" y="1078062"/>
                </a:lnTo>
                <a:lnTo>
                  <a:pt x="726352" y="1052434"/>
                </a:lnTo>
                <a:lnTo>
                  <a:pt x="765079" y="1026866"/>
                </a:lnTo>
                <a:lnTo>
                  <a:pt x="804467" y="1001411"/>
                </a:lnTo>
                <a:lnTo>
                  <a:pt x="844414" y="976122"/>
                </a:lnTo>
                <a:lnTo>
                  <a:pt x="884818" y="951053"/>
                </a:lnTo>
                <a:lnTo>
                  <a:pt x="925576" y="926257"/>
                </a:lnTo>
                <a:lnTo>
                  <a:pt x="966584" y="901787"/>
                </a:lnTo>
                <a:lnTo>
                  <a:pt x="1007742" y="877698"/>
                </a:lnTo>
                <a:lnTo>
                  <a:pt x="1048947" y="854042"/>
                </a:lnTo>
                <a:lnTo>
                  <a:pt x="1090095" y="830873"/>
                </a:lnTo>
                <a:lnTo>
                  <a:pt x="1131085" y="808245"/>
                </a:lnTo>
                <a:lnTo>
                  <a:pt x="1171814" y="786210"/>
                </a:lnTo>
                <a:lnTo>
                  <a:pt x="1212180" y="764823"/>
                </a:lnTo>
                <a:lnTo>
                  <a:pt x="1252079" y="744136"/>
                </a:lnTo>
                <a:lnTo>
                  <a:pt x="1291410" y="724203"/>
                </a:lnTo>
                <a:lnTo>
                  <a:pt x="1330071" y="705078"/>
                </a:lnTo>
                <a:lnTo>
                  <a:pt x="1367654" y="686881"/>
                </a:lnTo>
                <a:lnTo>
                  <a:pt x="1403963" y="669643"/>
                </a:lnTo>
                <a:lnTo>
                  <a:pt x="1439206" y="653284"/>
                </a:lnTo>
                <a:lnTo>
                  <a:pt x="1507335" y="622880"/>
                </a:lnTo>
                <a:lnTo>
                  <a:pt x="1573715" y="595031"/>
                </a:lnTo>
                <a:lnTo>
                  <a:pt x="1640020" y="569095"/>
                </a:lnTo>
                <a:lnTo>
                  <a:pt x="1707927" y="544431"/>
                </a:lnTo>
                <a:lnTo>
                  <a:pt x="1779110" y="520398"/>
                </a:lnTo>
                <a:lnTo>
                  <a:pt x="1816453" y="508418"/>
                </a:lnTo>
                <a:lnTo>
                  <a:pt x="1855243" y="496356"/>
                </a:lnTo>
                <a:lnTo>
                  <a:pt x="1895690" y="484131"/>
                </a:lnTo>
                <a:lnTo>
                  <a:pt x="1938002" y="471663"/>
                </a:lnTo>
                <a:lnTo>
                  <a:pt x="1982390" y="458873"/>
                </a:lnTo>
                <a:lnTo>
                  <a:pt x="2029062" y="445679"/>
                </a:lnTo>
                <a:lnTo>
                  <a:pt x="2078227" y="432003"/>
                </a:lnTo>
                <a:lnTo>
                  <a:pt x="2130698" y="417772"/>
                </a:lnTo>
                <a:lnTo>
                  <a:pt x="2186898" y="403058"/>
                </a:lnTo>
                <a:lnTo>
                  <a:pt x="2246399" y="387943"/>
                </a:lnTo>
                <a:lnTo>
                  <a:pt x="2308775" y="372505"/>
                </a:lnTo>
                <a:lnTo>
                  <a:pt x="2373598" y="356825"/>
                </a:lnTo>
                <a:lnTo>
                  <a:pt x="2440440" y="340983"/>
                </a:lnTo>
                <a:lnTo>
                  <a:pt x="2508873" y="325058"/>
                </a:lnTo>
                <a:lnTo>
                  <a:pt x="2578471" y="309130"/>
                </a:lnTo>
                <a:lnTo>
                  <a:pt x="2648806" y="293280"/>
                </a:lnTo>
                <a:lnTo>
                  <a:pt x="2719451" y="277587"/>
                </a:lnTo>
                <a:lnTo>
                  <a:pt x="2789977" y="262131"/>
                </a:lnTo>
                <a:lnTo>
                  <a:pt x="2859957" y="246992"/>
                </a:lnTo>
                <a:lnTo>
                  <a:pt x="2928965" y="232251"/>
                </a:lnTo>
                <a:lnTo>
                  <a:pt x="2996572" y="217986"/>
                </a:lnTo>
                <a:lnTo>
                  <a:pt x="3062351" y="204278"/>
                </a:lnTo>
                <a:lnTo>
                  <a:pt x="3125874" y="191207"/>
                </a:lnTo>
                <a:lnTo>
                  <a:pt x="3186714" y="178852"/>
                </a:lnTo>
                <a:lnTo>
                  <a:pt x="3244444" y="167295"/>
                </a:lnTo>
                <a:lnTo>
                  <a:pt x="3298636" y="156613"/>
                </a:lnTo>
                <a:lnTo>
                  <a:pt x="3348863" y="146888"/>
                </a:lnTo>
                <a:lnTo>
                  <a:pt x="3394992" y="138151"/>
                </a:lnTo>
                <a:lnTo>
                  <a:pt x="3437432" y="130298"/>
                </a:lnTo>
                <a:lnTo>
                  <a:pt x="3476560" y="123261"/>
                </a:lnTo>
                <a:lnTo>
                  <a:pt x="3546395" y="111372"/>
                </a:lnTo>
                <a:lnTo>
                  <a:pt x="3607529" y="101947"/>
                </a:lnTo>
                <a:lnTo>
                  <a:pt x="3662990" y="94453"/>
                </a:lnTo>
                <a:lnTo>
                  <a:pt x="3715808" y="88353"/>
                </a:lnTo>
                <a:lnTo>
                  <a:pt x="3769014" y="83114"/>
                </a:lnTo>
                <a:lnTo>
                  <a:pt x="3825636" y="78201"/>
                </a:lnTo>
                <a:lnTo>
                  <a:pt x="3888705" y="73078"/>
                </a:lnTo>
                <a:lnTo>
                  <a:pt x="3923604" y="70270"/>
                </a:lnTo>
                <a:lnTo>
                  <a:pt x="3961251" y="67210"/>
                </a:lnTo>
                <a:lnTo>
                  <a:pt x="4002024" y="63830"/>
                </a:lnTo>
                <a:lnTo>
                  <a:pt x="4045663" y="60255"/>
                </a:lnTo>
                <a:lnTo>
                  <a:pt x="4091547" y="56662"/>
                </a:lnTo>
                <a:lnTo>
                  <a:pt x="4139452" y="53066"/>
                </a:lnTo>
                <a:lnTo>
                  <a:pt x="4189154" y="49480"/>
                </a:lnTo>
                <a:lnTo>
                  <a:pt x="4240432" y="45917"/>
                </a:lnTo>
                <a:lnTo>
                  <a:pt x="4293062" y="42391"/>
                </a:lnTo>
                <a:lnTo>
                  <a:pt x="4346821" y="38915"/>
                </a:lnTo>
                <a:lnTo>
                  <a:pt x="4401486" y="35502"/>
                </a:lnTo>
                <a:lnTo>
                  <a:pt x="4456834" y="32166"/>
                </a:lnTo>
                <a:lnTo>
                  <a:pt x="4512643" y="28921"/>
                </a:lnTo>
                <a:lnTo>
                  <a:pt x="4568688" y="25779"/>
                </a:lnTo>
                <a:lnTo>
                  <a:pt x="4624748" y="22755"/>
                </a:lnTo>
                <a:lnTo>
                  <a:pt x="4680599" y="19862"/>
                </a:lnTo>
                <a:lnTo>
                  <a:pt x="4736018" y="17112"/>
                </a:lnTo>
                <a:lnTo>
                  <a:pt x="4790783" y="14520"/>
                </a:lnTo>
                <a:lnTo>
                  <a:pt x="4844670" y="12099"/>
                </a:lnTo>
                <a:lnTo>
                  <a:pt x="4897456" y="9863"/>
                </a:lnTo>
                <a:lnTo>
                  <a:pt x="4948918" y="7824"/>
                </a:lnTo>
                <a:lnTo>
                  <a:pt x="4998833" y="5997"/>
                </a:lnTo>
                <a:lnTo>
                  <a:pt x="5046980" y="4394"/>
                </a:lnTo>
                <a:lnTo>
                  <a:pt x="5095696" y="3053"/>
                </a:lnTo>
                <a:lnTo>
                  <a:pt x="5147061" y="1987"/>
                </a:lnTo>
                <a:lnTo>
                  <a:pt x="5200520" y="1173"/>
                </a:lnTo>
                <a:lnTo>
                  <a:pt x="5255515" y="590"/>
                </a:lnTo>
                <a:lnTo>
                  <a:pt x="5311489" y="215"/>
                </a:lnTo>
                <a:lnTo>
                  <a:pt x="5367886" y="26"/>
                </a:lnTo>
                <a:lnTo>
                  <a:pt x="5424149" y="0"/>
                </a:lnTo>
                <a:lnTo>
                  <a:pt x="5479722" y="115"/>
                </a:lnTo>
                <a:lnTo>
                  <a:pt x="5534048" y="349"/>
                </a:lnTo>
                <a:lnTo>
                  <a:pt x="5586571" y="679"/>
                </a:lnTo>
                <a:lnTo>
                  <a:pt x="5636733" y="1084"/>
                </a:lnTo>
                <a:lnTo>
                  <a:pt x="5683978" y="1541"/>
                </a:lnTo>
                <a:lnTo>
                  <a:pt x="5727750" y="2028"/>
                </a:lnTo>
                <a:lnTo>
                  <a:pt x="5767491" y="2522"/>
                </a:lnTo>
                <a:lnTo>
                  <a:pt x="5832656" y="3443"/>
                </a:lnTo>
                <a:lnTo>
                  <a:pt x="5875021" y="4127"/>
                </a:lnTo>
                <a:lnTo>
                  <a:pt x="5890133" y="4394"/>
                </a:lnTo>
                <a:lnTo>
                  <a:pt x="6495795" y="4394"/>
                </a:lnTo>
                <a:lnTo>
                  <a:pt x="6545800" y="5858"/>
                </a:lnTo>
                <a:lnTo>
                  <a:pt x="6594611" y="7815"/>
                </a:lnTo>
                <a:lnTo>
                  <a:pt x="6641873" y="10156"/>
                </a:lnTo>
                <a:lnTo>
                  <a:pt x="6687232" y="12772"/>
                </a:lnTo>
                <a:lnTo>
                  <a:pt x="6730333" y="15554"/>
                </a:lnTo>
                <a:lnTo>
                  <a:pt x="6770820" y="18394"/>
                </a:lnTo>
                <a:lnTo>
                  <a:pt x="6825872" y="22521"/>
                </a:lnTo>
                <a:lnTo>
                  <a:pt x="6858272" y="25027"/>
                </a:lnTo>
                <a:lnTo>
                  <a:pt x="6873047" y="26165"/>
                </a:lnTo>
                <a:lnTo>
                  <a:pt x="6886814" y="27208"/>
                </a:lnTo>
                <a:lnTo>
                  <a:pt x="6899529" y="28143"/>
                </a:lnTo>
                <a:lnTo>
                  <a:pt x="6919115" y="29588"/>
                </a:lnTo>
                <a:lnTo>
                  <a:pt x="6958378" y="33022"/>
                </a:lnTo>
                <a:lnTo>
                  <a:pt x="6971254" y="36623"/>
                </a:lnTo>
                <a:lnTo>
                  <a:pt x="6975997" y="38162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099561" y="2750057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054" y="0"/>
                </a:moveTo>
                <a:lnTo>
                  <a:pt x="3937" y="402970"/>
                </a:lnTo>
                <a:lnTo>
                  <a:pt x="0" y="1202181"/>
                </a:lnTo>
                <a:lnTo>
                  <a:pt x="700532" y="1606677"/>
                </a:lnTo>
                <a:lnTo>
                  <a:pt x="1390777" y="1203705"/>
                </a:lnTo>
                <a:lnTo>
                  <a:pt x="1394587" y="404367"/>
                </a:lnTo>
                <a:lnTo>
                  <a:pt x="69405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099561" y="2750057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0"/>
                </a:moveTo>
                <a:lnTo>
                  <a:pt x="694054" y="0"/>
                </a:lnTo>
                <a:lnTo>
                  <a:pt x="1394587" y="404367"/>
                </a:lnTo>
                <a:lnTo>
                  <a:pt x="1390777" y="1203705"/>
                </a:lnTo>
                <a:lnTo>
                  <a:pt x="700532" y="1606677"/>
                </a:lnTo>
                <a:lnTo>
                  <a:pt x="0" y="1202181"/>
                </a:lnTo>
                <a:lnTo>
                  <a:pt x="3937" y="40297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823461" y="4016883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1"/>
                </a:moveTo>
                <a:lnTo>
                  <a:pt x="694054" y="0"/>
                </a:lnTo>
                <a:lnTo>
                  <a:pt x="1394587" y="404368"/>
                </a:lnTo>
                <a:lnTo>
                  <a:pt x="1390777" y="1203706"/>
                </a:lnTo>
                <a:lnTo>
                  <a:pt x="700532" y="1606651"/>
                </a:lnTo>
                <a:lnTo>
                  <a:pt x="0" y="1202182"/>
                </a:lnTo>
                <a:lnTo>
                  <a:pt x="3937" y="40297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832986" y="1483233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054" y="0"/>
                </a:moveTo>
                <a:lnTo>
                  <a:pt x="3937" y="402970"/>
                </a:lnTo>
                <a:lnTo>
                  <a:pt x="0" y="1202181"/>
                </a:lnTo>
                <a:lnTo>
                  <a:pt x="700532" y="1606677"/>
                </a:lnTo>
                <a:lnTo>
                  <a:pt x="1390777" y="1203705"/>
                </a:lnTo>
                <a:lnTo>
                  <a:pt x="1394587" y="404367"/>
                </a:lnTo>
                <a:lnTo>
                  <a:pt x="69405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832986" y="1483233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0"/>
                </a:moveTo>
                <a:lnTo>
                  <a:pt x="694054" y="0"/>
                </a:lnTo>
                <a:lnTo>
                  <a:pt x="1394587" y="404367"/>
                </a:lnTo>
                <a:lnTo>
                  <a:pt x="1390777" y="1203705"/>
                </a:lnTo>
                <a:lnTo>
                  <a:pt x="700532" y="1606677"/>
                </a:lnTo>
                <a:lnTo>
                  <a:pt x="0" y="1202181"/>
                </a:lnTo>
                <a:lnTo>
                  <a:pt x="3937" y="40297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080511" y="216408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054" y="0"/>
                </a:moveTo>
                <a:lnTo>
                  <a:pt x="3937" y="402971"/>
                </a:lnTo>
                <a:lnTo>
                  <a:pt x="0" y="1202182"/>
                </a:lnTo>
                <a:lnTo>
                  <a:pt x="700532" y="1606677"/>
                </a:lnTo>
                <a:lnTo>
                  <a:pt x="1390777" y="1203706"/>
                </a:lnTo>
                <a:lnTo>
                  <a:pt x="1394587" y="404368"/>
                </a:lnTo>
                <a:lnTo>
                  <a:pt x="69405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080511" y="216408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1"/>
                </a:moveTo>
                <a:lnTo>
                  <a:pt x="694054" y="0"/>
                </a:lnTo>
                <a:lnTo>
                  <a:pt x="1394587" y="404368"/>
                </a:lnTo>
                <a:lnTo>
                  <a:pt x="1390777" y="1203706"/>
                </a:lnTo>
                <a:lnTo>
                  <a:pt x="700532" y="1606677"/>
                </a:lnTo>
                <a:lnTo>
                  <a:pt x="0" y="1202182"/>
                </a:lnTo>
                <a:lnTo>
                  <a:pt x="3937" y="40297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566411" y="5274183"/>
            <a:ext cx="1395095" cy="1584325"/>
          </a:xfrm>
          <a:custGeom>
            <a:avLst/>
            <a:gdLst/>
            <a:ahLst/>
            <a:cxnLst/>
            <a:rect l="l" t="t" r="r" b="b"/>
            <a:pathLst>
              <a:path w="1395095" h="1584325">
                <a:moveTo>
                  <a:pt x="694054" y="0"/>
                </a:moveTo>
                <a:lnTo>
                  <a:pt x="3937" y="402958"/>
                </a:lnTo>
                <a:lnTo>
                  <a:pt x="0" y="1202220"/>
                </a:lnTo>
                <a:lnTo>
                  <a:pt x="660966" y="1583815"/>
                </a:lnTo>
                <a:lnTo>
                  <a:pt x="739656" y="1583815"/>
                </a:lnTo>
                <a:lnTo>
                  <a:pt x="1390777" y="1203667"/>
                </a:lnTo>
                <a:lnTo>
                  <a:pt x="1394587" y="404406"/>
                </a:lnTo>
                <a:lnTo>
                  <a:pt x="69405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570348" y="5274183"/>
            <a:ext cx="1390650" cy="1584325"/>
          </a:xfrm>
          <a:custGeom>
            <a:avLst/>
            <a:gdLst/>
            <a:ahLst/>
            <a:cxnLst/>
            <a:rect l="l" t="t" r="r" b="b"/>
            <a:pathLst>
              <a:path w="1390650" h="1584325">
                <a:moveTo>
                  <a:pt x="0" y="402958"/>
                </a:moveTo>
                <a:lnTo>
                  <a:pt x="690117" y="0"/>
                </a:lnTo>
                <a:lnTo>
                  <a:pt x="1390650" y="404406"/>
                </a:lnTo>
                <a:lnTo>
                  <a:pt x="1386839" y="1203667"/>
                </a:lnTo>
                <a:lnTo>
                  <a:pt x="735719" y="158381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566411" y="5677141"/>
            <a:ext cx="688340" cy="1181100"/>
          </a:xfrm>
          <a:custGeom>
            <a:avLst/>
            <a:gdLst/>
            <a:ahLst/>
            <a:cxnLst/>
            <a:rect l="l" t="t" r="r" b="b"/>
            <a:pathLst>
              <a:path w="688339" h="1181100">
                <a:moveTo>
                  <a:pt x="660966" y="1180857"/>
                </a:moveTo>
                <a:lnTo>
                  <a:pt x="0" y="799261"/>
                </a:lnTo>
                <a:lnTo>
                  <a:pt x="3937" y="0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0" y="4007358"/>
            <a:ext cx="798830" cy="1607185"/>
          </a:xfrm>
          <a:custGeom>
            <a:avLst/>
            <a:gdLst/>
            <a:ahLst/>
            <a:cxnLst/>
            <a:rect l="l" t="t" r="r" b="b"/>
            <a:pathLst>
              <a:path w="798830" h="1607185">
                <a:moveTo>
                  <a:pt x="97966" y="0"/>
                </a:moveTo>
                <a:lnTo>
                  <a:pt x="0" y="60762"/>
                </a:lnTo>
                <a:lnTo>
                  <a:pt x="36" y="1545971"/>
                </a:lnTo>
                <a:lnTo>
                  <a:pt x="104362" y="1606651"/>
                </a:lnTo>
                <a:lnTo>
                  <a:pt x="794588" y="1203706"/>
                </a:lnTo>
                <a:lnTo>
                  <a:pt x="798474" y="404368"/>
                </a:lnTo>
                <a:lnTo>
                  <a:pt x="9796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0" y="4007358"/>
            <a:ext cx="798830" cy="1607185"/>
          </a:xfrm>
          <a:custGeom>
            <a:avLst/>
            <a:gdLst/>
            <a:ahLst/>
            <a:cxnLst/>
            <a:rect l="l" t="t" r="r" b="b"/>
            <a:pathLst>
              <a:path w="798830" h="1607185">
                <a:moveTo>
                  <a:pt x="0" y="60762"/>
                </a:moveTo>
                <a:lnTo>
                  <a:pt x="97966" y="0"/>
                </a:lnTo>
                <a:lnTo>
                  <a:pt x="798474" y="404368"/>
                </a:lnTo>
                <a:lnTo>
                  <a:pt x="794588" y="1203706"/>
                </a:lnTo>
                <a:lnTo>
                  <a:pt x="104362" y="1606651"/>
                </a:lnTo>
                <a:lnTo>
                  <a:pt x="36" y="1545971"/>
                </a:lnTo>
                <a:lnTo>
                  <a:pt x="0" y="1530273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31635" y="5293233"/>
            <a:ext cx="1391285" cy="1565275"/>
          </a:xfrm>
          <a:custGeom>
            <a:avLst/>
            <a:gdLst/>
            <a:ahLst/>
            <a:cxnLst/>
            <a:rect l="l" t="t" r="r" b="b"/>
            <a:pathLst>
              <a:path w="1391285" h="1565275">
                <a:moveTo>
                  <a:pt x="0" y="402958"/>
                </a:moveTo>
                <a:lnTo>
                  <a:pt x="690232" y="0"/>
                </a:lnTo>
                <a:lnTo>
                  <a:pt x="1390713" y="404406"/>
                </a:lnTo>
                <a:lnTo>
                  <a:pt x="1386903" y="1203667"/>
                </a:lnTo>
                <a:lnTo>
                  <a:pt x="768389" y="156476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27749" y="5696191"/>
            <a:ext cx="628015" cy="1162050"/>
          </a:xfrm>
          <a:custGeom>
            <a:avLst/>
            <a:gdLst/>
            <a:ahLst/>
            <a:cxnLst/>
            <a:rect l="l" t="t" r="r" b="b"/>
            <a:pathLst>
              <a:path w="628015" h="1162050">
                <a:moveTo>
                  <a:pt x="627958" y="1161807"/>
                </a:moveTo>
                <a:lnTo>
                  <a:pt x="0" y="799261"/>
                </a:lnTo>
                <a:lnTo>
                  <a:pt x="3886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56324" y="2740532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118" y="0"/>
                </a:moveTo>
                <a:lnTo>
                  <a:pt x="3886" y="402970"/>
                </a:lnTo>
                <a:lnTo>
                  <a:pt x="0" y="1202181"/>
                </a:lnTo>
                <a:lnTo>
                  <a:pt x="700519" y="1606677"/>
                </a:lnTo>
                <a:lnTo>
                  <a:pt x="1390789" y="1203705"/>
                </a:lnTo>
                <a:lnTo>
                  <a:pt x="1394599" y="404367"/>
                </a:lnTo>
                <a:lnTo>
                  <a:pt x="6941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56324" y="2740532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886" y="402970"/>
                </a:moveTo>
                <a:lnTo>
                  <a:pt x="694118" y="0"/>
                </a:lnTo>
                <a:lnTo>
                  <a:pt x="1394599" y="404367"/>
                </a:lnTo>
                <a:lnTo>
                  <a:pt x="1390789" y="1203705"/>
                </a:lnTo>
                <a:lnTo>
                  <a:pt x="700519" y="1606677"/>
                </a:lnTo>
                <a:lnTo>
                  <a:pt x="0" y="1202181"/>
                </a:lnTo>
                <a:lnTo>
                  <a:pt x="3886" y="40297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880224" y="4016883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886" y="402971"/>
                </a:moveTo>
                <a:lnTo>
                  <a:pt x="694067" y="0"/>
                </a:lnTo>
                <a:lnTo>
                  <a:pt x="1394599" y="404368"/>
                </a:lnTo>
                <a:lnTo>
                  <a:pt x="1390789" y="1203706"/>
                </a:lnTo>
                <a:lnTo>
                  <a:pt x="700544" y="1606651"/>
                </a:lnTo>
                <a:lnTo>
                  <a:pt x="0" y="1202182"/>
                </a:lnTo>
                <a:lnTo>
                  <a:pt x="3886" y="40297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617599" y="5302758"/>
            <a:ext cx="1390650" cy="1555750"/>
          </a:xfrm>
          <a:custGeom>
            <a:avLst/>
            <a:gdLst/>
            <a:ahLst/>
            <a:cxnLst/>
            <a:rect l="l" t="t" r="r" b="b"/>
            <a:pathLst>
              <a:path w="1390650" h="1555750">
                <a:moveTo>
                  <a:pt x="0" y="402958"/>
                </a:moveTo>
                <a:lnTo>
                  <a:pt x="690118" y="0"/>
                </a:lnTo>
                <a:lnTo>
                  <a:pt x="1390650" y="404406"/>
                </a:lnTo>
                <a:lnTo>
                  <a:pt x="1386839" y="1203667"/>
                </a:lnTo>
                <a:lnTo>
                  <a:pt x="784663" y="155524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613661" y="5705716"/>
            <a:ext cx="611505" cy="1152525"/>
          </a:xfrm>
          <a:custGeom>
            <a:avLst/>
            <a:gdLst/>
            <a:ahLst/>
            <a:cxnLst/>
            <a:rect l="l" t="t" r="r" b="b"/>
            <a:pathLst>
              <a:path w="611505" h="1152525">
                <a:moveTo>
                  <a:pt x="611471" y="1152282"/>
                </a:moveTo>
                <a:lnTo>
                  <a:pt x="0" y="799261"/>
                </a:lnTo>
                <a:lnTo>
                  <a:pt x="393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632711" y="2750057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055" y="0"/>
                </a:moveTo>
                <a:lnTo>
                  <a:pt x="3937" y="402970"/>
                </a:lnTo>
                <a:lnTo>
                  <a:pt x="0" y="1202181"/>
                </a:lnTo>
                <a:lnTo>
                  <a:pt x="700532" y="1606677"/>
                </a:lnTo>
                <a:lnTo>
                  <a:pt x="1390777" y="1203705"/>
                </a:lnTo>
                <a:lnTo>
                  <a:pt x="1394587" y="404367"/>
                </a:lnTo>
                <a:lnTo>
                  <a:pt x="6940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632711" y="2750057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0"/>
                </a:moveTo>
                <a:lnTo>
                  <a:pt x="694055" y="0"/>
                </a:lnTo>
                <a:lnTo>
                  <a:pt x="1394587" y="404367"/>
                </a:lnTo>
                <a:lnTo>
                  <a:pt x="1390777" y="1203705"/>
                </a:lnTo>
                <a:lnTo>
                  <a:pt x="700532" y="1606677"/>
                </a:lnTo>
                <a:lnTo>
                  <a:pt x="0" y="1202181"/>
                </a:lnTo>
                <a:lnTo>
                  <a:pt x="3937" y="40297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899274" y="1454658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886" y="402970"/>
                </a:moveTo>
                <a:lnTo>
                  <a:pt x="694067" y="0"/>
                </a:lnTo>
                <a:lnTo>
                  <a:pt x="1394599" y="404367"/>
                </a:lnTo>
                <a:lnTo>
                  <a:pt x="1390789" y="1203705"/>
                </a:lnTo>
                <a:lnTo>
                  <a:pt x="700544" y="1606677"/>
                </a:lnTo>
                <a:lnTo>
                  <a:pt x="0" y="1202181"/>
                </a:lnTo>
                <a:lnTo>
                  <a:pt x="3886" y="40297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909561" y="4035933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055" y="0"/>
                </a:moveTo>
                <a:lnTo>
                  <a:pt x="3937" y="402971"/>
                </a:lnTo>
                <a:lnTo>
                  <a:pt x="0" y="1202182"/>
                </a:lnTo>
                <a:lnTo>
                  <a:pt x="700532" y="1606651"/>
                </a:lnTo>
                <a:lnTo>
                  <a:pt x="1390777" y="1203706"/>
                </a:lnTo>
                <a:lnTo>
                  <a:pt x="1394587" y="404368"/>
                </a:lnTo>
                <a:lnTo>
                  <a:pt x="6940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909561" y="4035933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1"/>
                </a:moveTo>
                <a:lnTo>
                  <a:pt x="694055" y="0"/>
                </a:lnTo>
                <a:lnTo>
                  <a:pt x="1394587" y="404368"/>
                </a:lnTo>
                <a:lnTo>
                  <a:pt x="1390777" y="1203706"/>
                </a:lnTo>
                <a:lnTo>
                  <a:pt x="700532" y="1606651"/>
                </a:lnTo>
                <a:lnTo>
                  <a:pt x="0" y="1202182"/>
                </a:lnTo>
                <a:lnTo>
                  <a:pt x="3937" y="402971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656448" y="5312283"/>
            <a:ext cx="1390650" cy="1546225"/>
          </a:xfrm>
          <a:custGeom>
            <a:avLst/>
            <a:gdLst/>
            <a:ahLst/>
            <a:cxnLst/>
            <a:rect l="l" t="t" r="r" b="b"/>
            <a:pathLst>
              <a:path w="1390650" h="1546225">
                <a:moveTo>
                  <a:pt x="0" y="402958"/>
                </a:moveTo>
                <a:lnTo>
                  <a:pt x="690118" y="0"/>
                </a:lnTo>
                <a:lnTo>
                  <a:pt x="1390650" y="404406"/>
                </a:lnTo>
                <a:lnTo>
                  <a:pt x="1386840" y="1203667"/>
                </a:lnTo>
                <a:lnTo>
                  <a:pt x="800977" y="154571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7652511" y="5715241"/>
            <a:ext cx="594995" cy="1143000"/>
          </a:xfrm>
          <a:custGeom>
            <a:avLst/>
            <a:gdLst/>
            <a:ahLst/>
            <a:cxnLst/>
            <a:rect l="l" t="t" r="r" b="b"/>
            <a:pathLst>
              <a:path w="594995" h="1143000">
                <a:moveTo>
                  <a:pt x="594972" y="1142757"/>
                </a:moveTo>
                <a:lnTo>
                  <a:pt x="0" y="799261"/>
                </a:lnTo>
                <a:lnTo>
                  <a:pt x="393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7652511" y="2759582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055" y="0"/>
                </a:moveTo>
                <a:lnTo>
                  <a:pt x="3937" y="402970"/>
                </a:lnTo>
                <a:lnTo>
                  <a:pt x="0" y="1202181"/>
                </a:lnTo>
                <a:lnTo>
                  <a:pt x="700532" y="1606677"/>
                </a:lnTo>
                <a:lnTo>
                  <a:pt x="1390777" y="1203705"/>
                </a:lnTo>
                <a:lnTo>
                  <a:pt x="1394587" y="404367"/>
                </a:lnTo>
                <a:lnTo>
                  <a:pt x="6940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7652511" y="2759582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0"/>
                </a:moveTo>
                <a:lnTo>
                  <a:pt x="694055" y="0"/>
                </a:lnTo>
                <a:lnTo>
                  <a:pt x="1394587" y="404367"/>
                </a:lnTo>
                <a:lnTo>
                  <a:pt x="1390777" y="1203705"/>
                </a:lnTo>
                <a:lnTo>
                  <a:pt x="700532" y="1606677"/>
                </a:lnTo>
                <a:lnTo>
                  <a:pt x="0" y="1202181"/>
                </a:lnTo>
                <a:lnTo>
                  <a:pt x="3937" y="40297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8385936" y="4035933"/>
            <a:ext cx="758190" cy="1607185"/>
          </a:xfrm>
          <a:custGeom>
            <a:avLst/>
            <a:gdLst/>
            <a:ahLst/>
            <a:cxnLst/>
            <a:rect l="l" t="t" r="r" b="b"/>
            <a:pathLst>
              <a:path w="758190" h="1607185">
                <a:moveTo>
                  <a:pt x="694055" y="0"/>
                </a:moveTo>
                <a:lnTo>
                  <a:pt x="3937" y="402971"/>
                </a:lnTo>
                <a:lnTo>
                  <a:pt x="0" y="1202182"/>
                </a:lnTo>
                <a:lnTo>
                  <a:pt x="700532" y="1606651"/>
                </a:lnTo>
                <a:lnTo>
                  <a:pt x="758063" y="1575521"/>
                </a:lnTo>
                <a:lnTo>
                  <a:pt x="758063" y="41387"/>
                </a:lnTo>
                <a:lnTo>
                  <a:pt x="6940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8389873" y="4035933"/>
            <a:ext cx="754380" cy="403225"/>
          </a:xfrm>
          <a:custGeom>
            <a:avLst/>
            <a:gdLst/>
            <a:ahLst/>
            <a:cxnLst/>
            <a:rect l="l" t="t" r="r" b="b"/>
            <a:pathLst>
              <a:path w="754379" h="403225">
                <a:moveTo>
                  <a:pt x="0" y="402971"/>
                </a:moveTo>
                <a:lnTo>
                  <a:pt x="690118" y="0"/>
                </a:lnTo>
                <a:lnTo>
                  <a:pt x="754126" y="41387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8385936" y="4438903"/>
            <a:ext cx="758190" cy="1203960"/>
          </a:xfrm>
          <a:custGeom>
            <a:avLst/>
            <a:gdLst/>
            <a:ahLst/>
            <a:cxnLst/>
            <a:rect l="l" t="t" r="r" b="b"/>
            <a:pathLst>
              <a:path w="758190" h="1203960">
                <a:moveTo>
                  <a:pt x="758063" y="1172550"/>
                </a:moveTo>
                <a:lnTo>
                  <a:pt x="700532" y="1203680"/>
                </a:lnTo>
                <a:lnTo>
                  <a:pt x="0" y="799211"/>
                </a:lnTo>
                <a:lnTo>
                  <a:pt x="393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8389873" y="1492758"/>
            <a:ext cx="754380" cy="403225"/>
          </a:xfrm>
          <a:custGeom>
            <a:avLst/>
            <a:gdLst/>
            <a:ahLst/>
            <a:cxnLst/>
            <a:rect l="l" t="t" r="r" b="b"/>
            <a:pathLst>
              <a:path w="754379" h="403225">
                <a:moveTo>
                  <a:pt x="0" y="402970"/>
                </a:moveTo>
                <a:lnTo>
                  <a:pt x="690118" y="0"/>
                </a:lnTo>
                <a:lnTo>
                  <a:pt x="754126" y="3631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8385936" y="1895729"/>
            <a:ext cx="758190" cy="1203960"/>
          </a:xfrm>
          <a:custGeom>
            <a:avLst/>
            <a:gdLst/>
            <a:ahLst/>
            <a:cxnLst/>
            <a:rect l="l" t="t" r="r" b="b"/>
            <a:pathLst>
              <a:path w="758190" h="1203960">
                <a:moveTo>
                  <a:pt x="758063" y="1169824"/>
                </a:moveTo>
                <a:lnTo>
                  <a:pt x="700532" y="1203706"/>
                </a:lnTo>
                <a:lnTo>
                  <a:pt x="0" y="799211"/>
                </a:lnTo>
                <a:lnTo>
                  <a:pt x="3937" y="0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4561204" y="0"/>
            <a:ext cx="3679190" cy="6250940"/>
          </a:xfrm>
          <a:custGeom>
            <a:avLst/>
            <a:gdLst/>
            <a:ahLst/>
            <a:cxnLst/>
            <a:rect l="l" t="t" r="r" b="b"/>
            <a:pathLst>
              <a:path w="3679190" h="6250940">
                <a:moveTo>
                  <a:pt x="0" y="6250330"/>
                </a:moveTo>
                <a:lnTo>
                  <a:pt x="3679062" y="6250330"/>
                </a:lnTo>
                <a:lnTo>
                  <a:pt x="3679062" y="0"/>
                </a:lnTo>
                <a:lnTo>
                  <a:pt x="0" y="0"/>
                </a:lnTo>
                <a:lnTo>
                  <a:pt x="0" y="6250330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4561204" y="0"/>
            <a:ext cx="3679190" cy="6250940"/>
          </a:xfrm>
          <a:custGeom>
            <a:avLst/>
            <a:gdLst/>
            <a:ahLst/>
            <a:cxnLst/>
            <a:rect l="l" t="t" r="r" b="b"/>
            <a:pathLst>
              <a:path w="3679190" h="6250940">
                <a:moveTo>
                  <a:pt x="0" y="6250330"/>
                </a:moveTo>
                <a:lnTo>
                  <a:pt x="3679062" y="6250330"/>
                </a:lnTo>
                <a:lnTo>
                  <a:pt x="3679062" y="0"/>
                </a:lnTo>
              </a:path>
            </a:pathLst>
          </a:custGeom>
          <a:ln w="15875">
            <a:solidFill>
              <a:srgbClr val="74A4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4561204" y="0"/>
            <a:ext cx="0" cy="6250940"/>
          </a:xfrm>
          <a:custGeom>
            <a:avLst/>
            <a:gdLst/>
            <a:ahLst/>
            <a:cxnLst/>
            <a:rect l="l" t="t" r="r" b="b"/>
            <a:pathLst>
              <a:path h="6250940">
                <a:moveTo>
                  <a:pt x="0" y="0"/>
                </a:moveTo>
                <a:lnTo>
                  <a:pt x="0" y="6250330"/>
                </a:lnTo>
              </a:path>
            </a:pathLst>
          </a:custGeom>
          <a:ln w="15875">
            <a:solidFill>
              <a:srgbClr val="74A4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4649089" y="0"/>
            <a:ext cx="3505200" cy="602615"/>
          </a:xfrm>
          <a:custGeom>
            <a:avLst/>
            <a:gdLst/>
            <a:ahLst/>
            <a:cxnLst/>
            <a:rect l="l" t="t" r="r" b="b"/>
            <a:pathLst>
              <a:path w="3505200" h="602615">
                <a:moveTo>
                  <a:pt x="0" y="602488"/>
                </a:moveTo>
                <a:lnTo>
                  <a:pt x="3505199" y="602488"/>
                </a:lnTo>
                <a:lnTo>
                  <a:pt x="3505199" y="0"/>
                </a:lnTo>
                <a:lnTo>
                  <a:pt x="0" y="0"/>
                </a:lnTo>
                <a:lnTo>
                  <a:pt x="0" y="602488"/>
                </a:lnTo>
                <a:close/>
              </a:path>
            </a:pathLst>
          </a:custGeom>
          <a:solidFill>
            <a:srgbClr val="70685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905573" y="601878"/>
            <a:ext cx="3562350" cy="5648960"/>
          </a:xfrm>
          <a:custGeom>
            <a:avLst/>
            <a:gdLst/>
            <a:ahLst/>
            <a:cxnLst/>
            <a:rect l="l" t="t" r="r" b="b"/>
            <a:pathLst>
              <a:path w="3562350" h="5648960">
                <a:moveTo>
                  <a:pt x="0" y="5648452"/>
                </a:moveTo>
                <a:lnTo>
                  <a:pt x="3562223" y="5648452"/>
                </a:lnTo>
                <a:lnTo>
                  <a:pt x="3562223" y="0"/>
                </a:lnTo>
                <a:lnTo>
                  <a:pt x="0" y="0"/>
                </a:lnTo>
                <a:lnTo>
                  <a:pt x="0" y="564845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905573" y="601878"/>
            <a:ext cx="3562350" cy="5648960"/>
          </a:xfrm>
          <a:custGeom>
            <a:avLst/>
            <a:gdLst/>
            <a:ahLst/>
            <a:cxnLst/>
            <a:rect l="l" t="t" r="r" b="b"/>
            <a:pathLst>
              <a:path w="3562350" h="5648960">
                <a:moveTo>
                  <a:pt x="0" y="5648452"/>
                </a:moveTo>
                <a:lnTo>
                  <a:pt x="3562223" y="5648452"/>
                </a:lnTo>
                <a:lnTo>
                  <a:pt x="3562223" y="0"/>
                </a:lnTo>
                <a:lnTo>
                  <a:pt x="0" y="0"/>
                </a:lnTo>
                <a:lnTo>
                  <a:pt x="0" y="5648452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4650866" y="6088288"/>
            <a:ext cx="3505200" cy="81915"/>
          </a:xfrm>
          <a:custGeom>
            <a:avLst/>
            <a:gdLst/>
            <a:ahLst/>
            <a:cxnLst/>
            <a:rect l="l" t="t" r="r" b="b"/>
            <a:pathLst>
              <a:path w="3505200" h="81914">
                <a:moveTo>
                  <a:pt x="0" y="81739"/>
                </a:moveTo>
                <a:lnTo>
                  <a:pt x="3505200" y="81739"/>
                </a:lnTo>
                <a:lnTo>
                  <a:pt x="3505200" y="0"/>
                </a:lnTo>
                <a:lnTo>
                  <a:pt x="0" y="0"/>
                </a:lnTo>
                <a:lnTo>
                  <a:pt x="0" y="81739"/>
                </a:lnTo>
                <a:close/>
              </a:path>
            </a:pathLst>
          </a:custGeom>
          <a:solidFill>
            <a:srgbClr val="93C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 txBox="1"/>
          <p:nvPr/>
        </p:nvSpPr>
        <p:spPr>
          <a:xfrm>
            <a:off x="1293367" y="146371"/>
            <a:ext cx="5915025" cy="14922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46779" marR="5080">
              <a:lnSpc>
                <a:spcPct val="100000"/>
              </a:lnSpc>
            </a:pP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A</a:t>
            </a:r>
            <a:r>
              <a:rPr sz="1200" spc="10" dirty="0">
                <a:solidFill>
                  <a:srgbClr val="FDFDFD"/>
                </a:solidFill>
                <a:latin typeface="Century Gothic"/>
                <a:cs typeface="Century Gothic"/>
              </a:rPr>
              <a:t>l</a:t>
            </a:r>
            <a:r>
              <a:rPr sz="1200" spc="-30" dirty="0">
                <a:solidFill>
                  <a:srgbClr val="FDFDFD"/>
                </a:solidFill>
                <a:latin typeface="Century Gothic"/>
                <a:cs typeface="Century Gothic"/>
              </a:rPr>
              <a:t>t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ern</a:t>
            </a:r>
            <a:r>
              <a:rPr sz="1200" spc="-15" dirty="0">
                <a:solidFill>
                  <a:srgbClr val="FDFDFD"/>
                </a:solidFill>
                <a:latin typeface="Century Gothic"/>
                <a:cs typeface="Century Gothic"/>
              </a:rPr>
              <a:t>a</a:t>
            </a:r>
            <a:r>
              <a:rPr sz="1200" spc="-30" dirty="0">
                <a:solidFill>
                  <a:srgbClr val="FDFDFD"/>
                </a:solidFill>
                <a:latin typeface="Century Gothic"/>
                <a:cs typeface="Century Gothic"/>
              </a:rPr>
              <a:t>t</a:t>
            </a:r>
            <a:r>
              <a:rPr sz="1200" spc="-5" dirty="0">
                <a:solidFill>
                  <a:srgbClr val="FDFDFD"/>
                </a:solidFill>
                <a:latin typeface="Century Gothic"/>
                <a:cs typeface="Century Gothic"/>
              </a:rPr>
              <a:t>iv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e</a:t>
            </a:r>
            <a:r>
              <a:rPr sz="1200" spc="35" dirty="0">
                <a:solidFill>
                  <a:srgbClr val="FDFDFD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FDFDFD"/>
                </a:solidFill>
                <a:latin typeface="Century Gothic"/>
                <a:cs typeface="Century Gothic"/>
              </a:rPr>
              <a:t>E</a:t>
            </a:r>
            <a:r>
              <a:rPr sz="1200" spc="20" dirty="0">
                <a:solidFill>
                  <a:srgbClr val="FDFDFD"/>
                </a:solidFill>
                <a:latin typeface="Century Gothic"/>
                <a:cs typeface="Century Gothic"/>
              </a:rPr>
              <a:t>l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e</a:t>
            </a:r>
            <a:r>
              <a:rPr sz="1200" spc="-20" dirty="0">
                <a:solidFill>
                  <a:srgbClr val="FDFDFD"/>
                </a:solidFill>
                <a:latin typeface="Century Gothic"/>
                <a:cs typeface="Century Gothic"/>
              </a:rPr>
              <a:t>c</a:t>
            </a:r>
            <a:r>
              <a:rPr sz="1200" spc="-30" dirty="0">
                <a:solidFill>
                  <a:srgbClr val="FDFDFD"/>
                </a:solidFill>
                <a:latin typeface="Century Gothic"/>
                <a:cs typeface="Century Gothic"/>
              </a:rPr>
              <a:t>t</a:t>
            </a:r>
            <a:r>
              <a:rPr sz="1200" spc="-5" dirty="0">
                <a:solidFill>
                  <a:srgbClr val="FDFDFD"/>
                </a:solidFill>
                <a:latin typeface="Century Gothic"/>
                <a:cs typeface="Century Gothic"/>
              </a:rPr>
              <a:t>ric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 </a:t>
            </a:r>
            <a:r>
              <a:rPr sz="1200" spc="-5" dirty="0">
                <a:solidFill>
                  <a:srgbClr val="FDFDFD"/>
                </a:solidFill>
                <a:latin typeface="Century Gothic"/>
                <a:cs typeface="Century Gothic"/>
              </a:rPr>
              <a:t>D</a:t>
            </a:r>
            <a:r>
              <a:rPr sz="1200" dirty="0">
                <a:solidFill>
                  <a:srgbClr val="FDFDFD"/>
                </a:solidFill>
                <a:latin typeface="Century Gothic"/>
                <a:cs typeface="Century Gothic"/>
              </a:rPr>
              <a:t>ri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ve</a:t>
            </a:r>
            <a:r>
              <a:rPr sz="1200" dirty="0">
                <a:solidFill>
                  <a:srgbClr val="FDFDFD"/>
                </a:solidFill>
                <a:latin typeface="Century Gothic"/>
                <a:cs typeface="Century Gothic"/>
              </a:rPr>
              <a:t> </a:t>
            </a:r>
            <a:r>
              <a:rPr sz="1200" spc="-15" dirty="0">
                <a:solidFill>
                  <a:srgbClr val="FDFDFD"/>
                </a:solidFill>
                <a:latin typeface="Century Gothic"/>
                <a:cs typeface="Century Gothic"/>
              </a:rPr>
              <a:t>V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ehic</a:t>
            </a:r>
            <a:r>
              <a:rPr sz="1200" spc="20" dirty="0">
                <a:solidFill>
                  <a:srgbClr val="FDFDFD"/>
                </a:solidFill>
                <a:latin typeface="Century Gothic"/>
                <a:cs typeface="Century Gothic"/>
              </a:rPr>
              <a:t>l</a:t>
            </a:r>
            <a:r>
              <a:rPr sz="1200" dirty="0">
                <a:solidFill>
                  <a:srgbClr val="FDFDFD"/>
                </a:solidFill>
                <a:latin typeface="Century Gothic"/>
                <a:cs typeface="Century Gothic"/>
              </a:rPr>
              <a:t>es 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f</a:t>
            </a:r>
            <a:r>
              <a:rPr sz="1200" spc="-20" dirty="0">
                <a:solidFill>
                  <a:srgbClr val="FDFDFD"/>
                </a:solidFill>
                <a:latin typeface="Century Gothic"/>
                <a:cs typeface="Century Gothic"/>
              </a:rPr>
              <a:t>o</a:t>
            </a:r>
            <a:r>
              <a:rPr sz="1200" spc="-5" dirty="0">
                <a:solidFill>
                  <a:srgbClr val="FDFDFD"/>
                </a:solidFill>
                <a:latin typeface="Century Gothic"/>
                <a:cs typeface="Century Gothic"/>
              </a:rPr>
              <a:t>r</a:t>
            </a:r>
            <a:r>
              <a:rPr sz="1200" spc="10" dirty="0">
                <a:solidFill>
                  <a:srgbClr val="FDFDFD"/>
                </a:solidFill>
                <a:latin typeface="Century Gothic"/>
                <a:cs typeface="Century Gothic"/>
              </a:rPr>
              <a:t> </a:t>
            </a:r>
            <a:r>
              <a:rPr sz="1200" spc="-30" dirty="0">
                <a:solidFill>
                  <a:srgbClr val="FDFDFD"/>
                </a:solidFill>
                <a:latin typeface="Century Gothic"/>
                <a:cs typeface="Century Gothic"/>
              </a:rPr>
              <a:t>t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he</a:t>
            </a:r>
            <a:r>
              <a:rPr sz="1200" spc="35" dirty="0">
                <a:solidFill>
                  <a:srgbClr val="FDFDFD"/>
                </a:solidFill>
                <a:latin typeface="Century Gothic"/>
                <a:cs typeface="Century Gothic"/>
              </a:rPr>
              <a:t> </a:t>
            </a:r>
            <a:r>
              <a:rPr sz="1200" spc="-20" dirty="0">
                <a:solidFill>
                  <a:srgbClr val="FDFDFD"/>
                </a:solidFill>
                <a:latin typeface="Century Gothic"/>
                <a:cs typeface="Century Gothic"/>
              </a:rPr>
              <a:t>F</a:t>
            </a:r>
            <a:r>
              <a:rPr sz="1200" spc="-5" dirty="0">
                <a:solidFill>
                  <a:srgbClr val="FDFDFD"/>
                </a:solidFill>
                <a:latin typeface="Century Gothic"/>
                <a:cs typeface="Century Gothic"/>
              </a:rPr>
              <a:t>irs</a:t>
            </a:r>
            <a:r>
              <a:rPr sz="1200" dirty="0">
                <a:solidFill>
                  <a:srgbClr val="FDFDFD"/>
                </a:solidFill>
                <a:latin typeface="Century Gothic"/>
                <a:cs typeface="Century Gothic"/>
              </a:rPr>
              <a:t>t</a:t>
            </a:r>
            <a:r>
              <a:rPr sz="1200" spc="15" dirty="0">
                <a:solidFill>
                  <a:srgbClr val="FDFDFD"/>
                </a:solidFill>
                <a:latin typeface="Century Gothic"/>
                <a:cs typeface="Century Gothic"/>
              </a:rPr>
              <a:t> 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R</a:t>
            </a:r>
            <a:r>
              <a:rPr sz="1200" dirty="0">
                <a:solidFill>
                  <a:srgbClr val="FDFDFD"/>
                </a:solidFill>
                <a:latin typeface="Century Gothic"/>
                <a:cs typeface="Century Gothic"/>
              </a:rPr>
              <a:t>esp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onder</a:t>
            </a:r>
            <a:endParaRPr sz="12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8"/>
              </a:spcBef>
            </a:pPr>
            <a:endParaRPr sz="1500">
              <a:latin typeface="Times New Roman"/>
              <a:cs typeface="Times New Roman"/>
            </a:endParaRPr>
          </a:p>
          <a:p>
            <a:pPr marL="286385" marR="3100705" indent="-274320">
              <a:lnSpc>
                <a:spcPct val="80000"/>
              </a:lnSpc>
              <a:tabLst>
                <a:tab pos="286385" algn="l"/>
              </a:tabLst>
            </a:pPr>
            <a:r>
              <a:rPr sz="1150" spc="-15" dirty="0">
                <a:solidFill>
                  <a:srgbClr val="93C500"/>
                </a:solidFill>
                <a:latin typeface="Wingdings 2"/>
                <a:cs typeface="Wingdings 2"/>
              </a:rPr>
              <a:t></a:t>
            </a:r>
            <a:r>
              <a:rPr sz="1150" spc="-15" dirty="0">
                <a:solidFill>
                  <a:srgbClr val="93C500"/>
                </a:solidFill>
                <a:latin typeface="Times New Roman"/>
                <a:cs typeface="Times New Roman"/>
              </a:rPr>
              <a:t>	</a:t>
            </a:r>
            <a:r>
              <a:rPr sz="1500" spc="-10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500" spc="-20" dirty="0">
                <a:solidFill>
                  <a:srgbClr val="3D3C2C"/>
                </a:solidFill>
                <a:latin typeface="Century Gothic"/>
                <a:cs typeface="Century Gothic"/>
              </a:rPr>
              <a:t>h</a:t>
            </a:r>
            <a:r>
              <a:rPr sz="1500" spc="-10" dirty="0">
                <a:solidFill>
                  <a:srgbClr val="3D3C2C"/>
                </a:solidFill>
                <a:latin typeface="Century Gothic"/>
                <a:cs typeface="Century Gothic"/>
              </a:rPr>
              <a:t>ere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500" spc="-15" dirty="0">
                <a:solidFill>
                  <a:srgbClr val="3D3C2C"/>
                </a:solidFill>
                <a:latin typeface="Century Gothic"/>
                <a:cs typeface="Century Gothic"/>
              </a:rPr>
              <a:t>ar</a:t>
            </a:r>
            <a:r>
              <a:rPr sz="1500" spc="-10" dirty="0">
                <a:solidFill>
                  <a:srgbClr val="3D3C2C"/>
                </a:solidFill>
                <a:latin typeface="Century Gothic"/>
                <a:cs typeface="Century Gothic"/>
              </a:rPr>
              <a:t>e 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a</a:t>
            </a:r>
            <a:r>
              <a:rPr sz="1500" spc="-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re</a:t>
            </a:r>
            <a:r>
              <a:rPr sz="1500" spc="5" dirty="0">
                <a:solidFill>
                  <a:srgbClr val="3D3C2C"/>
                </a:solidFill>
                <a:latin typeface="Century Gothic"/>
                <a:cs typeface="Century Gothic"/>
              </a:rPr>
              <a:t>l</a:t>
            </a:r>
            <a:r>
              <a:rPr sz="1500" spc="-5" dirty="0">
                <a:solidFill>
                  <a:srgbClr val="3D3C2C"/>
                </a:solidFill>
                <a:latin typeface="Century Gothic"/>
                <a:cs typeface="Century Gothic"/>
              </a:rPr>
              <a:t>a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500" spc="10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500" spc="15" dirty="0">
                <a:solidFill>
                  <a:srgbClr val="3D3C2C"/>
                </a:solidFill>
                <a:latin typeface="Century Gothic"/>
                <a:cs typeface="Century Gothic"/>
              </a:rPr>
              <a:t>v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ely</a:t>
            </a:r>
            <a:r>
              <a:rPr sz="1500" spc="-5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sm</a:t>
            </a:r>
            <a:r>
              <a:rPr sz="1500" spc="-10" dirty="0">
                <a:solidFill>
                  <a:srgbClr val="3D3C2C"/>
                </a:solidFill>
                <a:latin typeface="Century Gothic"/>
                <a:cs typeface="Century Gothic"/>
              </a:rPr>
              <a:t>a</a:t>
            </a:r>
            <a:r>
              <a:rPr sz="1500" spc="10" dirty="0">
                <a:solidFill>
                  <a:srgbClr val="3D3C2C"/>
                </a:solidFill>
                <a:latin typeface="Century Gothic"/>
                <a:cs typeface="Century Gothic"/>
              </a:rPr>
              <a:t>l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l </a:t>
            </a:r>
            <a:r>
              <a:rPr sz="1500" spc="-5" dirty="0">
                <a:solidFill>
                  <a:srgbClr val="3D3C2C"/>
                </a:solidFill>
                <a:latin typeface="Century Gothic"/>
                <a:cs typeface="Century Gothic"/>
              </a:rPr>
              <a:t>a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mount</a:t>
            </a:r>
            <a:r>
              <a:rPr sz="1500" spc="1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of BE</a:t>
            </a:r>
            <a:r>
              <a:rPr sz="1500" spc="-10" dirty="0">
                <a:solidFill>
                  <a:srgbClr val="3D3C2C"/>
                </a:solidFill>
                <a:latin typeface="Century Gothic"/>
                <a:cs typeface="Century Gothic"/>
              </a:rPr>
              <a:t>V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’s</a:t>
            </a:r>
            <a:r>
              <a:rPr sz="1500" spc="-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on </a:t>
            </a:r>
            <a:r>
              <a:rPr sz="1500" spc="5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he </a:t>
            </a:r>
            <a:r>
              <a:rPr sz="1500" spc="-10" dirty="0">
                <a:solidFill>
                  <a:srgbClr val="3D3C2C"/>
                </a:solidFill>
                <a:latin typeface="Century Gothic"/>
                <a:cs typeface="Century Gothic"/>
              </a:rPr>
              <a:t>ro</a:t>
            </a:r>
            <a:r>
              <a:rPr sz="1500" spc="-5" dirty="0">
                <a:solidFill>
                  <a:srgbClr val="3D3C2C"/>
                </a:solidFill>
                <a:latin typeface="Century Gothic"/>
                <a:cs typeface="Century Gothic"/>
              </a:rPr>
              <a:t>a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d </a:t>
            </a:r>
            <a:r>
              <a:rPr sz="1500" spc="-10" dirty="0">
                <a:solidFill>
                  <a:srgbClr val="3D3C2C"/>
                </a:solidFill>
                <a:latin typeface="Century Gothic"/>
                <a:cs typeface="Century Gothic"/>
              </a:rPr>
              <a:t>tod</a:t>
            </a:r>
            <a:r>
              <a:rPr sz="1500" spc="-5" dirty="0">
                <a:solidFill>
                  <a:srgbClr val="3D3C2C"/>
                </a:solidFill>
                <a:latin typeface="Century Gothic"/>
                <a:cs typeface="Century Gothic"/>
              </a:rPr>
              <a:t>a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y</a:t>
            </a:r>
            <a:r>
              <a:rPr sz="1500" spc="-1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500" spc="-15" dirty="0">
                <a:solidFill>
                  <a:srgbClr val="3D3C2C"/>
                </a:solidFill>
                <a:latin typeface="Century Gothic"/>
                <a:cs typeface="Century Gothic"/>
              </a:rPr>
              <a:t>whe</a:t>
            </a:r>
            <a:r>
              <a:rPr sz="1500" spc="-10" dirty="0">
                <a:solidFill>
                  <a:srgbClr val="3D3C2C"/>
                </a:solidFill>
                <a:latin typeface="Century Gothic"/>
                <a:cs typeface="Century Gothic"/>
              </a:rPr>
              <a:t>n comp</a:t>
            </a:r>
            <a:r>
              <a:rPr sz="1500" spc="-25" dirty="0">
                <a:solidFill>
                  <a:srgbClr val="3D3C2C"/>
                </a:solidFill>
                <a:latin typeface="Century Gothic"/>
                <a:cs typeface="Century Gothic"/>
              </a:rPr>
              <a:t>a</a:t>
            </a:r>
            <a:r>
              <a:rPr sz="1500" spc="-10" dirty="0">
                <a:solidFill>
                  <a:srgbClr val="3D3C2C"/>
                </a:solidFill>
                <a:latin typeface="Century Gothic"/>
                <a:cs typeface="Century Gothic"/>
              </a:rPr>
              <a:t>red</a:t>
            </a:r>
            <a:r>
              <a:rPr sz="1500" spc="1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500" spc="-10" dirty="0">
                <a:solidFill>
                  <a:srgbClr val="3D3C2C"/>
                </a:solidFill>
                <a:latin typeface="Century Gothic"/>
                <a:cs typeface="Century Gothic"/>
              </a:rPr>
              <a:t>o con</a:t>
            </a:r>
            <a:r>
              <a:rPr sz="1500" spc="0" dirty="0">
                <a:solidFill>
                  <a:srgbClr val="3D3C2C"/>
                </a:solidFill>
                <a:latin typeface="Century Gothic"/>
                <a:cs typeface="Century Gothic"/>
              </a:rPr>
              <a:t>v</a:t>
            </a:r>
            <a:r>
              <a:rPr sz="1500" spc="-10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1500" spc="-20" dirty="0">
                <a:solidFill>
                  <a:srgbClr val="3D3C2C"/>
                </a:solidFill>
                <a:latin typeface="Century Gothic"/>
                <a:cs typeface="Century Gothic"/>
              </a:rPr>
              <a:t>n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500" spc="10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500" spc="-10" dirty="0">
                <a:solidFill>
                  <a:srgbClr val="3D3C2C"/>
                </a:solidFill>
                <a:latin typeface="Century Gothic"/>
                <a:cs typeface="Century Gothic"/>
              </a:rPr>
              <a:t>on</a:t>
            </a:r>
            <a:r>
              <a:rPr sz="1500" spc="-25" dirty="0">
                <a:solidFill>
                  <a:srgbClr val="3D3C2C"/>
                </a:solidFill>
                <a:latin typeface="Century Gothic"/>
                <a:cs typeface="Century Gothic"/>
              </a:rPr>
              <a:t>a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l</a:t>
            </a:r>
            <a:endParaRPr sz="1500">
              <a:latin typeface="Century Gothic"/>
              <a:cs typeface="Century Gothic"/>
            </a:endParaRPr>
          </a:p>
        </p:txBody>
      </p:sp>
      <p:sp>
        <p:nvSpPr>
          <p:cNvPr id="69" name="object 69"/>
          <p:cNvSpPr txBox="1">
            <a:spLocks noGrp="1"/>
          </p:cNvSpPr>
          <p:nvPr>
            <p:ph type="ftr" sz="quarter" idx="5"/>
          </p:nvPr>
        </p:nvSpPr>
        <p:spPr>
          <a:xfrm>
            <a:off x="4713859" y="5956443"/>
            <a:ext cx="335089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pc="-15"/>
              <a:t>Federal Fire Department San Diego Training</a:t>
            </a:r>
            <a:endParaRPr spc="-15" dirty="0"/>
          </a:p>
        </p:txBody>
      </p:sp>
      <p:sp>
        <p:nvSpPr>
          <p:cNvPr id="64" name="object 64"/>
          <p:cNvSpPr txBox="1"/>
          <p:nvPr/>
        </p:nvSpPr>
        <p:spPr>
          <a:xfrm>
            <a:off x="1567688" y="1605336"/>
            <a:ext cx="2307590" cy="24301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80000"/>
              </a:lnSpc>
            </a:pPr>
            <a:r>
              <a:rPr sz="1500" spc="30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CE</a:t>
            </a:r>
            <a:r>
              <a:rPr sz="1500" spc="-4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500" spc="-10" dirty="0">
                <a:solidFill>
                  <a:srgbClr val="3D3C2C"/>
                </a:solidFill>
                <a:latin typeface="Century Gothic"/>
                <a:cs typeface="Century Gothic"/>
              </a:rPr>
              <a:t>a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nd</a:t>
            </a:r>
            <a:r>
              <a:rPr sz="1500" spc="-10" dirty="0">
                <a:solidFill>
                  <a:srgbClr val="3D3C2C"/>
                </a:solidFill>
                <a:latin typeface="Century Gothic"/>
                <a:cs typeface="Century Gothic"/>
              </a:rPr>
              <a:t> H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1500" spc="-15" dirty="0">
                <a:solidFill>
                  <a:srgbClr val="3D3C2C"/>
                </a:solidFill>
                <a:latin typeface="Century Gothic"/>
                <a:cs typeface="Century Gothic"/>
              </a:rPr>
              <a:t>V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’s.  T</a:t>
            </a:r>
            <a:r>
              <a:rPr sz="1500" spc="-10" dirty="0">
                <a:solidFill>
                  <a:srgbClr val="3D3C2C"/>
                </a:solidFill>
                <a:latin typeface="Century Gothic"/>
                <a:cs typeface="Century Gothic"/>
              </a:rPr>
              <a:t>h</a:t>
            </a:r>
            <a:r>
              <a:rPr sz="1500" spc="-5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y</a:t>
            </a:r>
            <a:r>
              <a:rPr sz="1500" spc="-10" dirty="0">
                <a:solidFill>
                  <a:srgbClr val="3D3C2C"/>
                </a:solidFill>
                <a:latin typeface="Century Gothic"/>
                <a:cs typeface="Century Gothic"/>
              </a:rPr>
              <a:t> a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re </a:t>
            </a:r>
            <a:r>
              <a:rPr sz="1500" spc="-5" dirty="0">
                <a:solidFill>
                  <a:srgbClr val="3D3C2C"/>
                </a:solidFill>
                <a:latin typeface="Century Gothic"/>
                <a:cs typeface="Century Gothic"/>
              </a:rPr>
              <a:t>b</a:t>
            </a:r>
            <a:r>
              <a:rPr sz="1500" spc="-10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1500" spc="-15" dirty="0">
                <a:solidFill>
                  <a:srgbClr val="3D3C2C"/>
                </a:solidFill>
                <a:latin typeface="Century Gothic"/>
                <a:cs typeface="Century Gothic"/>
              </a:rPr>
              <a:t>com</a:t>
            </a:r>
            <a:r>
              <a:rPr sz="1500" spc="0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500" spc="-10" dirty="0">
                <a:solidFill>
                  <a:srgbClr val="3D3C2C"/>
                </a:solidFill>
                <a:latin typeface="Century Gothic"/>
                <a:cs typeface="Century Gothic"/>
              </a:rPr>
              <a:t>ng</a:t>
            </a:r>
            <a:r>
              <a:rPr sz="1500" spc="1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500" spc="-10" dirty="0">
                <a:solidFill>
                  <a:srgbClr val="3D3C2C"/>
                </a:solidFill>
                <a:latin typeface="Century Gothic"/>
                <a:cs typeface="Century Gothic"/>
              </a:rPr>
              <a:t>more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500" spc="-5" dirty="0">
                <a:solidFill>
                  <a:srgbClr val="3D3C2C"/>
                </a:solidFill>
                <a:latin typeface="Century Gothic"/>
                <a:cs typeface="Century Gothic"/>
              </a:rPr>
              <a:t>popu</a:t>
            </a:r>
            <a:r>
              <a:rPr sz="1500" spc="5" dirty="0">
                <a:solidFill>
                  <a:srgbClr val="3D3C2C"/>
                </a:solidFill>
                <a:latin typeface="Century Gothic"/>
                <a:cs typeface="Century Gothic"/>
              </a:rPr>
              <a:t>l</a:t>
            </a:r>
            <a:r>
              <a:rPr sz="1500" spc="-5" dirty="0">
                <a:solidFill>
                  <a:srgbClr val="3D3C2C"/>
                </a:solidFill>
                <a:latin typeface="Century Gothic"/>
                <a:cs typeface="Century Gothic"/>
              </a:rPr>
              <a:t>ar 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500" spc="-10" dirty="0">
                <a:solidFill>
                  <a:srgbClr val="3D3C2C"/>
                </a:solidFill>
                <a:latin typeface="Century Gothic"/>
                <a:cs typeface="Century Gothic"/>
              </a:rPr>
              <a:t>hough </a:t>
            </a:r>
            <a:r>
              <a:rPr sz="1500" spc="-5" dirty="0">
                <a:solidFill>
                  <a:srgbClr val="3D3C2C"/>
                </a:solidFill>
                <a:latin typeface="Century Gothic"/>
                <a:cs typeface="Century Gothic"/>
              </a:rPr>
              <a:t>beca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us</a:t>
            </a:r>
            <a:r>
              <a:rPr sz="1500" spc="-10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1500" spc="1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500" spc="-10" dirty="0">
                <a:solidFill>
                  <a:srgbClr val="3D3C2C"/>
                </a:solidFill>
                <a:latin typeface="Century Gothic"/>
                <a:cs typeface="Century Gothic"/>
              </a:rPr>
              <a:t>of</a:t>
            </a:r>
            <a:r>
              <a:rPr sz="1500" spc="-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500" spc="-10" dirty="0">
                <a:solidFill>
                  <a:srgbClr val="3D3C2C"/>
                </a:solidFill>
                <a:latin typeface="Century Gothic"/>
                <a:cs typeface="Century Gothic"/>
              </a:rPr>
              <a:t>he fo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l</a:t>
            </a:r>
            <a:r>
              <a:rPr sz="1500" spc="10" dirty="0">
                <a:solidFill>
                  <a:srgbClr val="3D3C2C"/>
                </a:solidFill>
                <a:latin typeface="Century Gothic"/>
                <a:cs typeface="Century Gothic"/>
              </a:rPr>
              <a:t>l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ow</a:t>
            </a:r>
            <a:r>
              <a:rPr sz="1500" spc="10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500" spc="-10" dirty="0">
                <a:solidFill>
                  <a:srgbClr val="3D3C2C"/>
                </a:solidFill>
                <a:latin typeface="Century Gothic"/>
                <a:cs typeface="Century Gothic"/>
              </a:rPr>
              <a:t>n</a:t>
            </a:r>
            <a:r>
              <a:rPr sz="1500" spc="-15" dirty="0">
                <a:solidFill>
                  <a:srgbClr val="3D3C2C"/>
                </a:solidFill>
                <a:latin typeface="Century Gothic"/>
                <a:cs typeface="Century Gothic"/>
              </a:rPr>
              <a:t>g</a:t>
            </a:r>
            <a:r>
              <a:rPr sz="1500" spc="-5" dirty="0">
                <a:solidFill>
                  <a:srgbClr val="3D3C2C"/>
                </a:solidFill>
                <a:latin typeface="Century Gothic"/>
                <a:cs typeface="Century Gothic"/>
              </a:rPr>
              <a:t>:</a:t>
            </a:r>
            <a:endParaRPr sz="1500" dirty="0">
              <a:latin typeface="Century Gothic"/>
              <a:cs typeface="Century Gothic"/>
            </a:endParaRPr>
          </a:p>
          <a:p>
            <a:pPr marL="309880" marR="196850" indent="-274320">
              <a:lnSpc>
                <a:spcPts val="1340"/>
              </a:lnSpc>
              <a:spcBef>
                <a:spcPts val="330"/>
              </a:spcBef>
              <a:tabLst>
                <a:tab pos="309245" algn="l"/>
              </a:tabLst>
            </a:pPr>
            <a:r>
              <a:rPr sz="1050" spc="5" dirty="0">
                <a:solidFill>
                  <a:srgbClr val="93C500"/>
                </a:solidFill>
                <a:latin typeface="Wingdings 2"/>
                <a:cs typeface="Wingdings 2"/>
              </a:rPr>
              <a:t></a:t>
            </a:r>
            <a:r>
              <a:rPr sz="1050" spc="5" dirty="0">
                <a:solidFill>
                  <a:srgbClr val="93C500"/>
                </a:solidFill>
                <a:latin typeface="Times New Roman"/>
                <a:cs typeface="Times New Roman"/>
              </a:rPr>
              <a:t>	</a:t>
            </a:r>
            <a:r>
              <a:rPr sz="1400" spc="-5" dirty="0">
                <a:solidFill>
                  <a:srgbClr val="3D3C2C"/>
                </a:solidFill>
                <a:latin typeface="Century Gothic"/>
                <a:cs typeface="Century Gothic"/>
              </a:rPr>
              <a:t>Be</a:t>
            </a:r>
            <a:r>
              <a:rPr sz="1400" spc="-10" dirty="0">
                <a:solidFill>
                  <a:srgbClr val="3D3C2C"/>
                </a:solidFill>
                <a:latin typeface="Century Gothic"/>
                <a:cs typeface="Century Gothic"/>
              </a:rPr>
              <a:t>tt</a:t>
            </a:r>
            <a:r>
              <a:rPr sz="1400" dirty="0">
                <a:solidFill>
                  <a:srgbClr val="3D3C2C"/>
                </a:solidFill>
                <a:latin typeface="Century Gothic"/>
                <a:cs typeface="Century Gothic"/>
              </a:rPr>
              <a:t>er</a:t>
            </a:r>
            <a:r>
              <a:rPr sz="1400" spc="1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400" spc="-5" dirty="0">
                <a:solidFill>
                  <a:srgbClr val="3D3C2C"/>
                </a:solidFill>
                <a:latin typeface="Century Gothic"/>
                <a:cs typeface="Century Gothic"/>
              </a:rPr>
              <a:t>bat</a:t>
            </a:r>
            <a:r>
              <a:rPr sz="1400" spc="-10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400" dirty="0">
                <a:solidFill>
                  <a:srgbClr val="3D3C2C"/>
                </a:solidFill>
                <a:latin typeface="Century Gothic"/>
                <a:cs typeface="Century Gothic"/>
              </a:rPr>
              <a:t>ery</a:t>
            </a:r>
            <a:r>
              <a:rPr sz="1400" spc="-5" dirty="0">
                <a:solidFill>
                  <a:srgbClr val="3D3C2C"/>
                </a:solidFill>
                <a:latin typeface="Century Gothic"/>
                <a:cs typeface="Century Gothic"/>
              </a:rPr>
              <a:t> p</a:t>
            </a:r>
            <a:r>
              <a:rPr sz="1400" spc="5" dirty="0">
                <a:solidFill>
                  <a:srgbClr val="3D3C2C"/>
                </a:solidFill>
                <a:latin typeface="Century Gothic"/>
                <a:cs typeface="Century Gothic"/>
              </a:rPr>
              <a:t>ow</a:t>
            </a:r>
            <a:r>
              <a:rPr sz="1400" dirty="0">
                <a:solidFill>
                  <a:srgbClr val="3D3C2C"/>
                </a:solidFill>
                <a:latin typeface="Century Gothic"/>
                <a:cs typeface="Century Gothic"/>
              </a:rPr>
              <a:t>er </a:t>
            </a:r>
            <a:r>
              <a:rPr sz="1400" spc="-5" dirty="0">
                <a:solidFill>
                  <a:srgbClr val="3D3C2C"/>
                </a:solidFill>
                <a:latin typeface="Century Gothic"/>
                <a:cs typeface="Century Gothic"/>
              </a:rPr>
              <a:t>s</a:t>
            </a:r>
            <a:r>
              <a:rPr sz="1400" spc="-10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400" dirty="0">
                <a:solidFill>
                  <a:srgbClr val="3D3C2C"/>
                </a:solidFill>
                <a:latin typeface="Century Gothic"/>
                <a:cs typeface="Century Gothic"/>
              </a:rPr>
              <a:t>orage</a:t>
            </a:r>
            <a:endParaRPr sz="1400" dirty="0">
              <a:latin typeface="Century Gothic"/>
              <a:cs typeface="Century Gothic"/>
            </a:endParaRPr>
          </a:p>
          <a:p>
            <a:pPr marL="34925">
              <a:lnSpc>
                <a:spcPts val="1510"/>
              </a:lnSpc>
              <a:spcBef>
                <a:spcPts val="15"/>
              </a:spcBef>
              <a:tabLst>
                <a:tab pos="309245" algn="l"/>
              </a:tabLst>
            </a:pPr>
            <a:r>
              <a:rPr sz="1050" spc="5" dirty="0">
                <a:solidFill>
                  <a:srgbClr val="93C500"/>
                </a:solidFill>
                <a:latin typeface="Wingdings 2"/>
                <a:cs typeface="Wingdings 2"/>
              </a:rPr>
              <a:t></a:t>
            </a:r>
            <a:r>
              <a:rPr sz="1050" spc="5" dirty="0">
                <a:solidFill>
                  <a:srgbClr val="93C500"/>
                </a:solidFill>
                <a:latin typeface="Times New Roman"/>
                <a:cs typeface="Times New Roman"/>
              </a:rPr>
              <a:t>	</a:t>
            </a:r>
            <a:r>
              <a:rPr sz="1400" spc="5" dirty="0">
                <a:solidFill>
                  <a:srgbClr val="3D3C2C"/>
                </a:solidFill>
                <a:latin typeface="Century Gothic"/>
                <a:cs typeface="Century Gothic"/>
              </a:rPr>
              <a:t>La</a:t>
            </a:r>
            <a:r>
              <a:rPr sz="1400" spc="-10" dirty="0">
                <a:solidFill>
                  <a:srgbClr val="3D3C2C"/>
                </a:solidFill>
                <a:latin typeface="Century Gothic"/>
                <a:cs typeface="Century Gothic"/>
              </a:rPr>
              <a:t>r</a:t>
            </a:r>
            <a:r>
              <a:rPr sz="1400" dirty="0">
                <a:solidFill>
                  <a:srgbClr val="3D3C2C"/>
                </a:solidFill>
                <a:latin typeface="Century Gothic"/>
                <a:cs typeface="Century Gothic"/>
              </a:rPr>
              <a:t>ger </a:t>
            </a:r>
            <a:r>
              <a:rPr sz="1400" spc="-5" dirty="0">
                <a:solidFill>
                  <a:srgbClr val="3D3C2C"/>
                </a:solidFill>
                <a:latin typeface="Century Gothic"/>
                <a:cs typeface="Century Gothic"/>
              </a:rPr>
              <a:t>sca</a:t>
            </a:r>
            <a:r>
              <a:rPr sz="1400" spc="15" dirty="0">
                <a:solidFill>
                  <a:srgbClr val="3D3C2C"/>
                </a:solidFill>
                <a:latin typeface="Century Gothic"/>
                <a:cs typeface="Century Gothic"/>
              </a:rPr>
              <a:t>l</a:t>
            </a:r>
            <a:r>
              <a:rPr sz="1400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endParaRPr sz="1400" dirty="0">
              <a:latin typeface="Century Gothic"/>
              <a:cs typeface="Century Gothic"/>
            </a:endParaRPr>
          </a:p>
          <a:p>
            <a:pPr marL="309880">
              <a:lnSpc>
                <a:spcPts val="1510"/>
              </a:lnSpc>
            </a:pPr>
            <a:r>
              <a:rPr sz="1400" dirty="0">
                <a:solidFill>
                  <a:srgbClr val="3D3C2C"/>
                </a:solidFill>
                <a:latin typeface="Century Gothic"/>
                <a:cs typeface="Century Gothic"/>
              </a:rPr>
              <a:t>manufac</a:t>
            </a:r>
            <a:r>
              <a:rPr sz="1400" spc="-10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400" dirty="0">
                <a:solidFill>
                  <a:srgbClr val="3D3C2C"/>
                </a:solidFill>
                <a:latin typeface="Century Gothic"/>
                <a:cs typeface="Century Gothic"/>
              </a:rPr>
              <a:t>u</a:t>
            </a:r>
            <a:r>
              <a:rPr sz="1400" spc="-5" dirty="0">
                <a:solidFill>
                  <a:srgbClr val="3D3C2C"/>
                </a:solidFill>
                <a:latin typeface="Century Gothic"/>
                <a:cs typeface="Century Gothic"/>
              </a:rPr>
              <a:t>r</a:t>
            </a:r>
            <a:r>
              <a:rPr sz="1400" spc="15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400" spc="-20" dirty="0">
                <a:solidFill>
                  <a:srgbClr val="3D3C2C"/>
                </a:solidFill>
                <a:latin typeface="Century Gothic"/>
                <a:cs typeface="Century Gothic"/>
              </a:rPr>
              <a:t>n</a:t>
            </a:r>
            <a:r>
              <a:rPr sz="1400" dirty="0">
                <a:solidFill>
                  <a:srgbClr val="3D3C2C"/>
                </a:solidFill>
                <a:latin typeface="Century Gothic"/>
                <a:cs typeface="Century Gothic"/>
              </a:rPr>
              <a:t>g</a:t>
            </a:r>
            <a:endParaRPr sz="1400" dirty="0">
              <a:latin typeface="Century Gothic"/>
              <a:cs typeface="Century Gothic"/>
            </a:endParaRPr>
          </a:p>
          <a:p>
            <a:pPr marL="309880" marR="132080" indent="-274320">
              <a:lnSpc>
                <a:spcPct val="80000"/>
              </a:lnSpc>
              <a:spcBef>
                <a:spcPts val="335"/>
              </a:spcBef>
              <a:tabLst>
                <a:tab pos="309245" algn="l"/>
              </a:tabLst>
            </a:pPr>
            <a:r>
              <a:rPr sz="1050" spc="5" dirty="0">
                <a:solidFill>
                  <a:srgbClr val="93C500"/>
                </a:solidFill>
                <a:latin typeface="Wingdings 2"/>
                <a:cs typeface="Wingdings 2"/>
              </a:rPr>
              <a:t></a:t>
            </a:r>
            <a:r>
              <a:rPr sz="1050" spc="5" dirty="0">
                <a:solidFill>
                  <a:srgbClr val="93C500"/>
                </a:solidFill>
                <a:latin typeface="Times New Roman"/>
                <a:cs typeface="Times New Roman"/>
              </a:rPr>
              <a:t>	</a:t>
            </a:r>
            <a:r>
              <a:rPr sz="1400" spc="5" dirty="0">
                <a:solidFill>
                  <a:srgbClr val="3D3C2C"/>
                </a:solidFill>
                <a:latin typeface="Century Gothic"/>
                <a:cs typeface="Century Gothic"/>
              </a:rPr>
              <a:t>Larger </a:t>
            </a:r>
            <a:r>
              <a:rPr sz="1400" spc="10" dirty="0">
                <a:solidFill>
                  <a:srgbClr val="3D3C2C"/>
                </a:solidFill>
                <a:latin typeface="Century Gothic"/>
                <a:cs typeface="Century Gothic"/>
              </a:rPr>
              <a:t>v</a:t>
            </a:r>
            <a:r>
              <a:rPr sz="1400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1400" spc="-10" dirty="0">
                <a:solidFill>
                  <a:srgbClr val="3D3C2C"/>
                </a:solidFill>
                <a:latin typeface="Century Gothic"/>
                <a:cs typeface="Century Gothic"/>
              </a:rPr>
              <a:t>h</a:t>
            </a:r>
            <a:r>
              <a:rPr sz="1400" spc="5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400" spc="-10" dirty="0">
                <a:solidFill>
                  <a:srgbClr val="3D3C2C"/>
                </a:solidFill>
                <a:latin typeface="Century Gothic"/>
                <a:cs typeface="Century Gothic"/>
              </a:rPr>
              <a:t>c</a:t>
            </a:r>
            <a:r>
              <a:rPr sz="1400" spc="-5" dirty="0">
                <a:solidFill>
                  <a:srgbClr val="3D3C2C"/>
                </a:solidFill>
                <a:latin typeface="Century Gothic"/>
                <a:cs typeface="Century Gothic"/>
              </a:rPr>
              <a:t>l</a:t>
            </a:r>
            <a:r>
              <a:rPr sz="1400" dirty="0">
                <a:solidFill>
                  <a:srgbClr val="3D3C2C"/>
                </a:solidFill>
                <a:latin typeface="Century Gothic"/>
                <a:cs typeface="Century Gothic"/>
              </a:rPr>
              <a:t>e manufac</a:t>
            </a:r>
            <a:r>
              <a:rPr sz="1400" spc="-10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400" dirty="0">
                <a:solidFill>
                  <a:srgbClr val="3D3C2C"/>
                </a:solidFill>
                <a:latin typeface="Century Gothic"/>
                <a:cs typeface="Century Gothic"/>
              </a:rPr>
              <a:t>u</a:t>
            </a:r>
            <a:r>
              <a:rPr sz="1400" spc="-5" dirty="0">
                <a:solidFill>
                  <a:srgbClr val="3D3C2C"/>
                </a:solidFill>
                <a:latin typeface="Century Gothic"/>
                <a:cs typeface="Century Gothic"/>
              </a:rPr>
              <a:t>r</a:t>
            </a:r>
            <a:r>
              <a:rPr sz="1400" dirty="0">
                <a:solidFill>
                  <a:srgbClr val="3D3C2C"/>
                </a:solidFill>
                <a:latin typeface="Century Gothic"/>
                <a:cs typeface="Century Gothic"/>
              </a:rPr>
              <a:t>ers</a:t>
            </a:r>
            <a:r>
              <a:rPr sz="1400" spc="-2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400" spc="-5" dirty="0">
                <a:solidFill>
                  <a:srgbClr val="3D3C2C"/>
                </a:solidFill>
                <a:latin typeface="Century Gothic"/>
                <a:cs typeface="Century Gothic"/>
              </a:rPr>
              <a:t>are </a:t>
            </a:r>
            <a:r>
              <a:rPr sz="1400" spc="15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400" spc="-5" dirty="0">
                <a:solidFill>
                  <a:srgbClr val="3D3C2C"/>
                </a:solidFill>
                <a:latin typeface="Century Gothic"/>
                <a:cs typeface="Century Gothic"/>
              </a:rPr>
              <a:t>n</a:t>
            </a:r>
            <a:r>
              <a:rPr sz="1400" dirty="0">
                <a:solidFill>
                  <a:srgbClr val="3D3C2C"/>
                </a:solidFill>
                <a:latin typeface="Century Gothic"/>
                <a:cs typeface="Century Gothic"/>
              </a:rPr>
              <a:t>crea</a:t>
            </a:r>
            <a:r>
              <a:rPr sz="1400" spc="-20" dirty="0">
                <a:solidFill>
                  <a:srgbClr val="3D3C2C"/>
                </a:solidFill>
                <a:latin typeface="Century Gothic"/>
                <a:cs typeface="Century Gothic"/>
              </a:rPr>
              <a:t>s</a:t>
            </a:r>
            <a:r>
              <a:rPr sz="1400" spc="5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400" spc="-5" dirty="0">
                <a:solidFill>
                  <a:srgbClr val="3D3C2C"/>
                </a:solidFill>
                <a:latin typeface="Century Gothic"/>
                <a:cs typeface="Century Gothic"/>
              </a:rPr>
              <a:t>n</a:t>
            </a:r>
            <a:r>
              <a:rPr sz="1400" dirty="0">
                <a:solidFill>
                  <a:srgbClr val="3D3C2C"/>
                </a:solidFill>
                <a:latin typeface="Century Gothic"/>
                <a:cs typeface="Century Gothic"/>
              </a:rPr>
              <a:t>g</a:t>
            </a:r>
            <a:r>
              <a:rPr sz="1400" spc="-5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400" spc="-10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400" spc="-5" dirty="0">
                <a:solidFill>
                  <a:srgbClr val="3D3C2C"/>
                </a:solidFill>
                <a:latin typeface="Century Gothic"/>
                <a:cs typeface="Century Gothic"/>
              </a:rPr>
              <a:t>h</a:t>
            </a:r>
            <a:r>
              <a:rPr sz="1400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1400" spc="15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400" dirty="0">
                <a:solidFill>
                  <a:srgbClr val="3D3C2C"/>
                </a:solidFill>
                <a:latin typeface="Century Gothic"/>
                <a:cs typeface="Century Gothic"/>
              </a:rPr>
              <a:t>r</a:t>
            </a:r>
            <a:r>
              <a:rPr sz="1400" spc="-2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400" spc="-5" dirty="0">
                <a:solidFill>
                  <a:srgbClr val="3D3C2C"/>
                </a:solidFill>
                <a:latin typeface="Century Gothic"/>
                <a:cs typeface="Century Gothic"/>
              </a:rPr>
              <a:t>BEV </a:t>
            </a:r>
            <a:r>
              <a:rPr sz="1400" dirty="0">
                <a:solidFill>
                  <a:srgbClr val="3D3C2C"/>
                </a:solidFill>
                <a:latin typeface="Century Gothic"/>
                <a:cs typeface="Century Gothic"/>
              </a:rPr>
              <a:t>m</a:t>
            </a:r>
            <a:r>
              <a:rPr sz="1400" spc="5" dirty="0">
                <a:solidFill>
                  <a:srgbClr val="3D3C2C"/>
                </a:solidFill>
                <a:latin typeface="Century Gothic"/>
                <a:cs typeface="Century Gothic"/>
              </a:rPr>
              <a:t>o</a:t>
            </a:r>
            <a:r>
              <a:rPr sz="1400" dirty="0">
                <a:solidFill>
                  <a:srgbClr val="3D3C2C"/>
                </a:solidFill>
                <a:latin typeface="Century Gothic"/>
                <a:cs typeface="Century Gothic"/>
              </a:rPr>
              <a:t>del</a:t>
            </a:r>
            <a:r>
              <a:rPr sz="1400" spc="-2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400" spc="15" dirty="0">
                <a:solidFill>
                  <a:srgbClr val="3D3C2C"/>
                </a:solidFill>
                <a:latin typeface="Century Gothic"/>
                <a:cs typeface="Century Gothic"/>
              </a:rPr>
              <a:t>l</a:t>
            </a:r>
            <a:r>
              <a:rPr sz="1400" spc="5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400" spc="-5" dirty="0">
                <a:solidFill>
                  <a:srgbClr val="3D3C2C"/>
                </a:solidFill>
                <a:latin typeface="Century Gothic"/>
                <a:cs typeface="Century Gothic"/>
              </a:rPr>
              <a:t>n</a:t>
            </a:r>
            <a:r>
              <a:rPr sz="1400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1400" spc="-4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D3C2C"/>
                </a:solidFill>
                <a:latin typeface="Century Gothic"/>
                <a:cs typeface="Century Gothic"/>
              </a:rPr>
              <a:t>up</a:t>
            </a:r>
            <a:r>
              <a:rPr sz="1400" spc="-1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400" spc="-5" dirty="0">
                <a:solidFill>
                  <a:srgbClr val="3D3C2C"/>
                </a:solidFill>
                <a:latin typeface="Century Gothic"/>
                <a:cs typeface="Century Gothic"/>
              </a:rPr>
              <a:t>and </a:t>
            </a:r>
            <a:r>
              <a:rPr sz="1400" spc="15" dirty="0">
                <a:solidFill>
                  <a:srgbClr val="3D3C2C"/>
                </a:solidFill>
                <a:latin typeface="Century Gothic"/>
                <a:cs typeface="Century Gothic"/>
              </a:rPr>
              <a:t>l</a:t>
            </a:r>
            <a:r>
              <a:rPr sz="1400" dirty="0">
                <a:solidFill>
                  <a:srgbClr val="3D3C2C"/>
                </a:solidFill>
                <a:latin typeface="Century Gothic"/>
                <a:cs typeface="Century Gothic"/>
              </a:rPr>
              <a:t>owe</a:t>
            </a:r>
            <a:r>
              <a:rPr sz="1400" spc="-20" dirty="0">
                <a:solidFill>
                  <a:srgbClr val="3D3C2C"/>
                </a:solidFill>
                <a:latin typeface="Century Gothic"/>
                <a:cs typeface="Century Gothic"/>
              </a:rPr>
              <a:t>r</a:t>
            </a:r>
            <a:r>
              <a:rPr sz="1400" spc="5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400" spc="-5" dirty="0">
                <a:solidFill>
                  <a:srgbClr val="3D3C2C"/>
                </a:solidFill>
                <a:latin typeface="Century Gothic"/>
                <a:cs typeface="Century Gothic"/>
              </a:rPr>
              <a:t>n</a:t>
            </a:r>
            <a:r>
              <a:rPr sz="1400" dirty="0">
                <a:solidFill>
                  <a:srgbClr val="3D3C2C"/>
                </a:solidFill>
                <a:latin typeface="Century Gothic"/>
                <a:cs typeface="Century Gothic"/>
              </a:rPr>
              <a:t>g</a:t>
            </a:r>
            <a:r>
              <a:rPr sz="1400" spc="-5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D3C2C"/>
                </a:solidFill>
                <a:latin typeface="Century Gothic"/>
                <a:cs typeface="Century Gothic"/>
              </a:rPr>
              <a:t>c</a:t>
            </a:r>
            <a:r>
              <a:rPr sz="1400" spc="5" dirty="0">
                <a:solidFill>
                  <a:srgbClr val="3D3C2C"/>
                </a:solidFill>
                <a:latin typeface="Century Gothic"/>
                <a:cs typeface="Century Gothic"/>
              </a:rPr>
              <a:t>o</a:t>
            </a:r>
            <a:r>
              <a:rPr sz="1400" spc="-5" dirty="0">
                <a:solidFill>
                  <a:srgbClr val="3D3C2C"/>
                </a:solidFill>
                <a:latin typeface="Century Gothic"/>
                <a:cs typeface="Century Gothic"/>
              </a:rPr>
              <a:t>st</a:t>
            </a:r>
            <a:r>
              <a:rPr sz="1400" dirty="0">
                <a:solidFill>
                  <a:srgbClr val="3D3C2C"/>
                </a:solidFill>
                <a:latin typeface="Century Gothic"/>
                <a:cs typeface="Century Gothic"/>
              </a:rPr>
              <a:t>-</a:t>
            </a:r>
            <a:r>
              <a:rPr sz="1400" spc="-10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400" dirty="0">
                <a:solidFill>
                  <a:srgbClr val="3D3C2C"/>
                </a:solidFill>
                <a:latin typeface="Century Gothic"/>
                <a:cs typeface="Century Gothic"/>
              </a:rPr>
              <a:t>o-ow</a:t>
            </a:r>
            <a:r>
              <a:rPr sz="1400" spc="-20" dirty="0">
                <a:solidFill>
                  <a:srgbClr val="3D3C2C"/>
                </a:solidFill>
                <a:latin typeface="Century Gothic"/>
                <a:cs typeface="Century Gothic"/>
              </a:rPr>
              <a:t>n</a:t>
            </a:r>
            <a:r>
              <a:rPr sz="1400" dirty="0">
                <a:solidFill>
                  <a:srgbClr val="3D3C2C"/>
                </a:solidFill>
                <a:latin typeface="Century Gothic"/>
                <a:cs typeface="Century Gothic"/>
              </a:rPr>
              <a:t>.</a:t>
            </a:r>
            <a:endParaRPr sz="1400" dirty="0">
              <a:latin typeface="Century Gothic"/>
              <a:cs typeface="Century Gothic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1293367" y="4047419"/>
            <a:ext cx="2648585" cy="216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86385" algn="l"/>
              </a:tabLst>
            </a:pPr>
            <a:r>
              <a:rPr sz="1150" spc="-15" dirty="0">
                <a:solidFill>
                  <a:srgbClr val="93C500"/>
                </a:solidFill>
                <a:latin typeface="Wingdings 2"/>
                <a:cs typeface="Wingdings 2"/>
              </a:rPr>
              <a:t></a:t>
            </a:r>
            <a:r>
              <a:rPr sz="1150" spc="-15" dirty="0">
                <a:solidFill>
                  <a:srgbClr val="93C500"/>
                </a:solidFill>
                <a:latin typeface="Times New Roman"/>
                <a:cs typeface="Times New Roman"/>
              </a:rPr>
              <a:t>	</a:t>
            </a:r>
            <a:r>
              <a:rPr sz="1500" spc="-15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500" spc="-10" dirty="0">
                <a:solidFill>
                  <a:srgbClr val="3D3C2C"/>
                </a:solidFill>
                <a:latin typeface="Century Gothic"/>
                <a:cs typeface="Century Gothic"/>
              </a:rPr>
              <a:t>h</a:t>
            </a:r>
            <a:r>
              <a:rPr sz="1500" spc="-5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re </a:t>
            </a:r>
            <a:r>
              <a:rPr sz="1500" spc="10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s</a:t>
            </a:r>
            <a:r>
              <a:rPr sz="1500" spc="-2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no</a:t>
            </a:r>
            <a:r>
              <a:rPr sz="1500" spc="-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500" spc="30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CE</a:t>
            </a:r>
            <a:r>
              <a:rPr sz="1500" spc="-4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500" spc="-5" dirty="0">
                <a:solidFill>
                  <a:srgbClr val="3D3C2C"/>
                </a:solidFill>
                <a:latin typeface="Century Gothic"/>
                <a:cs typeface="Century Gothic"/>
              </a:rPr>
              <a:t>p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rese</a:t>
            </a:r>
            <a:r>
              <a:rPr sz="1500" spc="-10" dirty="0">
                <a:solidFill>
                  <a:srgbClr val="3D3C2C"/>
                </a:solidFill>
                <a:latin typeface="Century Gothic"/>
                <a:cs typeface="Century Gothic"/>
              </a:rPr>
              <a:t>n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500" spc="-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on</a:t>
            </a:r>
            <a:endParaRPr sz="1500">
              <a:latin typeface="Century Gothic"/>
              <a:cs typeface="Century Gothic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1567688" y="4230549"/>
            <a:ext cx="1381760" cy="215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500" spc="-10" dirty="0">
                <a:solidFill>
                  <a:srgbClr val="3D3C2C"/>
                </a:solidFill>
                <a:latin typeface="Century Gothic"/>
                <a:cs typeface="Century Gothic"/>
              </a:rPr>
              <a:t>h</a:t>
            </a:r>
            <a:r>
              <a:rPr sz="1500" spc="-20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s</a:t>
            </a:r>
            <a:r>
              <a:rPr sz="1500" spc="-10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500" spc="20" dirty="0">
                <a:solidFill>
                  <a:srgbClr val="3D3C2C"/>
                </a:solidFill>
                <a:latin typeface="Century Gothic"/>
                <a:cs typeface="Century Gothic"/>
              </a:rPr>
              <a:t>v</a:t>
            </a:r>
            <a:r>
              <a:rPr sz="1500" spc="-10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1500" spc="-20" dirty="0">
                <a:solidFill>
                  <a:srgbClr val="3D3C2C"/>
                </a:solidFill>
                <a:latin typeface="Century Gothic"/>
                <a:cs typeface="Century Gothic"/>
              </a:rPr>
              <a:t>h</a:t>
            </a:r>
            <a:r>
              <a:rPr sz="1500" spc="10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c</a:t>
            </a:r>
            <a:r>
              <a:rPr sz="1500" spc="10" dirty="0">
                <a:solidFill>
                  <a:srgbClr val="3D3C2C"/>
                </a:solidFill>
                <a:latin typeface="Century Gothic"/>
                <a:cs typeface="Century Gothic"/>
              </a:rPr>
              <a:t>l</a:t>
            </a:r>
            <a:r>
              <a:rPr sz="1500" spc="-10" dirty="0">
                <a:solidFill>
                  <a:srgbClr val="3D3C2C"/>
                </a:solidFill>
                <a:latin typeface="Century Gothic"/>
                <a:cs typeface="Century Gothic"/>
              </a:rPr>
              <a:t>es.</a:t>
            </a:r>
            <a:endParaRPr sz="1500">
              <a:latin typeface="Century Gothic"/>
              <a:cs typeface="Century Gothic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1293367" y="4459149"/>
            <a:ext cx="2769870" cy="9474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6385" marR="5080" indent="-274320">
              <a:lnSpc>
                <a:spcPct val="80000"/>
              </a:lnSpc>
              <a:tabLst>
                <a:tab pos="286385" algn="l"/>
              </a:tabLst>
            </a:pPr>
            <a:r>
              <a:rPr sz="1100" spc="25" dirty="0">
                <a:solidFill>
                  <a:srgbClr val="93C500"/>
                </a:solidFill>
                <a:latin typeface="Wingdings 2"/>
                <a:cs typeface="Wingdings 2"/>
              </a:rPr>
              <a:t></a:t>
            </a:r>
            <a:r>
              <a:rPr sz="1100" spc="25" dirty="0">
                <a:solidFill>
                  <a:srgbClr val="93C500"/>
                </a:solidFill>
                <a:latin typeface="Times New Roman"/>
                <a:cs typeface="Times New Roman"/>
              </a:rPr>
              <a:t>	</a:t>
            </a:r>
            <a:r>
              <a:rPr sz="1500" spc="-10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500" spc="-20" dirty="0">
                <a:solidFill>
                  <a:srgbClr val="3D3C2C"/>
                </a:solidFill>
                <a:latin typeface="Century Gothic"/>
                <a:cs typeface="Century Gothic"/>
              </a:rPr>
              <a:t>h</a:t>
            </a:r>
            <a:r>
              <a:rPr sz="1500" spc="-10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500" spc="-10" dirty="0">
                <a:solidFill>
                  <a:srgbClr val="3D3C2C"/>
                </a:solidFill>
                <a:latin typeface="Century Gothic"/>
                <a:cs typeface="Century Gothic"/>
              </a:rPr>
              <a:t>en</a:t>
            </a:r>
            <a:r>
              <a:rPr sz="1500" spc="-20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1500" spc="-10" dirty="0">
                <a:solidFill>
                  <a:srgbClr val="3D3C2C"/>
                </a:solidFill>
                <a:latin typeface="Century Gothic"/>
                <a:cs typeface="Century Gothic"/>
              </a:rPr>
              <a:t>rgy 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500" spc="-10" dirty="0">
                <a:solidFill>
                  <a:srgbClr val="3D3C2C"/>
                </a:solidFill>
                <a:latin typeface="Century Gothic"/>
                <a:cs typeface="Century Gothic"/>
              </a:rPr>
              <a:t>o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500" spc="-20" dirty="0">
                <a:solidFill>
                  <a:srgbClr val="3D3C2C"/>
                </a:solidFill>
                <a:latin typeface="Century Gothic"/>
                <a:cs typeface="Century Gothic"/>
              </a:rPr>
              <a:t>powe</a:t>
            </a:r>
            <a:r>
              <a:rPr sz="1500" spc="-5" dirty="0">
                <a:solidFill>
                  <a:srgbClr val="3D3C2C"/>
                </a:solidFill>
                <a:latin typeface="Century Gothic"/>
                <a:cs typeface="Century Gothic"/>
              </a:rPr>
              <a:t>r</a:t>
            </a:r>
            <a:r>
              <a:rPr sz="1500" spc="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500" spc="-10" dirty="0">
                <a:solidFill>
                  <a:srgbClr val="3D3C2C"/>
                </a:solidFill>
                <a:latin typeface="Century Gothic"/>
                <a:cs typeface="Century Gothic"/>
              </a:rPr>
              <a:t>h</a:t>
            </a:r>
            <a:r>
              <a:rPr sz="1500" spc="-20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s</a:t>
            </a:r>
            <a:r>
              <a:rPr sz="1500" spc="-10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1500" spc="-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500" spc="15" dirty="0">
                <a:solidFill>
                  <a:srgbClr val="3D3C2C"/>
                </a:solidFill>
                <a:latin typeface="Century Gothic"/>
                <a:cs typeface="Century Gothic"/>
              </a:rPr>
              <a:t>v</a:t>
            </a:r>
            <a:r>
              <a:rPr sz="1500" spc="-10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1500" spc="-20" dirty="0">
                <a:solidFill>
                  <a:srgbClr val="3D3C2C"/>
                </a:solidFill>
                <a:latin typeface="Century Gothic"/>
                <a:cs typeface="Century Gothic"/>
              </a:rPr>
              <a:t>h</a:t>
            </a:r>
            <a:r>
              <a:rPr sz="1500" spc="10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c</a:t>
            </a:r>
            <a:r>
              <a:rPr sz="1500" spc="10" dirty="0">
                <a:solidFill>
                  <a:srgbClr val="3D3C2C"/>
                </a:solidFill>
                <a:latin typeface="Century Gothic"/>
                <a:cs typeface="Century Gothic"/>
              </a:rPr>
              <a:t>l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es</a:t>
            </a:r>
            <a:r>
              <a:rPr sz="1500" spc="-3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500" spc="10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s</a:t>
            </a:r>
            <a:r>
              <a:rPr sz="1500" spc="-2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500" spc="-5" dirty="0">
                <a:solidFill>
                  <a:srgbClr val="3D3C2C"/>
                </a:solidFill>
                <a:latin typeface="Century Gothic"/>
                <a:cs typeface="Century Gothic"/>
              </a:rPr>
              <a:t>a</a:t>
            </a:r>
            <a:r>
              <a:rPr sz="1500" spc="10" dirty="0">
                <a:solidFill>
                  <a:srgbClr val="3D3C2C"/>
                </a:solidFill>
                <a:latin typeface="Century Gothic"/>
                <a:cs typeface="Century Gothic"/>
              </a:rPr>
              <a:t>l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l</a:t>
            </a:r>
            <a:r>
              <a:rPr sz="1500" spc="-1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1500" spc="5" dirty="0">
                <a:solidFill>
                  <a:srgbClr val="3D3C2C"/>
                </a:solidFill>
                <a:latin typeface="Century Gothic"/>
                <a:cs typeface="Century Gothic"/>
              </a:rPr>
              <a:t>l</a:t>
            </a:r>
            <a:r>
              <a:rPr sz="1500" spc="-10" dirty="0">
                <a:solidFill>
                  <a:srgbClr val="3D3C2C"/>
                </a:solidFill>
                <a:latin typeface="Century Gothic"/>
                <a:cs typeface="Century Gothic"/>
              </a:rPr>
              <a:t>ectr</a:t>
            </a:r>
            <a:r>
              <a:rPr sz="1500" spc="0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500" spc="-10" dirty="0">
                <a:solidFill>
                  <a:srgbClr val="3D3C2C"/>
                </a:solidFill>
                <a:latin typeface="Century Gothic"/>
                <a:cs typeface="Century Gothic"/>
              </a:rPr>
              <a:t>c</a:t>
            </a:r>
            <a:r>
              <a:rPr sz="1500" spc="-2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500" spc="-5" dirty="0">
                <a:solidFill>
                  <a:srgbClr val="3D3C2C"/>
                </a:solidFill>
                <a:latin typeface="Century Gothic"/>
                <a:cs typeface="Century Gothic"/>
              </a:rPr>
              <a:t>a</a:t>
            </a:r>
            <a:r>
              <a:rPr sz="1500" spc="-10" dirty="0">
                <a:solidFill>
                  <a:srgbClr val="3D3C2C"/>
                </a:solidFill>
                <a:latin typeface="Century Gothic"/>
                <a:cs typeface="Century Gothic"/>
              </a:rPr>
              <a:t>nd comes</a:t>
            </a:r>
            <a:r>
              <a:rPr sz="1500" spc="1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500" spc="-10" dirty="0">
                <a:solidFill>
                  <a:srgbClr val="3D3C2C"/>
                </a:solidFill>
                <a:latin typeface="Century Gothic"/>
                <a:cs typeface="Century Gothic"/>
              </a:rPr>
              <a:t>from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 t</a:t>
            </a:r>
            <a:r>
              <a:rPr sz="1500" spc="-10" dirty="0">
                <a:solidFill>
                  <a:srgbClr val="3D3C2C"/>
                </a:solidFill>
                <a:latin typeface="Century Gothic"/>
                <a:cs typeface="Century Gothic"/>
              </a:rPr>
              <a:t>he energy</a:t>
            </a:r>
            <a:r>
              <a:rPr sz="1500" spc="-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st</a:t>
            </a:r>
            <a:r>
              <a:rPr sz="1500" spc="-10" dirty="0">
                <a:solidFill>
                  <a:srgbClr val="3D3C2C"/>
                </a:solidFill>
                <a:latin typeface="Century Gothic"/>
                <a:cs typeface="Century Gothic"/>
              </a:rPr>
              <a:t>ored</a:t>
            </a:r>
            <a:r>
              <a:rPr sz="1500" spc="-2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w</a:t>
            </a:r>
            <a:r>
              <a:rPr sz="1500" spc="10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th</a:t>
            </a:r>
            <a:r>
              <a:rPr sz="1500" spc="5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500" spc="-10" dirty="0">
                <a:solidFill>
                  <a:srgbClr val="3D3C2C"/>
                </a:solidFill>
                <a:latin typeface="Century Gothic"/>
                <a:cs typeface="Century Gothic"/>
              </a:rPr>
              <a:t>n</a:t>
            </a:r>
            <a:r>
              <a:rPr sz="1500" spc="-2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500" spc="-10" dirty="0">
                <a:solidFill>
                  <a:srgbClr val="3D3C2C"/>
                </a:solidFill>
                <a:latin typeface="Century Gothic"/>
                <a:cs typeface="Century Gothic"/>
              </a:rPr>
              <a:t>he</a:t>
            </a:r>
            <a:r>
              <a:rPr sz="1500" spc="-1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500" spc="15" dirty="0">
                <a:solidFill>
                  <a:srgbClr val="3D3C2C"/>
                </a:solidFill>
                <a:latin typeface="Century Gothic"/>
                <a:cs typeface="Century Gothic"/>
              </a:rPr>
              <a:t>v</a:t>
            </a:r>
            <a:r>
              <a:rPr sz="1500" spc="-10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1500" spc="-20" dirty="0">
                <a:solidFill>
                  <a:srgbClr val="3D3C2C"/>
                </a:solidFill>
                <a:latin typeface="Century Gothic"/>
                <a:cs typeface="Century Gothic"/>
              </a:rPr>
              <a:t>h</a:t>
            </a:r>
            <a:r>
              <a:rPr sz="1500" spc="10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c</a:t>
            </a:r>
            <a:r>
              <a:rPr sz="1500" spc="10" dirty="0">
                <a:solidFill>
                  <a:srgbClr val="3D3C2C"/>
                </a:solidFill>
                <a:latin typeface="Century Gothic"/>
                <a:cs typeface="Century Gothic"/>
              </a:rPr>
              <a:t>l</a:t>
            </a:r>
            <a:r>
              <a:rPr sz="1500" spc="-10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1500" spc="-5" dirty="0">
                <a:solidFill>
                  <a:srgbClr val="3D3C2C"/>
                </a:solidFill>
                <a:latin typeface="Century Gothic"/>
                <a:cs typeface="Century Gothic"/>
              </a:rPr>
              <a:t> b</a:t>
            </a:r>
            <a:r>
              <a:rPr sz="1500" spc="-10" dirty="0">
                <a:solidFill>
                  <a:srgbClr val="3D3C2C"/>
                </a:solidFill>
                <a:latin typeface="Century Gothic"/>
                <a:cs typeface="Century Gothic"/>
              </a:rPr>
              <a:t>a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tt</a:t>
            </a:r>
            <a:r>
              <a:rPr sz="1500" spc="-10" dirty="0">
                <a:solidFill>
                  <a:srgbClr val="3D3C2C"/>
                </a:solidFill>
                <a:latin typeface="Century Gothic"/>
                <a:cs typeface="Century Gothic"/>
              </a:rPr>
              <a:t>er</a:t>
            </a:r>
            <a:r>
              <a:rPr sz="1500" spc="0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500" spc="-10" dirty="0">
                <a:solidFill>
                  <a:srgbClr val="3D3C2C"/>
                </a:solidFill>
                <a:latin typeface="Century Gothic"/>
                <a:cs typeface="Century Gothic"/>
              </a:rPr>
              <a:t>es.</a:t>
            </a:r>
            <a:endParaRPr sz="1500">
              <a:latin typeface="Century Gothic"/>
              <a:cs typeface="Century Gothic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4815966" y="2838858"/>
            <a:ext cx="2865120" cy="1592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875" marR="298450" algn="just">
              <a:lnSpc>
                <a:spcPct val="100000"/>
              </a:lnSpc>
            </a:pPr>
            <a:r>
              <a:rPr sz="2800" spc="-20" dirty="0">
                <a:solidFill>
                  <a:srgbClr val="93C500"/>
                </a:solidFill>
                <a:latin typeface="Century Gothic"/>
                <a:cs typeface="Century Gothic"/>
              </a:rPr>
              <a:t>Introduct</a:t>
            </a:r>
            <a:r>
              <a:rPr sz="2800" spc="5" dirty="0">
                <a:solidFill>
                  <a:srgbClr val="93C500"/>
                </a:solidFill>
                <a:latin typeface="Century Gothic"/>
                <a:cs typeface="Century Gothic"/>
              </a:rPr>
              <a:t>i</a:t>
            </a:r>
            <a:r>
              <a:rPr sz="2800" spc="-20" dirty="0">
                <a:solidFill>
                  <a:srgbClr val="93C500"/>
                </a:solidFill>
                <a:latin typeface="Century Gothic"/>
                <a:cs typeface="Century Gothic"/>
              </a:rPr>
              <a:t>on</a:t>
            </a:r>
            <a:r>
              <a:rPr sz="2800" spc="-5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2800" spc="-15" dirty="0">
                <a:solidFill>
                  <a:srgbClr val="93C500"/>
                </a:solidFill>
                <a:latin typeface="Century Gothic"/>
                <a:cs typeface="Century Gothic"/>
              </a:rPr>
              <a:t>to the</a:t>
            </a:r>
            <a:r>
              <a:rPr sz="2800" spc="15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2800" spc="-15" dirty="0">
                <a:solidFill>
                  <a:srgbClr val="93C500"/>
                </a:solidFill>
                <a:latin typeface="Century Gothic"/>
                <a:cs typeface="Century Gothic"/>
              </a:rPr>
              <a:t>Alter</a:t>
            </a:r>
            <a:r>
              <a:rPr sz="2800" spc="-35" dirty="0">
                <a:solidFill>
                  <a:srgbClr val="93C500"/>
                </a:solidFill>
                <a:latin typeface="Century Gothic"/>
                <a:cs typeface="Century Gothic"/>
              </a:rPr>
              <a:t>n</a:t>
            </a:r>
            <a:r>
              <a:rPr sz="2800" spc="-20" dirty="0">
                <a:solidFill>
                  <a:srgbClr val="93C500"/>
                </a:solidFill>
                <a:latin typeface="Century Gothic"/>
                <a:cs typeface="Century Gothic"/>
              </a:rPr>
              <a:t>at</a:t>
            </a:r>
            <a:r>
              <a:rPr sz="2800" dirty="0">
                <a:solidFill>
                  <a:srgbClr val="93C500"/>
                </a:solidFill>
                <a:latin typeface="Century Gothic"/>
                <a:cs typeface="Century Gothic"/>
              </a:rPr>
              <a:t>i</a:t>
            </a:r>
            <a:r>
              <a:rPr sz="2800" spc="-25" dirty="0">
                <a:solidFill>
                  <a:srgbClr val="93C500"/>
                </a:solidFill>
                <a:latin typeface="Century Gothic"/>
                <a:cs typeface="Century Gothic"/>
              </a:rPr>
              <a:t>ve</a:t>
            </a:r>
            <a:r>
              <a:rPr sz="2800" spc="-20" dirty="0">
                <a:solidFill>
                  <a:srgbClr val="93C500"/>
                </a:solidFill>
                <a:latin typeface="Century Gothic"/>
                <a:cs typeface="Century Gothic"/>
              </a:rPr>
              <a:t> Dr</a:t>
            </a:r>
            <a:r>
              <a:rPr sz="2800" spc="-5" dirty="0">
                <a:solidFill>
                  <a:srgbClr val="93C500"/>
                </a:solidFill>
                <a:latin typeface="Century Gothic"/>
                <a:cs typeface="Century Gothic"/>
              </a:rPr>
              <a:t>i</a:t>
            </a:r>
            <a:r>
              <a:rPr sz="2800" spc="-25" dirty="0">
                <a:solidFill>
                  <a:srgbClr val="93C500"/>
                </a:solidFill>
                <a:latin typeface="Century Gothic"/>
                <a:cs typeface="Century Gothic"/>
              </a:rPr>
              <a:t>v</a:t>
            </a:r>
            <a:r>
              <a:rPr sz="2800" spc="-20" dirty="0">
                <a:solidFill>
                  <a:srgbClr val="93C500"/>
                </a:solidFill>
                <a:latin typeface="Century Gothic"/>
                <a:cs typeface="Century Gothic"/>
              </a:rPr>
              <a:t>e</a:t>
            </a:r>
            <a:r>
              <a:rPr sz="2800" spc="-5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2800" spc="-25" dirty="0">
                <a:solidFill>
                  <a:srgbClr val="93C500"/>
                </a:solidFill>
                <a:latin typeface="Century Gothic"/>
                <a:cs typeface="Century Gothic"/>
              </a:rPr>
              <a:t>Veh</a:t>
            </a:r>
            <a:r>
              <a:rPr sz="2800" dirty="0">
                <a:solidFill>
                  <a:srgbClr val="93C500"/>
                </a:solidFill>
                <a:latin typeface="Century Gothic"/>
                <a:cs typeface="Century Gothic"/>
              </a:rPr>
              <a:t>i</a:t>
            </a:r>
            <a:r>
              <a:rPr sz="2800" spc="-15" dirty="0">
                <a:solidFill>
                  <a:srgbClr val="93C500"/>
                </a:solidFill>
                <a:latin typeface="Century Gothic"/>
                <a:cs typeface="Century Gothic"/>
              </a:rPr>
              <a:t>cle</a:t>
            </a:r>
            <a:endParaRPr sz="2800">
              <a:latin typeface="Century Gothic"/>
              <a:cs typeface="Century Gothic"/>
            </a:endParaRPr>
          </a:p>
          <a:p>
            <a:pPr marL="12700" algn="just">
              <a:lnSpc>
                <a:spcPct val="100000"/>
              </a:lnSpc>
              <a:spcBef>
                <a:spcPts val="869"/>
              </a:spcBef>
            </a:pPr>
            <a:r>
              <a:rPr sz="1600" spc="-15" dirty="0">
                <a:solidFill>
                  <a:srgbClr val="424242"/>
                </a:solidFill>
                <a:latin typeface="Century Gothic"/>
                <a:cs typeface="Century Gothic"/>
              </a:rPr>
              <a:t>Ba</a:t>
            </a:r>
            <a:r>
              <a:rPr sz="1600" spc="-25" dirty="0">
                <a:solidFill>
                  <a:srgbClr val="424242"/>
                </a:solidFill>
                <a:latin typeface="Century Gothic"/>
                <a:cs typeface="Century Gothic"/>
              </a:rPr>
              <a:t>tt</a:t>
            </a:r>
            <a:r>
              <a:rPr sz="1600" spc="-10" dirty="0">
                <a:solidFill>
                  <a:srgbClr val="424242"/>
                </a:solidFill>
                <a:latin typeface="Century Gothic"/>
                <a:cs typeface="Century Gothic"/>
              </a:rPr>
              <a:t>ery</a:t>
            </a:r>
            <a:r>
              <a:rPr sz="1600" spc="35" dirty="0">
                <a:solidFill>
                  <a:srgbClr val="424242"/>
                </a:solidFill>
                <a:latin typeface="Century Gothic"/>
                <a:cs typeface="Century Gothic"/>
              </a:rPr>
              <a:t> </a:t>
            </a:r>
            <a:r>
              <a:rPr sz="1600" spc="-15" dirty="0">
                <a:solidFill>
                  <a:srgbClr val="424242"/>
                </a:solidFill>
                <a:latin typeface="Century Gothic"/>
                <a:cs typeface="Century Gothic"/>
              </a:rPr>
              <a:t>E</a:t>
            </a:r>
            <a:r>
              <a:rPr sz="1600" spc="0" dirty="0">
                <a:solidFill>
                  <a:srgbClr val="424242"/>
                </a:solidFill>
                <a:latin typeface="Century Gothic"/>
                <a:cs typeface="Century Gothic"/>
              </a:rPr>
              <a:t>l</a:t>
            </a:r>
            <a:r>
              <a:rPr sz="1600" spc="-15" dirty="0">
                <a:solidFill>
                  <a:srgbClr val="424242"/>
                </a:solidFill>
                <a:latin typeface="Century Gothic"/>
                <a:cs typeface="Century Gothic"/>
              </a:rPr>
              <a:t>ec</a:t>
            </a:r>
            <a:r>
              <a:rPr sz="1600" spc="-25" dirty="0">
                <a:solidFill>
                  <a:srgbClr val="424242"/>
                </a:solidFill>
                <a:latin typeface="Century Gothic"/>
                <a:cs typeface="Century Gothic"/>
              </a:rPr>
              <a:t>t</a:t>
            </a:r>
            <a:r>
              <a:rPr sz="1600" spc="-10" dirty="0">
                <a:solidFill>
                  <a:srgbClr val="424242"/>
                </a:solidFill>
                <a:latin typeface="Century Gothic"/>
                <a:cs typeface="Century Gothic"/>
              </a:rPr>
              <a:t>ric</a:t>
            </a:r>
            <a:r>
              <a:rPr sz="1600" spc="25" dirty="0">
                <a:solidFill>
                  <a:srgbClr val="424242"/>
                </a:solidFill>
                <a:latin typeface="Century Gothic"/>
                <a:cs typeface="Century Gothic"/>
              </a:rPr>
              <a:t> </a:t>
            </a:r>
            <a:r>
              <a:rPr sz="1600" spc="-30" dirty="0">
                <a:solidFill>
                  <a:srgbClr val="424242"/>
                </a:solidFill>
                <a:latin typeface="Century Gothic"/>
                <a:cs typeface="Century Gothic"/>
              </a:rPr>
              <a:t>V</a:t>
            </a:r>
            <a:r>
              <a:rPr sz="1600" spc="-10" dirty="0">
                <a:solidFill>
                  <a:srgbClr val="424242"/>
                </a:solidFill>
                <a:latin typeface="Century Gothic"/>
                <a:cs typeface="Century Gothic"/>
              </a:rPr>
              <a:t>ehic</a:t>
            </a:r>
            <a:r>
              <a:rPr sz="1600" spc="5" dirty="0">
                <a:solidFill>
                  <a:srgbClr val="424242"/>
                </a:solidFill>
                <a:latin typeface="Century Gothic"/>
                <a:cs typeface="Century Gothic"/>
              </a:rPr>
              <a:t>l</a:t>
            </a:r>
            <a:r>
              <a:rPr sz="1600" spc="-15" dirty="0">
                <a:solidFill>
                  <a:srgbClr val="424242"/>
                </a:solidFill>
                <a:latin typeface="Century Gothic"/>
                <a:cs typeface="Century Gothic"/>
              </a:rPr>
              <a:t>e</a:t>
            </a:r>
            <a:r>
              <a:rPr sz="1600" spc="15" dirty="0">
                <a:solidFill>
                  <a:srgbClr val="424242"/>
                </a:solidFill>
                <a:latin typeface="Century Gothic"/>
                <a:cs typeface="Century Gothic"/>
              </a:rPr>
              <a:t> </a:t>
            </a:r>
            <a:r>
              <a:rPr sz="1600" spc="-50" dirty="0">
                <a:solidFill>
                  <a:srgbClr val="424242"/>
                </a:solidFill>
                <a:latin typeface="Century Gothic"/>
                <a:cs typeface="Century Gothic"/>
              </a:rPr>
              <a:t>(</a:t>
            </a:r>
            <a:r>
              <a:rPr sz="1600" spc="-15" dirty="0">
                <a:solidFill>
                  <a:srgbClr val="424242"/>
                </a:solidFill>
                <a:latin typeface="Century Gothic"/>
                <a:cs typeface="Century Gothic"/>
              </a:rPr>
              <a:t>BE</a:t>
            </a:r>
            <a:r>
              <a:rPr sz="1600" spc="-5" dirty="0">
                <a:solidFill>
                  <a:srgbClr val="424242"/>
                </a:solidFill>
                <a:latin typeface="Century Gothic"/>
                <a:cs typeface="Century Gothic"/>
              </a:rPr>
              <a:t>V</a:t>
            </a:r>
            <a:r>
              <a:rPr sz="1600" spc="-10" dirty="0">
                <a:solidFill>
                  <a:srgbClr val="424242"/>
                </a:solidFill>
                <a:latin typeface="Century Gothic"/>
                <a:cs typeface="Century Gothic"/>
              </a:rPr>
              <a:t>)</a:t>
            </a:r>
            <a:endParaRPr sz="16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29119" y="0"/>
            <a:ext cx="339090" cy="334010"/>
          </a:xfrm>
          <a:custGeom>
            <a:avLst/>
            <a:gdLst/>
            <a:ahLst/>
            <a:cxnLst/>
            <a:rect l="l" t="t" r="r" b="b"/>
            <a:pathLst>
              <a:path w="339090" h="334010">
                <a:moveTo>
                  <a:pt x="0" y="333476"/>
                </a:moveTo>
                <a:lnTo>
                  <a:pt x="339090" y="333476"/>
                </a:lnTo>
                <a:lnTo>
                  <a:pt x="339090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29119" y="6519138"/>
            <a:ext cx="339090" cy="339090"/>
          </a:xfrm>
          <a:custGeom>
            <a:avLst/>
            <a:gdLst/>
            <a:ahLst/>
            <a:cxnLst/>
            <a:rect l="l" t="t" r="r" b="b"/>
            <a:pathLst>
              <a:path w="339090" h="339090">
                <a:moveTo>
                  <a:pt x="0" y="338861"/>
                </a:moveTo>
                <a:lnTo>
                  <a:pt x="339090" y="338861"/>
                </a:lnTo>
                <a:lnTo>
                  <a:pt x="33909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7604" y="0"/>
            <a:ext cx="228600" cy="6858000"/>
          </a:xfrm>
          <a:custGeom>
            <a:avLst/>
            <a:gdLst/>
            <a:ahLst/>
            <a:cxnLst/>
            <a:rect l="l" t="t" r="r" b="b"/>
            <a:pathLst>
              <a:path w="228600" h="6858000">
                <a:moveTo>
                  <a:pt x="0" y="6857999"/>
                </a:moveTo>
                <a:lnTo>
                  <a:pt x="228605" y="6857999"/>
                </a:lnTo>
                <a:lnTo>
                  <a:pt x="228605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29119" y="0"/>
            <a:ext cx="228600" cy="334010"/>
          </a:xfrm>
          <a:custGeom>
            <a:avLst/>
            <a:gdLst/>
            <a:ahLst/>
            <a:cxnLst/>
            <a:rect l="l" t="t" r="r" b="b"/>
            <a:pathLst>
              <a:path w="228600" h="334010">
                <a:moveTo>
                  <a:pt x="0" y="333476"/>
                </a:moveTo>
                <a:lnTo>
                  <a:pt x="228600" y="333476"/>
                </a:lnTo>
                <a:lnTo>
                  <a:pt x="228600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29119" y="6519138"/>
            <a:ext cx="228600" cy="339090"/>
          </a:xfrm>
          <a:custGeom>
            <a:avLst/>
            <a:gdLst/>
            <a:ahLst/>
            <a:cxnLst/>
            <a:rect l="l" t="t" r="r" b="b"/>
            <a:pathLst>
              <a:path w="228600" h="339090">
                <a:moveTo>
                  <a:pt x="0" y="338861"/>
                </a:moveTo>
                <a:lnTo>
                  <a:pt x="228600" y="338861"/>
                </a:lnTo>
                <a:lnTo>
                  <a:pt x="2286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06209" y="0"/>
            <a:ext cx="194310" cy="6858000"/>
          </a:xfrm>
          <a:custGeom>
            <a:avLst/>
            <a:gdLst/>
            <a:ahLst/>
            <a:cxnLst/>
            <a:rect l="l" t="t" r="r" b="b"/>
            <a:pathLst>
              <a:path w="194309" h="6858000">
                <a:moveTo>
                  <a:pt x="0" y="6857999"/>
                </a:moveTo>
                <a:lnTo>
                  <a:pt x="194310" y="6857999"/>
                </a:lnTo>
                <a:lnTo>
                  <a:pt x="194310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491119" y="0"/>
            <a:ext cx="1482090" cy="334010"/>
          </a:xfrm>
          <a:custGeom>
            <a:avLst/>
            <a:gdLst/>
            <a:ahLst/>
            <a:cxnLst/>
            <a:rect l="l" t="t" r="r" b="b"/>
            <a:pathLst>
              <a:path w="1482089" h="334010">
                <a:moveTo>
                  <a:pt x="0" y="333476"/>
                </a:moveTo>
                <a:lnTo>
                  <a:pt x="1482077" y="333476"/>
                </a:lnTo>
                <a:lnTo>
                  <a:pt x="1482077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491119" y="6519138"/>
            <a:ext cx="1482090" cy="339090"/>
          </a:xfrm>
          <a:custGeom>
            <a:avLst/>
            <a:gdLst/>
            <a:ahLst/>
            <a:cxnLst/>
            <a:rect l="l" t="t" r="r" b="b"/>
            <a:pathLst>
              <a:path w="1482089" h="339090">
                <a:moveTo>
                  <a:pt x="0" y="338861"/>
                </a:moveTo>
                <a:lnTo>
                  <a:pt x="1482077" y="338861"/>
                </a:lnTo>
                <a:lnTo>
                  <a:pt x="1482077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00519" y="0"/>
            <a:ext cx="228600" cy="334010"/>
          </a:xfrm>
          <a:custGeom>
            <a:avLst/>
            <a:gdLst/>
            <a:ahLst/>
            <a:cxnLst/>
            <a:rect l="l" t="t" r="r" b="b"/>
            <a:pathLst>
              <a:path w="228600" h="334010">
                <a:moveTo>
                  <a:pt x="0" y="333476"/>
                </a:moveTo>
                <a:lnTo>
                  <a:pt x="228600" y="333476"/>
                </a:lnTo>
                <a:lnTo>
                  <a:pt x="228600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00519" y="6519138"/>
            <a:ext cx="228600" cy="339090"/>
          </a:xfrm>
          <a:custGeom>
            <a:avLst/>
            <a:gdLst/>
            <a:ahLst/>
            <a:cxnLst/>
            <a:rect l="l" t="t" r="r" b="b"/>
            <a:pathLst>
              <a:path w="228600" h="339090">
                <a:moveTo>
                  <a:pt x="0" y="338861"/>
                </a:moveTo>
                <a:lnTo>
                  <a:pt x="228600" y="338861"/>
                </a:lnTo>
                <a:lnTo>
                  <a:pt x="2286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29119" y="0"/>
            <a:ext cx="762000" cy="334010"/>
          </a:xfrm>
          <a:custGeom>
            <a:avLst/>
            <a:gdLst/>
            <a:ahLst/>
            <a:cxnLst/>
            <a:rect l="l" t="t" r="r" b="b"/>
            <a:pathLst>
              <a:path w="762000" h="334010">
                <a:moveTo>
                  <a:pt x="0" y="333476"/>
                </a:moveTo>
                <a:lnTo>
                  <a:pt x="762000" y="333476"/>
                </a:lnTo>
                <a:lnTo>
                  <a:pt x="762000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29119" y="6519138"/>
            <a:ext cx="762000" cy="339090"/>
          </a:xfrm>
          <a:custGeom>
            <a:avLst/>
            <a:gdLst/>
            <a:ahLst/>
            <a:cxnLst/>
            <a:rect l="l" t="t" r="r" b="b"/>
            <a:pathLst>
              <a:path w="762000" h="339090">
                <a:moveTo>
                  <a:pt x="0" y="338861"/>
                </a:moveTo>
                <a:lnTo>
                  <a:pt x="762000" y="338861"/>
                </a:lnTo>
                <a:lnTo>
                  <a:pt x="7620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706996" y="6519138"/>
            <a:ext cx="1524000" cy="339090"/>
          </a:xfrm>
          <a:custGeom>
            <a:avLst/>
            <a:gdLst/>
            <a:ahLst/>
            <a:cxnLst/>
            <a:rect l="l" t="t" r="r" b="b"/>
            <a:pathLst>
              <a:path w="1524000" h="339090">
                <a:moveTo>
                  <a:pt x="0" y="338861"/>
                </a:moveTo>
                <a:lnTo>
                  <a:pt x="1524000" y="338861"/>
                </a:lnTo>
                <a:lnTo>
                  <a:pt x="15240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992996" y="0"/>
            <a:ext cx="151130" cy="6858000"/>
          </a:xfrm>
          <a:custGeom>
            <a:avLst/>
            <a:gdLst/>
            <a:ahLst/>
            <a:cxnLst/>
            <a:rect l="l" t="t" r="r" b="b"/>
            <a:pathLst>
              <a:path w="151129" h="6858000">
                <a:moveTo>
                  <a:pt x="0" y="6857998"/>
                </a:moveTo>
                <a:lnTo>
                  <a:pt x="151002" y="6857998"/>
                </a:lnTo>
                <a:lnTo>
                  <a:pt x="151002" y="0"/>
                </a:lnTo>
                <a:lnTo>
                  <a:pt x="0" y="0"/>
                </a:lnTo>
                <a:lnTo>
                  <a:pt x="0" y="685799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230996" y="0"/>
            <a:ext cx="762000" cy="6858000"/>
          </a:xfrm>
          <a:custGeom>
            <a:avLst/>
            <a:gdLst/>
            <a:ahLst/>
            <a:cxnLst/>
            <a:rect l="l" t="t" r="r" b="b"/>
            <a:pathLst>
              <a:path w="762000" h="6858000">
                <a:moveTo>
                  <a:pt x="0" y="6858000"/>
                </a:moveTo>
                <a:lnTo>
                  <a:pt x="762000" y="6858000"/>
                </a:lnTo>
                <a:lnTo>
                  <a:pt x="762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963796" y="0"/>
            <a:ext cx="597535" cy="334010"/>
          </a:xfrm>
          <a:custGeom>
            <a:avLst/>
            <a:gdLst/>
            <a:ahLst/>
            <a:cxnLst/>
            <a:rect l="l" t="t" r="r" b="b"/>
            <a:pathLst>
              <a:path w="597535" h="334010">
                <a:moveTo>
                  <a:pt x="0" y="333476"/>
                </a:moveTo>
                <a:lnTo>
                  <a:pt x="597407" y="333476"/>
                </a:lnTo>
                <a:lnTo>
                  <a:pt x="597407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963796" y="6519138"/>
            <a:ext cx="2743200" cy="339090"/>
          </a:xfrm>
          <a:custGeom>
            <a:avLst/>
            <a:gdLst/>
            <a:ahLst/>
            <a:cxnLst/>
            <a:rect l="l" t="t" r="r" b="b"/>
            <a:pathLst>
              <a:path w="2743200" h="339090">
                <a:moveTo>
                  <a:pt x="0" y="338861"/>
                </a:moveTo>
                <a:lnTo>
                  <a:pt x="2743200" y="338861"/>
                </a:lnTo>
                <a:lnTo>
                  <a:pt x="27432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973197" y="0"/>
            <a:ext cx="228600" cy="334010"/>
          </a:xfrm>
          <a:custGeom>
            <a:avLst/>
            <a:gdLst/>
            <a:ahLst/>
            <a:cxnLst/>
            <a:rect l="l" t="t" r="r" b="b"/>
            <a:pathLst>
              <a:path w="228600" h="334010">
                <a:moveTo>
                  <a:pt x="0" y="333476"/>
                </a:moveTo>
                <a:lnTo>
                  <a:pt x="228600" y="333476"/>
                </a:lnTo>
                <a:lnTo>
                  <a:pt x="228600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973197" y="6519138"/>
            <a:ext cx="228600" cy="339090"/>
          </a:xfrm>
          <a:custGeom>
            <a:avLst/>
            <a:gdLst/>
            <a:ahLst/>
            <a:cxnLst/>
            <a:rect l="l" t="t" r="r" b="b"/>
            <a:pathLst>
              <a:path w="228600" h="339090">
                <a:moveTo>
                  <a:pt x="0" y="338861"/>
                </a:moveTo>
                <a:lnTo>
                  <a:pt x="228600" y="338861"/>
                </a:lnTo>
                <a:lnTo>
                  <a:pt x="2286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201797" y="0"/>
            <a:ext cx="762000" cy="334010"/>
          </a:xfrm>
          <a:custGeom>
            <a:avLst/>
            <a:gdLst/>
            <a:ahLst/>
            <a:cxnLst/>
            <a:rect l="l" t="t" r="r" b="b"/>
            <a:pathLst>
              <a:path w="762000" h="334010">
                <a:moveTo>
                  <a:pt x="0" y="333476"/>
                </a:moveTo>
                <a:lnTo>
                  <a:pt x="762000" y="333476"/>
                </a:lnTo>
                <a:lnTo>
                  <a:pt x="762000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201797" y="6519138"/>
            <a:ext cx="762000" cy="339090"/>
          </a:xfrm>
          <a:custGeom>
            <a:avLst/>
            <a:gdLst/>
            <a:ahLst/>
            <a:cxnLst/>
            <a:rect l="l" t="t" r="r" b="b"/>
            <a:pathLst>
              <a:path w="762000" h="339090">
                <a:moveTo>
                  <a:pt x="0" y="338861"/>
                </a:moveTo>
                <a:lnTo>
                  <a:pt x="762000" y="338861"/>
                </a:lnTo>
                <a:lnTo>
                  <a:pt x="7620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5728" y="5068688"/>
            <a:ext cx="9078595" cy="1133475"/>
          </a:xfrm>
          <a:custGeom>
            <a:avLst/>
            <a:gdLst/>
            <a:ahLst/>
            <a:cxnLst/>
            <a:rect l="l" t="t" r="r" b="b"/>
            <a:pathLst>
              <a:path w="9078595" h="1133475">
                <a:moveTo>
                  <a:pt x="0" y="1082721"/>
                </a:moveTo>
                <a:lnTo>
                  <a:pt x="74097" y="1087170"/>
                </a:lnTo>
                <a:lnTo>
                  <a:pt x="148338" y="1091588"/>
                </a:lnTo>
                <a:lnTo>
                  <a:pt x="222870" y="1095943"/>
                </a:lnTo>
                <a:lnTo>
                  <a:pt x="297835" y="1100204"/>
                </a:lnTo>
                <a:lnTo>
                  <a:pt x="373379" y="1104341"/>
                </a:lnTo>
                <a:lnTo>
                  <a:pt x="449647" y="1108322"/>
                </a:lnTo>
                <a:lnTo>
                  <a:pt x="526783" y="1112116"/>
                </a:lnTo>
                <a:lnTo>
                  <a:pt x="604932" y="1115692"/>
                </a:lnTo>
                <a:lnTo>
                  <a:pt x="684239" y="1119019"/>
                </a:lnTo>
                <a:lnTo>
                  <a:pt x="764848" y="1122064"/>
                </a:lnTo>
                <a:lnTo>
                  <a:pt x="846905" y="1124798"/>
                </a:lnTo>
                <a:lnTo>
                  <a:pt x="930554" y="1127190"/>
                </a:lnTo>
                <a:lnTo>
                  <a:pt x="1015939" y="1129207"/>
                </a:lnTo>
                <a:lnTo>
                  <a:pt x="1103206" y="1130818"/>
                </a:lnTo>
                <a:lnTo>
                  <a:pt x="1192499" y="1131994"/>
                </a:lnTo>
                <a:lnTo>
                  <a:pt x="1283964" y="1132701"/>
                </a:lnTo>
                <a:lnTo>
                  <a:pt x="1377743" y="1132910"/>
                </a:lnTo>
                <a:lnTo>
                  <a:pt x="1473984" y="1132589"/>
                </a:lnTo>
                <a:lnTo>
                  <a:pt x="1572829" y="1131707"/>
                </a:lnTo>
                <a:lnTo>
                  <a:pt x="1674425" y="1130232"/>
                </a:lnTo>
                <a:lnTo>
                  <a:pt x="1778609" y="1128426"/>
                </a:lnTo>
                <a:lnTo>
                  <a:pt x="1885076" y="1126533"/>
                </a:lnTo>
                <a:lnTo>
                  <a:pt x="1993764" y="1124494"/>
                </a:lnTo>
                <a:lnTo>
                  <a:pt x="2104609" y="1122252"/>
                </a:lnTo>
                <a:lnTo>
                  <a:pt x="2217550" y="1119749"/>
                </a:lnTo>
                <a:lnTo>
                  <a:pt x="2332524" y="1116926"/>
                </a:lnTo>
                <a:lnTo>
                  <a:pt x="2449469" y="1113726"/>
                </a:lnTo>
                <a:lnTo>
                  <a:pt x="2568322" y="1110091"/>
                </a:lnTo>
                <a:lnTo>
                  <a:pt x="2689021" y="1105964"/>
                </a:lnTo>
                <a:lnTo>
                  <a:pt x="2811503" y="1101286"/>
                </a:lnTo>
                <a:lnTo>
                  <a:pt x="2935707" y="1095999"/>
                </a:lnTo>
                <a:lnTo>
                  <a:pt x="3061569" y="1090045"/>
                </a:lnTo>
                <a:lnTo>
                  <a:pt x="3189028" y="1083367"/>
                </a:lnTo>
                <a:lnTo>
                  <a:pt x="3318021" y="1075907"/>
                </a:lnTo>
                <a:lnTo>
                  <a:pt x="3448486" y="1067606"/>
                </a:lnTo>
                <a:lnTo>
                  <a:pt x="3580359" y="1058408"/>
                </a:lnTo>
                <a:lnTo>
                  <a:pt x="3713580" y="1048253"/>
                </a:lnTo>
                <a:lnTo>
                  <a:pt x="3848085" y="1037085"/>
                </a:lnTo>
                <a:lnTo>
                  <a:pt x="3983812" y="1024844"/>
                </a:lnTo>
                <a:lnTo>
                  <a:pt x="4120699" y="1011474"/>
                </a:lnTo>
                <a:lnTo>
                  <a:pt x="4260922" y="996936"/>
                </a:lnTo>
                <a:lnTo>
                  <a:pt x="4406242" y="981268"/>
                </a:lnTo>
                <a:lnTo>
                  <a:pt x="4556025" y="964529"/>
                </a:lnTo>
                <a:lnTo>
                  <a:pt x="4709640" y="946776"/>
                </a:lnTo>
                <a:lnTo>
                  <a:pt x="4866455" y="928067"/>
                </a:lnTo>
                <a:lnTo>
                  <a:pt x="5025836" y="908460"/>
                </a:lnTo>
                <a:lnTo>
                  <a:pt x="5187152" y="888013"/>
                </a:lnTo>
                <a:lnTo>
                  <a:pt x="5349770" y="866784"/>
                </a:lnTo>
                <a:lnTo>
                  <a:pt x="5513059" y="844831"/>
                </a:lnTo>
                <a:lnTo>
                  <a:pt x="5676385" y="822211"/>
                </a:lnTo>
                <a:lnTo>
                  <a:pt x="5839117" y="798983"/>
                </a:lnTo>
                <a:lnTo>
                  <a:pt x="6000623" y="775203"/>
                </a:lnTo>
                <a:lnTo>
                  <a:pt x="6160269" y="750932"/>
                </a:lnTo>
                <a:lnTo>
                  <a:pt x="6317425" y="726225"/>
                </a:lnTo>
                <a:lnTo>
                  <a:pt x="6471457" y="701141"/>
                </a:lnTo>
                <a:lnTo>
                  <a:pt x="6621733" y="675738"/>
                </a:lnTo>
                <a:lnTo>
                  <a:pt x="6767621" y="650074"/>
                </a:lnTo>
                <a:lnTo>
                  <a:pt x="6908489" y="624206"/>
                </a:lnTo>
                <a:lnTo>
                  <a:pt x="7043705" y="598193"/>
                </a:lnTo>
                <a:lnTo>
                  <a:pt x="7172636" y="572092"/>
                </a:lnTo>
                <a:lnTo>
                  <a:pt x="7298305" y="545220"/>
                </a:lnTo>
                <a:lnTo>
                  <a:pt x="7423820" y="516973"/>
                </a:lnTo>
                <a:lnTo>
                  <a:pt x="7548731" y="487520"/>
                </a:lnTo>
                <a:lnTo>
                  <a:pt x="7672588" y="457032"/>
                </a:lnTo>
                <a:lnTo>
                  <a:pt x="7794942" y="425677"/>
                </a:lnTo>
                <a:lnTo>
                  <a:pt x="7915342" y="393625"/>
                </a:lnTo>
                <a:lnTo>
                  <a:pt x="8033340" y="361044"/>
                </a:lnTo>
                <a:lnTo>
                  <a:pt x="8148485" y="328105"/>
                </a:lnTo>
                <a:lnTo>
                  <a:pt x="8260329" y="294977"/>
                </a:lnTo>
                <a:lnTo>
                  <a:pt x="8368420" y="261828"/>
                </a:lnTo>
                <a:lnTo>
                  <a:pt x="8472310" y="228829"/>
                </a:lnTo>
                <a:lnTo>
                  <a:pt x="8571549" y="196148"/>
                </a:lnTo>
                <a:lnTo>
                  <a:pt x="8665687" y="163955"/>
                </a:lnTo>
                <a:lnTo>
                  <a:pt x="8754274" y="132418"/>
                </a:lnTo>
                <a:lnTo>
                  <a:pt x="8836862" y="101709"/>
                </a:lnTo>
                <a:lnTo>
                  <a:pt x="8912999" y="71994"/>
                </a:lnTo>
                <a:lnTo>
                  <a:pt x="8982237" y="43445"/>
                </a:lnTo>
                <a:lnTo>
                  <a:pt x="9044126" y="16230"/>
                </a:lnTo>
                <a:lnTo>
                  <a:pt x="9078271" y="0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5728" y="3486896"/>
            <a:ext cx="9078595" cy="871855"/>
          </a:xfrm>
          <a:custGeom>
            <a:avLst/>
            <a:gdLst/>
            <a:ahLst/>
            <a:cxnLst/>
            <a:rect l="l" t="t" r="r" b="b"/>
            <a:pathLst>
              <a:path w="9078595" h="871854">
                <a:moveTo>
                  <a:pt x="0" y="871362"/>
                </a:moveTo>
                <a:lnTo>
                  <a:pt x="39517" y="850427"/>
                </a:lnTo>
                <a:lnTo>
                  <a:pt x="79226" y="829494"/>
                </a:lnTo>
                <a:lnTo>
                  <a:pt x="119318" y="808565"/>
                </a:lnTo>
                <a:lnTo>
                  <a:pt x="159985" y="787643"/>
                </a:lnTo>
                <a:lnTo>
                  <a:pt x="201417" y="766730"/>
                </a:lnTo>
                <a:lnTo>
                  <a:pt x="243807" y="745829"/>
                </a:lnTo>
                <a:lnTo>
                  <a:pt x="287346" y="724941"/>
                </a:lnTo>
                <a:lnTo>
                  <a:pt x="332224" y="704070"/>
                </a:lnTo>
                <a:lnTo>
                  <a:pt x="378635" y="683217"/>
                </a:lnTo>
                <a:lnTo>
                  <a:pt x="426770" y="662384"/>
                </a:lnTo>
                <a:lnTo>
                  <a:pt x="476819" y="641574"/>
                </a:lnTo>
                <a:lnTo>
                  <a:pt x="528974" y="620789"/>
                </a:lnTo>
                <a:lnTo>
                  <a:pt x="583427" y="600032"/>
                </a:lnTo>
                <a:lnTo>
                  <a:pt x="640370" y="579305"/>
                </a:lnTo>
                <a:lnTo>
                  <a:pt x="699993" y="558609"/>
                </a:lnTo>
                <a:lnTo>
                  <a:pt x="762489" y="537948"/>
                </a:lnTo>
                <a:lnTo>
                  <a:pt x="828049" y="517323"/>
                </a:lnTo>
                <a:lnTo>
                  <a:pt x="896864" y="496737"/>
                </a:lnTo>
                <a:lnTo>
                  <a:pt x="969125" y="476193"/>
                </a:lnTo>
                <a:lnTo>
                  <a:pt x="1045025" y="455691"/>
                </a:lnTo>
                <a:lnTo>
                  <a:pt x="1124420" y="434762"/>
                </a:lnTo>
                <a:lnTo>
                  <a:pt x="1206976" y="413029"/>
                </a:lnTo>
                <a:lnTo>
                  <a:pt x="1292584" y="390639"/>
                </a:lnTo>
                <a:lnTo>
                  <a:pt x="1381138" y="367739"/>
                </a:lnTo>
                <a:lnTo>
                  <a:pt x="1472532" y="344477"/>
                </a:lnTo>
                <a:lnTo>
                  <a:pt x="1566657" y="320999"/>
                </a:lnTo>
                <a:lnTo>
                  <a:pt x="1663407" y="297452"/>
                </a:lnTo>
                <a:lnTo>
                  <a:pt x="1762675" y="273984"/>
                </a:lnTo>
                <a:lnTo>
                  <a:pt x="1864354" y="250740"/>
                </a:lnTo>
                <a:lnTo>
                  <a:pt x="1968336" y="227869"/>
                </a:lnTo>
                <a:lnTo>
                  <a:pt x="2074515" y="205517"/>
                </a:lnTo>
                <a:lnTo>
                  <a:pt x="2182783" y="183831"/>
                </a:lnTo>
                <a:lnTo>
                  <a:pt x="2293034" y="162958"/>
                </a:lnTo>
                <a:lnTo>
                  <a:pt x="2405160" y="143045"/>
                </a:lnTo>
                <a:lnTo>
                  <a:pt x="2519054" y="124239"/>
                </a:lnTo>
                <a:lnTo>
                  <a:pt x="2634610" y="106687"/>
                </a:lnTo>
                <a:lnTo>
                  <a:pt x="2751719" y="90536"/>
                </a:lnTo>
                <a:lnTo>
                  <a:pt x="2870276" y="75933"/>
                </a:lnTo>
                <a:lnTo>
                  <a:pt x="2990173" y="63025"/>
                </a:lnTo>
                <a:lnTo>
                  <a:pt x="3111303" y="51958"/>
                </a:lnTo>
                <a:lnTo>
                  <a:pt x="3234319" y="42339"/>
                </a:lnTo>
                <a:lnTo>
                  <a:pt x="3359831" y="33678"/>
                </a:lnTo>
                <a:lnTo>
                  <a:pt x="3487723" y="25986"/>
                </a:lnTo>
                <a:lnTo>
                  <a:pt x="3617880" y="19272"/>
                </a:lnTo>
                <a:lnTo>
                  <a:pt x="3750186" y="13543"/>
                </a:lnTo>
                <a:lnTo>
                  <a:pt x="3884525" y="8809"/>
                </a:lnTo>
                <a:lnTo>
                  <a:pt x="4020781" y="5079"/>
                </a:lnTo>
                <a:lnTo>
                  <a:pt x="4158839" y="2361"/>
                </a:lnTo>
                <a:lnTo>
                  <a:pt x="4298583" y="665"/>
                </a:lnTo>
                <a:lnTo>
                  <a:pt x="4439897" y="0"/>
                </a:lnTo>
                <a:lnTo>
                  <a:pt x="4582666" y="373"/>
                </a:lnTo>
                <a:lnTo>
                  <a:pt x="4726773" y="1794"/>
                </a:lnTo>
                <a:lnTo>
                  <a:pt x="4872103" y="4273"/>
                </a:lnTo>
                <a:lnTo>
                  <a:pt x="5018541" y="7817"/>
                </a:lnTo>
                <a:lnTo>
                  <a:pt x="5165970" y="12436"/>
                </a:lnTo>
                <a:lnTo>
                  <a:pt x="5314275" y="18138"/>
                </a:lnTo>
                <a:lnTo>
                  <a:pt x="5463340" y="24932"/>
                </a:lnTo>
                <a:lnTo>
                  <a:pt x="5613050" y="32828"/>
                </a:lnTo>
                <a:lnTo>
                  <a:pt x="5763288" y="41834"/>
                </a:lnTo>
                <a:lnTo>
                  <a:pt x="5913939" y="51958"/>
                </a:lnTo>
                <a:lnTo>
                  <a:pt x="6069565" y="64195"/>
                </a:lnTo>
                <a:lnTo>
                  <a:pt x="6233905" y="79317"/>
                </a:lnTo>
                <a:lnTo>
                  <a:pt x="6405612" y="97004"/>
                </a:lnTo>
                <a:lnTo>
                  <a:pt x="6583334" y="116936"/>
                </a:lnTo>
                <a:lnTo>
                  <a:pt x="6765724" y="138791"/>
                </a:lnTo>
                <a:lnTo>
                  <a:pt x="6951431" y="162249"/>
                </a:lnTo>
                <a:lnTo>
                  <a:pt x="7139106" y="186989"/>
                </a:lnTo>
                <a:lnTo>
                  <a:pt x="7327400" y="212692"/>
                </a:lnTo>
                <a:lnTo>
                  <a:pt x="7514964" y="239035"/>
                </a:lnTo>
                <a:lnTo>
                  <a:pt x="7700448" y="265699"/>
                </a:lnTo>
                <a:lnTo>
                  <a:pt x="7882503" y="292364"/>
                </a:lnTo>
                <a:lnTo>
                  <a:pt x="8059779" y="318707"/>
                </a:lnTo>
                <a:lnTo>
                  <a:pt x="8230929" y="344409"/>
                </a:lnTo>
                <a:lnTo>
                  <a:pt x="8394601" y="369150"/>
                </a:lnTo>
                <a:lnTo>
                  <a:pt x="8549447" y="392608"/>
                </a:lnTo>
                <a:lnTo>
                  <a:pt x="8694117" y="414463"/>
                </a:lnTo>
                <a:lnTo>
                  <a:pt x="8827262" y="434394"/>
                </a:lnTo>
                <a:lnTo>
                  <a:pt x="8947534" y="452082"/>
                </a:lnTo>
                <a:lnTo>
                  <a:pt x="9053582" y="467204"/>
                </a:lnTo>
                <a:lnTo>
                  <a:pt x="9078271" y="470543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3853" y="5640781"/>
            <a:ext cx="3004820" cy="1211580"/>
          </a:xfrm>
          <a:custGeom>
            <a:avLst/>
            <a:gdLst/>
            <a:ahLst/>
            <a:cxnLst/>
            <a:rect l="l" t="t" r="r" b="b"/>
            <a:pathLst>
              <a:path w="3004820" h="1211579">
                <a:moveTo>
                  <a:pt x="0" y="0"/>
                </a:moveTo>
                <a:lnTo>
                  <a:pt x="165473" y="75222"/>
                </a:lnTo>
                <a:lnTo>
                  <a:pt x="330718" y="150224"/>
                </a:lnTo>
                <a:lnTo>
                  <a:pt x="495505" y="224785"/>
                </a:lnTo>
                <a:lnTo>
                  <a:pt x="659604" y="298685"/>
                </a:lnTo>
                <a:lnTo>
                  <a:pt x="822786" y="371704"/>
                </a:lnTo>
                <a:lnTo>
                  <a:pt x="984822" y="443620"/>
                </a:lnTo>
                <a:lnTo>
                  <a:pt x="1145481" y="514214"/>
                </a:lnTo>
                <a:lnTo>
                  <a:pt x="1304536" y="583265"/>
                </a:lnTo>
                <a:lnTo>
                  <a:pt x="1461755" y="650553"/>
                </a:lnTo>
                <a:lnTo>
                  <a:pt x="1616910" y="715856"/>
                </a:lnTo>
                <a:lnTo>
                  <a:pt x="1769771" y="778956"/>
                </a:lnTo>
                <a:lnTo>
                  <a:pt x="1920109" y="839630"/>
                </a:lnTo>
                <a:lnTo>
                  <a:pt x="2067693" y="897659"/>
                </a:lnTo>
                <a:lnTo>
                  <a:pt x="2212296" y="952823"/>
                </a:lnTo>
                <a:lnTo>
                  <a:pt x="2353687" y="1004901"/>
                </a:lnTo>
                <a:lnTo>
                  <a:pt x="2491637" y="1053671"/>
                </a:lnTo>
                <a:lnTo>
                  <a:pt x="2625915" y="1098915"/>
                </a:lnTo>
                <a:lnTo>
                  <a:pt x="2756294" y="1140412"/>
                </a:lnTo>
                <a:lnTo>
                  <a:pt x="2882543" y="1177940"/>
                </a:lnTo>
                <a:lnTo>
                  <a:pt x="3004433" y="1211280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5728" y="5284470"/>
            <a:ext cx="9078595" cy="1467485"/>
          </a:xfrm>
          <a:custGeom>
            <a:avLst/>
            <a:gdLst/>
            <a:ahLst/>
            <a:cxnLst/>
            <a:rect l="l" t="t" r="r" b="b"/>
            <a:pathLst>
              <a:path w="9078595" h="1467484">
                <a:moveTo>
                  <a:pt x="0" y="0"/>
                </a:moveTo>
                <a:lnTo>
                  <a:pt x="42930" y="14997"/>
                </a:lnTo>
                <a:lnTo>
                  <a:pt x="86045" y="30029"/>
                </a:lnTo>
                <a:lnTo>
                  <a:pt x="129530" y="45127"/>
                </a:lnTo>
                <a:lnTo>
                  <a:pt x="173569" y="60326"/>
                </a:lnTo>
                <a:lnTo>
                  <a:pt x="218347" y="75658"/>
                </a:lnTo>
                <a:lnTo>
                  <a:pt x="264049" y="91158"/>
                </a:lnTo>
                <a:lnTo>
                  <a:pt x="310861" y="106858"/>
                </a:lnTo>
                <a:lnTo>
                  <a:pt x="358966" y="122792"/>
                </a:lnTo>
                <a:lnTo>
                  <a:pt x="408549" y="138994"/>
                </a:lnTo>
                <a:lnTo>
                  <a:pt x="459796" y="155497"/>
                </a:lnTo>
                <a:lnTo>
                  <a:pt x="512891" y="172334"/>
                </a:lnTo>
                <a:lnTo>
                  <a:pt x="568019" y="189539"/>
                </a:lnTo>
                <a:lnTo>
                  <a:pt x="625365" y="207145"/>
                </a:lnTo>
                <a:lnTo>
                  <a:pt x="685113" y="225187"/>
                </a:lnTo>
                <a:lnTo>
                  <a:pt x="747449" y="243696"/>
                </a:lnTo>
                <a:lnTo>
                  <a:pt x="812557" y="262707"/>
                </a:lnTo>
                <a:lnTo>
                  <a:pt x="880623" y="282253"/>
                </a:lnTo>
                <a:lnTo>
                  <a:pt x="951830" y="302368"/>
                </a:lnTo>
                <a:lnTo>
                  <a:pt x="1026365" y="323084"/>
                </a:lnTo>
                <a:lnTo>
                  <a:pt x="1104411" y="344436"/>
                </a:lnTo>
                <a:lnTo>
                  <a:pt x="1186211" y="366669"/>
                </a:lnTo>
                <a:lnTo>
                  <a:pt x="1271737" y="389952"/>
                </a:lnTo>
                <a:lnTo>
                  <a:pt x="1360767" y="414180"/>
                </a:lnTo>
                <a:lnTo>
                  <a:pt x="1453077" y="439246"/>
                </a:lnTo>
                <a:lnTo>
                  <a:pt x="1548444" y="465041"/>
                </a:lnTo>
                <a:lnTo>
                  <a:pt x="1646647" y="491461"/>
                </a:lnTo>
                <a:lnTo>
                  <a:pt x="1747463" y="518397"/>
                </a:lnTo>
                <a:lnTo>
                  <a:pt x="1850668" y="545743"/>
                </a:lnTo>
                <a:lnTo>
                  <a:pt x="1956040" y="573392"/>
                </a:lnTo>
                <a:lnTo>
                  <a:pt x="2063357" y="601237"/>
                </a:lnTo>
                <a:lnTo>
                  <a:pt x="2172396" y="629171"/>
                </a:lnTo>
                <a:lnTo>
                  <a:pt x="2282934" y="657087"/>
                </a:lnTo>
                <a:lnTo>
                  <a:pt x="2394749" y="684879"/>
                </a:lnTo>
                <a:lnTo>
                  <a:pt x="2507617" y="712439"/>
                </a:lnTo>
                <a:lnTo>
                  <a:pt x="2621316" y="739661"/>
                </a:lnTo>
                <a:lnTo>
                  <a:pt x="2735624" y="766437"/>
                </a:lnTo>
                <a:lnTo>
                  <a:pt x="2850318" y="792661"/>
                </a:lnTo>
                <a:lnTo>
                  <a:pt x="2965175" y="818227"/>
                </a:lnTo>
                <a:lnTo>
                  <a:pt x="3079972" y="843026"/>
                </a:lnTo>
                <a:lnTo>
                  <a:pt x="3194488" y="866952"/>
                </a:lnTo>
                <a:lnTo>
                  <a:pt x="3310250" y="890441"/>
                </a:lnTo>
                <a:lnTo>
                  <a:pt x="3428732" y="913965"/>
                </a:lnTo>
                <a:lnTo>
                  <a:pt x="3549627" y="937471"/>
                </a:lnTo>
                <a:lnTo>
                  <a:pt x="3672628" y="960907"/>
                </a:lnTo>
                <a:lnTo>
                  <a:pt x="3797428" y="984218"/>
                </a:lnTo>
                <a:lnTo>
                  <a:pt x="3923719" y="1007351"/>
                </a:lnTo>
                <a:lnTo>
                  <a:pt x="4051195" y="1030252"/>
                </a:lnTo>
                <a:lnTo>
                  <a:pt x="4179548" y="1052869"/>
                </a:lnTo>
                <a:lnTo>
                  <a:pt x="4308472" y="1075147"/>
                </a:lnTo>
                <a:lnTo>
                  <a:pt x="4437659" y="1097033"/>
                </a:lnTo>
                <a:lnTo>
                  <a:pt x="4566802" y="1118475"/>
                </a:lnTo>
                <a:lnTo>
                  <a:pt x="4695594" y="1139417"/>
                </a:lnTo>
                <a:lnTo>
                  <a:pt x="4823728" y="1159807"/>
                </a:lnTo>
                <a:lnTo>
                  <a:pt x="4950897" y="1179592"/>
                </a:lnTo>
                <a:lnTo>
                  <a:pt x="5076794" y="1198717"/>
                </a:lnTo>
                <a:lnTo>
                  <a:pt x="5201112" y="1217130"/>
                </a:lnTo>
                <a:lnTo>
                  <a:pt x="5323543" y="1234776"/>
                </a:lnTo>
                <a:lnTo>
                  <a:pt x="5443781" y="1251603"/>
                </a:lnTo>
                <a:lnTo>
                  <a:pt x="5561519" y="1267558"/>
                </a:lnTo>
                <a:lnTo>
                  <a:pt x="5676449" y="1282585"/>
                </a:lnTo>
                <a:lnTo>
                  <a:pt x="5790250" y="1296707"/>
                </a:lnTo>
                <a:lnTo>
                  <a:pt x="5904649" y="1310004"/>
                </a:lnTo>
                <a:lnTo>
                  <a:pt x="6019351" y="1322511"/>
                </a:lnTo>
                <a:lnTo>
                  <a:pt x="6134063" y="1334265"/>
                </a:lnTo>
                <a:lnTo>
                  <a:pt x="6248490" y="1345299"/>
                </a:lnTo>
                <a:lnTo>
                  <a:pt x="6362339" y="1355651"/>
                </a:lnTo>
                <a:lnTo>
                  <a:pt x="6475315" y="1365356"/>
                </a:lnTo>
                <a:lnTo>
                  <a:pt x="6587124" y="1374450"/>
                </a:lnTo>
                <a:lnTo>
                  <a:pt x="6697472" y="1382967"/>
                </a:lnTo>
                <a:lnTo>
                  <a:pt x="6806066" y="1390944"/>
                </a:lnTo>
                <a:lnTo>
                  <a:pt x="6912611" y="1398417"/>
                </a:lnTo>
                <a:lnTo>
                  <a:pt x="7016813" y="1405421"/>
                </a:lnTo>
                <a:lnTo>
                  <a:pt x="7118378" y="1411991"/>
                </a:lnTo>
                <a:lnTo>
                  <a:pt x="7217012" y="1418163"/>
                </a:lnTo>
                <a:lnTo>
                  <a:pt x="7312421" y="1423973"/>
                </a:lnTo>
                <a:lnTo>
                  <a:pt x="7404311" y="1429457"/>
                </a:lnTo>
                <a:lnTo>
                  <a:pt x="7492388" y="1434650"/>
                </a:lnTo>
                <a:lnTo>
                  <a:pt x="7576358" y="1439587"/>
                </a:lnTo>
                <a:lnTo>
                  <a:pt x="7655927" y="1444305"/>
                </a:lnTo>
                <a:lnTo>
                  <a:pt x="7730801" y="1448838"/>
                </a:lnTo>
                <a:lnTo>
                  <a:pt x="7800619" y="1452972"/>
                </a:lnTo>
                <a:lnTo>
                  <a:pt x="7865416" y="1456492"/>
                </a:lnTo>
                <a:lnTo>
                  <a:pt x="7925542" y="1459439"/>
                </a:lnTo>
                <a:lnTo>
                  <a:pt x="7981349" y="1461853"/>
                </a:lnTo>
                <a:lnTo>
                  <a:pt x="8033190" y="1463775"/>
                </a:lnTo>
                <a:lnTo>
                  <a:pt x="8081415" y="1465244"/>
                </a:lnTo>
                <a:lnTo>
                  <a:pt x="8126376" y="1466300"/>
                </a:lnTo>
                <a:lnTo>
                  <a:pt x="8168426" y="1466983"/>
                </a:lnTo>
                <a:lnTo>
                  <a:pt x="8207916" y="1467334"/>
                </a:lnTo>
                <a:lnTo>
                  <a:pt x="8245198" y="1467393"/>
                </a:lnTo>
                <a:lnTo>
                  <a:pt x="8280624" y="1467199"/>
                </a:lnTo>
                <a:lnTo>
                  <a:pt x="8347312" y="1466215"/>
                </a:lnTo>
                <a:lnTo>
                  <a:pt x="8410796" y="1464702"/>
                </a:lnTo>
                <a:lnTo>
                  <a:pt x="8473890" y="1462982"/>
                </a:lnTo>
                <a:lnTo>
                  <a:pt x="8506170" y="1462144"/>
                </a:lnTo>
                <a:lnTo>
                  <a:pt x="8539407" y="1461374"/>
                </a:lnTo>
                <a:lnTo>
                  <a:pt x="8573954" y="1460713"/>
                </a:lnTo>
                <a:lnTo>
                  <a:pt x="8608787" y="1460032"/>
                </a:lnTo>
                <a:lnTo>
                  <a:pt x="8675585" y="1458170"/>
                </a:lnTo>
                <a:lnTo>
                  <a:pt x="8738899" y="1455703"/>
                </a:lnTo>
                <a:lnTo>
                  <a:pt x="8799138" y="1452701"/>
                </a:lnTo>
                <a:lnTo>
                  <a:pt x="8856712" y="1449236"/>
                </a:lnTo>
                <a:lnTo>
                  <a:pt x="8912031" y="1445380"/>
                </a:lnTo>
                <a:lnTo>
                  <a:pt x="8965505" y="1441203"/>
                </a:lnTo>
                <a:lnTo>
                  <a:pt x="9017545" y="1436777"/>
                </a:lnTo>
                <a:lnTo>
                  <a:pt x="9068559" y="1432174"/>
                </a:lnTo>
                <a:lnTo>
                  <a:pt x="9078271" y="1431271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215133" y="5137581"/>
            <a:ext cx="6929120" cy="1714500"/>
          </a:xfrm>
          <a:custGeom>
            <a:avLst/>
            <a:gdLst/>
            <a:ahLst/>
            <a:cxnLst/>
            <a:rect l="l" t="t" r="r" b="b"/>
            <a:pathLst>
              <a:path w="6929120" h="1714500">
                <a:moveTo>
                  <a:pt x="0" y="1714480"/>
                </a:moveTo>
                <a:lnTo>
                  <a:pt x="48751" y="1659572"/>
                </a:lnTo>
                <a:lnTo>
                  <a:pt x="97859" y="1604752"/>
                </a:lnTo>
                <a:lnTo>
                  <a:pt x="147680" y="1550111"/>
                </a:lnTo>
                <a:lnTo>
                  <a:pt x="198571" y="1495737"/>
                </a:lnTo>
                <a:lnTo>
                  <a:pt x="250888" y="1441719"/>
                </a:lnTo>
                <a:lnTo>
                  <a:pt x="304988" y="1388146"/>
                </a:lnTo>
                <a:lnTo>
                  <a:pt x="332819" y="1361555"/>
                </a:lnTo>
                <a:lnTo>
                  <a:pt x="361229" y="1335109"/>
                </a:lnTo>
                <a:lnTo>
                  <a:pt x="390263" y="1308818"/>
                </a:lnTo>
                <a:lnTo>
                  <a:pt x="419965" y="1282695"/>
                </a:lnTo>
                <a:lnTo>
                  <a:pt x="450381" y="1256750"/>
                </a:lnTo>
                <a:lnTo>
                  <a:pt x="481555" y="1230995"/>
                </a:lnTo>
                <a:lnTo>
                  <a:pt x="513531" y="1205440"/>
                </a:lnTo>
                <a:lnTo>
                  <a:pt x="546354" y="1180097"/>
                </a:lnTo>
                <a:lnTo>
                  <a:pt x="580218" y="1154766"/>
                </a:lnTo>
                <a:lnTo>
                  <a:pt x="615258" y="1129281"/>
                </a:lnTo>
                <a:lnTo>
                  <a:pt x="651371" y="1103695"/>
                </a:lnTo>
                <a:lnTo>
                  <a:pt x="688454" y="1078062"/>
                </a:lnTo>
                <a:lnTo>
                  <a:pt x="726406" y="1052434"/>
                </a:lnTo>
                <a:lnTo>
                  <a:pt x="765123" y="1026866"/>
                </a:lnTo>
                <a:lnTo>
                  <a:pt x="804502" y="1001411"/>
                </a:lnTo>
                <a:lnTo>
                  <a:pt x="844442" y="976122"/>
                </a:lnTo>
                <a:lnTo>
                  <a:pt x="884839" y="951053"/>
                </a:lnTo>
                <a:lnTo>
                  <a:pt x="925591" y="926257"/>
                </a:lnTo>
                <a:lnTo>
                  <a:pt x="966596" y="901787"/>
                </a:lnTo>
                <a:lnTo>
                  <a:pt x="1007751" y="877698"/>
                </a:lnTo>
                <a:lnTo>
                  <a:pt x="1048952" y="854042"/>
                </a:lnTo>
                <a:lnTo>
                  <a:pt x="1090099" y="830873"/>
                </a:lnTo>
                <a:lnTo>
                  <a:pt x="1131087" y="808245"/>
                </a:lnTo>
                <a:lnTo>
                  <a:pt x="1171815" y="786210"/>
                </a:lnTo>
                <a:lnTo>
                  <a:pt x="1212180" y="764823"/>
                </a:lnTo>
                <a:lnTo>
                  <a:pt x="1252079" y="744136"/>
                </a:lnTo>
                <a:lnTo>
                  <a:pt x="1291410" y="724203"/>
                </a:lnTo>
                <a:lnTo>
                  <a:pt x="1330070" y="705078"/>
                </a:lnTo>
                <a:lnTo>
                  <a:pt x="1367655" y="686881"/>
                </a:lnTo>
                <a:lnTo>
                  <a:pt x="1403966" y="669643"/>
                </a:lnTo>
                <a:lnTo>
                  <a:pt x="1439213" y="653284"/>
                </a:lnTo>
                <a:lnTo>
                  <a:pt x="1507353" y="622880"/>
                </a:lnTo>
                <a:lnTo>
                  <a:pt x="1573745" y="595031"/>
                </a:lnTo>
                <a:lnTo>
                  <a:pt x="1640063" y="569095"/>
                </a:lnTo>
                <a:lnTo>
                  <a:pt x="1707979" y="544431"/>
                </a:lnTo>
                <a:lnTo>
                  <a:pt x="1779166" y="520398"/>
                </a:lnTo>
                <a:lnTo>
                  <a:pt x="1816509" y="508418"/>
                </a:lnTo>
                <a:lnTo>
                  <a:pt x="1855297" y="496356"/>
                </a:lnTo>
                <a:lnTo>
                  <a:pt x="1895739" y="484131"/>
                </a:lnTo>
                <a:lnTo>
                  <a:pt x="1938044" y="471663"/>
                </a:lnTo>
                <a:lnTo>
                  <a:pt x="1982421" y="458873"/>
                </a:lnTo>
                <a:lnTo>
                  <a:pt x="2029079" y="445679"/>
                </a:lnTo>
                <a:lnTo>
                  <a:pt x="2078228" y="432003"/>
                </a:lnTo>
                <a:lnTo>
                  <a:pt x="2130698" y="417772"/>
                </a:lnTo>
                <a:lnTo>
                  <a:pt x="2186898" y="403058"/>
                </a:lnTo>
                <a:lnTo>
                  <a:pt x="2246399" y="387943"/>
                </a:lnTo>
                <a:lnTo>
                  <a:pt x="2308775" y="372505"/>
                </a:lnTo>
                <a:lnTo>
                  <a:pt x="2373598" y="356825"/>
                </a:lnTo>
                <a:lnTo>
                  <a:pt x="2440440" y="340983"/>
                </a:lnTo>
                <a:lnTo>
                  <a:pt x="2508873" y="325058"/>
                </a:lnTo>
                <a:lnTo>
                  <a:pt x="2578471" y="309130"/>
                </a:lnTo>
                <a:lnTo>
                  <a:pt x="2648806" y="293280"/>
                </a:lnTo>
                <a:lnTo>
                  <a:pt x="2719451" y="277587"/>
                </a:lnTo>
                <a:lnTo>
                  <a:pt x="2789977" y="262131"/>
                </a:lnTo>
                <a:lnTo>
                  <a:pt x="2859957" y="246992"/>
                </a:lnTo>
                <a:lnTo>
                  <a:pt x="2928965" y="232251"/>
                </a:lnTo>
                <a:lnTo>
                  <a:pt x="2996572" y="217986"/>
                </a:lnTo>
                <a:lnTo>
                  <a:pt x="3062351" y="204278"/>
                </a:lnTo>
                <a:lnTo>
                  <a:pt x="3125874" y="191207"/>
                </a:lnTo>
                <a:lnTo>
                  <a:pt x="3186714" y="178852"/>
                </a:lnTo>
                <a:lnTo>
                  <a:pt x="3244444" y="167295"/>
                </a:lnTo>
                <a:lnTo>
                  <a:pt x="3298636" y="156613"/>
                </a:lnTo>
                <a:lnTo>
                  <a:pt x="3348863" y="146888"/>
                </a:lnTo>
                <a:lnTo>
                  <a:pt x="3394992" y="138151"/>
                </a:lnTo>
                <a:lnTo>
                  <a:pt x="3437432" y="130298"/>
                </a:lnTo>
                <a:lnTo>
                  <a:pt x="3476560" y="123261"/>
                </a:lnTo>
                <a:lnTo>
                  <a:pt x="3546395" y="111372"/>
                </a:lnTo>
                <a:lnTo>
                  <a:pt x="3607529" y="101947"/>
                </a:lnTo>
                <a:lnTo>
                  <a:pt x="3662990" y="94453"/>
                </a:lnTo>
                <a:lnTo>
                  <a:pt x="3715808" y="88353"/>
                </a:lnTo>
                <a:lnTo>
                  <a:pt x="3769014" y="83114"/>
                </a:lnTo>
                <a:lnTo>
                  <a:pt x="3825636" y="78201"/>
                </a:lnTo>
                <a:lnTo>
                  <a:pt x="3888705" y="73078"/>
                </a:lnTo>
                <a:lnTo>
                  <a:pt x="3923604" y="70270"/>
                </a:lnTo>
                <a:lnTo>
                  <a:pt x="3961251" y="67210"/>
                </a:lnTo>
                <a:lnTo>
                  <a:pt x="4002024" y="63830"/>
                </a:lnTo>
                <a:lnTo>
                  <a:pt x="4045663" y="60255"/>
                </a:lnTo>
                <a:lnTo>
                  <a:pt x="4091547" y="56662"/>
                </a:lnTo>
                <a:lnTo>
                  <a:pt x="4139452" y="53066"/>
                </a:lnTo>
                <a:lnTo>
                  <a:pt x="4189154" y="49480"/>
                </a:lnTo>
                <a:lnTo>
                  <a:pt x="4240432" y="45917"/>
                </a:lnTo>
                <a:lnTo>
                  <a:pt x="4293062" y="42391"/>
                </a:lnTo>
                <a:lnTo>
                  <a:pt x="4346821" y="38915"/>
                </a:lnTo>
                <a:lnTo>
                  <a:pt x="4401486" y="35502"/>
                </a:lnTo>
                <a:lnTo>
                  <a:pt x="4456834" y="32166"/>
                </a:lnTo>
                <a:lnTo>
                  <a:pt x="4512643" y="28921"/>
                </a:lnTo>
                <a:lnTo>
                  <a:pt x="4568688" y="25779"/>
                </a:lnTo>
                <a:lnTo>
                  <a:pt x="4624748" y="22755"/>
                </a:lnTo>
                <a:lnTo>
                  <a:pt x="4680599" y="19862"/>
                </a:lnTo>
                <a:lnTo>
                  <a:pt x="4736018" y="17112"/>
                </a:lnTo>
                <a:lnTo>
                  <a:pt x="4790783" y="14520"/>
                </a:lnTo>
                <a:lnTo>
                  <a:pt x="4844670" y="12099"/>
                </a:lnTo>
                <a:lnTo>
                  <a:pt x="4897456" y="9863"/>
                </a:lnTo>
                <a:lnTo>
                  <a:pt x="4948918" y="7824"/>
                </a:lnTo>
                <a:lnTo>
                  <a:pt x="4998833" y="5997"/>
                </a:lnTo>
                <a:lnTo>
                  <a:pt x="5046980" y="4394"/>
                </a:lnTo>
                <a:lnTo>
                  <a:pt x="5095696" y="3053"/>
                </a:lnTo>
                <a:lnTo>
                  <a:pt x="5147061" y="1987"/>
                </a:lnTo>
                <a:lnTo>
                  <a:pt x="5200520" y="1173"/>
                </a:lnTo>
                <a:lnTo>
                  <a:pt x="5255515" y="590"/>
                </a:lnTo>
                <a:lnTo>
                  <a:pt x="5311489" y="215"/>
                </a:lnTo>
                <a:lnTo>
                  <a:pt x="5367886" y="26"/>
                </a:lnTo>
                <a:lnTo>
                  <a:pt x="5424149" y="0"/>
                </a:lnTo>
                <a:lnTo>
                  <a:pt x="5479722" y="115"/>
                </a:lnTo>
                <a:lnTo>
                  <a:pt x="5534048" y="349"/>
                </a:lnTo>
                <a:lnTo>
                  <a:pt x="5586571" y="679"/>
                </a:lnTo>
                <a:lnTo>
                  <a:pt x="5636733" y="1084"/>
                </a:lnTo>
                <a:lnTo>
                  <a:pt x="5683978" y="1541"/>
                </a:lnTo>
                <a:lnTo>
                  <a:pt x="5727750" y="2028"/>
                </a:lnTo>
                <a:lnTo>
                  <a:pt x="5767491" y="2522"/>
                </a:lnTo>
                <a:lnTo>
                  <a:pt x="5832656" y="3443"/>
                </a:lnTo>
                <a:lnTo>
                  <a:pt x="5875021" y="4127"/>
                </a:lnTo>
                <a:lnTo>
                  <a:pt x="5890133" y="4394"/>
                </a:lnTo>
                <a:lnTo>
                  <a:pt x="6495796" y="4394"/>
                </a:lnTo>
                <a:lnTo>
                  <a:pt x="6545803" y="5858"/>
                </a:lnTo>
                <a:lnTo>
                  <a:pt x="6594623" y="7815"/>
                </a:lnTo>
                <a:lnTo>
                  <a:pt x="6641897" y="10156"/>
                </a:lnTo>
                <a:lnTo>
                  <a:pt x="6687269" y="12772"/>
                </a:lnTo>
                <a:lnTo>
                  <a:pt x="6730380" y="15554"/>
                </a:lnTo>
                <a:lnTo>
                  <a:pt x="6770874" y="18394"/>
                </a:lnTo>
                <a:lnTo>
                  <a:pt x="6825926" y="22521"/>
                </a:lnTo>
                <a:lnTo>
                  <a:pt x="6858313" y="25027"/>
                </a:lnTo>
                <a:lnTo>
                  <a:pt x="6873078" y="26165"/>
                </a:lnTo>
                <a:lnTo>
                  <a:pt x="6886832" y="27208"/>
                </a:lnTo>
                <a:lnTo>
                  <a:pt x="6899529" y="28143"/>
                </a:lnTo>
                <a:lnTo>
                  <a:pt x="6919115" y="29588"/>
                </a:lnTo>
                <a:lnTo>
                  <a:pt x="6928865" y="30326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177158" y="2750057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055" y="0"/>
                </a:moveTo>
                <a:lnTo>
                  <a:pt x="3937" y="402970"/>
                </a:lnTo>
                <a:lnTo>
                  <a:pt x="0" y="1202181"/>
                </a:lnTo>
                <a:lnTo>
                  <a:pt x="700532" y="1606677"/>
                </a:lnTo>
                <a:lnTo>
                  <a:pt x="1390777" y="1203705"/>
                </a:lnTo>
                <a:lnTo>
                  <a:pt x="1394587" y="404367"/>
                </a:lnTo>
                <a:lnTo>
                  <a:pt x="6940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177158" y="2750057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0"/>
                </a:moveTo>
                <a:lnTo>
                  <a:pt x="694055" y="0"/>
                </a:lnTo>
                <a:lnTo>
                  <a:pt x="1394587" y="404367"/>
                </a:lnTo>
                <a:lnTo>
                  <a:pt x="1390777" y="1203705"/>
                </a:lnTo>
                <a:lnTo>
                  <a:pt x="700532" y="1606677"/>
                </a:lnTo>
                <a:lnTo>
                  <a:pt x="0" y="1202181"/>
                </a:lnTo>
                <a:lnTo>
                  <a:pt x="3937" y="40297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901059" y="4016883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1"/>
                </a:moveTo>
                <a:lnTo>
                  <a:pt x="694054" y="0"/>
                </a:lnTo>
                <a:lnTo>
                  <a:pt x="1394587" y="404368"/>
                </a:lnTo>
                <a:lnTo>
                  <a:pt x="1390777" y="1203706"/>
                </a:lnTo>
                <a:lnTo>
                  <a:pt x="700531" y="1606651"/>
                </a:lnTo>
                <a:lnTo>
                  <a:pt x="0" y="1202182"/>
                </a:lnTo>
                <a:lnTo>
                  <a:pt x="3937" y="40297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910584" y="1483233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054" y="0"/>
                </a:moveTo>
                <a:lnTo>
                  <a:pt x="3937" y="402970"/>
                </a:lnTo>
                <a:lnTo>
                  <a:pt x="0" y="1202181"/>
                </a:lnTo>
                <a:lnTo>
                  <a:pt x="700531" y="1606677"/>
                </a:lnTo>
                <a:lnTo>
                  <a:pt x="1390777" y="1203705"/>
                </a:lnTo>
                <a:lnTo>
                  <a:pt x="1394587" y="404367"/>
                </a:lnTo>
                <a:lnTo>
                  <a:pt x="69405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910584" y="1483233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0"/>
                </a:moveTo>
                <a:lnTo>
                  <a:pt x="694054" y="0"/>
                </a:lnTo>
                <a:lnTo>
                  <a:pt x="1394587" y="404367"/>
                </a:lnTo>
                <a:lnTo>
                  <a:pt x="1390777" y="1203705"/>
                </a:lnTo>
                <a:lnTo>
                  <a:pt x="700531" y="1606677"/>
                </a:lnTo>
                <a:lnTo>
                  <a:pt x="0" y="1202181"/>
                </a:lnTo>
                <a:lnTo>
                  <a:pt x="3937" y="40297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158108" y="216408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055" y="0"/>
                </a:moveTo>
                <a:lnTo>
                  <a:pt x="3937" y="402971"/>
                </a:lnTo>
                <a:lnTo>
                  <a:pt x="0" y="1202182"/>
                </a:lnTo>
                <a:lnTo>
                  <a:pt x="700532" y="1606677"/>
                </a:lnTo>
                <a:lnTo>
                  <a:pt x="1390777" y="1203706"/>
                </a:lnTo>
                <a:lnTo>
                  <a:pt x="1394587" y="404368"/>
                </a:lnTo>
                <a:lnTo>
                  <a:pt x="6940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158108" y="216408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1"/>
                </a:moveTo>
                <a:lnTo>
                  <a:pt x="694055" y="0"/>
                </a:lnTo>
                <a:lnTo>
                  <a:pt x="1394587" y="404368"/>
                </a:lnTo>
                <a:lnTo>
                  <a:pt x="1390777" y="1203706"/>
                </a:lnTo>
                <a:lnTo>
                  <a:pt x="700532" y="1606677"/>
                </a:lnTo>
                <a:lnTo>
                  <a:pt x="0" y="1202182"/>
                </a:lnTo>
                <a:lnTo>
                  <a:pt x="3937" y="40297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644009" y="5274183"/>
            <a:ext cx="1395095" cy="1584325"/>
          </a:xfrm>
          <a:custGeom>
            <a:avLst/>
            <a:gdLst/>
            <a:ahLst/>
            <a:cxnLst/>
            <a:rect l="l" t="t" r="r" b="b"/>
            <a:pathLst>
              <a:path w="1395095" h="1584325">
                <a:moveTo>
                  <a:pt x="694054" y="0"/>
                </a:moveTo>
                <a:lnTo>
                  <a:pt x="3937" y="402958"/>
                </a:lnTo>
                <a:lnTo>
                  <a:pt x="0" y="1202220"/>
                </a:lnTo>
                <a:lnTo>
                  <a:pt x="660966" y="1583815"/>
                </a:lnTo>
                <a:lnTo>
                  <a:pt x="739656" y="1583815"/>
                </a:lnTo>
                <a:lnTo>
                  <a:pt x="1390777" y="1203667"/>
                </a:lnTo>
                <a:lnTo>
                  <a:pt x="1394587" y="404406"/>
                </a:lnTo>
                <a:lnTo>
                  <a:pt x="69405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647946" y="5274183"/>
            <a:ext cx="1390650" cy="1584325"/>
          </a:xfrm>
          <a:custGeom>
            <a:avLst/>
            <a:gdLst/>
            <a:ahLst/>
            <a:cxnLst/>
            <a:rect l="l" t="t" r="r" b="b"/>
            <a:pathLst>
              <a:path w="1390650" h="1584325">
                <a:moveTo>
                  <a:pt x="0" y="402958"/>
                </a:moveTo>
                <a:lnTo>
                  <a:pt x="690117" y="0"/>
                </a:lnTo>
                <a:lnTo>
                  <a:pt x="1390650" y="404406"/>
                </a:lnTo>
                <a:lnTo>
                  <a:pt x="1386839" y="1203667"/>
                </a:lnTo>
                <a:lnTo>
                  <a:pt x="735719" y="158381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644009" y="5677141"/>
            <a:ext cx="661035" cy="1181100"/>
          </a:xfrm>
          <a:custGeom>
            <a:avLst/>
            <a:gdLst/>
            <a:ahLst/>
            <a:cxnLst/>
            <a:rect l="l" t="t" r="r" b="b"/>
            <a:pathLst>
              <a:path w="661035" h="1181100">
                <a:moveTo>
                  <a:pt x="660966" y="1180857"/>
                </a:moveTo>
                <a:lnTo>
                  <a:pt x="0" y="799261"/>
                </a:lnTo>
                <a:lnTo>
                  <a:pt x="393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4214" y="4007358"/>
            <a:ext cx="802005" cy="1607185"/>
          </a:xfrm>
          <a:custGeom>
            <a:avLst/>
            <a:gdLst/>
            <a:ahLst/>
            <a:cxnLst/>
            <a:rect l="l" t="t" r="r" b="b"/>
            <a:pathLst>
              <a:path w="802005" h="1607185">
                <a:moveTo>
                  <a:pt x="101349" y="0"/>
                </a:moveTo>
                <a:lnTo>
                  <a:pt x="0" y="62865"/>
                </a:lnTo>
                <a:lnTo>
                  <a:pt x="3425" y="1545971"/>
                </a:lnTo>
                <a:lnTo>
                  <a:pt x="107750" y="1606651"/>
                </a:lnTo>
                <a:lnTo>
                  <a:pt x="797982" y="1203706"/>
                </a:lnTo>
                <a:lnTo>
                  <a:pt x="801869" y="404368"/>
                </a:lnTo>
                <a:lnTo>
                  <a:pt x="10134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4214" y="4007358"/>
            <a:ext cx="802005" cy="1607185"/>
          </a:xfrm>
          <a:custGeom>
            <a:avLst/>
            <a:gdLst/>
            <a:ahLst/>
            <a:cxnLst/>
            <a:rect l="l" t="t" r="r" b="b"/>
            <a:pathLst>
              <a:path w="802005" h="1607185">
                <a:moveTo>
                  <a:pt x="0" y="62865"/>
                </a:moveTo>
                <a:lnTo>
                  <a:pt x="101349" y="0"/>
                </a:lnTo>
                <a:lnTo>
                  <a:pt x="801869" y="404368"/>
                </a:lnTo>
                <a:lnTo>
                  <a:pt x="797982" y="1203706"/>
                </a:lnTo>
                <a:lnTo>
                  <a:pt x="107750" y="1606651"/>
                </a:lnTo>
                <a:lnTo>
                  <a:pt x="3425" y="1545971"/>
                </a:lnTo>
                <a:lnTo>
                  <a:pt x="0" y="6286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09245" y="5293233"/>
            <a:ext cx="1391285" cy="1565275"/>
          </a:xfrm>
          <a:custGeom>
            <a:avLst/>
            <a:gdLst/>
            <a:ahLst/>
            <a:cxnLst/>
            <a:rect l="l" t="t" r="r" b="b"/>
            <a:pathLst>
              <a:path w="1391285" h="1565275">
                <a:moveTo>
                  <a:pt x="0" y="402958"/>
                </a:moveTo>
                <a:lnTo>
                  <a:pt x="690219" y="0"/>
                </a:lnTo>
                <a:lnTo>
                  <a:pt x="1390700" y="404406"/>
                </a:lnTo>
                <a:lnTo>
                  <a:pt x="1386890" y="1203667"/>
                </a:lnTo>
                <a:lnTo>
                  <a:pt x="768376" y="156476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05359" y="5696191"/>
            <a:ext cx="628015" cy="1162050"/>
          </a:xfrm>
          <a:custGeom>
            <a:avLst/>
            <a:gdLst/>
            <a:ahLst/>
            <a:cxnLst/>
            <a:rect l="l" t="t" r="r" b="b"/>
            <a:pathLst>
              <a:path w="628015" h="1162050">
                <a:moveTo>
                  <a:pt x="627946" y="1161807"/>
                </a:moveTo>
                <a:lnTo>
                  <a:pt x="0" y="799261"/>
                </a:lnTo>
                <a:lnTo>
                  <a:pt x="3886" y="0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33934" y="2740532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118" y="0"/>
                </a:moveTo>
                <a:lnTo>
                  <a:pt x="3886" y="402970"/>
                </a:lnTo>
                <a:lnTo>
                  <a:pt x="0" y="1202181"/>
                </a:lnTo>
                <a:lnTo>
                  <a:pt x="700506" y="1606677"/>
                </a:lnTo>
                <a:lnTo>
                  <a:pt x="1390777" y="1203705"/>
                </a:lnTo>
                <a:lnTo>
                  <a:pt x="1394586" y="404367"/>
                </a:lnTo>
                <a:lnTo>
                  <a:pt x="6941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33934" y="2740532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886" y="402970"/>
                </a:moveTo>
                <a:lnTo>
                  <a:pt x="694118" y="0"/>
                </a:lnTo>
                <a:lnTo>
                  <a:pt x="1394586" y="404367"/>
                </a:lnTo>
                <a:lnTo>
                  <a:pt x="1390777" y="1203705"/>
                </a:lnTo>
                <a:lnTo>
                  <a:pt x="700506" y="1606677"/>
                </a:lnTo>
                <a:lnTo>
                  <a:pt x="0" y="1202181"/>
                </a:lnTo>
                <a:lnTo>
                  <a:pt x="3886" y="40297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957833" y="4016883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886" y="402971"/>
                </a:moveTo>
                <a:lnTo>
                  <a:pt x="694054" y="0"/>
                </a:lnTo>
                <a:lnTo>
                  <a:pt x="1394586" y="404368"/>
                </a:lnTo>
                <a:lnTo>
                  <a:pt x="1390777" y="1203706"/>
                </a:lnTo>
                <a:lnTo>
                  <a:pt x="700532" y="1606651"/>
                </a:lnTo>
                <a:lnTo>
                  <a:pt x="0" y="1202182"/>
                </a:lnTo>
                <a:lnTo>
                  <a:pt x="3886" y="40297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695195" y="5302758"/>
            <a:ext cx="1390650" cy="1555750"/>
          </a:xfrm>
          <a:custGeom>
            <a:avLst/>
            <a:gdLst/>
            <a:ahLst/>
            <a:cxnLst/>
            <a:rect l="l" t="t" r="r" b="b"/>
            <a:pathLst>
              <a:path w="1390650" h="1555750">
                <a:moveTo>
                  <a:pt x="0" y="402958"/>
                </a:moveTo>
                <a:lnTo>
                  <a:pt x="690118" y="0"/>
                </a:lnTo>
                <a:lnTo>
                  <a:pt x="1390650" y="404406"/>
                </a:lnTo>
                <a:lnTo>
                  <a:pt x="1386840" y="1203667"/>
                </a:lnTo>
                <a:lnTo>
                  <a:pt x="784663" y="155524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691258" y="5705716"/>
            <a:ext cx="611505" cy="1152525"/>
          </a:xfrm>
          <a:custGeom>
            <a:avLst/>
            <a:gdLst/>
            <a:ahLst/>
            <a:cxnLst/>
            <a:rect l="l" t="t" r="r" b="b"/>
            <a:pathLst>
              <a:path w="611505" h="1152525">
                <a:moveTo>
                  <a:pt x="611471" y="1152282"/>
                </a:moveTo>
                <a:lnTo>
                  <a:pt x="0" y="799261"/>
                </a:lnTo>
                <a:lnTo>
                  <a:pt x="393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710308" y="2750057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055" y="0"/>
                </a:moveTo>
                <a:lnTo>
                  <a:pt x="3937" y="402970"/>
                </a:lnTo>
                <a:lnTo>
                  <a:pt x="0" y="1202181"/>
                </a:lnTo>
                <a:lnTo>
                  <a:pt x="700532" y="1606677"/>
                </a:lnTo>
                <a:lnTo>
                  <a:pt x="1390777" y="1203705"/>
                </a:lnTo>
                <a:lnTo>
                  <a:pt x="1394587" y="404367"/>
                </a:lnTo>
                <a:lnTo>
                  <a:pt x="6940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710308" y="2750057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0"/>
                </a:moveTo>
                <a:lnTo>
                  <a:pt x="694055" y="0"/>
                </a:lnTo>
                <a:lnTo>
                  <a:pt x="1394587" y="404367"/>
                </a:lnTo>
                <a:lnTo>
                  <a:pt x="1390777" y="1203705"/>
                </a:lnTo>
                <a:lnTo>
                  <a:pt x="700532" y="1606677"/>
                </a:lnTo>
                <a:lnTo>
                  <a:pt x="0" y="1202181"/>
                </a:lnTo>
                <a:lnTo>
                  <a:pt x="3937" y="40297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976883" y="1454658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886" y="402970"/>
                </a:moveTo>
                <a:lnTo>
                  <a:pt x="694054" y="0"/>
                </a:lnTo>
                <a:lnTo>
                  <a:pt x="1394586" y="404367"/>
                </a:lnTo>
                <a:lnTo>
                  <a:pt x="1390777" y="1203705"/>
                </a:lnTo>
                <a:lnTo>
                  <a:pt x="700532" y="1606677"/>
                </a:lnTo>
                <a:lnTo>
                  <a:pt x="0" y="1202181"/>
                </a:lnTo>
                <a:lnTo>
                  <a:pt x="3886" y="40297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987158" y="4035933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055" y="0"/>
                </a:moveTo>
                <a:lnTo>
                  <a:pt x="3937" y="402971"/>
                </a:lnTo>
                <a:lnTo>
                  <a:pt x="0" y="1202182"/>
                </a:lnTo>
                <a:lnTo>
                  <a:pt x="700532" y="1606651"/>
                </a:lnTo>
                <a:lnTo>
                  <a:pt x="1390777" y="1203706"/>
                </a:lnTo>
                <a:lnTo>
                  <a:pt x="1394587" y="404368"/>
                </a:lnTo>
                <a:lnTo>
                  <a:pt x="6940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987158" y="4035933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1"/>
                </a:moveTo>
                <a:lnTo>
                  <a:pt x="694055" y="0"/>
                </a:lnTo>
                <a:lnTo>
                  <a:pt x="1394587" y="404368"/>
                </a:lnTo>
                <a:lnTo>
                  <a:pt x="1390777" y="1203706"/>
                </a:lnTo>
                <a:lnTo>
                  <a:pt x="700532" y="1606651"/>
                </a:lnTo>
                <a:lnTo>
                  <a:pt x="0" y="1202182"/>
                </a:lnTo>
                <a:lnTo>
                  <a:pt x="3937" y="40297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7734045" y="5312283"/>
            <a:ext cx="1390650" cy="1546225"/>
          </a:xfrm>
          <a:custGeom>
            <a:avLst/>
            <a:gdLst/>
            <a:ahLst/>
            <a:cxnLst/>
            <a:rect l="l" t="t" r="r" b="b"/>
            <a:pathLst>
              <a:path w="1390650" h="1546225">
                <a:moveTo>
                  <a:pt x="0" y="402958"/>
                </a:moveTo>
                <a:lnTo>
                  <a:pt x="690118" y="0"/>
                </a:lnTo>
                <a:lnTo>
                  <a:pt x="1390650" y="404406"/>
                </a:lnTo>
                <a:lnTo>
                  <a:pt x="1386839" y="1203667"/>
                </a:lnTo>
                <a:lnTo>
                  <a:pt x="800977" y="154571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7730108" y="5715241"/>
            <a:ext cx="594995" cy="1143000"/>
          </a:xfrm>
          <a:custGeom>
            <a:avLst/>
            <a:gdLst/>
            <a:ahLst/>
            <a:cxnLst/>
            <a:rect l="l" t="t" r="r" b="b"/>
            <a:pathLst>
              <a:path w="594995" h="1143000">
                <a:moveTo>
                  <a:pt x="594972" y="1142757"/>
                </a:moveTo>
                <a:lnTo>
                  <a:pt x="0" y="799261"/>
                </a:lnTo>
                <a:lnTo>
                  <a:pt x="393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7730108" y="2759582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055" y="0"/>
                </a:moveTo>
                <a:lnTo>
                  <a:pt x="3937" y="402970"/>
                </a:lnTo>
                <a:lnTo>
                  <a:pt x="0" y="1202181"/>
                </a:lnTo>
                <a:lnTo>
                  <a:pt x="700532" y="1606677"/>
                </a:lnTo>
                <a:lnTo>
                  <a:pt x="1390777" y="1203705"/>
                </a:lnTo>
                <a:lnTo>
                  <a:pt x="1394587" y="404367"/>
                </a:lnTo>
                <a:lnTo>
                  <a:pt x="6940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7730108" y="2759582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0"/>
                </a:moveTo>
                <a:lnTo>
                  <a:pt x="694055" y="0"/>
                </a:lnTo>
                <a:lnTo>
                  <a:pt x="1394587" y="404367"/>
                </a:lnTo>
                <a:lnTo>
                  <a:pt x="1390777" y="1203705"/>
                </a:lnTo>
                <a:lnTo>
                  <a:pt x="700532" y="1606677"/>
                </a:lnTo>
                <a:lnTo>
                  <a:pt x="0" y="1202181"/>
                </a:lnTo>
                <a:lnTo>
                  <a:pt x="3937" y="40297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8463533" y="4043867"/>
            <a:ext cx="680720" cy="1587500"/>
          </a:xfrm>
          <a:custGeom>
            <a:avLst/>
            <a:gdLst/>
            <a:ahLst/>
            <a:cxnLst/>
            <a:rect l="l" t="t" r="r" b="b"/>
            <a:pathLst>
              <a:path w="680720" h="1587500">
                <a:moveTo>
                  <a:pt x="680466" y="0"/>
                </a:moveTo>
                <a:lnTo>
                  <a:pt x="3937" y="395036"/>
                </a:lnTo>
                <a:lnTo>
                  <a:pt x="0" y="1194247"/>
                </a:lnTo>
                <a:lnTo>
                  <a:pt x="680466" y="1587131"/>
                </a:lnTo>
                <a:lnTo>
                  <a:pt x="68046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8467470" y="4043867"/>
            <a:ext cx="676910" cy="395605"/>
          </a:xfrm>
          <a:custGeom>
            <a:avLst/>
            <a:gdLst/>
            <a:ahLst/>
            <a:cxnLst/>
            <a:rect l="l" t="t" r="r" b="b"/>
            <a:pathLst>
              <a:path w="676909" h="395604">
                <a:moveTo>
                  <a:pt x="0" y="395036"/>
                </a:moveTo>
                <a:lnTo>
                  <a:pt x="676528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8463533" y="4438903"/>
            <a:ext cx="680720" cy="1192530"/>
          </a:xfrm>
          <a:custGeom>
            <a:avLst/>
            <a:gdLst/>
            <a:ahLst/>
            <a:cxnLst/>
            <a:rect l="l" t="t" r="r" b="b"/>
            <a:pathLst>
              <a:path w="680720" h="1192529">
                <a:moveTo>
                  <a:pt x="680466" y="1192094"/>
                </a:moveTo>
                <a:lnTo>
                  <a:pt x="0" y="799211"/>
                </a:lnTo>
                <a:lnTo>
                  <a:pt x="393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8467470" y="1500692"/>
            <a:ext cx="676910" cy="395605"/>
          </a:xfrm>
          <a:custGeom>
            <a:avLst/>
            <a:gdLst/>
            <a:ahLst/>
            <a:cxnLst/>
            <a:rect l="l" t="t" r="r" b="b"/>
            <a:pathLst>
              <a:path w="676909" h="395605">
                <a:moveTo>
                  <a:pt x="0" y="395036"/>
                </a:moveTo>
                <a:lnTo>
                  <a:pt x="676528" y="0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8463533" y="1895729"/>
            <a:ext cx="680720" cy="1192530"/>
          </a:xfrm>
          <a:custGeom>
            <a:avLst/>
            <a:gdLst/>
            <a:ahLst/>
            <a:cxnLst/>
            <a:rect l="l" t="t" r="r" b="b"/>
            <a:pathLst>
              <a:path w="680720" h="1192530">
                <a:moveTo>
                  <a:pt x="680466" y="1192119"/>
                </a:moveTo>
                <a:lnTo>
                  <a:pt x="0" y="799211"/>
                </a:lnTo>
                <a:lnTo>
                  <a:pt x="393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457200" y="333476"/>
            <a:ext cx="8229600" cy="6186170"/>
          </a:xfrm>
          <a:custGeom>
            <a:avLst/>
            <a:gdLst/>
            <a:ahLst/>
            <a:cxnLst/>
            <a:rect l="l" t="t" r="r" b="b"/>
            <a:pathLst>
              <a:path w="8229600" h="6186170">
                <a:moveTo>
                  <a:pt x="0" y="6185661"/>
                </a:moveTo>
                <a:lnTo>
                  <a:pt x="8229600" y="6185661"/>
                </a:lnTo>
                <a:lnTo>
                  <a:pt x="8229600" y="0"/>
                </a:lnTo>
                <a:lnTo>
                  <a:pt x="0" y="0"/>
                </a:lnTo>
                <a:lnTo>
                  <a:pt x="0" y="61856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457200" y="333476"/>
            <a:ext cx="8229600" cy="6186170"/>
          </a:xfrm>
          <a:custGeom>
            <a:avLst/>
            <a:gdLst/>
            <a:ahLst/>
            <a:cxnLst/>
            <a:rect l="l" t="t" r="r" b="b"/>
            <a:pathLst>
              <a:path w="8229600" h="6186170">
                <a:moveTo>
                  <a:pt x="0" y="6185661"/>
                </a:moveTo>
                <a:lnTo>
                  <a:pt x="8229600" y="6185661"/>
                </a:lnTo>
                <a:lnTo>
                  <a:pt x="8229600" y="0"/>
                </a:lnTo>
                <a:lnTo>
                  <a:pt x="0" y="0"/>
                </a:lnTo>
                <a:lnTo>
                  <a:pt x="0" y="6185661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4561204" y="0"/>
            <a:ext cx="3679190" cy="678180"/>
          </a:xfrm>
          <a:custGeom>
            <a:avLst/>
            <a:gdLst/>
            <a:ahLst/>
            <a:cxnLst/>
            <a:rect l="l" t="t" r="r" b="b"/>
            <a:pathLst>
              <a:path w="3679190" h="678180">
                <a:moveTo>
                  <a:pt x="0" y="677672"/>
                </a:moveTo>
                <a:lnTo>
                  <a:pt x="3679062" y="677672"/>
                </a:lnTo>
                <a:lnTo>
                  <a:pt x="3679062" y="0"/>
                </a:lnTo>
                <a:lnTo>
                  <a:pt x="0" y="0"/>
                </a:lnTo>
                <a:lnTo>
                  <a:pt x="0" y="677672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4561204" y="0"/>
            <a:ext cx="3679190" cy="678180"/>
          </a:xfrm>
          <a:custGeom>
            <a:avLst/>
            <a:gdLst/>
            <a:ahLst/>
            <a:cxnLst/>
            <a:rect l="l" t="t" r="r" b="b"/>
            <a:pathLst>
              <a:path w="3679190" h="678180">
                <a:moveTo>
                  <a:pt x="0" y="677672"/>
                </a:moveTo>
                <a:lnTo>
                  <a:pt x="3679062" y="677672"/>
                </a:lnTo>
                <a:lnTo>
                  <a:pt x="3679062" y="0"/>
                </a:lnTo>
              </a:path>
            </a:pathLst>
          </a:custGeom>
          <a:ln w="15875">
            <a:solidFill>
              <a:srgbClr val="74A4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4561204" y="0"/>
            <a:ext cx="0" cy="678180"/>
          </a:xfrm>
          <a:custGeom>
            <a:avLst/>
            <a:gdLst/>
            <a:ahLst/>
            <a:cxnLst/>
            <a:rect l="l" t="t" r="r" b="b"/>
            <a:pathLst>
              <a:path h="678180">
                <a:moveTo>
                  <a:pt x="0" y="0"/>
                </a:moveTo>
                <a:lnTo>
                  <a:pt x="0" y="677672"/>
                </a:lnTo>
              </a:path>
            </a:pathLst>
          </a:custGeom>
          <a:ln w="15875">
            <a:solidFill>
              <a:srgbClr val="74A4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4649089" y="0"/>
            <a:ext cx="3505200" cy="602615"/>
          </a:xfrm>
          <a:custGeom>
            <a:avLst/>
            <a:gdLst/>
            <a:ahLst/>
            <a:cxnLst/>
            <a:rect l="l" t="t" r="r" b="b"/>
            <a:pathLst>
              <a:path w="3505200" h="602615">
                <a:moveTo>
                  <a:pt x="0" y="602488"/>
                </a:moveTo>
                <a:lnTo>
                  <a:pt x="3505199" y="602488"/>
                </a:lnTo>
                <a:lnTo>
                  <a:pt x="3505199" y="0"/>
                </a:lnTo>
                <a:lnTo>
                  <a:pt x="0" y="0"/>
                </a:lnTo>
                <a:lnTo>
                  <a:pt x="0" y="602488"/>
                </a:lnTo>
                <a:close/>
              </a:path>
            </a:pathLst>
          </a:custGeom>
          <a:solidFill>
            <a:srgbClr val="70685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 txBox="1"/>
          <p:nvPr/>
        </p:nvSpPr>
        <p:spPr>
          <a:xfrm>
            <a:off x="1122375" y="1086564"/>
            <a:ext cx="6436360" cy="1826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dirty="0">
                <a:solidFill>
                  <a:srgbClr val="93C500"/>
                </a:solidFill>
                <a:latin typeface="Century Gothic"/>
                <a:cs typeface="Century Gothic"/>
              </a:rPr>
              <a:t>Characte</a:t>
            </a:r>
            <a:r>
              <a:rPr sz="3600" spc="-15" dirty="0">
                <a:solidFill>
                  <a:srgbClr val="93C500"/>
                </a:solidFill>
                <a:latin typeface="Century Gothic"/>
                <a:cs typeface="Century Gothic"/>
              </a:rPr>
              <a:t>r</a:t>
            </a:r>
            <a:r>
              <a:rPr sz="3600" spc="-5" dirty="0">
                <a:solidFill>
                  <a:srgbClr val="93C500"/>
                </a:solidFill>
                <a:latin typeface="Century Gothic"/>
                <a:cs typeface="Century Gothic"/>
              </a:rPr>
              <a:t>istic</a:t>
            </a:r>
            <a:r>
              <a:rPr sz="3600" dirty="0">
                <a:solidFill>
                  <a:srgbClr val="93C500"/>
                </a:solidFill>
                <a:latin typeface="Century Gothic"/>
                <a:cs typeface="Century Gothic"/>
              </a:rPr>
              <a:t>s</a:t>
            </a:r>
            <a:r>
              <a:rPr sz="3600" spc="30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3600" dirty="0">
                <a:solidFill>
                  <a:srgbClr val="93C500"/>
                </a:solidFill>
                <a:latin typeface="Century Gothic"/>
                <a:cs typeface="Century Gothic"/>
              </a:rPr>
              <a:t>of the </a:t>
            </a:r>
            <a:r>
              <a:rPr sz="3600" spc="-5" dirty="0">
                <a:solidFill>
                  <a:srgbClr val="93C500"/>
                </a:solidFill>
                <a:latin typeface="Century Gothic"/>
                <a:cs typeface="Century Gothic"/>
              </a:rPr>
              <a:t>Battery</a:t>
            </a:r>
            <a:endParaRPr sz="36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</a:pPr>
            <a:r>
              <a:rPr sz="3600" spc="-5" dirty="0">
                <a:solidFill>
                  <a:srgbClr val="93C500"/>
                </a:solidFill>
                <a:latin typeface="Century Gothic"/>
                <a:cs typeface="Century Gothic"/>
              </a:rPr>
              <a:t>Electri</a:t>
            </a:r>
            <a:r>
              <a:rPr sz="3600" dirty="0">
                <a:solidFill>
                  <a:srgbClr val="93C500"/>
                </a:solidFill>
                <a:latin typeface="Century Gothic"/>
                <a:cs typeface="Century Gothic"/>
              </a:rPr>
              <a:t>c</a:t>
            </a:r>
            <a:r>
              <a:rPr sz="3600" spc="10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3600" spc="-5" dirty="0">
                <a:solidFill>
                  <a:srgbClr val="93C500"/>
                </a:solidFill>
                <a:latin typeface="Century Gothic"/>
                <a:cs typeface="Century Gothic"/>
              </a:rPr>
              <a:t>Vehicl</a:t>
            </a:r>
            <a:r>
              <a:rPr sz="3600" dirty="0">
                <a:solidFill>
                  <a:srgbClr val="93C500"/>
                </a:solidFill>
                <a:latin typeface="Century Gothic"/>
                <a:cs typeface="Century Gothic"/>
              </a:rPr>
              <a:t>e</a:t>
            </a:r>
            <a:r>
              <a:rPr sz="3600" spc="5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3600" spc="-5" dirty="0">
                <a:solidFill>
                  <a:srgbClr val="93C500"/>
                </a:solidFill>
                <a:latin typeface="Century Gothic"/>
                <a:cs typeface="Century Gothic"/>
              </a:rPr>
              <a:t>(BE</a:t>
            </a:r>
            <a:r>
              <a:rPr sz="3600" spc="5" dirty="0">
                <a:solidFill>
                  <a:srgbClr val="93C500"/>
                </a:solidFill>
                <a:latin typeface="Century Gothic"/>
                <a:cs typeface="Century Gothic"/>
              </a:rPr>
              <a:t>V</a:t>
            </a:r>
            <a:r>
              <a:rPr sz="3600" dirty="0">
                <a:solidFill>
                  <a:srgbClr val="93C500"/>
                </a:solidFill>
                <a:latin typeface="Century Gothic"/>
                <a:cs typeface="Century Gothic"/>
              </a:rPr>
              <a:t>)</a:t>
            </a:r>
            <a:endParaRPr sz="3600">
              <a:latin typeface="Century Gothic"/>
              <a:cs typeface="Century Gothic"/>
            </a:endParaRPr>
          </a:p>
          <a:p>
            <a:pPr marL="381000">
              <a:lnSpc>
                <a:spcPts val="2375"/>
              </a:lnSpc>
              <a:spcBef>
                <a:spcPts val="1475"/>
              </a:spcBef>
            </a:pPr>
            <a:r>
              <a:rPr sz="2200" b="1" spc="-15" dirty="0">
                <a:solidFill>
                  <a:srgbClr val="93C500"/>
                </a:solidFill>
                <a:latin typeface="Century Gothic"/>
                <a:cs typeface="Century Gothic"/>
              </a:rPr>
              <a:t>The </a:t>
            </a:r>
            <a:r>
              <a:rPr sz="2200" b="1" spc="-20" dirty="0">
                <a:solidFill>
                  <a:srgbClr val="93C500"/>
                </a:solidFill>
                <a:latin typeface="Century Gothic"/>
                <a:cs typeface="Century Gothic"/>
              </a:rPr>
              <a:t>characteri</a:t>
            </a:r>
            <a:r>
              <a:rPr sz="2200" b="1" spc="-5" dirty="0">
                <a:solidFill>
                  <a:srgbClr val="93C500"/>
                </a:solidFill>
                <a:latin typeface="Century Gothic"/>
                <a:cs typeface="Century Gothic"/>
              </a:rPr>
              <a:t>s</a:t>
            </a:r>
            <a:r>
              <a:rPr sz="2200" b="1" spc="-10" dirty="0">
                <a:solidFill>
                  <a:srgbClr val="93C500"/>
                </a:solidFill>
                <a:latin typeface="Century Gothic"/>
                <a:cs typeface="Century Gothic"/>
              </a:rPr>
              <a:t>tics</a:t>
            </a:r>
            <a:r>
              <a:rPr sz="2200" b="1" spc="-5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2200" b="1" spc="-20" dirty="0">
                <a:solidFill>
                  <a:srgbClr val="93C500"/>
                </a:solidFill>
                <a:latin typeface="Century Gothic"/>
                <a:cs typeface="Century Gothic"/>
              </a:rPr>
              <a:t>of</a:t>
            </a:r>
            <a:endParaRPr sz="2200">
              <a:latin typeface="Century Gothic"/>
              <a:cs typeface="Century Gothic"/>
            </a:endParaRPr>
          </a:p>
          <a:p>
            <a:pPr marL="381000">
              <a:lnSpc>
                <a:spcPts val="2375"/>
              </a:lnSpc>
            </a:pPr>
            <a:r>
              <a:rPr sz="2200" b="1" spc="-15" dirty="0">
                <a:solidFill>
                  <a:srgbClr val="93C500"/>
                </a:solidFill>
                <a:latin typeface="Century Gothic"/>
                <a:cs typeface="Century Gothic"/>
              </a:rPr>
              <a:t>the</a:t>
            </a:r>
            <a:r>
              <a:rPr sz="2200" b="1" spc="5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2200" b="1" spc="-20" dirty="0">
                <a:solidFill>
                  <a:srgbClr val="93C500"/>
                </a:solidFill>
                <a:latin typeface="Century Gothic"/>
                <a:cs typeface="Century Gothic"/>
              </a:rPr>
              <a:t>BEV</a:t>
            </a:r>
            <a:r>
              <a:rPr sz="2200" b="1" spc="10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2200" b="1" spc="-20" dirty="0">
                <a:solidFill>
                  <a:srgbClr val="93C500"/>
                </a:solidFill>
                <a:latin typeface="Century Gothic"/>
                <a:cs typeface="Century Gothic"/>
              </a:rPr>
              <a:t>a</a:t>
            </a:r>
            <a:r>
              <a:rPr sz="2200" b="1" spc="-5" dirty="0">
                <a:solidFill>
                  <a:srgbClr val="93C500"/>
                </a:solidFill>
                <a:latin typeface="Century Gothic"/>
                <a:cs typeface="Century Gothic"/>
              </a:rPr>
              <a:t>r</a:t>
            </a:r>
            <a:r>
              <a:rPr sz="2200" b="1" spc="-20" dirty="0">
                <a:solidFill>
                  <a:srgbClr val="93C500"/>
                </a:solidFill>
                <a:latin typeface="Century Gothic"/>
                <a:cs typeface="Century Gothic"/>
              </a:rPr>
              <a:t>e:</a:t>
            </a:r>
            <a:endParaRPr sz="2200">
              <a:latin typeface="Century Gothic"/>
              <a:cs typeface="Century Gothic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1189126" y="2997109"/>
            <a:ext cx="3192145" cy="26473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6385" marR="41275" indent="-274320">
              <a:lnSpc>
                <a:spcPct val="80000"/>
              </a:lnSpc>
              <a:tabLst>
                <a:tab pos="286385" algn="l"/>
              </a:tabLst>
            </a:pPr>
            <a:r>
              <a:rPr sz="800" spc="25" dirty="0">
                <a:solidFill>
                  <a:srgbClr val="93C500"/>
                </a:solidFill>
                <a:latin typeface="Wingdings 2"/>
                <a:cs typeface="Wingdings 2"/>
              </a:rPr>
              <a:t></a:t>
            </a:r>
            <a:r>
              <a:rPr sz="800" spc="25" dirty="0">
                <a:solidFill>
                  <a:srgbClr val="93C500"/>
                </a:solidFill>
                <a:latin typeface="Times New Roman"/>
                <a:cs typeface="Times New Roman"/>
              </a:rPr>
              <a:t>	</a:t>
            </a:r>
            <a:r>
              <a:rPr sz="1100" spc="25" dirty="0">
                <a:solidFill>
                  <a:srgbClr val="3D3C2C"/>
                </a:solidFill>
                <a:latin typeface="Century Gothic"/>
                <a:cs typeface="Century Gothic"/>
              </a:rPr>
              <a:t>Re</a:t>
            </a:r>
            <a:r>
              <a:rPr sz="1100" spc="-5" dirty="0">
                <a:solidFill>
                  <a:srgbClr val="3D3C2C"/>
                </a:solidFill>
                <a:latin typeface="Century Gothic"/>
                <a:cs typeface="Century Gothic"/>
              </a:rPr>
              <a:t>ad</a:t>
            </a:r>
            <a:r>
              <a:rPr sz="1100" dirty="0">
                <a:solidFill>
                  <a:srgbClr val="3D3C2C"/>
                </a:solidFill>
                <a:latin typeface="Century Gothic"/>
                <a:cs typeface="Century Gothic"/>
              </a:rPr>
              <a:t>y</a:t>
            </a:r>
            <a:r>
              <a:rPr sz="1100" spc="-3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100" spc="-5" dirty="0">
                <a:solidFill>
                  <a:srgbClr val="3D3C2C"/>
                </a:solidFill>
                <a:latin typeface="Century Gothic"/>
                <a:cs typeface="Century Gothic"/>
              </a:rPr>
              <a:t>m</a:t>
            </a:r>
            <a:r>
              <a:rPr sz="1100" dirty="0">
                <a:solidFill>
                  <a:srgbClr val="3D3C2C"/>
                </a:solidFill>
                <a:latin typeface="Century Gothic"/>
                <a:cs typeface="Century Gothic"/>
              </a:rPr>
              <a:t>o</a:t>
            </a:r>
            <a:r>
              <a:rPr sz="1100" spc="-5" dirty="0">
                <a:solidFill>
                  <a:srgbClr val="3D3C2C"/>
                </a:solidFill>
                <a:latin typeface="Century Gothic"/>
                <a:cs typeface="Century Gothic"/>
              </a:rPr>
              <a:t>d</a:t>
            </a:r>
            <a:r>
              <a:rPr sz="1100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1100" spc="-1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100" dirty="0">
                <a:solidFill>
                  <a:srgbClr val="3D3C2C"/>
                </a:solidFill>
                <a:latin typeface="Century Gothic"/>
                <a:cs typeface="Century Gothic"/>
              </a:rPr>
              <a:t>–</a:t>
            </a:r>
            <a:r>
              <a:rPr sz="1100" spc="-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100" spc="10" dirty="0">
                <a:solidFill>
                  <a:srgbClr val="3D3C2C"/>
                </a:solidFill>
                <a:latin typeface="Century Gothic"/>
                <a:cs typeface="Century Gothic"/>
              </a:rPr>
              <a:t>v</a:t>
            </a:r>
            <a:r>
              <a:rPr sz="1100" dirty="0">
                <a:solidFill>
                  <a:srgbClr val="3D3C2C"/>
                </a:solidFill>
                <a:latin typeface="Century Gothic"/>
                <a:cs typeface="Century Gothic"/>
              </a:rPr>
              <a:t>eh</a:t>
            </a:r>
            <a:r>
              <a:rPr sz="1100" spc="5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100" dirty="0">
                <a:solidFill>
                  <a:srgbClr val="3D3C2C"/>
                </a:solidFill>
                <a:latin typeface="Century Gothic"/>
                <a:cs typeface="Century Gothic"/>
              </a:rPr>
              <a:t>c</a:t>
            </a:r>
            <a:r>
              <a:rPr sz="1100" spc="5" dirty="0">
                <a:solidFill>
                  <a:srgbClr val="3D3C2C"/>
                </a:solidFill>
                <a:latin typeface="Century Gothic"/>
                <a:cs typeface="Century Gothic"/>
              </a:rPr>
              <a:t>l</a:t>
            </a:r>
            <a:r>
              <a:rPr sz="1100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1100" spc="-4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100" dirty="0">
                <a:solidFill>
                  <a:srgbClr val="3D3C2C"/>
                </a:solidFill>
                <a:latin typeface="Century Gothic"/>
                <a:cs typeface="Century Gothic"/>
              </a:rPr>
              <a:t>d</a:t>
            </a:r>
            <a:r>
              <a:rPr sz="1100" spc="-5" dirty="0">
                <a:solidFill>
                  <a:srgbClr val="3D3C2C"/>
                </a:solidFill>
                <a:latin typeface="Century Gothic"/>
                <a:cs typeface="Century Gothic"/>
              </a:rPr>
              <a:t>o</a:t>
            </a:r>
            <a:r>
              <a:rPr sz="1100" dirty="0">
                <a:solidFill>
                  <a:srgbClr val="3D3C2C"/>
                </a:solidFill>
                <a:latin typeface="Century Gothic"/>
                <a:cs typeface="Century Gothic"/>
              </a:rPr>
              <a:t>es</a:t>
            </a:r>
            <a:r>
              <a:rPr sz="1100" spc="-1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100" dirty="0">
                <a:solidFill>
                  <a:srgbClr val="3D3C2C"/>
                </a:solidFill>
                <a:latin typeface="Century Gothic"/>
                <a:cs typeface="Century Gothic"/>
              </a:rPr>
              <a:t>n</a:t>
            </a:r>
            <a:r>
              <a:rPr sz="1100" spc="-5" dirty="0">
                <a:solidFill>
                  <a:srgbClr val="3D3C2C"/>
                </a:solidFill>
                <a:latin typeface="Century Gothic"/>
                <a:cs typeface="Century Gothic"/>
              </a:rPr>
              <a:t>o</a:t>
            </a:r>
            <a:r>
              <a:rPr sz="1100" dirty="0">
                <a:solidFill>
                  <a:srgbClr val="3D3C2C"/>
                </a:solidFill>
                <a:latin typeface="Century Gothic"/>
                <a:cs typeface="Century Gothic"/>
              </a:rPr>
              <a:t>t </a:t>
            </a:r>
            <a:r>
              <a:rPr sz="1100" spc="5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100" dirty="0">
                <a:solidFill>
                  <a:srgbClr val="3D3C2C"/>
                </a:solidFill>
                <a:latin typeface="Century Gothic"/>
                <a:cs typeface="Century Gothic"/>
              </a:rPr>
              <a:t>d</a:t>
            </a:r>
            <a:r>
              <a:rPr sz="1100" spc="5" dirty="0">
                <a:solidFill>
                  <a:srgbClr val="3D3C2C"/>
                </a:solidFill>
                <a:latin typeface="Century Gothic"/>
                <a:cs typeface="Century Gothic"/>
              </a:rPr>
              <a:t>l</a:t>
            </a:r>
            <a:r>
              <a:rPr sz="1100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1100" spc="-3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100" spc="-10" dirty="0">
                <a:solidFill>
                  <a:srgbClr val="3D3C2C"/>
                </a:solidFill>
                <a:latin typeface="Century Gothic"/>
                <a:cs typeface="Century Gothic"/>
              </a:rPr>
              <a:t>w</a:t>
            </a:r>
            <a:r>
              <a:rPr sz="1100" dirty="0">
                <a:solidFill>
                  <a:srgbClr val="3D3C2C"/>
                </a:solidFill>
                <a:latin typeface="Century Gothic"/>
                <a:cs typeface="Century Gothic"/>
              </a:rPr>
              <a:t>hen n</a:t>
            </a:r>
            <a:r>
              <a:rPr sz="1100" spc="-5" dirty="0">
                <a:solidFill>
                  <a:srgbClr val="3D3C2C"/>
                </a:solidFill>
                <a:latin typeface="Century Gothic"/>
                <a:cs typeface="Century Gothic"/>
              </a:rPr>
              <a:t>o</a:t>
            </a:r>
            <a:r>
              <a:rPr sz="1100" dirty="0">
                <a:solidFill>
                  <a:srgbClr val="3D3C2C"/>
                </a:solidFill>
                <a:latin typeface="Century Gothic"/>
                <a:cs typeface="Century Gothic"/>
              </a:rPr>
              <a:t>t </a:t>
            </a:r>
            <a:r>
              <a:rPr sz="1100" spc="5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100" dirty="0">
                <a:solidFill>
                  <a:srgbClr val="3D3C2C"/>
                </a:solidFill>
                <a:latin typeface="Century Gothic"/>
                <a:cs typeface="Century Gothic"/>
              </a:rPr>
              <a:t>n</a:t>
            </a:r>
            <a:r>
              <a:rPr sz="1100" spc="-1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100" spc="-5" dirty="0">
                <a:solidFill>
                  <a:srgbClr val="3D3C2C"/>
                </a:solidFill>
                <a:latin typeface="Century Gothic"/>
                <a:cs typeface="Century Gothic"/>
              </a:rPr>
              <a:t>m</a:t>
            </a:r>
            <a:r>
              <a:rPr sz="1100" dirty="0">
                <a:solidFill>
                  <a:srgbClr val="3D3C2C"/>
                </a:solidFill>
                <a:latin typeface="Century Gothic"/>
                <a:cs typeface="Century Gothic"/>
              </a:rPr>
              <a:t>o</a:t>
            </a:r>
            <a:r>
              <a:rPr sz="1100" spc="-10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100" spc="5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100" dirty="0">
                <a:solidFill>
                  <a:srgbClr val="3D3C2C"/>
                </a:solidFill>
                <a:latin typeface="Century Gothic"/>
                <a:cs typeface="Century Gothic"/>
              </a:rPr>
              <a:t>o</a:t>
            </a:r>
            <a:r>
              <a:rPr sz="1100" spc="-5" dirty="0">
                <a:solidFill>
                  <a:srgbClr val="3D3C2C"/>
                </a:solidFill>
                <a:latin typeface="Century Gothic"/>
                <a:cs typeface="Century Gothic"/>
              </a:rPr>
              <a:t>n</a:t>
            </a:r>
            <a:r>
              <a:rPr sz="1100" dirty="0">
                <a:solidFill>
                  <a:srgbClr val="3D3C2C"/>
                </a:solidFill>
                <a:latin typeface="Century Gothic"/>
                <a:cs typeface="Century Gothic"/>
              </a:rPr>
              <a:t>.</a:t>
            </a:r>
            <a:endParaRPr sz="1100">
              <a:latin typeface="Century Gothic"/>
              <a:cs typeface="Century Gothic"/>
            </a:endParaRPr>
          </a:p>
          <a:p>
            <a:pPr marL="286385" marR="575310" indent="-274320">
              <a:lnSpc>
                <a:spcPct val="80000"/>
              </a:lnSpc>
              <a:spcBef>
                <a:spcPts val="265"/>
              </a:spcBef>
              <a:tabLst>
                <a:tab pos="286385" algn="l"/>
              </a:tabLst>
            </a:pPr>
            <a:r>
              <a:rPr sz="800" spc="25" dirty="0">
                <a:solidFill>
                  <a:srgbClr val="93C500"/>
                </a:solidFill>
                <a:latin typeface="Wingdings 2"/>
                <a:cs typeface="Wingdings 2"/>
              </a:rPr>
              <a:t></a:t>
            </a:r>
            <a:r>
              <a:rPr sz="800" spc="25" dirty="0">
                <a:solidFill>
                  <a:srgbClr val="93C500"/>
                </a:solidFill>
                <a:latin typeface="Times New Roman"/>
                <a:cs typeface="Times New Roman"/>
              </a:rPr>
              <a:t>	</a:t>
            </a:r>
            <a:r>
              <a:rPr sz="1100" spc="-10" dirty="0">
                <a:solidFill>
                  <a:srgbClr val="3D3C2C"/>
                </a:solidFill>
                <a:latin typeface="Century Gothic"/>
                <a:cs typeface="Century Gothic"/>
              </a:rPr>
              <a:t>M</a:t>
            </a:r>
            <a:r>
              <a:rPr sz="1100" dirty="0">
                <a:solidFill>
                  <a:srgbClr val="3D3C2C"/>
                </a:solidFill>
                <a:latin typeface="Century Gothic"/>
                <a:cs typeface="Century Gothic"/>
              </a:rPr>
              <a:t>o</a:t>
            </a:r>
            <a:r>
              <a:rPr sz="1100" spc="-10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100" dirty="0">
                <a:solidFill>
                  <a:srgbClr val="3D3C2C"/>
                </a:solidFill>
                <a:latin typeface="Century Gothic"/>
                <a:cs typeface="Century Gothic"/>
              </a:rPr>
              <a:t>or</a:t>
            </a:r>
            <a:r>
              <a:rPr sz="1100" spc="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100" dirty="0">
                <a:solidFill>
                  <a:srgbClr val="3D3C2C"/>
                </a:solidFill>
                <a:latin typeface="Century Gothic"/>
                <a:cs typeface="Century Gothic"/>
              </a:rPr>
              <a:t>Gener</a:t>
            </a:r>
            <a:r>
              <a:rPr sz="1100" spc="-5" dirty="0">
                <a:solidFill>
                  <a:srgbClr val="3D3C2C"/>
                </a:solidFill>
                <a:latin typeface="Century Gothic"/>
                <a:cs typeface="Century Gothic"/>
              </a:rPr>
              <a:t>ato</a:t>
            </a:r>
            <a:r>
              <a:rPr sz="1100" dirty="0">
                <a:solidFill>
                  <a:srgbClr val="3D3C2C"/>
                </a:solidFill>
                <a:latin typeface="Century Gothic"/>
                <a:cs typeface="Century Gothic"/>
              </a:rPr>
              <a:t>r</a:t>
            </a:r>
            <a:r>
              <a:rPr sz="1100" spc="-4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100" spc="-25" dirty="0">
                <a:solidFill>
                  <a:srgbClr val="3D3C2C"/>
                </a:solidFill>
                <a:latin typeface="Century Gothic"/>
                <a:cs typeface="Century Gothic"/>
              </a:rPr>
              <a:t>(</a:t>
            </a:r>
            <a:r>
              <a:rPr sz="1100" spc="-10" dirty="0">
                <a:solidFill>
                  <a:srgbClr val="3D3C2C"/>
                </a:solidFill>
                <a:latin typeface="Century Gothic"/>
                <a:cs typeface="Century Gothic"/>
              </a:rPr>
              <a:t>M</a:t>
            </a:r>
            <a:r>
              <a:rPr sz="1100" dirty="0">
                <a:solidFill>
                  <a:srgbClr val="3D3C2C"/>
                </a:solidFill>
                <a:latin typeface="Century Gothic"/>
                <a:cs typeface="Century Gothic"/>
              </a:rPr>
              <a:t>G)</a:t>
            </a:r>
            <a:r>
              <a:rPr sz="1100" spc="1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100" dirty="0">
                <a:solidFill>
                  <a:srgbClr val="3D3C2C"/>
                </a:solidFill>
                <a:latin typeface="Century Gothic"/>
                <a:cs typeface="Century Gothic"/>
              </a:rPr>
              <a:t>–</a:t>
            </a:r>
            <a:r>
              <a:rPr sz="1100" spc="-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100" dirty="0">
                <a:solidFill>
                  <a:srgbClr val="3D3C2C"/>
                </a:solidFill>
                <a:latin typeface="Century Gothic"/>
                <a:cs typeface="Century Gothic"/>
              </a:rPr>
              <a:t>on </a:t>
            </a:r>
            <a:r>
              <a:rPr sz="1100" spc="-5" dirty="0">
                <a:solidFill>
                  <a:srgbClr val="3D3C2C"/>
                </a:solidFill>
                <a:latin typeface="Century Gothic"/>
                <a:cs typeface="Century Gothic"/>
              </a:rPr>
              <a:t>boa</a:t>
            </a:r>
            <a:r>
              <a:rPr sz="1100" spc="5" dirty="0">
                <a:solidFill>
                  <a:srgbClr val="3D3C2C"/>
                </a:solidFill>
                <a:latin typeface="Century Gothic"/>
                <a:cs typeface="Century Gothic"/>
              </a:rPr>
              <a:t>r</a:t>
            </a:r>
            <a:r>
              <a:rPr sz="1100" dirty="0">
                <a:solidFill>
                  <a:srgbClr val="3D3C2C"/>
                </a:solidFill>
                <a:latin typeface="Century Gothic"/>
                <a:cs typeface="Century Gothic"/>
              </a:rPr>
              <a:t>d gener</a:t>
            </a:r>
            <a:r>
              <a:rPr sz="1100" spc="-5" dirty="0">
                <a:solidFill>
                  <a:srgbClr val="3D3C2C"/>
                </a:solidFill>
                <a:latin typeface="Century Gothic"/>
                <a:cs typeface="Century Gothic"/>
              </a:rPr>
              <a:t>ato</a:t>
            </a:r>
            <a:r>
              <a:rPr sz="1100" dirty="0">
                <a:solidFill>
                  <a:srgbClr val="3D3C2C"/>
                </a:solidFill>
                <a:latin typeface="Century Gothic"/>
                <a:cs typeface="Century Gothic"/>
              </a:rPr>
              <a:t>r</a:t>
            </a:r>
            <a:r>
              <a:rPr sz="1100" spc="-4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100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100" spc="-5" dirty="0">
                <a:solidFill>
                  <a:srgbClr val="3D3C2C"/>
                </a:solidFill>
                <a:latin typeface="Century Gothic"/>
                <a:cs typeface="Century Gothic"/>
              </a:rPr>
              <a:t>ha</a:t>
            </a:r>
            <a:r>
              <a:rPr sz="1100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100" spc="-1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100" spc="-5" dirty="0">
                <a:solidFill>
                  <a:srgbClr val="3D3C2C"/>
                </a:solidFill>
                <a:latin typeface="Century Gothic"/>
                <a:cs typeface="Century Gothic"/>
              </a:rPr>
              <a:t>p</a:t>
            </a:r>
            <a:r>
              <a:rPr sz="1100" spc="5" dirty="0">
                <a:solidFill>
                  <a:srgbClr val="3D3C2C"/>
                </a:solidFill>
                <a:latin typeface="Century Gothic"/>
                <a:cs typeface="Century Gothic"/>
              </a:rPr>
              <a:t>r</a:t>
            </a:r>
            <a:r>
              <a:rPr sz="1100" dirty="0">
                <a:solidFill>
                  <a:srgbClr val="3D3C2C"/>
                </a:solidFill>
                <a:latin typeface="Century Gothic"/>
                <a:cs typeface="Century Gothic"/>
              </a:rPr>
              <a:t>o</a:t>
            </a:r>
            <a:r>
              <a:rPr sz="1100" spc="-5" dirty="0">
                <a:solidFill>
                  <a:srgbClr val="3D3C2C"/>
                </a:solidFill>
                <a:latin typeface="Century Gothic"/>
                <a:cs typeface="Century Gothic"/>
              </a:rPr>
              <a:t>d</a:t>
            </a:r>
            <a:r>
              <a:rPr sz="1100" dirty="0">
                <a:solidFill>
                  <a:srgbClr val="3D3C2C"/>
                </a:solidFill>
                <a:latin typeface="Century Gothic"/>
                <a:cs typeface="Century Gothic"/>
              </a:rPr>
              <a:t>u</a:t>
            </a:r>
            <a:r>
              <a:rPr sz="1100" spc="5" dirty="0">
                <a:solidFill>
                  <a:srgbClr val="3D3C2C"/>
                </a:solidFill>
                <a:latin typeface="Century Gothic"/>
                <a:cs typeface="Century Gothic"/>
              </a:rPr>
              <a:t>c</a:t>
            </a:r>
            <a:r>
              <a:rPr sz="1100" dirty="0">
                <a:solidFill>
                  <a:srgbClr val="3D3C2C"/>
                </a:solidFill>
                <a:latin typeface="Century Gothic"/>
                <a:cs typeface="Century Gothic"/>
              </a:rPr>
              <a:t>es</a:t>
            </a:r>
            <a:r>
              <a:rPr sz="1100" spc="-5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100" dirty="0">
                <a:solidFill>
                  <a:srgbClr val="3D3C2C"/>
                </a:solidFill>
                <a:latin typeface="Century Gothic"/>
                <a:cs typeface="Century Gothic"/>
              </a:rPr>
              <a:t>energy.</a:t>
            </a:r>
            <a:endParaRPr sz="1100">
              <a:latin typeface="Century Gothic"/>
              <a:cs typeface="Century Gothic"/>
            </a:endParaRPr>
          </a:p>
          <a:p>
            <a:pPr marL="286385" marR="249554" indent="-274320">
              <a:lnSpc>
                <a:spcPct val="80100"/>
              </a:lnSpc>
              <a:spcBef>
                <a:spcPts val="260"/>
              </a:spcBef>
              <a:tabLst>
                <a:tab pos="286385" algn="l"/>
              </a:tabLst>
            </a:pPr>
            <a:r>
              <a:rPr sz="850" spc="-20" dirty="0">
                <a:solidFill>
                  <a:srgbClr val="93C500"/>
                </a:solidFill>
                <a:latin typeface="Wingdings 2"/>
                <a:cs typeface="Wingdings 2"/>
              </a:rPr>
              <a:t></a:t>
            </a:r>
            <a:r>
              <a:rPr sz="850" spc="-20" dirty="0">
                <a:solidFill>
                  <a:srgbClr val="93C500"/>
                </a:solidFill>
                <a:latin typeface="Times New Roman"/>
                <a:cs typeface="Times New Roman"/>
              </a:rPr>
              <a:t>	</a:t>
            </a:r>
            <a:r>
              <a:rPr sz="1100" spc="-20" dirty="0">
                <a:solidFill>
                  <a:srgbClr val="3D3C2C"/>
                </a:solidFill>
                <a:latin typeface="Century Gothic"/>
                <a:cs typeface="Century Gothic"/>
              </a:rPr>
              <a:t>Near</a:t>
            </a:r>
            <a:r>
              <a:rPr sz="1100" spc="5" dirty="0">
                <a:solidFill>
                  <a:srgbClr val="3D3C2C"/>
                </a:solidFill>
                <a:latin typeface="Century Gothic"/>
                <a:cs typeface="Century Gothic"/>
              </a:rPr>
              <a:t>l</a:t>
            </a:r>
            <a:r>
              <a:rPr sz="1100" dirty="0">
                <a:solidFill>
                  <a:srgbClr val="3D3C2C"/>
                </a:solidFill>
                <a:latin typeface="Century Gothic"/>
                <a:cs typeface="Century Gothic"/>
              </a:rPr>
              <a:t>y</a:t>
            </a:r>
            <a:r>
              <a:rPr sz="1100" spc="-4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100" dirty="0">
                <a:solidFill>
                  <a:srgbClr val="3D3C2C"/>
                </a:solidFill>
                <a:latin typeface="Century Gothic"/>
                <a:cs typeface="Century Gothic"/>
              </a:rPr>
              <a:t>s</a:t>
            </a:r>
            <a:r>
              <a:rPr sz="1100" spc="5" dirty="0">
                <a:solidFill>
                  <a:srgbClr val="3D3C2C"/>
                </a:solidFill>
                <a:latin typeface="Century Gothic"/>
                <a:cs typeface="Century Gothic"/>
              </a:rPr>
              <a:t>il</a:t>
            </a:r>
            <a:r>
              <a:rPr sz="1100" dirty="0">
                <a:solidFill>
                  <a:srgbClr val="3D3C2C"/>
                </a:solidFill>
                <a:latin typeface="Century Gothic"/>
                <a:cs typeface="Century Gothic"/>
              </a:rPr>
              <a:t>ent</a:t>
            </a:r>
            <a:r>
              <a:rPr sz="1100" spc="-1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100" dirty="0">
                <a:solidFill>
                  <a:srgbClr val="3D3C2C"/>
                </a:solidFill>
                <a:latin typeface="Century Gothic"/>
                <a:cs typeface="Century Gothic"/>
              </a:rPr>
              <a:t>–</a:t>
            </a:r>
            <a:r>
              <a:rPr sz="1100" spc="-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100" dirty="0">
                <a:solidFill>
                  <a:srgbClr val="3D3C2C"/>
                </a:solidFill>
                <a:latin typeface="Century Gothic"/>
                <a:cs typeface="Century Gothic"/>
              </a:rPr>
              <a:t>so</a:t>
            </a:r>
            <a:r>
              <a:rPr sz="1100" spc="-10" dirty="0">
                <a:solidFill>
                  <a:srgbClr val="3D3C2C"/>
                </a:solidFill>
                <a:latin typeface="Century Gothic"/>
                <a:cs typeface="Century Gothic"/>
              </a:rPr>
              <a:t>m</a:t>
            </a:r>
            <a:r>
              <a:rPr sz="1100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1100" spc="-5" dirty="0">
                <a:solidFill>
                  <a:srgbClr val="3D3C2C"/>
                </a:solidFill>
                <a:latin typeface="Century Gothic"/>
                <a:cs typeface="Century Gothic"/>
              </a:rPr>
              <a:t> ma</a:t>
            </a:r>
            <a:r>
              <a:rPr sz="1100" dirty="0">
                <a:solidFill>
                  <a:srgbClr val="3D3C2C"/>
                </a:solidFill>
                <a:latin typeface="Century Gothic"/>
                <a:cs typeface="Century Gothic"/>
              </a:rPr>
              <a:t>y</a:t>
            </a:r>
            <a:r>
              <a:rPr sz="1100" spc="-1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100" spc="-5" dirty="0">
                <a:solidFill>
                  <a:srgbClr val="3D3C2C"/>
                </a:solidFill>
                <a:latin typeface="Century Gothic"/>
                <a:cs typeface="Century Gothic"/>
              </a:rPr>
              <a:t>mak</a:t>
            </a:r>
            <a:r>
              <a:rPr sz="1100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1100" spc="-1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100" dirty="0">
                <a:solidFill>
                  <a:srgbClr val="3D3C2C"/>
                </a:solidFill>
                <a:latin typeface="Century Gothic"/>
                <a:cs typeface="Century Gothic"/>
              </a:rPr>
              <a:t>n</a:t>
            </a:r>
            <a:r>
              <a:rPr sz="1100" spc="-5" dirty="0">
                <a:solidFill>
                  <a:srgbClr val="3D3C2C"/>
                </a:solidFill>
                <a:latin typeface="Century Gothic"/>
                <a:cs typeface="Century Gothic"/>
              </a:rPr>
              <a:t>o</a:t>
            </a:r>
            <a:r>
              <a:rPr sz="1100" spc="5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100" dirty="0">
                <a:solidFill>
                  <a:srgbClr val="3D3C2C"/>
                </a:solidFill>
                <a:latin typeface="Century Gothic"/>
                <a:cs typeface="Century Gothic"/>
              </a:rPr>
              <a:t>se</a:t>
            </a:r>
            <a:r>
              <a:rPr sz="1100" spc="-1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100" dirty="0">
                <a:solidFill>
                  <a:srgbClr val="3D3C2C"/>
                </a:solidFill>
                <a:latin typeface="Century Gothic"/>
                <a:cs typeface="Century Gothic"/>
              </a:rPr>
              <a:t>or </a:t>
            </a:r>
            <a:r>
              <a:rPr sz="1100" spc="-5" dirty="0">
                <a:solidFill>
                  <a:srgbClr val="3D3C2C"/>
                </a:solidFill>
                <a:latin typeface="Century Gothic"/>
                <a:cs typeface="Century Gothic"/>
              </a:rPr>
              <a:t>b</a:t>
            </a:r>
            <a:r>
              <a:rPr sz="1100" dirty="0">
                <a:solidFill>
                  <a:srgbClr val="3D3C2C"/>
                </a:solidFill>
                <a:latin typeface="Century Gothic"/>
                <a:cs typeface="Century Gothic"/>
              </a:rPr>
              <a:t>eeps</a:t>
            </a:r>
            <a:r>
              <a:rPr sz="1100" spc="-4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100" dirty="0">
                <a:solidFill>
                  <a:srgbClr val="3D3C2C"/>
                </a:solidFill>
                <a:latin typeface="Century Gothic"/>
                <a:cs typeface="Century Gothic"/>
              </a:rPr>
              <a:t>to </a:t>
            </a:r>
            <a:r>
              <a:rPr sz="1100" spc="-5" dirty="0">
                <a:solidFill>
                  <a:srgbClr val="3D3C2C"/>
                </a:solidFill>
                <a:latin typeface="Century Gothic"/>
                <a:cs typeface="Century Gothic"/>
              </a:rPr>
              <a:t>a</a:t>
            </a:r>
            <a:r>
              <a:rPr sz="1100" spc="5" dirty="0">
                <a:solidFill>
                  <a:srgbClr val="3D3C2C"/>
                </a:solidFill>
                <a:latin typeface="Century Gothic"/>
                <a:cs typeface="Century Gothic"/>
              </a:rPr>
              <a:t>l</a:t>
            </a:r>
            <a:r>
              <a:rPr sz="1100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1100" spc="5" dirty="0">
                <a:solidFill>
                  <a:srgbClr val="3D3C2C"/>
                </a:solidFill>
                <a:latin typeface="Century Gothic"/>
                <a:cs typeface="Century Gothic"/>
              </a:rPr>
              <a:t>r</a:t>
            </a:r>
            <a:r>
              <a:rPr sz="1100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100" spc="-3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100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100" spc="-5" dirty="0">
                <a:solidFill>
                  <a:srgbClr val="3D3C2C"/>
                </a:solidFill>
                <a:latin typeface="Century Gothic"/>
                <a:cs typeface="Century Gothic"/>
              </a:rPr>
              <a:t>h</a:t>
            </a:r>
            <a:r>
              <a:rPr sz="1100" dirty="0">
                <a:solidFill>
                  <a:srgbClr val="3D3C2C"/>
                </a:solidFill>
                <a:latin typeface="Century Gothic"/>
                <a:cs typeface="Century Gothic"/>
              </a:rPr>
              <a:t>ose</a:t>
            </a:r>
            <a:r>
              <a:rPr sz="1100" spc="-1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100" spc="-5" dirty="0">
                <a:solidFill>
                  <a:srgbClr val="3D3C2C"/>
                </a:solidFill>
                <a:latin typeface="Century Gothic"/>
                <a:cs typeface="Century Gothic"/>
              </a:rPr>
              <a:t>p</a:t>
            </a:r>
            <a:r>
              <a:rPr sz="1100" spc="5" dirty="0">
                <a:solidFill>
                  <a:srgbClr val="3D3C2C"/>
                </a:solidFill>
                <a:latin typeface="Century Gothic"/>
                <a:cs typeface="Century Gothic"/>
              </a:rPr>
              <a:t>r</a:t>
            </a:r>
            <a:r>
              <a:rPr sz="1100" dirty="0">
                <a:solidFill>
                  <a:srgbClr val="3D3C2C"/>
                </a:solidFill>
                <a:latin typeface="Century Gothic"/>
                <a:cs typeface="Century Gothic"/>
              </a:rPr>
              <a:t>esent</a:t>
            </a:r>
            <a:r>
              <a:rPr sz="1100" spc="-3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100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100" spc="-5" dirty="0">
                <a:solidFill>
                  <a:srgbClr val="3D3C2C"/>
                </a:solidFill>
                <a:latin typeface="Century Gothic"/>
                <a:cs typeface="Century Gothic"/>
              </a:rPr>
              <a:t>ha</a:t>
            </a:r>
            <a:r>
              <a:rPr sz="1100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100" spc="-1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100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100" spc="-5" dirty="0">
                <a:solidFill>
                  <a:srgbClr val="3D3C2C"/>
                </a:solidFill>
                <a:latin typeface="Century Gothic"/>
                <a:cs typeface="Century Gothic"/>
              </a:rPr>
              <a:t>h</a:t>
            </a:r>
            <a:r>
              <a:rPr sz="1100" dirty="0">
                <a:solidFill>
                  <a:srgbClr val="3D3C2C"/>
                </a:solidFill>
                <a:latin typeface="Century Gothic"/>
                <a:cs typeface="Century Gothic"/>
              </a:rPr>
              <a:t>e </a:t>
            </a:r>
            <a:r>
              <a:rPr sz="1100" spc="10" dirty="0">
                <a:solidFill>
                  <a:srgbClr val="3D3C2C"/>
                </a:solidFill>
                <a:latin typeface="Century Gothic"/>
                <a:cs typeface="Century Gothic"/>
              </a:rPr>
              <a:t>v</a:t>
            </a:r>
            <a:r>
              <a:rPr sz="1100" dirty="0">
                <a:solidFill>
                  <a:srgbClr val="3D3C2C"/>
                </a:solidFill>
                <a:latin typeface="Century Gothic"/>
                <a:cs typeface="Century Gothic"/>
              </a:rPr>
              <a:t>eh</a:t>
            </a:r>
            <a:r>
              <a:rPr sz="1100" spc="5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100" dirty="0">
                <a:solidFill>
                  <a:srgbClr val="3D3C2C"/>
                </a:solidFill>
                <a:latin typeface="Century Gothic"/>
                <a:cs typeface="Century Gothic"/>
              </a:rPr>
              <a:t>c</a:t>
            </a:r>
            <a:r>
              <a:rPr sz="1100" spc="5" dirty="0">
                <a:solidFill>
                  <a:srgbClr val="3D3C2C"/>
                </a:solidFill>
                <a:latin typeface="Century Gothic"/>
                <a:cs typeface="Century Gothic"/>
              </a:rPr>
              <a:t>l</a:t>
            </a:r>
            <a:r>
              <a:rPr sz="1100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1100" spc="-4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100" spc="5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100" dirty="0">
                <a:solidFill>
                  <a:srgbClr val="3D3C2C"/>
                </a:solidFill>
                <a:latin typeface="Century Gothic"/>
                <a:cs typeface="Century Gothic"/>
              </a:rPr>
              <a:t>s</a:t>
            </a:r>
            <a:r>
              <a:rPr sz="1100" spc="-1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100" dirty="0">
                <a:solidFill>
                  <a:srgbClr val="3D3C2C"/>
                </a:solidFill>
                <a:latin typeface="Century Gothic"/>
                <a:cs typeface="Century Gothic"/>
              </a:rPr>
              <a:t>running. </a:t>
            </a:r>
            <a:r>
              <a:rPr sz="1100" spc="-4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100" spc="-5" dirty="0">
                <a:solidFill>
                  <a:srgbClr val="3D3C2C"/>
                </a:solidFill>
                <a:latin typeface="Century Gothic"/>
                <a:cs typeface="Century Gothic"/>
              </a:rPr>
              <a:t>Othe</a:t>
            </a:r>
            <a:r>
              <a:rPr sz="1100" dirty="0">
                <a:solidFill>
                  <a:srgbClr val="3D3C2C"/>
                </a:solidFill>
                <a:latin typeface="Century Gothic"/>
                <a:cs typeface="Century Gothic"/>
              </a:rPr>
              <a:t>r</a:t>
            </a:r>
            <a:r>
              <a:rPr sz="1100" spc="-2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100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100" spc="-5" dirty="0">
                <a:solidFill>
                  <a:srgbClr val="3D3C2C"/>
                </a:solidFill>
                <a:latin typeface="Century Gothic"/>
                <a:cs typeface="Century Gothic"/>
              </a:rPr>
              <a:t>ha</a:t>
            </a:r>
            <a:r>
              <a:rPr sz="1100" dirty="0">
                <a:solidFill>
                  <a:srgbClr val="3D3C2C"/>
                </a:solidFill>
                <a:latin typeface="Century Gothic"/>
                <a:cs typeface="Century Gothic"/>
              </a:rPr>
              <a:t>n</a:t>
            </a:r>
            <a:r>
              <a:rPr sz="1100" spc="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100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100" spc="-5" dirty="0">
                <a:solidFill>
                  <a:srgbClr val="3D3C2C"/>
                </a:solidFill>
                <a:latin typeface="Century Gothic"/>
                <a:cs typeface="Century Gothic"/>
              </a:rPr>
              <a:t>ha</a:t>
            </a:r>
            <a:r>
              <a:rPr sz="1100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100" spc="-1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100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100" spc="-5" dirty="0">
                <a:solidFill>
                  <a:srgbClr val="3D3C2C"/>
                </a:solidFill>
                <a:latin typeface="Century Gothic"/>
                <a:cs typeface="Century Gothic"/>
              </a:rPr>
              <a:t>h</a:t>
            </a:r>
            <a:r>
              <a:rPr sz="1100" dirty="0">
                <a:solidFill>
                  <a:srgbClr val="3D3C2C"/>
                </a:solidFill>
                <a:latin typeface="Century Gothic"/>
                <a:cs typeface="Century Gothic"/>
              </a:rPr>
              <a:t>e </a:t>
            </a:r>
            <a:r>
              <a:rPr sz="1100" spc="10" dirty="0">
                <a:solidFill>
                  <a:srgbClr val="3D3C2C"/>
                </a:solidFill>
                <a:latin typeface="Century Gothic"/>
                <a:cs typeface="Century Gothic"/>
              </a:rPr>
              <a:t>v</a:t>
            </a:r>
            <a:r>
              <a:rPr sz="1100" dirty="0">
                <a:solidFill>
                  <a:srgbClr val="3D3C2C"/>
                </a:solidFill>
                <a:latin typeface="Century Gothic"/>
                <a:cs typeface="Century Gothic"/>
              </a:rPr>
              <a:t>eh</a:t>
            </a:r>
            <a:r>
              <a:rPr sz="1100" spc="5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100" dirty="0">
                <a:solidFill>
                  <a:srgbClr val="3D3C2C"/>
                </a:solidFill>
                <a:latin typeface="Century Gothic"/>
                <a:cs typeface="Century Gothic"/>
              </a:rPr>
              <a:t>c</a:t>
            </a:r>
            <a:r>
              <a:rPr sz="1100" spc="5" dirty="0">
                <a:solidFill>
                  <a:srgbClr val="3D3C2C"/>
                </a:solidFill>
                <a:latin typeface="Century Gothic"/>
                <a:cs typeface="Century Gothic"/>
              </a:rPr>
              <a:t>l</a:t>
            </a:r>
            <a:r>
              <a:rPr sz="1100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1100" spc="-4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100" spc="5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100" dirty="0">
                <a:solidFill>
                  <a:srgbClr val="3D3C2C"/>
                </a:solidFill>
                <a:latin typeface="Century Gothic"/>
                <a:cs typeface="Century Gothic"/>
              </a:rPr>
              <a:t>s</a:t>
            </a:r>
            <a:r>
              <a:rPr sz="1100" spc="-1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100" dirty="0">
                <a:solidFill>
                  <a:srgbClr val="3D3C2C"/>
                </a:solidFill>
                <a:latin typeface="Century Gothic"/>
                <a:cs typeface="Century Gothic"/>
              </a:rPr>
              <a:t>nea</a:t>
            </a:r>
            <a:r>
              <a:rPr sz="1100" spc="5" dirty="0">
                <a:solidFill>
                  <a:srgbClr val="3D3C2C"/>
                </a:solidFill>
                <a:latin typeface="Century Gothic"/>
                <a:cs typeface="Century Gothic"/>
              </a:rPr>
              <a:t>rl</a:t>
            </a:r>
            <a:r>
              <a:rPr sz="1100" dirty="0">
                <a:solidFill>
                  <a:srgbClr val="3D3C2C"/>
                </a:solidFill>
                <a:latin typeface="Century Gothic"/>
                <a:cs typeface="Century Gothic"/>
              </a:rPr>
              <a:t>y</a:t>
            </a:r>
            <a:r>
              <a:rPr sz="1100" spc="-3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100" dirty="0">
                <a:solidFill>
                  <a:srgbClr val="3D3C2C"/>
                </a:solidFill>
                <a:latin typeface="Century Gothic"/>
                <a:cs typeface="Century Gothic"/>
              </a:rPr>
              <a:t>s</a:t>
            </a:r>
            <a:r>
              <a:rPr sz="1100" spc="5" dirty="0">
                <a:solidFill>
                  <a:srgbClr val="3D3C2C"/>
                </a:solidFill>
                <a:latin typeface="Century Gothic"/>
                <a:cs typeface="Century Gothic"/>
              </a:rPr>
              <a:t>il</a:t>
            </a:r>
            <a:r>
              <a:rPr sz="1100" dirty="0">
                <a:solidFill>
                  <a:srgbClr val="3D3C2C"/>
                </a:solidFill>
                <a:latin typeface="Century Gothic"/>
                <a:cs typeface="Century Gothic"/>
              </a:rPr>
              <a:t>ent.</a:t>
            </a:r>
            <a:endParaRPr sz="11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tabLst>
                <a:tab pos="286385" algn="l"/>
              </a:tabLst>
            </a:pPr>
            <a:r>
              <a:rPr sz="850" spc="-20" dirty="0">
                <a:solidFill>
                  <a:srgbClr val="93C500"/>
                </a:solidFill>
                <a:latin typeface="Wingdings 2"/>
                <a:cs typeface="Wingdings 2"/>
              </a:rPr>
              <a:t></a:t>
            </a:r>
            <a:r>
              <a:rPr sz="850" spc="-20" dirty="0">
                <a:solidFill>
                  <a:srgbClr val="93C500"/>
                </a:solidFill>
                <a:latin typeface="Times New Roman"/>
                <a:cs typeface="Times New Roman"/>
              </a:rPr>
              <a:t>	</a:t>
            </a:r>
            <a:r>
              <a:rPr sz="1100" spc="-5" dirty="0">
                <a:solidFill>
                  <a:srgbClr val="3D3C2C"/>
                </a:solidFill>
                <a:latin typeface="Century Gothic"/>
                <a:cs typeface="Century Gothic"/>
              </a:rPr>
              <a:t>Bot</a:t>
            </a:r>
            <a:r>
              <a:rPr sz="1100" dirty="0">
                <a:solidFill>
                  <a:srgbClr val="3D3C2C"/>
                </a:solidFill>
                <a:latin typeface="Century Gothic"/>
                <a:cs typeface="Century Gothic"/>
              </a:rPr>
              <a:t>h high</a:t>
            </a:r>
            <a:r>
              <a:rPr sz="1100" spc="5" dirty="0">
                <a:solidFill>
                  <a:srgbClr val="3D3C2C"/>
                </a:solidFill>
                <a:latin typeface="Century Gothic"/>
                <a:cs typeface="Century Gothic"/>
              </a:rPr>
              <a:t>-</a:t>
            </a:r>
            <a:r>
              <a:rPr sz="1100" spc="-5" dirty="0">
                <a:solidFill>
                  <a:srgbClr val="3D3C2C"/>
                </a:solidFill>
                <a:latin typeface="Century Gothic"/>
                <a:cs typeface="Century Gothic"/>
              </a:rPr>
              <a:t>an</a:t>
            </a:r>
            <a:r>
              <a:rPr sz="1100" dirty="0">
                <a:solidFill>
                  <a:srgbClr val="3D3C2C"/>
                </a:solidFill>
                <a:latin typeface="Century Gothic"/>
                <a:cs typeface="Century Gothic"/>
              </a:rPr>
              <a:t>d</a:t>
            </a:r>
            <a:r>
              <a:rPr sz="1100" spc="5" dirty="0">
                <a:solidFill>
                  <a:srgbClr val="3D3C2C"/>
                </a:solidFill>
                <a:latin typeface="Century Gothic"/>
                <a:cs typeface="Century Gothic"/>
              </a:rPr>
              <a:t>-l</a:t>
            </a:r>
            <a:r>
              <a:rPr sz="1100" dirty="0">
                <a:solidFill>
                  <a:srgbClr val="3D3C2C"/>
                </a:solidFill>
                <a:latin typeface="Century Gothic"/>
                <a:cs typeface="Century Gothic"/>
              </a:rPr>
              <a:t>o</a:t>
            </a:r>
            <a:r>
              <a:rPr sz="1100" spc="-10" dirty="0">
                <a:solidFill>
                  <a:srgbClr val="3D3C2C"/>
                </a:solidFill>
                <a:latin typeface="Century Gothic"/>
                <a:cs typeface="Century Gothic"/>
              </a:rPr>
              <a:t>w</a:t>
            </a:r>
            <a:r>
              <a:rPr sz="1100" spc="5" dirty="0">
                <a:solidFill>
                  <a:srgbClr val="3D3C2C"/>
                </a:solidFill>
                <a:latin typeface="Century Gothic"/>
                <a:cs typeface="Century Gothic"/>
              </a:rPr>
              <a:t>-</a:t>
            </a:r>
            <a:r>
              <a:rPr sz="1100" spc="-5" dirty="0">
                <a:solidFill>
                  <a:srgbClr val="3D3C2C"/>
                </a:solidFill>
                <a:latin typeface="Century Gothic"/>
                <a:cs typeface="Century Gothic"/>
              </a:rPr>
              <a:t>vo</a:t>
            </a:r>
            <a:r>
              <a:rPr sz="1100" dirty="0">
                <a:solidFill>
                  <a:srgbClr val="3D3C2C"/>
                </a:solidFill>
                <a:latin typeface="Century Gothic"/>
                <a:cs typeface="Century Gothic"/>
              </a:rPr>
              <a:t>lta</a:t>
            </a:r>
            <a:r>
              <a:rPr sz="1100" spc="-15" dirty="0">
                <a:solidFill>
                  <a:srgbClr val="3D3C2C"/>
                </a:solidFill>
                <a:latin typeface="Century Gothic"/>
                <a:cs typeface="Century Gothic"/>
              </a:rPr>
              <a:t>g</a:t>
            </a:r>
            <a:r>
              <a:rPr sz="1100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1100" spc="-4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100" spc="-5" dirty="0">
                <a:solidFill>
                  <a:srgbClr val="3D3C2C"/>
                </a:solidFill>
                <a:latin typeface="Century Gothic"/>
                <a:cs typeface="Century Gothic"/>
              </a:rPr>
              <a:t>b</a:t>
            </a:r>
            <a:r>
              <a:rPr sz="1100" dirty="0">
                <a:solidFill>
                  <a:srgbClr val="3D3C2C"/>
                </a:solidFill>
                <a:latin typeface="Century Gothic"/>
                <a:cs typeface="Century Gothic"/>
              </a:rPr>
              <a:t>at</a:t>
            </a:r>
            <a:r>
              <a:rPr sz="1100" spc="-5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100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1100" spc="5" dirty="0">
                <a:solidFill>
                  <a:srgbClr val="3D3C2C"/>
                </a:solidFill>
                <a:latin typeface="Century Gothic"/>
                <a:cs typeface="Century Gothic"/>
              </a:rPr>
              <a:t>r</a:t>
            </a:r>
            <a:r>
              <a:rPr sz="1100" dirty="0">
                <a:solidFill>
                  <a:srgbClr val="3D3C2C"/>
                </a:solidFill>
                <a:latin typeface="Century Gothic"/>
                <a:cs typeface="Century Gothic"/>
              </a:rPr>
              <a:t>y</a:t>
            </a:r>
            <a:r>
              <a:rPr sz="1100" spc="-3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100" dirty="0">
                <a:solidFill>
                  <a:srgbClr val="3D3C2C"/>
                </a:solidFill>
                <a:latin typeface="Century Gothic"/>
                <a:cs typeface="Century Gothic"/>
              </a:rPr>
              <a:t>s</a:t>
            </a:r>
            <a:r>
              <a:rPr sz="1100" spc="-5" dirty="0">
                <a:solidFill>
                  <a:srgbClr val="3D3C2C"/>
                </a:solidFill>
                <a:latin typeface="Century Gothic"/>
                <a:cs typeface="Century Gothic"/>
              </a:rPr>
              <a:t>y</a:t>
            </a:r>
            <a:r>
              <a:rPr sz="1100" dirty="0">
                <a:solidFill>
                  <a:srgbClr val="3D3C2C"/>
                </a:solidFill>
                <a:latin typeface="Century Gothic"/>
                <a:cs typeface="Century Gothic"/>
              </a:rPr>
              <a:t>ste</a:t>
            </a:r>
            <a:r>
              <a:rPr sz="1100" spc="-5" dirty="0">
                <a:solidFill>
                  <a:srgbClr val="3D3C2C"/>
                </a:solidFill>
                <a:latin typeface="Century Gothic"/>
                <a:cs typeface="Century Gothic"/>
              </a:rPr>
              <a:t>m</a:t>
            </a:r>
            <a:r>
              <a:rPr sz="1100" dirty="0">
                <a:solidFill>
                  <a:srgbClr val="3D3C2C"/>
                </a:solidFill>
                <a:latin typeface="Century Gothic"/>
                <a:cs typeface="Century Gothic"/>
              </a:rPr>
              <a:t>s</a:t>
            </a:r>
            <a:endParaRPr sz="1100">
              <a:latin typeface="Century Gothic"/>
              <a:cs typeface="Century Gothic"/>
            </a:endParaRPr>
          </a:p>
          <a:p>
            <a:pPr marL="309245">
              <a:lnSpc>
                <a:spcPts val="1080"/>
              </a:lnSpc>
              <a:spcBef>
                <a:spcPts val="5"/>
              </a:spcBef>
              <a:tabLst>
                <a:tab pos="584200" algn="l"/>
              </a:tabLst>
            </a:pPr>
            <a:r>
              <a:rPr sz="750" dirty="0">
                <a:solidFill>
                  <a:srgbClr val="93C500"/>
                </a:solidFill>
                <a:latin typeface="Wingdings 2"/>
                <a:cs typeface="Wingdings 2"/>
              </a:rPr>
              <a:t></a:t>
            </a:r>
            <a:r>
              <a:rPr sz="750" dirty="0">
                <a:solidFill>
                  <a:srgbClr val="93C500"/>
                </a:solidFill>
                <a:latin typeface="Times New Roman"/>
                <a:cs typeface="Times New Roman"/>
              </a:rPr>
              <a:t>	</a:t>
            </a:r>
            <a:r>
              <a:rPr sz="1000" spc="-10" dirty="0">
                <a:solidFill>
                  <a:srgbClr val="3D3C2C"/>
                </a:solidFill>
                <a:latin typeface="Century Gothic"/>
                <a:cs typeface="Century Gothic"/>
              </a:rPr>
              <a:t>Hig</a:t>
            </a:r>
            <a:r>
              <a:rPr sz="1000" dirty="0">
                <a:solidFill>
                  <a:srgbClr val="3D3C2C"/>
                </a:solidFill>
                <a:latin typeface="Century Gothic"/>
                <a:cs typeface="Century Gothic"/>
              </a:rPr>
              <a:t>h-</a:t>
            </a:r>
            <a:r>
              <a:rPr sz="1000" spc="-15" dirty="0">
                <a:solidFill>
                  <a:srgbClr val="3D3C2C"/>
                </a:solidFill>
                <a:latin typeface="Century Gothic"/>
                <a:cs typeface="Century Gothic"/>
              </a:rPr>
              <a:t>vo</a:t>
            </a:r>
            <a:r>
              <a:rPr sz="1000" spc="-5" dirty="0">
                <a:solidFill>
                  <a:srgbClr val="3D3C2C"/>
                </a:solidFill>
                <a:latin typeface="Century Gothic"/>
                <a:cs typeface="Century Gothic"/>
              </a:rPr>
              <a:t>l</a:t>
            </a:r>
            <a:r>
              <a:rPr sz="1000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000" spc="-10" dirty="0">
                <a:solidFill>
                  <a:srgbClr val="3D3C2C"/>
                </a:solidFill>
                <a:latin typeface="Century Gothic"/>
                <a:cs typeface="Century Gothic"/>
              </a:rPr>
              <a:t>age</a:t>
            </a:r>
            <a:r>
              <a:rPr sz="1000" spc="-5" dirty="0">
                <a:solidFill>
                  <a:srgbClr val="3D3C2C"/>
                </a:solidFill>
                <a:latin typeface="Century Gothic"/>
                <a:cs typeface="Century Gothic"/>
              </a:rPr>
              <a:t> c</a:t>
            </a:r>
            <a:r>
              <a:rPr sz="1000" spc="-10" dirty="0">
                <a:solidFill>
                  <a:srgbClr val="3D3C2C"/>
                </a:solidFill>
                <a:latin typeface="Century Gothic"/>
                <a:cs typeface="Century Gothic"/>
              </a:rPr>
              <a:t>an</a:t>
            </a:r>
            <a:r>
              <a:rPr sz="100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000" spc="-10" dirty="0">
                <a:solidFill>
                  <a:srgbClr val="3D3C2C"/>
                </a:solidFill>
                <a:latin typeface="Century Gothic"/>
                <a:cs typeface="Century Gothic"/>
              </a:rPr>
              <a:t>s</a:t>
            </a:r>
            <a:r>
              <a:rPr sz="1000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000" spc="-15" dirty="0">
                <a:solidFill>
                  <a:srgbClr val="3D3C2C"/>
                </a:solidFill>
                <a:latin typeface="Century Gothic"/>
                <a:cs typeface="Century Gothic"/>
              </a:rPr>
              <a:t>o</a:t>
            </a:r>
            <a:r>
              <a:rPr sz="1000" spc="-5" dirty="0">
                <a:solidFill>
                  <a:srgbClr val="3D3C2C"/>
                </a:solidFill>
                <a:latin typeface="Century Gothic"/>
                <a:cs typeface="Century Gothic"/>
              </a:rPr>
              <a:t>re </a:t>
            </a:r>
            <a:r>
              <a:rPr sz="1000" spc="-10" dirty="0">
                <a:solidFill>
                  <a:srgbClr val="3D3C2C"/>
                </a:solidFill>
                <a:latin typeface="Century Gothic"/>
                <a:cs typeface="Century Gothic"/>
              </a:rPr>
              <a:t>more</a:t>
            </a:r>
            <a:r>
              <a:rPr sz="1000" spc="-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000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000" spc="-10" dirty="0">
                <a:solidFill>
                  <a:srgbClr val="3D3C2C"/>
                </a:solidFill>
                <a:latin typeface="Century Gothic"/>
                <a:cs typeface="Century Gothic"/>
              </a:rPr>
              <a:t>han</a:t>
            </a:r>
            <a:r>
              <a:rPr sz="100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000" spc="-10" dirty="0">
                <a:solidFill>
                  <a:srgbClr val="3D3C2C"/>
                </a:solidFill>
                <a:latin typeface="Century Gothic"/>
                <a:cs typeface="Century Gothic"/>
              </a:rPr>
              <a:t>600v.</a:t>
            </a:r>
            <a:endParaRPr sz="1000">
              <a:latin typeface="Century Gothic"/>
              <a:cs typeface="Century Gothic"/>
            </a:endParaRPr>
          </a:p>
          <a:p>
            <a:pPr marL="584200" marR="24130">
              <a:lnSpc>
                <a:spcPct val="80000"/>
              </a:lnSpc>
              <a:spcBef>
                <a:spcPts val="120"/>
              </a:spcBef>
            </a:pPr>
            <a:r>
              <a:rPr sz="1000" spc="-15" dirty="0">
                <a:solidFill>
                  <a:srgbClr val="3D3C2C"/>
                </a:solidFill>
                <a:latin typeface="Century Gothic"/>
                <a:cs typeface="Century Gothic"/>
              </a:rPr>
              <a:t>Lo</a:t>
            </a:r>
            <a:r>
              <a:rPr sz="1000" dirty="0">
                <a:solidFill>
                  <a:srgbClr val="3D3C2C"/>
                </a:solidFill>
                <a:latin typeface="Century Gothic"/>
                <a:cs typeface="Century Gothic"/>
              </a:rPr>
              <a:t>w-</a:t>
            </a:r>
            <a:r>
              <a:rPr sz="1000" spc="-15" dirty="0">
                <a:solidFill>
                  <a:srgbClr val="3D3C2C"/>
                </a:solidFill>
                <a:latin typeface="Century Gothic"/>
                <a:cs typeface="Century Gothic"/>
              </a:rPr>
              <a:t>vo</a:t>
            </a:r>
            <a:r>
              <a:rPr sz="1000" spc="-5" dirty="0">
                <a:solidFill>
                  <a:srgbClr val="3D3C2C"/>
                </a:solidFill>
                <a:latin typeface="Century Gothic"/>
                <a:cs typeface="Century Gothic"/>
              </a:rPr>
              <a:t>l</a:t>
            </a:r>
            <a:r>
              <a:rPr sz="1000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000" spc="-10" dirty="0">
                <a:solidFill>
                  <a:srgbClr val="3D3C2C"/>
                </a:solidFill>
                <a:latin typeface="Century Gothic"/>
                <a:cs typeface="Century Gothic"/>
              </a:rPr>
              <a:t>age</a:t>
            </a:r>
            <a:r>
              <a:rPr sz="1000" spc="-1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000" spc="-5" dirty="0">
                <a:solidFill>
                  <a:srgbClr val="3D3C2C"/>
                </a:solidFill>
                <a:latin typeface="Century Gothic"/>
                <a:cs typeface="Century Gothic"/>
              </a:rPr>
              <a:t>f</a:t>
            </a:r>
            <a:r>
              <a:rPr sz="1000" spc="-15" dirty="0">
                <a:solidFill>
                  <a:srgbClr val="3D3C2C"/>
                </a:solidFill>
                <a:latin typeface="Century Gothic"/>
                <a:cs typeface="Century Gothic"/>
              </a:rPr>
              <a:t>o</a:t>
            </a:r>
            <a:r>
              <a:rPr sz="1000" spc="-5" dirty="0">
                <a:solidFill>
                  <a:srgbClr val="3D3C2C"/>
                </a:solidFill>
                <a:latin typeface="Century Gothic"/>
                <a:cs typeface="Century Gothic"/>
              </a:rPr>
              <a:t>r lig</a:t>
            </a:r>
            <a:r>
              <a:rPr sz="1000" dirty="0">
                <a:solidFill>
                  <a:srgbClr val="3D3C2C"/>
                </a:solidFill>
                <a:latin typeface="Century Gothic"/>
                <a:cs typeface="Century Gothic"/>
              </a:rPr>
              <a:t>ht</a:t>
            </a:r>
            <a:r>
              <a:rPr sz="1000" spc="-5" dirty="0">
                <a:solidFill>
                  <a:srgbClr val="3D3C2C"/>
                </a:solidFill>
                <a:latin typeface="Century Gothic"/>
                <a:cs typeface="Century Gothic"/>
              </a:rPr>
              <a:t>s</a:t>
            </a:r>
            <a:r>
              <a:rPr sz="1000" spc="-2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000" spc="-10" dirty="0">
                <a:solidFill>
                  <a:srgbClr val="3D3C2C"/>
                </a:solidFill>
                <a:latin typeface="Century Gothic"/>
                <a:cs typeface="Century Gothic"/>
              </a:rPr>
              <a:t>and</a:t>
            </a:r>
            <a:r>
              <a:rPr sz="1000" spc="1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000" spc="-10" dirty="0">
                <a:solidFill>
                  <a:srgbClr val="3D3C2C"/>
                </a:solidFill>
                <a:latin typeface="Century Gothic"/>
                <a:cs typeface="Century Gothic"/>
              </a:rPr>
              <a:t>acces</a:t>
            </a:r>
            <a:r>
              <a:rPr sz="1000" spc="-15" dirty="0">
                <a:solidFill>
                  <a:srgbClr val="3D3C2C"/>
                </a:solidFill>
                <a:latin typeface="Century Gothic"/>
                <a:cs typeface="Century Gothic"/>
              </a:rPr>
              <a:t>so</a:t>
            </a:r>
            <a:r>
              <a:rPr sz="1000" spc="-5" dirty="0">
                <a:solidFill>
                  <a:srgbClr val="3D3C2C"/>
                </a:solidFill>
                <a:latin typeface="Century Gothic"/>
                <a:cs typeface="Century Gothic"/>
              </a:rPr>
              <a:t>ries</a:t>
            </a:r>
            <a:r>
              <a:rPr sz="1000" spc="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000" spc="-10" dirty="0">
                <a:solidFill>
                  <a:srgbClr val="3D3C2C"/>
                </a:solidFill>
                <a:latin typeface="Century Gothic"/>
                <a:cs typeface="Century Gothic"/>
              </a:rPr>
              <a:t>are</a:t>
            </a:r>
            <a:r>
              <a:rPr sz="1000" spc="-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000" spc="-15" dirty="0">
                <a:solidFill>
                  <a:srgbClr val="3D3C2C"/>
                </a:solidFill>
                <a:latin typeface="Century Gothic"/>
                <a:cs typeface="Century Gothic"/>
              </a:rPr>
              <a:t>12v</a:t>
            </a:r>
            <a:r>
              <a:rPr sz="1000" spc="-5" dirty="0">
                <a:solidFill>
                  <a:srgbClr val="3D3C2C"/>
                </a:solidFill>
                <a:latin typeface="Century Gothic"/>
                <a:cs typeface="Century Gothic"/>
              </a:rPr>
              <a:t>,</a:t>
            </a:r>
            <a:r>
              <a:rPr sz="1000" spc="-1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000" dirty="0">
                <a:solidFill>
                  <a:srgbClr val="3D3C2C"/>
                </a:solidFill>
                <a:latin typeface="Century Gothic"/>
                <a:cs typeface="Century Gothic"/>
              </a:rPr>
              <a:t>w</a:t>
            </a:r>
            <a:r>
              <a:rPr sz="1000" spc="-5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000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000" spc="-10" dirty="0">
                <a:solidFill>
                  <a:srgbClr val="3D3C2C"/>
                </a:solidFill>
                <a:latin typeface="Century Gothic"/>
                <a:cs typeface="Century Gothic"/>
              </a:rPr>
              <a:t>h</a:t>
            </a:r>
            <a:r>
              <a:rPr sz="1000" spc="-2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000" spc="-10" dirty="0">
                <a:solidFill>
                  <a:srgbClr val="3D3C2C"/>
                </a:solidFill>
                <a:latin typeface="Century Gothic"/>
                <a:cs typeface="Century Gothic"/>
              </a:rPr>
              <a:t>an</a:t>
            </a:r>
            <a:r>
              <a:rPr sz="100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000" spc="-5" dirty="0">
                <a:solidFill>
                  <a:srgbClr val="3D3C2C"/>
                </a:solidFill>
                <a:latin typeface="Century Gothic"/>
                <a:cs typeface="Century Gothic"/>
              </a:rPr>
              <a:t>in</a:t>
            </a:r>
            <a:r>
              <a:rPr sz="1000" spc="-10" dirty="0">
                <a:solidFill>
                  <a:srgbClr val="3D3C2C"/>
                </a:solidFill>
                <a:latin typeface="Century Gothic"/>
                <a:cs typeface="Century Gothic"/>
              </a:rPr>
              <a:t>ver</a:t>
            </a:r>
            <a:r>
              <a:rPr sz="1000" spc="0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000" spc="-5" dirty="0">
                <a:solidFill>
                  <a:srgbClr val="3D3C2C"/>
                </a:solidFill>
                <a:latin typeface="Century Gothic"/>
                <a:cs typeface="Century Gothic"/>
              </a:rPr>
              <a:t>er</a:t>
            </a:r>
            <a:r>
              <a:rPr sz="1000" spc="-15" dirty="0">
                <a:solidFill>
                  <a:srgbClr val="3D3C2C"/>
                </a:solidFill>
                <a:latin typeface="Century Gothic"/>
                <a:cs typeface="Century Gothic"/>
              </a:rPr>
              <a:t> o</a:t>
            </a:r>
            <a:r>
              <a:rPr sz="1000" spc="-10" dirty="0">
                <a:solidFill>
                  <a:srgbClr val="3D3C2C"/>
                </a:solidFill>
                <a:latin typeface="Century Gothic"/>
                <a:cs typeface="Century Gothic"/>
              </a:rPr>
              <a:t>n</a:t>
            </a:r>
            <a:r>
              <a:rPr sz="100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000" spc="-10" dirty="0">
                <a:solidFill>
                  <a:srgbClr val="3D3C2C"/>
                </a:solidFill>
                <a:latin typeface="Century Gothic"/>
                <a:cs typeface="Century Gothic"/>
              </a:rPr>
              <a:t>b</a:t>
            </a:r>
            <a:r>
              <a:rPr sz="1000" spc="-15" dirty="0">
                <a:solidFill>
                  <a:srgbClr val="3D3C2C"/>
                </a:solidFill>
                <a:latin typeface="Century Gothic"/>
                <a:cs typeface="Century Gothic"/>
              </a:rPr>
              <a:t>o</a:t>
            </a:r>
            <a:r>
              <a:rPr sz="1000" spc="-10" dirty="0">
                <a:solidFill>
                  <a:srgbClr val="3D3C2C"/>
                </a:solidFill>
                <a:latin typeface="Century Gothic"/>
                <a:cs typeface="Century Gothic"/>
              </a:rPr>
              <a:t>ard</a:t>
            </a:r>
            <a:r>
              <a:rPr sz="1000" spc="1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000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000" spc="-10" dirty="0">
                <a:solidFill>
                  <a:srgbClr val="3D3C2C"/>
                </a:solidFill>
                <a:latin typeface="Century Gothic"/>
                <a:cs typeface="Century Gothic"/>
              </a:rPr>
              <a:t>o</a:t>
            </a:r>
            <a:r>
              <a:rPr sz="1000" spc="-2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000" spc="-10" dirty="0">
                <a:solidFill>
                  <a:srgbClr val="3D3C2C"/>
                </a:solidFill>
                <a:latin typeface="Century Gothic"/>
                <a:cs typeface="Century Gothic"/>
              </a:rPr>
              <a:t>s</a:t>
            </a:r>
            <a:r>
              <a:rPr sz="1000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000" spc="-10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1000" spc="5" dirty="0">
                <a:solidFill>
                  <a:srgbClr val="3D3C2C"/>
                </a:solidFill>
                <a:latin typeface="Century Gothic"/>
                <a:cs typeface="Century Gothic"/>
              </a:rPr>
              <a:t>p</a:t>
            </a:r>
            <a:r>
              <a:rPr sz="1000" spc="-5" dirty="0">
                <a:solidFill>
                  <a:srgbClr val="3D3C2C"/>
                </a:solidFill>
                <a:latin typeface="Century Gothic"/>
                <a:cs typeface="Century Gothic"/>
              </a:rPr>
              <a:t>-</a:t>
            </a:r>
            <a:r>
              <a:rPr sz="1000" spc="-10" dirty="0">
                <a:solidFill>
                  <a:srgbClr val="3D3C2C"/>
                </a:solidFill>
                <a:latin typeface="Century Gothic"/>
                <a:cs typeface="Century Gothic"/>
              </a:rPr>
              <a:t> do</a:t>
            </a:r>
            <a:r>
              <a:rPr sz="1000" spc="-5" dirty="0">
                <a:solidFill>
                  <a:srgbClr val="3D3C2C"/>
                </a:solidFill>
                <a:latin typeface="Century Gothic"/>
                <a:cs typeface="Century Gothic"/>
              </a:rPr>
              <a:t>w</a:t>
            </a:r>
            <a:r>
              <a:rPr sz="1000" spc="-10" dirty="0">
                <a:solidFill>
                  <a:srgbClr val="3D3C2C"/>
                </a:solidFill>
                <a:latin typeface="Century Gothic"/>
                <a:cs typeface="Century Gothic"/>
              </a:rPr>
              <a:t>n </a:t>
            </a:r>
            <a:r>
              <a:rPr sz="1000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000" spc="-10" dirty="0">
                <a:solidFill>
                  <a:srgbClr val="3D3C2C"/>
                </a:solidFill>
                <a:latin typeface="Century Gothic"/>
                <a:cs typeface="Century Gothic"/>
              </a:rPr>
              <a:t>he</a:t>
            </a:r>
            <a:r>
              <a:rPr sz="1000" spc="-1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000" spc="-10" dirty="0">
                <a:solidFill>
                  <a:srgbClr val="3D3C2C"/>
                </a:solidFill>
                <a:latin typeface="Century Gothic"/>
                <a:cs typeface="Century Gothic"/>
              </a:rPr>
              <a:t>p</a:t>
            </a:r>
            <a:r>
              <a:rPr sz="1000" spc="-15" dirty="0">
                <a:solidFill>
                  <a:srgbClr val="3D3C2C"/>
                </a:solidFill>
                <a:latin typeface="Century Gothic"/>
                <a:cs typeface="Century Gothic"/>
              </a:rPr>
              <a:t>o</a:t>
            </a:r>
            <a:r>
              <a:rPr sz="1000" dirty="0">
                <a:solidFill>
                  <a:srgbClr val="3D3C2C"/>
                </a:solidFill>
                <a:latin typeface="Century Gothic"/>
                <a:cs typeface="Century Gothic"/>
              </a:rPr>
              <a:t>w</a:t>
            </a:r>
            <a:r>
              <a:rPr sz="1000" spc="-5" dirty="0">
                <a:solidFill>
                  <a:srgbClr val="3D3C2C"/>
                </a:solidFill>
                <a:latin typeface="Century Gothic"/>
                <a:cs typeface="Century Gothic"/>
              </a:rPr>
              <a:t>er.</a:t>
            </a:r>
            <a:endParaRPr sz="1000">
              <a:latin typeface="Century Gothic"/>
              <a:cs typeface="Century Gothic"/>
            </a:endParaRPr>
          </a:p>
          <a:p>
            <a:pPr marL="12700">
              <a:lnSpc>
                <a:spcPts val="1185"/>
              </a:lnSpc>
              <a:tabLst>
                <a:tab pos="286385" algn="l"/>
              </a:tabLst>
            </a:pPr>
            <a:r>
              <a:rPr sz="850" spc="-10" dirty="0">
                <a:solidFill>
                  <a:srgbClr val="93C500"/>
                </a:solidFill>
                <a:latin typeface="Wingdings 2"/>
                <a:cs typeface="Wingdings 2"/>
              </a:rPr>
              <a:t></a:t>
            </a:r>
            <a:r>
              <a:rPr sz="850" spc="-10" dirty="0">
                <a:solidFill>
                  <a:srgbClr val="93C500"/>
                </a:solidFill>
                <a:latin typeface="Times New Roman"/>
                <a:cs typeface="Times New Roman"/>
              </a:rPr>
              <a:t>	</a:t>
            </a:r>
            <a:r>
              <a:rPr sz="1100" spc="-5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100" dirty="0">
                <a:solidFill>
                  <a:srgbClr val="3D3C2C"/>
                </a:solidFill>
                <a:latin typeface="Century Gothic"/>
                <a:cs typeface="Century Gothic"/>
              </a:rPr>
              <a:t>hese</a:t>
            </a:r>
            <a:r>
              <a:rPr sz="1100" spc="-3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100" spc="5" dirty="0">
                <a:solidFill>
                  <a:srgbClr val="3D3C2C"/>
                </a:solidFill>
                <a:latin typeface="Century Gothic"/>
                <a:cs typeface="Century Gothic"/>
              </a:rPr>
              <a:t>v</a:t>
            </a:r>
            <a:r>
              <a:rPr sz="1100" dirty="0">
                <a:solidFill>
                  <a:srgbClr val="3D3C2C"/>
                </a:solidFill>
                <a:latin typeface="Century Gothic"/>
                <a:cs typeface="Century Gothic"/>
              </a:rPr>
              <a:t>ehic</a:t>
            </a:r>
            <a:r>
              <a:rPr sz="1100" spc="5" dirty="0">
                <a:solidFill>
                  <a:srgbClr val="3D3C2C"/>
                </a:solidFill>
                <a:latin typeface="Century Gothic"/>
                <a:cs typeface="Century Gothic"/>
              </a:rPr>
              <a:t>l</a:t>
            </a:r>
            <a:r>
              <a:rPr sz="1100" dirty="0">
                <a:solidFill>
                  <a:srgbClr val="3D3C2C"/>
                </a:solidFill>
                <a:latin typeface="Century Gothic"/>
                <a:cs typeface="Century Gothic"/>
              </a:rPr>
              <a:t>es</a:t>
            </a:r>
            <a:r>
              <a:rPr sz="1100" spc="-5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100" dirty="0">
                <a:solidFill>
                  <a:srgbClr val="3D3C2C"/>
                </a:solidFill>
                <a:latin typeface="Century Gothic"/>
                <a:cs typeface="Century Gothic"/>
              </a:rPr>
              <a:t>ha</a:t>
            </a:r>
            <a:r>
              <a:rPr sz="1100" spc="5" dirty="0">
                <a:solidFill>
                  <a:srgbClr val="3D3C2C"/>
                </a:solidFill>
                <a:latin typeface="Century Gothic"/>
                <a:cs typeface="Century Gothic"/>
              </a:rPr>
              <a:t>v</a:t>
            </a:r>
            <a:r>
              <a:rPr sz="1100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1100" spc="-3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100" spc="-10" dirty="0">
                <a:solidFill>
                  <a:srgbClr val="3D3C2C"/>
                </a:solidFill>
                <a:latin typeface="Century Gothic"/>
                <a:cs typeface="Century Gothic"/>
              </a:rPr>
              <a:t>m</a:t>
            </a:r>
            <a:r>
              <a:rPr sz="1100" dirty="0">
                <a:solidFill>
                  <a:srgbClr val="3D3C2C"/>
                </a:solidFill>
                <a:latin typeface="Century Gothic"/>
                <a:cs typeface="Century Gothic"/>
              </a:rPr>
              <a:t>ulti</a:t>
            </a:r>
            <a:r>
              <a:rPr sz="1100" spc="-5" dirty="0">
                <a:solidFill>
                  <a:srgbClr val="3D3C2C"/>
                </a:solidFill>
                <a:latin typeface="Century Gothic"/>
                <a:cs typeface="Century Gothic"/>
              </a:rPr>
              <a:t>p</a:t>
            </a:r>
            <a:r>
              <a:rPr sz="1100" spc="5" dirty="0">
                <a:solidFill>
                  <a:srgbClr val="3D3C2C"/>
                </a:solidFill>
                <a:latin typeface="Century Gothic"/>
                <a:cs typeface="Century Gothic"/>
              </a:rPr>
              <a:t>l</a:t>
            </a:r>
            <a:r>
              <a:rPr sz="1100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1100" spc="-2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100" spc="-10" dirty="0">
                <a:solidFill>
                  <a:srgbClr val="3D3C2C"/>
                </a:solidFill>
                <a:latin typeface="Century Gothic"/>
                <a:cs typeface="Century Gothic"/>
              </a:rPr>
              <a:t>m</a:t>
            </a:r>
            <a:r>
              <a:rPr sz="1100" spc="-5" dirty="0">
                <a:solidFill>
                  <a:srgbClr val="3D3C2C"/>
                </a:solidFill>
                <a:latin typeface="Century Gothic"/>
                <a:cs typeface="Century Gothic"/>
              </a:rPr>
              <a:t>o</a:t>
            </a:r>
            <a:r>
              <a:rPr sz="1100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100" spc="-10" dirty="0">
                <a:solidFill>
                  <a:srgbClr val="3D3C2C"/>
                </a:solidFill>
                <a:latin typeface="Century Gothic"/>
                <a:cs typeface="Century Gothic"/>
              </a:rPr>
              <a:t>o</a:t>
            </a:r>
            <a:r>
              <a:rPr sz="1100" dirty="0">
                <a:solidFill>
                  <a:srgbClr val="3D3C2C"/>
                </a:solidFill>
                <a:latin typeface="Century Gothic"/>
                <a:cs typeface="Century Gothic"/>
              </a:rPr>
              <a:t>rs</a:t>
            </a:r>
            <a:r>
              <a:rPr sz="1100" spc="-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100" dirty="0">
                <a:solidFill>
                  <a:srgbClr val="3D3C2C"/>
                </a:solidFill>
                <a:latin typeface="Century Gothic"/>
                <a:cs typeface="Century Gothic"/>
              </a:rPr>
              <a:t>f</a:t>
            </a:r>
            <a:r>
              <a:rPr sz="1100" spc="-5" dirty="0">
                <a:solidFill>
                  <a:srgbClr val="3D3C2C"/>
                </a:solidFill>
                <a:latin typeface="Century Gothic"/>
                <a:cs typeface="Century Gothic"/>
              </a:rPr>
              <a:t>o</a:t>
            </a:r>
            <a:r>
              <a:rPr sz="1100" dirty="0">
                <a:solidFill>
                  <a:srgbClr val="3D3C2C"/>
                </a:solidFill>
                <a:latin typeface="Century Gothic"/>
                <a:cs typeface="Century Gothic"/>
              </a:rPr>
              <a:t>r</a:t>
            </a:r>
            <a:endParaRPr sz="1100">
              <a:latin typeface="Century Gothic"/>
              <a:cs typeface="Century Gothic"/>
            </a:endParaRPr>
          </a:p>
          <a:p>
            <a:pPr marL="286385">
              <a:lnSpc>
                <a:spcPts val="1190"/>
              </a:lnSpc>
            </a:pPr>
            <a:r>
              <a:rPr sz="1100" dirty="0">
                <a:solidFill>
                  <a:srgbClr val="3D3C2C"/>
                </a:solidFill>
                <a:latin typeface="Century Gothic"/>
                <a:cs typeface="Century Gothic"/>
              </a:rPr>
              <a:t>each</a:t>
            </a:r>
            <a:r>
              <a:rPr sz="1100" spc="-3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100" spc="-10" dirty="0">
                <a:solidFill>
                  <a:srgbClr val="3D3C2C"/>
                </a:solidFill>
                <a:latin typeface="Century Gothic"/>
                <a:cs typeface="Century Gothic"/>
              </a:rPr>
              <a:t>w</a:t>
            </a:r>
            <a:r>
              <a:rPr sz="1100" dirty="0">
                <a:solidFill>
                  <a:srgbClr val="3D3C2C"/>
                </a:solidFill>
                <a:latin typeface="Century Gothic"/>
                <a:cs typeface="Century Gothic"/>
              </a:rPr>
              <a:t>heel</a:t>
            </a:r>
            <a:endParaRPr sz="11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tabLst>
                <a:tab pos="286385" algn="l"/>
              </a:tabLst>
            </a:pPr>
            <a:r>
              <a:rPr sz="850" spc="-20" dirty="0">
                <a:solidFill>
                  <a:srgbClr val="93C500"/>
                </a:solidFill>
                <a:latin typeface="Wingdings 2"/>
                <a:cs typeface="Wingdings 2"/>
              </a:rPr>
              <a:t></a:t>
            </a:r>
            <a:r>
              <a:rPr sz="850" spc="-20" dirty="0">
                <a:solidFill>
                  <a:srgbClr val="93C500"/>
                </a:solidFill>
                <a:latin typeface="Times New Roman"/>
                <a:cs typeface="Times New Roman"/>
              </a:rPr>
              <a:t>	</a:t>
            </a:r>
            <a:r>
              <a:rPr sz="1100" spc="-20" dirty="0">
                <a:solidFill>
                  <a:srgbClr val="3D3C2C"/>
                </a:solidFill>
                <a:latin typeface="Century Gothic"/>
                <a:cs typeface="Century Gothic"/>
              </a:rPr>
              <a:t>No</a:t>
            </a:r>
            <a:r>
              <a:rPr sz="1100" spc="-1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100" spc="25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100" dirty="0">
                <a:solidFill>
                  <a:srgbClr val="3D3C2C"/>
                </a:solidFill>
                <a:latin typeface="Century Gothic"/>
                <a:cs typeface="Century Gothic"/>
              </a:rPr>
              <a:t>CE</a:t>
            </a:r>
            <a:endParaRPr sz="1100">
              <a:latin typeface="Century Gothic"/>
              <a:cs typeface="Century Gothic"/>
            </a:endParaRPr>
          </a:p>
          <a:p>
            <a:pPr marL="309245">
              <a:lnSpc>
                <a:spcPts val="1200"/>
              </a:lnSpc>
              <a:tabLst>
                <a:tab pos="584200" algn="l"/>
              </a:tabLst>
            </a:pPr>
            <a:r>
              <a:rPr sz="750" dirty="0">
                <a:solidFill>
                  <a:srgbClr val="93C500"/>
                </a:solidFill>
                <a:latin typeface="Wingdings 2"/>
                <a:cs typeface="Wingdings 2"/>
              </a:rPr>
              <a:t></a:t>
            </a:r>
            <a:r>
              <a:rPr sz="750" dirty="0">
                <a:solidFill>
                  <a:srgbClr val="93C500"/>
                </a:solidFill>
                <a:latin typeface="Times New Roman"/>
                <a:cs typeface="Times New Roman"/>
              </a:rPr>
              <a:t>	</a:t>
            </a:r>
            <a:r>
              <a:rPr sz="1000" spc="-10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000" spc="-5" dirty="0">
                <a:solidFill>
                  <a:srgbClr val="3D3C2C"/>
                </a:solidFill>
                <a:latin typeface="Century Gothic"/>
                <a:cs typeface="Century Gothic"/>
              </a:rPr>
              <a:t>his </a:t>
            </a:r>
            <a:r>
              <a:rPr sz="1000" spc="-15" dirty="0">
                <a:solidFill>
                  <a:srgbClr val="3D3C2C"/>
                </a:solidFill>
                <a:latin typeface="Century Gothic"/>
                <a:cs typeface="Century Gothic"/>
              </a:rPr>
              <a:t>veh</a:t>
            </a:r>
            <a:r>
              <a:rPr sz="1000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000" spc="-5" dirty="0">
                <a:solidFill>
                  <a:srgbClr val="3D3C2C"/>
                </a:solidFill>
                <a:latin typeface="Century Gothic"/>
                <a:cs typeface="Century Gothic"/>
              </a:rPr>
              <a:t>cle </a:t>
            </a:r>
            <a:r>
              <a:rPr sz="1000" spc="-10" dirty="0">
                <a:solidFill>
                  <a:srgbClr val="3D3C2C"/>
                </a:solidFill>
                <a:latin typeface="Century Gothic"/>
                <a:cs typeface="Century Gothic"/>
              </a:rPr>
              <a:t>does</a:t>
            </a:r>
            <a:r>
              <a:rPr sz="1000" spc="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000" spc="-10" dirty="0">
                <a:solidFill>
                  <a:srgbClr val="3D3C2C"/>
                </a:solidFill>
                <a:latin typeface="Century Gothic"/>
                <a:cs typeface="Century Gothic"/>
              </a:rPr>
              <a:t>n</a:t>
            </a:r>
            <a:r>
              <a:rPr sz="1000" spc="-15" dirty="0">
                <a:solidFill>
                  <a:srgbClr val="3D3C2C"/>
                </a:solidFill>
                <a:latin typeface="Century Gothic"/>
                <a:cs typeface="Century Gothic"/>
              </a:rPr>
              <a:t>o</a:t>
            </a:r>
            <a:r>
              <a:rPr sz="1000" spc="-5" dirty="0">
                <a:solidFill>
                  <a:srgbClr val="3D3C2C"/>
                </a:solidFill>
                <a:latin typeface="Century Gothic"/>
                <a:cs typeface="Century Gothic"/>
              </a:rPr>
              <a:t>t </a:t>
            </a:r>
            <a:r>
              <a:rPr sz="1000" spc="-20" dirty="0">
                <a:solidFill>
                  <a:srgbClr val="3D3C2C"/>
                </a:solidFill>
                <a:latin typeface="Century Gothic"/>
                <a:cs typeface="Century Gothic"/>
              </a:rPr>
              <a:t>u</a:t>
            </a:r>
            <a:r>
              <a:rPr sz="1000" spc="-10" dirty="0">
                <a:solidFill>
                  <a:srgbClr val="3D3C2C"/>
                </a:solidFill>
                <a:latin typeface="Century Gothic"/>
                <a:cs typeface="Century Gothic"/>
              </a:rPr>
              <a:t>se</a:t>
            </a:r>
            <a:r>
              <a:rPr sz="1000" spc="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000" spc="-10" dirty="0">
                <a:solidFill>
                  <a:srgbClr val="3D3C2C"/>
                </a:solidFill>
                <a:latin typeface="Century Gothic"/>
                <a:cs typeface="Century Gothic"/>
              </a:rPr>
              <a:t>any</a:t>
            </a:r>
            <a:r>
              <a:rPr sz="1000" spc="1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000" spc="-10" dirty="0">
                <a:solidFill>
                  <a:srgbClr val="3D3C2C"/>
                </a:solidFill>
                <a:latin typeface="Century Gothic"/>
                <a:cs typeface="Century Gothic"/>
              </a:rPr>
              <a:t>s</a:t>
            </a:r>
            <a:r>
              <a:rPr sz="1000" spc="-20" dirty="0">
                <a:solidFill>
                  <a:srgbClr val="3D3C2C"/>
                </a:solidFill>
                <a:latin typeface="Century Gothic"/>
                <a:cs typeface="Century Gothic"/>
              </a:rPr>
              <a:t>o</a:t>
            </a:r>
            <a:r>
              <a:rPr sz="1000" spc="-5" dirty="0">
                <a:solidFill>
                  <a:srgbClr val="3D3C2C"/>
                </a:solidFill>
                <a:latin typeface="Century Gothic"/>
                <a:cs typeface="Century Gothic"/>
              </a:rPr>
              <a:t>rt </a:t>
            </a:r>
            <a:r>
              <a:rPr sz="1000" spc="-15" dirty="0">
                <a:solidFill>
                  <a:srgbClr val="3D3C2C"/>
                </a:solidFill>
                <a:latin typeface="Century Gothic"/>
                <a:cs typeface="Century Gothic"/>
              </a:rPr>
              <a:t>o</a:t>
            </a:r>
            <a:r>
              <a:rPr sz="1000" spc="-5" dirty="0">
                <a:solidFill>
                  <a:srgbClr val="3D3C2C"/>
                </a:solidFill>
                <a:latin typeface="Century Gothic"/>
                <a:cs typeface="Century Gothic"/>
              </a:rPr>
              <a:t>f f</a:t>
            </a:r>
            <a:r>
              <a:rPr sz="1000" spc="-20" dirty="0">
                <a:solidFill>
                  <a:srgbClr val="3D3C2C"/>
                </a:solidFill>
                <a:latin typeface="Century Gothic"/>
                <a:cs typeface="Century Gothic"/>
              </a:rPr>
              <a:t>u</a:t>
            </a:r>
            <a:r>
              <a:rPr sz="1000" spc="-5" dirty="0">
                <a:solidFill>
                  <a:srgbClr val="3D3C2C"/>
                </a:solidFill>
                <a:latin typeface="Century Gothic"/>
                <a:cs typeface="Century Gothic"/>
              </a:rPr>
              <a:t>el.</a:t>
            </a:r>
            <a:endParaRPr sz="1000">
              <a:latin typeface="Century Gothic"/>
              <a:cs typeface="Century Gothic"/>
            </a:endParaRPr>
          </a:p>
          <a:p>
            <a:pPr marL="12700">
              <a:lnSpc>
                <a:spcPts val="1320"/>
              </a:lnSpc>
              <a:tabLst>
                <a:tab pos="286385" algn="l"/>
              </a:tabLst>
            </a:pPr>
            <a:r>
              <a:rPr sz="850" spc="-20" dirty="0">
                <a:solidFill>
                  <a:srgbClr val="93C500"/>
                </a:solidFill>
                <a:latin typeface="Wingdings 2"/>
                <a:cs typeface="Wingdings 2"/>
              </a:rPr>
              <a:t></a:t>
            </a:r>
            <a:r>
              <a:rPr sz="850" spc="-20" dirty="0">
                <a:solidFill>
                  <a:srgbClr val="93C500"/>
                </a:solidFill>
                <a:latin typeface="Times New Roman"/>
                <a:cs typeface="Times New Roman"/>
              </a:rPr>
              <a:t>	</a:t>
            </a:r>
            <a:r>
              <a:rPr sz="1100" spc="-20" dirty="0">
                <a:solidFill>
                  <a:srgbClr val="3D3C2C"/>
                </a:solidFill>
                <a:latin typeface="Century Gothic"/>
                <a:cs typeface="Century Gothic"/>
              </a:rPr>
              <a:t>Cha</a:t>
            </a:r>
            <a:r>
              <a:rPr sz="1100" spc="5" dirty="0">
                <a:solidFill>
                  <a:srgbClr val="3D3C2C"/>
                </a:solidFill>
                <a:latin typeface="Century Gothic"/>
                <a:cs typeface="Century Gothic"/>
              </a:rPr>
              <a:t>r</a:t>
            </a:r>
            <a:r>
              <a:rPr sz="1100" dirty="0">
                <a:solidFill>
                  <a:srgbClr val="3D3C2C"/>
                </a:solidFill>
                <a:latin typeface="Century Gothic"/>
                <a:cs typeface="Century Gothic"/>
              </a:rPr>
              <a:t>g</a:t>
            </a:r>
            <a:r>
              <a:rPr sz="1100" spc="5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100" dirty="0">
                <a:solidFill>
                  <a:srgbClr val="3D3C2C"/>
                </a:solidFill>
                <a:latin typeface="Century Gothic"/>
                <a:cs typeface="Century Gothic"/>
              </a:rPr>
              <a:t>ng</a:t>
            </a:r>
            <a:r>
              <a:rPr sz="1100" spc="-3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100" spc="-5" dirty="0">
                <a:solidFill>
                  <a:srgbClr val="3D3C2C"/>
                </a:solidFill>
                <a:latin typeface="Century Gothic"/>
                <a:cs typeface="Century Gothic"/>
              </a:rPr>
              <a:t>po</a:t>
            </a:r>
            <a:r>
              <a:rPr sz="1100" dirty="0">
                <a:solidFill>
                  <a:srgbClr val="3D3C2C"/>
                </a:solidFill>
                <a:latin typeface="Century Gothic"/>
                <a:cs typeface="Century Gothic"/>
              </a:rPr>
              <a:t>rt</a:t>
            </a:r>
            <a:r>
              <a:rPr sz="1100" spc="-2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100" spc="-5" dirty="0">
                <a:solidFill>
                  <a:srgbClr val="3D3C2C"/>
                </a:solidFill>
                <a:latin typeface="Century Gothic"/>
                <a:cs typeface="Century Gothic"/>
              </a:rPr>
              <a:t>an</a:t>
            </a:r>
            <a:r>
              <a:rPr sz="1100" dirty="0">
                <a:solidFill>
                  <a:srgbClr val="3D3C2C"/>
                </a:solidFill>
                <a:latin typeface="Century Gothic"/>
                <a:cs typeface="Century Gothic"/>
              </a:rPr>
              <a:t>d</a:t>
            </a:r>
            <a:r>
              <a:rPr sz="1100" spc="-2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100" dirty="0">
                <a:solidFill>
                  <a:srgbClr val="3D3C2C"/>
                </a:solidFill>
                <a:latin typeface="Century Gothic"/>
                <a:cs typeface="Century Gothic"/>
              </a:rPr>
              <a:t>charg</a:t>
            </a:r>
            <a:r>
              <a:rPr sz="1100" spc="5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100" dirty="0">
                <a:solidFill>
                  <a:srgbClr val="3D3C2C"/>
                </a:solidFill>
                <a:latin typeface="Century Gothic"/>
                <a:cs typeface="Century Gothic"/>
              </a:rPr>
              <a:t>ng</a:t>
            </a:r>
            <a:r>
              <a:rPr sz="1100" spc="-4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100" dirty="0">
                <a:solidFill>
                  <a:srgbClr val="3D3C2C"/>
                </a:solidFill>
                <a:latin typeface="Century Gothic"/>
                <a:cs typeface="Century Gothic"/>
              </a:rPr>
              <a:t>statio</a:t>
            </a:r>
            <a:r>
              <a:rPr sz="1100" spc="-5" dirty="0">
                <a:solidFill>
                  <a:srgbClr val="3D3C2C"/>
                </a:solidFill>
                <a:latin typeface="Century Gothic"/>
                <a:cs typeface="Century Gothic"/>
              </a:rPr>
              <a:t>n</a:t>
            </a:r>
            <a:r>
              <a:rPr sz="1100" dirty="0">
                <a:solidFill>
                  <a:srgbClr val="3D3C2C"/>
                </a:solidFill>
                <a:latin typeface="Century Gothic"/>
                <a:cs typeface="Century Gothic"/>
              </a:rPr>
              <a:t>.</a:t>
            </a:r>
            <a:endParaRPr sz="1100">
              <a:latin typeface="Century Gothic"/>
              <a:cs typeface="Century Gothic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4727575" y="146371"/>
            <a:ext cx="2480945" cy="360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A</a:t>
            </a:r>
            <a:r>
              <a:rPr sz="1200" spc="10" dirty="0">
                <a:solidFill>
                  <a:srgbClr val="FDFDFD"/>
                </a:solidFill>
                <a:latin typeface="Century Gothic"/>
                <a:cs typeface="Century Gothic"/>
              </a:rPr>
              <a:t>l</a:t>
            </a:r>
            <a:r>
              <a:rPr sz="1200" spc="-30" dirty="0">
                <a:solidFill>
                  <a:srgbClr val="FDFDFD"/>
                </a:solidFill>
                <a:latin typeface="Century Gothic"/>
                <a:cs typeface="Century Gothic"/>
              </a:rPr>
              <a:t>t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ern</a:t>
            </a:r>
            <a:r>
              <a:rPr sz="1200" spc="-15" dirty="0">
                <a:solidFill>
                  <a:srgbClr val="FDFDFD"/>
                </a:solidFill>
                <a:latin typeface="Century Gothic"/>
                <a:cs typeface="Century Gothic"/>
              </a:rPr>
              <a:t>a</a:t>
            </a:r>
            <a:r>
              <a:rPr sz="1200" spc="-30" dirty="0">
                <a:solidFill>
                  <a:srgbClr val="FDFDFD"/>
                </a:solidFill>
                <a:latin typeface="Century Gothic"/>
                <a:cs typeface="Century Gothic"/>
              </a:rPr>
              <a:t>t</a:t>
            </a:r>
            <a:r>
              <a:rPr sz="1200" spc="-5" dirty="0">
                <a:solidFill>
                  <a:srgbClr val="FDFDFD"/>
                </a:solidFill>
                <a:latin typeface="Century Gothic"/>
                <a:cs typeface="Century Gothic"/>
              </a:rPr>
              <a:t>iv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e</a:t>
            </a:r>
            <a:r>
              <a:rPr sz="1200" spc="35" dirty="0">
                <a:solidFill>
                  <a:srgbClr val="FDFDFD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FDFDFD"/>
                </a:solidFill>
                <a:latin typeface="Century Gothic"/>
                <a:cs typeface="Century Gothic"/>
              </a:rPr>
              <a:t>E</a:t>
            </a:r>
            <a:r>
              <a:rPr sz="1200" spc="20" dirty="0">
                <a:solidFill>
                  <a:srgbClr val="FDFDFD"/>
                </a:solidFill>
                <a:latin typeface="Century Gothic"/>
                <a:cs typeface="Century Gothic"/>
              </a:rPr>
              <a:t>l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e</a:t>
            </a:r>
            <a:r>
              <a:rPr sz="1200" spc="-20" dirty="0">
                <a:solidFill>
                  <a:srgbClr val="FDFDFD"/>
                </a:solidFill>
                <a:latin typeface="Century Gothic"/>
                <a:cs typeface="Century Gothic"/>
              </a:rPr>
              <a:t>c</a:t>
            </a:r>
            <a:r>
              <a:rPr sz="1200" spc="-30" dirty="0">
                <a:solidFill>
                  <a:srgbClr val="FDFDFD"/>
                </a:solidFill>
                <a:latin typeface="Century Gothic"/>
                <a:cs typeface="Century Gothic"/>
              </a:rPr>
              <a:t>t</a:t>
            </a:r>
            <a:r>
              <a:rPr sz="1200" spc="-5" dirty="0">
                <a:solidFill>
                  <a:srgbClr val="FDFDFD"/>
                </a:solidFill>
                <a:latin typeface="Century Gothic"/>
                <a:cs typeface="Century Gothic"/>
              </a:rPr>
              <a:t>ric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 </a:t>
            </a:r>
            <a:r>
              <a:rPr sz="1200" spc="-5" dirty="0">
                <a:solidFill>
                  <a:srgbClr val="FDFDFD"/>
                </a:solidFill>
                <a:latin typeface="Century Gothic"/>
                <a:cs typeface="Century Gothic"/>
              </a:rPr>
              <a:t>D</a:t>
            </a:r>
            <a:r>
              <a:rPr sz="1200" dirty="0">
                <a:solidFill>
                  <a:srgbClr val="FDFDFD"/>
                </a:solidFill>
                <a:latin typeface="Century Gothic"/>
                <a:cs typeface="Century Gothic"/>
              </a:rPr>
              <a:t>ri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ve</a:t>
            </a:r>
            <a:r>
              <a:rPr sz="1200" dirty="0">
                <a:solidFill>
                  <a:srgbClr val="FDFDFD"/>
                </a:solidFill>
                <a:latin typeface="Century Gothic"/>
                <a:cs typeface="Century Gothic"/>
              </a:rPr>
              <a:t> </a:t>
            </a:r>
            <a:r>
              <a:rPr sz="1200" spc="-15" dirty="0">
                <a:solidFill>
                  <a:srgbClr val="FDFDFD"/>
                </a:solidFill>
                <a:latin typeface="Century Gothic"/>
                <a:cs typeface="Century Gothic"/>
              </a:rPr>
              <a:t>V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ehic</a:t>
            </a:r>
            <a:r>
              <a:rPr sz="1200" spc="20" dirty="0">
                <a:solidFill>
                  <a:srgbClr val="FDFDFD"/>
                </a:solidFill>
                <a:latin typeface="Century Gothic"/>
                <a:cs typeface="Century Gothic"/>
              </a:rPr>
              <a:t>l</a:t>
            </a:r>
            <a:r>
              <a:rPr sz="1200" dirty="0">
                <a:solidFill>
                  <a:srgbClr val="FDFDFD"/>
                </a:solidFill>
                <a:latin typeface="Century Gothic"/>
                <a:cs typeface="Century Gothic"/>
              </a:rPr>
              <a:t>es 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f</a:t>
            </a:r>
            <a:r>
              <a:rPr sz="1200" spc="-20" dirty="0">
                <a:solidFill>
                  <a:srgbClr val="FDFDFD"/>
                </a:solidFill>
                <a:latin typeface="Century Gothic"/>
                <a:cs typeface="Century Gothic"/>
              </a:rPr>
              <a:t>o</a:t>
            </a:r>
            <a:r>
              <a:rPr sz="1200" spc="-5" dirty="0">
                <a:solidFill>
                  <a:srgbClr val="FDFDFD"/>
                </a:solidFill>
                <a:latin typeface="Century Gothic"/>
                <a:cs typeface="Century Gothic"/>
              </a:rPr>
              <a:t>r</a:t>
            </a:r>
            <a:r>
              <a:rPr sz="1200" spc="10" dirty="0">
                <a:solidFill>
                  <a:srgbClr val="FDFDFD"/>
                </a:solidFill>
                <a:latin typeface="Century Gothic"/>
                <a:cs typeface="Century Gothic"/>
              </a:rPr>
              <a:t> </a:t>
            </a:r>
            <a:r>
              <a:rPr sz="1200" spc="-30" dirty="0">
                <a:solidFill>
                  <a:srgbClr val="FDFDFD"/>
                </a:solidFill>
                <a:latin typeface="Century Gothic"/>
                <a:cs typeface="Century Gothic"/>
              </a:rPr>
              <a:t>t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he</a:t>
            </a:r>
            <a:r>
              <a:rPr sz="1200" spc="35" dirty="0">
                <a:solidFill>
                  <a:srgbClr val="FDFDFD"/>
                </a:solidFill>
                <a:latin typeface="Century Gothic"/>
                <a:cs typeface="Century Gothic"/>
              </a:rPr>
              <a:t> </a:t>
            </a:r>
            <a:r>
              <a:rPr sz="1200" spc="-20" dirty="0">
                <a:solidFill>
                  <a:srgbClr val="FDFDFD"/>
                </a:solidFill>
                <a:latin typeface="Century Gothic"/>
                <a:cs typeface="Century Gothic"/>
              </a:rPr>
              <a:t>F</a:t>
            </a:r>
            <a:r>
              <a:rPr sz="1200" spc="-5" dirty="0">
                <a:solidFill>
                  <a:srgbClr val="FDFDFD"/>
                </a:solidFill>
                <a:latin typeface="Century Gothic"/>
                <a:cs typeface="Century Gothic"/>
              </a:rPr>
              <a:t>irs</a:t>
            </a:r>
            <a:r>
              <a:rPr sz="1200" dirty="0">
                <a:solidFill>
                  <a:srgbClr val="FDFDFD"/>
                </a:solidFill>
                <a:latin typeface="Century Gothic"/>
                <a:cs typeface="Century Gothic"/>
              </a:rPr>
              <a:t>t</a:t>
            </a:r>
            <a:r>
              <a:rPr sz="1200" spc="15" dirty="0">
                <a:solidFill>
                  <a:srgbClr val="FDFDFD"/>
                </a:solidFill>
                <a:latin typeface="Century Gothic"/>
                <a:cs typeface="Century Gothic"/>
              </a:rPr>
              <a:t> 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R</a:t>
            </a:r>
            <a:r>
              <a:rPr sz="1200" dirty="0">
                <a:solidFill>
                  <a:srgbClr val="FDFDFD"/>
                </a:solidFill>
                <a:latin typeface="Century Gothic"/>
                <a:cs typeface="Century Gothic"/>
              </a:rPr>
              <a:t>esp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onder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70" name="object 70"/>
          <p:cNvSpPr/>
          <p:nvPr/>
        </p:nvSpPr>
        <p:spPr>
          <a:xfrm>
            <a:off x="4645025" y="3482594"/>
            <a:ext cx="3419475" cy="18200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 txBox="1">
            <a:spLocks noGrp="1"/>
          </p:cNvSpPr>
          <p:nvPr>
            <p:ph type="ftr" sz="quarter" idx="5"/>
          </p:nvPr>
        </p:nvSpPr>
        <p:spPr>
          <a:xfrm>
            <a:off x="4713859" y="5956443"/>
            <a:ext cx="335089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pc="-15"/>
              <a:t>Federal Fire Department San Diego Training</a:t>
            </a:r>
            <a:endParaRPr spc="-15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29119" y="0"/>
            <a:ext cx="339090" cy="334010"/>
          </a:xfrm>
          <a:custGeom>
            <a:avLst/>
            <a:gdLst/>
            <a:ahLst/>
            <a:cxnLst/>
            <a:rect l="l" t="t" r="r" b="b"/>
            <a:pathLst>
              <a:path w="339090" h="334010">
                <a:moveTo>
                  <a:pt x="0" y="333476"/>
                </a:moveTo>
                <a:lnTo>
                  <a:pt x="339090" y="333476"/>
                </a:lnTo>
                <a:lnTo>
                  <a:pt x="339090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29119" y="6519138"/>
            <a:ext cx="339090" cy="339090"/>
          </a:xfrm>
          <a:custGeom>
            <a:avLst/>
            <a:gdLst/>
            <a:ahLst/>
            <a:cxnLst/>
            <a:rect l="l" t="t" r="r" b="b"/>
            <a:pathLst>
              <a:path w="339090" h="339090">
                <a:moveTo>
                  <a:pt x="0" y="338861"/>
                </a:moveTo>
                <a:lnTo>
                  <a:pt x="339090" y="338861"/>
                </a:lnTo>
                <a:lnTo>
                  <a:pt x="33909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7604" y="0"/>
            <a:ext cx="228600" cy="6858000"/>
          </a:xfrm>
          <a:custGeom>
            <a:avLst/>
            <a:gdLst/>
            <a:ahLst/>
            <a:cxnLst/>
            <a:rect l="l" t="t" r="r" b="b"/>
            <a:pathLst>
              <a:path w="228600" h="6858000">
                <a:moveTo>
                  <a:pt x="0" y="6857999"/>
                </a:moveTo>
                <a:lnTo>
                  <a:pt x="228605" y="6857999"/>
                </a:lnTo>
                <a:lnTo>
                  <a:pt x="228605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29119" y="0"/>
            <a:ext cx="228600" cy="334010"/>
          </a:xfrm>
          <a:custGeom>
            <a:avLst/>
            <a:gdLst/>
            <a:ahLst/>
            <a:cxnLst/>
            <a:rect l="l" t="t" r="r" b="b"/>
            <a:pathLst>
              <a:path w="228600" h="334010">
                <a:moveTo>
                  <a:pt x="0" y="333476"/>
                </a:moveTo>
                <a:lnTo>
                  <a:pt x="228600" y="333476"/>
                </a:lnTo>
                <a:lnTo>
                  <a:pt x="228600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29119" y="6519138"/>
            <a:ext cx="228600" cy="339090"/>
          </a:xfrm>
          <a:custGeom>
            <a:avLst/>
            <a:gdLst/>
            <a:ahLst/>
            <a:cxnLst/>
            <a:rect l="l" t="t" r="r" b="b"/>
            <a:pathLst>
              <a:path w="228600" h="339090">
                <a:moveTo>
                  <a:pt x="0" y="338861"/>
                </a:moveTo>
                <a:lnTo>
                  <a:pt x="228600" y="338861"/>
                </a:lnTo>
                <a:lnTo>
                  <a:pt x="2286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06209" y="0"/>
            <a:ext cx="194310" cy="6858000"/>
          </a:xfrm>
          <a:custGeom>
            <a:avLst/>
            <a:gdLst/>
            <a:ahLst/>
            <a:cxnLst/>
            <a:rect l="l" t="t" r="r" b="b"/>
            <a:pathLst>
              <a:path w="194309" h="6858000">
                <a:moveTo>
                  <a:pt x="0" y="6857999"/>
                </a:moveTo>
                <a:lnTo>
                  <a:pt x="194310" y="6857999"/>
                </a:lnTo>
                <a:lnTo>
                  <a:pt x="194310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491119" y="0"/>
            <a:ext cx="1482090" cy="334010"/>
          </a:xfrm>
          <a:custGeom>
            <a:avLst/>
            <a:gdLst/>
            <a:ahLst/>
            <a:cxnLst/>
            <a:rect l="l" t="t" r="r" b="b"/>
            <a:pathLst>
              <a:path w="1482089" h="334010">
                <a:moveTo>
                  <a:pt x="0" y="333476"/>
                </a:moveTo>
                <a:lnTo>
                  <a:pt x="1482077" y="333476"/>
                </a:lnTo>
                <a:lnTo>
                  <a:pt x="1482077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491119" y="6519138"/>
            <a:ext cx="1482090" cy="339090"/>
          </a:xfrm>
          <a:custGeom>
            <a:avLst/>
            <a:gdLst/>
            <a:ahLst/>
            <a:cxnLst/>
            <a:rect l="l" t="t" r="r" b="b"/>
            <a:pathLst>
              <a:path w="1482089" h="339090">
                <a:moveTo>
                  <a:pt x="0" y="338861"/>
                </a:moveTo>
                <a:lnTo>
                  <a:pt x="1482077" y="338861"/>
                </a:lnTo>
                <a:lnTo>
                  <a:pt x="1482077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00519" y="0"/>
            <a:ext cx="228600" cy="334010"/>
          </a:xfrm>
          <a:custGeom>
            <a:avLst/>
            <a:gdLst/>
            <a:ahLst/>
            <a:cxnLst/>
            <a:rect l="l" t="t" r="r" b="b"/>
            <a:pathLst>
              <a:path w="228600" h="334010">
                <a:moveTo>
                  <a:pt x="0" y="333476"/>
                </a:moveTo>
                <a:lnTo>
                  <a:pt x="228600" y="333476"/>
                </a:lnTo>
                <a:lnTo>
                  <a:pt x="228600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00519" y="6519138"/>
            <a:ext cx="228600" cy="339090"/>
          </a:xfrm>
          <a:custGeom>
            <a:avLst/>
            <a:gdLst/>
            <a:ahLst/>
            <a:cxnLst/>
            <a:rect l="l" t="t" r="r" b="b"/>
            <a:pathLst>
              <a:path w="228600" h="339090">
                <a:moveTo>
                  <a:pt x="0" y="338861"/>
                </a:moveTo>
                <a:lnTo>
                  <a:pt x="228600" y="338861"/>
                </a:lnTo>
                <a:lnTo>
                  <a:pt x="2286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29119" y="0"/>
            <a:ext cx="762000" cy="334010"/>
          </a:xfrm>
          <a:custGeom>
            <a:avLst/>
            <a:gdLst/>
            <a:ahLst/>
            <a:cxnLst/>
            <a:rect l="l" t="t" r="r" b="b"/>
            <a:pathLst>
              <a:path w="762000" h="334010">
                <a:moveTo>
                  <a:pt x="0" y="333476"/>
                </a:moveTo>
                <a:lnTo>
                  <a:pt x="762000" y="333476"/>
                </a:lnTo>
                <a:lnTo>
                  <a:pt x="762000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29119" y="6519138"/>
            <a:ext cx="762000" cy="339090"/>
          </a:xfrm>
          <a:custGeom>
            <a:avLst/>
            <a:gdLst/>
            <a:ahLst/>
            <a:cxnLst/>
            <a:rect l="l" t="t" r="r" b="b"/>
            <a:pathLst>
              <a:path w="762000" h="339090">
                <a:moveTo>
                  <a:pt x="0" y="338861"/>
                </a:moveTo>
                <a:lnTo>
                  <a:pt x="762000" y="338861"/>
                </a:lnTo>
                <a:lnTo>
                  <a:pt x="7620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706996" y="6519138"/>
            <a:ext cx="1524000" cy="339090"/>
          </a:xfrm>
          <a:custGeom>
            <a:avLst/>
            <a:gdLst/>
            <a:ahLst/>
            <a:cxnLst/>
            <a:rect l="l" t="t" r="r" b="b"/>
            <a:pathLst>
              <a:path w="1524000" h="339090">
                <a:moveTo>
                  <a:pt x="0" y="338861"/>
                </a:moveTo>
                <a:lnTo>
                  <a:pt x="1524000" y="338861"/>
                </a:lnTo>
                <a:lnTo>
                  <a:pt x="15240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992996" y="0"/>
            <a:ext cx="151130" cy="6858000"/>
          </a:xfrm>
          <a:custGeom>
            <a:avLst/>
            <a:gdLst/>
            <a:ahLst/>
            <a:cxnLst/>
            <a:rect l="l" t="t" r="r" b="b"/>
            <a:pathLst>
              <a:path w="151129" h="6858000">
                <a:moveTo>
                  <a:pt x="0" y="6857998"/>
                </a:moveTo>
                <a:lnTo>
                  <a:pt x="151002" y="6857998"/>
                </a:lnTo>
                <a:lnTo>
                  <a:pt x="151002" y="0"/>
                </a:lnTo>
                <a:lnTo>
                  <a:pt x="0" y="0"/>
                </a:lnTo>
                <a:lnTo>
                  <a:pt x="0" y="685799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230996" y="0"/>
            <a:ext cx="762000" cy="6858000"/>
          </a:xfrm>
          <a:custGeom>
            <a:avLst/>
            <a:gdLst/>
            <a:ahLst/>
            <a:cxnLst/>
            <a:rect l="l" t="t" r="r" b="b"/>
            <a:pathLst>
              <a:path w="762000" h="6858000">
                <a:moveTo>
                  <a:pt x="0" y="6858000"/>
                </a:moveTo>
                <a:lnTo>
                  <a:pt x="762000" y="6858000"/>
                </a:lnTo>
                <a:lnTo>
                  <a:pt x="762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963796" y="0"/>
            <a:ext cx="597535" cy="334010"/>
          </a:xfrm>
          <a:custGeom>
            <a:avLst/>
            <a:gdLst/>
            <a:ahLst/>
            <a:cxnLst/>
            <a:rect l="l" t="t" r="r" b="b"/>
            <a:pathLst>
              <a:path w="597535" h="334010">
                <a:moveTo>
                  <a:pt x="0" y="333476"/>
                </a:moveTo>
                <a:lnTo>
                  <a:pt x="597407" y="333476"/>
                </a:lnTo>
                <a:lnTo>
                  <a:pt x="597407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963796" y="6519138"/>
            <a:ext cx="2743200" cy="339090"/>
          </a:xfrm>
          <a:custGeom>
            <a:avLst/>
            <a:gdLst/>
            <a:ahLst/>
            <a:cxnLst/>
            <a:rect l="l" t="t" r="r" b="b"/>
            <a:pathLst>
              <a:path w="2743200" h="339090">
                <a:moveTo>
                  <a:pt x="0" y="338861"/>
                </a:moveTo>
                <a:lnTo>
                  <a:pt x="2743200" y="338861"/>
                </a:lnTo>
                <a:lnTo>
                  <a:pt x="27432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973197" y="0"/>
            <a:ext cx="228600" cy="334010"/>
          </a:xfrm>
          <a:custGeom>
            <a:avLst/>
            <a:gdLst/>
            <a:ahLst/>
            <a:cxnLst/>
            <a:rect l="l" t="t" r="r" b="b"/>
            <a:pathLst>
              <a:path w="228600" h="334010">
                <a:moveTo>
                  <a:pt x="0" y="333476"/>
                </a:moveTo>
                <a:lnTo>
                  <a:pt x="228600" y="333476"/>
                </a:lnTo>
                <a:lnTo>
                  <a:pt x="228600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973197" y="6519138"/>
            <a:ext cx="228600" cy="339090"/>
          </a:xfrm>
          <a:custGeom>
            <a:avLst/>
            <a:gdLst/>
            <a:ahLst/>
            <a:cxnLst/>
            <a:rect l="l" t="t" r="r" b="b"/>
            <a:pathLst>
              <a:path w="228600" h="339090">
                <a:moveTo>
                  <a:pt x="0" y="338861"/>
                </a:moveTo>
                <a:lnTo>
                  <a:pt x="228600" y="338861"/>
                </a:lnTo>
                <a:lnTo>
                  <a:pt x="2286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201797" y="0"/>
            <a:ext cx="762000" cy="334010"/>
          </a:xfrm>
          <a:custGeom>
            <a:avLst/>
            <a:gdLst/>
            <a:ahLst/>
            <a:cxnLst/>
            <a:rect l="l" t="t" r="r" b="b"/>
            <a:pathLst>
              <a:path w="762000" h="334010">
                <a:moveTo>
                  <a:pt x="0" y="333476"/>
                </a:moveTo>
                <a:lnTo>
                  <a:pt x="762000" y="333476"/>
                </a:lnTo>
                <a:lnTo>
                  <a:pt x="762000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201797" y="6519138"/>
            <a:ext cx="762000" cy="339090"/>
          </a:xfrm>
          <a:custGeom>
            <a:avLst/>
            <a:gdLst/>
            <a:ahLst/>
            <a:cxnLst/>
            <a:rect l="l" t="t" r="r" b="b"/>
            <a:pathLst>
              <a:path w="762000" h="339090">
                <a:moveTo>
                  <a:pt x="0" y="338861"/>
                </a:moveTo>
                <a:lnTo>
                  <a:pt x="762000" y="338861"/>
                </a:lnTo>
                <a:lnTo>
                  <a:pt x="7620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5728" y="5068688"/>
            <a:ext cx="9078595" cy="1133475"/>
          </a:xfrm>
          <a:custGeom>
            <a:avLst/>
            <a:gdLst/>
            <a:ahLst/>
            <a:cxnLst/>
            <a:rect l="l" t="t" r="r" b="b"/>
            <a:pathLst>
              <a:path w="9078595" h="1133475">
                <a:moveTo>
                  <a:pt x="0" y="1082721"/>
                </a:moveTo>
                <a:lnTo>
                  <a:pt x="74097" y="1087170"/>
                </a:lnTo>
                <a:lnTo>
                  <a:pt x="148338" y="1091588"/>
                </a:lnTo>
                <a:lnTo>
                  <a:pt x="222870" y="1095943"/>
                </a:lnTo>
                <a:lnTo>
                  <a:pt x="297835" y="1100204"/>
                </a:lnTo>
                <a:lnTo>
                  <a:pt x="373379" y="1104341"/>
                </a:lnTo>
                <a:lnTo>
                  <a:pt x="449647" y="1108322"/>
                </a:lnTo>
                <a:lnTo>
                  <a:pt x="526783" y="1112116"/>
                </a:lnTo>
                <a:lnTo>
                  <a:pt x="604932" y="1115692"/>
                </a:lnTo>
                <a:lnTo>
                  <a:pt x="684239" y="1119019"/>
                </a:lnTo>
                <a:lnTo>
                  <a:pt x="764848" y="1122064"/>
                </a:lnTo>
                <a:lnTo>
                  <a:pt x="846905" y="1124798"/>
                </a:lnTo>
                <a:lnTo>
                  <a:pt x="930554" y="1127190"/>
                </a:lnTo>
                <a:lnTo>
                  <a:pt x="1015939" y="1129207"/>
                </a:lnTo>
                <a:lnTo>
                  <a:pt x="1103206" y="1130818"/>
                </a:lnTo>
                <a:lnTo>
                  <a:pt x="1192499" y="1131994"/>
                </a:lnTo>
                <a:lnTo>
                  <a:pt x="1283964" y="1132701"/>
                </a:lnTo>
                <a:lnTo>
                  <a:pt x="1377743" y="1132910"/>
                </a:lnTo>
                <a:lnTo>
                  <a:pt x="1473984" y="1132589"/>
                </a:lnTo>
                <a:lnTo>
                  <a:pt x="1572829" y="1131707"/>
                </a:lnTo>
                <a:lnTo>
                  <a:pt x="1674425" y="1130232"/>
                </a:lnTo>
                <a:lnTo>
                  <a:pt x="1778609" y="1128426"/>
                </a:lnTo>
                <a:lnTo>
                  <a:pt x="1885076" y="1126533"/>
                </a:lnTo>
                <a:lnTo>
                  <a:pt x="1993764" y="1124494"/>
                </a:lnTo>
                <a:lnTo>
                  <a:pt x="2104609" y="1122252"/>
                </a:lnTo>
                <a:lnTo>
                  <a:pt x="2217550" y="1119749"/>
                </a:lnTo>
                <a:lnTo>
                  <a:pt x="2332524" y="1116926"/>
                </a:lnTo>
                <a:lnTo>
                  <a:pt x="2449469" y="1113726"/>
                </a:lnTo>
                <a:lnTo>
                  <a:pt x="2568322" y="1110091"/>
                </a:lnTo>
                <a:lnTo>
                  <a:pt x="2689021" y="1105964"/>
                </a:lnTo>
                <a:lnTo>
                  <a:pt x="2811503" y="1101286"/>
                </a:lnTo>
                <a:lnTo>
                  <a:pt x="2935707" y="1095999"/>
                </a:lnTo>
                <a:lnTo>
                  <a:pt x="3061569" y="1090045"/>
                </a:lnTo>
                <a:lnTo>
                  <a:pt x="3189028" y="1083367"/>
                </a:lnTo>
                <a:lnTo>
                  <a:pt x="3318021" y="1075907"/>
                </a:lnTo>
                <a:lnTo>
                  <a:pt x="3448486" y="1067606"/>
                </a:lnTo>
                <a:lnTo>
                  <a:pt x="3580359" y="1058408"/>
                </a:lnTo>
                <a:lnTo>
                  <a:pt x="3713580" y="1048253"/>
                </a:lnTo>
                <a:lnTo>
                  <a:pt x="3848085" y="1037085"/>
                </a:lnTo>
                <a:lnTo>
                  <a:pt x="3983812" y="1024844"/>
                </a:lnTo>
                <a:lnTo>
                  <a:pt x="4120699" y="1011474"/>
                </a:lnTo>
                <a:lnTo>
                  <a:pt x="4260922" y="996936"/>
                </a:lnTo>
                <a:lnTo>
                  <a:pt x="4406242" y="981268"/>
                </a:lnTo>
                <a:lnTo>
                  <a:pt x="4556025" y="964529"/>
                </a:lnTo>
                <a:lnTo>
                  <a:pt x="4709640" y="946776"/>
                </a:lnTo>
                <a:lnTo>
                  <a:pt x="4866455" y="928067"/>
                </a:lnTo>
                <a:lnTo>
                  <a:pt x="5025836" y="908460"/>
                </a:lnTo>
                <a:lnTo>
                  <a:pt x="5187152" y="888013"/>
                </a:lnTo>
                <a:lnTo>
                  <a:pt x="5349770" y="866784"/>
                </a:lnTo>
                <a:lnTo>
                  <a:pt x="5513059" y="844831"/>
                </a:lnTo>
                <a:lnTo>
                  <a:pt x="5676385" y="822211"/>
                </a:lnTo>
                <a:lnTo>
                  <a:pt x="5839117" y="798983"/>
                </a:lnTo>
                <a:lnTo>
                  <a:pt x="6000623" y="775203"/>
                </a:lnTo>
                <a:lnTo>
                  <a:pt x="6160269" y="750932"/>
                </a:lnTo>
                <a:lnTo>
                  <a:pt x="6317425" y="726225"/>
                </a:lnTo>
                <a:lnTo>
                  <a:pt x="6471457" y="701141"/>
                </a:lnTo>
                <a:lnTo>
                  <a:pt x="6621733" y="675738"/>
                </a:lnTo>
                <a:lnTo>
                  <a:pt x="6767621" y="650074"/>
                </a:lnTo>
                <a:lnTo>
                  <a:pt x="6908489" y="624206"/>
                </a:lnTo>
                <a:lnTo>
                  <a:pt x="7043705" y="598193"/>
                </a:lnTo>
                <a:lnTo>
                  <a:pt x="7172636" y="572092"/>
                </a:lnTo>
                <a:lnTo>
                  <a:pt x="7298305" y="545220"/>
                </a:lnTo>
                <a:lnTo>
                  <a:pt x="7423820" y="516973"/>
                </a:lnTo>
                <a:lnTo>
                  <a:pt x="7548731" y="487520"/>
                </a:lnTo>
                <a:lnTo>
                  <a:pt x="7672588" y="457032"/>
                </a:lnTo>
                <a:lnTo>
                  <a:pt x="7794942" y="425677"/>
                </a:lnTo>
                <a:lnTo>
                  <a:pt x="7915342" y="393625"/>
                </a:lnTo>
                <a:lnTo>
                  <a:pt x="8033340" y="361044"/>
                </a:lnTo>
                <a:lnTo>
                  <a:pt x="8148485" y="328105"/>
                </a:lnTo>
                <a:lnTo>
                  <a:pt x="8260329" y="294977"/>
                </a:lnTo>
                <a:lnTo>
                  <a:pt x="8368420" y="261828"/>
                </a:lnTo>
                <a:lnTo>
                  <a:pt x="8472310" y="228829"/>
                </a:lnTo>
                <a:lnTo>
                  <a:pt x="8571549" y="196148"/>
                </a:lnTo>
                <a:lnTo>
                  <a:pt x="8665687" y="163955"/>
                </a:lnTo>
                <a:lnTo>
                  <a:pt x="8754274" y="132418"/>
                </a:lnTo>
                <a:lnTo>
                  <a:pt x="8836862" y="101709"/>
                </a:lnTo>
                <a:lnTo>
                  <a:pt x="8912999" y="71994"/>
                </a:lnTo>
                <a:lnTo>
                  <a:pt x="8982237" y="43445"/>
                </a:lnTo>
                <a:lnTo>
                  <a:pt x="9044126" y="16230"/>
                </a:lnTo>
                <a:lnTo>
                  <a:pt x="9078271" y="0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5728" y="3486896"/>
            <a:ext cx="9078595" cy="871855"/>
          </a:xfrm>
          <a:custGeom>
            <a:avLst/>
            <a:gdLst/>
            <a:ahLst/>
            <a:cxnLst/>
            <a:rect l="l" t="t" r="r" b="b"/>
            <a:pathLst>
              <a:path w="9078595" h="871854">
                <a:moveTo>
                  <a:pt x="0" y="871362"/>
                </a:moveTo>
                <a:lnTo>
                  <a:pt x="39517" y="850427"/>
                </a:lnTo>
                <a:lnTo>
                  <a:pt x="79226" y="829494"/>
                </a:lnTo>
                <a:lnTo>
                  <a:pt x="119318" y="808565"/>
                </a:lnTo>
                <a:lnTo>
                  <a:pt x="159985" y="787643"/>
                </a:lnTo>
                <a:lnTo>
                  <a:pt x="201417" y="766730"/>
                </a:lnTo>
                <a:lnTo>
                  <a:pt x="243807" y="745829"/>
                </a:lnTo>
                <a:lnTo>
                  <a:pt x="287346" y="724941"/>
                </a:lnTo>
                <a:lnTo>
                  <a:pt x="332224" y="704070"/>
                </a:lnTo>
                <a:lnTo>
                  <a:pt x="378635" y="683217"/>
                </a:lnTo>
                <a:lnTo>
                  <a:pt x="426770" y="662384"/>
                </a:lnTo>
                <a:lnTo>
                  <a:pt x="476819" y="641574"/>
                </a:lnTo>
                <a:lnTo>
                  <a:pt x="528974" y="620789"/>
                </a:lnTo>
                <a:lnTo>
                  <a:pt x="583427" y="600032"/>
                </a:lnTo>
                <a:lnTo>
                  <a:pt x="640370" y="579305"/>
                </a:lnTo>
                <a:lnTo>
                  <a:pt x="699993" y="558609"/>
                </a:lnTo>
                <a:lnTo>
                  <a:pt x="762489" y="537948"/>
                </a:lnTo>
                <a:lnTo>
                  <a:pt x="828049" y="517323"/>
                </a:lnTo>
                <a:lnTo>
                  <a:pt x="896864" y="496737"/>
                </a:lnTo>
                <a:lnTo>
                  <a:pt x="969125" y="476193"/>
                </a:lnTo>
                <a:lnTo>
                  <a:pt x="1045025" y="455691"/>
                </a:lnTo>
                <a:lnTo>
                  <a:pt x="1124420" y="434762"/>
                </a:lnTo>
                <a:lnTo>
                  <a:pt x="1206976" y="413029"/>
                </a:lnTo>
                <a:lnTo>
                  <a:pt x="1292584" y="390639"/>
                </a:lnTo>
                <a:lnTo>
                  <a:pt x="1381138" y="367739"/>
                </a:lnTo>
                <a:lnTo>
                  <a:pt x="1472532" y="344477"/>
                </a:lnTo>
                <a:lnTo>
                  <a:pt x="1566657" y="320999"/>
                </a:lnTo>
                <a:lnTo>
                  <a:pt x="1663407" y="297452"/>
                </a:lnTo>
                <a:lnTo>
                  <a:pt x="1762675" y="273984"/>
                </a:lnTo>
                <a:lnTo>
                  <a:pt x="1864354" y="250740"/>
                </a:lnTo>
                <a:lnTo>
                  <a:pt x="1968336" y="227869"/>
                </a:lnTo>
                <a:lnTo>
                  <a:pt x="2074515" y="205517"/>
                </a:lnTo>
                <a:lnTo>
                  <a:pt x="2182783" y="183831"/>
                </a:lnTo>
                <a:lnTo>
                  <a:pt x="2293034" y="162958"/>
                </a:lnTo>
                <a:lnTo>
                  <a:pt x="2405160" y="143045"/>
                </a:lnTo>
                <a:lnTo>
                  <a:pt x="2519054" y="124239"/>
                </a:lnTo>
                <a:lnTo>
                  <a:pt x="2634610" y="106687"/>
                </a:lnTo>
                <a:lnTo>
                  <a:pt x="2751719" y="90536"/>
                </a:lnTo>
                <a:lnTo>
                  <a:pt x="2870276" y="75933"/>
                </a:lnTo>
                <a:lnTo>
                  <a:pt x="2990173" y="63025"/>
                </a:lnTo>
                <a:lnTo>
                  <a:pt x="3111303" y="51958"/>
                </a:lnTo>
                <a:lnTo>
                  <a:pt x="3234319" y="42339"/>
                </a:lnTo>
                <a:lnTo>
                  <a:pt x="3359831" y="33678"/>
                </a:lnTo>
                <a:lnTo>
                  <a:pt x="3487723" y="25986"/>
                </a:lnTo>
                <a:lnTo>
                  <a:pt x="3617880" y="19272"/>
                </a:lnTo>
                <a:lnTo>
                  <a:pt x="3750186" y="13543"/>
                </a:lnTo>
                <a:lnTo>
                  <a:pt x="3884525" y="8809"/>
                </a:lnTo>
                <a:lnTo>
                  <a:pt x="4020781" y="5079"/>
                </a:lnTo>
                <a:lnTo>
                  <a:pt x="4158839" y="2361"/>
                </a:lnTo>
                <a:lnTo>
                  <a:pt x="4298583" y="665"/>
                </a:lnTo>
                <a:lnTo>
                  <a:pt x="4439897" y="0"/>
                </a:lnTo>
                <a:lnTo>
                  <a:pt x="4582666" y="373"/>
                </a:lnTo>
                <a:lnTo>
                  <a:pt x="4726773" y="1794"/>
                </a:lnTo>
                <a:lnTo>
                  <a:pt x="4872103" y="4273"/>
                </a:lnTo>
                <a:lnTo>
                  <a:pt x="5018541" y="7817"/>
                </a:lnTo>
                <a:lnTo>
                  <a:pt x="5165970" y="12436"/>
                </a:lnTo>
                <a:lnTo>
                  <a:pt x="5314275" y="18138"/>
                </a:lnTo>
                <a:lnTo>
                  <a:pt x="5463340" y="24932"/>
                </a:lnTo>
                <a:lnTo>
                  <a:pt x="5613050" y="32828"/>
                </a:lnTo>
                <a:lnTo>
                  <a:pt x="5763288" y="41834"/>
                </a:lnTo>
                <a:lnTo>
                  <a:pt x="5913939" y="51958"/>
                </a:lnTo>
                <a:lnTo>
                  <a:pt x="6069565" y="64195"/>
                </a:lnTo>
                <a:lnTo>
                  <a:pt x="6233905" y="79317"/>
                </a:lnTo>
                <a:lnTo>
                  <a:pt x="6405612" y="97004"/>
                </a:lnTo>
                <a:lnTo>
                  <a:pt x="6583334" y="116936"/>
                </a:lnTo>
                <a:lnTo>
                  <a:pt x="6765724" y="138791"/>
                </a:lnTo>
                <a:lnTo>
                  <a:pt x="6951431" y="162249"/>
                </a:lnTo>
                <a:lnTo>
                  <a:pt x="7139106" y="186989"/>
                </a:lnTo>
                <a:lnTo>
                  <a:pt x="7327400" y="212692"/>
                </a:lnTo>
                <a:lnTo>
                  <a:pt x="7514964" y="239035"/>
                </a:lnTo>
                <a:lnTo>
                  <a:pt x="7700448" y="265699"/>
                </a:lnTo>
                <a:lnTo>
                  <a:pt x="7882503" y="292364"/>
                </a:lnTo>
                <a:lnTo>
                  <a:pt x="8059779" y="318707"/>
                </a:lnTo>
                <a:lnTo>
                  <a:pt x="8230929" y="344409"/>
                </a:lnTo>
                <a:lnTo>
                  <a:pt x="8394601" y="369150"/>
                </a:lnTo>
                <a:lnTo>
                  <a:pt x="8549447" y="392608"/>
                </a:lnTo>
                <a:lnTo>
                  <a:pt x="8694117" y="414463"/>
                </a:lnTo>
                <a:lnTo>
                  <a:pt x="8827262" y="434394"/>
                </a:lnTo>
                <a:lnTo>
                  <a:pt x="8947534" y="452082"/>
                </a:lnTo>
                <a:lnTo>
                  <a:pt x="9053582" y="467204"/>
                </a:lnTo>
                <a:lnTo>
                  <a:pt x="9078271" y="470543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3853" y="5640781"/>
            <a:ext cx="3004820" cy="1211580"/>
          </a:xfrm>
          <a:custGeom>
            <a:avLst/>
            <a:gdLst/>
            <a:ahLst/>
            <a:cxnLst/>
            <a:rect l="l" t="t" r="r" b="b"/>
            <a:pathLst>
              <a:path w="3004820" h="1211579">
                <a:moveTo>
                  <a:pt x="0" y="0"/>
                </a:moveTo>
                <a:lnTo>
                  <a:pt x="165473" y="75222"/>
                </a:lnTo>
                <a:lnTo>
                  <a:pt x="330718" y="150224"/>
                </a:lnTo>
                <a:lnTo>
                  <a:pt x="495505" y="224785"/>
                </a:lnTo>
                <a:lnTo>
                  <a:pt x="659604" y="298685"/>
                </a:lnTo>
                <a:lnTo>
                  <a:pt x="822786" y="371704"/>
                </a:lnTo>
                <a:lnTo>
                  <a:pt x="984822" y="443620"/>
                </a:lnTo>
                <a:lnTo>
                  <a:pt x="1145481" y="514214"/>
                </a:lnTo>
                <a:lnTo>
                  <a:pt x="1304536" y="583265"/>
                </a:lnTo>
                <a:lnTo>
                  <a:pt x="1461755" y="650553"/>
                </a:lnTo>
                <a:lnTo>
                  <a:pt x="1616910" y="715856"/>
                </a:lnTo>
                <a:lnTo>
                  <a:pt x="1769771" y="778956"/>
                </a:lnTo>
                <a:lnTo>
                  <a:pt x="1920109" y="839630"/>
                </a:lnTo>
                <a:lnTo>
                  <a:pt x="2067693" y="897659"/>
                </a:lnTo>
                <a:lnTo>
                  <a:pt x="2212296" y="952823"/>
                </a:lnTo>
                <a:lnTo>
                  <a:pt x="2353687" y="1004901"/>
                </a:lnTo>
                <a:lnTo>
                  <a:pt x="2491637" y="1053671"/>
                </a:lnTo>
                <a:lnTo>
                  <a:pt x="2625915" y="1098915"/>
                </a:lnTo>
                <a:lnTo>
                  <a:pt x="2756294" y="1140412"/>
                </a:lnTo>
                <a:lnTo>
                  <a:pt x="2882543" y="1177940"/>
                </a:lnTo>
                <a:lnTo>
                  <a:pt x="3004433" y="1211280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5728" y="5284470"/>
            <a:ext cx="9078595" cy="1467485"/>
          </a:xfrm>
          <a:custGeom>
            <a:avLst/>
            <a:gdLst/>
            <a:ahLst/>
            <a:cxnLst/>
            <a:rect l="l" t="t" r="r" b="b"/>
            <a:pathLst>
              <a:path w="9078595" h="1467484">
                <a:moveTo>
                  <a:pt x="0" y="0"/>
                </a:moveTo>
                <a:lnTo>
                  <a:pt x="42930" y="14997"/>
                </a:lnTo>
                <a:lnTo>
                  <a:pt x="86045" y="30029"/>
                </a:lnTo>
                <a:lnTo>
                  <a:pt x="129530" y="45127"/>
                </a:lnTo>
                <a:lnTo>
                  <a:pt x="173569" y="60326"/>
                </a:lnTo>
                <a:lnTo>
                  <a:pt x="218347" y="75658"/>
                </a:lnTo>
                <a:lnTo>
                  <a:pt x="264049" y="91158"/>
                </a:lnTo>
                <a:lnTo>
                  <a:pt x="310861" y="106858"/>
                </a:lnTo>
                <a:lnTo>
                  <a:pt x="358966" y="122792"/>
                </a:lnTo>
                <a:lnTo>
                  <a:pt x="408549" y="138994"/>
                </a:lnTo>
                <a:lnTo>
                  <a:pt x="459796" y="155497"/>
                </a:lnTo>
                <a:lnTo>
                  <a:pt x="512891" y="172334"/>
                </a:lnTo>
                <a:lnTo>
                  <a:pt x="568019" y="189539"/>
                </a:lnTo>
                <a:lnTo>
                  <a:pt x="625365" y="207145"/>
                </a:lnTo>
                <a:lnTo>
                  <a:pt x="685113" y="225187"/>
                </a:lnTo>
                <a:lnTo>
                  <a:pt x="747449" y="243696"/>
                </a:lnTo>
                <a:lnTo>
                  <a:pt x="812557" y="262707"/>
                </a:lnTo>
                <a:lnTo>
                  <a:pt x="880623" y="282253"/>
                </a:lnTo>
                <a:lnTo>
                  <a:pt x="951830" y="302368"/>
                </a:lnTo>
                <a:lnTo>
                  <a:pt x="1026365" y="323084"/>
                </a:lnTo>
                <a:lnTo>
                  <a:pt x="1104411" y="344436"/>
                </a:lnTo>
                <a:lnTo>
                  <a:pt x="1186211" y="366669"/>
                </a:lnTo>
                <a:lnTo>
                  <a:pt x="1271737" y="389952"/>
                </a:lnTo>
                <a:lnTo>
                  <a:pt x="1360767" y="414180"/>
                </a:lnTo>
                <a:lnTo>
                  <a:pt x="1453077" y="439246"/>
                </a:lnTo>
                <a:lnTo>
                  <a:pt x="1548444" y="465041"/>
                </a:lnTo>
                <a:lnTo>
                  <a:pt x="1646647" y="491461"/>
                </a:lnTo>
                <a:lnTo>
                  <a:pt x="1747463" y="518397"/>
                </a:lnTo>
                <a:lnTo>
                  <a:pt x="1850668" y="545743"/>
                </a:lnTo>
                <a:lnTo>
                  <a:pt x="1956040" y="573392"/>
                </a:lnTo>
                <a:lnTo>
                  <a:pt x="2063357" y="601237"/>
                </a:lnTo>
                <a:lnTo>
                  <a:pt x="2172396" y="629171"/>
                </a:lnTo>
                <a:lnTo>
                  <a:pt x="2282934" y="657087"/>
                </a:lnTo>
                <a:lnTo>
                  <a:pt x="2394749" y="684879"/>
                </a:lnTo>
                <a:lnTo>
                  <a:pt x="2507617" y="712439"/>
                </a:lnTo>
                <a:lnTo>
                  <a:pt x="2621316" y="739661"/>
                </a:lnTo>
                <a:lnTo>
                  <a:pt x="2735624" y="766437"/>
                </a:lnTo>
                <a:lnTo>
                  <a:pt x="2850318" y="792661"/>
                </a:lnTo>
                <a:lnTo>
                  <a:pt x="2965175" y="818227"/>
                </a:lnTo>
                <a:lnTo>
                  <a:pt x="3079972" y="843026"/>
                </a:lnTo>
                <a:lnTo>
                  <a:pt x="3194488" y="866952"/>
                </a:lnTo>
                <a:lnTo>
                  <a:pt x="3310250" y="890441"/>
                </a:lnTo>
                <a:lnTo>
                  <a:pt x="3428732" y="913965"/>
                </a:lnTo>
                <a:lnTo>
                  <a:pt x="3549627" y="937471"/>
                </a:lnTo>
                <a:lnTo>
                  <a:pt x="3672628" y="960907"/>
                </a:lnTo>
                <a:lnTo>
                  <a:pt x="3797428" y="984218"/>
                </a:lnTo>
                <a:lnTo>
                  <a:pt x="3923719" y="1007351"/>
                </a:lnTo>
                <a:lnTo>
                  <a:pt x="4051195" y="1030252"/>
                </a:lnTo>
                <a:lnTo>
                  <a:pt x="4179548" y="1052869"/>
                </a:lnTo>
                <a:lnTo>
                  <a:pt x="4308472" y="1075147"/>
                </a:lnTo>
                <a:lnTo>
                  <a:pt x="4437659" y="1097033"/>
                </a:lnTo>
                <a:lnTo>
                  <a:pt x="4566802" y="1118475"/>
                </a:lnTo>
                <a:lnTo>
                  <a:pt x="4695594" y="1139417"/>
                </a:lnTo>
                <a:lnTo>
                  <a:pt x="4823728" y="1159807"/>
                </a:lnTo>
                <a:lnTo>
                  <a:pt x="4950897" y="1179592"/>
                </a:lnTo>
                <a:lnTo>
                  <a:pt x="5076794" y="1198717"/>
                </a:lnTo>
                <a:lnTo>
                  <a:pt x="5201112" y="1217130"/>
                </a:lnTo>
                <a:lnTo>
                  <a:pt x="5323543" y="1234776"/>
                </a:lnTo>
                <a:lnTo>
                  <a:pt x="5443781" y="1251603"/>
                </a:lnTo>
                <a:lnTo>
                  <a:pt x="5561519" y="1267558"/>
                </a:lnTo>
                <a:lnTo>
                  <a:pt x="5676449" y="1282585"/>
                </a:lnTo>
                <a:lnTo>
                  <a:pt x="5790250" y="1296707"/>
                </a:lnTo>
                <a:lnTo>
                  <a:pt x="5904649" y="1310004"/>
                </a:lnTo>
                <a:lnTo>
                  <a:pt x="6019351" y="1322511"/>
                </a:lnTo>
                <a:lnTo>
                  <a:pt x="6134063" y="1334265"/>
                </a:lnTo>
                <a:lnTo>
                  <a:pt x="6248490" y="1345299"/>
                </a:lnTo>
                <a:lnTo>
                  <a:pt x="6362339" y="1355651"/>
                </a:lnTo>
                <a:lnTo>
                  <a:pt x="6475315" y="1365356"/>
                </a:lnTo>
                <a:lnTo>
                  <a:pt x="6587124" y="1374450"/>
                </a:lnTo>
                <a:lnTo>
                  <a:pt x="6697472" y="1382967"/>
                </a:lnTo>
                <a:lnTo>
                  <a:pt x="6806066" y="1390944"/>
                </a:lnTo>
                <a:lnTo>
                  <a:pt x="6912611" y="1398417"/>
                </a:lnTo>
                <a:lnTo>
                  <a:pt x="7016813" y="1405421"/>
                </a:lnTo>
                <a:lnTo>
                  <a:pt x="7118378" y="1411991"/>
                </a:lnTo>
                <a:lnTo>
                  <a:pt x="7217012" y="1418163"/>
                </a:lnTo>
                <a:lnTo>
                  <a:pt x="7312421" y="1423973"/>
                </a:lnTo>
                <a:lnTo>
                  <a:pt x="7404311" y="1429457"/>
                </a:lnTo>
                <a:lnTo>
                  <a:pt x="7492388" y="1434650"/>
                </a:lnTo>
                <a:lnTo>
                  <a:pt x="7576358" y="1439587"/>
                </a:lnTo>
                <a:lnTo>
                  <a:pt x="7655927" y="1444305"/>
                </a:lnTo>
                <a:lnTo>
                  <a:pt x="7730801" y="1448838"/>
                </a:lnTo>
                <a:lnTo>
                  <a:pt x="7800619" y="1452972"/>
                </a:lnTo>
                <a:lnTo>
                  <a:pt x="7865416" y="1456492"/>
                </a:lnTo>
                <a:lnTo>
                  <a:pt x="7925542" y="1459439"/>
                </a:lnTo>
                <a:lnTo>
                  <a:pt x="7981349" y="1461853"/>
                </a:lnTo>
                <a:lnTo>
                  <a:pt x="8033190" y="1463775"/>
                </a:lnTo>
                <a:lnTo>
                  <a:pt x="8081415" y="1465244"/>
                </a:lnTo>
                <a:lnTo>
                  <a:pt x="8126376" y="1466300"/>
                </a:lnTo>
                <a:lnTo>
                  <a:pt x="8168426" y="1466983"/>
                </a:lnTo>
                <a:lnTo>
                  <a:pt x="8207916" y="1467334"/>
                </a:lnTo>
                <a:lnTo>
                  <a:pt x="8245198" y="1467393"/>
                </a:lnTo>
                <a:lnTo>
                  <a:pt x="8280624" y="1467199"/>
                </a:lnTo>
                <a:lnTo>
                  <a:pt x="8347312" y="1466215"/>
                </a:lnTo>
                <a:lnTo>
                  <a:pt x="8410796" y="1464702"/>
                </a:lnTo>
                <a:lnTo>
                  <a:pt x="8473890" y="1462982"/>
                </a:lnTo>
                <a:lnTo>
                  <a:pt x="8506170" y="1462144"/>
                </a:lnTo>
                <a:lnTo>
                  <a:pt x="8539407" y="1461374"/>
                </a:lnTo>
                <a:lnTo>
                  <a:pt x="8573954" y="1460713"/>
                </a:lnTo>
                <a:lnTo>
                  <a:pt x="8608787" y="1460032"/>
                </a:lnTo>
                <a:lnTo>
                  <a:pt x="8675585" y="1458170"/>
                </a:lnTo>
                <a:lnTo>
                  <a:pt x="8738899" y="1455703"/>
                </a:lnTo>
                <a:lnTo>
                  <a:pt x="8799138" y="1452701"/>
                </a:lnTo>
                <a:lnTo>
                  <a:pt x="8856712" y="1449236"/>
                </a:lnTo>
                <a:lnTo>
                  <a:pt x="8912031" y="1445380"/>
                </a:lnTo>
                <a:lnTo>
                  <a:pt x="8965505" y="1441203"/>
                </a:lnTo>
                <a:lnTo>
                  <a:pt x="9017545" y="1436777"/>
                </a:lnTo>
                <a:lnTo>
                  <a:pt x="9068559" y="1432174"/>
                </a:lnTo>
                <a:lnTo>
                  <a:pt x="9078271" y="1431271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215133" y="5137581"/>
            <a:ext cx="6929120" cy="1714500"/>
          </a:xfrm>
          <a:custGeom>
            <a:avLst/>
            <a:gdLst/>
            <a:ahLst/>
            <a:cxnLst/>
            <a:rect l="l" t="t" r="r" b="b"/>
            <a:pathLst>
              <a:path w="6929120" h="1714500">
                <a:moveTo>
                  <a:pt x="0" y="1714480"/>
                </a:moveTo>
                <a:lnTo>
                  <a:pt x="48751" y="1659572"/>
                </a:lnTo>
                <a:lnTo>
                  <a:pt x="97859" y="1604752"/>
                </a:lnTo>
                <a:lnTo>
                  <a:pt x="147680" y="1550111"/>
                </a:lnTo>
                <a:lnTo>
                  <a:pt x="198571" y="1495737"/>
                </a:lnTo>
                <a:lnTo>
                  <a:pt x="250888" y="1441719"/>
                </a:lnTo>
                <a:lnTo>
                  <a:pt x="304988" y="1388146"/>
                </a:lnTo>
                <a:lnTo>
                  <a:pt x="332819" y="1361555"/>
                </a:lnTo>
                <a:lnTo>
                  <a:pt x="361229" y="1335109"/>
                </a:lnTo>
                <a:lnTo>
                  <a:pt x="390263" y="1308818"/>
                </a:lnTo>
                <a:lnTo>
                  <a:pt x="419965" y="1282695"/>
                </a:lnTo>
                <a:lnTo>
                  <a:pt x="450381" y="1256750"/>
                </a:lnTo>
                <a:lnTo>
                  <a:pt x="481555" y="1230995"/>
                </a:lnTo>
                <a:lnTo>
                  <a:pt x="513531" y="1205440"/>
                </a:lnTo>
                <a:lnTo>
                  <a:pt x="546354" y="1180097"/>
                </a:lnTo>
                <a:lnTo>
                  <a:pt x="580218" y="1154766"/>
                </a:lnTo>
                <a:lnTo>
                  <a:pt x="615258" y="1129281"/>
                </a:lnTo>
                <a:lnTo>
                  <a:pt x="651371" y="1103695"/>
                </a:lnTo>
                <a:lnTo>
                  <a:pt x="688454" y="1078062"/>
                </a:lnTo>
                <a:lnTo>
                  <a:pt x="726406" y="1052434"/>
                </a:lnTo>
                <a:lnTo>
                  <a:pt x="765123" y="1026866"/>
                </a:lnTo>
                <a:lnTo>
                  <a:pt x="804502" y="1001411"/>
                </a:lnTo>
                <a:lnTo>
                  <a:pt x="844442" y="976122"/>
                </a:lnTo>
                <a:lnTo>
                  <a:pt x="884839" y="951053"/>
                </a:lnTo>
                <a:lnTo>
                  <a:pt x="925591" y="926257"/>
                </a:lnTo>
                <a:lnTo>
                  <a:pt x="966596" y="901787"/>
                </a:lnTo>
                <a:lnTo>
                  <a:pt x="1007751" y="877698"/>
                </a:lnTo>
                <a:lnTo>
                  <a:pt x="1048952" y="854042"/>
                </a:lnTo>
                <a:lnTo>
                  <a:pt x="1090099" y="830873"/>
                </a:lnTo>
                <a:lnTo>
                  <a:pt x="1131087" y="808245"/>
                </a:lnTo>
                <a:lnTo>
                  <a:pt x="1171815" y="786210"/>
                </a:lnTo>
                <a:lnTo>
                  <a:pt x="1212180" y="764823"/>
                </a:lnTo>
                <a:lnTo>
                  <a:pt x="1252079" y="744136"/>
                </a:lnTo>
                <a:lnTo>
                  <a:pt x="1291410" y="724203"/>
                </a:lnTo>
                <a:lnTo>
                  <a:pt x="1330070" y="705078"/>
                </a:lnTo>
                <a:lnTo>
                  <a:pt x="1367655" y="686881"/>
                </a:lnTo>
                <a:lnTo>
                  <a:pt x="1403966" y="669643"/>
                </a:lnTo>
                <a:lnTo>
                  <a:pt x="1439213" y="653284"/>
                </a:lnTo>
                <a:lnTo>
                  <a:pt x="1507353" y="622880"/>
                </a:lnTo>
                <a:lnTo>
                  <a:pt x="1573745" y="595031"/>
                </a:lnTo>
                <a:lnTo>
                  <a:pt x="1640063" y="569095"/>
                </a:lnTo>
                <a:lnTo>
                  <a:pt x="1707979" y="544431"/>
                </a:lnTo>
                <a:lnTo>
                  <a:pt x="1779166" y="520398"/>
                </a:lnTo>
                <a:lnTo>
                  <a:pt x="1816509" y="508418"/>
                </a:lnTo>
                <a:lnTo>
                  <a:pt x="1855297" y="496356"/>
                </a:lnTo>
                <a:lnTo>
                  <a:pt x="1895739" y="484131"/>
                </a:lnTo>
                <a:lnTo>
                  <a:pt x="1938044" y="471663"/>
                </a:lnTo>
                <a:lnTo>
                  <a:pt x="1982421" y="458873"/>
                </a:lnTo>
                <a:lnTo>
                  <a:pt x="2029079" y="445679"/>
                </a:lnTo>
                <a:lnTo>
                  <a:pt x="2078228" y="432003"/>
                </a:lnTo>
                <a:lnTo>
                  <a:pt x="2130698" y="417772"/>
                </a:lnTo>
                <a:lnTo>
                  <a:pt x="2186898" y="403058"/>
                </a:lnTo>
                <a:lnTo>
                  <a:pt x="2246399" y="387943"/>
                </a:lnTo>
                <a:lnTo>
                  <a:pt x="2308775" y="372505"/>
                </a:lnTo>
                <a:lnTo>
                  <a:pt x="2373598" y="356825"/>
                </a:lnTo>
                <a:lnTo>
                  <a:pt x="2440440" y="340983"/>
                </a:lnTo>
                <a:lnTo>
                  <a:pt x="2508873" y="325058"/>
                </a:lnTo>
                <a:lnTo>
                  <a:pt x="2578471" y="309130"/>
                </a:lnTo>
                <a:lnTo>
                  <a:pt x="2648806" y="293280"/>
                </a:lnTo>
                <a:lnTo>
                  <a:pt x="2719451" y="277587"/>
                </a:lnTo>
                <a:lnTo>
                  <a:pt x="2789977" y="262131"/>
                </a:lnTo>
                <a:lnTo>
                  <a:pt x="2859957" y="246992"/>
                </a:lnTo>
                <a:lnTo>
                  <a:pt x="2928965" y="232251"/>
                </a:lnTo>
                <a:lnTo>
                  <a:pt x="2996572" y="217986"/>
                </a:lnTo>
                <a:lnTo>
                  <a:pt x="3062351" y="204278"/>
                </a:lnTo>
                <a:lnTo>
                  <a:pt x="3125874" y="191207"/>
                </a:lnTo>
                <a:lnTo>
                  <a:pt x="3186714" y="178852"/>
                </a:lnTo>
                <a:lnTo>
                  <a:pt x="3244444" y="167295"/>
                </a:lnTo>
                <a:lnTo>
                  <a:pt x="3298636" y="156613"/>
                </a:lnTo>
                <a:lnTo>
                  <a:pt x="3348863" y="146888"/>
                </a:lnTo>
                <a:lnTo>
                  <a:pt x="3394992" y="138151"/>
                </a:lnTo>
                <a:lnTo>
                  <a:pt x="3437432" y="130298"/>
                </a:lnTo>
                <a:lnTo>
                  <a:pt x="3476560" y="123261"/>
                </a:lnTo>
                <a:lnTo>
                  <a:pt x="3546395" y="111372"/>
                </a:lnTo>
                <a:lnTo>
                  <a:pt x="3607529" y="101947"/>
                </a:lnTo>
                <a:lnTo>
                  <a:pt x="3662990" y="94453"/>
                </a:lnTo>
                <a:lnTo>
                  <a:pt x="3715808" y="88353"/>
                </a:lnTo>
                <a:lnTo>
                  <a:pt x="3769014" y="83114"/>
                </a:lnTo>
                <a:lnTo>
                  <a:pt x="3825636" y="78201"/>
                </a:lnTo>
                <a:lnTo>
                  <a:pt x="3888705" y="73078"/>
                </a:lnTo>
                <a:lnTo>
                  <a:pt x="3923604" y="70270"/>
                </a:lnTo>
                <a:lnTo>
                  <a:pt x="3961251" y="67210"/>
                </a:lnTo>
                <a:lnTo>
                  <a:pt x="4002024" y="63830"/>
                </a:lnTo>
                <a:lnTo>
                  <a:pt x="4045663" y="60255"/>
                </a:lnTo>
                <a:lnTo>
                  <a:pt x="4091547" y="56662"/>
                </a:lnTo>
                <a:lnTo>
                  <a:pt x="4139452" y="53066"/>
                </a:lnTo>
                <a:lnTo>
                  <a:pt x="4189154" y="49480"/>
                </a:lnTo>
                <a:lnTo>
                  <a:pt x="4240432" y="45917"/>
                </a:lnTo>
                <a:lnTo>
                  <a:pt x="4293062" y="42391"/>
                </a:lnTo>
                <a:lnTo>
                  <a:pt x="4346821" y="38915"/>
                </a:lnTo>
                <a:lnTo>
                  <a:pt x="4401486" y="35502"/>
                </a:lnTo>
                <a:lnTo>
                  <a:pt x="4456834" y="32166"/>
                </a:lnTo>
                <a:lnTo>
                  <a:pt x="4512643" y="28921"/>
                </a:lnTo>
                <a:lnTo>
                  <a:pt x="4568688" y="25779"/>
                </a:lnTo>
                <a:lnTo>
                  <a:pt x="4624748" y="22755"/>
                </a:lnTo>
                <a:lnTo>
                  <a:pt x="4680599" y="19862"/>
                </a:lnTo>
                <a:lnTo>
                  <a:pt x="4736018" y="17112"/>
                </a:lnTo>
                <a:lnTo>
                  <a:pt x="4790783" y="14520"/>
                </a:lnTo>
                <a:lnTo>
                  <a:pt x="4844670" y="12099"/>
                </a:lnTo>
                <a:lnTo>
                  <a:pt x="4897456" y="9863"/>
                </a:lnTo>
                <a:lnTo>
                  <a:pt x="4948918" y="7824"/>
                </a:lnTo>
                <a:lnTo>
                  <a:pt x="4998833" y="5997"/>
                </a:lnTo>
                <a:lnTo>
                  <a:pt x="5046980" y="4394"/>
                </a:lnTo>
                <a:lnTo>
                  <a:pt x="5095696" y="3053"/>
                </a:lnTo>
                <a:lnTo>
                  <a:pt x="5147061" y="1987"/>
                </a:lnTo>
                <a:lnTo>
                  <a:pt x="5200520" y="1173"/>
                </a:lnTo>
                <a:lnTo>
                  <a:pt x="5255515" y="590"/>
                </a:lnTo>
                <a:lnTo>
                  <a:pt x="5311489" y="215"/>
                </a:lnTo>
                <a:lnTo>
                  <a:pt x="5367886" y="26"/>
                </a:lnTo>
                <a:lnTo>
                  <a:pt x="5424149" y="0"/>
                </a:lnTo>
                <a:lnTo>
                  <a:pt x="5479722" y="115"/>
                </a:lnTo>
                <a:lnTo>
                  <a:pt x="5534048" y="349"/>
                </a:lnTo>
                <a:lnTo>
                  <a:pt x="5586571" y="679"/>
                </a:lnTo>
                <a:lnTo>
                  <a:pt x="5636733" y="1084"/>
                </a:lnTo>
                <a:lnTo>
                  <a:pt x="5683978" y="1541"/>
                </a:lnTo>
                <a:lnTo>
                  <a:pt x="5727750" y="2028"/>
                </a:lnTo>
                <a:lnTo>
                  <a:pt x="5767491" y="2522"/>
                </a:lnTo>
                <a:lnTo>
                  <a:pt x="5832656" y="3443"/>
                </a:lnTo>
                <a:lnTo>
                  <a:pt x="5875021" y="4127"/>
                </a:lnTo>
                <a:lnTo>
                  <a:pt x="5890133" y="4394"/>
                </a:lnTo>
                <a:lnTo>
                  <a:pt x="6495796" y="4394"/>
                </a:lnTo>
                <a:lnTo>
                  <a:pt x="6545803" y="5858"/>
                </a:lnTo>
                <a:lnTo>
                  <a:pt x="6594623" y="7815"/>
                </a:lnTo>
                <a:lnTo>
                  <a:pt x="6641897" y="10156"/>
                </a:lnTo>
                <a:lnTo>
                  <a:pt x="6687269" y="12772"/>
                </a:lnTo>
                <a:lnTo>
                  <a:pt x="6730380" y="15554"/>
                </a:lnTo>
                <a:lnTo>
                  <a:pt x="6770874" y="18394"/>
                </a:lnTo>
                <a:lnTo>
                  <a:pt x="6825926" y="22521"/>
                </a:lnTo>
                <a:lnTo>
                  <a:pt x="6858313" y="25027"/>
                </a:lnTo>
                <a:lnTo>
                  <a:pt x="6873078" y="26165"/>
                </a:lnTo>
                <a:lnTo>
                  <a:pt x="6886832" y="27208"/>
                </a:lnTo>
                <a:lnTo>
                  <a:pt x="6899529" y="28143"/>
                </a:lnTo>
                <a:lnTo>
                  <a:pt x="6919115" y="29588"/>
                </a:lnTo>
                <a:lnTo>
                  <a:pt x="6928865" y="30326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177158" y="2750057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055" y="0"/>
                </a:moveTo>
                <a:lnTo>
                  <a:pt x="3937" y="402970"/>
                </a:lnTo>
                <a:lnTo>
                  <a:pt x="0" y="1202181"/>
                </a:lnTo>
                <a:lnTo>
                  <a:pt x="700532" y="1606677"/>
                </a:lnTo>
                <a:lnTo>
                  <a:pt x="1390777" y="1203705"/>
                </a:lnTo>
                <a:lnTo>
                  <a:pt x="1394587" y="404367"/>
                </a:lnTo>
                <a:lnTo>
                  <a:pt x="6940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177158" y="2750057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0"/>
                </a:moveTo>
                <a:lnTo>
                  <a:pt x="694055" y="0"/>
                </a:lnTo>
                <a:lnTo>
                  <a:pt x="1394587" y="404367"/>
                </a:lnTo>
                <a:lnTo>
                  <a:pt x="1390777" y="1203705"/>
                </a:lnTo>
                <a:lnTo>
                  <a:pt x="700532" y="1606677"/>
                </a:lnTo>
                <a:lnTo>
                  <a:pt x="0" y="1202181"/>
                </a:lnTo>
                <a:lnTo>
                  <a:pt x="3937" y="40297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901059" y="4016883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1"/>
                </a:moveTo>
                <a:lnTo>
                  <a:pt x="694054" y="0"/>
                </a:lnTo>
                <a:lnTo>
                  <a:pt x="1394587" y="404368"/>
                </a:lnTo>
                <a:lnTo>
                  <a:pt x="1390777" y="1203706"/>
                </a:lnTo>
                <a:lnTo>
                  <a:pt x="700531" y="1606651"/>
                </a:lnTo>
                <a:lnTo>
                  <a:pt x="0" y="1202182"/>
                </a:lnTo>
                <a:lnTo>
                  <a:pt x="3937" y="40297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910584" y="1483233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054" y="0"/>
                </a:moveTo>
                <a:lnTo>
                  <a:pt x="3937" y="402970"/>
                </a:lnTo>
                <a:lnTo>
                  <a:pt x="0" y="1202181"/>
                </a:lnTo>
                <a:lnTo>
                  <a:pt x="700531" y="1606677"/>
                </a:lnTo>
                <a:lnTo>
                  <a:pt x="1390777" y="1203705"/>
                </a:lnTo>
                <a:lnTo>
                  <a:pt x="1394587" y="404367"/>
                </a:lnTo>
                <a:lnTo>
                  <a:pt x="69405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910584" y="1483233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0"/>
                </a:moveTo>
                <a:lnTo>
                  <a:pt x="694054" y="0"/>
                </a:lnTo>
                <a:lnTo>
                  <a:pt x="1394587" y="404367"/>
                </a:lnTo>
                <a:lnTo>
                  <a:pt x="1390777" y="1203705"/>
                </a:lnTo>
                <a:lnTo>
                  <a:pt x="700531" y="1606677"/>
                </a:lnTo>
                <a:lnTo>
                  <a:pt x="0" y="1202181"/>
                </a:lnTo>
                <a:lnTo>
                  <a:pt x="3937" y="40297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158108" y="216408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055" y="0"/>
                </a:moveTo>
                <a:lnTo>
                  <a:pt x="3937" y="402971"/>
                </a:lnTo>
                <a:lnTo>
                  <a:pt x="0" y="1202182"/>
                </a:lnTo>
                <a:lnTo>
                  <a:pt x="700532" y="1606677"/>
                </a:lnTo>
                <a:lnTo>
                  <a:pt x="1390777" y="1203706"/>
                </a:lnTo>
                <a:lnTo>
                  <a:pt x="1394587" y="404368"/>
                </a:lnTo>
                <a:lnTo>
                  <a:pt x="6940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158108" y="216408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1"/>
                </a:moveTo>
                <a:lnTo>
                  <a:pt x="694055" y="0"/>
                </a:lnTo>
                <a:lnTo>
                  <a:pt x="1394587" y="404368"/>
                </a:lnTo>
                <a:lnTo>
                  <a:pt x="1390777" y="1203706"/>
                </a:lnTo>
                <a:lnTo>
                  <a:pt x="700532" y="1606677"/>
                </a:lnTo>
                <a:lnTo>
                  <a:pt x="0" y="1202182"/>
                </a:lnTo>
                <a:lnTo>
                  <a:pt x="3937" y="40297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644009" y="5274183"/>
            <a:ext cx="1395095" cy="1584325"/>
          </a:xfrm>
          <a:custGeom>
            <a:avLst/>
            <a:gdLst/>
            <a:ahLst/>
            <a:cxnLst/>
            <a:rect l="l" t="t" r="r" b="b"/>
            <a:pathLst>
              <a:path w="1395095" h="1584325">
                <a:moveTo>
                  <a:pt x="694054" y="0"/>
                </a:moveTo>
                <a:lnTo>
                  <a:pt x="3937" y="402958"/>
                </a:lnTo>
                <a:lnTo>
                  <a:pt x="0" y="1202220"/>
                </a:lnTo>
                <a:lnTo>
                  <a:pt x="660966" y="1583815"/>
                </a:lnTo>
                <a:lnTo>
                  <a:pt x="739656" y="1583815"/>
                </a:lnTo>
                <a:lnTo>
                  <a:pt x="1390777" y="1203667"/>
                </a:lnTo>
                <a:lnTo>
                  <a:pt x="1394587" y="404406"/>
                </a:lnTo>
                <a:lnTo>
                  <a:pt x="69405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647946" y="5274183"/>
            <a:ext cx="1390650" cy="1584325"/>
          </a:xfrm>
          <a:custGeom>
            <a:avLst/>
            <a:gdLst/>
            <a:ahLst/>
            <a:cxnLst/>
            <a:rect l="l" t="t" r="r" b="b"/>
            <a:pathLst>
              <a:path w="1390650" h="1584325">
                <a:moveTo>
                  <a:pt x="0" y="402958"/>
                </a:moveTo>
                <a:lnTo>
                  <a:pt x="690117" y="0"/>
                </a:lnTo>
                <a:lnTo>
                  <a:pt x="1390650" y="404406"/>
                </a:lnTo>
                <a:lnTo>
                  <a:pt x="1386839" y="1203667"/>
                </a:lnTo>
                <a:lnTo>
                  <a:pt x="735719" y="158381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644009" y="5677141"/>
            <a:ext cx="661035" cy="1181100"/>
          </a:xfrm>
          <a:custGeom>
            <a:avLst/>
            <a:gdLst/>
            <a:ahLst/>
            <a:cxnLst/>
            <a:rect l="l" t="t" r="r" b="b"/>
            <a:pathLst>
              <a:path w="661035" h="1181100">
                <a:moveTo>
                  <a:pt x="660966" y="1180857"/>
                </a:moveTo>
                <a:lnTo>
                  <a:pt x="0" y="799261"/>
                </a:lnTo>
                <a:lnTo>
                  <a:pt x="393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4214" y="4007358"/>
            <a:ext cx="802005" cy="1607185"/>
          </a:xfrm>
          <a:custGeom>
            <a:avLst/>
            <a:gdLst/>
            <a:ahLst/>
            <a:cxnLst/>
            <a:rect l="l" t="t" r="r" b="b"/>
            <a:pathLst>
              <a:path w="802005" h="1607185">
                <a:moveTo>
                  <a:pt x="101349" y="0"/>
                </a:moveTo>
                <a:lnTo>
                  <a:pt x="0" y="62865"/>
                </a:lnTo>
                <a:lnTo>
                  <a:pt x="3425" y="1545971"/>
                </a:lnTo>
                <a:lnTo>
                  <a:pt x="107750" y="1606651"/>
                </a:lnTo>
                <a:lnTo>
                  <a:pt x="797982" y="1203706"/>
                </a:lnTo>
                <a:lnTo>
                  <a:pt x="801869" y="404368"/>
                </a:lnTo>
                <a:lnTo>
                  <a:pt x="10134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4214" y="4007358"/>
            <a:ext cx="802005" cy="1607185"/>
          </a:xfrm>
          <a:custGeom>
            <a:avLst/>
            <a:gdLst/>
            <a:ahLst/>
            <a:cxnLst/>
            <a:rect l="l" t="t" r="r" b="b"/>
            <a:pathLst>
              <a:path w="802005" h="1607185">
                <a:moveTo>
                  <a:pt x="0" y="62865"/>
                </a:moveTo>
                <a:lnTo>
                  <a:pt x="101349" y="0"/>
                </a:lnTo>
                <a:lnTo>
                  <a:pt x="801869" y="404368"/>
                </a:lnTo>
                <a:lnTo>
                  <a:pt x="797982" y="1203706"/>
                </a:lnTo>
                <a:lnTo>
                  <a:pt x="107750" y="1606651"/>
                </a:lnTo>
                <a:lnTo>
                  <a:pt x="3425" y="1545971"/>
                </a:lnTo>
                <a:lnTo>
                  <a:pt x="0" y="6286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09245" y="5293233"/>
            <a:ext cx="1391285" cy="1565275"/>
          </a:xfrm>
          <a:custGeom>
            <a:avLst/>
            <a:gdLst/>
            <a:ahLst/>
            <a:cxnLst/>
            <a:rect l="l" t="t" r="r" b="b"/>
            <a:pathLst>
              <a:path w="1391285" h="1565275">
                <a:moveTo>
                  <a:pt x="0" y="402958"/>
                </a:moveTo>
                <a:lnTo>
                  <a:pt x="690219" y="0"/>
                </a:lnTo>
                <a:lnTo>
                  <a:pt x="1390700" y="404406"/>
                </a:lnTo>
                <a:lnTo>
                  <a:pt x="1386890" y="1203667"/>
                </a:lnTo>
                <a:lnTo>
                  <a:pt x="768376" y="156476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05359" y="5696191"/>
            <a:ext cx="628015" cy="1162050"/>
          </a:xfrm>
          <a:custGeom>
            <a:avLst/>
            <a:gdLst/>
            <a:ahLst/>
            <a:cxnLst/>
            <a:rect l="l" t="t" r="r" b="b"/>
            <a:pathLst>
              <a:path w="628015" h="1162050">
                <a:moveTo>
                  <a:pt x="627946" y="1161807"/>
                </a:moveTo>
                <a:lnTo>
                  <a:pt x="0" y="799261"/>
                </a:lnTo>
                <a:lnTo>
                  <a:pt x="3886" y="0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33934" y="2740532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118" y="0"/>
                </a:moveTo>
                <a:lnTo>
                  <a:pt x="3886" y="402970"/>
                </a:lnTo>
                <a:lnTo>
                  <a:pt x="0" y="1202181"/>
                </a:lnTo>
                <a:lnTo>
                  <a:pt x="700506" y="1606677"/>
                </a:lnTo>
                <a:lnTo>
                  <a:pt x="1390777" y="1203705"/>
                </a:lnTo>
                <a:lnTo>
                  <a:pt x="1394586" y="404367"/>
                </a:lnTo>
                <a:lnTo>
                  <a:pt x="6941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33934" y="2740532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886" y="402970"/>
                </a:moveTo>
                <a:lnTo>
                  <a:pt x="694118" y="0"/>
                </a:lnTo>
                <a:lnTo>
                  <a:pt x="1394586" y="404367"/>
                </a:lnTo>
                <a:lnTo>
                  <a:pt x="1390777" y="1203705"/>
                </a:lnTo>
                <a:lnTo>
                  <a:pt x="700506" y="1606677"/>
                </a:lnTo>
                <a:lnTo>
                  <a:pt x="0" y="1202181"/>
                </a:lnTo>
                <a:lnTo>
                  <a:pt x="3886" y="40297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957833" y="4016883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886" y="402971"/>
                </a:moveTo>
                <a:lnTo>
                  <a:pt x="694054" y="0"/>
                </a:lnTo>
                <a:lnTo>
                  <a:pt x="1394586" y="404368"/>
                </a:lnTo>
                <a:lnTo>
                  <a:pt x="1390777" y="1203706"/>
                </a:lnTo>
                <a:lnTo>
                  <a:pt x="700532" y="1606651"/>
                </a:lnTo>
                <a:lnTo>
                  <a:pt x="0" y="1202182"/>
                </a:lnTo>
                <a:lnTo>
                  <a:pt x="3886" y="40297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695195" y="5302758"/>
            <a:ext cx="1390650" cy="1555750"/>
          </a:xfrm>
          <a:custGeom>
            <a:avLst/>
            <a:gdLst/>
            <a:ahLst/>
            <a:cxnLst/>
            <a:rect l="l" t="t" r="r" b="b"/>
            <a:pathLst>
              <a:path w="1390650" h="1555750">
                <a:moveTo>
                  <a:pt x="0" y="402958"/>
                </a:moveTo>
                <a:lnTo>
                  <a:pt x="690118" y="0"/>
                </a:lnTo>
                <a:lnTo>
                  <a:pt x="1390650" y="404406"/>
                </a:lnTo>
                <a:lnTo>
                  <a:pt x="1386840" y="1203667"/>
                </a:lnTo>
                <a:lnTo>
                  <a:pt x="784663" y="155524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691258" y="5705716"/>
            <a:ext cx="611505" cy="1152525"/>
          </a:xfrm>
          <a:custGeom>
            <a:avLst/>
            <a:gdLst/>
            <a:ahLst/>
            <a:cxnLst/>
            <a:rect l="l" t="t" r="r" b="b"/>
            <a:pathLst>
              <a:path w="611505" h="1152525">
                <a:moveTo>
                  <a:pt x="611471" y="1152282"/>
                </a:moveTo>
                <a:lnTo>
                  <a:pt x="0" y="799261"/>
                </a:lnTo>
                <a:lnTo>
                  <a:pt x="393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710308" y="2750057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055" y="0"/>
                </a:moveTo>
                <a:lnTo>
                  <a:pt x="3937" y="402970"/>
                </a:lnTo>
                <a:lnTo>
                  <a:pt x="0" y="1202181"/>
                </a:lnTo>
                <a:lnTo>
                  <a:pt x="700532" y="1606677"/>
                </a:lnTo>
                <a:lnTo>
                  <a:pt x="1390777" y="1203705"/>
                </a:lnTo>
                <a:lnTo>
                  <a:pt x="1394587" y="404367"/>
                </a:lnTo>
                <a:lnTo>
                  <a:pt x="6940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710308" y="2750057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0"/>
                </a:moveTo>
                <a:lnTo>
                  <a:pt x="694055" y="0"/>
                </a:lnTo>
                <a:lnTo>
                  <a:pt x="1394587" y="404367"/>
                </a:lnTo>
                <a:lnTo>
                  <a:pt x="1390777" y="1203705"/>
                </a:lnTo>
                <a:lnTo>
                  <a:pt x="700532" y="1606677"/>
                </a:lnTo>
                <a:lnTo>
                  <a:pt x="0" y="1202181"/>
                </a:lnTo>
                <a:lnTo>
                  <a:pt x="3937" y="40297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976883" y="1454658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886" y="402970"/>
                </a:moveTo>
                <a:lnTo>
                  <a:pt x="694054" y="0"/>
                </a:lnTo>
                <a:lnTo>
                  <a:pt x="1394586" y="404367"/>
                </a:lnTo>
                <a:lnTo>
                  <a:pt x="1390777" y="1203705"/>
                </a:lnTo>
                <a:lnTo>
                  <a:pt x="700532" y="1606677"/>
                </a:lnTo>
                <a:lnTo>
                  <a:pt x="0" y="1202181"/>
                </a:lnTo>
                <a:lnTo>
                  <a:pt x="3886" y="40297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987158" y="4035933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055" y="0"/>
                </a:moveTo>
                <a:lnTo>
                  <a:pt x="3937" y="402971"/>
                </a:lnTo>
                <a:lnTo>
                  <a:pt x="0" y="1202182"/>
                </a:lnTo>
                <a:lnTo>
                  <a:pt x="700532" y="1606651"/>
                </a:lnTo>
                <a:lnTo>
                  <a:pt x="1390777" y="1203706"/>
                </a:lnTo>
                <a:lnTo>
                  <a:pt x="1394587" y="404368"/>
                </a:lnTo>
                <a:lnTo>
                  <a:pt x="6940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987158" y="4035933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1"/>
                </a:moveTo>
                <a:lnTo>
                  <a:pt x="694055" y="0"/>
                </a:lnTo>
                <a:lnTo>
                  <a:pt x="1394587" y="404368"/>
                </a:lnTo>
                <a:lnTo>
                  <a:pt x="1390777" y="1203706"/>
                </a:lnTo>
                <a:lnTo>
                  <a:pt x="700532" y="1606651"/>
                </a:lnTo>
                <a:lnTo>
                  <a:pt x="0" y="1202182"/>
                </a:lnTo>
                <a:lnTo>
                  <a:pt x="3937" y="40297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7734045" y="5312283"/>
            <a:ext cx="1390650" cy="1546225"/>
          </a:xfrm>
          <a:custGeom>
            <a:avLst/>
            <a:gdLst/>
            <a:ahLst/>
            <a:cxnLst/>
            <a:rect l="l" t="t" r="r" b="b"/>
            <a:pathLst>
              <a:path w="1390650" h="1546225">
                <a:moveTo>
                  <a:pt x="0" y="402958"/>
                </a:moveTo>
                <a:lnTo>
                  <a:pt x="690118" y="0"/>
                </a:lnTo>
                <a:lnTo>
                  <a:pt x="1390650" y="404406"/>
                </a:lnTo>
                <a:lnTo>
                  <a:pt x="1386839" y="1203667"/>
                </a:lnTo>
                <a:lnTo>
                  <a:pt x="800977" y="154571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7730108" y="5715241"/>
            <a:ext cx="594995" cy="1143000"/>
          </a:xfrm>
          <a:custGeom>
            <a:avLst/>
            <a:gdLst/>
            <a:ahLst/>
            <a:cxnLst/>
            <a:rect l="l" t="t" r="r" b="b"/>
            <a:pathLst>
              <a:path w="594995" h="1143000">
                <a:moveTo>
                  <a:pt x="594972" y="1142757"/>
                </a:moveTo>
                <a:lnTo>
                  <a:pt x="0" y="799261"/>
                </a:lnTo>
                <a:lnTo>
                  <a:pt x="393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7730108" y="2759582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055" y="0"/>
                </a:moveTo>
                <a:lnTo>
                  <a:pt x="3937" y="402970"/>
                </a:lnTo>
                <a:lnTo>
                  <a:pt x="0" y="1202181"/>
                </a:lnTo>
                <a:lnTo>
                  <a:pt x="700532" y="1606677"/>
                </a:lnTo>
                <a:lnTo>
                  <a:pt x="1390777" y="1203705"/>
                </a:lnTo>
                <a:lnTo>
                  <a:pt x="1394587" y="404367"/>
                </a:lnTo>
                <a:lnTo>
                  <a:pt x="6940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7730108" y="2759582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0"/>
                </a:moveTo>
                <a:lnTo>
                  <a:pt x="694055" y="0"/>
                </a:lnTo>
                <a:lnTo>
                  <a:pt x="1394587" y="404367"/>
                </a:lnTo>
                <a:lnTo>
                  <a:pt x="1390777" y="1203705"/>
                </a:lnTo>
                <a:lnTo>
                  <a:pt x="700532" y="1606677"/>
                </a:lnTo>
                <a:lnTo>
                  <a:pt x="0" y="1202181"/>
                </a:lnTo>
                <a:lnTo>
                  <a:pt x="3937" y="40297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8463533" y="4043867"/>
            <a:ext cx="680720" cy="1587500"/>
          </a:xfrm>
          <a:custGeom>
            <a:avLst/>
            <a:gdLst/>
            <a:ahLst/>
            <a:cxnLst/>
            <a:rect l="l" t="t" r="r" b="b"/>
            <a:pathLst>
              <a:path w="680720" h="1587500">
                <a:moveTo>
                  <a:pt x="680466" y="0"/>
                </a:moveTo>
                <a:lnTo>
                  <a:pt x="3937" y="395036"/>
                </a:lnTo>
                <a:lnTo>
                  <a:pt x="0" y="1194247"/>
                </a:lnTo>
                <a:lnTo>
                  <a:pt x="680466" y="1587131"/>
                </a:lnTo>
                <a:lnTo>
                  <a:pt x="68046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8467470" y="4043867"/>
            <a:ext cx="676910" cy="395605"/>
          </a:xfrm>
          <a:custGeom>
            <a:avLst/>
            <a:gdLst/>
            <a:ahLst/>
            <a:cxnLst/>
            <a:rect l="l" t="t" r="r" b="b"/>
            <a:pathLst>
              <a:path w="676909" h="395604">
                <a:moveTo>
                  <a:pt x="0" y="395036"/>
                </a:moveTo>
                <a:lnTo>
                  <a:pt x="676528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8463533" y="4438903"/>
            <a:ext cx="680720" cy="1192530"/>
          </a:xfrm>
          <a:custGeom>
            <a:avLst/>
            <a:gdLst/>
            <a:ahLst/>
            <a:cxnLst/>
            <a:rect l="l" t="t" r="r" b="b"/>
            <a:pathLst>
              <a:path w="680720" h="1192529">
                <a:moveTo>
                  <a:pt x="680466" y="1192094"/>
                </a:moveTo>
                <a:lnTo>
                  <a:pt x="0" y="799211"/>
                </a:lnTo>
                <a:lnTo>
                  <a:pt x="393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8467470" y="1500692"/>
            <a:ext cx="676910" cy="395605"/>
          </a:xfrm>
          <a:custGeom>
            <a:avLst/>
            <a:gdLst/>
            <a:ahLst/>
            <a:cxnLst/>
            <a:rect l="l" t="t" r="r" b="b"/>
            <a:pathLst>
              <a:path w="676909" h="395605">
                <a:moveTo>
                  <a:pt x="0" y="395036"/>
                </a:moveTo>
                <a:lnTo>
                  <a:pt x="676528" y="0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8463533" y="1895729"/>
            <a:ext cx="680720" cy="1192530"/>
          </a:xfrm>
          <a:custGeom>
            <a:avLst/>
            <a:gdLst/>
            <a:ahLst/>
            <a:cxnLst/>
            <a:rect l="l" t="t" r="r" b="b"/>
            <a:pathLst>
              <a:path w="680720" h="1192530">
                <a:moveTo>
                  <a:pt x="680466" y="1192119"/>
                </a:moveTo>
                <a:lnTo>
                  <a:pt x="0" y="799211"/>
                </a:lnTo>
                <a:lnTo>
                  <a:pt x="393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457200" y="333476"/>
            <a:ext cx="8229600" cy="6186170"/>
          </a:xfrm>
          <a:custGeom>
            <a:avLst/>
            <a:gdLst/>
            <a:ahLst/>
            <a:cxnLst/>
            <a:rect l="l" t="t" r="r" b="b"/>
            <a:pathLst>
              <a:path w="8229600" h="6186170">
                <a:moveTo>
                  <a:pt x="0" y="6185661"/>
                </a:moveTo>
                <a:lnTo>
                  <a:pt x="8229600" y="6185661"/>
                </a:lnTo>
                <a:lnTo>
                  <a:pt x="8229600" y="0"/>
                </a:lnTo>
                <a:lnTo>
                  <a:pt x="0" y="0"/>
                </a:lnTo>
                <a:lnTo>
                  <a:pt x="0" y="61856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457200" y="333476"/>
            <a:ext cx="8229600" cy="6186170"/>
          </a:xfrm>
          <a:custGeom>
            <a:avLst/>
            <a:gdLst/>
            <a:ahLst/>
            <a:cxnLst/>
            <a:rect l="l" t="t" r="r" b="b"/>
            <a:pathLst>
              <a:path w="8229600" h="6186170">
                <a:moveTo>
                  <a:pt x="0" y="6185661"/>
                </a:moveTo>
                <a:lnTo>
                  <a:pt x="8229600" y="6185661"/>
                </a:lnTo>
                <a:lnTo>
                  <a:pt x="8229600" y="0"/>
                </a:lnTo>
                <a:lnTo>
                  <a:pt x="0" y="0"/>
                </a:lnTo>
                <a:lnTo>
                  <a:pt x="0" y="6185661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4561204" y="0"/>
            <a:ext cx="3679190" cy="678180"/>
          </a:xfrm>
          <a:custGeom>
            <a:avLst/>
            <a:gdLst/>
            <a:ahLst/>
            <a:cxnLst/>
            <a:rect l="l" t="t" r="r" b="b"/>
            <a:pathLst>
              <a:path w="3679190" h="678180">
                <a:moveTo>
                  <a:pt x="0" y="677672"/>
                </a:moveTo>
                <a:lnTo>
                  <a:pt x="3679062" y="677672"/>
                </a:lnTo>
                <a:lnTo>
                  <a:pt x="3679062" y="0"/>
                </a:lnTo>
                <a:lnTo>
                  <a:pt x="0" y="0"/>
                </a:lnTo>
                <a:lnTo>
                  <a:pt x="0" y="677672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4561204" y="0"/>
            <a:ext cx="3679190" cy="678180"/>
          </a:xfrm>
          <a:custGeom>
            <a:avLst/>
            <a:gdLst/>
            <a:ahLst/>
            <a:cxnLst/>
            <a:rect l="l" t="t" r="r" b="b"/>
            <a:pathLst>
              <a:path w="3679190" h="678180">
                <a:moveTo>
                  <a:pt x="0" y="677672"/>
                </a:moveTo>
                <a:lnTo>
                  <a:pt x="3679062" y="677672"/>
                </a:lnTo>
                <a:lnTo>
                  <a:pt x="3679062" y="0"/>
                </a:lnTo>
              </a:path>
            </a:pathLst>
          </a:custGeom>
          <a:ln w="15875">
            <a:solidFill>
              <a:srgbClr val="74A4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4561204" y="0"/>
            <a:ext cx="0" cy="678180"/>
          </a:xfrm>
          <a:custGeom>
            <a:avLst/>
            <a:gdLst/>
            <a:ahLst/>
            <a:cxnLst/>
            <a:rect l="l" t="t" r="r" b="b"/>
            <a:pathLst>
              <a:path h="678180">
                <a:moveTo>
                  <a:pt x="0" y="0"/>
                </a:moveTo>
                <a:lnTo>
                  <a:pt x="0" y="677672"/>
                </a:lnTo>
              </a:path>
            </a:pathLst>
          </a:custGeom>
          <a:ln w="15875">
            <a:solidFill>
              <a:srgbClr val="74A4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4649089" y="0"/>
            <a:ext cx="3505200" cy="602615"/>
          </a:xfrm>
          <a:custGeom>
            <a:avLst/>
            <a:gdLst/>
            <a:ahLst/>
            <a:cxnLst/>
            <a:rect l="l" t="t" r="r" b="b"/>
            <a:pathLst>
              <a:path w="3505200" h="602615">
                <a:moveTo>
                  <a:pt x="0" y="602488"/>
                </a:moveTo>
                <a:lnTo>
                  <a:pt x="3505199" y="602488"/>
                </a:lnTo>
                <a:lnTo>
                  <a:pt x="3505199" y="0"/>
                </a:lnTo>
                <a:lnTo>
                  <a:pt x="0" y="0"/>
                </a:lnTo>
                <a:lnTo>
                  <a:pt x="0" y="602488"/>
                </a:lnTo>
                <a:close/>
              </a:path>
            </a:pathLst>
          </a:custGeom>
          <a:solidFill>
            <a:srgbClr val="70685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 txBox="1"/>
          <p:nvPr/>
        </p:nvSpPr>
        <p:spPr>
          <a:xfrm>
            <a:off x="1122375" y="1201225"/>
            <a:ext cx="5946775" cy="1398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3200" spc="-5" dirty="0">
                <a:solidFill>
                  <a:srgbClr val="93C500"/>
                </a:solidFill>
                <a:latin typeface="Century Gothic"/>
                <a:cs typeface="Century Gothic"/>
              </a:rPr>
              <a:t>Int</a:t>
            </a:r>
            <a:r>
              <a:rPr sz="3200" spc="-15" dirty="0">
                <a:solidFill>
                  <a:srgbClr val="93C500"/>
                </a:solidFill>
                <a:latin typeface="Century Gothic"/>
                <a:cs typeface="Century Gothic"/>
              </a:rPr>
              <a:t>r</a:t>
            </a:r>
            <a:r>
              <a:rPr sz="3200" dirty="0">
                <a:solidFill>
                  <a:srgbClr val="93C500"/>
                </a:solidFill>
                <a:latin typeface="Century Gothic"/>
                <a:cs typeface="Century Gothic"/>
              </a:rPr>
              <a:t>oduction</a:t>
            </a:r>
            <a:r>
              <a:rPr sz="3200" spc="-10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3200" dirty="0">
                <a:solidFill>
                  <a:srgbClr val="93C500"/>
                </a:solidFill>
                <a:latin typeface="Century Gothic"/>
                <a:cs typeface="Century Gothic"/>
              </a:rPr>
              <a:t>to the Al</a:t>
            </a:r>
            <a:r>
              <a:rPr sz="3200" spc="-20" dirty="0">
                <a:solidFill>
                  <a:srgbClr val="93C500"/>
                </a:solidFill>
                <a:latin typeface="Century Gothic"/>
                <a:cs typeface="Century Gothic"/>
              </a:rPr>
              <a:t>t</a:t>
            </a:r>
            <a:r>
              <a:rPr sz="3200" dirty="0">
                <a:solidFill>
                  <a:srgbClr val="93C500"/>
                </a:solidFill>
                <a:latin typeface="Century Gothic"/>
                <a:cs typeface="Century Gothic"/>
              </a:rPr>
              <a:t>ernat</a:t>
            </a:r>
            <a:r>
              <a:rPr sz="3200" spc="-15" dirty="0">
                <a:solidFill>
                  <a:srgbClr val="93C500"/>
                </a:solidFill>
                <a:latin typeface="Century Gothic"/>
                <a:cs typeface="Century Gothic"/>
              </a:rPr>
              <a:t>i</a:t>
            </a:r>
            <a:r>
              <a:rPr sz="3200" spc="-5" dirty="0">
                <a:solidFill>
                  <a:srgbClr val="93C500"/>
                </a:solidFill>
                <a:latin typeface="Century Gothic"/>
                <a:cs typeface="Century Gothic"/>
              </a:rPr>
              <a:t>ve Electr</a:t>
            </a:r>
            <a:r>
              <a:rPr sz="3200" spc="-15" dirty="0">
                <a:solidFill>
                  <a:srgbClr val="93C500"/>
                </a:solidFill>
                <a:latin typeface="Century Gothic"/>
                <a:cs typeface="Century Gothic"/>
              </a:rPr>
              <a:t>i</a:t>
            </a:r>
            <a:r>
              <a:rPr sz="3200" dirty="0">
                <a:solidFill>
                  <a:srgbClr val="93C500"/>
                </a:solidFill>
                <a:latin typeface="Century Gothic"/>
                <a:cs typeface="Century Gothic"/>
              </a:rPr>
              <a:t>c </a:t>
            </a:r>
            <a:r>
              <a:rPr sz="3200" spc="-5" dirty="0">
                <a:solidFill>
                  <a:srgbClr val="93C500"/>
                </a:solidFill>
                <a:latin typeface="Century Gothic"/>
                <a:cs typeface="Century Gothic"/>
              </a:rPr>
              <a:t>Dr</a:t>
            </a:r>
            <a:r>
              <a:rPr sz="3200" spc="-15" dirty="0">
                <a:solidFill>
                  <a:srgbClr val="93C500"/>
                </a:solidFill>
                <a:latin typeface="Century Gothic"/>
                <a:cs typeface="Century Gothic"/>
              </a:rPr>
              <a:t>i</a:t>
            </a:r>
            <a:r>
              <a:rPr sz="3200" spc="-5" dirty="0">
                <a:solidFill>
                  <a:srgbClr val="93C500"/>
                </a:solidFill>
                <a:latin typeface="Century Gothic"/>
                <a:cs typeface="Century Gothic"/>
              </a:rPr>
              <a:t>v</a:t>
            </a:r>
            <a:r>
              <a:rPr sz="3200" dirty="0">
                <a:solidFill>
                  <a:srgbClr val="93C500"/>
                </a:solidFill>
                <a:latin typeface="Century Gothic"/>
                <a:cs typeface="Century Gothic"/>
              </a:rPr>
              <a:t>e </a:t>
            </a:r>
            <a:r>
              <a:rPr sz="3200" spc="-5" dirty="0">
                <a:solidFill>
                  <a:srgbClr val="93C500"/>
                </a:solidFill>
                <a:latin typeface="Century Gothic"/>
                <a:cs typeface="Century Gothic"/>
              </a:rPr>
              <a:t>Vehicle</a:t>
            </a:r>
            <a:endParaRPr sz="3200">
              <a:latin typeface="Century Gothic"/>
              <a:cs typeface="Century Gothic"/>
            </a:endParaRPr>
          </a:p>
          <a:p>
            <a:pPr marL="381000">
              <a:lnSpc>
                <a:spcPct val="100000"/>
              </a:lnSpc>
              <a:spcBef>
                <a:spcPts val="2165"/>
              </a:spcBef>
            </a:pPr>
            <a:r>
              <a:rPr sz="1300" b="1" spc="-15" dirty="0">
                <a:solidFill>
                  <a:srgbClr val="93C500"/>
                </a:solidFill>
                <a:latin typeface="Century Gothic"/>
                <a:cs typeface="Century Gothic"/>
              </a:rPr>
              <a:t>Th</a:t>
            </a:r>
            <a:r>
              <a:rPr sz="1300" b="1" spc="-10" dirty="0">
                <a:solidFill>
                  <a:srgbClr val="93C500"/>
                </a:solidFill>
                <a:latin typeface="Century Gothic"/>
                <a:cs typeface="Century Gothic"/>
              </a:rPr>
              <a:t>e</a:t>
            </a:r>
            <a:r>
              <a:rPr sz="1300" b="1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1300" b="1" spc="-10" dirty="0">
                <a:solidFill>
                  <a:srgbClr val="93C500"/>
                </a:solidFill>
                <a:latin typeface="Century Gothic"/>
                <a:cs typeface="Century Gothic"/>
              </a:rPr>
              <a:t>Al</a:t>
            </a:r>
            <a:r>
              <a:rPr sz="1300" b="1" spc="-15" dirty="0">
                <a:solidFill>
                  <a:srgbClr val="93C500"/>
                </a:solidFill>
                <a:latin typeface="Century Gothic"/>
                <a:cs typeface="Century Gothic"/>
              </a:rPr>
              <a:t>ternat</a:t>
            </a:r>
            <a:r>
              <a:rPr sz="1300" b="1" spc="-5" dirty="0">
                <a:solidFill>
                  <a:srgbClr val="93C500"/>
                </a:solidFill>
                <a:latin typeface="Century Gothic"/>
                <a:cs typeface="Century Gothic"/>
              </a:rPr>
              <a:t>i</a:t>
            </a:r>
            <a:r>
              <a:rPr sz="1300" b="1" spc="-20" dirty="0">
                <a:solidFill>
                  <a:srgbClr val="93C500"/>
                </a:solidFill>
                <a:latin typeface="Century Gothic"/>
                <a:cs typeface="Century Gothic"/>
              </a:rPr>
              <a:t>v</a:t>
            </a:r>
            <a:r>
              <a:rPr sz="1300" b="1" spc="-10" dirty="0">
                <a:solidFill>
                  <a:srgbClr val="93C500"/>
                </a:solidFill>
                <a:latin typeface="Century Gothic"/>
                <a:cs typeface="Century Gothic"/>
              </a:rPr>
              <a:t>e</a:t>
            </a:r>
            <a:r>
              <a:rPr sz="1300" b="1" spc="25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1300" b="1" spc="-5" dirty="0">
                <a:solidFill>
                  <a:srgbClr val="93C500"/>
                </a:solidFill>
                <a:latin typeface="Century Gothic"/>
                <a:cs typeface="Century Gothic"/>
              </a:rPr>
              <a:t>El</a:t>
            </a:r>
            <a:r>
              <a:rPr sz="1300" b="1" spc="-15" dirty="0">
                <a:solidFill>
                  <a:srgbClr val="93C500"/>
                </a:solidFill>
                <a:latin typeface="Century Gothic"/>
                <a:cs typeface="Century Gothic"/>
              </a:rPr>
              <a:t>ect</a:t>
            </a:r>
            <a:r>
              <a:rPr sz="1300" b="1" spc="-10" dirty="0">
                <a:solidFill>
                  <a:srgbClr val="93C500"/>
                </a:solidFill>
                <a:latin typeface="Century Gothic"/>
                <a:cs typeface="Century Gothic"/>
              </a:rPr>
              <a:t>ric</a:t>
            </a:r>
            <a:r>
              <a:rPr sz="1300" b="1" spc="25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1300" b="1" spc="-15" dirty="0">
                <a:solidFill>
                  <a:srgbClr val="93C500"/>
                </a:solidFill>
                <a:latin typeface="Century Gothic"/>
                <a:cs typeface="Century Gothic"/>
              </a:rPr>
              <a:t>D</a:t>
            </a:r>
            <a:r>
              <a:rPr sz="1300" b="1" dirty="0">
                <a:solidFill>
                  <a:srgbClr val="93C500"/>
                </a:solidFill>
                <a:latin typeface="Century Gothic"/>
                <a:cs typeface="Century Gothic"/>
              </a:rPr>
              <a:t>r</a:t>
            </a:r>
            <a:r>
              <a:rPr sz="1300" b="1" spc="-5" dirty="0">
                <a:solidFill>
                  <a:srgbClr val="93C500"/>
                </a:solidFill>
                <a:latin typeface="Century Gothic"/>
                <a:cs typeface="Century Gothic"/>
              </a:rPr>
              <a:t>i</a:t>
            </a:r>
            <a:r>
              <a:rPr sz="1300" b="1" spc="-20" dirty="0">
                <a:solidFill>
                  <a:srgbClr val="93C500"/>
                </a:solidFill>
                <a:latin typeface="Century Gothic"/>
                <a:cs typeface="Century Gothic"/>
              </a:rPr>
              <a:t>v</a:t>
            </a:r>
            <a:r>
              <a:rPr sz="1300" b="1" spc="-10" dirty="0">
                <a:solidFill>
                  <a:srgbClr val="93C500"/>
                </a:solidFill>
                <a:latin typeface="Century Gothic"/>
                <a:cs typeface="Century Gothic"/>
              </a:rPr>
              <a:t>e</a:t>
            </a:r>
            <a:endParaRPr sz="1300">
              <a:latin typeface="Century Gothic"/>
              <a:cs typeface="Century Gothic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1491233" y="2568038"/>
            <a:ext cx="2383155" cy="5620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50000"/>
              </a:lnSpc>
            </a:pPr>
            <a:r>
              <a:rPr sz="1300" b="1" spc="-10" dirty="0">
                <a:solidFill>
                  <a:srgbClr val="93C500"/>
                </a:solidFill>
                <a:latin typeface="Century Gothic"/>
                <a:cs typeface="Century Gothic"/>
              </a:rPr>
              <a:t>V</a:t>
            </a:r>
            <a:r>
              <a:rPr sz="1300" b="1" spc="-15" dirty="0">
                <a:solidFill>
                  <a:srgbClr val="93C500"/>
                </a:solidFill>
                <a:latin typeface="Century Gothic"/>
                <a:cs typeface="Century Gothic"/>
              </a:rPr>
              <a:t>ehicl</a:t>
            </a:r>
            <a:r>
              <a:rPr sz="1300" b="1" spc="-10" dirty="0">
                <a:solidFill>
                  <a:srgbClr val="93C500"/>
                </a:solidFill>
                <a:latin typeface="Century Gothic"/>
                <a:cs typeface="Century Gothic"/>
              </a:rPr>
              <a:t>e</a:t>
            </a:r>
            <a:r>
              <a:rPr sz="1300" b="1" spc="20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1300" b="1" spc="-10" dirty="0">
                <a:solidFill>
                  <a:srgbClr val="93C500"/>
                </a:solidFill>
                <a:latin typeface="Century Gothic"/>
                <a:cs typeface="Century Gothic"/>
              </a:rPr>
              <a:t>(AED)</a:t>
            </a:r>
            <a:r>
              <a:rPr sz="1300" b="1" spc="20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1300" b="1" spc="-5" dirty="0">
                <a:solidFill>
                  <a:srgbClr val="93C500"/>
                </a:solidFill>
                <a:latin typeface="Century Gothic"/>
                <a:cs typeface="Century Gothic"/>
              </a:rPr>
              <a:t>is</a:t>
            </a:r>
            <a:r>
              <a:rPr sz="1300" b="1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1300" b="1" spc="-20" dirty="0">
                <a:solidFill>
                  <a:srgbClr val="93C500"/>
                </a:solidFill>
                <a:latin typeface="Century Gothic"/>
                <a:cs typeface="Century Gothic"/>
              </a:rPr>
              <a:t>a</a:t>
            </a:r>
            <a:r>
              <a:rPr sz="1300" b="1" spc="-10" dirty="0">
                <a:solidFill>
                  <a:srgbClr val="93C500"/>
                </a:solidFill>
                <a:latin typeface="Century Gothic"/>
                <a:cs typeface="Century Gothic"/>
              </a:rPr>
              <a:t>n</a:t>
            </a:r>
            <a:r>
              <a:rPr sz="1300" b="1" spc="5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1300" b="1" spc="-10" dirty="0">
                <a:solidFill>
                  <a:srgbClr val="93C500"/>
                </a:solidFill>
                <a:latin typeface="Century Gothic"/>
                <a:cs typeface="Century Gothic"/>
              </a:rPr>
              <a:t>Elec</a:t>
            </a:r>
            <a:r>
              <a:rPr sz="1300" b="1" spc="-15" dirty="0">
                <a:solidFill>
                  <a:srgbClr val="93C500"/>
                </a:solidFill>
                <a:latin typeface="Century Gothic"/>
                <a:cs typeface="Century Gothic"/>
              </a:rPr>
              <a:t>t</a:t>
            </a:r>
            <a:r>
              <a:rPr sz="1300" b="1" spc="-10" dirty="0">
                <a:solidFill>
                  <a:srgbClr val="93C500"/>
                </a:solidFill>
                <a:latin typeface="Century Gothic"/>
                <a:cs typeface="Century Gothic"/>
              </a:rPr>
              <a:t>ric</a:t>
            </a:r>
            <a:r>
              <a:rPr sz="1300" b="1" spc="25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1300" b="1" spc="-15" dirty="0">
                <a:solidFill>
                  <a:srgbClr val="93C500"/>
                </a:solidFill>
                <a:latin typeface="Century Gothic"/>
                <a:cs typeface="Century Gothic"/>
              </a:rPr>
              <a:t>or</a:t>
            </a:r>
            <a:r>
              <a:rPr sz="1300" b="1" spc="-10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1300" b="1" spc="-20" dirty="0">
                <a:solidFill>
                  <a:srgbClr val="93C500"/>
                </a:solidFill>
                <a:latin typeface="Century Gothic"/>
                <a:cs typeface="Century Gothic"/>
              </a:rPr>
              <a:t>H</a:t>
            </a:r>
            <a:r>
              <a:rPr sz="1300" b="1" spc="-10" dirty="0">
                <a:solidFill>
                  <a:srgbClr val="93C500"/>
                </a:solidFill>
                <a:latin typeface="Century Gothic"/>
                <a:cs typeface="Century Gothic"/>
              </a:rPr>
              <a:t>y</a:t>
            </a:r>
            <a:r>
              <a:rPr sz="1300" b="1" spc="-15" dirty="0">
                <a:solidFill>
                  <a:srgbClr val="93C500"/>
                </a:solidFill>
                <a:latin typeface="Century Gothic"/>
                <a:cs typeface="Century Gothic"/>
              </a:rPr>
              <a:t>bri</a:t>
            </a:r>
            <a:r>
              <a:rPr sz="1300" b="1" spc="-10" dirty="0">
                <a:solidFill>
                  <a:srgbClr val="93C500"/>
                </a:solidFill>
                <a:latin typeface="Century Gothic"/>
                <a:cs typeface="Century Gothic"/>
              </a:rPr>
              <a:t>d</a:t>
            </a:r>
            <a:r>
              <a:rPr sz="1300" b="1" spc="15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1300" b="1" spc="-10" dirty="0">
                <a:solidFill>
                  <a:srgbClr val="93C500"/>
                </a:solidFill>
                <a:latin typeface="Century Gothic"/>
                <a:cs typeface="Century Gothic"/>
              </a:rPr>
              <a:t>Elec</a:t>
            </a:r>
            <a:r>
              <a:rPr sz="1300" b="1" spc="-15" dirty="0">
                <a:solidFill>
                  <a:srgbClr val="93C500"/>
                </a:solidFill>
                <a:latin typeface="Century Gothic"/>
                <a:cs typeface="Century Gothic"/>
              </a:rPr>
              <a:t>t</a:t>
            </a:r>
            <a:r>
              <a:rPr sz="1300" b="1" spc="-10" dirty="0">
                <a:solidFill>
                  <a:srgbClr val="93C500"/>
                </a:solidFill>
                <a:latin typeface="Century Gothic"/>
                <a:cs typeface="Century Gothic"/>
              </a:rPr>
              <a:t>ric</a:t>
            </a:r>
            <a:r>
              <a:rPr sz="1300" b="1" spc="15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1300" b="1" spc="-10" dirty="0">
                <a:solidFill>
                  <a:srgbClr val="93C500"/>
                </a:solidFill>
                <a:latin typeface="Century Gothic"/>
                <a:cs typeface="Century Gothic"/>
              </a:rPr>
              <a:t>V</a:t>
            </a:r>
            <a:r>
              <a:rPr sz="1300" b="1" spc="-15" dirty="0">
                <a:solidFill>
                  <a:srgbClr val="93C500"/>
                </a:solidFill>
                <a:latin typeface="Century Gothic"/>
                <a:cs typeface="Century Gothic"/>
              </a:rPr>
              <a:t>ehicle</a:t>
            </a:r>
            <a:endParaRPr sz="1300" dirty="0">
              <a:latin typeface="Century Gothic"/>
              <a:cs typeface="Century Gothic"/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1041400" y="3488435"/>
            <a:ext cx="3419475" cy="180822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 txBox="1"/>
          <p:nvPr/>
        </p:nvSpPr>
        <p:spPr>
          <a:xfrm>
            <a:off x="5091429" y="2568038"/>
            <a:ext cx="2706370" cy="3486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250"/>
              </a:lnSpc>
            </a:pPr>
            <a:r>
              <a:rPr sz="1300" b="1" spc="-15" dirty="0">
                <a:solidFill>
                  <a:srgbClr val="93C500"/>
                </a:solidFill>
                <a:latin typeface="Century Gothic"/>
                <a:cs typeface="Century Gothic"/>
              </a:rPr>
              <a:t>The</a:t>
            </a:r>
            <a:r>
              <a:rPr sz="1300" b="1" dirty="0">
                <a:solidFill>
                  <a:srgbClr val="93C500"/>
                </a:solidFill>
                <a:latin typeface="Century Gothic"/>
                <a:cs typeface="Century Gothic"/>
              </a:rPr>
              <a:t>r</a:t>
            </a:r>
            <a:r>
              <a:rPr sz="1300" b="1" spc="-10" dirty="0">
                <a:solidFill>
                  <a:srgbClr val="93C500"/>
                </a:solidFill>
                <a:latin typeface="Century Gothic"/>
                <a:cs typeface="Century Gothic"/>
              </a:rPr>
              <a:t>e</a:t>
            </a:r>
            <a:r>
              <a:rPr sz="1300" b="1" spc="15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1300" b="1" spc="-15" dirty="0">
                <a:solidFill>
                  <a:srgbClr val="93C500"/>
                </a:solidFill>
                <a:latin typeface="Century Gothic"/>
                <a:cs typeface="Century Gothic"/>
              </a:rPr>
              <a:t>ar</a:t>
            </a:r>
            <a:r>
              <a:rPr sz="1300" b="1" spc="-10" dirty="0">
                <a:solidFill>
                  <a:srgbClr val="93C500"/>
                </a:solidFill>
                <a:latin typeface="Century Gothic"/>
                <a:cs typeface="Century Gothic"/>
              </a:rPr>
              <a:t>e</a:t>
            </a:r>
            <a:r>
              <a:rPr sz="1300" b="1" spc="5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1300" b="1" spc="-5" dirty="0">
                <a:solidFill>
                  <a:srgbClr val="93C500"/>
                </a:solidFill>
                <a:latin typeface="Century Gothic"/>
                <a:cs typeface="Century Gothic"/>
              </a:rPr>
              <a:t>f</a:t>
            </a:r>
            <a:r>
              <a:rPr sz="1300" b="1" spc="-15" dirty="0">
                <a:solidFill>
                  <a:srgbClr val="93C500"/>
                </a:solidFill>
                <a:latin typeface="Century Gothic"/>
                <a:cs typeface="Century Gothic"/>
              </a:rPr>
              <a:t>ou</a:t>
            </a:r>
            <a:r>
              <a:rPr sz="1300" b="1" spc="-5" dirty="0">
                <a:solidFill>
                  <a:srgbClr val="93C500"/>
                </a:solidFill>
                <a:latin typeface="Century Gothic"/>
                <a:cs typeface="Century Gothic"/>
              </a:rPr>
              <a:t>r</a:t>
            </a:r>
            <a:r>
              <a:rPr sz="1300" b="1" spc="5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1300" b="1" spc="-15" dirty="0">
                <a:solidFill>
                  <a:srgbClr val="93C500"/>
                </a:solidFill>
                <a:latin typeface="Century Gothic"/>
                <a:cs typeface="Century Gothic"/>
              </a:rPr>
              <a:t>t</a:t>
            </a:r>
            <a:r>
              <a:rPr sz="1300" b="1" spc="-10" dirty="0">
                <a:solidFill>
                  <a:srgbClr val="93C500"/>
                </a:solidFill>
                <a:latin typeface="Century Gothic"/>
                <a:cs typeface="Century Gothic"/>
              </a:rPr>
              <a:t>y</a:t>
            </a:r>
            <a:r>
              <a:rPr sz="1300" b="1" spc="-15" dirty="0">
                <a:solidFill>
                  <a:srgbClr val="93C500"/>
                </a:solidFill>
                <a:latin typeface="Century Gothic"/>
                <a:cs typeface="Century Gothic"/>
              </a:rPr>
              <a:t>p</a:t>
            </a:r>
            <a:r>
              <a:rPr sz="1300" b="1" spc="-20" dirty="0">
                <a:solidFill>
                  <a:srgbClr val="93C500"/>
                </a:solidFill>
                <a:latin typeface="Century Gothic"/>
                <a:cs typeface="Century Gothic"/>
              </a:rPr>
              <a:t>e</a:t>
            </a:r>
            <a:r>
              <a:rPr sz="1300" b="1" spc="-10" dirty="0">
                <a:solidFill>
                  <a:srgbClr val="93C500"/>
                </a:solidFill>
                <a:latin typeface="Century Gothic"/>
                <a:cs typeface="Century Gothic"/>
              </a:rPr>
              <a:t>s</a:t>
            </a:r>
            <a:r>
              <a:rPr sz="1300" b="1" spc="20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1300" b="1" spc="-15" dirty="0">
                <a:solidFill>
                  <a:srgbClr val="93C500"/>
                </a:solidFill>
                <a:latin typeface="Century Gothic"/>
                <a:cs typeface="Century Gothic"/>
              </a:rPr>
              <a:t>o</a:t>
            </a:r>
            <a:r>
              <a:rPr sz="1300" b="1" spc="-5" dirty="0">
                <a:solidFill>
                  <a:srgbClr val="93C500"/>
                </a:solidFill>
                <a:latin typeface="Century Gothic"/>
                <a:cs typeface="Century Gothic"/>
              </a:rPr>
              <a:t>f</a:t>
            </a:r>
            <a:r>
              <a:rPr sz="1300" b="1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1300" b="1" spc="-10" dirty="0">
                <a:solidFill>
                  <a:srgbClr val="93C500"/>
                </a:solidFill>
                <a:latin typeface="Century Gothic"/>
                <a:cs typeface="Century Gothic"/>
              </a:rPr>
              <a:t>Alt</a:t>
            </a:r>
            <a:r>
              <a:rPr sz="1300" b="1" spc="-15" dirty="0">
                <a:solidFill>
                  <a:srgbClr val="93C500"/>
                </a:solidFill>
                <a:latin typeface="Century Gothic"/>
                <a:cs typeface="Century Gothic"/>
              </a:rPr>
              <a:t>e</a:t>
            </a:r>
            <a:r>
              <a:rPr sz="1300" b="1" spc="-5" dirty="0">
                <a:solidFill>
                  <a:srgbClr val="93C500"/>
                </a:solidFill>
                <a:latin typeface="Century Gothic"/>
                <a:cs typeface="Century Gothic"/>
              </a:rPr>
              <a:t>r</a:t>
            </a:r>
            <a:r>
              <a:rPr sz="1300" b="1" spc="-15" dirty="0">
                <a:solidFill>
                  <a:srgbClr val="93C500"/>
                </a:solidFill>
                <a:latin typeface="Century Gothic"/>
                <a:cs typeface="Century Gothic"/>
              </a:rPr>
              <a:t>nat</a:t>
            </a:r>
            <a:r>
              <a:rPr sz="1300" b="1" spc="-5" dirty="0">
                <a:solidFill>
                  <a:srgbClr val="93C500"/>
                </a:solidFill>
                <a:latin typeface="Century Gothic"/>
                <a:cs typeface="Century Gothic"/>
              </a:rPr>
              <a:t>i</a:t>
            </a:r>
            <a:r>
              <a:rPr sz="1300" b="1" spc="-20" dirty="0">
                <a:solidFill>
                  <a:srgbClr val="93C500"/>
                </a:solidFill>
                <a:latin typeface="Century Gothic"/>
                <a:cs typeface="Century Gothic"/>
              </a:rPr>
              <a:t>v</a:t>
            </a:r>
            <a:r>
              <a:rPr sz="1300" b="1" spc="-10" dirty="0">
                <a:solidFill>
                  <a:srgbClr val="93C500"/>
                </a:solidFill>
                <a:latin typeface="Century Gothic"/>
                <a:cs typeface="Century Gothic"/>
              </a:rPr>
              <a:t>e Elec</a:t>
            </a:r>
            <a:r>
              <a:rPr sz="1300" b="1" spc="-15" dirty="0">
                <a:solidFill>
                  <a:srgbClr val="93C500"/>
                </a:solidFill>
                <a:latin typeface="Century Gothic"/>
                <a:cs typeface="Century Gothic"/>
              </a:rPr>
              <a:t>t</a:t>
            </a:r>
            <a:r>
              <a:rPr sz="1300" b="1" spc="-10" dirty="0">
                <a:solidFill>
                  <a:srgbClr val="93C500"/>
                </a:solidFill>
                <a:latin typeface="Century Gothic"/>
                <a:cs typeface="Century Gothic"/>
              </a:rPr>
              <a:t>ric</a:t>
            </a:r>
            <a:r>
              <a:rPr sz="1300" b="1" spc="25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1300" b="1" spc="-10" dirty="0">
                <a:solidFill>
                  <a:srgbClr val="93C500"/>
                </a:solidFill>
                <a:latin typeface="Century Gothic"/>
                <a:cs typeface="Century Gothic"/>
              </a:rPr>
              <a:t>Dri</a:t>
            </a:r>
            <a:r>
              <a:rPr sz="1300" b="1" spc="-20" dirty="0">
                <a:solidFill>
                  <a:srgbClr val="93C500"/>
                </a:solidFill>
                <a:latin typeface="Century Gothic"/>
                <a:cs typeface="Century Gothic"/>
              </a:rPr>
              <a:t>v</a:t>
            </a:r>
            <a:r>
              <a:rPr sz="1300" b="1" spc="-10" dirty="0">
                <a:solidFill>
                  <a:srgbClr val="93C500"/>
                </a:solidFill>
                <a:latin typeface="Century Gothic"/>
                <a:cs typeface="Century Gothic"/>
              </a:rPr>
              <a:t>e (AED)</a:t>
            </a:r>
            <a:r>
              <a:rPr sz="1300" b="1" spc="30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1300" b="1" spc="-10" dirty="0">
                <a:solidFill>
                  <a:srgbClr val="93C500"/>
                </a:solidFill>
                <a:latin typeface="Century Gothic"/>
                <a:cs typeface="Century Gothic"/>
              </a:rPr>
              <a:t>V</a:t>
            </a:r>
            <a:r>
              <a:rPr sz="1300" b="1" spc="-15" dirty="0">
                <a:solidFill>
                  <a:srgbClr val="93C500"/>
                </a:solidFill>
                <a:latin typeface="Century Gothic"/>
                <a:cs typeface="Century Gothic"/>
              </a:rPr>
              <a:t>ehicles</a:t>
            </a:r>
            <a:endParaRPr sz="1300">
              <a:latin typeface="Century Gothic"/>
              <a:cs typeface="Century Gothic"/>
            </a:endParaRPr>
          </a:p>
        </p:txBody>
      </p:sp>
      <p:sp>
        <p:nvSpPr>
          <p:cNvPr id="73" name="object 73"/>
          <p:cNvSpPr txBox="1">
            <a:spLocks noGrp="1"/>
          </p:cNvSpPr>
          <p:nvPr>
            <p:ph type="ftr" sz="quarter" idx="5"/>
          </p:nvPr>
        </p:nvSpPr>
        <p:spPr>
          <a:xfrm>
            <a:off x="4713859" y="5956443"/>
            <a:ext cx="335089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pc="-15"/>
              <a:t>Federal Fire Department San Diego Training</a:t>
            </a:r>
            <a:endParaRPr spc="-15" dirty="0"/>
          </a:p>
        </p:txBody>
      </p:sp>
      <p:sp>
        <p:nvSpPr>
          <p:cNvPr id="71" name="object 71"/>
          <p:cNvSpPr txBox="1"/>
          <p:nvPr/>
        </p:nvSpPr>
        <p:spPr>
          <a:xfrm>
            <a:off x="4793107" y="3018970"/>
            <a:ext cx="3186430" cy="26187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7020" marR="965200" indent="-274955">
              <a:lnSpc>
                <a:spcPts val="2380"/>
              </a:lnSpc>
            </a:pPr>
            <a:r>
              <a:rPr sz="1650" spc="10" dirty="0">
                <a:solidFill>
                  <a:srgbClr val="93C500"/>
                </a:solidFill>
                <a:latin typeface="Wingdings 2"/>
                <a:cs typeface="Wingdings 2"/>
              </a:rPr>
              <a:t></a:t>
            </a:r>
            <a:r>
              <a:rPr sz="1650" spc="10" dirty="0">
                <a:solidFill>
                  <a:srgbClr val="93C500"/>
                </a:solidFill>
                <a:latin typeface="Times New Roman"/>
                <a:cs typeface="Times New Roman"/>
              </a:rPr>
              <a:t> </a:t>
            </a:r>
            <a:r>
              <a:rPr sz="1650" spc="-150" dirty="0">
                <a:solidFill>
                  <a:srgbClr val="93C500"/>
                </a:solidFill>
                <a:latin typeface="Times New Roman"/>
                <a:cs typeface="Times New Roman"/>
              </a:rPr>
              <a:t> </a:t>
            </a:r>
            <a:r>
              <a:rPr sz="2200" spc="-20" dirty="0">
                <a:solidFill>
                  <a:srgbClr val="3D3C2C"/>
                </a:solidFill>
                <a:latin typeface="Century Gothic"/>
                <a:cs typeface="Century Gothic"/>
              </a:rPr>
              <a:t>H</a:t>
            </a:r>
            <a:r>
              <a:rPr sz="2200" spc="-25" dirty="0">
                <a:solidFill>
                  <a:srgbClr val="3D3C2C"/>
                </a:solidFill>
                <a:latin typeface="Century Gothic"/>
                <a:cs typeface="Century Gothic"/>
              </a:rPr>
              <a:t>y</a:t>
            </a:r>
            <a:r>
              <a:rPr sz="2200" spc="-20" dirty="0">
                <a:solidFill>
                  <a:srgbClr val="3D3C2C"/>
                </a:solidFill>
                <a:latin typeface="Century Gothic"/>
                <a:cs typeface="Century Gothic"/>
              </a:rPr>
              <a:t>br</a:t>
            </a:r>
            <a:r>
              <a:rPr sz="2200" spc="5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2200" spc="-15" dirty="0">
                <a:solidFill>
                  <a:srgbClr val="3D3C2C"/>
                </a:solidFill>
                <a:latin typeface="Century Gothic"/>
                <a:cs typeface="Century Gothic"/>
              </a:rPr>
              <a:t>d</a:t>
            </a:r>
            <a:r>
              <a:rPr sz="2200" spc="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2200" spc="-15" dirty="0">
                <a:solidFill>
                  <a:srgbClr val="3D3C2C"/>
                </a:solidFill>
                <a:latin typeface="Century Gothic"/>
                <a:cs typeface="Century Gothic"/>
              </a:rPr>
              <a:t>El</a:t>
            </a:r>
            <a:r>
              <a:rPr sz="2200" spc="-10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2200" spc="-15" dirty="0">
                <a:solidFill>
                  <a:srgbClr val="3D3C2C"/>
                </a:solidFill>
                <a:latin typeface="Century Gothic"/>
                <a:cs typeface="Century Gothic"/>
              </a:rPr>
              <a:t>c</a:t>
            </a:r>
            <a:r>
              <a:rPr sz="2200" spc="-5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2200" spc="-10" dirty="0">
                <a:solidFill>
                  <a:srgbClr val="3D3C2C"/>
                </a:solidFill>
                <a:latin typeface="Century Gothic"/>
                <a:cs typeface="Century Gothic"/>
              </a:rPr>
              <a:t>r</a:t>
            </a:r>
            <a:r>
              <a:rPr sz="2200" spc="0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2200" spc="-15" dirty="0">
                <a:solidFill>
                  <a:srgbClr val="3D3C2C"/>
                </a:solidFill>
                <a:latin typeface="Century Gothic"/>
                <a:cs typeface="Century Gothic"/>
              </a:rPr>
              <a:t>c</a:t>
            </a:r>
            <a:r>
              <a:rPr sz="2200" spc="-1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2200" spc="-50" dirty="0">
                <a:solidFill>
                  <a:srgbClr val="3D3C2C"/>
                </a:solidFill>
                <a:latin typeface="Century Gothic"/>
                <a:cs typeface="Century Gothic"/>
              </a:rPr>
              <a:t>V</a:t>
            </a:r>
            <a:r>
              <a:rPr sz="2200" spc="-15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2200" spc="-10" dirty="0">
                <a:solidFill>
                  <a:srgbClr val="3D3C2C"/>
                </a:solidFill>
                <a:latin typeface="Century Gothic"/>
                <a:cs typeface="Century Gothic"/>
              </a:rPr>
              <a:t>h</a:t>
            </a:r>
            <a:r>
              <a:rPr sz="2200" spc="5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2200" spc="-15" dirty="0">
                <a:solidFill>
                  <a:srgbClr val="3D3C2C"/>
                </a:solidFill>
                <a:latin typeface="Century Gothic"/>
                <a:cs typeface="Century Gothic"/>
              </a:rPr>
              <a:t>cle</a:t>
            </a:r>
            <a:r>
              <a:rPr sz="2200" spc="1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2200" spc="-55" dirty="0">
                <a:solidFill>
                  <a:srgbClr val="3D3C2C"/>
                </a:solidFill>
                <a:latin typeface="Century Gothic"/>
                <a:cs typeface="Century Gothic"/>
              </a:rPr>
              <a:t>(</a:t>
            </a:r>
            <a:r>
              <a:rPr sz="2200" spc="-20" dirty="0">
                <a:solidFill>
                  <a:srgbClr val="3D3C2C"/>
                </a:solidFill>
                <a:latin typeface="Century Gothic"/>
                <a:cs typeface="Century Gothic"/>
              </a:rPr>
              <a:t>H</a:t>
            </a:r>
            <a:r>
              <a:rPr sz="2200" spc="-5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2200" spc="-20" dirty="0">
                <a:solidFill>
                  <a:srgbClr val="3D3C2C"/>
                </a:solidFill>
                <a:latin typeface="Century Gothic"/>
                <a:cs typeface="Century Gothic"/>
              </a:rPr>
              <a:t>V)</a:t>
            </a:r>
            <a:endParaRPr sz="2200">
              <a:latin typeface="Century Gothic"/>
              <a:cs typeface="Century Gothic"/>
            </a:endParaRPr>
          </a:p>
          <a:p>
            <a:pPr marL="12700">
              <a:lnSpc>
                <a:spcPts val="2510"/>
              </a:lnSpc>
              <a:spcBef>
                <a:spcPts val="229"/>
              </a:spcBef>
            </a:pPr>
            <a:r>
              <a:rPr sz="1650" spc="10" dirty="0">
                <a:solidFill>
                  <a:srgbClr val="93C500"/>
                </a:solidFill>
                <a:latin typeface="Wingdings 2"/>
                <a:cs typeface="Wingdings 2"/>
              </a:rPr>
              <a:t></a:t>
            </a:r>
            <a:r>
              <a:rPr sz="1650" spc="10" dirty="0">
                <a:solidFill>
                  <a:srgbClr val="93C500"/>
                </a:solidFill>
                <a:latin typeface="Times New Roman"/>
                <a:cs typeface="Times New Roman"/>
              </a:rPr>
              <a:t> </a:t>
            </a:r>
            <a:r>
              <a:rPr sz="1650" spc="-155" dirty="0">
                <a:solidFill>
                  <a:srgbClr val="93C500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srgbClr val="3D3C2C"/>
                </a:solidFill>
                <a:latin typeface="Century Gothic"/>
                <a:cs typeface="Century Gothic"/>
              </a:rPr>
              <a:t>Plug</a:t>
            </a:r>
            <a:r>
              <a:rPr sz="2200" spc="-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2200" spc="15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2200" spc="-15" dirty="0">
                <a:solidFill>
                  <a:srgbClr val="3D3C2C"/>
                </a:solidFill>
                <a:latin typeface="Century Gothic"/>
                <a:cs typeface="Century Gothic"/>
              </a:rPr>
              <a:t>n</a:t>
            </a:r>
            <a:r>
              <a:rPr sz="2200" spc="-20" dirty="0">
                <a:solidFill>
                  <a:srgbClr val="3D3C2C"/>
                </a:solidFill>
                <a:latin typeface="Century Gothic"/>
                <a:cs typeface="Century Gothic"/>
              </a:rPr>
              <a:t> H</a:t>
            </a:r>
            <a:r>
              <a:rPr sz="2200" spc="-30" dirty="0">
                <a:solidFill>
                  <a:srgbClr val="3D3C2C"/>
                </a:solidFill>
                <a:latin typeface="Century Gothic"/>
                <a:cs typeface="Century Gothic"/>
              </a:rPr>
              <a:t>y</a:t>
            </a:r>
            <a:r>
              <a:rPr sz="2200" spc="-20" dirty="0">
                <a:solidFill>
                  <a:srgbClr val="3D3C2C"/>
                </a:solidFill>
                <a:latin typeface="Century Gothic"/>
                <a:cs typeface="Century Gothic"/>
              </a:rPr>
              <a:t>br</a:t>
            </a:r>
            <a:r>
              <a:rPr sz="2200" spc="5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2200" spc="-15" dirty="0">
                <a:solidFill>
                  <a:srgbClr val="3D3C2C"/>
                </a:solidFill>
                <a:latin typeface="Century Gothic"/>
                <a:cs typeface="Century Gothic"/>
              </a:rPr>
              <a:t>d</a:t>
            </a:r>
            <a:r>
              <a:rPr sz="2200" spc="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2200" spc="-20" dirty="0">
                <a:solidFill>
                  <a:srgbClr val="3D3C2C"/>
                </a:solidFill>
                <a:latin typeface="Century Gothic"/>
                <a:cs typeface="Century Gothic"/>
              </a:rPr>
              <a:t>Elec</a:t>
            </a:r>
            <a:r>
              <a:rPr sz="2200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2200" spc="-10" dirty="0">
                <a:solidFill>
                  <a:srgbClr val="3D3C2C"/>
                </a:solidFill>
                <a:latin typeface="Century Gothic"/>
                <a:cs typeface="Century Gothic"/>
              </a:rPr>
              <a:t>r</a:t>
            </a:r>
            <a:r>
              <a:rPr sz="2200" spc="0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2200" spc="-15" dirty="0">
                <a:solidFill>
                  <a:srgbClr val="3D3C2C"/>
                </a:solidFill>
                <a:latin typeface="Century Gothic"/>
                <a:cs typeface="Century Gothic"/>
              </a:rPr>
              <a:t>c</a:t>
            </a:r>
            <a:endParaRPr sz="2200">
              <a:latin typeface="Century Gothic"/>
              <a:cs typeface="Century Gothic"/>
            </a:endParaRPr>
          </a:p>
          <a:p>
            <a:pPr marR="603250" algn="ctr">
              <a:lnSpc>
                <a:spcPts val="2510"/>
              </a:lnSpc>
            </a:pPr>
            <a:r>
              <a:rPr sz="2200" spc="-50" dirty="0">
                <a:solidFill>
                  <a:srgbClr val="3D3C2C"/>
                </a:solidFill>
                <a:latin typeface="Century Gothic"/>
                <a:cs typeface="Century Gothic"/>
              </a:rPr>
              <a:t>V</a:t>
            </a:r>
            <a:r>
              <a:rPr sz="2200" spc="-15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2200" spc="-10" dirty="0">
                <a:solidFill>
                  <a:srgbClr val="3D3C2C"/>
                </a:solidFill>
                <a:latin typeface="Century Gothic"/>
                <a:cs typeface="Century Gothic"/>
              </a:rPr>
              <a:t>h</a:t>
            </a:r>
            <a:r>
              <a:rPr sz="2200" spc="5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2200" spc="-15" dirty="0">
                <a:solidFill>
                  <a:srgbClr val="3D3C2C"/>
                </a:solidFill>
                <a:latin typeface="Century Gothic"/>
                <a:cs typeface="Century Gothic"/>
              </a:rPr>
              <a:t>cle</a:t>
            </a:r>
            <a:r>
              <a:rPr sz="2200" spc="1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2200" spc="-55" dirty="0">
                <a:solidFill>
                  <a:srgbClr val="3D3C2C"/>
                </a:solidFill>
                <a:latin typeface="Century Gothic"/>
                <a:cs typeface="Century Gothic"/>
              </a:rPr>
              <a:t>(</a:t>
            </a:r>
            <a:r>
              <a:rPr sz="2200" spc="-15" dirty="0">
                <a:solidFill>
                  <a:srgbClr val="3D3C2C"/>
                </a:solidFill>
                <a:latin typeface="Century Gothic"/>
                <a:cs typeface="Century Gothic"/>
              </a:rPr>
              <a:t>PH</a:t>
            </a:r>
            <a:r>
              <a:rPr sz="2200" spc="-5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2200" spc="-35" dirty="0">
                <a:solidFill>
                  <a:srgbClr val="3D3C2C"/>
                </a:solidFill>
                <a:latin typeface="Century Gothic"/>
                <a:cs typeface="Century Gothic"/>
              </a:rPr>
              <a:t>V</a:t>
            </a:r>
            <a:r>
              <a:rPr sz="2200" spc="-10" dirty="0">
                <a:solidFill>
                  <a:srgbClr val="3D3C2C"/>
                </a:solidFill>
                <a:latin typeface="Century Gothic"/>
                <a:cs typeface="Century Gothic"/>
              </a:rPr>
              <a:t>)</a:t>
            </a:r>
            <a:endParaRPr sz="2200">
              <a:latin typeface="Century Gothic"/>
              <a:cs typeface="Century Gothic"/>
            </a:endParaRPr>
          </a:p>
          <a:p>
            <a:pPr marL="287020" marR="872490" indent="-274955">
              <a:lnSpc>
                <a:spcPts val="2380"/>
              </a:lnSpc>
              <a:spcBef>
                <a:spcPts val="560"/>
              </a:spcBef>
            </a:pPr>
            <a:r>
              <a:rPr sz="1650" spc="10" dirty="0">
                <a:solidFill>
                  <a:srgbClr val="93C500"/>
                </a:solidFill>
                <a:latin typeface="Wingdings 2"/>
                <a:cs typeface="Wingdings 2"/>
              </a:rPr>
              <a:t></a:t>
            </a:r>
            <a:r>
              <a:rPr sz="1650" spc="10" dirty="0">
                <a:solidFill>
                  <a:srgbClr val="93C500"/>
                </a:solidFill>
                <a:latin typeface="Times New Roman"/>
                <a:cs typeface="Times New Roman"/>
              </a:rPr>
              <a:t> </a:t>
            </a:r>
            <a:r>
              <a:rPr sz="1650" spc="-150" dirty="0">
                <a:solidFill>
                  <a:srgbClr val="93C500"/>
                </a:solidFill>
                <a:latin typeface="Times New Roman"/>
                <a:cs typeface="Times New Roman"/>
              </a:rPr>
              <a:t> </a:t>
            </a:r>
            <a:r>
              <a:rPr sz="2200" spc="-20" dirty="0">
                <a:solidFill>
                  <a:srgbClr val="3D3C2C"/>
                </a:solidFill>
                <a:latin typeface="Century Gothic"/>
                <a:cs typeface="Century Gothic"/>
              </a:rPr>
              <a:t>Ba</a:t>
            </a:r>
            <a:r>
              <a:rPr sz="2200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2200" spc="-5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2200" spc="-15" dirty="0">
                <a:solidFill>
                  <a:srgbClr val="3D3C2C"/>
                </a:solidFill>
                <a:latin typeface="Century Gothic"/>
                <a:cs typeface="Century Gothic"/>
              </a:rPr>
              <a:t>ery</a:t>
            </a:r>
            <a:r>
              <a:rPr sz="2200" spc="-1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2200" spc="-20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2200" dirty="0">
                <a:solidFill>
                  <a:srgbClr val="3D3C2C"/>
                </a:solidFill>
                <a:latin typeface="Century Gothic"/>
                <a:cs typeface="Century Gothic"/>
              </a:rPr>
              <a:t>l</a:t>
            </a:r>
            <a:r>
              <a:rPr sz="2200" spc="-15" dirty="0">
                <a:solidFill>
                  <a:srgbClr val="3D3C2C"/>
                </a:solidFill>
                <a:latin typeface="Century Gothic"/>
                <a:cs typeface="Century Gothic"/>
              </a:rPr>
              <a:t>ec</a:t>
            </a:r>
            <a:r>
              <a:rPr sz="2200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2200" spc="-10" dirty="0">
                <a:solidFill>
                  <a:srgbClr val="3D3C2C"/>
                </a:solidFill>
                <a:latin typeface="Century Gothic"/>
                <a:cs typeface="Century Gothic"/>
              </a:rPr>
              <a:t>r</a:t>
            </a:r>
            <a:r>
              <a:rPr sz="2200" spc="0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2200" spc="-15" dirty="0">
                <a:solidFill>
                  <a:srgbClr val="3D3C2C"/>
                </a:solidFill>
                <a:latin typeface="Century Gothic"/>
                <a:cs typeface="Century Gothic"/>
              </a:rPr>
              <a:t>c</a:t>
            </a:r>
            <a:r>
              <a:rPr sz="2200" spc="-1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2200" spc="-50" dirty="0">
                <a:solidFill>
                  <a:srgbClr val="3D3C2C"/>
                </a:solidFill>
                <a:latin typeface="Century Gothic"/>
                <a:cs typeface="Century Gothic"/>
              </a:rPr>
              <a:t>V</a:t>
            </a:r>
            <a:r>
              <a:rPr sz="2200" spc="-15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2200" spc="-10" dirty="0">
                <a:solidFill>
                  <a:srgbClr val="3D3C2C"/>
                </a:solidFill>
                <a:latin typeface="Century Gothic"/>
                <a:cs typeface="Century Gothic"/>
              </a:rPr>
              <a:t>h</a:t>
            </a:r>
            <a:r>
              <a:rPr sz="2200" spc="5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2200" spc="-15" dirty="0">
                <a:solidFill>
                  <a:srgbClr val="3D3C2C"/>
                </a:solidFill>
                <a:latin typeface="Century Gothic"/>
                <a:cs typeface="Century Gothic"/>
              </a:rPr>
              <a:t>cle</a:t>
            </a:r>
            <a:r>
              <a:rPr sz="2200" spc="1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2200" spc="-55" dirty="0">
                <a:solidFill>
                  <a:srgbClr val="3D3C2C"/>
                </a:solidFill>
                <a:latin typeface="Century Gothic"/>
                <a:cs typeface="Century Gothic"/>
              </a:rPr>
              <a:t>(</a:t>
            </a:r>
            <a:r>
              <a:rPr sz="2200" spc="-20" dirty="0">
                <a:solidFill>
                  <a:srgbClr val="3D3C2C"/>
                </a:solidFill>
                <a:latin typeface="Century Gothic"/>
                <a:cs typeface="Century Gothic"/>
              </a:rPr>
              <a:t>B</a:t>
            </a:r>
            <a:r>
              <a:rPr sz="2200" spc="-5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2200" spc="-20" dirty="0">
                <a:solidFill>
                  <a:srgbClr val="3D3C2C"/>
                </a:solidFill>
                <a:latin typeface="Century Gothic"/>
                <a:cs typeface="Century Gothic"/>
              </a:rPr>
              <a:t>V)</a:t>
            </a:r>
            <a:endParaRPr sz="2200">
              <a:latin typeface="Century Gothic"/>
              <a:cs typeface="Century Gothic"/>
            </a:endParaRPr>
          </a:p>
          <a:p>
            <a:pPr marL="287020" marR="688975" indent="-274955">
              <a:lnSpc>
                <a:spcPts val="2380"/>
              </a:lnSpc>
              <a:spcBef>
                <a:spcPts val="525"/>
              </a:spcBef>
            </a:pPr>
            <a:r>
              <a:rPr sz="1650" spc="10" dirty="0">
                <a:solidFill>
                  <a:srgbClr val="93C500"/>
                </a:solidFill>
                <a:latin typeface="Wingdings 2"/>
                <a:cs typeface="Wingdings 2"/>
              </a:rPr>
              <a:t></a:t>
            </a:r>
            <a:r>
              <a:rPr sz="1650" spc="10" dirty="0">
                <a:solidFill>
                  <a:srgbClr val="93C500"/>
                </a:solidFill>
                <a:latin typeface="Times New Roman"/>
                <a:cs typeface="Times New Roman"/>
              </a:rPr>
              <a:t> </a:t>
            </a:r>
            <a:r>
              <a:rPr sz="1650" spc="-150" dirty="0">
                <a:solidFill>
                  <a:srgbClr val="93C500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srgbClr val="3D3C2C"/>
                </a:solidFill>
                <a:latin typeface="Century Gothic"/>
                <a:cs typeface="Century Gothic"/>
              </a:rPr>
              <a:t>Fuel</a:t>
            </a:r>
            <a:r>
              <a:rPr sz="2200" spc="-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2200" spc="-20" dirty="0">
                <a:solidFill>
                  <a:srgbClr val="3D3C2C"/>
                </a:solidFill>
                <a:latin typeface="Century Gothic"/>
                <a:cs typeface="Century Gothic"/>
              </a:rPr>
              <a:t>Ce</a:t>
            </a:r>
            <a:r>
              <a:rPr sz="2200" dirty="0">
                <a:solidFill>
                  <a:srgbClr val="3D3C2C"/>
                </a:solidFill>
                <a:latin typeface="Century Gothic"/>
                <a:cs typeface="Century Gothic"/>
              </a:rPr>
              <a:t>l</a:t>
            </a:r>
            <a:r>
              <a:rPr sz="2200" spc="-5" dirty="0">
                <a:solidFill>
                  <a:srgbClr val="3D3C2C"/>
                </a:solidFill>
                <a:latin typeface="Century Gothic"/>
                <a:cs typeface="Century Gothic"/>
              </a:rPr>
              <a:t>l </a:t>
            </a:r>
            <a:r>
              <a:rPr sz="2200" spc="-20" dirty="0">
                <a:solidFill>
                  <a:srgbClr val="3D3C2C"/>
                </a:solidFill>
                <a:latin typeface="Century Gothic"/>
                <a:cs typeface="Century Gothic"/>
              </a:rPr>
              <a:t>Elec</a:t>
            </a:r>
            <a:r>
              <a:rPr sz="2200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2200" spc="-10" dirty="0">
                <a:solidFill>
                  <a:srgbClr val="3D3C2C"/>
                </a:solidFill>
                <a:latin typeface="Century Gothic"/>
                <a:cs typeface="Century Gothic"/>
              </a:rPr>
              <a:t>r</a:t>
            </a:r>
            <a:r>
              <a:rPr sz="2200" spc="0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2200" spc="-15" dirty="0">
                <a:solidFill>
                  <a:srgbClr val="3D3C2C"/>
                </a:solidFill>
                <a:latin typeface="Century Gothic"/>
                <a:cs typeface="Century Gothic"/>
              </a:rPr>
              <a:t>c</a:t>
            </a:r>
            <a:r>
              <a:rPr sz="2200" spc="-1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2200" spc="-50" dirty="0">
                <a:solidFill>
                  <a:srgbClr val="3D3C2C"/>
                </a:solidFill>
                <a:latin typeface="Century Gothic"/>
                <a:cs typeface="Century Gothic"/>
              </a:rPr>
              <a:t>V</a:t>
            </a:r>
            <a:r>
              <a:rPr sz="2200" spc="-15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2200" spc="-10" dirty="0">
                <a:solidFill>
                  <a:srgbClr val="3D3C2C"/>
                </a:solidFill>
                <a:latin typeface="Century Gothic"/>
                <a:cs typeface="Century Gothic"/>
              </a:rPr>
              <a:t>h</a:t>
            </a:r>
            <a:r>
              <a:rPr sz="2200" spc="5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2200" spc="-15" dirty="0">
                <a:solidFill>
                  <a:srgbClr val="3D3C2C"/>
                </a:solidFill>
                <a:latin typeface="Century Gothic"/>
                <a:cs typeface="Century Gothic"/>
              </a:rPr>
              <a:t>cle</a:t>
            </a:r>
            <a:r>
              <a:rPr sz="2200" spc="1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2200" spc="-55" dirty="0">
                <a:solidFill>
                  <a:srgbClr val="3D3C2C"/>
                </a:solidFill>
                <a:latin typeface="Century Gothic"/>
                <a:cs typeface="Century Gothic"/>
              </a:rPr>
              <a:t>(</a:t>
            </a:r>
            <a:r>
              <a:rPr sz="2200" spc="-15" dirty="0">
                <a:solidFill>
                  <a:srgbClr val="3D3C2C"/>
                </a:solidFill>
                <a:latin typeface="Century Gothic"/>
                <a:cs typeface="Century Gothic"/>
              </a:rPr>
              <a:t>FC</a:t>
            </a:r>
            <a:r>
              <a:rPr sz="2200" spc="-5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2200" spc="-40" dirty="0">
                <a:solidFill>
                  <a:srgbClr val="3D3C2C"/>
                </a:solidFill>
                <a:latin typeface="Century Gothic"/>
                <a:cs typeface="Century Gothic"/>
              </a:rPr>
              <a:t>V</a:t>
            </a:r>
            <a:r>
              <a:rPr sz="2200" spc="-10" dirty="0">
                <a:solidFill>
                  <a:srgbClr val="3D3C2C"/>
                </a:solidFill>
                <a:latin typeface="Century Gothic"/>
                <a:cs typeface="Century Gothic"/>
              </a:rPr>
              <a:t>)</a:t>
            </a:r>
            <a:endParaRPr sz="2200">
              <a:latin typeface="Century Gothic"/>
              <a:cs typeface="Century Gothic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4727575" y="146371"/>
            <a:ext cx="2480945" cy="360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A</a:t>
            </a:r>
            <a:r>
              <a:rPr sz="1200" spc="10" dirty="0">
                <a:solidFill>
                  <a:srgbClr val="FDFDFD"/>
                </a:solidFill>
                <a:latin typeface="Century Gothic"/>
                <a:cs typeface="Century Gothic"/>
              </a:rPr>
              <a:t>l</a:t>
            </a:r>
            <a:r>
              <a:rPr sz="1200" spc="-30" dirty="0">
                <a:solidFill>
                  <a:srgbClr val="FDFDFD"/>
                </a:solidFill>
                <a:latin typeface="Century Gothic"/>
                <a:cs typeface="Century Gothic"/>
              </a:rPr>
              <a:t>t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ern</a:t>
            </a:r>
            <a:r>
              <a:rPr sz="1200" spc="-15" dirty="0">
                <a:solidFill>
                  <a:srgbClr val="FDFDFD"/>
                </a:solidFill>
                <a:latin typeface="Century Gothic"/>
                <a:cs typeface="Century Gothic"/>
              </a:rPr>
              <a:t>a</a:t>
            </a:r>
            <a:r>
              <a:rPr sz="1200" spc="-30" dirty="0">
                <a:solidFill>
                  <a:srgbClr val="FDFDFD"/>
                </a:solidFill>
                <a:latin typeface="Century Gothic"/>
                <a:cs typeface="Century Gothic"/>
              </a:rPr>
              <a:t>t</a:t>
            </a:r>
            <a:r>
              <a:rPr sz="1200" spc="-5" dirty="0">
                <a:solidFill>
                  <a:srgbClr val="FDFDFD"/>
                </a:solidFill>
                <a:latin typeface="Century Gothic"/>
                <a:cs typeface="Century Gothic"/>
              </a:rPr>
              <a:t>iv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e</a:t>
            </a:r>
            <a:r>
              <a:rPr sz="1200" spc="35" dirty="0">
                <a:solidFill>
                  <a:srgbClr val="FDFDFD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FDFDFD"/>
                </a:solidFill>
                <a:latin typeface="Century Gothic"/>
                <a:cs typeface="Century Gothic"/>
              </a:rPr>
              <a:t>E</a:t>
            </a:r>
            <a:r>
              <a:rPr sz="1200" spc="20" dirty="0">
                <a:solidFill>
                  <a:srgbClr val="FDFDFD"/>
                </a:solidFill>
                <a:latin typeface="Century Gothic"/>
                <a:cs typeface="Century Gothic"/>
              </a:rPr>
              <a:t>l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e</a:t>
            </a:r>
            <a:r>
              <a:rPr sz="1200" spc="-20" dirty="0">
                <a:solidFill>
                  <a:srgbClr val="FDFDFD"/>
                </a:solidFill>
                <a:latin typeface="Century Gothic"/>
                <a:cs typeface="Century Gothic"/>
              </a:rPr>
              <a:t>c</a:t>
            </a:r>
            <a:r>
              <a:rPr sz="1200" spc="-30" dirty="0">
                <a:solidFill>
                  <a:srgbClr val="FDFDFD"/>
                </a:solidFill>
                <a:latin typeface="Century Gothic"/>
                <a:cs typeface="Century Gothic"/>
              </a:rPr>
              <a:t>t</a:t>
            </a:r>
            <a:r>
              <a:rPr sz="1200" spc="-5" dirty="0">
                <a:solidFill>
                  <a:srgbClr val="FDFDFD"/>
                </a:solidFill>
                <a:latin typeface="Century Gothic"/>
                <a:cs typeface="Century Gothic"/>
              </a:rPr>
              <a:t>ric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 </a:t>
            </a:r>
            <a:r>
              <a:rPr sz="1200" spc="-5" dirty="0">
                <a:solidFill>
                  <a:srgbClr val="FDFDFD"/>
                </a:solidFill>
                <a:latin typeface="Century Gothic"/>
                <a:cs typeface="Century Gothic"/>
              </a:rPr>
              <a:t>D</a:t>
            </a:r>
            <a:r>
              <a:rPr sz="1200" dirty="0">
                <a:solidFill>
                  <a:srgbClr val="FDFDFD"/>
                </a:solidFill>
                <a:latin typeface="Century Gothic"/>
                <a:cs typeface="Century Gothic"/>
              </a:rPr>
              <a:t>ri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ve</a:t>
            </a:r>
            <a:r>
              <a:rPr sz="1200" dirty="0">
                <a:solidFill>
                  <a:srgbClr val="FDFDFD"/>
                </a:solidFill>
                <a:latin typeface="Century Gothic"/>
                <a:cs typeface="Century Gothic"/>
              </a:rPr>
              <a:t> </a:t>
            </a:r>
            <a:r>
              <a:rPr sz="1200" spc="-15" dirty="0">
                <a:solidFill>
                  <a:srgbClr val="FDFDFD"/>
                </a:solidFill>
                <a:latin typeface="Century Gothic"/>
                <a:cs typeface="Century Gothic"/>
              </a:rPr>
              <a:t>V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ehic</a:t>
            </a:r>
            <a:r>
              <a:rPr sz="1200" spc="20" dirty="0">
                <a:solidFill>
                  <a:srgbClr val="FDFDFD"/>
                </a:solidFill>
                <a:latin typeface="Century Gothic"/>
                <a:cs typeface="Century Gothic"/>
              </a:rPr>
              <a:t>l</a:t>
            </a:r>
            <a:r>
              <a:rPr sz="1200" dirty="0">
                <a:solidFill>
                  <a:srgbClr val="FDFDFD"/>
                </a:solidFill>
                <a:latin typeface="Century Gothic"/>
                <a:cs typeface="Century Gothic"/>
              </a:rPr>
              <a:t>es 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f</a:t>
            </a:r>
            <a:r>
              <a:rPr sz="1200" spc="-20" dirty="0">
                <a:solidFill>
                  <a:srgbClr val="FDFDFD"/>
                </a:solidFill>
                <a:latin typeface="Century Gothic"/>
                <a:cs typeface="Century Gothic"/>
              </a:rPr>
              <a:t>o</a:t>
            </a:r>
            <a:r>
              <a:rPr sz="1200" spc="-5" dirty="0">
                <a:solidFill>
                  <a:srgbClr val="FDFDFD"/>
                </a:solidFill>
                <a:latin typeface="Century Gothic"/>
                <a:cs typeface="Century Gothic"/>
              </a:rPr>
              <a:t>r</a:t>
            </a:r>
            <a:r>
              <a:rPr sz="1200" spc="10" dirty="0">
                <a:solidFill>
                  <a:srgbClr val="FDFDFD"/>
                </a:solidFill>
                <a:latin typeface="Century Gothic"/>
                <a:cs typeface="Century Gothic"/>
              </a:rPr>
              <a:t> </a:t>
            </a:r>
            <a:r>
              <a:rPr sz="1200" spc="-30" dirty="0">
                <a:solidFill>
                  <a:srgbClr val="FDFDFD"/>
                </a:solidFill>
                <a:latin typeface="Century Gothic"/>
                <a:cs typeface="Century Gothic"/>
              </a:rPr>
              <a:t>t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he</a:t>
            </a:r>
            <a:r>
              <a:rPr sz="1200" spc="35" dirty="0">
                <a:solidFill>
                  <a:srgbClr val="FDFDFD"/>
                </a:solidFill>
                <a:latin typeface="Century Gothic"/>
                <a:cs typeface="Century Gothic"/>
              </a:rPr>
              <a:t> </a:t>
            </a:r>
            <a:r>
              <a:rPr sz="1200" spc="-20" dirty="0">
                <a:solidFill>
                  <a:srgbClr val="FDFDFD"/>
                </a:solidFill>
                <a:latin typeface="Century Gothic"/>
                <a:cs typeface="Century Gothic"/>
              </a:rPr>
              <a:t>F</a:t>
            </a:r>
            <a:r>
              <a:rPr sz="1200" spc="-5" dirty="0">
                <a:solidFill>
                  <a:srgbClr val="FDFDFD"/>
                </a:solidFill>
                <a:latin typeface="Century Gothic"/>
                <a:cs typeface="Century Gothic"/>
              </a:rPr>
              <a:t>irs</a:t>
            </a:r>
            <a:r>
              <a:rPr sz="1200" dirty="0">
                <a:solidFill>
                  <a:srgbClr val="FDFDFD"/>
                </a:solidFill>
                <a:latin typeface="Century Gothic"/>
                <a:cs typeface="Century Gothic"/>
              </a:rPr>
              <a:t>t</a:t>
            </a:r>
            <a:r>
              <a:rPr sz="1200" spc="15" dirty="0">
                <a:solidFill>
                  <a:srgbClr val="FDFDFD"/>
                </a:solidFill>
                <a:latin typeface="Century Gothic"/>
                <a:cs typeface="Century Gothic"/>
              </a:rPr>
              <a:t> 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R</a:t>
            </a:r>
            <a:r>
              <a:rPr sz="1200" dirty="0">
                <a:solidFill>
                  <a:srgbClr val="FDFDFD"/>
                </a:solidFill>
                <a:latin typeface="Century Gothic"/>
                <a:cs typeface="Century Gothic"/>
              </a:rPr>
              <a:t>esp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onder</a:t>
            </a:r>
            <a:endParaRPr sz="12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51509" y="0"/>
            <a:ext cx="339090" cy="6858000"/>
          </a:xfrm>
          <a:custGeom>
            <a:avLst/>
            <a:gdLst/>
            <a:ahLst/>
            <a:cxnLst/>
            <a:rect l="l" t="t" r="r" b="b"/>
            <a:pathLst>
              <a:path w="339090" h="6858000">
                <a:moveTo>
                  <a:pt x="0" y="6857999"/>
                </a:moveTo>
                <a:lnTo>
                  <a:pt x="339090" y="6857999"/>
                </a:lnTo>
                <a:lnTo>
                  <a:pt x="339090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228600" cy="6858000"/>
          </a:xfrm>
          <a:custGeom>
            <a:avLst/>
            <a:gdLst/>
            <a:ahLst/>
            <a:cxnLst/>
            <a:rect l="l" t="t" r="r" b="b"/>
            <a:pathLst>
              <a:path w="228600" h="6858000">
                <a:moveTo>
                  <a:pt x="0" y="6857999"/>
                </a:moveTo>
                <a:lnTo>
                  <a:pt x="228600" y="6857999"/>
                </a:lnTo>
                <a:lnTo>
                  <a:pt x="228600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51509" y="0"/>
            <a:ext cx="228600" cy="6858000"/>
          </a:xfrm>
          <a:custGeom>
            <a:avLst/>
            <a:gdLst/>
            <a:ahLst/>
            <a:cxnLst/>
            <a:rect l="l" t="t" r="r" b="b"/>
            <a:pathLst>
              <a:path w="228600" h="6858000">
                <a:moveTo>
                  <a:pt x="0" y="6857999"/>
                </a:moveTo>
                <a:lnTo>
                  <a:pt x="228600" y="6857999"/>
                </a:lnTo>
                <a:lnTo>
                  <a:pt x="228600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28600" y="0"/>
            <a:ext cx="194310" cy="6858000"/>
          </a:xfrm>
          <a:custGeom>
            <a:avLst/>
            <a:gdLst/>
            <a:ahLst/>
            <a:cxnLst/>
            <a:rect l="l" t="t" r="r" b="b"/>
            <a:pathLst>
              <a:path w="194309" h="6858000">
                <a:moveTo>
                  <a:pt x="0" y="6857999"/>
                </a:moveTo>
                <a:lnTo>
                  <a:pt x="194309" y="6857999"/>
                </a:lnTo>
                <a:lnTo>
                  <a:pt x="194309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413510" y="0"/>
            <a:ext cx="1482090" cy="601980"/>
          </a:xfrm>
          <a:custGeom>
            <a:avLst/>
            <a:gdLst/>
            <a:ahLst/>
            <a:cxnLst/>
            <a:rect l="l" t="t" r="r" b="b"/>
            <a:pathLst>
              <a:path w="1482089" h="601980">
                <a:moveTo>
                  <a:pt x="0" y="601878"/>
                </a:moveTo>
                <a:lnTo>
                  <a:pt x="1482090" y="601878"/>
                </a:lnTo>
                <a:lnTo>
                  <a:pt x="1482090" y="0"/>
                </a:lnTo>
                <a:lnTo>
                  <a:pt x="0" y="0"/>
                </a:lnTo>
                <a:lnTo>
                  <a:pt x="0" y="60187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413510" y="6250330"/>
            <a:ext cx="1482090" cy="607695"/>
          </a:xfrm>
          <a:custGeom>
            <a:avLst/>
            <a:gdLst/>
            <a:ahLst/>
            <a:cxnLst/>
            <a:rect l="l" t="t" r="r" b="b"/>
            <a:pathLst>
              <a:path w="1482089" h="607695">
                <a:moveTo>
                  <a:pt x="0" y="607669"/>
                </a:moveTo>
                <a:lnTo>
                  <a:pt x="1482090" y="607669"/>
                </a:lnTo>
                <a:lnTo>
                  <a:pt x="1482090" y="0"/>
                </a:lnTo>
                <a:lnTo>
                  <a:pt x="0" y="0"/>
                </a:lnTo>
                <a:lnTo>
                  <a:pt x="0" y="60766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22909" y="0"/>
            <a:ext cx="228600" cy="6858000"/>
          </a:xfrm>
          <a:custGeom>
            <a:avLst/>
            <a:gdLst/>
            <a:ahLst/>
            <a:cxnLst/>
            <a:rect l="l" t="t" r="r" b="b"/>
            <a:pathLst>
              <a:path w="228600" h="6858000">
                <a:moveTo>
                  <a:pt x="0" y="6857999"/>
                </a:moveTo>
                <a:lnTo>
                  <a:pt x="228600" y="6857999"/>
                </a:lnTo>
                <a:lnTo>
                  <a:pt x="228600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51509" y="0"/>
            <a:ext cx="762000" cy="6858000"/>
          </a:xfrm>
          <a:custGeom>
            <a:avLst/>
            <a:gdLst/>
            <a:ahLst/>
            <a:cxnLst/>
            <a:rect l="l" t="t" r="r" b="b"/>
            <a:pathLst>
              <a:path w="762000" h="6858000">
                <a:moveTo>
                  <a:pt x="0" y="6858000"/>
                </a:moveTo>
                <a:lnTo>
                  <a:pt x="762000" y="6858000"/>
                </a:lnTo>
                <a:lnTo>
                  <a:pt x="762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629400" y="6250330"/>
            <a:ext cx="1524000" cy="607695"/>
          </a:xfrm>
          <a:custGeom>
            <a:avLst/>
            <a:gdLst/>
            <a:ahLst/>
            <a:cxnLst/>
            <a:rect l="l" t="t" r="r" b="b"/>
            <a:pathLst>
              <a:path w="1524000" h="607695">
                <a:moveTo>
                  <a:pt x="0" y="607669"/>
                </a:moveTo>
                <a:lnTo>
                  <a:pt x="1524000" y="607669"/>
                </a:lnTo>
                <a:lnTo>
                  <a:pt x="1524000" y="0"/>
                </a:lnTo>
                <a:lnTo>
                  <a:pt x="0" y="0"/>
                </a:lnTo>
                <a:lnTo>
                  <a:pt x="0" y="60766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915400" y="0"/>
            <a:ext cx="228600" cy="6858000"/>
          </a:xfrm>
          <a:custGeom>
            <a:avLst/>
            <a:gdLst/>
            <a:ahLst/>
            <a:cxnLst/>
            <a:rect l="l" t="t" r="r" b="b"/>
            <a:pathLst>
              <a:path w="228600" h="6858000">
                <a:moveTo>
                  <a:pt x="0" y="6857999"/>
                </a:moveTo>
                <a:lnTo>
                  <a:pt x="228600" y="6857999"/>
                </a:lnTo>
                <a:lnTo>
                  <a:pt x="228600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153400" y="0"/>
            <a:ext cx="762000" cy="6858000"/>
          </a:xfrm>
          <a:custGeom>
            <a:avLst/>
            <a:gdLst/>
            <a:ahLst/>
            <a:cxnLst/>
            <a:rect l="l" t="t" r="r" b="b"/>
            <a:pathLst>
              <a:path w="762000" h="6858000">
                <a:moveTo>
                  <a:pt x="0" y="6858000"/>
                </a:moveTo>
                <a:lnTo>
                  <a:pt x="762000" y="6858000"/>
                </a:lnTo>
                <a:lnTo>
                  <a:pt x="762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886200" y="0"/>
            <a:ext cx="2743200" cy="6858000"/>
          </a:xfrm>
          <a:custGeom>
            <a:avLst/>
            <a:gdLst/>
            <a:ahLst/>
            <a:cxnLst/>
            <a:rect l="l" t="t" r="r" b="b"/>
            <a:pathLst>
              <a:path w="2743200" h="6858000">
                <a:moveTo>
                  <a:pt x="0" y="6857999"/>
                </a:moveTo>
                <a:lnTo>
                  <a:pt x="2743200" y="6857999"/>
                </a:lnTo>
                <a:lnTo>
                  <a:pt x="2743200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895600" y="0"/>
            <a:ext cx="228600" cy="601980"/>
          </a:xfrm>
          <a:custGeom>
            <a:avLst/>
            <a:gdLst/>
            <a:ahLst/>
            <a:cxnLst/>
            <a:rect l="l" t="t" r="r" b="b"/>
            <a:pathLst>
              <a:path w="228600" h="601980">
                <a:moveTo>
                  <a:pt x="0" y="601878"/>
                </a:moveTo>
                <a:lnTo>
                  <a:pt x="228600" y="601878"/>
                </a:lnTo>
                <a:lnTo>
                  <a:pt x="228600" y="0"/>
                </a:lnTo>
                <a:lnTo>
                  <a:pt x="0" y="0"/>
                </a:lnTo>
                <a:lnTo>
                  <a:pt x="0" y="60187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895600" y="6250330"/>
            <a:ext cx="228600" cy="607695"/>
          </a:xfrm>
          <a:custGeom>
            <a:avLst/>
            <a:gdLst/>
            <a:ahLst/>
            <a:cxnLst/>
            <a:rect l="l" t="t" r="r" b="b"/>
            <a:pathLst>
              <a:path w="228600" h="607695">
                <a:moveTo>
                  <a:pt x="0" y="607669"/>
                </a:moveTo>
                <a:lnTo>
                  <a:pt x="228600" y="607669"/>
                </a:lnTo>
                <a:lnTo>
                  <a:pt x="228600" y="0"/>
                </a:lnTo>
                <a:lnTo>
                  <a:pt x="0" y="0"/>
                </a:lnTo>
                <a:lnTo>
                  <a:pt x="0" y="60766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124200" y="0"/>
            <a:ext cx="762000" cy="601980"/>
          </a:xfrm>
          <a:custGeom>
            <a:avLst/>
            <a:gdLst/>
            <a:ahLst/>
            <a:cxnLst/>
            <a:rect l="l" t="t" r="r" b="b"/>
            <a:pathLst>
              <a:path w="762000" h="601980">
                <a:moveTo>
                  <a:pt x="0" y="601878"/>
                </a:moveTo>
                <a:lnTo>
                  <a:pt x="762000" y="601878"/>
                </a:lnTo>
                <a:lnTo>
                  <a:pt x="762000" y="0"/>
                </a:lnTo>
                <a:lnTo>
                  <a:pt x="0" y="0"/>
                </a:lnTo>
                <a:lnTo>
                  <a:pt x="0" y="60187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124200" y="6250330"/>
            <a:ext cx="762000" cy="607695"/>
          </a:xfrm>
          <a:custGeom>
            <a:avLst/>
            <a:gdLst/>
            <a:ahLst/>
            <a:cxnLst/>
            <a:rect l="l" t="t" r="r" b="b"/>
            <a:pathLst>
              <a:path w="762000" h="607695">
                <a:moveTo>
                  <a:pt x="0" y="607669"/>
                </a:moveTo>
                <a:lnTo>
                  <a:pt x="762000" y="607669"/>
                </a:lnTo>
                <a:lnTo>
                  <a:pt x="762000" y="0"/>
                </a:lnTo>
                <a:lnTo>
                  <a:pt x="0" y="0"/>
                </a:lnTo>
                <a:lnTo>
                  <a:pt x="0" y="60766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0" y="5035169"/>
            <a:ext cx="9132570" cy="1166495"/>
          </a:xfrm>
          <a:custGeom>
            <a:avLst/>
            <a:gdLst/>
            <a:ahLst/>
            <a:cxnLst/>
            <a:rect l="l" t="t" r="r" b="b"/>
            <a:pathLst>
              <a:path w="9132570" h="1166495">
                <a:moveTo>
                  <a:pt x="0" y="1116954"/>
                </a:moveTo>
                <a:lnTo>
                  <a:pt x="62221" y="1120689"/>
                </a:lnTo>
                <a:lnTo>
                  <a:pt x="136462" y="1125107"/>
                </a:lnTo>
                <a:lnTo>
                  <a:pt x="210992" y="1129462"/>
                </a:lnTo>
                <a:lnTo>
                  <a:pt x="285957" y="1133724"/>
                </a:lnTo>
                <a:lnTo>
                  <a:pt x="361501" y="1137861"/>
                </a:lnTo>
                <a:lnTo>
                  <a:pt x="437768" y="1141842"/>
                </a:lnTo>
                <a:lnTo>
                  <a:pt x="514904" y="1145636"/>
                </a:lnTo>
                <a:lnTo>
                  <a:pt x="593053" y="1149211"/>
                </a:lnTo>
                <a:lnTo>
                  <a:pt x="672360" y="1152538"/>
                </a:lnTo>
                <a:lnTo>
                  <a:pt x="752970" y="1155584"/>
                </a:lnTo>
                <a:lnTo>
                  <a:pt x="835027" y="1158318"/>
                </a:lnTo>
                <a:lnTo>
                  <a:pt x="918676" y="1160709"/>
                </a:lnTo>
                <a:lnTo>
                  <a:pt x="1004062" y="1162726"/>
                </a:lnTo>
                <a:lnTo>
                  <a:pt x="1091330" y="1164338"/>
                </a:lnTo>
                <a:lnTo>
                  <a:pt x="1180624" y="1165513"/>
                </a:lnTo>
                <a:lnTo>
                  <a:pt x="1272089" y="1166220"/>
                </a:lnTo>
                <a:lnTo>
                  <a:pt x="1365870" y="1166429"/>
                </a:lnTo>
                <a:lnTo>
                  <a:pt x="1462112" y="1166108"/>
                </a:lnTo>
                <a:lnTo>
                  <a:pt x="1560959" y="1165226"/>
                </a:lnTo>
                <a:lnTo>
                  <a:pt x="1662557" y="1163751"/>
                </a:lnTo>
                <a:lnTo>
                  <a:pt x="1766741" y="1161946"/>
                </a:lnTo>
                <a:lnTo>
                  <a:pt x="1873208" y="1160052"/>
                </a:lnTo>
                <a:lnTo>
                  <a:pt x="1981896" y="1158014"/>
                </a:lnTo>
                <a:lnTo>
                  <a:pt x="2092741" y="1155771"/>
                </a:lnTo>
                <a:lnTo>
                  <a:pt x="2205682" y="1153268"/>
                </a:lnTo>
                <a:lnTo>
                  <a:pt x="2320656" y="1150445"/>
                </a:lnTo>
                <a:lnTo>
                  <a:pt x="2437601" y="1147245"/>
                </a:lnTo>
                <a:lnTo>
                  <a:pt x="2556454" y="1143611"/>
                </a:lnTo>
                <a:lnTo>
                  <a:pt x="2677153" y="1139483"/>
                </a:lnTo>
                <a:lnTo>
                  <a:pt x="2799635" y="1134805"/>
                </a:lnTo>
                <a:lnTo>
                  <a:pt x="2923839" y="1129518"/>
                </a:lnTo>
                <a:lnTo>
                  <a:pt x="3049701" y="1123564"/>
                </a:lnTo>
                <a:lnTo>
                  <a:pt x="3177160" y="1116886"/>
                </a:lnTo>
                <a:lnTo>
                  <a:pt x="3306153" y="1109426"/>
                </a:lnTo>
                <a:lnTo>
                  <a:pt x="3436618" y="1101126"/>
                </a:lnTo>
                <a:lnTo>
                  <a:pt x="3568491" y="1091927"/>
                </a:lnTo>
                <a:lnTo>
                  <a:pt x="3701712" y="1081772"/>
                </a:lnTo>
                <a:lnTo>
                  <a:pt x="3836217" y="1070604"/>
                </a:lnTo>
                <a:lnTo>
                  <a:pt x="3971944" y="1058364"/>
                </a:lnTo>
                <a:lnTo>
                  <a:pt x="4108830" y="1044994"/>
                </a:lnTo>
                <a:lnTo>
                  <a:pt x="4249054" y="1030455"/>
                </a:lnTo>
                <a:lnTo>
                  <a:pt x="4394374" y="1014788"/>
                </a:lnTo>
                <a:lnTo>
                  <a:pt x="4544157" y="998048"/>
                </a:lnTo>
                <a:lnTo>
                  <a:pt x="4697772" y="980295"/>
                </a:lnTo>
                <a:lnTo>
                  <a:pt x="4854586" y="961587"/>
                </a:lnTo>
                <a:lnTo>
                  <a:pt x="5013968" y="941980"/>
                </a:lnTo>
                <a:lnTo>
                  <a:pt x="5175284" y="921533"/>
                </a:lnTo>
                <a:lnTo>
                  <a:pt x="5337902" y="900304"/>
                </a:lnTo>
                <a:lnTo>
                  <a:pt x="5501191" y="878350"/>
                </a:lnTo>
                <a:lnTo>
                  <a:pt x="5664517" y="855730"/>
                </a:lnTo>
                <a:lnTo>
                  <a:pt x="5827249" y="832502"/>
                </a:lnTo>
                <a:lnTo>
                  <a:pt x="5988755" y="808723"/>
                </a:lnTo>
                <a:lnTo>
                  <a:pt x="6148401" y="784451"/>
                </a:lnTo>
                <a:lnTo>
                  <a:pt x="6305557" y="759744"/>
                </a:lnTo>
                <a:lnTo>
                  <a:pt x="6459589" y="734660"/>
                </a:lnTo>
                <a:lnTo>
                  <a:pt x="6609865" y="709257"/>
                </a:lnTo>
                <a:lnTo>
                  <a:pt x="6755753" y="683593"/>
                </a:lnTo>
                <a:lnTo>
                  <a:pt x="6896621" y="657725"/>
                </a:lnTo>
                <a:lnTo>
                  <a:pt x="7031837" y="631712"/>
                </a:lnTo>
                <a:lnTo>
                  <a:pt x="7160768" y="605612"/>
                </a:lnTo>
                <a:lnTo>
                  <a:pt x="7286437" y="578739"/>
                </a:lnTo>
                <a:lnTo>
                  <a:pt x="7411952" y="550492"/>
                </a:lnTo>
                <a:lnTo>
                  <a:pt x="7536862" y="521039"/>
                </a:lnTo>
                <a:lnTo>
                  <a:pt x="7660719" y="490551"/>
                </a:lnTo>
                <a:lnTo>
                  <a:pt x="7783071" y="459196"/>
                </a:lnTo>
                <a:lnTo>
                  <a:pt x="7903471" y="427144"/>
                </a:lnTo>
                <a:lnTo>
                  <a:pt x="8021466" y="394564"/>
                </a:lnTo>
                <a:lnTo>
                  <a:pt x="8136609" y="361625"/>
                </a:lnTo>
                <a:lnTo>
                  <a:pt x="8248449" y="328496"/>
                </a:lnTo>
                <a:lnTo>
                  <a:pt x="8356536" y="295348"/>
                </a:lnTo>
                <a:lnTo>
                  <a:pt x="8460421" y="262348"/>
                </a:lnTo>
                <a:lnTo>
                  <a:pt x="8559653" y="229667"/>
                </a:lnTo>
                <a:lnTo>
                  <a:pt x="8653784" y="197474"/>
                </a:lnTo>
                <a:lnTo>
                  <a:pt x="8742363" y="165938"/>
                </a:lnTo>
                <a:lnTo>
                  <a:pt x="8824940" y="135228"/>
                </a:lnTo>
                <a:lnTo>
                  <a:pt x="8901066" y="105514"/>
                </a:lnTo>
                <a:lnTo>
                  <a:pt x="8970291" y="76965"/>
                </a:lnTo>
                <a:lnTo>
                  <a:pt x="9032165" y="49750"/>
                </a:lnTo>
                <a:lnTo>
                  <a:pt x="9086238" y="24038"/>
                </a:lnTo>
                <a:lnTo>
                  <a:pt x="9132062" y="0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0" y="3486896"/>
            <a:ext cx="9132570" cy="865505"/>
          </a:xfrm>
          <a:custGeom>
            <a:avLst/>
            <a:gdLst/>
            <a:ahLst/>
            <a:cxnLst/>
            <a:rect l="l" t="t" r="r" b="b"/>
            <a:pathLst>
              <a:path w="9132570" h="865504">
                <a:moveTo>
                  <a:pt x="0" y="865071"/>
                </a:moveTo>
                <a:lnTo>
                  <a:pt x="67350" y="829494"/>
                </a:lnTo>
                <a:lnTo>
                  <a:pt x="107441" y="808565"/>
                </a:lnTo>
                <a:lnTo>
                  <a:pt x="148107" y="787643"/>
                </a:lnTo>
                <a:lnTo>
                  <a:pt x="189539" y="766730"/>
                </a:lnTo>
                <a:lnTo>
                  <a:pt x="231928" y="745829"/>
                </a:lnTo>
                <a:lnTo>
                  <a:pt x="275467" y="724941"/>
                </a:lnTo>
                <a:lnTo>
                  <a:pt x="320346" y="704070"/>
                </a:lnTo>
                <a:lnTo>
                  <a:pt x="366757" y="683217"/>
                </a:lnTo>
                <a:lnTo>
                  <a:pt x="414891" y="662384"/>
                </a:lnTo>
                <a:lnTo>
                  <a:pt x="464940" y="641574"/>
                </a:lnTo>
                <a:lnTo>
                  <a:pt x="517096" y="620789"/>
                </a:lnTo>
                <a:lnTo>
                  <a:pt x="571550" y="600032"/>
                </a:lnTo>
                <a:lnTo>
                  <a:pt x="628493" y="579305"/>
                </a:lnTo>
                <a:lnTo>
                  <a:pt x="688118" y="558609"/>
                </a:lnTo>
                <a:lnTo>
                  <a:pt x="750615" y="537948"/>
                </a:lnTo>
                <a:lnTo>
                  <a:pt x="816176" y="517323"/>
                </a:lnTo>
                <a:lnTo>
                  <a:pt x="884992" y="496737"/>
                </a:lnTo>
                <a:lnTo>
                  <a:pt x="957255" y="476193"/>
                </a:lnTo>
                <a:lnTo>
                  <a:pt x="1033157" y="455691"/>
                </a:lnTo>
                <a:lnTo>
                  <a:pt x="1112552" y="434762"/>
                </a:lnTo>
                <a:lnTo>
                  <a:pt x="1195107" y="413029"/>
                </a:lnTo>
                <a:lnTo>
                  <a:pt x="1280716" y="390639"/>
                </a:lnTo>
                <a:lnTo>
                  <a:pt x="1369270" y="367739"/>
                </a:lnTo>
                <a:lnTo>
                  <a:pt x="1460664" y="344477"/>
                </a:lnTo>
                <a:lnTo>
                  <a:pt x="1554789" y="320999"/>
                </a:lnTo>
                <a:lnTo>
                  <a:pt x="1651539" y="297452"/>
                </a:lnTo>
                <a:lnTo>
                  <a:pt x="1750807" y="273984"/>
                </a:lnTo>
                <a:lnTo>
                  <a:pt x="1852486" y="250740"/>
                </a:lnTo>
                <a:lnTo>
                  <a:pt x="1956468" y="227869"/>
                </a:lnTo>
                <a:lnTo>
                  <a:pt x="2062647" y="205517"/>
                </a:lnTo>
                <a:lnTo>
                  <a:pt x="2170915" y="183831"/>
                </a:lnTo>
                <a:lnTo>
                  <a:pt x="2281166" y="162958"/>
                </a:lnTo>
                <a:lnTo>
                  <a:pt x="2393292" y="143045"/>
                </a:lnTo>
                <a:lnTo>
                  <a:pt x="2507186" y="124239"/>
                </a:lnTo>
                <a:lnTo>
                  <a:pt x="2622742" y="106687"/>
                </a:lnTo>
                <a:lnTo>
                  <a:pt x="2739851" y="90536"/>
                </a:lnTo>
                <a:lnTo>
                  <a:pt x="2858408" y="75933"/>
                </a:lnTo>
                <a:lnTo>
                  <a:pt x="2978305" y="63025"/>
                </a:lnTo>
                <a:lnTo>
                  <a:pt x="3099435" y="51958"/>
                </a:lnTo>
                <a:lnTo>
                  <a:pt x="3222451" y="42339"/>
                </a:lnTo>
                <a:lnTo>
                  <a:pt x="3347963" y="33678"/>
                </a:lnTo>
                <a:lnTo>
                  <a:pt x="3475855" y="25986"/>
                </a:lnTo>
                <a:lnTo>
                  <a:pt x="3606012" y="19272"/>
                </a:lnTo>
                <a:lnTo>
                  <a:pt x="3738318" y="13543"/>
                </a:lnTo>
                <a:lnTo>
                  <a:pt x="3872657" y="8809"/>
                </a:lnTo>
                <a:lnTo>
                  <a:pt x="4008913" y="5079"/>
                </a:lnTo>
                <a:lnTo>
                  <a:pt x="4146971" y="2361"/>
                </a:lnTo>
                <a:lnTo>
                  <a:pt x="4286715" y="665"/>
                </a:lnTo>
                <a:lnTo>
                  <a:pt x="4428029" y="0"/>
                </a:lnTo>
                <a:lnTo>
                  <a:pt x="4570798" y="373"/>
                </a:lnTo>
                <a:lnTo>
                  <a:pt x="4714905" y="1794"/>
                </a:lnTo>
                <a:lnTo>
                  <a:pt x="4860235" y="4273"/>
                </a:lnTo>
                <a:lnTo>
                  <a:pt x="5006673" y="7817"/>
                </a:lnTo>
                <a:lnTo>
                  <a:pt x="5154102" y="12436"/>
                </a:lnTo>
                <a:lnTo>
                  <a:pt x="5302407" y="18138"/>
                </a:lnTo>
                <a:lnTo>
                  <a:pt x="5451472" y="24932"/>
                </a:lnTo>
                <a:lnTo>
                  <a:pt x="5601181" y="32828"/>
                </a:lnTo>
                <a:lnTo>
                  <a:pt x="5751420" y="41834"/>
                </a:lnTo>
                <a:lnTo>
                  <a:pt x="5902071" y="51958"/>
                </a:lnTo>
                <a:lnTo>
                  <a:pt x="6057697" y="64195"/>
                </a:lnTo>
                <a:lnTo>
                  <a:pt x="6222037" y="79317"/>
                </a:lnTo>
                <a:lnTo>
                  <a:pt x="6393743" y="97004"/>
                </a:lnTo>
                <a:lnTo>
                  <a:pt x="6571465" y="116936"/>
                </a:lnTo>
                <a:lnTo>
                  <a:pt x="6753854" y="138791"/>
                </a:lnTo>
                <a:lnTo>
                  <a:pt x="6939559" y="162249"/>
                </a:lnTo>
                <a:lnTo>
                  <a:pt x="7127232" y="186989"/>
                </a:lnTo>
                <a:lnTo>
                  <a:pt x="7315524" y="212692"/>
                </a:lnTo>
                <a:lnTo>
                  <a:pt x="7503084" y="239035"/>
                </a:lnTo>
                <a:lnTo>
                  <a:pt x="7688564" y="265699"/>
                </a:lnTo>
                <a:lnTo>
                  <a:pt x="7870613" y="292364"/>
                </a:lnTo>
                <a:lnTo>
                  <a:pt x="8047884" y="318707"/>
                </a:lnTo>
                <a:lnTo>
                  <a:pt x="8219025" y="344409"/>
                </a:lnTo>
                <a:lnTo>
                  <a:pt x="8382689" y="369150"/>
                </a:lnTo>
                <a:lnTo>
                  <a:pt x="8537525" y="392608"/>
                </a:lnTo>
                <a:lnTo>
                  <a:pt x="8682184" y="414463"/>
                </a:lnTo>
                <a:lnTo>
                  <a:pt x="8815316" y="434394"/>
                </a:lnTo>
                <a:lnTo>
                  <a:pt x="8935573" y="452082"/>
                </a:lnTo>
                <a:lnTo>
                  <a:pt x="9041605" y="467204"/>
                </a:lnTo>
                <a:lnTo>
                  <a:pt x="9132062" y="479440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0" y="5651578"/>
            <a:ext cx="2980690" cy="1200785"/>
          </a:xfrm>
          <a:custGeom>
            <a:avLst/>
            <a:gdLst/>
            <a:ahLst/>
            <a:cxnLst/>
            <a:rect l="l" t="t" r="r" b="b"/>
            <a:pathLst>
              <a:path w="2980690" h="1200784">
                <a:moveTo>
                  <a:pt x="0" y="0"/>
                </a:moveTo>
                <a:lnTo>
                  <a:pt x="141723" y="64425"/>
                </a:lnTo>
                <a:lnTo>
                  <a:pt x="306968" y="139427"/>
                </a:lnTo>
                <a:lnTo>
                  <a:pt x="471756" y="213988"/>
                </a:lnTo>
                <a:lnTo>
                  <a:pt x="635856" y="287888"/>
                </a:lnTo>
                <a:lnTo>
                  <a:pt x="799039" y="360907"/>
                </a:lnTo>
                <a:lnTo>
                  <a:pt x="961075" y="432823"/>
                </a:lnTo>
                <a:lnTo>
                  <a:pt x="1121735" y="503417"/>
                </a:lnTo>
                <a:lnTo>
                  <a:pt x="1280790" y="572468"/>
                </a:lnTo>
                <a:lnTo>
                  <a:pt x="1438010" y="639756"/>
                </a:lnTo>
                <a:lnTo>
                  <a:pt x="1593165" y="705059"/>
                </a:lnTo>
                <a:lnTo>
                  <a:pt x="1746026" y="768159"/>
                </a:lnTo>
                <a:lnTo>
                  <a:pt x="1896364" y="828833"/>
                </a:lnTo>
                <a:lnTo>
                  <a:pt x="2043949" y="886862"/>
                </a:lnTo>
                <a:lnTo>
                  <a:pt x="2188552" y="942026"/>
                </a:lnTo>
                <a:lnTo>
                  <a:pt x="2329943" y="994103"/>
                </a:lnTo>
                <a:lnTo>
                  <a:pt x="2467893" y="1042874"/>
                </a:lnTo>
                <a:lnTo>
                  <a:pt x="2602172" y="1088118"/>
                </a:lnTo>
                <a:lnTo>
                  <a:pt x="2732550" y="1129614"/>
                </a:lnTo>
                <a:lnTo>
                  <a:pt x="2858799" y="1167143"/>
                </a:lnTo>
                <a:lnTo>
                  <a:pt x="2980690" y="1200483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0" y="5288618"/>
            <a:ext cx="9132570" cy="1463675"/>
          </a:xfrm>
          <a:custGeom>
            <a:avLst/>
            <a:gdLst/>
            <a:ahLst/>
            <a:cxnLst/>
            <a:rect l="l" t="t" r="r" b="b"/>
            <a:pathLst>
              <a:path w="9132570" h="1463675">
                <a:moveTo>
                  <a:pt x="0" y="0"/>
                </a:moveTo>
                <a:lnTo>
                  <a:pt x="74169" y="25880"/>
                </a:lnTo>
                <a:lnTo>
                  <a:pt x="117653" y="40978"/>
                </a:lnTo>
                <a:lnTo>
                  <a:pt x="161692" y="56177"/>
                </a:lnTo>
                <a:lnTo>
                  <a:pt x="206471" y="71509"/>
                </a:lnTo>
                <a:lnTo>
                  <a:pt x="252173" y="87009"/>
                </a:lnTo>
                <a:lnTo>
                  <a:pt x="298984" y="102709"/>
                </a:lnTo>
                <a:lnTo>
                  <a:pt x="347090" y="118643"/>
                </a:lnTo>
                <a:lnTo>
                  <a:pt x="396673" y="134845"/>
                </a:lnTo>
                <a:lnTo>
                  <a:pt x="447920" y="151348"/>
                </a:lnTo>
                <a:lnTo>
                  <a:pt x="501016" y="168185"/>
                </a:lnTo>
                <a:lnTo>
                  <a:pt x="556144" y="185390"/>
                </a:lnTo>
                <a:lnTo>
                  <a:pt x="613490" y="202997"/>
                </a:lnTo>
                <a:lnTo>
                  <a:pt x="673238" y="221038"/>
                </a:lnTo>
                <a:lnTo>
                  <a:pt x="735574" y="239547"/>
                </a:lnTo>
                <a:lnTo>
                  <a:pt x="800682" y="258558"/>
                </a:lnTo>
                <a:lnTo>
                  <a:pt x="868746" y="278104"/>
                </a:lnTo>
                <a:lnTo>
                  <a:pt x="939953" y="298219"/>
                </a:lnTo>
                <a:lnTo>
                  <a:pt x="1014486" y="318936"/>
                </a:lnTo>
                <a:lnTo>
                  <a:pt x="1092530" y="340288"/>
                </a:lnTo>
                <a:lnTo>
                  <a:pt x="1174332" y="362520"/>
                </a:lnTo>
                <a:lnTo>
                  <a:pt x="1259860" y="385804"/>
                </a:lnTo>
                <a:lnTo>
                  <a:pt x="1348891" y="410032"/>
                </a:lnTo>
                <a:lnTo>
                  <a:pt x="1441202" y="435097"/>
                </a:lnTo>
                <a:lnTo>
                  <a:pt x="1536571" y="460893"/>
                </a:lnTo>
                <a:lnTo>
                  <a:pt x="1634775" y="487312"/>
                </a:lnTo>
                <a:lnTo>
                  <a:pt x="1735591" y="514248"/>
                </a:lnTo>
                <a:lnTo>
                  <a:pt x="1838797" y="541594"/>
                </a:lnTo>
                <a:lnTo>
                  <a:pt x="1944170" y="569243"/>
                </a:lnTo>
                <a:lnTo>
                  <a:pt x="2051488" y="597088"/>
                </a:lnTo>
                <a:lnTo>
                  <a:pt x="2160527" y="625022"/>
                </a:lnTo>
                <a:lnTo>
                  <a:pt x="2271065" y="652938"/>
                </a:lnTo>
                <a:lnTo>
                  <a:pt x="2382880" y="680730"/>
                </a:lnTo>
                <a:lnTo>
                  <a:pt x="2495748" y="708290"/>
                </a:lnTo>
                <a:lnTo>
                  <a:pt x="2609448" y="735512"/>
                </a:lnTo>
                <a:lnTo>
                  <a:pt x="2723756" y="762288"/>
                </a:lnTo>
                <a:lnTo>
                  <a:pt x="2838450" y="788513"/>
                </a:lnTo>
                <a:lnTo>
                  <a:pt x="2953307" y="814078"/>
                </a:lnTo>
                <a:lnTo>
                  <a:pt x="3068104" y="838877"/>
                </a:lnTo>
                <a:lnTo>
                  <a:pt x="3182620" y="862804"/>
                </a:lnTo>
                <a:lnTo>
                  <a:pt x="3298382" y="886292"/>
                </a:lnTo>
                <a:lnTo>
                  <a:pt x="3416864" y="909816"/>
                </a:lnTo>
                <a:lnTo>
                  <a:pt x="3537759" y="933322"/>
                </a:lnTo>
                <a:lnTo>
                  <a:pt x="3660760" y="956758"/>
                </a:lnTo>
                <a:lnTo>
                  <a:pt x="3785560" y="980069"/>
                </a:lnTo>
                <a:lnTo>
                  <a:pt x="3911851" y="1003202"/>
                </a:lnTo>
                <a:lnTo>
                  <a:pt x="4039327" y="1026103"/>
                </a:lnTo>
                <a:lnTo>
                  <a:pt x="4167680" y="1048720"/>
                </a:lnTo>
                <a:lnTo>
                  <a:pt x="4296604" y="1070998"/>
                </a:lnTo>
                <a:lnTo>
                  <a:pt x="4425791" y="1092885"/>
                </a:lnTo>
                <a:lnTo>
                  <a:pt x="4554934" y="1114326"/>
                </a:lnTo>
                <a:lnTo>
                  <a:pt x="4683726" y="1135268"/>
                </a:lnTo>
                <a:lnTo>
                  <a:pt x="4811860" y="1155658"/>
                </a:lnTo>
                <a:lnTo>
                  <a:pt x="4939029" y="1175443"/>
                </a:lnTo>
                <a:lnTo>
                  <a:pt x="5064926" y="1194568"/>
                </a:lnTo>
                <a:lnTo>
                  <a:pt x="5189244" y="1212981"/>
                </a:lnTo>
                <a:lnTo>
                  <a:pt x="5311675" y="1230628"/>
                </a:lnTo>
                <a:lnTo>
                  <a:pt x="5431913" y="1247455"/>
                </a:lnTo>
                <a:lnTo>
                  <a:pt x="5549651" y="1263409"/>
                </a:lnTo>
                <a:lnTo>
                  <a:pt x="5664581" y="1278437"/>
                </a:lnTo>
                <a:lnTo>
                  <a:pt x="5778382" y="1292559"/>
                </a:lnTo>
                <a:lnTo>
                  <a:pt x="5892781" y="1305855"/>
                </a:lnTo>
                <a:lnTo>
                  <a:pt x="6007483" y="1318363"/>
                </a:lnTo>
                <a:lnTo>
                  <a:pt x="6122195" y="1330116"/>
                </a:lnTo>
                <a:lnTo>
                  <a:pt x="6236622" y="1341151"/>
                </a:lnTo>
                <a:lnTo>
                  <a:pt x="6350471" y="1351503"/>
                </a:lnTo>
                <a:lnTo>
                  <a:pt x="6463447" y="1361208"/>
                </a:lnTo>
                <a:lnTo>
                  <a:pt x="6575256" y="1370301"/>
                </a:lnTo>
                <a:lnTo>
                  <a:pt x="6685604" y="1378819"/>
                </a:lnTo>
                <a:lnTo>
                  <a:pt x="6794198" y="1386796"/>
                </a:lnTo>
                <a:lnTo>
                  <a:pt x="6900743" y="1394268"/>
                </a:lnTo>
                <a:lnTo>
                  <a:pt x="7004945" y="1401272"/>
                </a:lnTo>
                <a:lnTo>
                  <a:pt x="7106510" y="1407842"/>
                </a:lnTo>
                <a:lnTo>
                  <a:pt x="7205144" y="1414014"/>
                </a:lnTo>
                <a:lnTo>
                  <a:pt x="7300553" y="1419825"/>
                </a:lnTo>
                <a:lnTo>
                  <a:pt x="7392443" y="1425308"/>
                </a:lnTo>
                <a:lnTo>
                  <a:pt x="7480520" y="1430501"/>
                </a:lnTo>
                <a:lnTo>
                  <a:pt x="7564490" y="1435438"/>
                </a:lnTo>
                <a:lnTo>
                  <a:pt x="7644059" y="1440156"/>
                </a:lnTo>
                <a:lnTo>
                  <a:pt x="7718933" y="1444690"/>
                </a:lnTo>
                <a:lnTo>
                  <a:pt x="7788751" y="1448823"/>
                </a:lnTo>
                <a:lnTo>
                  <a:pt x="7853548" y="1452343"/>
                </a:lnTo>
                <a:lnTo>
                  <a:pt x="7913674" y="1455290"/>
                </a:lnTo>
                <a:lnTo>
                  <a:pt x="7969481" y="1457705"/>
                </a:lnTo>
                <a:lnTo>
                  <a:pt x="8021321" y="1459626"/>
                </a:lnTo>
                <a:lnTo>
                  <a:pt x="8069547" y="1461095"/>
                </a:lnTo>
                <a:lnTo>
                  <a:pt x="8114508" y="1462151"/>
                </a:lnTo>
                <a:lnTo>
                  <a:pt x="8156558" y="1462835"/>
                </a:lnTo>
                <a:lnTo>
                  <a:pt x="8196048" y="1463186"/>
                </a:lnTo>
                <a:lnTo>
                  <a:pt x="8233330" y="1463244"/>
                </a:lnTo>
                <a:lnTo>
                  <a:pt x="8268756" y="1463051"/>
                </a:lnTo>
                <a:lnTo>
                  <a:pt x="8335444" y="1462066"/>
                </a:lnTo>
                <a:lnTo>
                  <a:pt x="8398928" y="1460554"/>
                </a:lnTo>
                <a:lnTo>
                  <a:pt x="8462022" y="1458833"/>
                </a:lnTo>
                <a:lnTo>
                  <a:pt x="8494301" y="1457995"/>
                </a:lnTo>
                <a:lnTo>
                  <a:pt x="8527539" y="1457226"/>
                </a:lnTo>
                <a:lnTo>
                  <a:pt x="8562086" y="1456564"/>
                </a:lnTo>
                <a:lnTo>
                  <a:pt x="8596919" y="1455883"/>
                </a:lnTo>
                <a:lnTo>
                  <a:pt x="8663717" y="1454022"/>
                </a:lnTo>
                <a:lnTo>
                  <a:pt x="8727029" y="1451554"/>
                </a:lnTo>
                <a:lnTo>
                  <a:pt x="8787264" y="1448552"/>
                </a:lnTo>
                <a:lnTo>
                  <a:pt x="8844832" y="1445088"/>
                </a:lnTo>
                <a:lnTo>
                  <a:pt x="8900142" y="1441231"/>
                </a:lnTo>
                <a:lnTo>
                  <a:pt x="8953602" y="1437054"/>
                </a:lnTo>
                <a:lnTo>
                  <a:pt x="9005623" y="1432628"/>
                </a:lnTo>
                <a:lnTo>
                  <a:pt x="9056613" y="1428025"/>
                </a:lnTo>
                <a:lnTo>
                  <a:pt x="9106982" y="1423315"/>
                </a:lnTo>
                <a:lnTo>
                  <a:pt x="9132062" y="1420943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137536" y="5137581"/>
            <a:ext cx="6976109" cy="1714500"/>
          </a:xfrm>
          <a:custGeom>
            <a:avLst/>
            <a:gdLst/>
            <a:ahLst/>
            <a:cxnLst/>
            <a:rect l="l" t="t" r="r" b="b"/>
            <a:pathLst>
              <a:path w="6976109" h="1714500">
                <a:moveTo>
                  <a:pt x="0" y="1714480"/>
                </a:moveTo>
                <a:lnTo>
                  <a:pt x="48751" y="1659572"/>
                </a:lnTo>
                <a:lnTo>
                  <a:pt x="97858" y="1604752"/>
                </a:lnTo>
                <a:lnTo>
                  <a:pt x="147676" y="1550111"/>
                </a:lnTo>
                <a:lnTo>
                  <a:pt x="198562" y="1495737"/>
                </a:lnTo>
                <a:lnTo>
                  <a:pt x="250872" y="1441719"/>
                </a:lnTo>
                <a:lnTo>
                  <a:pt x="304961" y="1388146"/>
                </a:lnTo>
                <a:lnTo>
                  <a:pt x="332784" y="1361555"/>
                </a:lnTo>
                <a:lnTo>
                  <a:pt x="361185" y="1335109"/>
                </a:lnTo>
                <a:lnTo>
                  <a:pt x="390209" y="1308818"/>
                </a:lnTo>
                <a:lnTo>
                  <a:pt x="419900" y="1282695"/>
                </a:lnTo>
                <a:lnTo>
                  <a:pt x="450303" y="1256750"/>
                </a:lnTo>
                <a:lnTo>
                  <a:pt x="481462" y="1230995"/>
                </a:lnTo>
                <a:lnTo>
                  <a:pt x="513422" y="1205440"/>
                </a:lnTo>
                <a:lnTo>
                  <a:pt x="546226" y="1180097"/>
                </a:lnTo>
                <a:lnTo>
                  <a:pt x="580109" y="1154766"/>
                </a:lnTo>
                <a:lnTo>
                  <a:pt x="615165" y="1129281"/>
                </a:lnTo>
                <a:lnTo>
                  <a:pt x="651293" y="1103695"/>
                </a:lnTo>
                <a:lnTo>
                  <a:pt x="688389" y="1078062"/>
                </a:lnTo>
                <a:lnTo>
                  <a:pt x="726352" y="1052434"/>
                </a:lnTo>
                <a:lnTo>
                  <a:pt x="765079" y="1026866"/>
                </a:lnTo>
                <a:lnTo>
                  <a:pt x="804467" y="1001411"/>
                </a:lnTo>
                <a:lnTo>
                  <a:pt x="844414" y="976122"/>
                </a:lnTo>
                <a:lnTo>
                  <a:pt x="884818" y="951053"/>
                </a:lnTo>
                <a:lnTo>
                  <a:pt x="925576" y="926257"/>
                </a:lnTo>
                <a:lnTo>
                  <a:pt x="966584" y="901787"/>
                </a:lnTo>
                <a:lnTo>
                  <a:pt x="1007742" y="877698"/>
                </a:lnTo>
                <a:lnTo>
                  <a:pt x="1048947" y="854042"/>
                </a:lnTo>
                <a:lnTo>
                  <a:pt x="1090095" y="830873"/>
                </a:lnTo>
                <a:lnTo>
                  <a:pt x="1131085" y="808245"/>
                </a:lnTo>
                <a:lnTo>
                  <a:pt x="1171814" y="786210"/>
                </a:lnTo>
                <a:lnTo>
                  <a:pt x="1212180" y="764823"/>
                </a:lnTo>
                <a:lnTo>
                  <a:pt x="1252079" y="744136"/>
                </a:lnTo>
                <a:lnTo>
                  <a:pt x="1291410" y="724203"/>
                </a:lnTo>
                <a:lnTo>
                  <a:pt x="1330071" y="705078"/>
                </a:lnTo>
                <a:lnTo>
                  <a:pt x="1367654" y="686881"/>
                </a:lnTo>
                <a:lnTo>
                  <a:pt x="1403963" y="669643"/>
                </a:lnTo>
                <a:lnTo>
                  <a:pt x="1439206" y="653284"/>
                </a:lnTo>
                <a:lnTo>
                  <a:pt x="1507335" y="622880"/>
                </a:lnTo>
                <a:lnTo>
                  <a:pt x="1573715" y="595031"/>
                </a:lnTo>
                <a:lnTo>
                  <a:pt x="1640020" y="569095"/>
                </a:lnTo>
                <a:lnTo>
                  <a:pt x="1707927" y="544431"/>
                </a:lnTo>
                <a:lnTo>
                  <a:pt x="1779110" y="520398"/>
                </a:lnTo>
                <a:lnTo>
                  <a:pt x="1816453" y="508418"/>
                </a:lnTo>
                <a:lnTo>
                  <a:pt x="1855243" y="496356"/>
                </a:lnTo>
                <a:lnTo>
                  <a:pt x="1895690" y="484131"/>
                </a:lnTo>
                <a:lnTo>
                  <a:pt x="1938002" y="471663"/>
                </a:lnTo>
                <a:lnTo>
                  <a:pt x="1982390" y="458873"/>
                </a:lnTo>
                <a:lnTo>
                  <a:pt x="2029062" y="445679"/>
                </a:lnTo>
                <a:lnTo>
                  <a:pt x="2078227" y="432003"/>
                </a:lnTo>
                <a:lnTo>
                  <a:pt x="2130698" y="417772"/>
                </a:lnTo>
                <a:lnTo>
                  <a:pt x="2186898" y="403058"/>
                </a:lnTo>
                <a:lnTo>
                  <a:pt x="2246399" y="387943"/>
                </a:lnTo>
                <a:lnTo>
                  <a:pt x="2308775" y="372505"/>
                </a:lnTo>
                <a:lnTo>
                  <a:pt x="2373598" y="356825"/>
                </a:lnTo>
                <a:lnTo>
                  <a:pt x="2440440" y="340983"/>
                </a:lnTo>
                <a:lnTo>
                  <a:pt x="2508873" y="325058"/>
                </a:lnTo>
                <a:lnTo>
                  <a:pt x="2578471" y="309130"/>
                </a:lnTo>
                <a:lnTo>
                  <a:pt x="2648806" y="293280"/>
                </a:lnTo>
                <a:lnTo>
                  <a:pt x="2719451" y="277587"/>
                </a:lnTo>
                <a:lnTo>
                  <a:pt x="2789977" y="262131"/>
                </a:lnTo>
                <a:lnTo>
                  <a:pt x="2859957" y="246992"/>
                </a:lnTo>
                <a:lnTo>
                  <a:pt x="2928965" y="232251"/>
                </a:lnTo>
                <a:lnTo>
                  <a:pt x="2996572" y="217986"/>
                </a:lnTo>
                <a:lnTo>
                  <a:pt x="3062351" y="204278"/>
                </a:lnTo>
                <a:lnTo>
                  <a:pt x="3125874" y="191207"/>
                </a:lnTo>
                <a:lnTo>
                  <a:pt x="3186714" y="178852"/>
                </a:lnTo>
                <a:lnTo>
                  <a:pt x="3244444" y="167295"/>
                </a:lnTo>
                <a:lnTo>
                  <a:pt x="3298636" y="156613"/>
                </a:lnTo>
                <a:lnTo>
                  <a:pt x="3348863" y="146888"/>
                </a:lnTo>
                <a:lnTo>
                  <a:pt x="3394992" y="138151"/>
                </a:lnTo>
                <a:lnTo>
                  <a:pt x="3437432" y="130298"/>
                </a:lnTo>
                <a:lnTo>
                  <a:pt x="3476560" y="123261"/>
                </a:lnTo>
                <a:lnTo>
                  <a:pt x="3546395" y="111372"/>
                </a:lnTo>
                <a:lnTo>
                  <a:pt x="3607529" y="101947"/>
                </a:lnTo>
                <a:lnTo>
                  <a:pt x="3662990" y="94453"/>
                </a:lnTo>
                <a:lnTo>
                  <a:pt x="3715808" y="88353"/>
                </a:lnTo>
                <a:lnTo>
                  <a:pt x="3769014" y="83114"/>
                </a:lnTo>
                <a:lnTo>
                  <a:pt x="3825636" y="78201"/>
                </a:lnTo>
                <a:lnTo>
                  <a:pt x="3888705" y="73078"/>
                </a:lnTo>
                <a:lnTo>
                  <a:pt x="3923604" y="70270"/>
                </a:lnTo>
                <a:lnTo>
                  <a:pt x="3961251" y="67210"/>
                </a:lnTo>
                <a:lnTo>
                  <a:pt x="4002024" y="63830"/>
                </a:lnTo>
                <a:lnTo>
                  <a:pt x="4045663" y="60255"/>
                </a:lnTo>
                <a:lnTo>
                  <a:pt x="4091547" y="56662"/>
                </a:lnTo>
                <a:lnTo>
                  <a:pt x="4139452" y="53066"/>
                </a:lnTo>
                <a:lnTo>
                  <a:pt x="4189154" y="49480"/>
                </a:lnTo>
                <a:lnTo>
                  <a:pt x="4240432" y="45917"/>
                </a:lnTo>
                <a:lnTo>
                  <a:pt x="4293062" y="42391"/>
                </a:lnTo>
                <a:lnTo>
                  <a:pt x="4346821" y="38915"/>
                </a:lnTo>
                <a:lnTo>
                  <a:pt x="4401486" y="35502"/>
                </a:lnTo>
                <a:lnTo>
                  <a:pt x="4456834" y="32166"/>
                </a:lnTo>
                <a:lnTo>
                  <a:pt x="4512643" y="28921"/>
                </a:lnTo>
                <a:lnTo>
                  <a:pt x="4568688" y="25779"/>
                </a:lnTo>
                <a:lnTo>
                  <a:pt x="4624748" y="22755"/>
                </a:lnTo>
                <a:lnTo>
                  <a:pt x="4680599" y="19862"/>
                </a:lnTo>
                <a:lnTo>
                  <a:pt x="4736018" y="17112"/>
                </a:lnTo>
                <a:lnTo>
                  <a:pt x="4790783" y="14520"/>
                </a:lnTo>
                <a:lnTo>
                  <a:pt x="4844670" y="12099"/>
                </a:lnTo>
                <a:lnTo>
                  <a:pt x="4897456" y="9863"/>
                </a:lnTo>
                <a:lnTo>
                  <a:pt x="4948918" y="7824"/>
                </a:lnTo>
                <a:lnTo>
                  <a:pt x="4998833" y="5997"/>
                </a:lnTo>
                <a:lnTo>
                  <a:pt x="5046980" y="4394"/>
                </a:lnTo>
                <a:lnTo>
                  <a:pt x="5095696" y="3053"/>
                </a:lnTo>
                <a:lnTo>
                  <a:pt x="5147061" y="1987"/>
                </a:lnTo>
                <a:lnTo>
                  <a:pt x="5200520" y="1173"/>
                </a:lnTo>
                <a:lnTo>
                  <a:pt x="5255515" y="590"/>
                </a:lnTo>
                <a:lnTo>
                  <a:pt x="5311489" y="215"/>
                </a:lnTo>
                <a:lnTo>
                  <a:pt x="5367886" y="26"/>
                </a:lnTo>
                <a:lnTo>
                  <a:pt x="5424149" y="0"/>
                </a:lnTo>
                <a:lnTo>
                  <a:pt x="5479722" y="115"/>
                </a:lnTo>
                <a:lnTo>
                  <a:pt x="5534048" y="349"/>
                </a:lnTo>
                <a:lnTo>
                  <a:pt x="5586571" y="679"/>
                </a:lnTo>
                <a:lnTo>
                  <a:pt x="5636733" y="1084"/>
                </a:lnTo>
                <a:lnTo>
                  <a:pt x="5683978" y="1541"/>
                </a:lnTo>
                <a:lnTo>
                  <a:pt x="5727750" y="2028"/>
                </a:lnTo>
                <a:lnTo>
                  <a:pt x="5767491" y="2522"/>
                </a:lnTo>
                <a:lnTo>
                  <a:pt x="5832656" y="3443"/>
                </a:lnTo>
                <a:lnTo>
                  <a:pt x="5875021" y="4127"/>
                </a:lnTo>
                <a:lnTo>
                  <a:pt x="5890133" y="4394"/>
                </a:lnTo>
                <a:lnTo>
                  <a:pt x="6495795" y="4394"/>
                </a:lnTo>
                <a:lnTo>
                  <a:pt x="6545800" y="5858"/>
                </a:lnTo>
                <a:lnTo>
                  <a:pt x="6594611" y="7815"/>
                </a:lnTo>
                <a:lnTo>
                  <a:pt x="6641873" y="10156"/>
                </a:lnTo>
                <a:lnTo>
                  <a:pt x="6687232" y="12772"/>
                </a:lnTo>
                <a:lnTo>
                  <a:pt x="6730333" y="15554"/>
                </a:lnTo>
                <a:lnTo>
                  <a:pt x="6770820" y="18394"/>
                </a:lnTo>
                <a:lnTo>
                  <a:pt x="6825872" y="22521"/>
                </a:lnTo>
                <a:lnTo>
                  <a:pt x="6858272" y="25027"/>
                </a:lnTo>
                <a:lnTo>
                  <a:pt x="6873047" y="26165"/>
                </a:lnTo>
                <a:lnTo>
                  <a:pt x="6886814" y="27208"/>
                </a:lnTo>
                <a:lnTo>
                  <a:pt x="6899529" y="28143"/>
                </a:lnTo>
                <a:lnTo>
                  <a:pt x="6919115" y="29588"/>
                </a:lnTo>
                <a:lnTo>
                  <a:pt x="6958378" y="33022"/>
                </a:lnTo>
                <a:lnTo>
                  <a:pt x="6971254" y="36623"/>
                </a:lnTo>
                <a:lnTo>
                  <a:pt x="6975997" y="38162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099561" y="2750057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054" y="0"/>
                </a:moveTo>
                <a:lnTo>
                  <a:pt x="3937" y="402970"/>
                </a:lnTo>
                <a:lnTo>
                  <a:pt x="0" y="1202181"/>
                </a:lnTo>
                <a:lnTo>
                  <a:pt x="700532" y="1606677"/>
                </a:lnTo>
                <a:lnTo>
                  <a:pt x="1390777" y="1203705"/>
                </a:lnTo>
                <a:lnTo>
                  <a:pt x="1394587" y="404367"/>
                </a:lnTo>
                <a:lnTo>
                  <a:pt x="69405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099561" y="2750057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0"/>
                </a:moveTo>
                <a:lnTo>
                  <a:pt x="694054" y="0"/>
                </a:lnTo>
                <a:lnTo>
                  <a:pt x="1394587" y="404367"/>
                </a:lnTo>
                <a:lnTo>
                  <a:pt x="1390777" y="1203705"/>
                </a:lnTo>
                <a:lnTo>
                  <a:pt x="700532" y="1606677"/>
                </a:lnTo>
                <a:lnTo>
                  <a:pt x="0" y="1202181"/>
                </a:lnTo>
                <a:lnTo>
                  <a:pt x="3937" y="40297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823461" y="4016883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1"/>
                </a:moveTo>
                <a:lnTo>
                  <a:pt x="694054" y="0"/>
                </a:lnTo>
                <a:lnTo>
                  <a:pt x="1394587" y="404368"/>
                </a:lnTo>
                <a:lnTo>
                  <a:pt x="1390777" y="1203706"/>
                </a:lnTo>
                <a:lnTo>
                  <a:pt x="700532" y="1606651"/>
                </a:lnTo>
                <a:lnTo>
                  <a:pt x="0" y="1202182"/>
                </a:lnTo>
                <a:lnTo>
                  <a:pt x="3937" y="40297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832986" y="1483233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054" y="0"/>
                </a:moveTo>
                <a:lnTo>
                  <a:pt x="3937" y="402970"/>
                </a:lnTo>
                <a:lnTo>
                  <a:pt x="0" y="1202181"/>
                </a:lnTo>
                <a:lnTo>
                  <a:pt x="700532" y="1606677"/>
                </a:lnTo>
                <a:lnTo>
                  <a:pt x="1390777" y="1203705"/>
                </a:lnTo>
                <a:lnTo>
                  <a:pt x="1394587" y="404367"/>
                </a:lnTo>
                <a:lnTo>
                  <a:pt x="69405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832986" y="1483233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0"/>
                </a:moveTo>
                <a:lnTo>
                  <a:pt x="694054" y="0"/>
                </a:lnTo>
                <a:lnTo>
                  <a:pt x="1394587" y="404367"/>
                </a:lnTo>
                <a:lnTo>
                  <a:pt x="1390777" y="1203705"/>
                </a:lnTo>
                <a:lnTo>
                  <a:pt x="700532" y="1606677"/>
                </a:lnTo>
                <a:lnTo>
                  <a:pt x="0" y="1202181"/>
                </a:lnTo>
                <a:lnTo>
                  <a:pt x="3937" y="40297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080511" y="216408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054" y="0"/>
                </a:moveTo>
                <a:lnTo>
                  <a:pt x="3937" y="402971"/>
                </a:lnTo>
                <a:lnTo>
                  <a:pt x="0" y="1202182"/>
                </a:lnTo>
                <a:lnTo>
                  <a:pt x="700532" y="1606677"/>
                </a:lnTo>
                <a:lnTo>
                  <a:pt x="1390777" y="1203706"/>
                </a:lnTo>
                <a:lnTo>
                  <a:pt x="1394587" y="404368"/>
                </a:lnTo>
                <a:lnTo>
                  <a:pt x="69405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080511" y="216408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1"/>
                </a:moveTo>
                <a:lnTo>
                  <a:pt x="694054" y="0"/>
                </a:lnTo>
                <a:lnTo>
                  <a:pt x="1394587" y="404368"/>
                </a:lnTo>
                <a:lnTo>
                  <a:pt x="1390777" y="1203706"/>
                </a:lnTo>
                <a:lnTo>
                  <a:pt x="700532" y="1606677"/>
                </a:lnTo>
                <a:lnTo>
                  <a:pt x="0" y="1202182"/>
                </a:lnTo>
                <a:lnTo>
                  <a:pt x="3937" y="40297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566411" y="5274183"/>
            <a:ext cx="1395095" cy="1584325"/>
          </a:xfrm>
          <a:custGeom>
            <a:avLst/>
            <a:gdLst/>
            <a:ahLst/>
            <a:cxnLst/>
            <a:rect l="l" t="t" r="r" b="b"/>
            <a:pathLst>
              <a:path w="1395095" h="1584325">
                <a:moveTo>
                  <a:pt x="694054" y="0"/>
                </a:moveTo>
                <a:lnTo>
                  <a:pt x="3937" y="402958"/>
                </a:lnTo>
                <a:lnTo>
                  <a:pt x="0" y="1202220"/>
                </a:lnTo>
                <a:lnTo>
                  <a:pt x="660966" y="1583815"/>
                </a:lnTo>
                <a:lnTo>
                  <a:pt x="739656" y="1583815"/>
                </a:lnTo>
                <a:lnTo>
                  <a:pt x="1390777" y="1203667"/>
                </a:lnTo>
                <a:lnTo>
                  <a:pt x="1394587" y="404406"/>
                </a:lnTo>
                <a:lnTo>
                  <a:pt x="69405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570348" y="5274183"/>
            <a:ext cx="1390650" cy="1584325"/>
          </a:xfrm>
          <a:custGeom>
            <a:avLst/>
            <a:gdLst/>
            <a:ahLst/>
            <a:cxnLst/>
            <a:rect l="l" t="t" r="r" b="b"/>
            <a:pathLst>
              <a:path w="1390650" h="1584325">
                <a:moveTo>
                  <a:pt x="0" y="402958"/>
                </a:moveTo>
                <a:lnTo>
                  <a:pt x="690117" y="0"/>
                </a:lnTo>
                <a:lnTo>
                  <a:pt x="1390650" y="404406"/>
                </a:lnTo>
                <a:lnTo>
                  <a:pt x="1386839" y="1203667"/>
                </a:lnTo>
                <a:lnTo>
                  <a:pt x="735719" y="158381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566411" y="5677141"/>
            <a:ext cx="688340" cy="1181100"/>
          </a:xfrm>
          <a:custGeom>
            <a:avLst/>
            <a:gdLst/>
            <a:ahLst/>
            <a:cxnLst/>
            <a:rect l="l" t="t" r="r" b="b"/>
            <a:pathLst>
              <a:path w="688339" h="1181100">
                <a:moveTo>
                  <a:pt x="660966" y="1180857"/>
                </a:moveTo>
                <a:lnTo>
                  <a:pt x="0" y="799261"/>
                </a:lnTo>
                <a:lnTo>
                  <a:pt x="3937" y="0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0" y="4007358"/>
            <a:ext cx="798830" cy="1607185"/>
          </a:xfrm>
          <a:custGeom>
            <a:avLst/>
            <a:gdLst/>
            <a:ahLst/>
            <a:cxnLst/>
            <a:rect l="l" t="t" r="r" b="b"/>
            <a:pathLst>
              <a:path w="798830" h="1607185">
                <a:moveTo>
                  <a:pt x="97966" y="0"/>
                </a:moveTo>
                <a:lnTo>
                  <a:pt x="0" y="60762"/>
                </a:lnTo>
                <a:lnTo>
                  <a:pt x="36" y="1545971"/>
                </a:lnTo>
                <a:lnTo>
                  <a:pt x="104362" y="1606651"/>
                </a:lnTo>
                <a:lnTo>
                  <a:pt x="794588" y="1203706"/>
                </a:lnTo>
                <a:lnTo>
                  <a:pt x="798474" y="404368"/>
                </a:lnTo>
                <a:lnTo>
                  <a:pt x="9796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0" y="4007358"/>
            <a:ext cx="798830" cy="1607185"/>
          </a:xfrm>
          <a:custGeom>
            <a:avLst/>
            <a:gdLst/>
            <a:ahLst/>
            <a:cxnLst/>
            <a:rect l="l" t="t" r="r" b="b"/>
            <a:pathLst>
              <a:path w="798830" h="1607185">
                <a:moveTo>
                  <a:pt x="0" y="60762"/>
                </a:moveTo>
                <a:lnTo>
                  <a:pt x="97966" y="0"/>
                </a:lnTo>
                <a:lnTo>
                  <a:pt x="798474" y="404368"/>
                </a:lnTo>
                <a:lnTo>
                  <a:pt x="794588" y="1203706"/>
                </a:lnTo>
                <a:lnTo>
                  <a:pt x="104362" y="1606651"/>
                </a:lnTo>
                <a:lnTo>
                  <a:pt x="36" y="1545971"/>
                </a:lnTo>
                <a:lnTo>
                  <a:pt x="0" y="1530273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31635" y="5293233"/>
            <a:ext cx="1391285" cy="1565275"/>
          </a:xfrm>
          <a:custGeom>
            <a:avLst/>
            <a:gdLst/>
            <a:ahLst/>
            <a:cxnLst/>
            <a:rect l="l" t="t" r="r" b="b"/>
            <a:pathLst>
              <a:path w="1391285" h="1565275">
                <a:moveTo>
                  <a:pt x="0" y="402958"/>
                </a:moveTo>
                <a:lnTo>
                  <a:pt x="690232" y="0"/>
                </a:lnTo>
                <a:lnTo>
                  <a:pt x="1390713" y="404406"/>
                </a:lnTo>
                <a:lnTo>
                  <a:pt x="1386903" y="1203667"/>
                </a:lnTo>
                <a:lnTo>
                  <a:pt x="768389" y="156476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27749" y="5696191"/>
            <a:ext cx="628015" cy="1162050"/>
          </a:xfrm>
          <a:custGeom>
            <a:avLst/>
            <a:gdLst/>
            <a:ahLst/>
            <a:cxnLst/>
            <a:rect l="l" t="t" r="r" b="b"/>
            <a:pathLst>
              <a:path w="628015" h="1162050">
                <a:moveTo>
                  <a:pt x="627958" y="1161807"/>
                </a:moveTo>
                <a:lnTo>
                  <a:pt x="0" y="799261"/>
                </a:lnTo>
                <a:lnTo>
                  <a:pt x="3886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56324" y="2740532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118" y="0"/>
                </a:moveTo>
                <a:lnTo>
                  <a:pt x="3886" y="402970"/>
                </a:lnTo>
                <a:lnTo>
                  <a:pt x="0" y="1202181"/>
                </a:lnTo>
                <a:lnTo>
                  <a:pt x="700519" y="1606677"/>
                </a:lnTo>
                <a:lnTo>
                  <a:pt x="1390789" y="1203705"/>
                </a:lnTo>
                <a:lnTo>
                  <a:pt x="1394599" y="404367"/>
                </a:lnTo>
                <a:lnTo>
                  <a:pt x="6941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56324" y="2740532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886" y="402970"/>
                </a:moveTo>
                <a:lnTo>
                  <a:pt x="694118" y="0"/>
                </a:lnTo>
                <a:lnTo>
                  <a:pt x="1394599" y="404367"/>
                </a:lnTo>
                <a:lnTo>
                  <a:pt x="1390789" y="1203705"/>
                </a:lnTo>
                <a:lnTo>
                  <a:pt x="700519" y="1606677"/>
                </a:lnTo>
                <a:lnTo>
                  <a:pt x="0" y="1202181"/>
                </a:lnTo>
                <a:lnTo>
                  <a:pt x="3886" y="40297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880224" y="4016883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886" y="402971"/>
                </a:moveTo>
                <a:lnTo>
                  <a:pt x="694067" y="0"/>
                </a:lnTo>
                <a:lnTo>
                  <a:pt x="1394599" y="404368"/>
                </a:lnTo>
                <a:lnTo>
                  <a:pt x="1390789" y="1203706"/>
                </a:lnTo>
                <a:lnTo>
                  <a:pt x="700544" y="1606651"/>
                </a:lnTo>
                <a:lnTo>
                  <a:pt x="0" y="1202182"/>
                </a:lnTo>
                <a:lnTo>
                  <a:pt x="3886" y="40297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617599" y="5302758"/>
            <a:ext cx="1390650" cy="1555750"/>
          </a:xfrm>
          <a:custGeom>
            <a:avLst/>
            <a:gdLst/>
            <a:ahLst/>
            <a:cxnLst/>
            <a:rect l="l" t="t" r="r" b="b"/>
            <a:pathLst>
              <a:path w="1390650" h="1555750">
                <a:moveTo>
                  <a:pt x="0" y="402958"/>
                </a:moveTo>
                <a:lnTo>
                  <a:pt x="690118" y="0"/>
                </a:lnTo>
                <a:lnTo>
                  <a:pt x="1390650" y="404406"/>
                </a:lnTo>
                <a:lnTo>
                  <a:pt x="1386839" y="1203667"/>
                </a:lnTo>
                <a:lnTo>
                  <a:pt x="784663" y="155524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613661" y="5705716"/>
            <a:ext cx="611505" cy="1152525"/>
          </a:xfrm>
          <a:custGeom>
            <a:avLst/>
            <a:gdLst/>
            <a:ahLst/>
            <a:cxnLst/>
            <a:rect l="l" t="t" r="r" b="b"/>
            <a:pathLst>
              <a:path w="611505" h="1152525">
                <a:moveTo>
                  <a:pt x="611471" y="1152282"/>
                </a:moveTo>
                <a:lnTo>
                  <a:pt x="0" y="799261"/>
                </a:lnTo>
                <a:lnTo>
                  <a:pt x="393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632711" y="2750057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055" y="0"/>
                </a:moveTo>
                <a:lnTo>
                  <a:pt x="3937" y="402970"/>
                </a:lnTo>
                <a:lnTo>
                  <a:pt x="0" y="1202181"/>
                </a:lnTo>
                <a:lnTo>
                  <a:pt x="700532" y="1606677"/>
                </a:lnTo>
                <a:lnTo>
                  <a:pt x="1390777" y="1203705"/>
                </a:lnTo>
                <a:lnTo>
                  <a:pt x="1394587" y="404367"/>
                </a:lnTo>
                <a:lnTo>
                  <a:pt x="6940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632711" y="2750057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0"/>
                </a:moveTo>
                <a:lnTo>
                  <a:pt x="694055" y="0"/>
                </a:lnTo>
                <a:lnTo>
                  <a:pt x="1394587" y="404367"/>
                </a:lnTo>
                <a:lnTo>
                  <a:pt x="1390777" y="1203705"/>
                </a:lnTo>
                <a:lnTo>
                  <a:pt x="700532" y="1606677"/>
                </a:lnTo>
                <a:lnTo>
                  <a:pt x="0" y="1202181"/>
                </a:lnTo>
                <a:lnTo>
                  <a:pt x="3937" y="40297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899274" y="1454658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886" y="402970"/>
                </a:moveTo>
                <a:lnTo>
                  <a:pt x="694067" y="0"/>
                </a:lnTo>
                <a:lnTo>
                  <a:pt x="1394599" y="404367"/>
                </a:lnTo>
                <a:lnTo>
                  <a:pt x="1390789" y="1203705"/>
                </a:lnTo>
                <a:lnTo>
                  <a:pt x="700544" y="1606677"/>
                </a:lnTo>
                <a:lnTo>
                  <a:pt x="0" y="1202181"/>
                </a:lnTo>
                <a:lnTo>
                  <a:pt x="3886" y="40297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909561" y="4035933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055" y="0"/>
                </a:moveTo>
                <a:lnTo>
                  <a:pt x="3937" y="402971"/>
                </a:lnTo>
                <a:lnTo>
                  <a:pt x="0" y="1202182"/>
                </a:lnTo>
                <a:lnTo>
                  <a:pt x="700532" y="1606651"/>
                </a:lnTo>
                <a:lnTo>
                  <a:pt x="1390777" y="1203706"/>
                </a:lnTo>
                <a:lnTo>
                  <a:pt x="1394587" y="404368"/>
                </a:lnTo>
                <a:lnTo>
                  <a:pt x="6940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909561" y="4035933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1"/>
                </a:moveTo>
                <a:lnTo>
                  <a:pt x="694055" y="0"/>
                </a:lnTo>
                <a:lnTo>
                  <a:pt x="1394587" y="404368"/>
                </a:lnTo>
                <a:lnTo>
                  <a:pt x="1390777" y="1203706"/>
                </a:lnTo>
                <a:lnTo>
                  <a:pt x="700532" y="1606651"/>
                </a:lnTo>
                <a:lnTo>
                  <a:pt x="0" y="1202182"/>
                </a:lnTo>
                <a:lnTo>
                  <a:pt x="3937" y="402971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656448" y="5312283"/>
            <a:ext cx="1390650" cy="1546225"/>
          </a:xfrm>
          <a:custGeom>
            <a:avLst/>
            <a:gdLst/>
            <a:ahLst/>
            <a:cxnLst/>
            <a:rect l="l" t="t" r="r" b="b"/>
            <a:pathLst>
              <a:path w="1390650" h="1546225">
                <a:moveTo>
                  <a:pt x="0" y="402958"/>
                </a:moveTo>
                <a:lnTo>
                  <a:pt x="690118" y="0"/>
                </a:lnTo>
                <a:lnTo>
                  <a:pt x="1390650" y="404406"/>
                </a:lnTo>
                <a:lnTo>
                  <a:pt x="1386840" y="1203667"/>
                </a:lnTo>
                <a:lnTo>
                  <a:pt x="800977" y="154571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7652511" y="5715241"/>
            <a:ext cx="594995" cy="1143000"/>
          </a:xfrm>
          <a:custGeom>
            <a:avLst/>
            <a:gdLst/>
            <a:ahLst/>
            <a:cxnLst/>
            <a:rect l="l" t="t" r="r" b="b"/>
            <a:pathLst>
              <a:path w="594995" h="1143000">
                <a:moveTo>
                  <a:pt x="594972" y="1142757"/>
                </a:moveTo>
                <a:lnTo>
                  <a:pt x="0" y="799261"/>
                </a:lnTo>
                <a:lnTo>
                  <a:pt x="393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7652511" y="2759582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055" y="0"/>
                </a:moveTo>
                <a:lnTo>
                  <a:pt x="3937" y="402970"/>
                </a:lnTo>
                <a:lnTo>
                  <a:pt x="0" y="1202181"/>
                </a:lnTo>
                <a:lnTo>
                  <a:pt x="700532" y="1606677"/>
                </a:lnTo>
                <a:lnTo>
                  <a:pt x="1390777" y="1203705"/>
                </a:lnTo>
                <a:lnTo>
                  <a:pt x="1394587" y="404367"/>
                </a:lnTo>
                <a:lnTo>
                  <a:pt x="6940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7652511" y="2759582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0"/>
                </a:moveTo>
                <a:lnTo>
                  <a:pt x="694055" y="0"/>
                </a:lnTo>
                <a:lnTo>
                  <a:pt x="1394587" y="404367"/>
                </a:lnTo>
                <a:lnTo>
                  <a:pt x="1390777" y="1203705"/>
                </a:lnTo>
                <a:lnTo>
                  <a:pt x="700532" y="1606677"/>
                </a:lnTo>
                <a:lnTo>
                  <a:pt x="0" y="1202181"/>
                </a:lnTo>
                <a:lnTo>
                  <a:pt x="3937" y="40297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8385936" y="4035933"/>
            <a:ext cx="758190" cy="1607185"/>
          </a:xfrm>
          <a:custGeom>
            <a:avLst/>
            <a:gdLst/>
            <a:ahLst/>
            <a:cxnLst/>
            <a:rect l="l" t="t" r="r" b="b"/>
            <a:pathLst>
              <a:path w="758190" h="1607185">
                <a:moveTo>
                  <a:pt x="694055" y="0"/>
                </a:moveTo>
                <a:lnTo>
                  <a:pt x="3937" y="402971"/>
                </a:lnTo>
                <a:lnTo>
                  <a:pt x="0" y="1202182"/>
                </a:lnTo>
                <a:lnTo>
                  <a:pt x="700532" y="1606651"/>
                </a:lnTo>
                <a:lnTo>
                  <a:pt x="758063" y="1575521"/>
                </a:lnTo>
                <a:lnTo>
                  <a:pt x="758063" y="41387"/>
                </a:lnTo>
                <a:lnTo>
                  <a:pt x="6940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8389873" y="4035933"/>
            <a:ext cx="754380" cy="403225"/>
          </a:xfrm>
          <a:custGeom>
            <a:avLst/>
            <a:gdLst/>
            <a:ahLst/>
            <a:cxnLst/>
            <a:rect l="l" t="t" r="r" b="b"/>
            <a:pathLst>
              <a:path w="754379" h="403225">
                <a:moveTo>
                  <a:pt x="0" y="402971"/>
                </a:moveTo>
                <a:lnTo>
                  <a:pt x="690118" y="0"/>
                </a:lnTo>
                <a:lnTo>
                  <a:pt x="754126" y="41387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8385936" y="4438903"/>
            <a:ext cx="758190" cy="1203960"/>
          </a:xfrm>
          <a:custGeom>
            <a:avLst/>
            <a:gdLst/>
            <a:ahLst/>
            <a:cxnLst/>
            <a:rect l="l" t="t" r="r" b="b"/>
            <a:pathLst>
              <a:path w="758190" h="1203960">
                <a:moveTo>
                  <a:pt x="758063" y="1172550"/>
                </a:moveTo>
                <a:lnTo>
                  <a:pt x="700532" y="1203680"/>
                </a:lnTo>
                <a:lnTo>
                  <a:pt x="0" y="799211"/>
                </a:lnTo>
                <a:lnTo>
                  <a:pt x="393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8389873" y="1492758"/>
            <a:ext cx="754380" cy="403225"/>
          </a:xfrm>
          <a:custGeom>
            <a:avLst/>
            <a:gdLst/>
            <a:ahLst/>
            <a:cxnLst/>
            <a:rect l="l" t="t" r="r" b="b"/>
            <a:pathLst>
              <a:path w="754379" h="403225">
                <a:moveTo>
                  <a:pt x="0" y="402970"/>
                </a:moveTo>
                <a:lnTo>
                  <a:pt x="690118" y="0"/>
                </a:lnTo>
                <a:lnTo>
                  <a:pt x="754126" y="3631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8385936" y="1895729"/>
            <a:ext cx="758190" cy="1203960"/>
          </a:xfrm>
          <a:custGeom>
            <a:avLst/>
            <a:gdLst/>
            <a:ahLst/>
            <a:cxnLst/>
            <a:rect l="l" t="t" r="r" b="b"/>
            <a:pathLst>
              <a:path w="758190" h="1203960">
                <a:moveTo>
                  <a:pt x="758063" y="1169824"/>
                </a:moveTo>
                <a:lnTo>
                  <a:pt x="700532" y="1203706"/>
                </a:lnTo>
                <a:lnTo>
                  <a:pt x="0" y="799211"/>
                </a:lnTo>
                <a:lnTo>
                  <a:pt x="3937" y="0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4561204" y="0"/>
            <a:ext cx="3679190" cy="6250940"/>
          </a:xfrm>
          <a:custGeom>
            <a:avLst/>
            <a:gdLst/>
            <a:ahLst/>
            <a:cxnLst/>
            <a:rect l="l" t="t" r="r" b="b"/>
            <a:pathLst>
              <a:path w="3679190" h="6250940">
                <a:moveTo>
                  <a:pt x="0" y="6250330"/>
                </a:moveTo>
                <a:lnTo>
                  <a:pt x="3679062" y="6250330"/>
                </a:lnTo>
                <a:lnTo>
                  <a:pt x="3679062" y="0"/>
                </a:lnTo>
                <a:lnTo>
                  <a:pt x="0" y="0"/>
                </a:lnTo>
                <a:lnTo>
                  <a:pt x="0" y="6250330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4561204" y="0"/>
            <a:ext cx="3679190" cy="6250940"/>
          </a:xfrm>
          <a:custGeom>
            <a:avLst/>
            <a:gdLst/>
            <a:ahLst/>
            <a:cxnLst/>
            <a:rect l="l" t="t" r="r" b="b"/>
            <a:pathLst>
              <a:path w="3679190" h="6250940">
                <a:moveTo>
                  <a:pt x="0" y="6250330"/>
                </a:moveTo>
                <a:lnTo>
                  <a:pt x="3679062" y="6250330"/>
                </a:lnTo>
                <a:lnTo>
                  <a:pt x="3679062" y="0"/>
                </a:lnTo>
              </a:path>
            </a:pathLst>
          </a:custGeom>
          <a:ln w="15875">
            <a:solidFill>
              <a:srgbClr val="74A4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4561204" y="0"/>
            <a:ext cx="0" cy="6250940"/>
          </a:xfrm>
          <a:custGeom>
            <a:avLst/>
            <a:gdLst/>
            <a:ahLst/>
            <a:cxnLst/>
            <a:rect l="l" t="t" r="r" b="b"/>
            <a:pathLst>
              <a:path h="6250940">
                <a:moveTo>
                  <a:pt x="0" y="0"/>
                </a:moveTo>
                <a:lnTo>
                  <a:pt x="0" y="6250330"/>
                </a:lnTo>
              </a:path>
            </a:pathLst>
          </a:custGeom>
          <a:ln w="15875">
            <a:solidFill>
              <a:srgbClr val="74A4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4649089" y="0"/>
            <a:ext cx="3505200" cy="602615"/>
          </a:xfrm>
          <a:custGeom>
            <a:avLst/>
            <a:gdLst/>
            <a:ahLst/>
            <a:cxnLst/>
            <a:rect l="l" t="t" r="r" b="b"/>
            <a:pathLst>
              <a:path w="3505200" h="602615">
                <a:moveTo>
                  <a:pt x="0" y="602488"/>
                </a:moveTo>
                <a:lnTo>
                  <a:pt x="3505199" y="602488"/>
                </a:lnTo>
                <a:lnTo>
                  <a:pt x="3505199" y="0"/>
                </a:lnTo>
                <a:lnTo>
                  <a:pt x="0" y="0"/>
                </a:lnTo>
                <a:lnTo>
                  <a:pt x="0" y="602488"/>
                </a:lnTo>
                <a:close/>
              </a:path>
            </a:pathLst>
          </a:custGeom>
          <a:solidFill>
            <a:srgbClr val="70685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905573" y="601878"/>
            <a:ext cx="3562350" cy="5648960"/>
          </a:xfrm>
          <a:custGeom>
            <a:avLst/>
            <a:gdLst/>
            <a:ahLst/>
            <a:cxnLst/>
            <a:rect l="l" t="t" r="r" b="b"/>
            <a:pathLst>
              <a:path w="3562350" h="5648960">
                <a:moveTo>
                  <a:pt x="0" y="5648452"/>
                </a:moveTo>
                <a:lnTo>
                  <a:pt x="3562223" y="5648452"/>
                </a:lnTo>
                <a:lnTo>
                  <a:pt x="3562223" y="0"/>
                </a:lnTo>
                <a:lnTo>
                  <a:pt x="0" y="0"/>
                </a:lnTo>
                <a:lnTo>
                  <a:pt x="0" y="564845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905573" y="601878"/>
            <a:ext cx="3562350" cy="5648960"/>
          </a:xfrm>
          <a:custGeom>
            <a:avLst/>
            <a:gdLst/>
            <a:ahLst/>
            <a:cxnLst/>
            <a:rect l="l" t="t" r="r" b="b"/>
            <a:pathLst>
              <a:path w="3562350" h="5648960">
                <a:moveTo>
                  <a:pt x="0" y="5648452"/>
                </a:moveTo>
                <a:lnTo>
                  <a:pt x="3562223" y="5648452"/>
                </a:lnTo>
                <a:lnTo>
                  <a:pt x="3562223" y="0"/>
                </a:lnTo>
                <a:lnTo>
                  <a:pt x="0" y="0"/>
                </a:lnTo>
                <a:lnTo>
                  <a:pt x="0" y="5648452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4650866" y="6088288"/>
            <a:ext cx="3505200" cy="81915"/>
          </a:xfrm>
          <a:custGeom>
            <a:avLst/>
            <a:gdLst/>
            <a:ahLst/>
            <a:cxnLst/>
            <a:rect l="l" t="t" r="r" b="b"/>
            <a:pathLst>
              <a:path w="3505200" h="81914">
                <a:moveTo>
                  <a:pt x="0" y="81739"/>
                </a:moveTo>
                <a:lnTo>
                  <a:pt x="3505200" y="81739"/>
                </a:lnTo>
                <a:lnTo>
                  <a:pt x="3505200" y="0"/>
                </a:lnTo>
                <a:lnTo>
                  <a:pt x="0" y="0"/>
                </a:lnTo>
                <a:lnTo>
                  <a:pt x="0" y="81739"/>
                </a:lnTo>
                <a:close/>
              </a:path>
            </a:pathLst>
          </a:custGeom>
          <a:solidFill>
            <a:srgbClr val="93C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 txBox="1"/>
          <p:nvPr/>
        </p:nvSpPr>
        <p:spPr>
          <a:xfrm>
            <a:off x="1293367" y="146371"/>
            <a:ext cx="5915025" cy="2585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46779" marR="5080">
              <a:lnSpc>
                <a:spcPct val="100000"/>
              </a:lnSpc>
            </a:pP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A</a:t>
            </a:r>
            <a:r>
              <a:rPr sz="1200" spc="10" dirty="0">
                <a:solidFill>
                  <a:srgbClr val="FDFDFD"/>
                </a:solidFill>
                <a:latin typeface="Century Gothic"/>
                <a:cs typeface="Century Gothic"/>
              </a:rPr>
              <a:t>l</a:t>
            </a:r>
            <a:r>
              <a:rPr sz="1200" spc="-30" dirty="0">
                <a:solidFill>
                  <a:srgbClr val="FDFDFD"/>
                </a:solidFill>
                <a:latin typeface="Century Gothic"/>
                <a:cs typeface="Century Gothic"/>
              </a:rPr>
              <a:t>t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ern</a:t>
            </a:r>
            <a:r>
              <a:rPr sz="1200" spc="-15" dirty="0">
                <a:solidFill>
                  <a:srgbClr val="FDFDFD"/>
                </a:solidFill>
                <a:latin typeface="Century Gothic"/>
                <a:cs typeface="Century Gothic"/>
              </a:rPr>
              <a:t>a</a:t>
            </a:r>
            <a:r>
              <a:rPr sz="1200" spc="-30" dirty="0">
                <a:solidFill>
                  <a:srgbClr val="FDFDFD"/>
                </a:solidFill>
                <a:latin typeface="Century Gothic"/>
                <a:cs typeface="Century Gothic"/>
              </a:rPr>
              <a:t>t</a:t>
            </a:r>
            <a:r>
              <a:rPr sz="1200" spc="-5" dirty="0">
                <a:solidFill>
                  <a:srgbClr val="FDFDFD"/>
                </a:solidFill>
                <a:latin typeface="Century Gothic"/>
                <a:cs typeface="Century Gothic"/>
              </a:rPr>
              <a:t>iv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e</a:t>
            </a:r>
            <a:r>
              <a:rPr sz="1200" spc="35" dirty="0">
                <a:solidFill>
                  <a:srgbClr val="FDFDFD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FDFDFD"/>
                </a:solidFill>
                <a:latin typeface="Century Gothic"/>
                <a:cs typeface="Century Gothic"/>
              </a:rPr>
              <a:t>E</a:t>
            </a:r>
            <a:r>
              <a:rPr sz="1200" spc="20" dirty="0">
                <a:solidFill>
                  <a:srgbClr val="FDFDFD"/>
                </a:solidFill>
                <a:latin typeface="Century Gothic"/>
                <a:cs typeface="Century Gothic"/>
              </a:rPr>
              <a:t>l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e</a:t>
            </a:r>
            <a:r>
              <a:rPr sz="1200" spc="-20" dirty="0">
                <a:solidFill>
                  <a:srgbClr val="FDFDFD"/>
                </a:solidFill>
                <a:latin typeface="Century Gothic"/>
                <a:cs typeface="Century Gothic"/>
              </a:rPr>
              <a:t>c</a:t>
            </a:r>
            <a:r>
              <a:rPr sz="1200" spc="-30" dirty="0">
                <a:solidFill>
                  <a:srgbClr val="FDFDFD"/>
                </a:solidFill>
                <a:latin typeface="Century Gothic"/>
                <a:cs typeface="Century Gothic"/>
              </a:rPr>
              <a:t>t</a:t>
            </a:r>
            <a:r>
              <a:rPr sz="1200" spc="-5" dirty="0">
                <a:solidFill>
                  <a:srgbClr val="FDFDFD"/>
                </a:solidFill>
                <a:latin typeface="Century Gothic"/>
                <a:cs typeface="Century Gothic"/>
              </a:rPr>
              <a:t>ric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 </a:t>
            </a:r>
            <a:r>
              <a:rPr sz="1200" spc="-5" dirty="0">
                <a:solidFill>
                  <a:srgbClr val="FDFDFD"/>
                </a:solidFill>
                <a:latin typeface="Century Gothic"/>
                <a:cs typeface="Century Gothic"/>
              </a:rPr>
              <a:t>D</a:t>
            </a:r>
            <a:r>
              <a:rPr sz="1200" dirty="0">
                <a:solidFill>
                  <a:srgbClr val="FDFDFD"/>
                </a:solidFill>
                <a:latin typeface="Century Gothic"/>
                <a:cs typeface="Century Gothic"/>
              </a:rPr>
              <a:t>ri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ve</a:t>
            </a:r>
            <a:r>
              <a:rPr sz="1200" dirty="0">
                <a:solidFill>
                  <a:srgbClr val="FDFDFD"/>
                </a:solidFill>
                <a:latin typeface="Century Gothic"/>
                <a:cs typeface="Century Gothic"/>
              </a:rPr>
              <a:t> </a:t>
            </a:r>
            <a:r>
              <a:rPr sz="1200" spc="-15" dirty="0">
                <a:solidFill>
                  <a:srgbClr val="FDFDFD"/>
                </a:solidFill>
                <a:latin typeface="Century Gothic"/>
                <a:cs typeface="Century Gothic"/>
              </a:rPr>
              <a:t>V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ehic</a:t>
            </a:r>
            <a:r>
              <a:rPr sz="1200" spc="20" dirty="0">
                <a:solidFill>
                  <a:srgbClr val="FDFDFD"/>
                </a:solidFill>
                <a:latin typeface="Century Gothic"/>
                <a:cs typeface="Century Gothic"/>
              </a:rPr>
              <a:t>l</a:t>
            </a:r>
            <a:r>
              <a:rPr sz="1200" dirty="0">
                <a:solidFill>
                  <a:srgbClr val="FDFDFD"/>
                </a:solidFill>
                <a:latin typeface="Century Gothic"/>
                <a:cs typeface="Century Gothic"/>
              </a:rPr>
              <a:t>es 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f</a:t>
            </a:r>
            <a:r>
              <a:rPr sz="1200" spc="-20" dirty="0">
                <a:solidFill>
                  <a:srgbClr val="FDFDFD"/>
                </a:solidFill>
                <a:latin typeface="Century Gothic"/>
                <a:cs typeface="Century Gothic"/>
              </a:rPr>
              <a:t>o</a:t>
            </a:r>
            <a:r>
              <a:rPr sz="1200" spc="-5" dirty="0">
                <a:solidFill>
                  <a:srgbClr val="FDFDFD"/>
                </a:solidFill>
                <a:latin typeface="Century Gothic"/>
                <a:cs typeface="Century Gothic"/>
              </a:rPr>
              <a:t>r</a:t>
            </a:r>
            <a:r>
              <a:rPr sz="1200" spc="10" dirty="0">
                <a:solidFill>
                  <a:srgbClr val="FDFDFD"/>
                </a:solidFill>
                <a:latin typeface="Century Gothic"/>
                <a:cs typeface="Century Gothic"/>
              </a:rPr>
              <a:t> </a:t>
            </a:r>
            <a:r>
              <a:rPr sz="1200" spc="-30" dirty="0">
                <a:solidFill>
                  <a:srgbClr val="FDFDFD"/>
                </a:solidFill>
                <a:latin typeface="Century Gothic"/>
                <a:cs typeface="Century Gothic"/>
              </a:rPr>
              <a:t>t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he</a:t>
            </a:r>
            <a:r>
              <a:rPr sz="1200" spc="35" dirty="0">
                <a:solidFill>
                  <a:srgbClr val="FDFDFD"/>
                </a:solidFill>
                <a:latin typeface="Century Gothic"/>
                <a:cs typeface="Century Gothic"/>
              </a:rPr>
              <a:t> </a:t>
            </a:r>
            <a:r>
              <a:rPr sz="1200" spc="-20" dirty="0">
                <a:solidFill>
                  <a:srgbClr val="FDFDFD"/>
                </a:solidFill>
                <a:latin typeface="Century Gothic"/>
                <a:cs typeface="Century Gothic"/>
              </a:rPr>
              <a:t>F</a:t>
            </a:r>
            <a:r>
              <a:rPr sz="1200" spc="-5" dirty="0">
                <a:solidFill>
                  <a:srgbClr val="FDFDFD"/>
                </a:solidFill>
                <a:latin typeface="Century Gothic"/>
                <a:cs typeface="Century Gothic"/>
              </a:rPr>
              <a:t>irs</a:t>
            </a:r>
            <a:r>
              <a:rPr sz="1200" dirty="0">
                <a:solidFill>
                  <a:srgbClr val="FDFDFD"/>
                </a:solidFill>
                <a:latin typeface="Century Gothic"/>
                <a:cs typeface="Century Gothic"/>
              </a:rPr>
              <a:t>t</a:t>
            </a:r>
            <a:r>
              <a:rPr sz="1200" spc="15" dirty="0">
                <a:solidFill>
                  <a:srgbClr val="FDFDFD"/>
                </a:solidFill>
                <a:latin typeface="Century Gothic"/>
                <a:cs typeface="Century Gothic"/>
              </a:rPr>
              <a:t> 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R</a:t>
            </a:r>
            <a:r>
              <a:rPr sz="1200" dirty="0">
                <a:solidFill>
                  <a:srgbClr val="FDFDFD"/>
                </a:solidFill>
                <a:latin typeface="Century Gothic"/>
                <a:cs typeface="Century Gothic"/>
              </a:rPr>
              <a:t>esp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onder</a:t>
            </a:r>
            <a:endParaRPr sz="12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6"/>
              </a:spcBef>
            </a:pPr>
            <a:endParaRPr sz="1500">
              <a:latin typeface="Times New Roman"/>
              <a:cs typeface="Times New Roman"/>
            </a:endParaRPr>
          </a:p>
          <a:p>
            <a:pPr marL="286385" marR="3286125" indent="-274320">
              <a:lnSpc>
                <a:spcPct val="100000"/>
              </a:lnSpc>
            </a:pPr>
            <a:r>
              <a:rPr sz="1800" spc="15" dirty="0">
                <a:solidFill>
                  <a:srgbClr val="93C500"/>
                </a:solidFill>
                <a:latin typeface="Wingdings 2"/>
                <a:cs typeface="Wingdings 2"/>
              </a:rPr>
              <a:t></a:t>
            </a:r>
            <a:r>
              <a:rPr sz="1800" spc="80" dirty="0">
                <a:solidFill>
                  <a:srgbClr val="93C5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D3C2C"/>
                </a:solidFill>
                <a:latin typeface="Century Gothic"/>
                <a:cs typeface="Century Gothic"/>
              </a:rPr>
              <a:t>FCEV’s are </a:t>
            </a:r>
            <a:r>
              <a:rPr sz="2400" spc="25" dirty="0">
                <a:solidFill>
                  <a:srgbClr val="3D3C2C"/>
                </a:solidFill>
                <a:latin typeface="Century Gothic"/>
                <a:cs typeface="Century Gothic"/>
              </a:rPr>
              <a:t>v</a:t>
            </a:r>
            <a:r>
              <a:rPr sz="2400" dirty="0">
                <a:solidFill>
                  <a:srgbClr val="3D3C2C"/>
                </a:solidFill>
                <a:latin typeface="Century Gothic"/>
                <a:cs typeface="Century Gothic"/>
              </a:rPr>
              <a:t>ery </a:t>
            </a:r>
            <a:r>
              <a:rPr sz="2400" spc="-15" dirty="0">
                <a:solidFill>
                  <a:srgbClr val="3D3C2C"/>
                </a:solidFill>
                <a:latin typeface="Century Gothic"/>
                <a:cs typeface="Century Gothic"/>
              </a:rPr>
              <a:t>rare,</a:t>
            </a:r>
            <a:r>
              <a:rPr sz="2400" spc="-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2400" spc="-25" dirty="0">
                <a:solidFill>
                  <a:srgbClr val="3D3C2C"/>
                </a:solidFill>
                <a:latin typeface="Century Gothic"/>
                <a:cs typeface="Century Gothic"/>
              </a:rPr>
              <a:t>bu</a:t>
            </a:r>
            <a:r>
              <a:rPr sz="2400" spc="-10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240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2400" spc="-15" dirty="0">
                <a:solidFill>
                  <a:srgbClr val="3D3C2C"/>
                </a:solidFill>
                <a:latin typeface="Century Gothic"/>
                <a:cs typeface="Century Gothic"/>
              </a:rPr>
              <a:t>they</a:t>
            </a:r>
            <a:r>
              <a:rPr sz="2400" spc="-1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2400" spc="-5" dirty="0">
                <a:solidFill>
                  <a:srgbClr val="3D3C2C"/>
                </a:solidFill>
                <a:latin typeface="Century Gothic"/>
                <a:cs typeface="Century Gothic"/>
              </a:rPr>
              <a:t>ar</a:t>
            </a:r>
            <a:r>
              <a:rPr sz="2400" dirty="0">
                <a:solidFill>
                  <a:srgbClr val="3D3C2C"/>
                </a:solidFill>
                <a:latin typeface="Century Gothic"/>
                <a:cs typeface="Century Gothic"/>
              </a:rPr>
              <a:t>e </a:t>
            </a:r>
            <a:r>
              <a:rPr sz="2400" spc="-10" dirty="0">
                <a:solidFill>
                  <a:srgbClr val="3D3C2C"/>
                </a:solidFill>
                <a:latin typeface="Century Gothic"/>
                <a:cs typeface="Century Gothic"/>
              </a:rPr>
              <a:t>o</a:t>
            </a:r>
            <a:r>
              <a:rPr sz="2400" dirty="0">
                <a:solidFill>
                  <a:srgbClr val="3D3C2C"/>
                </a:solidFill>
                <a:latin typeface="Century Gothic"/>
                <a:cs typeface="Century Gothic"/>
              </a:rPr>
              <a:t>n the road </a:t>
            </a:r>
            <a:r>
              <a:rPr sz="2400" spc="-5" dirty="0">
                <a:solidFill>
                  <a:srgbClr val="3D3C2C"/>
                </a:solidFill>
                <a:latin typeface="Century Gothic"/>
                <a:cs typeface="Century Gothic"/>
              </a:rPr>
              <a:t>an</a:t>
            </a:r>
            <a:r>
              <a:rPr sz="2400" dirty="0">
                <a:solidFill>
                  <a:srgbClr val="3D3C2C"/>
                </a:solidFill>
                <a:latin typeface="Century Gothic"/>
                <a:cs typeface="Century Gothic"/>
              </a:rPr>
              <a:t>d </a:t>
            </a:r>
            <a:r>
              <a:rPr sz="2400" spc="-20" dirty="0">
                <a:solidFill>
                  <a:srgbClr val="3D3C2C"/>
                </a:solidFill>
                <a:latin typeface="Century Gothic"/>
                <a:cs typeface="Century Gothic"/>
              </a:rPr>
              <a:t>yo</a:t>
            </a:r>
            <a:r>
              <a:rPr sz="2400" spc="-15" dirty="0">
                <a:solidFill>
                  <a:srgbClr val="3D3C2C"/>
                </a:solidFill>
                <a:latin typeface="Century Gothic"/>
                <a:cs typeface="Century Gothic"/>
              </a:rPr>
              <a:t>u</a:t>
            </a:r>
            <a:r>
              <a:rPr sz="2400" spc="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3D3C2C"/>
                </a:solidFill>
                <a:latin typeface="Century Gothic"/>
                <a:cs typeface="Century Gothic"/>
              </a:rPr>
              <a:t>m</a:t>
            </a:r>
            <a:r>
              <a:rPr sz="2400" spc="5" dirty="0">
                <a:solidFill>
                  <a:srgbClr val="3D3C2C"/>
                </a:solidFill>
                <a:latin typeface="Century Gothic"/>
                <a:cs typeface="Century Gothic"/>
              </a:rPr>
              <a:t>a</a:t>
            </a:r>
            <a:r>
              <a:rPr sz="2400" dirty="0">
                <a:solidFill>
                  <a:srgbClr val="3D3C2C"/>
                </a:solidFill>
                <a:latin typeface="Century Gothic"/>
                <a:cs typeface="Century Gothic"/>
              </a:rPr>
              <a:t>y </a:t>
            </a:r>
            <a:r>
              <a:rPr sz="2400" spc="-15" dirty="0">
                <a:solidFill>
                  <a:srgbClr val="3D3C2C"/>
                </a:solidFill>
                <a:latin typeface="Century Gothic"/>
                <a:cs typeface="Century Gothic"/>
              </a:rPr>
              <a:t>encounter</a:t>
            </a:r>
            <a:r>
              <a:rPr sz="240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2400" spc="-15" dirty="0">
                <a:solidFill>
                  <a:srgbClr val="3D3C2C"/>
                </a:solidFill>
                <a:latin typeface="Century Gothic"/>
                <a:cs typeface="Century Gothic"/>
              </a:rPr>
              <a:t>one.</a:t>
            </a:r>
            <a:endParaRPr sz="2400">
              <a:latin typeface="Century Gothic"/>
              <a:cs typeface="Century Gothic"/>
            </a:endParaRPr>
          </a:p>
        </p:txBody>
      </p:sp>
      <p:sp>
        <p:nvSpPr>
          <p:cNvPr id="70" name="object 70"/>
          <p:cNvSpPr txBox="1">
            <a:spLocks noGrp="1"/>
          </p:cNvSpPr>
          <p:nvPr>
            <p:ph type="ftr" sz="quarter" idx="5"/>
          </p:nvPr>
        </p:nvSpPr>
        <p:spPr>
          <a:xfrm>
            <a:off x="4713859" y="5956443"/>
            <a:ext cx="335089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pc="-15"/>
              <a:t>Federal Fire Department San Diego Training</a:t>
            </a:r>
            <a:endParaRPr spc="-15" dirty="0"/>
          </a:p>
        </p:txBody>
      </p:sp>
      <p:sp>
        <p:nvSpPr>
          <p:cNvPr id="64" name="object 64"/>
          <p:cNvSpPr txBox="1"/>
          <p:nvPr/>
        </p:nvSpPr>
        <p:spPr>
          <a:xfrm>
            <a:off x="1293367" y="2840747"/>
            <a:ext cx="1931035" cy="330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15" dirty="0">
                <a:solidFill>
                  <a:srgbClr val="93C500"/>
                </a:solidFill>
                <a:latin typeface="Wingdings 2"/>
                <a:cs typeface="Wingdings 2"/>
              </a:rPr>
              <a:t></a:t>
            </a:r>
            <a:r>
              <a:rPr sz="1800" spc="80" dirty="0">
                <a:solidFill>
                  <a:srgbClr val="93C500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2400" dirty="0">
                <a:solidFill>
                  <a:srgbClr val="3D3C2C"/>
                </a:solidFill>
                <a:latin typeface="Century Gothic"/>
                <a:cs typeface="Century Gothic"/>
              </a:rPr>
              <a:t>h</a:t>
            </a:r>
            <a:r>
              <a:rPr sz="2400" spc="15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2400" dirty="0">
                <a:solidFill>
                  <a:srgbClr val="3D3C2C"/>
                </a:solidFill>
                <a:latin typeface="Century Gothic"/>
                <a:cs typeface="Century Gothic"/>
              </a:rPr>
              <a:t>s</a:t>
            </a:r>
            <a:r>
              <a:rPr sz="2400" spc="-1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3D3C2C"/>
                </a:solidFill>
                <a:latin typeface="Century Gothic"/>
                <a:cs typeface="Century Gothic"/>
              </a:rPr>
              <a:t>ty</a:t>
            </a:r>
            <a:r>
              <a:rPr sz="2400" spc="-15" dirty="0">
                <a:solidFill>
                  <a:srgbClr val="3D3C2C"/>
                </a:solidFill>
                <a:latin typeface="Century Gothic"/>
                <a:cs typeface="Century Gothic"/>
              </a:rPr>
              <a:t>p</a:t>
            </a:r>
            <a:r>
              <a:rPr sz="2400" dirty="0">
                <a:solidFill>
                  <a:srgbClr val="3D3C2C"/>
                </a:solidFill>
                <a:latin typeface="Century Gothic"/>
                <a:cs typeface="Century Gothic"/>
              </a:rPr>
              <a:t>e of</a:t>
            </a:r>
            <a:endParaRPr sz="2400">
              <a:latin typeface="Century Gothic"/>
              <a:cs typeface="Century Gothic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1567688" y="3206757"/>
            <a:ext cx="1798320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20" dirty="0">
                <a:solidFill>
                  <a:srgbClr val="3D3C2C"/>
                </a:solidFill>
                <a:latin typeface="Century Gothic"/>
                <a:cs typeface="Century Gothic"/>
              </a:rPr>
              <a:t>v</a:t>
            </a:r>
            <a:r>
              <a:rPr sz="2400" spc="-20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2400" spc="-30" dirty="0">
                <a:solidFill>
                  <a:srgbClr val="3D3C2C"/>
                </a:solidFill>
                <a:latin typeface="Century Gothic"/>
                <a:cs typeface="Century Gothic"/>
              </a:rPr>
              <a:t>h</a:t>
            </a:r>
            <a:r>
              <a:rPr sz="2400" spc="5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2400" dirty="0">
                <a:solidFill>
                  <a:srgbClr val="3D3C2C"/>
                </a:solidFill>
                <a:latin typeface="Century Gothic"/>
                <a:cs typeface="Century Gothic"/>
              </a:rPr>
              <a:t>cle</a:t>
            </a:r>
            <a:r>
              <a:rPr sz="2400" spc="-5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3D3C2C"/>
                </a:solidFill>
                <a:latin typeface="Century Gothic"/>
                <a:cs typeface="Century Gothic"/>
              </a:rPr>
              <a:t>u</a:t>
            </a:r>
            <a:r>
              <a:rPr sz="2400" spc="5" dirty="0">
                <a:solidFill>
                  <a:srgbClr val="3D3C2C"/>
                </a:solidFill>
                <a:latin typeface="Century Gothic"/>
                <a:cs typeface="Century Gothic"/>
              </a:rPr>
              <a:t>s</a:t>
            </a:r>
            <a:r>
              <a:rPr sz="2400" dirty="0">
                <a:solidFill>
                  <a:srgbClr val="3D3C2C"/>
                </a:solidFill>
                <a:latin typeface="Century Gothic"/>
                <a:cs typeface="Century Gothic"/>
              </a:rPr>
              <a:t>es</a:t>
            </a:r>
            <a:endParaRPr sz="2400">
              <a:latin typeface="Century Gothic"/>
              <a:cs typeface="Century Gothic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1567688" y="3572517"/>
            <a:ext cx="2579370" cy="10623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2400" spc="-15" dirty="0">
                <a:solidFill>
                  <a:srgbClr val="3D3C2C"/>
                </a:solidFill>
                <a:latin typeface="Century Gothic"/>
                <a:cs typeface="Century Gothic"/>
              </a:rPr>
              <a:t>hydrogen </a:t>
            </a:r>
            <a:r>
              <a:rPr sz="2400" spc="-20" dirty="0">
                <a:solidFill>
                  <a:srgbClr val="3D3C2C"/>
                </a:solidFill>
                <a:latin typeface="Century Gothic"/>
                <a:cs typeface="Century Gothic"/>
              </a:rPr>
              <a:t>g</a:t>
            </a:r>
            <a:r>
              <a:rPr sz="2400" spc="-15" dirty="0">
                <a:solidFill>
                  <a:srgbClr val="3D3C2C"/>
                </a:solidFill>
                <a:latin typeface="Century Gothic"/>
                <a:cs typeface="Century Gothic"/>
              </a:rPr>
              <a:t>a</a:t>
            </a:r>
            <a:r>
              <a:rPr sz="2400" dirty="0">
                <a:solidFill>
                  <a:srgbClr val="3D3C2C"/>
                </a:solidFill>
                <a:latin typeface="Century Gothic"/>
                <a:cs typeface="Century Gothic"/>
              </a:rPr>
              <a:t>s</a:t>
            </a:r>
            <a:r>
              <a:rPr sz="2400" spc="-15" dirty="0">
                <a:solidFill>
                  <a:srgbClr val="3D3C2C"/>
                </a:solidFill>
                <a:latin typeface="Century Gothic"/>
                <a:cs typeface="Century Gothic"/>
              </a:rPr>
              <a:t> to</a:t>
            </a:r>
            <a:r>
              <a:rPr sz="2400" spc="-1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2400" spc="-25" dirty="0">
                <a:solidFill>
                  <a:srgbClr val="3D3C2C"/>
                </a:solidFill>
                <a:latin typeface="Century Gothic"/>
                <a:cs typeface="Century Gothic"/>
              </a:rPr>
              <a:t>powe</a:t>
            </a:r>
            <a:r>
              <a:rPr sz="2400" spc="-10" dirty="0">
                <a:solidFill>
                  <a:srgbClr val="3D3C2C"/>
                </a:solidFill>
                <a:latin typeface="Century Gothic"/>
                <a:cs typeface="Century Gothic"/>
              </a:rPr>
              <a:t>r</a:t>
            </a:r>
            <a:r>
              <a:rPr sz="2400" spc="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3D3C2C"/>
                </a:solidFill>
                <a:latin typeface="Century Gothic"/>
                <a:cs typeface="Century Gothic"/>
              </a:rPr>
              <a:t>a</a:t>
            </a:r>
            <a:r>
              <a:rPr sz="2400" spc="-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2400" spc="-10" dirty="0">
                <a:solidFill>
                  <a:srgbClr val="3D3C2C"/>
                </a:solidFill>
                <a:latin typeface="Century Gothic"/>
                <a:cs typeface="Century Gothic"/>
              </a:rPr>
              <a:t>fu</a:t>
            </a:r>
            <a:r>
              <a:rPr sz="2400" dirty="0">
                <a:solidFill>
                  <a:srgbClr val="3D3C2C"/>
                </a:solidFill>
                <a:latin typeface="Century Gothic"/>
                <a:cs typeface="Century Gothic"/>
              </a:rPr>
              <a:t>el</a:t>
            </a:r>
            <a:r>
              <a:rPr sz="2400" spc="-2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3D3C2C"/>
                </a:solidFill>
                <a:latin typeface="Century Gothic"/>
                <a:cs typeface="Century Gothic"/>
              </a:rPr>
              <a:t>cell, </a:t>
            </a:r>
            <a:r>
              <a:rPr sz="2400" spc="-5" dirty="0">
                <a:solidFill>
                  <a:srgbClr val="3D3C2C"/>
                </a:solidFill>
                <a:latin typeface="Century Gothic"/>
                <a:cs typeface="Century Gothic"/>
              </a:rPr>
              <a:t>wh</a:t>
            </a:r>
            <a:r>
              <a:rPr sz="2400" spc="15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2400" spc="-15" dirty="0">
                <a:solidFill>
                  <a:srgbClr val="3D3C2C"/>
                </a:solidFill>
                <a:latin typeface="Century Gothic"/>
                <a:cs typeface="Century Gothic"/>
              </a:rPr>
              <a:t>ch</a:t>
            </a:r>
            <a:r>
              <a:rPr sz="2400" spc="-3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2400" spc="-25" dirty="0">
                <a:solidFill>
                  <a:srgbClr val="3D3C2C"/>
                </a:solidFill>
                <a:latin typeface="Century Gothic"/>
                <a:cs typeface="Century Gothic"/>
              </a:rPr>
              <a:t>powe</a:t>
            </a:r>
            <a:r>
              <a:rPr sz="2400" spc="-20" dirty="0">
                <a:solidFill>
                  <a:srgbClr val="3D3C2C"/>
                </a:solidFill>
                <a:latin typeface="Century Gothic"/>
                <a:cs typeface="Century Gothic"/>
              </a:rPr>
              <a:t>r</a:t>
            </a:r>
            <a:r>
              <a:rPr sz="2400" dirty="0">
                <a:solidFill>
                  <a:srgbClr val="3D3C2C"/>
                </a:solidFill>
                <a:latin typeface="Century Gothic"/>
                <a:cs typeface="Century Gothic"/>
              </a:rPr>
              <a:t>s</a:t>
            </a:r>
            <a:r>
              <a:rPr sz="2400" spc="3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2400" spc="-25" dirty="0">
                <a:solidFill>
                  <a:srgbClr val="3D3C2C"/>
                </a:solidFill>
                <a:latin typeface="Century Gothic"/>
                <a:cs typeface="Century Gothic"/>
              </a:rPr>
              <a:t>an</a:t>
            </a:r>
            <a:endParaRPr sz="2400">
              <a:latin typeface="Century Gothic"/>
              <a:cs typeface="Century Gothic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1567688" y="4670178"/>
            <a:ext cx="2181225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15" dirty="0">
                <a:solidFill>
                  <a:srgbClr val="3D3C2C"/>
                </a:solidFill>
                <a:latin typeface="Century Gothic"/>
                <a:cs typeface="Century Gothic"/>
              </a:rPr>
              <a:t>electr</a:t>
            </a:r>
            <a:r>
              <a:rPr sz="2400" spc="5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2400" spc="-20" dirty="0">
                <a:solidFill>
                  <a:srgbClr val="3D3C2C"/>
                </a:solidFill>
                <a:latin typeface="Century Gothic"/>
                <a:cs typeface="Century Gothic"/>
              </a:rPr>
              <a:t>c</a:t>
            </a:r>
            <a:r>
              <a:rPr sz="2400" spc="-3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2400" spc="-20" dirty="0">
                <a:solidFill>
                  <a:srgbClr val="3D3C2C"/>
                </a:solidFill>
                <a:latin typeface="Century Gothic"/>
                <a:cs typeface="Century Gothic"/>
              </a:rPr>
              <a:t>mo</a:t>
            </a:r>
            <a:r>
              <a:rPr sz="2400" spc="-5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2400" spc="-10" dirty="0">
                <a:solidFill>
                  <a:srgbClr val="3D3C2C"/>
                </a:solidFill>
                <a:latin typeface="Century Gothic"/>
                <a:cs typeface="Century Gothic"/>
              </a:rPr>
              <a:t>or.</a:t>
            </a:r>
            <a:endParaRPr sz="2400">
              <a:latin typeface="Century Gothic"/>
              <a:cs typeface="Century Gothic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4815966" y="2838858"/>
            <a:ext cx="2571115" cy="1592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875" marR="5080" algn="just">
              <a:lnSpc>
                <a:spcPct val="100000"/>
              </a:lnSpc>
            </a:pPr>
            <a:r>
              <a:rPr sz="2800" spc="-20" dirty="0">
                <a:solidFill>
                  <a:srgbClr val="93C500"/>
                </a:solidFill>
                <a:latin typeface="Century Gothic"/>
                <a:cs typeface="Century Gothic"/>
              </a:rPr>
              <a:t>Introduct</a:t>
            </a:r>
            <a:r>
              <a:rPr sz="2800" spc="5" dirty="0">
                <a:solidFill>
                  <a:srgbClr val="93C500"/>
                </a:solidFill>
                <a:latin typeface="Century Gothic"/>
                <a:cs typeface="Century Gothic"/>
              </a:rPr>
              <a:t>i</a:t>
            </a:r>
            <a:r>
              <a:rPr sz="2800" spc="-20" dirty="0">
                <a:solidFill>
                  <a:srgbClr val="93C500"/>
                </a:solidFill>
                <a:latin typeface="Century Gothic"/>
                <a:cs typeface="Century Gothic"/>
              </a:rPr>
              <a:t>on</a:t>
            </a:r>
            <a:r>
              <a:rPr sz="2800" spc="-5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2800" spc="-15" dirty="0">
                <a:solidFill>
                  <a:srgbClr val="93C500"/>
                </a:solidFill>
                <a:latin typeface="Century Gothic"/>
                <a:cs typeface="Century Gothic"/>
              </a:rPr>
              <a:t>to the</a:t>
            </a:r>
            <a:r>
              <a:rPr sz="2800" spc="15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2800" spc="-15" dirty="0">
                <a:solidFill>
                  <a:srgbClr val="93C500"/>
                </a:solidFill>
                <a:latin typeface="Century Gothic"/>
                <a:cs typeface="Century Gothic"/>
              </a:rPr>
              <a:t>Alter</a:t>
            </a:r>
            <a:r>
              <a:rPr sz="2800" spc="-35" dirty="0">
                <a:solidFill>
                  <a:srgbClr val="93C500"/>
                </a:solidFill>
                <a:latin typeface="Century Gothic"/>
                <a:cs typeface="Century Gothic"/>
              </a:rPr>
              <a:t>n</a:t>
            </a:r>
            <a:r>
              <a:rPr sz="2800" spc="-20" dirty="0">
                <a:solidFill>
                  <a:srgbClr val="93C500"/>
                </a:solidFill>
                <a:latin typeface="Century Gothic"/>
                <a:cs typeface="Century Gothic"/>
              </a:rPr>
              <a:t>at</a:t>
            </a:r>
            <a:r>
              <a:rPr sz="2800" dirty="0">
                <a:solidFill>
                  <a:srgbClr val="93C500"/>
                </a:solidFill>
                <a:latin typeface="Century Gothic"/>
                <a:cs typeface="Century Gothic"/>
              </a:rPr>
              <a:t>i</a:t>
            </a:r>
            <a:r>
              <a:rPr sz="2800" spc="-25" dirty="0">
                <a:solidFill>
                  <a:srgbClr val="93C500"/>
                </a:solidFill>
                <a:latin typeface="Century Gothic"/>
                <a:cs typeface="Century Gothic"/>
              </a:rPr>
              <a:t>ve</a:t>
            </a:r>
            <a:r>
              <a:rPr sz="2800" spc="-20" dirty="0">
                <a:solidFill>
                  <a:srgbClr val="93C500"/>
                </a:solidFill>
                <a:latin typeface="Century Gothic"/>
                <a:cs typeface="Century Gothic"/>
              </a:rPr>
              <a:t> Dr</a:t>
            </a:r>
            <a:r>
              <a:rPr sz="2800" spc="-5" dirty="0">
                <a:solidFill>
                  <a:srgbClr val="93C500"/>
                </a:solidFill>
                <a:latin typeface="Century Gothic"/>
                <a:cs typeface="Century Gothic"/>
              </a:rPr>
              <a:t>i</a:t>
            </a:r>
            <a:r>
              <a:rPr sz="2800" spc="-25" dirty="0">
                <a:solidFill>
                  <a:srgbClr val="93C500"/>
                </a:solidFill>
                <a:latin typeface="Century Gothic"/>
                <a:cs typeface="Century Gothic"/>
              </a:rPr>
              <a:t>v</a:t>
            </a:r>
            <a:r>
              <a:rPr sz="2800" spc="-20" dirty="0">
                <a:solidFill>
                  <a:srgbClr val="93C500"/>
                </a:solidFill>
                <a:latin typeface="Century Gothic"/>
                <a:cs typeface="Century Gothic"/>
              </a:rPr>
              <a:t>e</a:t>
            </a:r>
            <a:r>
              <a:rPr sz="2800" spc="-5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2800" spc="-25" dirty="0">
                <a:solidFill>
                  <a:srgbClr val="93C500"/>
                </a:solidFill>
                <a:latin typeface="Century Gothic"/>
                <a:cs typeface="Century Gothic"/>
              </a:rPr>
              <a:t>Veh</a:t>
            </a:r>
            <a:r>
              <a:rPr sz="2800" dirty="0">
                <a:solidFill>
                  <a:srgbClr val="93C500"/>
                </a:solidFill>
                <a:latin typeface="Century Gothic"/>
                <a:cs typeface="Century Gothic"/>
              </a:rPr>
              <a:t>i</a:t>
            </a:r>
            <a:r>
              <a:rPr sz="2800" spc="-15" dirty="0">
                <a:solidFill>
                  <a:srgbClr val="93C500"/>
                </a:solidFill>
                <a:latin typeface="Century Gothic"/>
                <a:cs typeface="Century Gothic"/>
              </a:rPr>
              <a:t>cle</a:t>
            </a:r>
            <a:endParaRPr sz="2800">
              <a:latin typeface="Century Gothic"/>
              <a:cs typeface="Century Gothic"/>
            </a:endParaRPr>
          </a:p>
          <a:p>
            <a:pPr marL="12700" algn="just">
              <a:lnSpc>
                <a:spcPct val="100000"/>
              </a:lnSpc>
              <a:spcBef>
                <a:spcPts val="869"/>
              </a:spcBef>
            </a:pPr>
            <a:r>
              <a:rPr sz="1600" spc="-20" dirty="0">
                <a:solidFill>
                  <a:srgbClr val="424242"/>
                </a:solidFill>
                <a:latin typeface="Century Gothic"/>
                <a:cs typeface="Century Gothic"/>
              </a:rPr>
              <a:t>F</a:t>
            </a:r>
            <a:r>
              <a:rPr sz="1600" spc="-10" dirty="0">
                <a:solidFill>
                  <a:srgbClr val="424242"/>
                </a:solidFill>
                <a:latin typeface="Century Gothic"/>
                <a:cs typeface="Century Gothic"/>
              </a:rPr>
              <a:t>uel</a:t>
            </a:r>
            <a:r>
              <a:rPr sz="1600" spc="10" dirty="0">
                <a:solidFill>
                  <a:srgbClr val="424242"/>
                </a:solidFill>
                <a:latin typeface="Century Gothic"/>
                <a:cs typeface="Century Gothic"/>
              </a:rPr>
              <a:t> </a:t>
            </a:r>
            <a:r>
              <a:rPr sz="1600" spc="-15" dirty="0">
                <a:solidFill>
                  <a:srgbClr val="424242"/>
                </a:solidFill>
                <a:latin typeface="Century Gothic"/>
                <a:cs typeface="Century Gothic"/>
              </a:rPr>
              <a:t>Ce</a:t>
            </a:r>
            <a:r>
              <a:rPr sz="1600" spc="0" dirty="0">
                <a:solidFill>
                  <a:srgbClr val="424242"/>
                </a:solidFill>
                <a:latin typeface="Century Gothic"/>
                <a:cs typeface="Century Gothic"/>
              </a:rPr>
              <a:t>l</a:t>
            </a:r>
            <a:r>
              <a:rPr sz="1600" spc="-5" dirty="0">
                <a:solidFill>
                  <a:srgbClr val="424242"/>
                </a:solidFill>
                <a:latin typeface="Century Gothic"/>
                <a:cs typeface="Century Gothic"/>
              </a:rPr>
              <a:t>l</a:t>
            </a:r>
            <a:r>
              <a:rPr sz="1600" spc="-10" dirty="0">
                <a:solidFill>
                  <a:srgbClr val="424242"/>
                </a:solidFill>
                <a:latin typeface="Century Gothic"/>
                <a:cs typeface="Century Gothic"/>
              </a:rPr>
              <a:t> </a:t>
            </a:r>
            <a:r>
              <a:rPr sz="1600" spc="-15" dirty="0">
                <a:solidFill>
                  <a:srgbClr val="424242"/>
                </a:solidFill>
                <a:latin typeface="Century Gothic"/>
                <a:cs typeface="Century Gothic"/>
              </a:rPr>
              <a:t>E</a:t>
            </a:r>
            <a:r>
              <a:rPr sz="1600" spc="0" dirty="0">
                <a:solidFill>
                  <a:srgbClr val="424242"/>
                </a:solidFill>
                <a:latin typeface="Century Gothic"/>
                <a:cs typeface="Century Gothic"/>
              </a:rPr>
              <a:t>l</a:t>
            </a:r>
            <a:r>
              <a:rPr sz="1600" spc="-15" dirty="0">
                <a:solidFill>
                  <a:srgbClr val="424242"/>
                </a:solidFill>
                <a:latin typeface="Century Gothic"/>
                <a:cs typeface="Century Gothic"/>
              </a:rPr>
              <a:t>ec</a:t>
            </a:r>
            <a:r>
              <a:rPr sz="1600" spc="-25" dirty="0">
                <a:solidFill>
                  <a:srgbClr val="424242"/>
                </a:solidFill>
                <a:latin typeface="Century Gothic"/>
                <a:cs typeface="Century Gothic"/>
              </a:rPr>
              <a:t>t</a:t>
            </a:r>
            <a:r>
              <a:rPr sz="1600" spc="-10" dirty="0">
                <a:solidFill>
                  <a:srgbClr val="424242"/>
                </a:solidFill>
                <a:latin typeface="Century Gothic"/>
                <a:cs typeface="Century Gothic"/>
              </a:rPr>
              <a:t>ric</a:t>
            </a:r>
            <a:r>
              <a:rPr sz="1600" spc="35" dirty="0">
                <a:solidFill>
                  <a:srgbClr val="424242"/>
                </a:solidFill>
                <a:latin typeface="Century Gothic"/>
                <a:cs typeface="Century Gothic"/>
              </a:rPr>
              <a:t> </a:t>
            </a:r>
            <a:r>
              <a:rPr sz="1600" spc="-30" dirty="0">
                <a:solidFill>
                  <a:srgbClr val="424242"/>
                </a:solidFill>
                <a:latin typeface="Century Gothic"/>
                <a:cs typeface="Century Gothic"/>
              </a:rPr>
              <a:t>V</a:t>
            </a:r>
            <a:r>
              <a:rPr sz="1600" spc="-10" dirty="0">
                <a:solidFill>
                  <a:srgbClr val="424242"/>
                </a:solidFill>
                <a:latin typeface="Century Gothic"/>
                <a:cs typeface="Century Gothic"/>
              </a:rPr>
              <a:t>ehic</a:t>
            </a:r>
            <a:r>
              <a:rPr sz="1600" spc="5" dirty="0">
                <a:solidFill>
                  <a:srgbClr val="424242"/>
                </a:solidFill>
                <a:latin typeface="Century Gothic"/>
                <a:cs typeface="Century Gothic"/>
              </a:rPr>
              <a:t>l</a:t>
            </a:r>
            <a:r>
              <a:rPr sz="1600" spc="-15" dirty="0">
                <a:solidFill>
                  <a:srgbClr val="424242"/>
                </a:solidFill>
                <a:latin typeface="Century Gothic"/>
                <a:cs typeface="Century Gothic"/>
              </a:rPr>
              <a:t>e</a:t>
            </a:r>
            <a:endParaRPr sz="1600">
              <a:latin typeface="Century Gothic"/>
              <a:cs typeface="Century Gothic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4815966" y="4446738"/>
            <a:ext cx="68516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50" dirty="0">
                <a:solidFill>
                  <a:srgbClr val="424242"/>
                </a:solidFill>
                <a:latin typeface="Century Gothic"/>
                <a:cs typeface="Century Gothic"/>
              </a:rPr>
              <a:t>(</a:t>
            </a:r>
            <a:r>
              <a:rPr sz="1600" spc="-20" dirty="0">
                <a:solidFill>
                  <a:srgbClr val="424242"/>
                </a:solidFill>
                <a:latin typeface="Century Gothic"/>
                <a:cs typeface="Century Gothic"/>
              </a:rPr>
              <a:t>F</a:t>
            </a:r>
            <a:r>
              <a:rPr sz="1600" spc="-15" dirty="0">
                <a:solidFill>
                  <a:srgbClr val="424242"/>
                </a:solidFill>
                <a:latin typeface="Century Gothic"/>
                <a:cs typeface="Century Gothic"/>
              </a:rPr>
              <a:t>CEV)</a:t>
            </a:r>
            <a:endParaRPr sz="16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29119" y="0"/>
            <a:ext cx="339090" cy="334010"/>
          </a:xfrm>
          <a:custGeom>
            <a:avLst/>
            <a:gdLst/>
            <a:ahLst/>
            <a:cxnLst/>
            <a:rect l="l" t="t" r="r" b="b"/>
            <a:pathLst>
              <a:path w="339090" h="334010">
                <a:moveTo>
                  <a:pt x="0" y="333476"/>
                </a:moveTo>
                <a:lnTo>
                  <a:pt x="339090" y="333476"/>
                </a:lnTo>
                <a:lnTo>
                  <a:pt x="339090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29119" y="6519138"/>
            <a:ext cx="339090" cy="339090"/>
          </a:xfrm>
          <a:custGeom>
            <a:avLst/>
            <a:gdLst/>
            <a:ahLst/>
            <a:cxnLst/>
            <a:rect l="l" t="t" r="r" b="b"/>
            <a:pathLst>
              <a:path w="339090" h="339090">
                <a:moveTo>
                  <a:pt x="0" y="338861"/>
                </a:moveTo>
                <a:lnTo>
                  <a:pt x="339090" y="338861"/>
                </a:lnTo>
                <a:lnTo>
                  <a:pt x="33909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7604" y="0"/>
            <a:ext cx="228600" cy="6858000"/>
          </a:xfrm>
          <a:custGeom>
            <a:avLst/>
            <a:gdLst/>
            <a:ahLst/>
            <a:cxnLst/>
            <a:rect l="l" t="t" r="r" b="b"/>
            <a:pathLst>
              <a:path w="228600" h="6858000">
                <a:moveTo>
                  <a:pt x="0" y="6857999"/>
                </a:moveTo>
                <a:lnTo>
                  <a:pt x="228605" y="6857999"/>
                </a:lnTo>
                <a:lnTo>
                  <a:pt x="228605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29119" y="0"/>
            <a:ext cx="228600" cy="334010"/>
          </a:xfrm>
          <a:custGeom>
            <a:avLst/>
            <a:gdLst/>
            <a:ahLst/>
            <a:cxnLst/>
            <a:rect l="l" t="t" r="r" b="b"/>
            <a:pathLst>
              <a:path w="228600" h="334010">
                <a:moveTo>
                  <a:pt x="0" y="333476"/>
                </a:moveTo>
                <a:lnTo>
                  <a:pt x="228600" y="333476"/>
                </a:lnTo>
                <a:lnTo>
                  <a:pt x="228600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29119" y="6519138"/>
            <a:ext cx="228600" cy="339090"/>
          </a:xfrm>
          <a:custGeom>
            <a:avLst/>
            <a:gdLst/>
            <a:ahLst/>
            <a:cxnLst/>
            <a:rect l="l" t="t" r="r" b="b"/>
            <a:pathLst>
              <a:path w="228600" h="339090">
                <a:moveTo>
                  <a:pt x="0" y="338861"/>
                </a:moveTo>
                <a:lnTo>
                  <a:pt x="228600" y="338861"/>
                </a:lnTo>
                <a:lnTo>
                  <a:pt x="2286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06209" y="0"/>
            <a:ext cx="194310" cy="6858000"/>
          </a:xfrm>
          <a:custGeom>
            <a:avLst/>
            <a:gdLst/>
            <a:ahLst/>
            <a:cxnLst/>
            <a:rect l="l" t="t" r="r" b="b"/>
            <a:pathLst>
              <a:path w="194309" h="6858000">
                <a:moveTo>
                  <a:pt x="0" y="6857999"/>
                </a:moveTo>
                <a:lnTo>
                  <a:pt x="194310" y="6857999"/>
                </a:lnTo>
                <a:lnTo>
                  <a:pt x="194310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491119" y="0"/>
            <a:ext cx="1482090" cy="334010"/>
          </a:xfrm>
          <a:custGeom>
            <a:avLst/>
            <a:gdLst/>
            <a:ahLst/>
            <a:cxnLst/>
            <a:rect l="l" t="t" r="r" b="b"/>
            <a:pathLst>
              <a:path w="1482089" h="334010">
                <a:moveTo>
                  <a:pt x="0" y="333476"/>
                </a:moveTo>
                <a:lnTo>
                  <a:pt x="1482077" y="333476"/>
                </a:lnTo>
                <a:lnTo>
                  <a:pt x="1482077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491119" y="6519138"/>
            <a:ext cx="1482090" cy="339090"/>
          </a:xfrm>
          <a:custGeom>
            <a:avLst/>
            <a:gdLst/>
            <a:ahLst/>
            <a:cxnLst/>
            <a:rect l="l" t="t" r="r" b="b"/>
            <a:pathLst>
              <a:path w="1482089" h="339090">
                <a:moveTo>
                  <a:pt x="0" y="338861"/>
                </a:moveTo>
                <a:lnTo>
                  <a:pt x="1482077" y="338861"/>
                </a:lnTo>
                <a:lnTo>
                  <a:pt x="1482077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00519" y="0"/>
            <a:ext cx="228600" cy="334010"/>
          </a:xfrm>
          <a:custGeom>
            <a:avLst/>
            <a:gdLst/>
            <a:ahLst/>
            <a:cxnLst/>
            <a:rect l="l" t="t" r="r" b="b"/>
            <a:pathLst>
              <a:path w="228600" h="334010">
                <a:moveTo>
                  <a:pt x="0" y="333476"/>
                </a:moveTo>
                <a:lnTo>
                  <a:pt x="228600" y="333476"/>
                </a:lnTo>
                <a:lnTo>
                  <a:pt x="228600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00519" y="6519138"/>
            <a:ext cx="228600" cy="339090"/>
          </a:xfrm>
          <a:custGeom>
            <a:avLst/>
            <a:gdLst/>
            <a:ahLst/>
            <a:cxnLst/>
            <a:rect l="l" t="t" r="r" b="b"/>
            <a:pathLst>
              <a:path w="228600" h="339090">
                <a:moveTo>
                  <a:pt x="0" y="338861"/>
                </a:moveTo>
                <a:lnTo>
                  <a:pt x="228600" y="338861"/>
                </a:lnTo>
                <a:lnTo>
                  <a:pt x="2286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29119" y="0"/>
            <a:ext cx="762000" cy="334010"/>
          </a:xfrm>
          <a:custGeom>
            <a:avLst/>
            <a:gdLst/>
            <a:ahLst/>
            <a:cxnLst/>
            <a:rect l="l" t="t" r="r" b="b"/>
            <a:pathLst>
              <a:path w="762000" h="334010">
                <a:moveTo>
                  <a:pt x="0" y="333476"/>
                </a:moveTo>
                <a:lnTo>
                  <a:pt x="762000" y="333476"/>
                </a:lnTo>
                <a:lnTo>
                  <a:pt x="762000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29119" y="6519138"/>
            <a:ext cx="762000" cy="339090"/>
          </a:xfrm>
          <a:custGeom>
            <a:avLst/>
            <a:gdLst/>
            <a:ahLst/>
            <a:cxnLst/>
            <a:rect l="l" t="t" r="r" b="b"/>
            <a:pathLst>
              <a:path w="762000" h="339090">
                <a:moveTo>
                  <a:pt x="0" y="338861"/>
                </a:moveTo>
                <a:lnTo>
                  <a:pt x="762000" y="338861"/>
                </a:lnTo>
                <a:lnTo>
                  <a:pt x="7620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706996" y="6519138"/>
            <a:ext cx="1524000" cy="339090"/>
          </a:xfrm>
          <a:custGeom>
            <a:avLst/>
            <a:gdLst/>
            <a:ahLst/>
            <a:cxnLst/>
            <a:rect l="l" t="t" r="r" b="b"/>
            <a:pathLst>
              <a:path w="1524000" h="339090">
                <a:moveTo>
                  <a:pt x="0" y="338861"/>
                </a:moveTo>
                <a:lnTo>
                  <a:pt x="1524000" y="338861"/>
                </a:lnTo>
                <a:lnTo>
                  <a:pt x="15240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992996" y="0"/>
            <a:ext cx="151130" cy="6858000"/>
          </a:xfrm>
          <a:custGeom>
            <a:avLst/>
            <a:gdLst/>
            <a:ahLst/>
            <a:cxnLst/>
            <a:rect l="l" t="t" r="r" b="b"/>
            <a:pathLst>
              <a:path w="151129" h="6858000">
                <a:moveTo>
                  <a:pt x="0" y="6857998"/>
                </a:moveTo>
                <a:lnTo>
                  <a:pt x="151002" y="6857998"/>
                </a:lnTo>
                <a:lnTo>
                  <a:pt x="151002" y="0"/>
                </a:lnTo>
                <a:lnTo>
                  <a:pt x="0" y="0"/>
                </a:lnTo>
                <a:lnTo>
                  <a:pt x="0" y="685799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230996" y="0"/>
            <a:ext cx="762000" cy="6858000"/>
          </a:xfrm>
          <a:custGeom>
            <a:avLst/>
            <a:gdLst/>
            <a:ahLst/>
            <a:cxnLst/>
            <a:rect l="l" t="t" r="r" b="b"/>
            <a:pathLst>
              <a:path w="762000" h="6858000">
                <a:moveTo>
                  <a:pt x="0" y="6858000"/>
                </a:moveTo>
                <a:lnTo>
                  <a:pt x="762000" y="6858000"/>
                </a:lnTo>
                <a:lnTo>
                  <a:pt x="762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963796" y="0"/>
            <a:ext cx="597535" cy="334010"/>
          </a:xfrm>
          <a:custGeom>
            <a:avLst/>
            <a:gdLst/>
            <a:ahLst/>
            <a:cxnLst/>
            <a:rect l="l" t="t" r="r" b="b"/>
            <a:pathLst>
              <a:path w="597535" h="334010">
                <a:moveTo>
                  <a:pt x="0" y="333476"/>
                </a:moveTo>
                <a:lnTo>
                  <a:pt x="597407" y="333476"/>
                </a:lnTo>
                <a:lnTo>
                  <a:pt x="597407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963796" y="6519138"/>
            <a:ext cx="2743200" cy="339090"/>
          </a:xfrm>
          <a:custGeom>
            <a:avLst/>
            <a:gdLst/>
            <a:ahLst/>
            <a:cxnLst/>
            <a:rect l="l" t="t" r="r" b="b"/>
            <a:pathLst>
              <a:path w="2743200" h="339090">
                <a:moveTo>
                  <a:pt x="0" y="338861"/>
                </a:moveTo>
                <a:lnTo>
                  <a:pt x="2743200" y="338861"/>
                </a:lnTo>
                <a:lnTo>
                  <a:pt x="27432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973197" y="0"/>
            <a:ext cx="228600" cy="334010"/>
          </a:xfrm>
          <a:custGeom>
            <a:avLst/>
            <a:gdLst/>
            <a:ahLst/>
            <a:cxnLst/>
            <a:rect l="l" t="t" r="r" b="b"/>
            <a:pathLst>
              <a:path w="228600" h="334010">
                <a:moveTo>
                  <a:pt x="0" y="333476"/>
                </a:moveTo>
                <a:lnTo>
                  <a:pt x="228600" y="333476"/>
                </a:lnTo>
                <a:lnTo>
                  <a:pt x="228600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973197" y="6519138"/>
            <a:ext cx="228600" cy="339090"/>
          </a:xfrm>
          <a:custGeom>
            <a:avLst/>
            <a:gdLst/>
            <a:ahLst/>
            <a:cxnLst/>
            <a:rect l="l" t="t" r="r" b="b"/>
            <a:pathLst>
              <a:path w="228600" h="339090">
                <a:moveTo>
                  <a:pt x="0" y="338861"/>
                </a:moveTo>
                <a:lnTo>
                  <a:pt x="228600" y="338861"/>
                </a:lnTo>
                <a:lnTo>
                  <a:pt x="2286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201797" y="0"/>
            <a:ext cx="762000" cy="334010"/>
          </a:xfrm>
          <a:custGeom>
            <a:avLst/>
            <a:gdLst/>
            <a:ahLst/>
            <a:cxnLst/>
            <a:rect l="l" t="t" r="r" b="b"/>
            <a:pathLst>
              <a:path w="762000" h="334010">
                <a:moveTo>
                  <a:pt x="0" y="333476"/>
                </a:moveTo>
                <a:lnTo>
                  <a:pt x="762000" y="333476"/>
                </a:lnTo>
                <a:lnTo>
                  <a:pt x="762000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201797" y="6519138"/>
            <a:ext cx="762000" cy="339090"/>
          </a:xfrm>
          <a:custGeom>
            <a:avLst/>
            <a:gdLst/>
            <a:ahLst/>
            <a:cxnLst/>
            <a:rect l="l" t="t" r="r" b="b"/>
            <a:pathLst>
              <a:path w="762000" h="339090">
                <a:moveTo>
                  <a:pt x="0" y="338861"/>
                </a:moveTo>
                <a:lnTo>
                  <a:pt x="762000" y="338861"/>
                </a:lnTo>
                <a:lnTo>
                  <a:pt x="7620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5728" y="5068688"/>
            <a:ext cx="9078595" cy="1133475"/>
          </a:xfrm>
          <a:custGeom>
            <a:avLst/>
            <a:gdLst/>
            <a:ahLst/>
            <a:cxnLst/>
            <a:rect l="l" t="t" r="r" b="b"/>
            <a:pathLst>
              <a:path w="9078595" h="1133475">
                <a:moveTo>
                  <a:pt x="0" y="1082721"/>
                </a:moveTo>
                <a:lnTo>
                  <a:pt x="74097" y="1087170"/>
                </a:lnTo>
                <a:lnTo>
                  <a:pt x="148338" y="1091588"/>
                </a:lnTo>
                <a:lnTo>
                  <a:pt x="222870" y="1095943"/>
                </a:lnTo>
                <a:lnTo>
                  <a:pt x="297835" y="1100204"/>
                </a:lnTo>
                <a:lnTo>
                  <a:pt x="373379" y="1104341"/>
                </a:lnTo>
                <a:lnTo>
                  <a:pt x="449647" y="1108322"/>
                </a:lnTo>
                <a:lnTo>
                  <a:pt x="526783" y="1112116"/>
                </a:lnTo>
                <a:lnTo>
                  <a:pt x="604932" y="1115692"/>
                </a:lnTo>
                <a:lnTo>
                  <a:pt x="684239" y="1119019"/>
                </a:lnTo>
                <a:lnTo>
                  <a:pt x="764848" y="1122064"/>
                </a:lnTo>
                <a:lnTo>
                  <a:pt x="846905" y="1124798"/>
                </a:lnTo>
                <a:lnTo>
                  <a:pt x="930554" y="1127190"/>
                </a:lnTo>
                <a:lnTo>
                  <a:pt x="1015939" y="1129207"/>
                </a:lnTo>
                <a:lnTo>
                  <a:pt x="1103206" y="1130818"/>
                </a:lnTo>
                <a:lnTo>
                  <a:pt x="1192499" y="1131994"/>
                </a:lnTo>
                <a:lnTo>
                  <a:pt x="1283964" y="1132701"/>
                </a:lnTo>
                <a:lnTo>
                  <a:pt x="1377743" y="1132910"/>
                </a:lnTo>
                <a:lnTo>
                  <a:pt x="1473984" y="1132589"/>
                </a:lnTo>
                <a:lnTo>
                  <a:pt x="1572829" y="1131707"/>
                </a:lnTo>
                <a:lnTo>
                  <a:pt x="1674425" y="1130232"/>
                </a:lnTo>
                <a:lnTo>
                  <a:pt x="1778609" y="1128426"/>
                </a:lnTo>
                <a:lnTo>
                  <a:pt x="1885076" y="1126533"/>
                </a:lnTo>
                <a:lnTo>
                  <a:pt x="1993764" y="1124494"/>
                </a:lnTo>
                <a:lnTo>
                  <a:pt x="2104609" y="1122252"/>
                </a:lnTo>
                <a:lnTo>
                  <a:pt x="2217550" y="1119749"/>
                </a:lnTo>
                <a:lnTo>
                  <a:pt x="2332524" y="1116926"/>
                </a:lnTo>
                <a:lnTo>
                  <a:pt x="2449469" y="1113726"/>
                </a:lnTo>
                <a:lnTo>
                  <a:pt x="2568322" y="1110091"/>
                </a:lnTo>
                <a:lnTo>
                  <a:pt x="2689021" y="1105964"/>
                </a:lnTo>
                <a:lnTo>
                  <a:pt x="2811503" y="1101286"/>
                </a:lnTo>
                <a:lnTo>
                  <a:pt x="2935707" y="1095999"/>
                </a:lnTo>
                <a:lnTo>
                  <a:pt x="3061569" y="1090045"/>
                </a:lnTo>
                <a:lnTo>
                  <a:pt x="3189028" y="1083367"/>
                </a:lnTo>
                <a:lnTo>
                  <a:pt x="3318021" y="1075907"/>
                </a:lnTo>
                <a:lnTo>
                  <a:pt x="3448486" y="1067606"/>
                </a:lnTo>
                <a:lnTo>
                  <a:pt x="3580359" y="1058408"/>
                </a:lnTo>
                <a:lnTo>
                  <a:pt x="3713580" y="1048253"/>
                </a:lnTo>
                <a:lnTo>
                  <a:pt x="3848085" y="1037085"/>
                </a:lnTo>
                <a:lnTo>
                  <a:pt x="3983812" y="1024844"/>
                </a:lnTo>
                <a:lnTo>
                  <a:pt x="4120699" y="1011474"/>
                </a:lnTo>
                <a:lnTo>
                  <a:pt x="4260922" y="996936"/>
                </a:lnTo>
                <a:lnTo>
                  <a:pt x="4406242" y="981268"/>
                </a:lnTo>
                <a:lnTo>
                  <a:pt x="4556025" y="964529"/>
                </a:lnTo>
                <a:lnTo>
                  <a:pt x="4709640" y="946776"/>
                </a:lnTo>
                <a:lnTo>
                  <a:pt x="4866455" y="928067"/>
                </a:lnTo>
                <a:lnTo>
                  <a:pt x="5025836" y="908460"/>
                </a:lnTo>
                <a:lnTo>
                  <a:pt x="5187152" y="888013"/>
                </a:lnTo>
                <a:lnTo>
                  <a:pt x="5349770" y="866784"/>
                </a:lnTo>
                <a:lnTo>
                  <a:pt x="5513059" y="844831"/>
                </a:lnTo>
                <a:lnTo>
                  <a:pt x="5676385" y="822211"/>
                </a:lnTo>
                <a:lnTo>
                  <a:pt x="5839117" y="798983"/>
                </a:lnTo>
                <a:lnTo>
                  <a:pt x="6000623" y="775203"/>
                </a:lnTo>
                <a:lnTo>
                  <a:pt x="6160269" y="750932"/>
                </a:lnTo>
                <a:lnTo>
                  <a:pt x="6317425" y="726225"/>
                </a:lnTo>
                <a:lnTo>
                  <a:pt x="6471457" y="701141"/>
                </a:lnTo>
                <a:lnTo>
                  <a:pt x="6621733" y="675738"/>
                </a:lnTo>
                <a:lnTo>
                  <a:pt x="6767621" y="650074"/>
                </a:lnTo>
                <a:lnTo>
                  <a:pt x="6908489" y="624206"/>
                </a:lnTo>
                <a:lnTo>
                  <a:pt x="7043705" y="598193"/>
                </a:lnTo>
                <a:lnTo>
                  <a:pt x="7172636" y="572092"/>
                </a:lnTo>
                <a:lnTo>
                  <a:pt x="7298305" y="545220"/>
                </a:lnTo>
                <a:lnTo>
                  <a:pt x="7423820" y="516973"/>
                </a:lnTo>
                <a:lnTo>
                  <a:pt x="7548731" y="487520"/>
                </a:lnTo>
                <a:lnTo>
                  <a:pt x="7672588" y="457032"/>
                </a:lnTo>
                <a:lnTo>
                  <a:pt x="7794942" y="425677"/>
                </a:lnTo>
                <a:lnTo>
                  <a:pt x="7915342" y="393625"/>
                </a:lnTo>
                <a:lnTo>
                  <a:pt x="8033340" y="361044"/>
                </a:lnTo>
                <a:lnTo>
                  <a:pt x="8148485" y="328105"/>
                </a:lnTo>
                <a:lnTo>
                  <a:pt x="8260329" y="294977"/>
                </a:lnTo>
                <a:lnTo>
                  <a:pt x="8368420" y="261828"/>
                </a:lnTo>
                <a:lnTo>
                  <a:pt x="8472310" y="228829"/>
                </a:lnTo>
                <a:lnTo>
                  <a:pt x="8571549" y="196148"/>
                </a:lnTo>
                <a:lnTo>
                  <a:pt x="8665687" y="163955"/>
                </a:lnTo>
                <a:lnTo>
                  <a:pt x="8754274" y="132418"/>
                </a:lnTo>
                <a:lnTo>
                  <a:pt x="8836862" y="101709"/>
                </a:lnTo>
                <a:lnTo>
                  <a:pt x="8912999" y="71994"/>
                </a:lnTo>
                <a:lnTo>
                  <a:pt x="8982237" y="43445"/>
                </a:lnTo>
                <a:lnTo>
                  <a:pt x="9044126" y="16230"/>
                </a:lnTo>
                <a:lnTo>
                  <a:pt x="9078271" y="0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5728" y="3486896"/>
            <a:ext cx="9078595" cy="871855"/>
          </a:xfrm>
          <a:custGeom>
            <a:avLst/>
            <a:gdLst/>
            <a:ahLst/>
            <a:cxnLst/>
            <a:rect l="l" t="t" r="r" b="b"/>
            <a:pathLst>
              <a:path w="9078595" h="871854">
                <a:moveTo>
                  <a:pt x="0" y="871362"/>
                </a:moveTo>
                <a:lnTo>
                  <a:pt x="39517" y="850427"/>
                </a:lnTo>
                <a:lnTo>
                  <a:pt x="79226" y="829494"/>
                </a:lnTo>
                <a:lnTo>
                  <a:pt x="119318" y="808565"/>
                </a:lnTo>
                <a:lnTo>
                  <a:pt x="159985" y="787643"/>
                </a:lnTo>
                <a:lnTo>
                  <a:pt x="201417" y="766730"/>
                </a:lnTo>
                <a:lnTo>
                  <a:pt x="243807" y="745829"/>
                </a:lnTo>
                <a:lnTo>
                  <a:pt x="287346" y="724941"/>
                </a:lnTo>
                <a:lnTo>
                  <a:pt x="332224" y="704070"/>
                </a:lnTo>
                <a:lnTo>
                  <a:pt x="378635" y="683217"/>
                </a:lnTo>
                <a:lnTo>
                  <a:pt x="426770" y="662384"/>
                </a:lnTo>
                <a:lnTo>
                  <a:pt x="476819" y="641574"/>
                </a:lnTo>
                <a:lnTo>
                  <a:pt x="528974" y="620789"/>
                </a:lnTo>
                <a:lnTo>
                  <a:pt x="583427" y="600032"/>
                </a:lnTo>
                <a:lnTo>
                  <a:pt x="640370" y="579305"/>
                </a:lnTo>
                <a:lnTo>
                  <a:pt x="699993" y="558609"/>
                </a:lnTo>
                <a:lnTo>
                  <a:pt x="762489" y="537948"/>
                </a:lnTo>
                <a:lnTo>
                  <a:pt x="828049" y="517323"/>
                </a:lnTo>
                <a:lnTo>
                  <a:pt x="896864" y="496737"/>
                </a:lnTo>
                <a:lnTo>
                  <a:pt x="969125" y="476193"/>
                </a:lnTo>
                <a:lnTo>
                  <a:pt x="1045025" y="455691"/>
                </a:lnTo>
                <a:lnTo>
                  <a:pt x="1124420" y="434762"/>
                </a:lnTo>
                <a:lnTo>
                  <a:pt x="1206976" y="413029"/>
                </a:lnTo>
                <a:lnTo>
                  <a:pt x="1292584" y="390639"/>
                </a:lnTo>
                <a:lnTo>
                  <a:pt x="1381138" y="367739"/>
                </a:lnTo>
                <a:lnTo>
                  <a:pt x="1472532" y="344477"/>
                </a:lnTo>
                <a:lnTo>
                  <a:pt x="1566657" y="320999"/>
                </a:lnTo>
                <a:lnTo>
                  <a:pt x="1663407" y="297452"/>
                </a:lnTo>
                <a:lnTo>
                  <a:pt x="1762675" y="273984"/>
                </a:lnTo>
                <a:lnTo>
                  <a:pt x="1864354" y="250740"/>
                </a:lnTo>
                <a:lnTo>
                  <a:pt x="1968336" y="227869"/>
                </a:lnTo>
                <a:lnTo>
                  <a:pt x="2074515" y="205517"/>
                </a:lnTo>
                <a:lnTo>
                  <a:pt x="2182783" y="183831"/>
                </a:lnTo>
                <a:lnTo>
                  <a:pt x="2293034" y="162958"/>
                </a:lnTo>
                <a:lnTo>
                  <a:pt x="2405160" y="143045"/>
                </a:lnTo>
                <a:lnTo>
                  <a:pt x="2519054" y="124239"/>
                </a:lnTo>
                <a:lnTo>
                  <a:pt x="2634610" y="106687"/>
                </a:lnTo>
                <a:lnTo>
                  <a:pt x="2751719" y="90536"/>
                </a:lnTo>
                <a:lnTo>
                  <a:pt x="2870276" y="75933"/>
                </a:lnTo>
                <a:lnTo>
                  <a:pt x="2990173" y="63025"/>
                </a:lnTo>
                <a:lnTo>
                  <a:pt x="3111303" y="51958"/>
                </a:lnTo>
                <a:lnTo>
                  <a:pt x="3234319" y="42339"/>
                </a:lnTo>
                <a:lnTo>
                  <a:pt x="3359831" y="33678"/>
                </a:lnTo>
                <a:lnTo>
                  <a:pt x="3487723" y="25986"/>
                </a:lnTo>
                <a:lnTo>
                  <a:pt x="3617880" y="19272"/>
                </a:lnTo>
                <a:lnTo>
                  <a:pt x="3750186" y="13543"/>
                </a:lnTo>
                <a:lnTo>
                  <a:pt x="3884525" y="8809"/>
                </a:lnTo>
                <a:lnTo>
                  <a:pt x="4020781" y="5079"/>
                </a:lnTo>
                <a:lnTo>
                  <a:pt x="4158839" y="2361"/>
                </a:lnTo>
                <a:lnTo>
                  <a:pt x="4298583" y="665"/>
                </a:lnTo>
                <a:lnTo>
                  <a:pt x="4439897" y="0"/>
                </a:lnTo>
                <a:lnTo>
                  <a:pt x="4582666" y="373"/>
                </a:lnTo>
                <a:lnTo>
                  <a:pt x="4726773" y="1794"/>
                </a:lnTo>
                <a:lnTo>
                  <a:pt x="4872103" y="4273"/>
                </a:lnTo>
                <a:lnTo>
                  <a:pt x="5018541" y="7817"/>
                </a:lnTo>
                <a:lnTo>
                  <a:pt x="5165970" y="12436"/>
                </a:lnTo>
                <a:lnTo>
                  <a:pt x="5314275" y="18138"/>
                </a:lnTo>
                <a:lnTo>
                  <a:pt x="5463340" y="24932"/>
                </a:lnTo>
                <a:lnTo>
                  <a:pt x="5613050" y="32828"/>
                </a:lnTo>
                <a:lnTo>
                  <a:pt x="5763288" y="41834"/>
                </a:lnTo>
                <a:lnTo>
                  <a:pt x="5913939" y="51958"/>
                </a:lnTo>
                <a:lnTo>
                  <a:pt x="6069565" y="64195"/>
                </a:lnTo>
                <a:lnTo>
                  <a:pt x="6233905" y="79317"/>
                </a:lnTo>
                <a:lnTo>
                  <a:pt x="6405612" y="97004"/>
                </a:lnTo>
                <a:lnTo>
                  <a:pt x="6583334" y="116936"/>
                </a:lnTo>
                <a:lnTo>
                  <a:pt x="6765724" y="138791"/>
                </a:lnTo>
                <a:lnTo>
                  <a:pt x="6951431" y="162249"/>
                </a:lnTo>
                <a:lnTo>
                  <a:pt x="7139106" y="186989"/>
                </a:lnTo>
                <a:lnTo>
                  <a:pt x="7327400" y="212692"/>
                </a:lnTo>
                <a:lnTo>
                  <a:pt x="7514964" y="239035"/>
                </a:lnTo>
                <a:lnTo>
                  <a:pt x="7700448" y="265699"/>
                </a:lnTo>
                <a:lnTo>
                  <a:pt x="7882503" y="292364"/>
                </a:lnTo>
                <a:lnTo>
                  <a:pt x="8059779" y="318707"/>
                </a:lnTo>
                <a:lnTo>
                  <a:pt x="8230929" y="344409"/>
                </a:lnTo>
                <a:lnTo>
                  <a:pt x="8394601" y="369150"/>
                </a:lnTo>
                <a:lnTo>
                  <a:pt x="8549447" y="392608"/>
                </a:lnTo>
                <a:lnTo>
                  <a:pt x="8694117" y="414463"/>
                </a:lnTo>
                <a:lnTo>
                  <a:pt x="8827262" y="434394"/>
                </a:lnTo>
                <a:lnTo>
                  <a:pt x="8947534" y="452082"/>
                </a:lnTo>
                <a:lnTo>
                  <a:pt x="9053582" y="467204"/>
                </a:lnTo>
                <a:lnTo>
                  <a:pt x="9078271" y="470543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3853" y="5640781"/>
            <a:ext cx="3004820" cy="1211580"/>
          </a:xfrm>
          <a:custGeom>
            <a:avLst/>
            <a:gdLst/>
            <a:ahLst/>
            <a:cxnLst/>
            <a:rect l="l" t="t" r="r" b="b"/>
            <a:pathLst>
              <a:path w="3004820" h="1211579">
                <a:moveTo>
                  <a:pt x="0" y="0"/>
                </a:moveTo>
                <a:lnTo>
                  <a:pt x="165473" y="75222"/>
                </a:lnTo>
                <a:lnTo>
                  <a:pt x="330718" y="150224"/>
                </a:lnTo>
                <a:lnTo>
                  <a:pt x="495505" y="224785"/>
                </a:lnTo>
                <a:lnTo>
                  <a:pt x="659604" y="298685"/>
                </a:lnTo>
                <a:lnTo>
                  <a:pt x="822786" y="371704"/>
                </a:lnTo>
                <a:lnTo>
                  <a:pt x="984822" y="443620"/>
                </a:lnTo>
                <a:lnTo>
                  <a:pt x="1145481" y="514214"/>
                </a:lnTo>
                <a:lnTo>
                  <a:pt x="1304536" y="583265"/>
                </a:lnTo>
                <a:lnTo>
                  <a:pt x="1461755" y="650553"/>
                </a:lnTo>
                <a:lnTo>
                  <a:pt x="1616910" y="715856"/>
                </a:lnTo>
                <a:lnTo>
                  <a:pt x="1769771" y="778956"/>
                </a:lnTo>
                <a:lnTo>
                  <a:pt x="1920109" y="839630"/>
                </a:lnTo>
                <a:lnTo>
                  <a:pt x="2067693" y="897659"/>
                </a:lnTo>
                <a:lnTo>
                  <a:pt x="2212296" y="952823"/>
                </a:lnTo>
                <a:lnTo>
                  <a:pt x="2353687" y="1004901"/>
                </a:lnTo>
                <a:lnTo>
                  <a:pt x="2491637" y="1053671"/>
                </a:lnTo>
                <a:lnTo>
                  <a:pt x="2625915" y="1098915"/>
                </a:lnTo>
                <a:lnTo>
                  <a:pt x="2756294" y="1140412"/>
                </a:lnTo>
                <a:lnTo>
                  <a:pt x="2882543" y="1177940"/>
                </a:lnTo>
                <a:lnTo>
                  <a:pt x="3004433" y="1211280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5728" y="5284470"/>
            <a:ext cx="9078595" cy="1467485"/>
          </a:xfrm>
          <a:custGeom>
            <a:avLst/>
            <a:gdLst/>
            <a:ahLst/>
            <a:cxnLst/>
            <a:rect l="l" t="t" r="r" b="b"/>
            <a:pathLst>
              <a:path w="9078595" h="1467484">
                <a:moveTo>
                  <a:pt x="0" y="0"/>
                </a:moveTo>
                <a:lnTo>
                  <a:pt x="42930" y="14997"/>
                </a:lnTo>
                <a:lnTo>
                  <a:pt x="86045" y="30029"/>
                </a:lnTo>
                <a:lnTo>
                  <a:pt x="129530" y="45127"/>
                </a:lnTo>
                <a:lnTo>
                  <a:pt x="173569" y="60326"/>
                </a:lnTo>
                <a:lnTo>
                  <a:pt x="218347" y="75658"/>
                </a:lnTo>
                <a:lnTo>
                  <a:pt x="264049" y="91158"/>
                </a:lnTo>
                <a:lnTo>
                  <a:pt x="310861" y="106858"/>
                </a:lnTo>
                <a:lnTo>
                  <a:pt x="358966" y="122792"/>
                </a:lnTo>
                <a:lnTo>
                  <a:pt x="408549" y="138994"/>
                </a:lnTo>
                <a:lnTo>
                  <a:pt x="459796" y="155497"/>
                </a:lnTo>
                <a:lnTo>
                  <a:pt x="512891" y="172334"/>
                </a:lnTo>
                <a:lnTo>
                  <a:pt x="568019" y="189539"/>
                </a:lnTo>
                <a:lnTo>
                  <a:pt x="625365" y="207145"/>
                </a:lnTo>
                <a:lnTo>
                  <a:pt x="685113" y="225187"/>
                </a:lnTo>
                <a:lnTo>
                  <a:pt x="747449" y="243696"/>
                </a:lnTo>
                <a:lnTo>
                  <a:pt x="812557" y="262707"/>
                </a:lnTo>
                <a:lnTo>
                  <a:pt x="880623" y="282253"/>
                </a:lnTo>
                <a:lnTo>
                  <a:pt x="951830" y="302368"/>
                </a:lnTo>
                <a:lnTo>
                  <a:pt x="1026365" y="323084"/>
                </a:lnTo>
                <a:lnTo>
                  <a:pt x="1104411" y="344436"/>
                </a:lnTo>
                <a:lnTo>
                  <a:pt x="1186211" y="366669"/>
                </a:lnTo>
                <a:lnTo>
                  <a:pt x="1271737" y="389952"/>
                </a:lnTo>
                <a:lnTo>
                  <a:pt x="1360767" y="414180"/>
                </a:lnTo>
                <a:lnTo>
                  <a:pt x="1453077" y="439246"/>
                </a:lnTo>
                <a:lnTo>
                  <a:pt x="1548444" y="465041"/>
                </a:lnTo>
                <a:lnTo>
                  <a:pt x="1646647" y="491461"/>
                </a:lnTo>
                <a:lnTo>
                  <a:pt x="1747463" y="518397"/>
                </a:lnTo>
                <a:lnTo>
                  <a:pt x="1850668" y="545743"/>
                </a:lnTo>
                <a:lnTo>
                  <a:pt x="1956040" y="573392"/>
                </a:lnTo>
                <a:lnTo>
                  <a:pt x="2063357" y="601237"/>
                </a:lnTo>
                <a:lnTo>
                  <a:pt x="2172396" y="629171"/>
                </a:lnTo>
                <a:lnTo>
                  <a:pt x="2282934" y="657087"/>
                </a:lnTo>
                <a:lnTo>
                  <a:pt x="2394749" y="684879"/>
                </a:lnTo>
                <a:lnTo>
                  <a:pt x="2507617" y="712439"/>
                </a:lnTo>
                <a:lnTo>
                  <a:pt x="2621316" y="739661"/>
                </a:lnTo>
                <a:lnTo>
                  <a:pt x="2735624" y="766437"/>
                </a:lnTo>
                <a:lnTo>
                  <a:pt x="2850318" y="792661"/>
                </a:lnTo>
                <a:lnTo>
                  <a:pt x="2965175" y="818227"/>
                </a:lnTo>
                <a:lnTo>
                  <a:pt x="3079972" y="843026"/>
                </a:lnTo>
                <a:lnTo>
                  <a:pt x="3194488" y="866952"/>
                </a:lnTo>
                <a:lnTo>
                  <a:pt x="3310250" y="890441"/>
                </a:lnTo>
                <a:lnTo>
                  <a:pt x="3428732" y="913965"/>
                </a:lnTo>
                <a:lnTo>
                  <a:pt x="3549627" y="937471"/>
                </a:lnTo>
                <a:lnTo>
                  <a:pt x="3672628" y="960907"/>
                </a:lnTo>
                <a:lnTo>
                  <a:pt x="3797428" y="984218"/>
                </a:lnTo>
                <a:lnTo>
                  <a:pt x="3923719" y="1007351"/>
                </a:lnTo>
                <a:lnTo>
                  <a:pt x="4051195" y="1030252"/>
                </a:lnTo>
                <a:lnTo>
                  <a:pt x="4179548" y="1052869"/>
                </a:lnTo>
                <a:lnTo>
                  <a:pt x="4308472" y="1075147"/>
                </a:lnTo>
                <a:lnTo>
                  <a:pt x="4437659" y="1097033"/>
                </a:lnTo>
                <a:lnTo>
                  <a:pt x="4566802" y="1118475"/>
                </a:lnTo>
                <a:lnTo>
                  <a:pt x="4695594" y="1139417"/>
                </a:lnTo>
                <a:lnTo>
                  <a:pt x="4823728" y="1159807"/>
                </a:lnTo>
                <a:lnTo>
                  <a:pt x="4950897" y="1179592"/>
                </a:lnTo>
                <a:lnTo>
                  <a:pt x="5076794" y="1198717"/>
                </a:lnTo>
                <a:lnTo>
                  <a:pt x="5201112" y="1217130"/>
                </a:lnTo>
                <a:lnTo>
                  <a:pt x="5323543" y="1234776"/>
                </a:lnTo>
                <a:lnTo>
                  <a:pt x="5443781" y="1251603"/>
                </a:lnTo>
                <a:lnTo>
                  <a:pt x="5561519" y="1267558"/>
                </a:lnTo>
                <a:lnTo>
                  <a:pt x="5676449" y="1282585"/>
                </a:lnTo>
                <a:lnTo>
                  <a:pt x="5790250" y="1296707"/>
                </a:lnTo>
                <a:lnTo>
                  <a:pt x="5904649" y="1310004"/>
                </a:lnTo>
                <a:lnTo>
                  <a:pt x="6019351" y="1322511"/>
                </a:lnTo>
                <a:lnTo>
                  <a:pt x="6134063" y="1334265"/>
                </a:lnTo>
                <a:lnTo>
                  <a:pt x="6248490" y="1345299"/>
                </a:lnTo>
                <a:lnTo>
                  <a:pt x="6362339" y="1355651"/>
                </a:lnTo>
                <a:lnTo>
                  <a:pt x="6475315" y="1365356"/>
                </a:lnTo>
                <a:lnTo>
                  <a:pt x="6587124" y="1374450"/>
                </a:lnTo>
                <a:lnTo>
                  <a:pt x="6697472" y="1382967"/>
                </a:lnTo>
                <a:lnTo>
                  <a:pt x="6806066" y="1390944"/>
                </a:lnTo>
                <a:lnTo>
                  <a:pt x="6912611" y="1398417"/>
                </a:lnTo>
                <a:lnTo>
                  <a:pt x="7016813" y="1405421"/>
                </a:lnTo>
                <a:lnTo>
                  <a:pt x="7118378" y="1411991"/>
                </a:lnTo>
                <a:lnTo>
                  <a:pt x="7217012" y="1418163"/>
                </a:lnTo>
                <a:lnTo>
                  <a:pt x="7312421" y="1423973"/>
                </a:lnTo>
                <a:lnTo>
                  <a:pt x="7404311" y="1429457"/>
                </a:lnTo>
                <a:lnTo>
                  <a:pt x="7492388" y="1434650"/>
                </a:lnTo>
                <a:lnTo>
                  <a:pt x="7576358" y="1439587"/>
                </a:lnTo>
                <a:lnTo>
                  <a:pt x="7655927" y="1444305"/>
                </a:lnTo>
                <a:lnTo>
                  <a:pt x="7730801" y="1448838"/>
                </a:lnTo>
                <a:lnTo>
                  <a:pt x="7800619" y="1452972"/>
                </a:lnTo>
                <a:lnTo>
                  <a:pt x="7865416" y="1456492"/>
                </a:lnTo>
                <a:lnTo>
                  <a:pt x="7925542" y="1459439"/>
                </a:lnTo>
                <a:lnTo>
                  <a:pt x="7981349" y="1461853"/>
                </a:lnTo>
                <a:lnTo>
                  <a:pt x="8033190" y="1463775"/>
                </a:lnTo>
                <a:lnTo>
                  <a:pt x="8081415" y="1465244"/>
                </a:lnTo>
                <a:lnTo>
                  <a:pt x="8126376" y="1466300"/>
                </a:lnTo>
                <a:lnTo>
                  <a:pt x="8168426" y="1466983"/>
                </a:lnTo>
                <a:lnTo>
                  <a:pt x="8207916" y="1467334"/>
                </a:lnTo>
                <a:lnTo>
                  <a:pt x="8245198" y="1467393"/>
                </a:lnTo>
                <a:lnTo>
                  <a:pt x="8280624" y="1467199"/>
                </a:lnTo>
                <a:lnTo>
                  <a:pt x="8347312" y="1466215"/>
                </a:lnTo>
                <a:lnTo>
                  <a:pt x="8410796" y="1464702"/>
                </a:lnTo>
                <a:lnTo>
                  <a:pt x="8473890" y="1462982"/>
                </a:lnTo>
                <a:lnTo>
                  <a:pt x="8506170" y="1462144"/>
                </a:lnTo>
                <a:lnTo>
                  <a:pt x="8539407" y="1461374"/>
                </a:lnTo>
                <a:lnTo>
                  <a:pt x="8573954" y="1460713"/>
                </a:lnTo>
                <a:lnTo>
                  <a:pt x="8608787" y="1460032"/>
                </a:lnTo>
                <a:lnTo>
                  <a:pt x="8675585" y="1458170"/>
                </a:lnTo>
                <a:lnTo>
                  <a:pt x="8738899" y="1455703"/>
                </a:lnTo>
                <a:lnTo>
                  <a:pt x="8799138" y="1452701"/>
                </a:lnTo>
                <a:lnTo>
                  <a:pt x="8856712" y="1449236"/>
                </a:lnTo>
                <a:lnTo>
                  <a:pt x="8912031" y="1445380"/>
                </a:lnTo>
                <a:lnTo>
                  <a:pt x="8965505" y="1441203"/>
                </a:lnTo>
                <a:lnTo>
                  <a:pt x="9017545" y="1436777"/>
                </a:lnTo>
                <a:lnTo>
                  <a:pt x="9068559" y="1432174"/>
                </a:lnTo>
                <a:lnTo>
                  <a:pt x="9078271" y="1431271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215133" y="5137581"/>
            <a:ext cx="6929120" cy="1714500"/>
          </a:xfrm>
          <a:custGeom>
            <a:avLst/>
            <a:gdLst/>
            <a:ahLst/>
            <a:cxnLst/>
            <a:rect l="l" t="t" r="r" b="b"/>
            <a:pathLst>
              <a:path w="6929120" h="1714500">
                <a:moveTo>
                  <a:pt x="0" y="1714480"/>
                </a:moveTo>
                <a:lnTo>
                  <a:pt x="48751" y="1659572"/>
                </a:lnTo>
                <a:lnTo>
                  <a:pt x="97859" y="1604752"/>
                </a:lnTo>
                <a:lnTo>
                  <a:pt x="147680" y="1550111"/>
                </a:lnTo>
                <a:lnTo>
                  <a:pt x="198571" y="1495737"/>
                </a:lnTo>
                <a:lnTo>
                  <a:pt x="250888" y="1441719"/>
                </a:lnTo>
                <a:lnTo>
                  <a:pt x="304988" y="1388146"/>
                </a:lnTo>
                <a:lnTo>
                  <a:pt x="332819" y="1361555"/>
                </a:lnTo>
                <a:lnTo>
                  <a:pt x="361229" y="1335109"/>
                </a:lnTo>
                <a:lnTo>
                  <a:pt x="390263" y="1308818"/>
                </a:lnTo>
                <a:lnTo>
                  <a:pt x="419965" y="1282695"/>
                </a:lnTo>
                <a:lnTo>
                  <a:pt x="450381" y="1256750"/>
                </a:lnTo>
                <a:lnTo>
                  <a:pt x="481555" y="1230995"/>
                </a:lnTo>
                <a:lnTo>
                  <a:pt x="513531" y="1205440"/>
                </a:lnTo>
                <a:lnTo>
                  <a:pt x="546354" y="1180097"/>
                </a:lnTo>
                <a:lnTo>
                  <a:pt x="580218" y="1154766"/>
                </a:lnTo>
                <a:lnTo>
                  <a:pt x="615258" y="1129281"/>
                </a:lnTo>
                <a:lnTo>
                  <a:pt x="651371" y="1103695"/>
                </a:lnTo>
                <a:lnTo>
                  <a:pt x="688454" y="1078062"/>
                </a:lnTo>
                <a:lnTo>
                  <a:pt x="726406" y="1052434"/>
                </a:lnTo>
                <a:lnTo>
                  <a:pt x="765123" y="1026866"/>
                </a:lnTo>
                <a:lnTo>
                  <a:pt x="804502" y="1001411"/>
                </a:lnTo>
                <a:lnTo>
                  <a:pt x="844442" y="976122"/>
                </a:lnTo>
                <a:lnTo>
                  <a:pt x="884839" y="951053"/>
                </a:lnTo>
                <a:lnTo>
                  <a:pt x="925591" y="926257"/>
                </a:lnTo>
                <a:lnTo>
                  <a:pt x="966596" y="901787"/>
                </a:lnTo>
                <a:lnTo>
                  <a:pt x="1007751" y="877698"/>
                </a:lnTo>
                <a:lnTo>
                  <a:pt x="1048952" y="854042"/>
                </a:lnTo>
                <a:lnTo>
                  <a:pt x="1090099" y="830873"/>
                </a:lnTo>
                <a:lnTo>
                  <a:pt x="1131087" y="808245"/>
                </a:lnTo>
                <a:lnTo>
                  <a:pt x="1171815" y="786210"/>
                </a:lnTo>
                <a:lnTo>
                  <a:pt x="1212180" y="764823"/>
                </a:lnTo>
                <a:lnTo>
                  <a:pt x="1252079" y="744136"/>
                </a:lnTo>
                <a:lnTo>
                  <a:pt x="1291410" y="724203"/>
                </a:lnTo>
                <a:lnTo>
                  <a:pt x="1330070" y="705078"/>
                </a:lnTo>
                <a:lnTo>
                  <a:pt x="1367655" y="686881"/>
                </a:lnTo>
                <a:lnTo>
                  <a:pt x="1403966" y="669643"/>
                </a:lnTo>
                <a:lnTo>
                  <a:pt x="1439213" y="653284"/>
                </a:lnTo>
                <a:lnTo>
                  <a:pt x="1507353" y="622880"/>
                </a:lnTo>
                <a:lnTo>
                  <a:pt x="1573745" y="595031"/>
                </a:lnTo>
                <a:lnTo>
                  <a:pt x="1640063" y="569095"/>
                </a:lnTo>
                <a:lnTo>
                  <a:pt x="1707979" y="544431"/>
                </a:lnTo>
                <a:lnTo>
                  <a:pt x="1779166" y="520398"/>
                </a:lnTo>
                <a:lnTo>
                  <a:pt x="1816509" y="508418"/>
                </a:lnTo>
                <a:lnTo>
                  <a:pt x="1855297" y="496356"/>
                </a:lnTo>
                <a:lnTo>
                  <a:pt x="1895739" y="484131"/>
                </a:lnTo>
                <a:lnTo>
                  <a:pt x="1938044" y="471663"/>
                </a:lnTo>
                <a:lnTo>
                  <a:pt x="1982421" y="458873"/>
                </a:lnTo>
                <a:lnTo>
                  <a:pt x="2029079" y="445679"/>
                </a:lnTo>
                <a:lnTo>
                  <a:pt x="2078228" y="432003"/>
                </a:lnTo>
                <a:lnTo>
                  <a:pt x="2130698" y="417772"/>
                </a:lnTo>
                <a:lnTo>
                  <a:pt x="2186898" y="403058"/>
                </a:lnTo>
                <a:lnTo>
                  <a:pt x="2246399" y="387943"/>
                </a:lnTo>
                <a:lnTo>
                  <a:pt x="2308775" y="372505"/>
                </a:lnTo>
                <a:lnTo>
                  <a:pt x="2373598" y="356825"/>
                </a:lnTo>
                <a:lnTo>
                  <a:pt x="2440440" y="340983"/>
                </a:lnTo>
                <a:lnTo>
                  <a:pt x="2508873" y="325058"/>
                </a:lnTo>
                <a:lnTo>
                  <a:pt x="2578471" y="309130"/>
                </a:lnTo>
                <a:lnTo>
                  <a:pt x="2648806" y="293280"/>
                </a:lnTo>
                <a:lnTo>
                  <a:pt x="2719451" y="277587"/>
                </a:lnTo>
                <a:lnTo>
                  <a:pt x="2789977" y="262131"/>
                </a:lnTo>
                <a:lnTo>
                  <a:pt x="2859957" y="246992"/>
                </a:lnTo>
                <a:lnTo>
                  <a:pt x="2928965" y="232251"/>
                </a:lnTo>
                <a:lnTo>
                  <a:pt x="2996572" y="217986"/>
                </a:lnTo>
                <a:lnTo>
                  <a:pt x="3062351" y="204278"/>
                </a:lnTo>
                <a:lnTo>
                  <a:pt x="3125874" y="191207"/>
                </a:lnTo>
                <a:lnTo>
                  <a:pt x="3186714" y="178852"/>
                </a:lnTo>
                <a:lnTo>
                  <a:pt x="3244444" y="167295"/>
                </a:lnTo>
                <a:lnTo>
                  <a:pt x="3298636" y="156613"/>
                </a:lnTo>
                <a:lnTo>
                  <a:pt x="3348863" y="146888"/>
                </a:lnTo>
                <a:lnTo>
                  <a:pt x="3394992" y="138151"/>
                </a:lnTo>
                <a:lnTo>
                  <a:pt x="3437432" y="130298"/>
                </a:lnTo>
                <a:lnTo>
                  <a:pt x="3476560" y="123261"/>
                </a:lnTo>
                <a:lnTo>
                  <a:pt x="3546395" y="111372"/>
                </a:lnTo>
                <a:lnTo>
                  <a:pt x="3607529" y="101947"/>
                </a:lnTo>
                <a:lnTo>
                  <a:pt x="3662990" y="94453"/>
                </a:lnTo>
                <a:lnTo>
                  <a:pt x="3715808" y="88353"/>
                </a:lnTo>
                <a:lnTo>
                  <a:pt x="3769014" y="83114"/>
                </a:lnTo>
                <a:lnTo>
                  <a:pt x="3825636" y="78201"/>
                </a:lnTo>
                <a:lnTo>
                  <a:pt x="3888705" y="73078"/>
                </a:lnTo>
                <a:lnTo>
                  <a:pt x="3923604" y="70270"/>
                </a:lnTo>
                <a:lnTo>
                  <a:pt x="3961251" y="67210"/>
                </a:lnTo>
                <a:lnTo>
                  <a:pt x="4002024" y="63830"/>
                </a:lnTo>
                <a:lnTo>
                  <a:pt x="4045663" y="60255"/>
                </a:lnTo>
                <a:lnTo>
                  <a:pt x="4091547" y="56662"/>
                </a:lnTo>
                <a:lnTo>
                  <a:pt x="4139452" y="53066"/>
                </a:lnTo>
                <a:lnTo>
                  <a:pt x="4189154" y="49480"/>
                </a:lnTo>
                <a:lnTo>
                  <a:pt x="4240432" y="45917"/>
                </a:lnTo>
                <a:lnTo>
                  <a:pt x="4293062" y="42391"/>
                </a:lnTo>
                <a:lnTo>
                  <a:pt x="4346821" y="38915"/>
                </a:lnTo>
                <a:lnTo>
                  <a:pt x="4401486" y="35502"/>
                </a:lnTo>
                <a:lnTo>
                  <a:pt x="4456834" y="32166"/>
                </a:lnTo>
                <a:lnTo>
                  <a:pt x="4512643" y="28921"/>
                </a:lnTo>
                <a:lnTo>
                  <a:pt x="4568688" y="25779"/>
                </a:lnTo>
                <a:lnTo>
                  <a:pt x="4624748" y="22755"/>
                </a:lnTo>
                <a:lnTo>
                  <a:pt x="4680599" y="19862"/>
                </a:lnTo>
                <a:lnTo>
                  <a:pt x="4736018" y="17112"/>
                </a:lnTo>
                <a:lnTo>
                  <a:pt x="4790783" y="14520"/>
                </a:lnTo>
                <a:lnTo>
                  <a:pt x="4844670" y="12099"/>
                </a:lnTo>
                <a:lnTo>
                  <a:pt x="4897456" y="9863"/>
                </a:lnTo>
                <a:lnTo>
                  <a:pt x="4948918" y="7824"/>
                </a:lnTo>
                <a:lnTo>
                  <a:pt x="4998833" y="5997"/>
                </a:lnTo>
                <a:lnTo>
                  <a:pt x="5046980" y="4394"/>
                </a:lnTo>
                <a:lnTo>
                  <a:pt x="5095696" y="3053"/>
                </a:lnTo>
                <a:lnTo>
                  <a:pt x="5147061" y="1987"/>
                </a:lnTo>
                <a:lnTo>
                  <a:pt x="5200520" y="1173"/>
                </a:lnTo>
                <a:lnTo>
                  <a:pt x="5255515" y="590"/>
                </a:lnTo>
                <a:lnTo>
                  <a:pt x="5311489" y="215"/>
                </a:lnTo>
                <a:lnTo>
                  <a:pt x="5367886" y="26"/>
                </a:lnTo>
                <a:lnTo>
                  <a:pt x="5424149" y="0"/>
                </a:lnTo>
                <a:lnTo>
                  <a:pt x="5479722" y="115"/>
                </a:lnTo>
                <a:lnTo>
                  <a:pt x="5534048" y="349"/>
                </a:lnTo>
                <a:lnTo>
                  <a:pt x="5586571" y="679"/>
                </a:lnTo>
                <a:lnTo>
                  <a:pt x="5636733" y="1084"/>
                </a:lnTo>
                <a:lnTo>
                  <a:pt x="5683978" y="1541"/>
                </a:lnTo>
                <a:lnTo>
                  <a:pt x="5727750" y="2028"/>
                </a:lnTo>
                <a:lnTo>
                  <a:pt x="5767491" y="2522"/>
                </a:lnTo>
                <a:lnTo>
                  <a:pt x="5832656" y="3443"/>
                </a:lnTo>
                <a:lnTo>
                  <a:pt x="5875021" y="4127"/>
                </a:lnTo>
                <a:lnTo>
                  <a:pt x="5890133" y="4394"/>
                </a:lnTo>
                <a:lnTo>
                  <a:pt x="6495796" y="4394"/>
                </a:lnTo>
                <a:lnTo>
                  <a:pt x="6545803" y="5858"/>
                </a:lnTo>
                <a:lnTo>
                  <a:pt x="6594623" y="7815"/>
                </a:lnTo>
                <a:lnTo>
                  <a:pt x="6641897" y="10156"/>
                </a:lnTo>
                <a:lnTo>
                  <a:pt x="6687269" y="12772"/>
                </a:lnTo>
                <a:lnTo>
                  <a:pt x="6730380" y="15554"/>
                </a:lnTo>
                <a:lnTo>
                  <a:pt x="6770874" y="18394"/>
                </a:lnTo>
                <a:lnTo>
                  <a:pt x="6825926" y="22521"/>
                </a:lnTo>
                <a:lnTo>
                  <a:pt x="6858313" y="25027"/>
                </a:lnTo>
                <a:lnTo>
                  <a:pt x="6873078" y="26165"/>
                </a:lnTo>
                <a:lnTo>
                  <a:pt x="6886832" y="27208"/>
                </a:lnTo>
                <a:lnTo>
                  <a:pt x="6899529" y="28143"/>
                </a:lnTo>
                <a:lnTo>
                  <a:pt x="6919115" y="29588"/>
                </a:lnTo>
                <a:lnTo>
                  <a:pt x="6928865" y="30326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177158" y="2750057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055" y="0"/>
                </a:moveTo>
                <a:lnTo>
                  <a:pt x="3937" y="402970"/>
                </a:lnTo>
                <a:lnTo>
                  <a:pt x="0" y="1202181"/>
                </a:lnTo>
                <a:lnTo>
                  <a:pt x="700532" y="1606677"/>
                </a:lnTo>
                <a:lnTo>
                  <a:pt x="1390777" y="1203705"/>
                </a:lnTo>
                <a:lnTo>
                  <a:pt x="1394587" y="404367"/>
                </a:lnTo>
                <a:lnTo>
                  <a:pt x="6940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177158" y="2750057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0"/>
                </a:moveTo>
                <a:lnTo>
                  <a:pt x="694055" y="0"/>
                </a:lnTo>
                <a:lnTo>
                  <a:pt x="1394587" y="404367"/>
                </a:lnTo>
                <a:lnTo>
                  <a:pt x="1390777" y="1203705"/>
                </a:lnTo>
                <a:lnTo>
                  <a:pt x="700532" y="1606677"/>
                </a:lnTo>
                <a:lnTo>
                  <a:pt x="0" y="1202181"/>
                </a:lnTo>
                <a:lnTo>
                  <a:pt x="3937" y="40297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901059" y="4016883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1"/>
                </a:moveTo>
                <a:lnTo>
                  <a:pt x="694054" y="0"/>
                </a:lnTo>
                <a:lnTo>
                  <a:pt x="1394587" y="404368"/>
                </a:lnTo>
                <a:lnTo>
                  <a:pt x="1390777" y="1203706"/>
                </a:lnTo>
                <a:lnTo>
                  <a:pt x="700531" y="1606651"/>
                </a:lnTo>
                <a:lnTo>
                  <a:pt x="0" y="1202182"/>
                </a:lnTo>
                <a:lnTo>
                  <a:pt x="3937" y="40297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910584" y="1483233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054" y="0"/>
                </a:moveTo>
                <a:lnTo>
                  <a:pt x="3937" y="402970"/>
                </a:lnTo>
                <a:lnTo>
                  <a:pt x="0" y="1202181"/>
                </a:lnTo>
                <a:lnTo>
                  <a:pt x="700531" y="1606677"/>
                </a:lnTo>
                <a:lnTo>
                  <a:pt x="1390777" y="1203705"/>
                </a:lnTo>
                <a:lnTo>
                  <a:pt x="1394587" y="404367"/>
                </a:lnTo>
                <a:lnTo>
                  <a:pt x="69405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910584" y="1483233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0"/>
                </a:moveTo>
                <a:lnTo>
                  <a:pt x="694054" y="0"/>
                </a:lnTo>
                <a:lnTo>
                  <a:pt x="1394587" y="404367"/>
                </a:lnTo>
                <a:lnTo>
                  <a:pt x="1390777" y="1203705"/>
                </a:lnTo>
                <a:lnTo>
                  <a:pt x="700531" y="1606677"/>
                </a:lnTo>
                <a:lnTo>
                  <a:pt x="0" y="1202181"/>
                </a:lnTo>
                <a:lnTo>
                  <a:pt x="3937" y="40297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158108" y="216408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055" y="0"/>
                </a:moveTo>
                <a:lnTo>
                  <a:pt x="3937" y="402971"/>
                </a:lnTo>
                <a:lnTo>
                  <a:pt x="0" y="1202182"/>
                </a:lnTo>
                <a:lnTo>
                  <a:pt x="700532" y="1606677"/>
                </a:lnTo>
                <a:lnTo>
                  <a:pt x="1390777" y="1203706"/>
                </a:lnTo>
                <a:lnTo>
                  <a:pt x="1394587" y="404368"/>
                </a:lnTo>
                <a:lnTo>
                  <a:pt x="6940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158108" y="216408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1"/>
                </a:moveTo>
                <a:lnTo>
                  <a:pt x="694055" y="0"/>
                </a:lnTo>
                <a:lnTo>
                  <a:pt x="1394587" y="404368"/>
                </a:lnTo>
                <a:lnTo>
                  <a:pt x="1390777" y="1203706"/>
                </a:lnTo>
                <a:lnTo>
                  <a:pt x="700532" y="1606677"/>
                </a:lnTo>
                <a:lnTo>
                  <a:pt x="0" y="1202182"/>
                </a:lnTo>
                <a:lnTo>
                  <a:pt x="3937" y="40297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644009" y="5274183"/>
            <a:ext cx="1395095" cy="1584325"/>
          </a:xfrm>
          <a:custGeom>
            <a:avLst/>
            <a:gdLst/>
            <a:ahLst/>
            <a:cxnLst/>
            <a:rect l="l" t="t" r="r" b="b"/>
            <a:pathLst>
              <a:path w="1395095" h="1584325">
                <a:moveTo>
                  <a:pt x="694054" y="0"/>
                </a:moveTo>
                <a:lnTo>
                  <a:pt x="3937" y="402958"/>
                </a:lnTo>
                <a:lnTo>
                  <a:pt x="0" y="1202220"/>
                </a:lnTo>
                <a:lnTo>
                  <a:pt x="660966" y="1583815"/>
                </a:lnTo>
                <a:lnTo>
                  <a:pt x="739656" y="1583815"/>
                </a:lnTo>
                <a:lnTo>
                  <a:pt x="1390777" y="1203667"/>
                </a:lnTo>
                <a:lnTo>
                  <a:pt x="1394587" y="404406"/>
                </a:lnTo>
                <a:lnTo>
                  <a:pt x="69405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647946" y="5274183"/>
            <a:ext cx="1390650" cy="1584325"/>
          </a:xfrm>
          <a:custGeom>
            <a:avLst/>
            <a:gdLst/>
            <a:ahLst/>
            <a:cxnLst/>
            <a:rect l="l" t="t" r="r" b="b"/>
            <a:pathLst>
              <a:path w="1390650" h="1584325">
                <a:moveTo>
                  <a:pt x="0" y="402958"/>
                </a:moveTo>
                <a:lnTo>
                  <a:pt x="690117" y="0"/>
                </a:lnTo>
                <a:lnTo>
                  <a:pt x="1390650" y="404406"/>
                </a:lnTo>
                <a:lnTo>
                  <a:pt x="1386839" y="1203667"/>
                </a:lnTo>
                <a:lnTo>
                  <a:pt x="735719" y="158381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644009" y="5677141"/>
            <a:ext cx="661035" cy="1181100"/>
          </a:xfrm>
          <a:custGeom>
            <a:avLst/>
            <a:gdLst/>
            <a:ahLst/>
            <a:cxnLst/>
            <a:rect l="l" t="t" r="r" b="b"/>
            <a:pathLst>
              <a:path w="661035" h="1181100">
                <a:moveTo>
                  <a:pt x="660966" y="1180857"/>
                </a:moveTo>
                <a:lnTo>
                  <a:pt x="0" y="799261"/>
                </a:lnTo>
                <a:lnTo>
                  <a:pt x="393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4214" y="4007358"/>
            <a:ext cx="802005" cy="1607185"/>
          </a:xfrm>
          <a:custGeom>
            <a:avLst/>
            <a:gdLst/>
            <a:ahLst/>
            <a:cxnLst/>
            <a:rect l="l" t="t" r="r" b="b"/>
            <a:pathLst>
              <a:path w="802005" h="1607185">
                <a:moveTo>
                  <a:pt x="101349" y="0"/>
                </a:moveTo>
                <a:lnTo>
                  <a:pt x="0" y="62865"/>
                </a:lnTo>
                <a:lnTo>
                  <a:pt x="3425" y="1545971"/>
                </a:lnTo>
                <a:lnTo>
                  <a:pt x="107750" y="1606651"/>
                </a:lnTo>
                <a:lnTo>
                  <a:pt x="797982" y="1203706"/>
                </a:lnTo>
                <a:lnTo>
                  <a:pt x="801869" y="404368"/>
                </a:lnTo>
                <a:lnTo>
                  <a:pt x="10134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4214" y="4007358"/>
            <a:ext cx="802005" cy="1607185"/>
          </a:xfrm>
          <a:custGeom>
            <a:avLst/>
            <a:gdLst/>
            <a:ahLst/>
            <a:cxnLst/>
            <a:rect l="l" t="t" r="r" b="b"/>
            <a:pathLst>
              <a:path w="802005" h="1607185">
                <a:moveTo>
                  <a:pt x="0" y="62865"/>
                </a:moveTo>
                <a:lnTo>
                  <a:pt x="101349" y="0"/>
                </a:lnTo>
                <a:lnTo>
                  <a:pt x="801869" y="404368"/>
                </a:lnTo>
                <a:lnTo>
                  <a:pt x="797982" y="1203706"/>
                </a:lnTo>
                <a:lnTo>
                  <a:pt x="107750" y="1606651"/>
                </a:lnTo>
                <a:lnTo>
                  <a:pt x="3425" y="1545971"/>
                </a:lnTo>
                <a:lnTo>
                  <a:pt x="0" y="6286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09245" y="5293233"/>
            <a:ext cx="1391285" cy="1565275"/>
          </a:xfrm>
          <a:custGeom>
            <a:avLst/>
            <a:gdLst/>
            <a:ahLst/>
            <a:cxnLst/>
            <a:rect l="l" t="t" r="r" b="b"/>
            <a:pathLst>
              <a:path w="1391285" h="1565275">
                <a:moveTo>
                  <a:pt x="0" y="402958"/>
                </a:moveTo>
                <a:lnTo>
                  <a:pt x="690219" y="0"/>
                </a:lnTo>
                <a:lnTo>
                  <a:pt x="1390700" y="404406"/>
                </a:lnTo>
                <a:lnTo>
                  <a:pt x="1386890" y="1203667"/>
                </a:lnTo>
                <a:lnTo>
                  <a:pt x="768376" y="156476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05359" y="5696191"/>
            <a:ext cx="628015" cy="1162050"/>
          </a:xfrm>
          <a:custGeom>
            <a:avLst/>
            <a:gdLst/>
            <a:ahLst/>
            <a:cxnLst/>
            <a:rect l="l" t="t" r="r" b="b"/>
            <a:pathLst>
              <a:path w="628015" h="1162050">
                <a:moveTo>
                  <a:pt x="627946" y="1161807"/>
                </a:moveTo>
                <a:lnTo>
                  <a:pt x="0" y="799261"/>
                </a:lnTo>
                <a:lnTo>
                  <a:pt x="3886" y="0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33934" y="2740532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118" y="0"/>
                </a:moveTo>
                <a:lnTo>
                  <a:pt x="3886" y="402970"/>
                </a:lnTo>
                <a:lnTo>
                  <a:pt x="0" y="1202181"/>
                </a:lnTo>
                <a:lnTo>
                  <a:pt x="700506" y="1606677"/>
                </a:lnTo>
                <a:lnTo>
                  <a:pt x="1390777" y="1203705"/>
                </a:lnTo>
                <a:lnTo>
                  <a:pt x="1394586" y="404367"/>
                </a:lnTo>
                <a:lnTo>
                  <a:pt x="6941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33934" y="2740532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886" y="402970"/>
                </a:moveTo>
                <a:lnTo>
                  <a:pt x="694118" y="0"/>
                </a:lnTo>
                <a:lnTo>
                  <a:pt x="1394586" y="404367"/>
                </a:lnTo>
                <a:lnTo>
                  <a:pt x="1390777" y="1203705"/>
                </a:lnTo>
                <a:lnTo>
                  <a:pt x="700506" y="1606677"/>
                </a:lnTo>
                <a:lnTo>
                  <a:pt x="0" y="1202181"/>
                </a:lnTo>
                <a:lnTo>
                  <a:pt x="3886" y="40297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957833" y="4016883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886" y="402971"/>
                </a:moveTo>
                <a:lnTo>
                  <a:pt x="694054" y="0"/>
                </a:lnTo>
                <a:lnTo>
                  <a:pt x="1394586" y="404368"/>
                </a:lnTo>
                <a:lnTo>
                  <a:pt x="1390777" y="1203706"/>
                </a:lnTo>
                <a:lnTo>
                  <a:pt x="700532" y="1606651"/>
                </a:lnTo>
                <a:lnTo>
                  <a:pt x="0" y="1202182"/>
                </a:lnTo>
                <a:lnTo>
                  <a:pt x="3886" y="40297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695195" y="5302758"/>
            <a:ext cx="1390650" cy="1555750"/>
          </a:xfrm>
          <a:custGeom>
            <a:avLst/>
            <a:gdLst/>
            <a:ahLst/>
            <a:cxnLst/>
            <a:rect l="l" t="t" r="r" b="b"/>
            <a:pathLst>
              <a:path w="1390650" h="1555750">
                <a:moveTo>
                  <a:pt x="0" y="402958"/>
                </a:moveTo>
                <a:lnTo>
                  <a:pt x="690118" y="0"/>
                </a:lnTo>
                <a:lnTo>
                  <a:pt x="1390650" y="404406"/>
                </a:lnTo>
                <a:lnTo>
                  <a:pt x="1386840" y="1203667"/>
                </a:lnTo>
                <a:lnTo>
                  <a:pt x="784663" y="155524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691258" y="5705716"/>
            <a:ext cx="611505" cy="1152525"/>
          </a:xfrm>
          <a:custGeom>
            <a:avLst/>
            <a:gdLst/>
            <a:ahLst/>
            <a:cxnLst/>
            <a:rect l="l" t="t" r="r" b="b"/>
            <a:pathLst>
              <a:path w="611505" h="1152525">
                <a:moveTo>
                  <a:pt x="611471" y="1152282"/>
                </a:moveTo>
                <a:lnTo>
                  <a:pt x="0" y="799261"/>
                </a:lnTo>
                <a:lnTo>
                  <a:pt x="393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710308" y="2750057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055" y="0"/>
                </a:moveTo>
                <a:lnTo>
                  <a:pt x="3937" y="402970"/>
                </a:lnTo>
                <a:lnTo>
                  <a:pt x="0" y="1202181"/>
                </a:lnTo>
                <a:lnTo>
                  <a:pt x="700532" y="1606677"/>
                </a:lnTo>
                <a:lnTo>
                  <a:pt x="1390777" y="1203705"/>
                </a:lnTo>
                <a:lnTo>
                  <a:pt x="1394587" y="404367"/>
                </a:lnTo>
                <a:lnTo>
                  <a:pt x="6940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710308" y="2750057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0"/>
                </a:moveTo>
                <a:lnTo>
                  <a:pt x="694055" y="0"/>
                </a:lnTo>
                <a:lnTo>
                  <a:pt x="1394587" y="404367"/>
                </a:lnTo>
                <a:lnTo>
                  <a:pt x="1390777" y="1203705"/>
                </a:lnTo>
                <a:lnTo>
                  <a:pt x="700532" y="1606677"/>
                </a:lnTo>
                <a:lnTo>
                  <a:pt x="0" y="1202181"/>
                </a:lnTo>
                <a:lnTo>
                  <a:pt x="3937" y="40297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976883" y="1454658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886" y="402970"/>
                </a:moveTo>
                <a:lnTo>
                  <a:pt x="694054" y="0"/>
                </a:lnTo>
                <a:lnTo>
                  <a:pt x="1394586" y="404367"/>
                </a:lnTo>
                <a:lnTo>
                  <a:pt x="1390777" y="1203705"/>
                </a:lnTo>
                <a:lnTo>
                  <a:pt x="700532" y="1606677"/>
                </a:lnTo>
                <a:lnTo>
                  <a:pt x="0" y="1202181"/>
                </a:lnTo>
                <a:lnTo>
                  <a:pt x="3886" y="40297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987158" y="4035933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055" y="0"/>
                </a:moveTo>
                <a:lnTo>
                  <a:pt x="3937" y="402971"/>
                </a:lnTo>
                <a:lnTo>
                  <a:pt x="0" y="1202182"/>
                </a:lnTo>
                <a:lnTo>
                  <a:pt x="700532" y="1606651"/>
                </a:lnTo>
                <a:lnTo>
                  <a:pt x="1390777" y="1203706"/>
                </a:lnTo>
                <a:lnTo>
                  <a:pt x="1394587" y="404368"/>
                </a:lnTo>
                <a:lnTo>
                  <a:pt x="6940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987158" y="4035933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1"/>
                </a:moveTo>
                <a:lnTo>
                  <a:pt x="694055" y="0"/>
                </a:lnTo>
                <a:lnTo>
                  <a:pt x="1394587" y="404368"/>
                </a:lnTo>
                <a:lnTo>
                  <a:pt x="1390777" y="1203706"/>
                </a:lnTo>
                <a:lnTo>
                  <a:pt x="700532" y="1606651"/>
                </a:lnTo>
                <a:lnTo>
                  <a:pt x="0" y="1202182"/>
                </a:lnTo>
                <a:lnTo>
                  <a:pt x="3937" y="40297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7734045" y="5312283"/>
            <a:ext cx="1390650" cy="1546225"/>
          </a:xfrm>
          <a:custGeom>
            <a:avLst/>
            <a:gdLst/>
            <a:ahLst/>
            <a:cxnLst/>
            <a:rect l="l" t="t" r="r" b="b"/>
            <a:pathLst>
              <a:path w="1390650" h="1546225">
                <a:moveTo>
                  <a:pt x="0" y="402958"/>
                </a:moveTo>
                <a:lnTo>
                  <a:pt x="690118" y="0"/>
                </a:lnTo>
                <a:lnTo>
                  <a:pt x="1390650" y="404406"/>
                </a:lnTo>
                <a:lnTo>
                  <a:pt x="1386839" y="1203667"/>
                </a:lnTo>
                <a:lnTo>
                  <a:pt x="800977" y="154571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7730108" y="5715241"/>
            <a:ext cx="594995" cy="1143000"/>
          </a:xfrm>
          <a:custGeom>
            <a:avLst/>
            <a:gdLst/>
            <a:ahLst/>
            <a:cxnLst/>
            <a:rect l="l" t="t" r="r" b="b"/>
            <a:pathLst>
              <a:path w="594995" h="1143000">
                <a:moveTo>
                  <a:pt x="594972" y="1142757"/>
                </a:moveTo>
                <a:lnTo>
                  <a:pt x="0" y="799261"/>
                </a:lnTo>
                <a:lnTo>
                  <a:pt x="393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7730108" y="2759582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055" y="0"/>
                </a:moveTo>
                <a:lnTo>
                  <a:pt x="3937" y="402970"/>
                </a:lnTo>
                <a:lnTo>
                  <a:pt x="0" y="1202181"/>
                </a:lnTo>
                <a:lnTo>
                  <a:pt x="700532" y="1606677"/>
                </a:lnTo>
                <a:lnTo>
                  <a:pt x="1390777" y="1203705"/>
                </a:lnTo>
                <a:lnTo>
                  <a:pt x="1394587" y="404367"/>
                </a:lnTo>
                <a:lnTo>
                  <a:pt x="6940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7730108" y="2759582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0"/>
                </a:moveTo>
                <a:lnTo>
                  <a:pt x="694055" y="0"/>
                </a:lnTo>
                <a:lnTo>
                  <a:pt x="1394587" y="404367"/>
                </a:lnTo>
                <a:lnTo>
                  <a:pt x="1390777" y="1203705"/>
                </a:lnTo>
                <a:lnTo>
                  <a:pt x="700532" y="1606677"/>
                </a:lnTo>
                <a:lnTo>
                  <a:pt x="0" y="1202181"/>
                </a:lnTo>
                <a:lnTo>
                  <a:pt x="3937" y="40297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8463533" y="4043867"/>
            <a:ext cx="680720" cy="1587500"/>
          </a:xfrm>
          <a:custGeom>
            <a:avLst/>
            <a:gdLst/>
            <a:ahLst/>
            <a:cxnLst/>
            <a:rect l="l" t="t" r="r" b="b"/>
            <a:pathLst>
              <a:path w="680720" h="1587500">
                <a:moveTo>
                  <a:pt x="680466" y="0"/>
                </a:moveTo>
                <a:lnTo>
                  <a:pt x="3937" y="395036"/>
                </a:lnTo>
                <a:lnTo>
                  <a:pt x="0" y="1194247"/>
                </a:lnTo>
                <a:lnTo>
                  <a:pt x="680466" y="1587131"/>
                </a:lnTo>
                <a:lnTo>
                  <a:pt x="68046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8467470" y="4043867"/>
            <a:ext cx="676910" cy="395605"/>
          </a:xfrm>
          <a:custGeom>
            <a:avLst/>
            <a:gdLst/>
            <a:ahLst/>
            <a:cxnLst/>
            <a:rect l="l" t="t" r="r" b="b"/>
            <a:pathLst>
              <a:path w="676909" h="395604">
                <a:moveTo>
                  <a:pt x="0" y="395036"/>
                </a:moveTo>
                <a:lnTo>
                  <a:pt x="676528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8463533" y="4438903"/>
            <a:ext cx="680720" cy="1192530"/>
          </a:xfrm>
          <a:custGeom>
            <a:avLst/>
            <a:gdLst/>
            <a:ahLst/>
            <a:cxnLst/>
            <a:rect l="l" t="t" r="r" b="b"/>
            <a:pathLst>
              <a:path w="680720" h="1192529">
                <a:moveTo>
                  <a:pt x="680466" y="1192094"/>
                </a:moveTo>
                <a:lnTo>
                  <a:pt x="0" y="799211"/>
                </a:lnTo>
                <a:lnTo>
                  <a:pt x="393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8467470" y="1500692"/>
            <a:ext cx="676910" cy="395605"/>
          </a:xfrm>
          <a:custGeom>
            <a:avLst/>
            <a:gdLst/>
            <a:ahLst/>
            <a:cxnLst/>
            <a:rect l="l" t="t" r="r" b="b"/>
            <a:pathLst>
              <a:path w="676909" h="395605">
                <a:moveTo>
                  <a:pt x="0" y="395036"/>
                </a:moveTo>
                <a:lnTo>
                  <a:pt x="676528" y="0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8463533" y="1895729"/>
            <a:ext cx="680720" cy="1192530"/>
          </a:xfrm>
          <a:custGeom>
            <a:avLst/>
            <a:gdLst/>
            <a:ahLst/>
            <a:cxnLst/>
            <a:rect l="l" t="t" r="r" b="b"/>
            <a:pathLst>
              <a:path w="680720" h="1192530">
                <a:moveTo>
                  <a:pt x="680466" y="1192119"/>
                </a:moveTo>
                <a:lnTo>
                  <a:pt x="0" y="799211"/>
                </a:lnTo>
                <a:lnTo>
                  <a:pt x="393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457200" y="333476"/>
            <a:ext cx="8229600" cy="6186170"/>
          </a:xfrm>
          <a:custGeom>
            <a:avLst/>
            <a:gdLst/>
            <a:ahLst/>
            <a:cxnLst/>
            <a:rect l="l" t="t" r="r" b="b"/>
            <a:pathLst>
              <a:path w="8229600" h="6186170">
                <a:moveTo>
                  <a:pt x="0" y="6185661"/>
                </a:moveTo>
                <a:lnTo>
                  <a:pt x="8229600" y="6185661"/>
                </a:lnTo>
                <a:lnTo>
                  <a:pt x="8229600" y="0"/>
                </a:lnTo>
                <a:lnTo>
                  <a:pt x="0" y="0"/>
                </a:lnTo>
                <a:lnTo>
                  <a:pt x="0" y="61856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457200" y="333476"/>
            <a:ext cx="8229600" cy="6186170"/>
          </a:xfrm>
          <a:custGeom>
            <a:avLst/>
            <a:gdLst/>
            <a:ahLst/>
            <a:cxnLst/>
            <a:rect l="l" t="t" r="r" b="b"/>
            <a:pathLst>
              <a:path w="8229600" h="6186170">
                <a:moveTo>
                  <a:pt x="0" y="6185661"/>
                </a:moveTo>
                <a:lnTo>
                  <a:pt x="8229600" y="6185661"/>
                </a:lnTo>
                <a:lnTo>
                  <a:pt x="8229600" y="0"/>
                </a:lnTo>
                <a:lnTo>
                  <a:pt x="0" y="0"/>
                </a:lnTo>
                <a:lnTo>
                  <a:pt x="0" y="6185661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4561204" y="0"/>
            <a:ext cx="3679190" cy="678180"/>
          </a:xfrm>
          <a:custGeom>
            <a:avLst/>
            <a:gdLst/>
            <a:ahLst/>
            <a:cxnLst/>
            <a:rect l="l" t="t" r="r" b="b"/>
            <a:pathLst>
              <a:path w="3679190" h="678180">
                <a:moveTo>
                  <a:pt x="0" y="677672"/>
                </a:moveTo>
                <a:lnTo>
                  <a:pt x="3679062" y="677672"/>
                </a:lnTo>
                <a:lnTo>
                  <a:pt x="3679062" y="0"/>
                </a:lnTo>
                <a:lnTo>
                  <a:pt x="0" y="0"/>
                </a:lnTo>
                <a:lnTo>
                  <a:pt x="0" y="677672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4561204" y="0"/>
            <a:ext cx="3679190" cy="678180"/>
          </a:xfrm>
          <a:custGeom>
            <a:avLst/>
            <a:gdLst/>
            <a:ahLst/>
            <a:cxnLst/>
            <a:rect l="l" t="t" r="r" b="b"/>
            <a:pathLst>
              <a:path w="3679190" h="678180">
                <a:moveTo>
                  <a:pt x="0" y="677672"/>
                </a:moveTo>
                <a:lnTo>
                  <a:pt x="3679062" y="677672"/>
                </a:lnTo>
                <a:lnTo>
                  <a:pt x="3679062" y="0"/>
                </a:lnTo>
              </a:path>
            </a:pathLst>
          </a:custGeom>
          <a:ln w="15875">
            <a:solidFill>
              <a:srgbClr val="74A4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4561204" y="0"/>
            <a:ext cx="0" cy="678180"/>
          </a:xfrm>
          <a:custGeom>
            <a:avLst/>
            <a:gdLst/>
            <a:ahLst/>
            <a:cxnLst/>
            <a:rect l="l" t="t" r="r" b="b"/>
            <a:pathLst>
              <a:path h="678180">
                <a:moveTo>
                  <a:pt x="0" y="0"/>
                </a:moveTo>
                <a:lnTo>
                  <a:pt x="0" y="677672"/>
                </a:lnTo>
              </a:path>
            </a:pathLst>
          </a:custGeom>
          <a:ln w="15875">
            <a:solidFill>
              <a:srgbClr val="74A4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4649089" y="0"/>
            <a:ext cx="3505200" cy="602615"/>
          </a:xfrm>
          <a:custGeom>
            <a:avLst/>
            <a:gdLst/>
            <a:ahLst/>
            <a:cxnLst/>
            <a:rect l="l" t="t" r="r" b="b"/>
            <a:pathLst>
              <a:path w="3505200" h="602615">
                <a:moveTo>
                  <a:pt x="0" y="602488"/>
                </a:moveTo>
                <a:lnTo>
                  <a:pt x="3505199" y="602488"/>
                </a:lnTo>
                <a:lnTo>
                  <a:pt x="3505199" y="0"/>
                </a:lnTo>
                <a:lnTo>
                  <a:pt x="0" y="0"/>
                </a:lnTo>
                <a:lnTo>
                  <a:pt x="0" y="602488"/>
                </a:lnTo>
                <a:close/>
              </a:path>
            </a:pathLst>
          </a:custGeom>
          <a:solidFill>
            <a:srgbClr val="70685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 txBox="1"/>
          <p:nvPr/>
        </p:nvSpPr>
        <p:spPr>
          <a:xfrm>
            <a:off x="1122375" y="1086564"/>
            <a:ext cx="6402070" cy="10318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spc="-5" dirty="0">
                <a:solidFill>
                  <a:srgbClr val="93C500"/>
                </a:solidFill>
                <a:latin typeface="Century Gothic"/>
                <a:cs typeface="Century Gothic"/>
              </a:rPr>
              <a:t>Ho</a:t>
            </a:r>
            <a:r>
              <a:rPr sz="3600" dirty="0">
                <a:solidFill>
                  <a:srgbClr val="93C500"/>
                </a:solidFill>
                <a:latin typeface="Century Gothic"/>
                <a:cs typeface="Century Gothic"/>
              </a:rPr>
              <a:t>w</a:t>
            </a:r>
            <a:r>
              <a:rPr sz="3600" spc="-15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3600" spc="10" dirty="0">
                <a:solidFill>
                  <a:srgbClr val="93C500"/>
                </a:solidFill>
                <a:latin typeface="Century Gothic"/>
                <a:cs typeface="Century Gothic"/>
              </a:rPr>
              <a:t>d</a:t>
            </a:r>
            <a:r>
              <a:rPr sz="3600" dirty="0">
                <a:solidFill>
                  <a:srgbClr val="93C500"/>
                </a:solidFill>
                <a:latin typeface="Century Gothic"/>
                <a:cs typeface="Century Gothic"/>
              </a:rPr>
              <a:t>oes</a:t>
            </a:r>
            <a:r>
              <a:rPr sz="3600" spc="-15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3600" dirty="0">
                <a:solidFill>
                  <a:srgbClr val="93C500"/>
                </a:solidFill>
                <a:latin typeface="Century Gothic"/>
                <a:cs typeface="Century Gothic"/>
              </a:rPr>
              <a:t>a</a:t>
            </a:r>
            <a:r>
              <a:rPr sz="3600" spc="15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3600" dirty="0">
                <a:solidFill>
                  <a:srgbClr val="93C500"/>
                </a:solidFill>
                <a:latin typeface="Century Gothic"/>
                <a:cs typeface="Century Gothic"/>
              </a:rPr>
              <a:t>F</a:t>
            </a:r>
            <a:r>
              <a:rPr sz="3600" spc="-15" dirty="0">
                <a:solidFill>
                  <a:srgbClr val="93C500"/>
                </a:solidFill>
                <a:latin typeface="Century Gothic"/>
                <a:cs typeface="Century Gothic"/>
              </a:rPr>
              <a:t>u</a:t>
            </a:r>
            <a:r>
              <a:rPr sz="3600" dirty="0">
                <a:solidFill>
                  <a:srgbClr val="93C500"/>
                </a:solidFill>
                <a:latin typeface="Century Gothic"/>
                <a:cs typeface="Century Gothic"/>
              </a:rPr>
              <a:t>el</a:t>
            </a:r>
            <a:r>
              <a:rPr sz="3600" spc="-5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3600" dirty="0">
                <a:solidFill>
                  <a:srgbClr val="93C500"/>
                </a:solidFill>
                <a:latin typeface="Century Gothic"/>
                <a:cs typeface="Century Gothic"/>
              </a:rPr>
              <a:t>Cell</a:t>
            </a:r>
            <a:r>
              <a:rPr sz="3600" spc="10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3600" spc="-5" dirty="0">
                <a:solidFill>
                  <a:srgbClr val="93C500"/>
                </a:solidFill>
                <a:latin typeface="Century Gothic"/>
                <a:cs typeface="Century Gothic"/>
              </a:rPr>
              <a:t>Electric</a:t>
            </a:r>
            <a:endParaRPr sz="36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</a:pPr>
            <a:r>
              <a:rPr sz="3600" spc="-5" dirty="0">
                <a:solidFill>
                  <a:srgbClr val="93C500"/>
                </a:solidFill>
                <a:latin typeface="Century Gothic"/>
                <a:cs typeface="Century Gothic"/>
              </a:rPr>
              <a:t>Vehicl</a:t>
            </a:r>
            <a:r>
              <a:rPr sz="3600" dirty="0">
                <a:solidFill>
                  <a:srgbClr val="93C500"/>
                </a:solidFill>
                <a:latin typeface="Century Gothic"/>
                <a:cs typeface="Century Gothic"/>
              </a:rPr>
              <a:t>e</a:t>
            </a:r>
            <a:r>
              <a:rPr sz="3600" spc="5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3600" spc="-5" dirty="0">
                <a:solidFill>
                  <a:srgbClr val="93C500"/>
                </a:solidFill>
                <a:latin typeface="Century Gothic"/>
                <a:cs typeface="Century Gothic"/>
              </a:rPr>
              <a:t>(FCEV</a:t>
            </a:r>
            <a:r>
              <a:rPr sz="3600" dirty="0">
                <a:solidFill>
                  <a:srgbClr val="93C500"/>
                </a:solidFill>
                <a:latin typeface="Century Gothic"/>
                <a:cs typeface="Century Gothic"/>
              </a:rPr>
              <a:t>)</a:t>
            </a:r>
            <a:r>
              <a:rPr sz="3600" spc="-10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3600" spc="-25" dirty="0">
                <a:solidFill>
                  <a:srgbClr val="93C500"/>
                </a:solidFill>
                <a:latin typeface="Century Gothic"/>
                <a:cs typeface="Century Gothic"/>
              </a:rPr>
              <a:t>Work?</a:t>
            </a:r>
            <a:endParaRPr sz="3600">
              <a:latin typeface="Century Gothic"/>
              <a:cs typeface="Century Gothic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1214424" y="2378336"/>
            <a:ext cx="3104515" cy="2839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6385" marR="243840" indent="-274320">
              <a:lnSpc>
                <a:spcPts val="1630"/>
              </a:lnSpc>
              <a:tabLst>
                <a:tab pos="286385" algn="l"/>
              </a:tabLst>
            </a:pPr>
            <a:r>
              <a:rPr sz="1300" spc="-15" dirty="0">
                <a:solidFill>
                  <a:srgbClr val="93C500"/>
                </a:solidFill>
                <a:latin typeface="Wingdings 2"/>
                <a:cs typeface="Wingdings 2"/>
              </a:rPr>
              <a:t></a:t>
            </a:r>
            <a:r>
              <a:rPr sz="1300" spc="-15" dirty="0">
                <a:solidFill>
                  <a:srgbClr val="93C500"/>
                </a:solidFill>
                <a:latin typeface="Times New Roman"/>
                <a:cs typeface="Times New Roman"/>
              </a:rPr>
              <a:t>	</a:t>
            </a:r>
            <a:r>
              <a:rPr sz="1700" spc="5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700" dirty="0">
                <a:solidFill>
                  <a:srgbClr val="3D3C2C"/>
                </a:solidFill>
                <a:latin typeface="Century Gothic"/>
                <a:cs typeface="Century Gothic"/>
              </a:rPr>
              <a:t>he</a:t>
            </a:r>
            <a:r>
              <a:rPr sz="1700" spc="-1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700" spc="-5" dirty="0">
                <a:solidFill>
                  <a:srgbClr val="3D3C2C"/>
                </a:solidFill>
                <a:latin typeface="Century Gothic"/>
                <a:cs typeface="Century Gothic"/>
              </a:rPr>
              <a:t>wa</a:t>
            </a:r>
            <a:r>
              <a:rPr sz="1700" dirty="0">
                <a:solidFill>
                  <a:srgbClr val="3D3C2C"/>
                </a:solidFill>
                <a:latin typeface="Century Gothic"/>
                <a:cs typeface="Century Gothic"/>
              </a:rPr>
              <a:t>y</a:t>
            </a:r>
            <a:r>
              <a:rPr sz="1700" spc="-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700" spc="-15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700" dirty="0">
                <a:solidFill>
                  <a:srgbClr val="3D3C2C"/>
                </a:solidFill>
                <a:latin typeface="Century Gothic"/>
                <a:cs typeface="Century Gothic"/>
              </a:rPr>
              <a:t>hat</a:t>
            </a:r>
            <a:r>
              <a:rPr sz="1700" spc="1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700" spc="-15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700" dirty="0">
                <a:solidFill>
                  <a:srgbClr val="3D3C2C"/>
                </a:solidFill>
                <a:latin typeface="Century Gothic"/>
                <a:cs typeface="Century Gothic"/>
              </a:rPr>
              <a:t>h</a:t>
            </a:r>
            <a:r>
              <a:rPr sz="1700" spc="5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700" dirty="0">
                <a:solidFill>
                  <a:srgbClr val="3D3C2C"/>
                </a:solidFill>
                <a:latin typeface="Century Gothic"/>
                <a:cs typeface="Century Gothic"/>
              </a:rPr>
              <a:t>s</a:t>
            </a:r>
            <a:r>
              <a:rPr sz="1700" spc="-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700" spc="10" dirty="0">
                <a:solidFill>
                  <a:srgbClr val="3D3C2C"/>
                </a:solidFill>
                <a:latin typeface="Century Gothic"/>
                <a:cs typeface="Century Gothic"/>
              </a:rPr>
              <a:t>v</a:t>
            </a:r>
            <a:r>
              <a:rPr sz="1700" dirty="0">
                <a:solidFill>
                  <a:srgbClr val="3D3C2C"/>
                </a:solidFill>
                <a:latin typeface="Century Gothic"/>
                <a:cs typeface="Century Gothic"/>
              </a:rPr>
              <a:t>eh</a:t>
            </a:r>
            <a:r>
              <a:rPr sz="1700" spc="5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700" spc="-15" dirty="0">
                <a:solidFill>
                  <a:srgbClr val="3D3C2C"/>
                </a:solidFill>
                <a:latin typeface="Century Gothic"/>
                <a:cs typeface="Century Gothic"/>
              </a:rPr>
              <a:t>c</a:t>
            </a:r>
            <a:r>
              <a:rPr sz="1700" dirty="0">
                <a:solidFill>
                  <a:srgbClr val="3D3C2C"/>
                </a:solidFill>
                <a:latin typeface="Century Gothic"/>
                <a:cs typeface="Century Gothic"/>
              </a:rPr>
              <a:t>le </a:t>
            </a:r>
            <a:r>
              <a:rPr sz="1700" spc="-5" dirty="0">
                <a:solidFill>
                  <a:srgbClr val="3D3C2C"/>
                </a:solidFill>
                <a:latin typeface="Century Gothic"/>
                <a:cs typeface="Century Gothic"/>
              </a:rPr>
              <a:t>work</a:t>
            </a:r>
            <a:r>
              <a:rPr sz="1700" dirty="0">
                <a:solidFill>
                  <a:srgbClr val="3D3C2C"/>
                </a:solidFill>
                <a:latin typeface="Century Gothic"/>
                <a:cs typeface="Century Gothic"/>
              </a:rPr>
              <a:t>s</a:t>
            </a:r>
            <a:r>
              <a:rPr sz="1700" spc="-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700" dirty="0">
                <a:solidFill>
                  <a:srgbClr val="3D3C2C"/>
                </a:solidFill>
                <a:latin typeface="Century Gothic"/>
                <a:cs typeface="Century Gothic"/>
              </a:rPr>
              <a:t>is</a:t>
            </a:r>
            <a:r>
              <a:rPr sz="1700" spc="-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700" dirty="0">
                <a:solidFill>
                  <a:srgbClr val="3D3C2C"/>
                </a:solidFill>
                <a:latin typeface="Century Gothic"/>
                <a:cs typeface="Century Gothic"/>
              </a:rPr>
              <a:t>es</a:t>
            </a:r>
            <a:r>
              <a:rPr sz="1700" spc="-10" dirty="0">
                <a:solidFill>
                  <a:srgbClr val="3D3C2C"/>
                </a:solidFill>
                <a:latin typeface="Century Gothic"/>
                <a:cs typeface="Century Gothic"/>
              </a:rPr>
              <a:t>s</a:t>
            </a:r>
            <a:r>
              <a:rPr sz="1700" dirty="0">
                <a:solidFill>
                  <a:srgbClr val="3D3C2C"/>
                </a:solidFill>
                <a:latin typeface="Century Gothic"/>
                <a:cs typeface="Century Gothic"/>
              </a:rPr>
              <a:t>en</a:t>
            </a:r>
            <a:r>
              <a:rPr sz="1700" spc="-15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700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700" spc="-5" dirty="0">
                <a:solidFill>
                  <a:srgbClr val="3D3C2C"/>
                </a:solidFill>
                <a:latin typeface="Century Gothic"/>
                <a:cs typeface="Century Gothic"/>
              </a:rPr>
              <a:t>a</a:t>
            </a:r>
            <a:r>
              <a:rPr sz="1700" dirty="0">
                <a:solidFill>
                  <a:srgbClr val="3D3C2C"/>
                </a:solidFill>
                <a:latin typeface="Century Gothic"/>
                <a:cs typeface="Century Gothic"/>
              </a:rPr>
              <a:t>lly</a:t>
            </a:r>
            <a:r>
              <a:rPr sz="1700" spc="-3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700" spc="-5" dirty="0">
                <a:solidFill>
                  <a:srgbClr val="3D3C2C"/>
                </a:solidFill>
                <a:latin typeface="Century Gothic"/>
                <a:cs typeface="Century Gothic"/>
              </a:rPr>
              <a:t>a</a:t>
            </a:r>
            <a:r>
              <a:rPr sz="1700" dirty="0">
                <a:solidFill>
                  <a:srgbClr val="3D3C2C"/>
                </a:solidFill>
                <a:latin typeface="Century Gothic"/>
                <a:cs typeface="Century Gothic"/>
              </a:rPr>
              <a:t>s a </a:t>
            </a:r>
            <a:r>
              <a:rPr sz="1700" spc="-5" dirty="0">
                <a:solidFill>
                  <a:srgbClr val="3D3C2C"/>
                </a:solidFill>
                <a:latin typeface="Century Gothic"/>
                <a:cs typeface="Century Gothic"/>
              </a:rPr>
              <a:t>Hybr</a:t>
            </a:r>
            <a:r>
              <a:rPr sz="1700" spc="5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700" dirty="0">
                <a:solidFill>
                  <a:srgbClr val="3D3C2C"/>
                </a:solidFill>
                <a:latin typeface="Century Gothic"/>
                <a:cs typeface="Century Gothic"/>
              </a:rPr>
              <a:t>d</a:t>
            </a:r>
            <a:r>
              <a:rPr sz="1700" spc="-2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700" spc="-5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1700" spc="15" dirty="0">
                <a:solidFill>
                  <a:srgbClr val="3D3C2C"/>
                </a:solidFill>
                <a:latin typeface="Century Gothic"/>
                <a:cs typeface="Century Gothic"/>
              </a:rPr>
              <a:t>l</a:t>
            </a:r>
            <a:r>
              <a:rPr sz="1700" dirty="0">
                <a:solidFill>
                  <a:srgbClr val="3D3C2C"/>
                </a:solidFill>
                <a:latin typeface="Century Gothic"/>
                <a:cs typeface="Century Gothic"/>
              </a:rPr>
              <a:t>ec</a:t>
            </a:r>
            <a:r>
              <a:rPr sz="1700" spc="-20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700" dirty="0">
                <a:solidFill>
                  <a:srgbClr val="3D3C2C"/>
                </a:solidFill>
                <a:latin typeface="Century Gothic"/>
                <a:cs typeface="Century Gothic"/>
              </a:rPr>
              <a:t>r</a:t>
            </a:r>
            <a:r>
              <a:rPr sz="1700" spc="5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700" dirty="0">
                <a:solidFill>
                  <a:srgbClr val="3D3C2C"/>
                </a:solidFill>
                <a:latin typeface="Century Gothic"/>
                <a:cs typeface="Century Gothic"/>
              </a:rPr>
              <a:t>c</a:t>
            </a:r>
            <a:r>
              <a:rPr sz="1700" spc="-3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700" spc="-5" dirty="0">
                <a:solidFill>
                  <a:srgbClr val="3D3C2C"/>
                </a:solidFill>
                <a:latin typeface="Century Gothic"/>
                <a:cs typeface="Century Gothic"/>
              </a:rPr>
              <a:t>Veh</a:t>
            </a:r>
            <a:r>
              <a:rPr sz="1700" spc="10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700" spc="-15" dirty="0">
                <a:solidFill>
                  <a:srgbClr val="3D3C2C"/>
                </a:solidFill>
                <a:latin typeface="Century Gothic"/>
                <a:cs typeface="Century Gothic"/>
              </a:rPr>
              <a:t>c</a:t>
            </a:r>
            <a:r>
              <a:rPr sz="1700" dirty="0">
                <a:solidFill>
                  <a:srgbClr val="3D3C2C"/>
                </a:solidFill>
                <a:latin typeface="Century Gothic"/>
                <a:cs typeface="Century Gothic"/>
              </a:rPr>
              <a:t>l</a:t>
            </a:r>
            <a:r>
              <a:rPr sz="1700" spc="-20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1700" dirty="0">
                <a:solidFill>
                  <a:srgbClr val="3D3C2C"/>
                </a:solidFill>
                <a:latin typeface="Century Gothic"/>
                <a:cs typeface="Century Gothic"/>
              </a:rPr>
              <a:t>.</a:t>
            </a:r>
            <a:endParaRPr sz="1700">
              <a:latin typeface="Century Gothic"/>
              <a:cs typeface="Century Gothic"/>
            </a:endParaRPr>
          </a:p>
          <a:p>
            <a:pPr marL="309245">
              <a:lnSpc>
                <a:spcPct val="100000"/>
              </a:lnSpc>
              <a:spcBef>
                <a:spcPts val="15"/>
              </a:spcBef>
              <a:tabLst>
                <a:tab pos="583565" algn="l"/>
              </a:tabLst>
            </a:pPr>
            <a:r>
              <a:rPr sz="1050" spc="5" dirty="0">
                <a:solidFill>
                  <a:srgbClr val="93C500"/>
                </a:solidFill>
                <a:latin typeface="Wingdings 2"/>
                <a:cs typeface="Wingdings 2"/>
              </a:rPr>
              <a:t></a:t>
            </a:r>
            <a:r>
              <a:rPr sz="1050" spc="5" dirty="0">
                <a:solidFill>
                  <a:srgbClr val="93C500"/>
                </a:solidFill>
                <a:latin typeface="Times New Roman"/>
                <a:cs typeface="Times New Roman"/>
              </a:rPr>
              <a:t>	</a:t>
            </a:r>
            <a:r>
              <a:rPr sz="1400" spc="5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400" spc="-10" dirty="0">
                <a:solidFill>
                  <a:srgbClr val="3D3C2C"/>
                </a:solidFill>
                <a:latin typeface="Century Gothic"/>
                <a:cs typeface="Century Gothic"/>
              </a:rPr>
              <a:t>h</a:t>
            </a:r>
            <a:r>
              <a:rPr sz="1400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1400" spc="-1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D3C2C"/>
                </a:solidFill>
                <a:latin typeface="Century Gothic"/>
                <a:cs typeface="Century Gothic"/>
              </a:rPr>
              <a:t>fuel</a:t>
            </a:r>
            <a:r>
              <a:rPr sz="1400" spc="-1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400" spc="15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400" dirty="0">
                <a:solidFill>
                  <a:srgbClr val="3D3C2C"/>
                </a:solidFill>
                <a:latin typeface="Century Gothic"/>
                <a:cs typeface="Century Gothic"/>
              </a:rPr>
              <a:t>s</a:t>
            </a:r>
            <a:r>
              <a:rPr sz="1400" spc="-3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400" spc="-10" dirty="0">
                <a:solidFill>
                  <a:srgbClr val="3D3C2C"/>
                </a:solidFill>
                <a:latin typeface="Century Gothic"/>
                <a:cs typeface="Century Gothic"/>
              </a:rPr>
              <a:t>th</a:t>
            </a:r>
            <a:r>
              <a:rPr sz="1400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1400" spc="-10" dirty="0">
                <a:solidFill>
                  <a:srgbClr val="3D3C2C"/>
                </a:solidFill>
                <a:latin typeface="Century Gothic"/>
                <a:cs typeface="Century Gothic"/>
              </a:rPr>
              <a:t> h</a:t>
            </a:r>
            <a:r>
              <a:rPr sz="1400" spc="-5" dirty="0">
                <a:solidFill>
                  <a:srgbClr val="3D3C2C"/>
                </a:solidFill>
                <a:latin typeface="Century Gothic"/>
                <a:cs typeface="Century Gothic"/>
              </a:rPr>
              <a:t>ydr</a:t>
            </a:r>
            <a:r>
              <a:rPr sz="1400" dirty="0">
                <a:solidFill>
                  <a:srgbClr val="3D3C2C"/>
                </a:solidFill>
                <a:latin typeface="Century Gothic"/>
                <a:cs typeface="Century Gothic"/>
              </a:rPr>
              <a:t>oge</a:t>
            </a:r>
            <a:r>
              <a:rPr sz="1400" spc="-10" dirty="0">
                <a:solidFill>
                  <a:srgbClr val="3D3C2C"/>
                </a:solidFill>
                <a:latin typeface="Century Gothic"/>
                <a:cs typeface="Century Gothic"/>
              </a:rPr>
              <a:t>n</a:t>
            </a:r>
            <a:r>
              <a:rPr sz="1400" dirty="0">
                <a:solidFill>
                  <a:srgbClr val="3D3C2C"/>
                </a:solidFill>
                <a:latin typeface="Century Gothic"/>
                <a:cs typeface="Century Gothic"/>
              </a:rPr>
              <a:t>.</a:t>
            </a:r>
            <a:endParaRPr sz="1400">
              <a:latin typeface="Century Gothic"/>
              <a:cs typeface="Century Gothic"/>
            </a:endParaRPr>
          </a:p>
          <a:p>
            <a:pPr marL="286385" marR="149860" indent="-274320" algn="just">
              <a:lnSpc>
                <a:spcPts val="1630"/>
              </a:lnSpc>
              <a:spcBef>
                <a:spcPts val="395"/>
              </a:spcBef>
            </a:pPr>
            <a:r>
              <a:rPr sz="1300" spc="-15" dirty="0">
                <a:solidFill>
                  <a:srgbClr val="93C500"/>
                </a:solidFill>
                <a:latin typeface="Wingdings 2"/>
                <a:cs typeface="Wingdings 2"/>
              </a:rPr>
              <a:t></a:t>
            </a:r>
            <a:r>
              <a:rPr sz="1300" spc="-15" dirty="0">
                <a:solidFill>
                  <a:srgbClr val="93C500"/>
                </a:solidFill>
                <a:latin typeface="Times New Roman"/>
                <a:cs typeface="Times New Roman"/>
              </a:rPr>
              <a:t>  </a:t>
            </a:r>
            <a:r>
              <a:rPr sz="1300" spc="25" dirty="0">
                <a:solidFill>
                  <a:srgbClr val="93C50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3D3C2C"/>
                </a:solidFill>
                <a:latin typeface="Century Gothic"/>
                <a:cs typeface="Century Gothic"/>
              </a:rPr>
              <a:t>FC</a:t>
            </a:r>
            <a:r>
              <a:rPr sz="1700" spc="-10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1700" dirty="0">
                <a:solidFill>
                  <a:srgbClr val="3D3C2C"/>
                </a:solidFill>
                <a:latin typeface="Century Gothic"/>
                <a:cs typeface="Century Gothic"/>
              </a:rPr>
              <a:t>V’s</a:t>
            </a:r>
            <a:r>
              <a:rPr sz="1700" spc="-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700" dirty="0">
                <a:solidFill>
                  <a:srgbClr val="3D3C2C"/>
                </a:solidFill>
                <a:latin typeface="Century Gothic"/>
                <a:cs typeface="Century Gothic"/>
              </a:rPr>
              <a:t>con</a:t>
            </a:r>
            <a:r>
              <a:rPr sz="1700" spc="10" dirty="0">
                <a:solidFill>
                  <a:srgbClr val="3D3C2C"/>
                </a:solidFill>
                <a:latin typeface="Century Gothic"/>
                <a:cs typeface="Century Gothic"/>
              </a:rPr>
              <a:t>v</a:t>
            </a:r>
            <a:r>
              <a:rPr sz="1700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1700" spc="-15" dirty="0">
                <a:solidFill>
                  <a:srgbClr val="3D3C2C"/>
                </a:solidFill>
                <a:latin typeface="Century Gothic"/>
                <a:cs typeface="Century Gothic"/>
              </a:rPr>
              <a:t>r</a:t>
            </a:r>
            <a:r>
              <a:rPr sz="1700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700" spc="-3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700" dirty="0">
                <a:solidFill>
                  <a:srgbClr val="3D3C2C"/>
                </a:solidFill>
                <a:latin typeface="Century Gothic"/>
                <a:cs typeface="Century Gothic"/>
              </a:rPr>
              <a:t>hydro</a:t>
            </a:r>
            <a:r>
              <a:rPr sz="1700" spc="5" dirty="0">
                <a:solidFill>
                  <a:srgbClr val="3D3C2C"/>
                </a:solidFill>
                <a:latin typeface="Century Gothic"/>
                <a:cs typeface="Century Gothic"/>
              </a:rPr>
              <a:t>g</a:t>
            </a:r>
            <a:r>
              <a:rPr sz="1700" dirty="0">
                <a:solidFill>
                  <a:srgbClr val="3D3C2C"/>
                </a:solidFill>
                <a:latin typeface="Century Gothic"/>
                <a:cs typeface="Century Gothic"/>
              </a:rPr>
              <a:t>en </a:t>
            </a:r>
            <a:r>
              <a:rPr sz="1700" spc="-5" dirty="0">
                <a:solidFill>
                  <a:srgbClr val="3D3C2C"/>
                </a:solidFill>
                <a:latin typeface="Century Gothic"/>
                <a:cs typeface="Century Gothic"/>
              </a:rPr>
              <a:t>an</a:t>
            </a:r>
            <a:r>
              <a:rPr sz="1700" dirty="0">
                <a:solidFill>
                  <a:srgbClr val="3D3C2C"/>
                </a:solidFill>
                <a:latin typeface="Century Gothic"/>
                <a:cs typeface="Century Gothic"/>
              </a:rPr>
              <a:t>d ox</a:t>
            </a:r>
            <a:r>
              <a:rPr sz="1700" spc="-10" dirty="0">
                <a:solidFill>
                  <a:srgbClr val="3D3C2C"/>
                </a:solidFill>
                <a:latin typeface="Century Gothic"/>
                <a:cs typeface="Century Gothic"/>
              </a:rPr>
              <a:t>y</a:t>
            </a:r>
            <a:r>
              <a:rPr sz="1700" dirty="0">
                <a:solidFill>
                  <a:srgbClr val="3D3C2C"/>
                </a:solidFill>
                <a:latin typeface="Century Gothic"/>
                <a:cs typeface="Century Gothic"/>
              </a:rPr>
              <a:t>gen</a:t>
            </a:r>
            <a:r>
              <a:rPr sz="1700" spc="-15" dirty="0">
                <a:solidFill>
                  <a:srgbClr val="3D3C2C"/>
                </a:solidFill>
                <a:latin typeface="Century Gothic"/>
                <a:cs typeface="Century Gothic"/>
              </a:rPr>
              <a:t> t</a:t>
            </a:r>
            <a:r>
              <a:rPr sz="1700" dirty="0">
                <a:solidFill>
                  <a:srgbClr val="3D3C2C"/>
                </a:solidFill>
                <a:latin typeface="Century Gothic"/>
                <a:cs typeface="Century Gothic"/>
              </a:rPr>
              <a:t>o</a:t>
            </a:r>
            <a:r>
              <a:rPr sz="1700" spc="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700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1700" spc="10" dirty="0">
                <a:solidFill>
                  <a:srgbClr val="3D3C2C"/>
                </a:solidFill>
                <a:latin typeface="Century Gothic"/>
                <a:cs typeface="Century Gothic"/>
              </a:rPr>
              <a:t>l</a:t>
            </a:r>
            <a:r>
              <a:rPr sz="1700" dirty="0">
                <a:solidFill>
                  <a:srgbClr val="3D3C2C"/>
                </a:solidFill>
                <a:latin typeface="Century Gothic"/>
                <a:cs typeface="Century Gothic"/>
              </a:rPr>
              <a:t>ec</a:t>
            </a:r>
            <a:r>
              <a:rPr sz="1700" spc="-20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700" dirty="0">
                <a:solidFill>
                  <a:srgbClr val="3D3C2C"/>
                </a:solidFill>
                <a:latin typeface="Century Gothic"/>
                <a:cs typeface="Century Gothic"/>
              </a:rPr>
              <a:t>r</a:t>
            </a:r>
            <a:r>
              <a:rPr sz="1700" spc="5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700" dirty="0">
                <a:solidFill>
                  <a:srgbClr val="3D3C2C"/>
                </a:solidFill>
                <a:latin typeface="Century Gothic"/>
                <a:cs typeface="Century Gothic"/>
              </a:rPr>
              <a:t>ci</a:t>
            </a:r>
            <a:r>
              <a:rPr sz="1700" spc="-20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700" dirty="0">
                <a:solidFill>
                  <a:srgbClr val="3D3C2C"/>
                </a:solidFill>
                <a:latin typeface="Century Gothic"/>
                <a:cs typeface="Century Gothic"/>
              </a:rPr>
              <a:t>y wh</a:t>
            </a:r>
            <a:r>
              <a:rPr sz="1700" spc="10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700" dirty="0">
                <a:solidFill>
                  <a:srgbClr val="3D3C2C"/>
                </a:solidFill>
                <a:latin typeface="Century Gothic"/>
                <a:cs typeface="Century Gothic"/>
              </a:rPr>
              <a:t>ch</a:t>
            </a:r>
            <a:r>
              <a:rPr sz="1700" spc="-2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700" spc="-5" dirty="0">
                <a:solidFill>
                  <a:srgbClr val="3D3C2C"/>
                </a:solidFill>
                <a:latin typeface="Century Gothic"/>
                <a:cs typeface="Century Gothic"/>
              </a:rPr>
              <a:t>power</a:t>
            </a:r>
            <a:r>
              <a:rPr sz="1700" dirty="0">
                <a:solidFill>
                  <a:srgbClr val="3D3C2C"/>
                </a:solidFill>
                <a:latin typeface="Century Gothic"/>
                <a:cs typeface="Century Gothic"/>
              </a:rPr>
              <a:t>s</a:t>
            </a:r>
            <a:r>
              <a:rPr sz="1700" spc="-1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700" spc="-5" dirty="0">
                <a:solidFill>
                  <a:srgbClr val="3D3C2C"/>
                </a:solidFill>
                <a:latin typeface="Century Gothic"/>
                <a:cs typeface="Century Gothic"/>
              </a:rPr>
              <a:t>a</a:t>
            </a:r>
            <a:r>
              <a:rPr sz="1700" dirty="0">
                <a:solidFill>
                  <a:srgbClr val="3D3C2C"/>
                </a:solidFill>
                <a:latin typeface="Century Gothic"/>
                <a:cs typeface="Century Gothic"/>
              </a:rPr>
              <a:t>n e</a:t>
            </a:r>
            <a:r>
              <a:rPr sz="1700" spc="15" dirty="0">
                <a:solidFill>
                  <a:srgbClr val="3D3C2C"/>
                </a:solidFill>
                <a:latin typeface="Century Gothic"/>
                <a:cs typeface="Century Gothic"/>
              </a:rPr>
              <a:t>l</a:t>
            </a:r>
            <a:r>
              <a:rPr sz="1700" dirty="0">
                <a:solidFill>
                  <a:srgbClr val="3D3C2C"/>
                </a:solidFill>
                <a:latin typeface="Century Gothic"/>
                <a:cs typeface="Century Gothic"/>
              </a:rPr>
              <a:t>ec</a:t>
            </a:r>
            <a:r>
              <a:rPr sz="1700" spc="-20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700" dirty="0">
                <a:solidFill>
                  <a:srgbClr val="3D3C2C"/>
                </a:solidFill>
                <a:latin typeface="Century Gothic"/>
                <a:cs typeface="Century Gothic"/>
              </a:rPr>
              <a:t>r</a:t>
            </a:r>
            <a:r>
              <a:rPr sz="1700" spc="5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700" dirty="0">
                <a:solidFill>
                  <a:srgbClr val="3D3C2C"/>
                </a:solidFill>
                <a:latin typeface="Century Gothic"/>
                <a:cs typeface="Century Gothic"/>
              </a:rPr>
              <a:t>c mo</a:t>
            </a:r>
            <a:r>
              <a:rPr sz="1700" spc="-15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700" dirty="0">
                <a:solidFill>
                  <a:srgbClr val="3D3C2C"/>
                </a:solidFill>
                <a:latin typeface="Century Gothic"/>
                <a:cs typeface="Century Gothic"/>
              </a:rPr>
              <a:t>or.</a:t>
            </a:r>
            <a:endParaRPr sz="1700">
              <a:latin typeface="Century Gothic"/>
              <a:cs typeface="Century Gothic"/>
            </a:endParaRPr>
          </a:p>
          <a:p>
            <a:pPr marL="286385" marR="5080" indent="-274320">
              <a:lnSpc>
                <a:spcPct val="80000"/>
              </a:lnSpc>
              <a:spcBef>
                <a:spcPts val="420"/>
              </a:spcBef>
              <a:tabLst>
                <a:tab pos="286385" algn="l"/>
              </a:tabLst>
            </a:pPr>
            <a:r>
              <a:rPr sz="1300" spc="-15" dirty="0">
                <a:solidFill>
                  <a:srgbClr val="93C500"/>
                </a:solidFill>
                <a:latin typeface="Wingdings 2"/>
                <a:cs typeface="Wingdings 2"/>
              </a:rPr>
              <a:t></a:t>
            </a:r>
            <a:r>
              <a:rPr sz="1300" spc="-15" dirty="0">
                <a:solidFill>
                  <a:srgbClr val="93C500"/>
                </a:solidFill>
                <a:latin typeface="Times New Roman"/>
                <a:cs typeface="Times New Roman"/>
              </a:rPr>
              <a:t>	</a:t>
            </a:r>
            <a:r>
              <a:rPr sz="1700" spc="-15" dirty="0">
                <a:solidFill>
                  <a:srgbClr val="3D3C2C"/>
                </a:solidFill>
                <a:latin typeface="Century Gothic"/>
                <a:cs typeface="Century Gothic"/>
              </a:rPr>
              <a:t>FC</a:t>
            </a:r>
            <a:r>
              <a:rPr sz="1700" spc="-10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1700" dirty="0">
                <a:solidFill>
                  <a:srgbClr val="3D3C2C"/>
                </a:solidFill>
                <a:latin typeface="Century Gothic"/>
                <a:cs typeface="Century Gothic"/>
              </a:rPr>
              <a:t>V’s</a:t>
            </a:r>
            <a:r>
              <a:rPr sz="1700" spc="-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700" dirty="0">
                <a:solidFill>
                  <a:srgbClr val="3D3C2C"/>
                </a:solidFill>
                <a:latin typeface="Century Gothic"/>
                <a:cs typeface="Century Gothic"/>
              </a:rPr>
              <a:t>ha</a:t>
            </a:r>
            <a:r>
              <a:rPr sz="1700" spc="15" dirty="0">
                <a:solidFill>
                  <a:srgbClr val="3D3C2C"/>
                </a:solidFill>
                <a:latin typeface="Century Gothic"/>
                <a:cs typeface="Century Gothic"/>
              </a:rPr>
              <a:t>v</a:t>
            </a:r>
            <a:r>
              <a:rPr sz="1700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1700" spc="-3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700" spc="-15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700" dirty="0">
                <a:solidFill>
                  <a:srgbClr val="3D3C2C"/>
                </a:solidFill>
                <a:latin typeface="Century Gothic"/>
                <a:cs typeface="Century Gothic"/>
              </a:rPr>
              <a:t>he</a:t>
            </a:r>
            <a:r>
              <a:rPr sz="1700" spc="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700" dirty="0">
                <a:solidFill>
                  <a:srgbClr val="3D3C2C"/>
                </a:solidFill>
                <a:latin typeface="Century Gothic"/>
                <a:cs typeface="Century Gothic"/>
              </a:rPr>
              <a:t>same </a:t>
            </a:r>
            <a:r>
              <a:rPr sz="1700" spc="15" dirty="0">
                <a:solidFill>
                  <a:srgbClr val="3D3C2C"/>
                </a:solidFill>
                <a:latin typeface="Century Gothic"/>
                <a:cs typeface="Century Gothic"/>
              </a:rPr>
              <a:t>M</a:t>
            </a:r>
            <a:r>
              <a:rPr sz="1700" dirty="0">
                <a:solidFill>
                  <a:srgbClr val="3D3C2C"/>
                </a:solidFill>
                <a:latin typeface="Century Gothic"/>
                <a:cs typeface="Century Gothic"/>
              </a:rPr>
              <a:t>o</a:t>
            </a:r>
            <a:r>
              <a:rPr sz="1700" spc="-15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700" dirty="0">
                <a:solidFill>
                  <a:srgbClr val="3D3C2C"/>
                </a:solidFill>
                <a:latin typeface="Century Gothic"/>
                <a:cs typeface="Century Gothic"/>
              </a:rPr>
              <a:t>or</a:t>
            </a:r>
            <a:r>
              <a:rPr sz="1700" spc="-1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700" spc="-5" dirty="0">
                <a:solidFill>
                  <a:srgbClr val="3D3C2C"/>
                </a:solidFill>
                <a:latin typeface="Century Gothic"/>
                <a:cs typeface="Century Gothic"/>
              </a:rPr>
              <a:t>Genera</a:t>
            </a:r>
            <a:r>
              <a:rPr sz="1700" spc="-10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700" dirty="0">
                <a:solidFill>
                  <a:srgbClr val="3D3C2C"/>
                </a:solidFill>
                <a:latin typeface="Century Gothic"/>
                <a:cs typeface="Century Gothic"/>
              </a:rPr>
              <a:t>or</a:t>
            </a:r>
            <a:r>
              <a:rPr sz="1700" spc="-1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700" spc="-30" dirty="0">
                <a:solidFill>
                  <a:srgbClr val="3D3C2C"/>
                </a:solidFill>
                <a:latin typeface="Century Gothic"/>
                <a:cs typeface="Century Gothic"/>
              </a:rPr>
              <a:t>(</a:t>
            </a:r>
            <a:r>
              <a:rPr sz="1700" spc="15" dirty="0">
                <a:solidFill>
                  <a:srgbClr val="3D3C2C"/>
                </a:solidFill>
                <a:latin typeface="Century Gothic"/>
                <a:cs typeface="Century Gothic"/>
              </a:rPr>
              <a:t>M</a:t>
            </a:r>
            <a:r>
              <a:rPr sz="1700" spc="-5" dirty="0">
                <a:solidFill>
                  <a:srgbClr val="3D3C2C"/>
                </a:solidFill>
                <a:latin typeface="Century Gothic"/>
                <a:cs typeface="Century Gothic"/>
              </a:rPr>
              <a:t>G</a:t>
            </a:r>
            <a:r>
              <a:rPr sz="1700" spc="-20" dirty="0">
                <a:solidFill>
                  <a:srgbClr val="3D3C2C"/>
                </a:solidFill>
                <a:latin typeface="Century Gothic"/>
                <a:cs typeface="Century Gothic"/>
              </a:rPr>
              <a:t>)</a:t>
            </a:r>
            <a:r>
              <a:rPr sz="1700" dirty="0">
                <a:solidFill>
                  <a:srgbClr val="3D3C2C"/>
                </a:solidFill>
                <a:latin typeface="Century Gothic"/>
                <a:cs typeface="Century Gothic"/>
              </a:rPr>
              <a:t>, in</a:t>
            </a:r>
            <a:r>
              <a:rPr sz="1700" spc="15" dirty="0">
                <a:solidFill>
                  <a:srgbClr val="3D3C2C"/>
                </a:solidFill>
                <a:latin typeface="Century Gothic"/>
                <a:cs typeface="Century Gothic"/>
              </a:rPr>
              <a:t>v</a:t>
            </a:r>
            <a:r>
              <a:rPr sz="1700" spc="-20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1700" dirty="0">
                <a:solidFill>
                  <a:srgbClr val="3D3C2C"/>
                </a:solidFill>
                <a:latin typeface="Century Gothic"/>
                <a:cs typeface="Century Gothic"/>
              </a:rPr>
              <a:t>r</a:t>
            </a:r>
            <a:r>
              <a:rPr sz="1700" spc="-10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700" dirty="0">
                <a:solidFill>
                  <a:srgbClr val="3D3C2C"/>
                </a:solidFill>
                <a:latin typeface="Century Gothic"/>
                <a:cs typeface="Century Gothic"/>
              </a:rPr>
              <a:t>er,</a:t>
            </a:r>
            <a:r>
              <a:rPr sz="1700" spc="-2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700" spc="-5" dirty="0">
                <a:solidFill>
                  <a:srgbClr val="3D3C2C"/>
                </a:solidFill>
                <a:latin typeface="Century Gothic"/>
                <a:cs typeface="Century Gothic"/>
              </a:rPr>
              <a:t>an</a:t>
            </a:r>
            <a:r>
              <a:rPr sz="1700" dirty="0">
                <a:solidFill>
                  <a:srgbClr val="3D3C2C"/>
                </a:solidFill>
                <a:latin typeface="Century Gothic"/>
                <a:cs typeface="Century Gothic"/>
              </a:rPr>
              <a:t>d</a:t>
            </a:r>
            <a:r>
              <a:rPr sz="1700" spc="-2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700" dirty="0">
                <a:solidFill>
                  <a:srgbClr val="3D3C2C"/>
                </a:solidFill>
                <a:latin typeface="Century Gothic"/>
                <a:cs typeface="Century Gothic"/>
              </a:rPr>
              <a:t>R</a:t>
            </a:r>
            <a:r>
              <a:rPr sz="1700" spc="-5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1700" dirty="0">
                <a:solidFill>
                  <a:srgbClr val="3D3C2C"/>
                </a:solidFill>
                <a:latin typeface="Century Gothic"/>
                <a:cs typeface="Century Gothic"/>
              </a:rPr>
              <a:t>genera</a:t>
            </a:r>
            <a:r>
              <a:rPr sz="1700" spc="-15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700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700" spc="10" dirty="0">
                <a:solidFill>
                  <a:srgbClr val="3D3C2C"/>
                </a:solidFill>
                <a:latin typeface="Century Gothic"/>
                <a:cs typeface="Century Gothic"/>
              </a:rPr>
              <a:t>v</a:t>
            </a:r>
            <a:r>
              <a:rPr sz="1700" dirty="0">
                <a:solidFill>
                  <a:srgbClr val="3D3C2C"/>
                </a:solidFill>
                <a:latin typeface="Century Gothic"/>
                <a:cs typeface="Century Gothic"/>
              </a:rPr>
              <a:t>e Braking</a:t>
            </a:r>
            <a:r>
              <a:rPr sz="1700" spc="-2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700" spc="-15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700" dirty="0">
                <a:solidFill>
                  <a:srgbClr val="3D3C2C"/>
                </a:solidFill>
                <a:latin typeface="Century Gothic"/>
                <a:cs typeface="Century Gothic"/>
              </a:rPr>
              <a:t>hat</a:t>
            </a:r>
            <a:r>
              <a:rPr sz="1700" spc="-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700" dirty="0">
                <a:solidFill>
                  <a:srgbClr val="3D3C2C"/>
                </a:solidFill>
                <a:latin typeface="Century Gothic"/>
                <a:cs typeface="Century Gothic"/>
              </a:rPr>
              <a:t>o</a:t>
            </a:r>
            <a:r>
              <a:rPr sz="1700" spc="-15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700" dirty="0">
                <a:solidFill>
                  <a:srgbClr val="3D3C2C"/>
                </a:solidFill>
                <a:latin typeface="Century Gothic"/>
                <a:cs typeface="Century Gothic"/>
              </a:rPr>
              <a:t>her </a:t>
            </a:r>
            <a:r>
              <a:rPr sz="1700" spc="30" dirty="0">
                <a:solidFill>
                  <a:srgbClr val="3D3C2C"/>
                </a:solidFill>
                <a:latin typeface="Century Gothic"/>
                <a:cs typeface="Century Gothic"/>
              </a:rPr>
              <a:t>A</a:t>
            </a:r>
            <a:r>
              <a:rPr sz="1700" spc="-5" dirty="0">
                <a:solidFill>
                  <a:srgbClr val="3D3C2C"/>
                </a:solidFill>
                <a:latin typeface="Century Gothic"/>
                <a:cs typeface="Century Gothic"/>
              </a:rPr>
              <a:t>ED </a:t>
            </a:r>
            <a:r>
              <a:rPr sz="1700" spc="10" dirty="0">
                <a:solidFill>
                  <a:srgbClr val="3D3C2C"/>
                </a:solidFill>
                <a:latin typeface="Century Gothic"/>
                <a:cs typeface="Century Gothic"/>
              </a:rPr>
              <a:t>v</a:t>
            </a:r>
            <a:r>
              <a:rPr sz="1700" dirty="0">
                <a:solidFill>
                  <a:srgbClr val="3D3C2C"/>
                </a:solidFill>
                <a:latin typeface="Century Gothic"/>
                <a:cs typeface="Century Gothic"/>
              </a:rPr>
              <a:t>ehi</a:t>
            </a:r>
            <a:r>
              <a:rPr sz="1700" spc="-15" dirty="0">
                <a:solidFill>
                  <a:srgbClr val="3D3C2C"/>
                </a:solidFill>
                <a:latin typeface="Century Gothic"/>
                <a:cs typeface="Century Gothic"/>
              </a:rPr>
              <a:t>c</a:t>
            </a:r>
            <a:r>
              <a:rPr sz="1700" dirty="0">
                <a:solidFill>
                  <a:srgbClr val="3D3C2C"/>
                </a:solidFill>
                <a:latin typeface="Century Gothic"/>
                <a:cs typeface="Century Gothic"/>
              </a:rPr>
              <a:t>les</a:t>
            </a:r>
            <a:r>
              <a:rPr sz="1700" spc="-3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700" dirty="0">
                <a:solidFill>
                  <a:srgbClr val="3D3C2C"/>
                </a:solidFill>
                <a:latin typeface="Century Gothic"/>
                <a:cs typeface="Century Gothic"/>
              </a:rPr>
              <a:t>ha</a:t>
            </a:r>
            <a:r>
              <a:rPr sz="1700" spc="15" dirty="0">
                <a:solidFill>
                  <a:srgbClr val="3D3C2C"/>
                </a:solidFill>
                <a:latin typeface="Century Gothic"/>
                <a:cs typeface="Century Gothic"/>
              </a:rPr>
              <a:t>v</a:t>
            </a:r>
            <a:r>
              <a:rPr sz="1700" dirty="0">
                <a:solidFill>
                  <a:srgbClr val="3D3C2C"/>
                </a:solidFill>
                <a:latin typeface="Century Gothic"/>
                <a:cs typeface="Century Gothic"/>
              </a:rPr>
              <a:t>e.</a:t>
            </a:r>
            <a:endParaRPr sz="1700">
              <a:latin typeface="Century Gothic"/>
              <a:cs typeface="Century Gothic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4727575" y="146371"/>
            <a:ext cx="2480945" cy="360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A</a:t>
            </a:r>
            <a:r>
              <a:rPr sz="1200" spc="10" dirty="0">
                <a:solidFill>
                  <a:srgbClr val="FDFDFD"/>
                </a:solidFill>
                <a:latin typeface="Century Gothic"/>
                <a:cs typeface="Century Gothic"/>
              </a:rPr>
              <a:t>l</a:t>
            </a:r>
            <a:r>
              <a:rPr sz="1200" spc="-30" dirty="0">
                <a:solidFill>
                  <a:srgbClr val="FDFDFD"/>
                </a:solidFill>
                <a:latin typeface="Century Gothic"/>
                <a:cs typeface="Century Gothic"/>
              </a:rPr>
              <a:t>t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ern</a:t>
            </a:r>
            <a:r>
              <a:rPr sz="1200" spc="-15" dirty="0">
                <a:solidFill>
                  <a:srgbClr val="FDFDFD"/>
                </a:solidFill>
                <a:latin typeface="Century Gothic"/>
                <a:cs typeface="Century Gothic"/>
              </a:rPr>
              <a:t>a</a:t>
            </a:r>
            <a:r>
              <a:rPr sz="1200" spc="-30" dirty="0">
                <a:solidFill>
                  <a:srgbClr val="FDFDFD"/>
                </a:solidFill>
                <a:latin typeface="Century Gothic"/>
                <a:cs typeface="Century Gothic"/>
              </a:rPr>
              <a:t>t</a:t>
            </a:r>
            <a:r>
              <a:rPr sz="1200" spc="-5" dirty="0">
                <a:solidFill>
                  <a:srgbClr val="FDFDFD"/>
                </a:solidFill>
                <a:latin typeface="Century Gothic"/>
                <a:cs typeface="Century Gothic"/>
              </a:rPr>
              <a:t>iv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e</a:t>
            </a:r>
            <a:r>
              <a:rPr sz="1200" spc="35" dirty="0">
                <a:solidFill>
                  <a:srgbClr val="FDFDFD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FDFDFD"/>
                </a:solidFill>
                <a:latin typeface="Century Gothic"/>
                <a:cs typeface="Century Gothic"/>
              </a:rPr>
              <a:t>E</a:t>
            </a:r>
            <a:r>
              <a:rPr sz="1200" spc="20" dirty="0">
                <a:solidFill>
                  <a:srgbClr val="FDFDFD"/>
                </a:solidFill>
                <a:latin typeface="Century Gothic"/>
                <a:cs typeface="Century Gothic"/>
              </a:rPr>
              <a:t>l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e</a:t>
            </a:r>
            <a:r>
              <a:rPr sz="1200" spc="-20" dirty="0">
                <a:solidFill>
                  <a:srgbClr val="FDFDFD"/>
                </a:solidFill>
                <a:latin typeface="Century Gothic"/>
                <a:cs typeface="Century Gothic"/>
              </a:rPr>
              <a:t>c</a:t>
            </a:r>
            <a:r>
              <a:rPr sz="1200" spc="-30" dirty="0">
                <a:solidFill>
                  <a:srgbClr val="FDFDFD"/>
                </a:solidFill>
                <a:latin typeface="Century Gothic"/>
                <a:cs typeface="Century Gothic"/>
              </a:rPr>
              <a:t>t</a:t>
            </a:r>
            <a:r>
              <a:rPr sz="1200" spc="-5" dirty="0">
                <a:solidFill>
                  <a:srgbClr val="FDFDFD"/>
                </a:solidFill>
                <a:latin typeface="Century Gothic"/>
                <a:cs typeface="Century Gothic"/>
              </a:rPr>
              <a:t>ric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 </a:t>
            </a:r>
            <a:r>
              <a:rPr sz="1200" spc="-5" dirty="0">
                <a:solidFill>
                  <a:srgbClr val="FDFDFD"/>
                </a:solidFill>
                <a:latin typeface="Century Gothic"/>
                <a:cs typeface="Century Gothic"/>
              </a:rPr>
              <a:t>D</a:t>
            </a:r>
            <a:r>
              <a:rPr sz="1200" dirty="0">
                <a:solidFill>
                  <a:srgbClr val="FDFDFD"/>
                </a:solidFill>
                <a:latin typeface="Century Gothic"/>
                <a:cs typeface="Century Gothic"/>
              </a:rPr>
              <a:t>ri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ve</a:t>
            </a:r>
            <a:r>
              <a:rPr sz="1200" dirty="0">
                <a:solidFill>
                  <a:srgbClr val="FDFDFD"/>
                </a:solidFill>
                <a:latin typeface="Century Gothic"/>
                <a:cs typeface="Century Gothic"/>
              </a:rPr>
              <a:t> </a:t>
            </a:r>
            <a:r>
              <a:rPr sz="1200" spc="-15" dirty="0">
                <a:solidFill>
                  <a:srgbClr val="FDFDFD"/>
                </a:solidFill>
                <a:latin typeface="Century Gothic"/>
                <a:cs typeface="Century Gothic"/>
              </a:rPr>
              <a:t>V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ehic</a:t>
            </a:r>
            <a:r>
              <a:rPr sz="1200" spc="20" dirty="0">
                <a:solidFill>
                  <a:srgbClr val="FDFDFD"/>
                </a:solidFill>
                <a:latin typeface="Century Gothic"/>
                <a:cs typeface="Century Gothic"/>
              </a:rPr>
              <a:t>l</a:t>
            </a:r>
            <a:r>
              <a:rPr sz="1200" dirty="0">
                <a:solidFill>
                  <a:srgbClr val="FDFDFD"/>
                </a:solidFill>
                <a:latin typeface="Century Gothic"/>
                <a:cs typeface="Century Gothic"/>
              </a:rPr>
              <a:t>es 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f</a:t>
            </a:r>
            <a:r>
              <a:rPr sz="1200" spc="-20" dirty="0">
                <a:solidFill>
                  <a:srgbClr val="FDFDFD"/>
                </a:solidFill>
                <a:latin typeface="Century Gothic"/>
                <a:cs typeface="Century Gothic"/>
              </a:rPr>
              <a:t>o</a:t>
            </a:r>
            <a:r>
              <a:rPr sz="1200" spc="-5" dirty="0">
                <a:solidFill>
                  <a:srgbClr val="FDFDFD"/>
                </a:solidFill>
                <a:latin typeface="Century Gothic"/>
                <a:cs typeface="Century Gothic"/>
              </a:rPr>
              <a:t>r</a:t>
            </a:r>
            <a:r>
              <a:rPr sz="1200" spc="10" dirty="0">
                <a:solidFill>
                  <a:srgbClr val="FDFDFD"/>
                </a:solidFill>
                <a:latin typeface="Century Gothic"/>
                <a:cs typeface="Century Gothic"/>
              </a:rPr>
              <a:t> </a:t>
            </a:r>
            <a:r>
              <a:rPr sz="1200" spc="-30" dirty="0">
                <a:solidFill>
                  <a:srgbClr val="FDFDFD"/>
                </a:solidFill>
                <a:latin typeface="Century Gothic"/>
                <a:cs typeface="Century Gothic"/>
              </a:rPr>
              <a:t>t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he</a:t>
            </a:r>
            <a:r>
              <a:rPr sz="1200" spc="35" dirty="0">
                <a:solidFill>
                  <a:srgbClr val="FDFDFD"/>
                </a:solidFill>
                <a:latin typeface="Century Gothic"/>
                <a:cs typeface="Century Gothic"/>
              </a:rPr>
              <a:t> </a:t>
            </a:r>
            <a:r>
              <a:rPr sz="1200" spc="-20" dirty="0">
                <a:solidFill>
                  <a:srgbClr val="FDFDFD"/>
                </a:solidFill>
                <a:latin typeface="Century Gothic"/>
                <a:cs typeface="Century Gothic"/>
              </a:rPr>
              <a:t>F</a:t>
            </a:r>
            <a:r>
              <a:rPr sz="1200" spc="-5" dirty="0">
                <a:solidFill>
                  <a:srgbClr val="FDFDFD"/>
                </a:solidFill>
                <a:latin typeface="Century Gothic"/>
                <a:cs typeface="Century Gothic"/>
              </a:rPr>
              <a:t>irs</a:t>
            </a:r>
            <a:r>
              <a:rPr sz="1200" dirty="0">
                <a:solidFill>
                  <a:srgbClr val="FDFDFD"/>
                </a:solidFill>
                <a:latin typeface="Century Gothic"/>
                <a:cs typeface="Century Gothic"/>
              </a:rPr>
              <a:t>t</a:t>
            </a:r>
            <a:r>
              <a:rPr sz="1200" spc="15" dirty="0">
                <a:solidFill>
                  <a:srgbClr val="FDFDFD"/>
                </a:solidFill>
                <a:latin typeface="Century Gothic"/>
                <a:cs typeface="Century Gothic"/>
              </a:rPr>
              <a:t> 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R</a:t>
            </a:r>
            <a:r>
              <a:rPr sz="1200" dirty="0">
                <a:solidFill>
                  <a:srgbClr val="FDFDFD"/>
                </a:solidFill>
                <a:latin typeface="Century Gothic"/>
                <a:cs typeface="Century Gothic"/>
              </a:rPr>
              <a:t>esp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onder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70" name="object 70"/>
          <p:cNvSpPr/>
          <p:nvPr/>
        </p:nvSpPr>
        <p:spPr>
          <a:xfrm>
            <a:off x="4648200" y="2365375"/>
            <a:ext cx="3444875" cy="34448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 txBox="1">
            <a:spLocks noGrp="1"/>
          </p:cNvSpPr>
          <p:nvPr>
            <p:ph type="ftr" sz="quarter" idx="5"/>
          </p:nvPr>
        </p:nvSpPr>
        <p:spPr>
          <a:xfrm>
            <a:off x="4713859" y="5956443"/>
            <a:ext cx="335089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pc="-15"/>
              <a:t>Federal Fire Department San Diego Training</a:t>
            </a:r>
            <a:endParaRPr spc="-15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29119" y="0"/>
            <a:ext cx="339090" cy="334010"/>
          </a:xfrm>
          <a:custGeom>
            <a:avLst/>
            <a:gdLst/>
            <a:ahLst/>
            <a:cxnLst/>
            <a:rect l="l" t="t" r="r" b="b"/>
            <a:pathLst>
              <a:path w="339090" h="334010">
                <a:moveTo>
                  <a:pt x="0" y="333476"/>
                </a:moveTo>
                <a:lnTo>
                  <a:pt x="339090" y="333476"/>
                </a:lnTo>
                <a:lnTo>
                  <a:pt x="339090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29119" y="6519138"/>
            <a:ext cx="339090" cy="339090"/>
          </a:xfrm>
          <a:custGeom>
            <a:avLst/>
            <a:gdLst/>
            <a:ahLst/>
            <a:cxnLst/>
            <a:rect l="l" t="t" r="r" b="b"/>
            <a:pathLst>
              <a:path w="339090" h="339090">
                <a:moveTo>
                  <a:pt x="0" y="338861"/>
                </a:moveTo>
                <a:lnTo>
                  <a:pt x="339090" y="338861"/>
                </a:lnTo>
                <a:lnTo>
                  <a:pt x="33909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7604" y="0"/>
            <a:ext cx="228600" cy="6858000"/>
          </a:xfrm>
          <a:custGeom>
            <a:avLst/>
            <a:gdLst/>
            <a:ahLst/>
            <a:cxnLst/>
            <a:rect l="l" t="t" r="r" b="b"/>
            <a:pathLst>
              <a:path w="228600" h="6858000">
                <a:moveTo>
                  <a:pt x="0" y="6857999"/>
                </a:moveTo>
                <a:lnTo>
                  <a:pt x="228605" y="6857999"/>
                </a:lnTo>
                <a:lnTo>
                  <a:pt x="228605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29119" y="0"/>
            <a:ext cx="228600" cy="334010"/>
          </a:xfrm>
          <a:custGeom>
            <a:avLst/>
            <a:gdLst/>
            <a:ahLst/>
            <a:cxnLst/>
            <a:rect l="l" t="t" r="r" b="b"/>
            <a:pathLst>
              <a:path w="228600" h="334010">
                <a:moveTo>
                  <a:pt x="0" y="333476"/>
                </a:moveTo>
                <a:lnTo>
                  <a:pt x="228600" y="333476"/>
                </a:lnTo>
                <a:lnTo>
                  <a:pt x="228600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29119" y="6519138"/>
            <a:ext cx="228600" cy="339090"/>
          </a:xfrm>
          <a:custGeom>
            <a:avLst/>
            <a:gdLst/>
            <a:ahLst/>
            <a:cxnLst/>
            <a:rect l="l" t="t" r="r" b="b"/>
            <a:pathLst>
              <a:path w="228600" h="339090">
                <a:moveTo>
                  <a:pt x="0" y="338861"/>
                </a:moveTo>
                <a:lnTo>
                  <a:pt x="228600" y="338861"/>
                </a:lnTo>
                <a:lnTo>
                  <a:pt x="2286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06209" y="0"/>
            <a:ext cx="194310" cy="6858000"/>
          </a:xfrm>
          <a:custGeom>
            <a:avLst/>
            <a:gdLst/>
            <a:ahLst/>
            <a:cxnLst/>
            <a:rect l="l" t="t" r="r" b="b"/>
            <a:pathLst>
              <a:path w="194309" h="6858000">
                <a:moveTo>
                  <a:pt x="0" y="6857999"/>
                </a:moveTo>
                <a:lnTo>
                  <a:pt x="194310" y="6857999"/>
                </a:lnTo>
                <a:lnTo>
                  <a:pt x="194310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491119" y="0"/>
            <a:ext cx="1482090" cy="334010"/>
          </a:xfrm>
          <a:custGeom>
            <a:avLst/>
            <a:gdLst/>
            <a:ahLst/>
            <a:cxnLst/>
            <a:rect l="l" t="t" r="r" b="b"/>
            <a:pathLst>
              <a:path w="1482089" h="334010">
                <a:moveTo>
                  <a:pt x="0" y="333476"/>
                </a:moveTo>
                <a:lnTo>
                  <a:pt x="1482077" y="333476"/>
                </a:lnTo>
                <a:lnTo>
                  <a:pt x="1482077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491119" y="6519138"/>
            <a:ext cx="1482090" cy="339090"/>
          </a:xfrm>
          <a:custGeom>
            <a:avLst/>
            <a:gdLst/>
            <a:ahLst/>
            <a:cxnLst/>
            <a:rect l="l" t="t" r="r" b="b"/>
            <a:pathLst>
              <a:path w="1482089" h="339090">
                <a:moveTo>
                  <a:pt x="0" y="338861"/>
                </a:moveTo>
                <a:lnTo>
                  <a:pt x="1482077" y="338861"/>
                </a:lnTo>
                <a:lnTo>
                  <a:pt x="1482077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00519" y="0"/>
            <a:ext cx="228600" cy="334010"/>
          </a:xfrm>
          <a:custGeom>
            <a:avLst/>
            <a:gdLst/>
            <a:ahLst/>
            <a:cxnLst/>
            <a:rect l="l" t="t" r="r" b="b"/>
            <a:pathLst>
              <a:path w="228600" h="334010">
                <a:moveTo>
                  <a:pt x="0" y="333476"/>
                </a:moveTo>
                <a:lnTo>
                  <a:pt x="228600" y="333476"/>
                </a:lnTo>
                <a:lnTo>
                  <a:pt x="228600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00519" y="6519138"/>
            <a:ext cx="228600" cy="339090"/>
          </a:xfrm>
          <a:custGeom>
            <a:avLst/>
            <a:gdLst/>
            <a:ahLst/>
            <a:cxnLst/>
            <a:rect l="l" t="t" r="r" b="b"/>
            <a:pathLst>
              <a:path w="228600" h="339090">
                <a:moveTo>
                  <a:pt x="0" y="338861"/>
                </a:moveTo>
                <a:lnTo>
                  <a:pt x="228600" y="338861"/>
                </a:lnTo>
                <a:lnTo>
                  <a:pt x="2286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29119" y="0"/>
            <a:ext cx="762000" cy="334010"/>
          </a:xfrm>
          <a:custGeom>
            <a:avLst/>
            <a:gdLst/>
            <a:ahLst/>
            <a:cxnLst/>
            <a:rect l="l" t="t" r="r" b="b"/>
            <a:pathLst>
              <a:path w="762000" h="334010">
                <a:moveTo>
                  <a:pt x="0" y="333476"/>
                </a:moveTo>
                <a:lnTo>
                  <a:pt x="762000" y="333476"/>
                </a:lnTo>
                <a:lnTo>
                  <a:pt x="762000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29119" y="6519138"/>
            <a:ext cx="762000" cy="339090"/>
          </a:xfrm>
          <a:custGeom>
            <a:avLst/>
            <a:gdLst/>
            <a:ahLst/>
            <a:cxnLst/>
            <a:rect l="l" t="t" r="r" b="b"/>
            <a:pathLst>
              <a:path w="762000" h="339090">
                <a:moveTo>
                  <a:pt x="0" y="338861"/>
                </a:moveTo>
                <a:lnTo>
                  <a:pt x="762000" y="338861"/>
                </a:lnTo>
                <a:lnTo>
                  <a:pt x="7620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706996" y="6519138"/>
            <a:ext cx="1524000" cy="339090"/>
          </a:xfrm>
          <a:custGeom>
            <a:avLst/>
            <a:gdLst/>
            <a:ahLst/>
            <a:cxnLst/>
            <a:rect l="l" t="t" r="r" b="b"/>
            <a:pathLst>
              <a:path w="1524000" h="339090">
                <a:moveTo>
                  <a:pt x="0" y="338861"/>
                </a:moveTo>
                <a:lnTo>
                  <a:pt x="1524000" y="338861"/>
                </a:lnTo>
                <a:lnTo>
                  <a:pt x="15240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992996" y="0"/>
            <a:ext cx="151130" cy="6858000"/>
          </a:xfrm>
          <a:custGeom>
            <a:avLst/>
            <a:gdLst/>
            <a:ahLst/>
            <a:cxnLst/>
            <a:rect l="l" t="t" r="r" b="b"/>
            <a:pathLst>
              <a:path w="151129" h="6858000">
                <a:moveTo>
                  <a:pt x="0" y="6857998"/>
                </a:moveTo>
                <a:lnTo>
                  <a:pt x="151002" y="6857998"/>
                </a:lnTo>
                <a:lnTo>
                  <a:pt x="151002" y="0"/>
                </a:lnTo>
                <a:lnTo>
                  <a:pt x="0" y="0"/>
                </a:lnTo>
                <a:lnTo>
                  <a:pt x="0" y="685799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230996" y="0"/>
            <a:ext cx="762000" cy="6858000"/>
          </a:xfrm>
          <a:custGeom>
            <a:avLst/>
            <a:gdLst/>
            <a:ahLst/>
            <a:cxnLst/>
            <a:rect l="l" t="t" r="r" b="b"/>
            <a:pathLst>
              <a:path w="762000" h="6858000">
                <a:moveTo>
                  <a:pt x="0" y="6858000"/>
                </a:moveTo>
                <a:lnTo>
                  <a:pt x="762000" y="6858000"/>
                </a:lnTo>
                <a:lnTo>
                  <a:pt x="762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963796" y="0"/>
            <a:ext cx="597535" cy="334010"/>
          </a:xfrm>
          <a:custGeom>
            <a:avLst/>
            <a:gdLst/>
            <a:ahLst/>
            <a:cxnLst/>
            <a:rect l="l" t="t" r="r" b="b"/>
            <a:pathLst>
              <a:path w="597535" h="334010">
                <a:moveTo>
                  <a:pt x="0" y="333476"/>
                </a:moveTo>
                <a:lnTo>
                  <a:pt x="597407" y="333476"/>
                </a:lnTo>
                <a:lnTo>
                  <a:pt x="597407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963796" y="6519138"/>
            <a:ext cx="2743200" cy="339090"/>
          </a:xfrm>
          <a:custGeom>
            <a:avLst/>
            <a:gdLst/>
            <a:ahLst/>
            <a:cxnLst/>
            <a:rect l="l" t="t" r="r" b="b"/>
            <a:pathLst>
              <a:path w="2743200" h="339090">
                <a:moveTo>
                  <a:pt x="0" y="338861"/>
                </a:moveTo>
                <a:lnTo>
                  <a:pt x="2743200" y="338861"/>
                </a:lnTo>
                <a:lnTo>
                  <a:pt x="27432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973197" y="0"/>
            <a:ext cx="228600" cy="334010"/>
          </a:xfrm>
          <a:custGeom>
            <a:avLst/>
            <a:gdLst/>
            <a:ahLst/>
            <a:cxnLst/>
            <a:rect l="l" t="t" r="r" b="b"/>
            <a:pathLst>
              <a:path w="228600" h="334010">
                <a:moveTo>
                  <a:pt x="0" y="333476"/>
                </a:moveTo>
                <a:lnTo>
                  <a:pt x="228600" y="333476"/>
                </a:lnTo>
                <a:lnTo>
                  <a:pt x="228600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973197" y="6519138"/>
            <a:ext cx="228600" cy="339090"/>
          </a:xfrm>
          <a:custGeom>
            <a:avLst/>
            <a:gdLst/>
            <a:ahLst/>
            <a:cxnLst/>
            <a:rect l="l" t="t" r="r" b="b"/>
            <a:pathLst>
              <a:path w="228600" h="339090">
                <a:moveTo>
                  <a:pt x="0" y="338861"/>
                </a:moveTo>
                <a:lnTo>
                  <a:pt x="228600" y="338861"/>
                </a:lnTo>
                <a:lnTo>
                  <a:pt x="2286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201797" y="0"/>
            <a:ext cx="762000" cy="334010"/>
          </a:xfrm>
          <a:custGeom>
            <a:avLst/>
            <a:gdLst/>
            <a:ahLst/>
            <a:cxnLst/>
            <a:rect l="l" t="t" r="r" b="b"/>
            <a:pathLst>
              <a:path w="762000" h="334010">
                <a:moveTo>
                  <a:pt x="0" y="333476"/>
                </a:moveTo>
                <a:lnTo>
                  <a:pt x="762000" y="333476"/>
                </a:lnTo>
                <a:lnTo>
                  <a:pt x="762000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201797" y="6519138"/>
            <a:ext cx="762000" cy="339090"/>
          </a:xfrm>
          <a:custGeom>
            <a:avLst/>
            <a:gdLst/>
            <a:ahLst/>
            <a:cxnLst/>
            <a:rect l="l" t="t" r="r" b="b"/>
            <a:pathLst>
              <a:path w="762000" h="339090">
                <a:moveTo>
                  <a:pt x="0" y="338861"/>
                </a:moveTo>
                <a:lnTo>
                  <a:pt x="762000" y="338861"/>
                </a:lnTo>
                <a:lnTo>
                  <a:pt x="7620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5728" y="5068688"/>
            <a:ext cx="9078595" cy="1133475"/>
          </a:xfrm>
          <a:custGeom>
            <a:avLst/>
            <a:gdLst/>
            <a:ahLst/>
            <a:cxnLst/>
            <a:rect l="l" t="t" r="r" b="b"/>
            <a:pathLst>
              <a:path w="9078595" h="1133475">
                <a:moveTo>
                  <a:pt x="0" y="1082721"/>
                </a:moveTo>
                <a:lnTo>
                  <a:pt x="74097" y="1087170"/>
                </a:lnTo>
                <a:lnTo>
                  <a:pt x="148338" y="1091588"/>
                </a:lnTo>
                <a:lnTo>
                  <a:pt x="222870" y="1095943"/>
                </a:lnTo>
                <a:lnTo>
                  <a:pt x="297835" y="1100204"/>
                </a:lnTo>
                <a:lnTo>
                  <a:pt x="373379" y="1104341"/>
                </a:lnTo>
                <a:lnTo>
                  <a:pt x="449647" y="1108322"/>
                </a:lnTo>
                <a:lnTo>
                  <a:pt x="526783" y="1112116"/>
                </a:lnTo>
                <a:lnTo>
                  <a:pt x="604932" y="1115692"/>
                </a:lnTo>
                <a:lnTo>
                  <a:pt x="684239" y="1119019"/>
                </a:lnTo>
                <a:lnTo>
                  <a:pt x="764848" y="1122064"/>
                </a:lnTo>
                <a:lnTo>
                  <a:pt x="846905" y="1124798"/>
                </a:lnTo>
                <a:lnTo>
                  <a:pt x="930554" y="1127190"/>
                </a:lnTo>
                <a:lnTo>
                  <a:pt x="1015939" y="1129207"/>
                </a:lnTo>
                <a:lnTo>
                  <a:pt x="1103206" y="1130818"/>
                </a:lnTo>
                <a:lnTo>
                  <a:pt x="1192499" y="1131994"/>
                </a:lnTo>
                <a:lnTo>
                  <a:pt x="1283964" y="1132701"/>
                </a:lnTo>
                <a:lnTo>
                  <a:pt x="1377743" y="1132910"/>
                </a:lnTo>
                <a:lnTo>
                  <a:pt x="1473984" y="1132589"/>
                </a:lnTo>
                <a:lnTo>
                  <a:pt x="1572829" y="1131707"/>
                </a:lnTo>
                <a:lnTo>
                  <a:pt x="1674425" y="1130232"/>
                </a:lnTo>
                <a:lnTo>
                  <a:pt x="1778609" y="1128426"/>
                </a:lnTo>
                <a:lnTo>
                  <a:pt x="1885076" y="1126533"/>
                </a:lnTo>
                <a:lnTo>
                  <a:pt x="1993764" y="1124494"/>
                </a:lnTo>
                <a:lnTo>
                  <a:pt x="2104609" y="1122252"/>
                </a:lnTo>
                <a:lnTo>
                  <a:pt x="2217550" y="1119749"/>
                </a:lnTo>
                <a:lnTo>
                  <a:pt x="2332524" y="1116926"/>
                </a:lnTo>
                <a:lnTo>
                  <a:pt x="2449469" y="1113726"/>
                </a:lnTo>
                <a:lnTo>
                  <a:pt x="2568322" y="1110091"/>
                </a:lnTo>
                <a:lnTo>
                  <a:pt x="2689021" y="1105964"/>
                </a:lnTo>
                <a:lnTo>
                  <a:pt x="2811503" y="1101286"/>
                </a:lnTo>
                <a:lnTo>
                  <a:pt x="2935707" y="1095999"/>
                </a:lnTo>
                <a:lnTo>
                  <a:pt x="3061569" y="1090045"/>
                </a:lnTo>
                <a:lnTo>
                  <a:pt x="3189028" y="1083367"/>
                </a:lnTo>
                <a:lnTo>
                  <a:pt x="3318021" y="1075907"/>
                </a:lnTo>
                <a:lnTo>
                  <a:pt x="3448486" y="1067606"/>
                </a:lnTo>
                <a:lnTo>
                  <a:pt x="3580359" y="1058408"/>
                </a:lnTo>
                <a:lnTo>
                  <a:pt x="3713580" y="1048253"/>
                </a:lnTo>
                <a:lnTo>
                  <a:pt x="3848085" y="1037085"/>
                </a:lnTo>
                <a:lnTo>
                  <a:pt x="3983812" y="1024844"/>
                </a:lnTo>
                <a:lnTo>
                  <a:pt x="4120699" y="1011474"/>
                </a:lnTo>
                <a:lnTo>
                  <a:pt x="4260922" y="996936"/>
                </a:lnTo>
                <a:lnTo>
                  <a:pt x="4406242" y="981268"/>
                </a:lnTo>
                <a:lnTo>
                  <a:pt x="4556025" y="964529"/>
                </a:lnTo>
                <a:lnTo>
                  <a:pt x="4709640" y="946776"/>
                </a:lnTo>
                <a:lnTo>
                  <a:pt x="4866455" y="928067"/>
                </a:lnTo>
                <a:lnTo>
                  <a:pt x="5025836" y="908460"/>
                </a:lnTo>
                <a:lnTo>
                  <a:pt x="5187152" y="888013"/>
                </a:lnTo>
                <a:lnTo>
                  <a:pt x="5349770" y="866784"/>
                </a:lnTo>
                <a:lnTo>
                  <a:pt x="5513059" y="844831"/>
                </a:lnTo>
                <a:lnTo>
                  <a:pt x="5676385" y="822211"/>
                </a:lnTo>
                <a:lnTo>
                  <a:pt x="5839117" y="798983"/>
                </a:lnTo>
                <a:lnTo>
                  <a:pt x="6000623" y="775203"/>
                </a:lnTo>
                <a:lnTo>
                  <a:pt x="6160269" y="750932"/>
                </a:lnTo>
                <a:lnTo>
                  <a:pt x="6317425" y="726225"/>
                </a:lnTo>
                <a:lnTo>
                  <a:pt x="6471457" y="701141"/>
                </a:lnTo>
                <a:lnTo>
                  <a:pt x="6621733" y="675738"/>
                </a:lnTo>
                <a:lnTo>
                  <a:pt x="6767621" y="650074"/>
                </a:lnTo>
                <a:lnTo>
                  <a:pt x="6908489" y="624206"/>
                </a:lnTo>
                <a:lnTo>
                  <a:pt x="7043705" y="598193"/>
                </a:lnTo>
                <a:lnTo>
                  <a:pt x="7172636" y="572092"/>
                </a:lnTo>
                <a:lnTo>
                  <a:pt x="7298305" y="545220"/>
                </a:lnTo>
                <a:lnTo>
                  <a:pt x="7423820" y="516973"/>
                </a:lnTo>
                <a:lnTo>
                  <a:pt x="7548731" y="487520"/>
                </a:lnTo>
                <a:lnTo>
                  <a:pt x="7672588" y="457032"/>
                </a:lnTo>
                <a:lnTo>
                  <a:pt x="7794942" y="425677"/>
                </a:lnTo>
                <a:lnTo>
                  <a:pt x="7915342" y="393625"/>
                </a:lnTo>
                <a:lnTo>
                  <a:pt x="8033340" y="361044"/>
                </a:lnTo>
                <a:lnTo>
                  <a:pt x="8148485" y="328105"/>
                </a:lnTo>
                <a:lnTo>
                  <a:pt x="8260329" y="294977"/>
                </a:lnTo>
                <a:lnTo>
                  <a:pt x="8368420" y="261828"/>
                </a:lnTo>
                <a:lnTo>
                  <a:pt x="8472310" y="228829"/>
                </a:lnTo>
                <a:lnTo>
                  <a:pt x="8571549" y="196148"/>
                </a:lnTo>
                <a:lnTo>
                  <a:pt x="8665687" y="163955"/>
                </a:lnTo>
                <a:lnTo>
                  <a:pt x="8754274" y="132418"/>
                </a:lnTo>
                <a:lnTo>
                  <a:pt x="8836862" y="101709"/>
                </a:lnTo>
                <a:lnTo>
                  <a:pt x="8912999" y="71994"/>
                </a:lnTo>
                <a:lnTo>
                  <a:pt x="8982237" y="43445"/>
                </a:lnTo>
                <a:lnTo>
                  <a:pt x="9044126" y="16230"/>
                </a:lnTo>
                <a:lnTo>
                  <a:pt x="9078271" y="0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5728" y="3486896"/>
            <a:ext cx="9078595" cy="871855"/>
          </a:xfrm>
          <a:custGeom>
            <a:avLst/>
            <a:gdLst/>
            <a:ahLst/>
            <a:cxnLst/>
            <a:rect l="l" t="t" r="r" b="b"/>
            <a:pathLst>
              <a:path w="9078595" h="871854">
                <a:moveTo>
                  <a:pt x="0" y="871362"/>
                </a:moveTo>
                <a:lnTo>
                  <a:pt x="39517" y="850427"/>
                </a:lnTo>
                <a:lnTo>
                  <a:pt x="79226" y="829494"/>
                </a:lnTo>
                <a:lnTo>
                  <a:pt x="119318" y="808565"/>
                </a:lnTo>
                <a:lnTo>
                  <a:pt x="159985" y="787643"/>
                </a:lnTo>
                <a:lnTo>
                  <a:pt x="201417" y="766730"/>
                </a:lnTo>
                <a:lnTo>
                  <a:pt x="243807" y="745829"/>
                </a:lnTo>
                <a:lnTo>
                  <a:pt x="287346" y="724941"/>
                </a:lnTo>
                <a:lnTo>
                  <a:pt x="332224" y="704070"/>
                </a:lnTo>
                <a:lnTo>
                  <a:pt x="378635" y="683217"/>
                </a:lnTo>
                <a:lnTo>
                  <a:pt x="426770" y="662384"/>
                </a:lnTo>
                <a:lnTo>
                  <a:pt x="476819" y="641574"/>
                </a:lnTo>
                <a:lnTo>
                  <a:pt x="528974" y="620789"/>
                </a:lnTo>
                <a:lnTo>
                  <a:pt x="583427" y="600032"/>
                </a:lnTo>
                <a:lnTo>
                  <a:pt x="640370" y="579305"/>
                </a:lnTo>
                <a:lnTo>
                  <a:pt x="699993" y="558609"/>
                </a:lnTo>
                <a:lnTo>
                  <a:pt x="762489" y="537948"/>
                </a:lnTo>
                <a:lnTo>
                  <a:pt x="828049" y="517323"/>
                </a:lnTo>
                <a:lnTo>
                  <a:pt x="896864" y="496737"/>
                </a:lnTo>
                <a:lnTo>
                  <a:pt x="969125" y="476193"/>
                </a:lnTo>
                <a:lnTo>
                  <a:pt x="1045025" y="455691"/>
                </a:lnTo>
                <a:lnTo>
                  <a:pt x="1124420" y="434762"/>
                </a:lnTo>
                <a:lnTo>
                  <a:pt x="1206976" y="413029"/>
                </a:lnTo>
                <a:lnTo>
                  <a:pt x="1292584" y="390639"/>
                </a:lnTo>
                <a:lnTo>
                  <a:pt x="1381138" y="367739"/>
                </a:lnTo>
                <a:lnTo>
                  <a:pt x="1472532" y="344477"/>
                </a:lnTo>
                <a:lnTo>
                  <a:pt x="1566657" y="320999"/>
                </a:lnTo>
                <a:lnTo>
                  <a:pt x="1663407" y="297452"/>
                </a:lnTo>
                <a:lnTo>
                  <a:pt x="1762675" y="273984"/>
                </a:lnTo>
                <a:lnTo>
                  <a:pt x="1864354" y="250740"/>
                </a:lnTo>
                <a:lnTo>
                  <a:pt x="1968336" y="227869"/>
                </a:lnTo>
                <a:lnTo>
                  <a:pt x="2074515" y="205517"/>
                </a:lnTo>
                <a:lnTo>
                  <a:pt x="2182783" y="183831"/>
                </a:lnTo>
                <a:lnTo>
                  <a:pt x="2293034" y="162958"/>
                </a:lnTo>
                <a:lnTo>
                  <a:pt x="2405160" y="143045"/>
                </a:lnTo>
                <a:lnTo>
                  <a:pt x="2519054" y="124239"/>
                </a:lnTo>
                <a:lnTo>
                  <a:pt x="2634610" y="106687"/>
                </a:lnTo>
                <a:lnTo>
                  <a:pt x="2751719" y="90536"/>
                </a:lnTo>
                <a:lnTo>
                  <a:pt x="2870276" y="75933"/>
                </a:lnTo>
                <a:lnTo>
                  <a:pt x="2990173" y="63025"/>
                </a:lnTo>
                <a:lnTo>
                  <a:pt x="3111303" y="51958"/>
                </a:lnTo>
                <a:lnTo>
                  <a:pt x="3234319" y="42339"/>
                </a:lnTo>
                <a:lnTo>
                  <a:pt x="3359831" y="33678"/>
                </a:lnTo>
                <a:lnTo>
                  <a:pt x="3487723" y="25986"/>
                </a:lnTo>
                <a:lnTo>
                  <a:pt x="3617880" y="19272"/>
                </a:lnTo>
                <a:lnTo>
                  <a:pt x="3750186" y="13543"/>
                </a:lnTo>
                <a:lnTo>
                  <a:pt x="3884525" y="8809"/>
                </a:lnTo>
                <a:lnTo>
                  <a:pt x="4020781" y="5079"/>
                </a:lnTo>
                <a:lnTo>
                  <a:pt x="4158839" y="2361"/>
                </a:lnTo>
                <a:lnTo>
                  <a:pt x="4298583" y="665"/>
                </a:lnTo>
                <a:lnTo>
                  <a:pt x="4439897" y="0"/>
                </a:lnTo>
                <a:lnTo>
                  <a:pt x="4582666" y="373"/>
                </a:lnTo>
                <a:lnTo>
                  <a:pt x="4726773" y="1794"/>
                </a:lnTo>
                <a:lnTo>
                  <a:pt x="4872103" y="4273"/>
                </a:lnTo>
                <a:lnTo>
                  <a:pt x="5018541" y="7817"/>
                </a:lnTo>
                <a:lnTo>
                  <a:pt x="5165970" y="12436"/>
                </a:lnTo>
                <a:lnTo>
                  <a:pt x="5314275" y="18138"/>
                </a:lnTo>
                <a:lnTo>
                  <a:pt x="5463340" y="24932"/>
                </a:lnTo>
                <a:lnTo>
                  <a:pt x="5613050" y="32828"/>
                </a:lnTo>
                <a:lnTo>
                  <a:pt x="5763288" y="41834"/>
                </a:lnTo>
                <a:lnTo>
                  <a:pt x="5913939" y="51958"/>
                </a:lnTo>
                <a:lnTo>
                  <a:pt x="6069565" y="64195"/>
                </a:lnTo>
                <a:lnTo>
                  <a:pt x="6233905" y="79317"/>
                </a:lnTo>
                <a:lnTo>
                  <a:pt x="6405612" y="97004"/>
                </a:lnTo>
                <a:lnTo>
                  <a:pt x="6583334" y="116936"/>
                </a:lnTo>
                <a:lnTo>
                  <a:pt x="6765724" y="138791"/>
                </a:lnTo>
                <a:lnTo>
                  <a:pt x="6951431" y="162249"/>
                </a:lnTo>
                <a:lnTo>
                  <a:pt x="7139106" y="186989"/>
                </a:lnTo>
                <a:lnTo>
                  <a:pt x="7327400" y="212692"/>
                </a:lnTo>
                <a:lnTo>
                  <a:pt x="7514964" y="239035"/>
                </a:lnTo>
                <a:lnTo>
                  <a:pt x="7700448" y="265699"/>
                </a:lnTo>
                <a:lnTo>
                  <a:pt x="7882503" y="292364"/>
                </a:lnTo>
                <a:lnTo>
                  <a:pt x="8059779" y="318707"/>
                </a:lnTo>
                <a:lnTo>
                  <a:pt x="8230929" y="344409"/>
                </a:lnTo>
                <a:lnTo>
                  <a:pt x="8394601" y="369150"/>
                </a:lnTo>
                <a:lnTo>
                  <a:pt x="8549447" y="392608"/>
                </a:lnTo>
                <a:lnTo>
                  <a:pt x="8694117" y="414463"/>
                </a:lnTo>
                <a:lnTo>
                  <a:pt x="8827262" y="434394"/>
                </a:lnTo>
                <a:lnTo>
                  <a:pt x="8947534" y="452082"/>
                </a:lnTo>
                <a:lnTo>
                  <a:pt x="9053582" y="467204"/>
                </a:lnTo>
                <a:lnTo>
                  <a:pt x="9078271" y="470543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3853" y="5640781"/>
            <a:ext cx="3004820" cy="1211580"/>
          </a:xfrm>
          <a:custGeom>
            <a:avLst/>
            <a:gdLst/>
            <a:ahLst/>
            <a:cxnLst/>
            <a:rect l="l" t="t" r="r" b="b"/>
            <a:pathLst>
              <a:path w="3004820" h="1211579">
                <a:moveTo>
                  <a:pt x="0" y="0"/>
                </a:moveTo>
                <a:lnTo>
                  <a:pt x="165473" y="75222"/>
                </a:lnTo>
                <a:lnTo>
                  <a:pt x="330718" y="150224"/>
                </a:lnTo>
                <a:lnTo>
                  <a:pt x="495505" y="224785"/>
                </a:lnTo>
                <a:lnTo>
                  <a:pt x="659604" y="298685"/>
                </a:lnTo>
                <a:lnTo>
                  <a:pt x="822786" y="371704"/>
                </a:lnTo>
                <a:lnTo>
                  <a:pt x="984822" y="443620"/>
                </a:lnTo>
                <a:lnTo>
                  <a:pt x="1145481" y="514214"/>
                </a:lnTo>
                <a:lnTo>
                  <a:pt x="1304536" y="583265"/>
                </a:lnTo>
                <a:lnTo>
                  <a:pt x="1461755" y="650553"/>
                </a:lnTo>
                <a:lnTo>
                  <a:pt x="1616910" y="715856"/>
                </a:lnTo>
                <a:lnTo>
                  <a:pt x="1769771" y="778956"/>
                </a:lnTo>
                <a:lnTo>
                  <a:pt x="1920109" y="839630"/>
                </a:lnTo>
                <a:lnTo>
                  <a:pt x="2067693" y="897659"/>
                </a:lnTo>
                <a:lnTo>
                  <a:pt x="2212296" y="952823"/>
                </a:lnTo>
                <a:lnTo>
                  <a:pt x="2353687" y="1004901"/>
                </a:lnTo>
                <a:lnTo>
                  <a:pt x="2491637" y="1053671"/>
                </a:lnTo>
                <a:lnTo>
                  <a:pt x="2625915" y="1098915"/>
                </a:lnTo>
                <a:lnTo>
                  <a:pt x="2756294" y="1140412"/>
                </a:lnTo>
                <a:lnTo>
                  <a:pt x="2882543" y="1177940"/>
                </a:lnTo>
                <a:lnTo>
                  <a:pt x="3004433" y="1211280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5728" y="5284470"/>
            <a:ext cx="9078595" cy="1467485"/>
          </a:xfrm>
          <a:custGeom>
            <a:avLst/>
            <a:gdLst/>
            <a:ahLst/>
            <a:cxnLst/>
            <a:rect l="l" t="t" r="r" b="b"/>
            <a:pathLst>
              <a:path w="9078595" h="1467484">
                <a:moveTo>
                  <a:pt x="0" y="0"/>
                </a:moveTo>
                <a:lnTo>
                  <a:pt x="42930" y="14997"/>
                </a:lnTo>
                <a:lnTo>
                  <a:pt x="86045" y="30029"/>
                </a:lnTo>
                <a:lnTo>
                  <a:pt x="129530" y="45127"/>
                </a:lnTo>
                <a:lnTo>
                  <a:pt x="173569" y="60326"/>
                </a:lnTo>
                <a:lnTo>
                  <a:pt x="218347" y="75658"/>
                </a:lnTo>
                <a:lnTo>
                  <a:pt x="264049" y="91158"/>
                </a:lnTo>
                <a:lnTo>
                  <a:pt x="310861" y="106858"/>
                </a:lnTo>
                <a:lnTo>
                  <a:pt x="358966" y="122792"/>
                </a:lnTo>
                <a:lnTo>
                  <a:pt x="408549" y="138994"/>
                </a:lnTo>
                <a:lnTo>
                  <a:pt x="459796" y="155497"/>
                </a:lnTo>
                <a:lnTo>
                  <a:pt x="512891" y="172334"/>
                </a:lnTo>
                <a:lnTo>
                  <a:pt x="568019" y="189539"/>
                </a:lnTo>
                <a:lnTo>
                  <a:pt x="625365" y="207145"/>
                </a:lnTo>
                <a:lnTo>
                  <a:pt x="685113" y="225187"/>
                </a:lnTo>
                <a:lnTo>
                  <a:pt x="747449" y="243696"/>
                </a:lnTo>
                <a:lnTo>
                  <a:pt x="812557" y="262707"/>
                </a:lnTo>
                <a:lnTo>
                  <a:pt x="880623" y="282253"/>
                </a:lnTo>
                <a:lnTo>
                  <a:pt x="951830" y="302368"/>
                </a:lnTo>
                <a:lnTo>
                  <a:pt x="1026365" y="323084"/>
                </a:lnTo>
                <a:lnTo>
                  <a:pt x="1104411" y="344436"/>
                </a:lnTo>
                <a:lnTo>
                  <a:pt x="1186211" y="366669"/>
                </a:lnTo>
                <a:lnTo>
                  <a:pt x="1271737" y="389952"/>
                </a:lnTo>
                <a:lnTo>
                  <a:pt x="1360767" y="414180"/>
                </a:lnTo>
                <a:lnTo>
                  <a:pt x="1453077" y="439246"/>
                </a:lnTo>
                <a:lnTo>
                  <a:pt x="1548444" y="465041"/>
                </a:lnTo>
                <a:lnTo>
                  <a:pt x="1646647" y="491461"/>
                </a:lnTo>
                <a:lnTo>
                  <a:pt x="1747463" y="518397"/>
                </a:lnTo>
                <a:lnTo>
                  <a:pt x="1850668" y="545743"/>
                </a:lnTo>
                <a:lnTo>
                  <a:pt x="1956040" y="573392"/>
                </a:lnTo>
                <a:lnTo>
                  <a:pt x="2063357" y="601237"/>
                </a:lnTo>
                <a:lnTo>
                  <a:pt x="2172396" y="629171"/>
                </a:lnTo>
                <a:lnTo>
                  <a:pt x="2282934" y="657087"/>
                </a:lnTo>
                <a:lnTo>
                  <a:pt x="2394749" y="684879"/>
                </a:lnTo>
                <a:lnTo>
                  <a:pt x="2507617" y="712439"/>
                </a:lnTo>
                <a:lnTo>
                  <a:pt x="2621316" y="739661"/>
                </a:lnTo>
                <a:lnTo>
                  <a:pt x="2735624" y="766437"/>
                </a:lnTo>
                <a:lnTo>
                  <a:pt x="2850318" y="792661"/>
                </a:lnTo>
                <a:lnTo>
                  <a:pt x="2965175" y="818227"/>
                </a:lnTo>
                <a:lnTo>
                  <a:pt x="3079972" y="843026"/>
                </a:lnTo>
                <a:lnTo>
                  <a:pt x="3194488" y="866952"/>
                </a:lnTo>
                <a:lnTo>
                  <a:pt x="3310250" y="890441"/>
                </a:lnTo>
                <a:lnTo>
                  <a:pt x="3428732" y="913965"/>
                </a:lnTo>
                <a:lnTo>
                  <a:pt x="3549627" y="937471"/>
                </a:lnTo>
                <a:lnTo>
                  <a:pt x="3672628" y="960907"/>
                </a:lnTo>
                <a:lnTo>
                  <a:pt x="3797428" y="984218"/>
                </a:lnTo>
                <a:lnTo>
                  <a:pt x="3923719" y="1007351"/>
                </a:lnTo>
                <a:lnTo>
                  <a:pt x="4051195" y="1030252"/>
                </a:lnTo>
                <a:lnTo>
                  <a:pt x="4179548" y="1052869"/>
                </a:lnTo>
                <a:lnTo>
                  <a:pt x="4308472" y="1075147"/>
                </a:lnTo>
                <a:lnTo>
                  <a:pt x="4437659" y="1097033"/>
                </a:lnTo>
                <a:lnTo>
                  <a:pt x="4566802" y="1118475"/>
                </a:lnTo>
                <a:lnTo>
                  <a:pt x="4695594" y="1139417"/>
                </a:lnTo>
                <a:lnTo>
                  <a:pt x="4823728" y="1159807"/>
                </a:lnTo>
                <a:lnTo>
                  <a:pt x="4950897" y="1179592"/>
                </a:lnTo>
                <a:lnTo>
                  <a:pt x="5076794" y="1198717"/>
                </a:lnTo>
                <a:lnTo>
                  <a:pt x="5201112" y="1217130"/>
                </a:lnTo>
                <a:lnTo>
                  <a:pt x="5323543" y="1234776"/>
                </a:lnTo>
                <a:lnTo>
                  <a:pt x="5443781" y="1251603"/>
                </a:lnTo>
                <a:lnTo>
                  <a:pt x="5561519" y="1267558"/>
                </a:lnTo>
                <a:lnTo>
                  <a:pt x="5676449" y="1282585"/>
                </a:lnTo>
                <a:lnTo>
                  <a:pt x="5790250" y="1296707"/>
                </a:lnTo>
                <a:lnTo>
                  <a:pt x="5904649" y="1310004"/>
                </a:lnTo>
                <a:lnTo>
                  <a:pt x="6019351" y="1322511"/>
                </a:lnTo>
                <a:lnTo>
                  <a:pt x="6134063" y="1334265"/>
                </a:lnTo>
                <a:lnTo>
                  <a:pt x="6248490" y="1345299"/>
                </a:lnTo>
                <a:lnTo>
                  <a:pt x="6362339" y="1355651"/>
                </a:lnTo>
                <a:lnTo>
                  <a:pt x="6475315" y="1365356"/>
                </a:lnTo>
                <a:lnTo>
                  <a:pt x="6587124" y="1374450"/>
                </a:lnTo>
                <a:lnTo>
                  <a:pt x="6697472" y="1382967"/>
                </a:lnTo>
                <a:lnTo>
                  <a:pt x="6806066" y="1390944"/>
                </a:lnTo>
                <a:lnTo>
                  <a:pt x="6912611" y="1398417"/>
                </a:lnTo>
                <a:lnTo>
                  <a:pt x="7016813" y="1405421"/>
                </a:lnTo>
                <a:lnTo>
                  <a:pt x="7118378" y="1411991"/>
                </a:lnTo>
                <a:lnTo>
                  <a:pt x="7217012" y="1418163"/>
                </a:lnTo>
                <a:lnTo>
                  <a:pt x="7312421" y="1423973"/>
                </a:lnTo>
                <a:lnTo>
                  <a:pt x="7404311" y="1429457"/>
                </a:lnTo>
                <a:lnTo>
                  <a:pt x="7492388" y="1434650"/>
                </a:lnTo>
                <a:lnTo>
                  <a:pt x="7576358" y="1439587"/>
                </a:lnTo>
                <a:lnTo>
                  <a:pt x="7655927" y="1444305"/>
                </a:lnTo>
                <a:lnTo>
                  <a:pt x="7730801" y="1448838"/>
                </a:lnTo>
                <a:lnTo>
                  <a:pt x="7800619" y="1452972"/>
                </a:lnTo>
                <a:lnTo>
                  <a:pt x="7865416" y="1456492"/>
                </a:lnTo>
                <a:lnTo>
                  <a:pt x="7925542" y="1459439"/>
                </a:lnTo>
                <a:lnTo>
                  <a:pt x="7981349" y="1461853"/>
                </a:lnTo>
                <a:lnTo>
                  <a:pt x="8033190" y="1463775"/>
                </a:lnTo>
                <a:lnTo>
                  <a:pt x="8081415" y="1465244"/>
                </a:lnTo>
                <a:lnTo>
                  <a:pt x="8126376" y="1466300"/>
                </a:lnTo>
                <a:lnTo>
                  <a:pt x="8168426" y="1466983"/>
                </a:lnTo>
                <a:lnTo>
                  <a:pt x="8207916" y="1467334"/>
                </a:lnTo>
                <a:lnTo>
                  <a:pt x="8245198" y="1467393"/>
                </a:lnTo>
                <a:lnTo>
                  <a:pt x="8280624" y="1467199"/>
                </a:lnTo>
                <a:lnTo>
                  <a:pt x="8347312" y="1466215"/>
                </a:lnTo>
                <a:lnTo>
                  <a:pt x="8410796" y="1464702"/>
                </a:lnTo>
                <a:lnTo>
                  <a:pt x="8473890" y="1462982"/>
                </a:lnTo>
                <a:lnTo>
                  <a:pt x="8506170" y="1462144"/>
                </a:lnTo>
                <a:lnTo>
                  <a:pt x="8539407" y="1461374"/>
                </a:lnTo>
                <a:lnTo>
                  <a:pt x="8573954" y="1460713"/>
                </a:lnTo>
                <a:lnTo>
                  <a:pt x="8608787" y="1460032"/>
                </a:lnTo>
                <a:lnTo>
                  <a:pt x="8675585" y="1458170"/>
                </a:lnTo>
                <a:lnTo>
                  <a:pt x="8738899" y="1455703"/>
                </a:lnTo>
                <a:lnTo>
                  <a:pt x="8799138" y="1452701"/>
                </a:lnTo>
                <a:lnTo>
                  <a:pt x="8856712" y="1449236"/>
                </a:lnTo>
                <a:lnTo>
                  <a:pt x="8912031" y="1445380"/>
                </a:lnTo>
                <a:lnTo>
                  <a:pt x="8965505" y="1441203"/>
                </a:lnTo>
                <a:lnTo>
                  <a:pt x="9017545" y="1436777"/>
                </a:lnTo>
                <a:lnTo>
                  <a:pt x="9068559" y="1432174"/>
                </a:lnTo>
                <a:lnTo>
                  <a:pt x="9078271" y="1431271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215133" y="5137581"/>
            <a:ext cx="6929120" cy="1714500"/>
          </a:xfrm>
          <a:custGeom>
            <a:avLst/>
            <a:gdLst/>
            <a:ahLst/>
            <a:cxnLst/>
            <a:rect l="l" t="t" r="r" b="b"/>
            <a:pathLst>
              <a:path w="6929120" h="1714500">
                <a:moveTo>
                  <a:pt x="0" y="1714480"/>
                </a:moveTo>
                <a:lnTo>
                  <a:pt x="48751" y="1659572"/>
                </a:lnTo>
                <a:lnTo>
                  <a:pt x="97859" y="1604752"/>
                </a:lnTo>
                <a:lnTo>
                  <a:pt x="147680" y="1550111"/>
                </a:lnTo>
                <a:lnTo>
                  <a:pt x="198571" y="1495737"/>
                </a:lnTo>
                <a:lnTo>
                  <a:pt x="250888" y="1441719"/>
                </a:lnTo>
                <a:lnTo>
                  <a:pt x="304988" y="1388146"/>
                </a:lnTo>
                <a:lnTo>
                  <a:pt x="332819" y="1361555"/>
                </a:lnTo>
                <a:lnTo>
                  <a:pt x="361229" y="1335109"/>
                </a:lnTo>
                <a:lnTo>
                  <a:pt x="390263" y="1308818"/>
                </a:lnTo>
                <a:lnTo>
                  <a:pt x="419965" y="1282695"/>
                </a:lnTo>
                <a:lnTo>
                  <a:pt x="450381" y="1256750"/>
                </a:lnTo>
                <a:lnTo>
                  <a:pt x="481555" y="1230995"/>
                </a:lnTo>
                <a:lnTo>
                  <a:pt x="513531" y="1205440"/>
                </a:lnTo>
                <a:lnTo>
                  <a:pt x="546354" y="1180097"/>
                </a:lnTo>
                <a:lnTo>
                  <a:pt x="580218" y="1154766"/>
                </a:lnTo>
                <a:lnTo>
                  <a:pt x="615258" y="1129281"/>
                </a:lnTo>
                <a:lnTo>
                  <a:pt x="651371" y="1103695"/>
                </a:lnTo>
                <a:lnTo>
                  <a:pt x="688454" y="1078062"/>
                </a:lnTo>
                <a:lnTo>
                  <a:pt x="726406" y="1052434"/>
                </a:lnTo>
                <a:lnTo>
                  <a:pt x="765123" y="1026866"/>
                </a:lnTo>
                <a:lnTo>
                  <a:pt x="804502" y="1001411"/>
                </a:lnTo>
                <a:lnTo>
                  <a:pt x="844442" y="976122"/>
                </a:lnTo>
                <a:lnTo>
                  <a:pt x="884839" y="951053"/>
                </a:lnTo>
                <a:lnTo>
                  <a:pt x="925591" y="926257"/>
                </a:lnTo>
                <a:lnTo>
                  <a:pt x="966596" y="901787"/>
                </a:lnTo>
                <a:lnTo>
                  <a:pt x="1007751" y="877698"/>
                </a:lnTo>
                <a:lnTo>
                  <a:pt x="1048952" y="854042"/>
                </a:lnTo>
                <a:lnTo>
                  <a:pt x="1090099" y="830873"/>
                </a:lnTo>
                <a:lnTo>
                  <a:pt x="1131087" y="808245"/>
                </a:lnTo>
                <a:lnTo>
                  <a:pt x="1171815" y="786210"/>
                </a:lnTo>
                <a:lnTo>
                  <a:pt x="1212180" y="764823"/>
                </a:lnTo>
                <a:lnTo>
                  <a:pt x="1252079" y="744136"/>
                </a:lnTo>
                <a:lnTo>
                  <a:pt x="1291410" y="724203"/>
                </a:lnTo>
                <a:lnTo>
                  <a:pt x="1330070" y="705078"/>
                </a:lnTo>
                <a:lnTo>
                  <a:pt x="1367655" y="686881"/>
                </a:lnTo>
                <a:lnTo>
                  <a:pt x="1403966" y="669643"/>
                </a:lnTo>
                <a:lnTo>
                  <a:pt x="1439213" y="653284"/>
                </a:lnTo>
                <a:lnTo>
                  <a:pt x="1507353" y="622880"/>
                </a:lnTo>
                <a:lnTo>
                  <a:pt x="1573745" y="595031"/>
                </a:lnTo>
                <a:lnTo>
                  <a:pt x="1640063" y="569095"/>
                </a:lnTo>
                <a:lnTo>
                  <a:pt x="1707979" y="544431"/>
                </a:lnTo>
                <a:lnTo>
                  <a:pt x="1779166" y="520398"/>
                </a:lnTo>
                <a:lnTo>
                  <a:pt x="1816509" y="508418"/>
                </a:lnTo>
                <a:lnTo>
                  <a:pt x="1855297" y="496356"/>
                </a:lnTo>
                <a:lnTo>
                  <a:pt x="1895739" y="484131"/>
                </a:lnTo>
                <a:lnTo>
                  <a:pt x="1938044" y="471663"/>
                </a:lnTo>
                <a:lnTo>
                  <a:pt x="1982421" y="458873"/>
                </a:lnTo>
                <a:lnTo>
                  <a:pt x="2029079" y="445679"/>
                </a:lnTo>
                <a:lnTo>
                  <a:pt x="2078228" y="432003"/>
                </a:lnTo>
                <a:lnTo>
                  <a:pt x="2130698" y="417772"/>
                </a:lnTo>
                <a:lnTo>
                  <a:pt x="2186898" y="403058"/>
                </a:lnTo>
                <a:lnTo>
                  <a:pt x="2246399" y="387943"/>
                </a:lnTo>
                <a:lnTo>
                  <a:pt x="2308775" y="372505"/>
                </a:lnTo>
                <a:lnTo>
                  <a:pt x="2373598" y="356825"/>
                </a:lnTo>
                <a:lnTo>
                  <a:pt x="2440440" y="340983"/>
                </a:lnTo>
                <a:lnTo>
                  <a:pt x="2508873" y="325058"/>
                </a:lnTo>
                <a:lnTo>
                  <a:pt x="2578471" y="309130"/>
                </a:lnTo>
                <a:lnTo>
                  <a:pt x="2648806" y="293280"/>
                </a:lnTo>
                <a:lnTo>
                  <a:pt x="2719451" y="277587"/>
                </a:lnTo>
                <a:lnTo>
                  <a:pt x="2789977" y="262131"/>
                </a:lnTo>
                <a:lnTo>
                  <a:pt x="2859957" y="246992"/>
                </a:lnTo>
                <a:lnTo>
                  <a:pt x="2928965" y="232251"/>
                </a:lnTo>
                <a:lnTo>
                  <a:pt x="2996572" y="217986"/>
                </a:lnTo>
                <a:lnTo>
                  <a:pt x="3062351" y="204278"/>
                </a:lnTo>
                <a:lnTo>
                  <a:pt x="3125874" y="191207"/>
                </a:lnTo>
                <a:lnTo>
                  <a:pt x="3186714" y="178852"/>
                </a:lnTo>
                <a:lnTo>
                  <a:pt x="3244444" y="167295"/>
                </a:lnTo>
                <a:lnTo>
                  <a:pt x="3298636" y="156613"/>
                </a:lnTo>
                <a:lnTo>
                  <a:pt x="3348863" y="146888"/>
                </a:lnTo>
                <a:lnTo>
                  <a:pt x="3394992" y="138151"/>
                </a:lnTo>
                <a:lnTo>
                  <a:pt x="3437432" y="130298"/>
                </a:lnTo>
                <a:lnTo>
                  <a:pt x="3476560" y="123261"/>
                </a:lnTo>
                <a:lnTo>
                  <a:pt x="3546395" y="111372"/>
                </a:lnTo>
                <a:lnTo>
                  <a:pt x="3607529" y="101947"/>
                </a:lnTo>
                <a:lnTo>
                  <a:pt x="3662990" y="94453"/>
                </a:lnTo>
                <a:lnTo>
                  <a:pt x="3715808" y="88353"/>
                </a:lnTo>
                <a:lnTo>
                  <a:pt x="3769014" y="83114"/>
                </a:lnTo>
                <a:lnTo>
                  <a:pt x="3825636" y="78201"/>
                </a:lnTo>
                <a:lnTo>
                  <a:pt x="3888705" y="73078"/>
                </a:lnTo>
                <a:lnTo>
                  <a:pt x="3923604" y="70270"/>
                </a:lnTo>
                <a:lnTo>
                  <a:pt x="3961251" y="67210"/>
                </a:lnTo>
                <a:lnTo>
                  <a:pt x="4002024" y="63830"/>
                </a:lnTo>
                <a:lnTo>
                  <a:pt x="4045663" y="60255"/>
                </a:lnTo>
                <a:lnTo>
                  <a:pt x="4091547" y="56662"/>
                </a:lnTo>
                <a:lnTo>
                  <a:pt x="4139452" y="53066"/>
                </a:lnTo>
                <a:lnTo>
                  <a:pt x="4189154" y="49480"/>
                </a:lnTo>
                <a:lnTo>
                  <a:pt x="4240432" y="45917"/>
                </a:lnTo>
                <a:lnTo>
                  <a:pt x="4293062" y="42391"/>
                </a:lnTo>
                <a:lnTo>
                  <a:pt x="4346821" y="38915"/>
                </a:lnTo>
                <a:lnTo>
                  <a:pt x="4401486" y="35502"/>
                </a:lnTo>
                <a:lnTo>
                  <a:pt x="4456834" y="32166"/>
                </a:lnTo>
                <a:lnTo>
                  <a:pt x="4512643" y="28921"/>
                </a:lnTo>
                <a:lnTo>
                  <a:pt x="4568688" y="25779"/>
                </a:lnTo>
                <a:lnTo>
                  <a:pt x="4624748" y="22755"/>
                </a:lnTo>
                <a:lnTo>
                  <a:pt x="4680599" y="19862"/>
                </a:lnTo>
                <a:lnTo>
                  <a:pt x="4736018" y="17112"/>
                </a:lnTo>
                <a:lnTo>
                  <a:pt x="4790783" y="14520"/>
                </a:lnTo>
                <a:lnTo>
                  <a:pt x="4844670" y="12099"/>
                </a:lnTo>
                <a:lnTo>
                  <a:pt x="4897456" y="9863"/>
                </a:lnTo>
                <a:lnTo>
                  <a:pt x="4948918" y="7824"/>
                </a:lnTo>
                <a:lnTo>
                  <a:pt x="4998833" y="5997"/>
                </a:lnTo>
                <a:lnTo>
                  <a:pt x="5046980" y="4394"/>
                </a:lnTo>
                <a:lnTo>
                  <a:pt x="5095696" y="3053"/>
                </a:lnTo>
                <a:lnTo>
                  <a:pt x="5147061" y="1987"/>
                </a:lnTo>
                <a:lnTo>
                  <a:pt x="5200520" y="1173"/>
                </a:lnTo>
                <a:lnTo>
                  <a:pt x="5255515" y="590"/>
                </a:lnTo>
                <a:lnTo>
                  <a:pt x="5311489" y="215"/>
                </a:lnTo>
                <a:lnTo>
                  <a:pt x="5367886" y="26"/>
                </a:lnTo>
                <a:lnTo>
                  <a:pt x="5424149" y="0"/>
                </a:lnTo>
                <a:lnTo>
                  <a:pt x="5479722" y="115"/>
                </a:lnTo>
                <a:lnTo>
                  <a:pt x="5534048" y="349"/>
                </a:lnTo>
                <a:lnTo>
                  <a:pt x="5586571" y="679"/>
                </a:lnTo>
                <a:lnTo>
                  <a:pt x="5636733" y="1084"/>
                </a:lnTo>
                <a:lnTo>
                  <a:pt x="5683978" y="1541"/>
                </a:lnTo>
                <a:lnTo>
                  <a:pt x="5727750" y="2028"/>
                </a:lnTo>
                <a:lnTo>
                  <a:pt x="5767491" y="2522"/>
                </a:lnTo>
                <a:lnTo>
                  <a:pt x="5832656" y="3443"/>
                </a:lnTo>
                <a:lnTo>
                  <a:pt x="5875021" y="4127"/>
                </a:lnTo>
                <a:lnTo>
                  <a:pt x="5890133" y="4394"/>
                </a:lnTo>
                <a:lnTo>
                  <a:pt x="6495796" y="4394"/>
                </a:lnTo>
                <a:lnTo>
                  <a:pt x="6545803" y="5858"/>
                </a:lnTo>
                <a:lnTo>
                  <a:pt x="6594623" y="7815"/>
                </a:lnTo>
                <a:lnTo>
                  <a:pt x="6641897" y="10156"/>
                </a:lnTo>
                <a:lnTo>
                  <a:pt x="6687269" y="12772"/>
                </a:lnTo>
                <a:lnTo>
                  <a:pt x="6730380" y="15554"/>
                </a:lnTo>
                <a:lnTo>
                  <a:pt x="6770874" y="18394"/>
                </a:lnTo>
                <a:lnTo>
                  <a:pt x="6825926" y="22521"/>
                </a:lnTo>
                <a:lnTo>
                  <a:pt x="6858313" y="25027"/>
                </a:lnTo>
                <a:lnTo>
                  <a:pt x="6873078" y="26165"/>
                </a:lnTo>
                <a:lnTo>
                  <a:pt x="6886832" y="27208"/>
                </a:lnTo>
                <a:lnTo>
                  <a:pt x="6899529" y="28143"/>
                </a:lnTo>
                <a:lnTo>
                  <a:pt x="6919115" y="29588"/>
                </a:lnTo>
                <a:lnTo>
                  <a:pt x="6928865" y="30326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177158" y="2750057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055" y="0"/>
                </a:moveTo>
                <a:lnTo>
                  <a:pt x="3937" y="402970"/>
                </a:lnTo>
                <a:lnTo>
                  <a:pt x="0" y="1202181"/>
                </a:lnTo>
                <a:lnTo>
                  <a:pt x="700532" y="1606677"/>
                </a:lnTo>
                <a:lnTo>
                  <a:pt x="1390777" y="1203705"/>
                </a:lnTo>
                <a:lnTo>
                  <a:pt x="1394587" y="404367"/>
                </a:lnTo>
                <a:lnTo>
                  <a:pt x="6940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177158" y="2750057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0"/>
                </a:moveTo>
                <a:lnTo>
                  <a:pt x="694055" y="0"/>
                </a:lnTo>
                <a:lnTo>
                  <a:pt x="1394587" y="404367"/>
                </a:lnTo>
                <a:lnTo>
                  <a:pt x="1390777" y="1203705"/>
                </a:lnTo>
                <a:lnTo>
                  <a:pt x="700532" y="1606677"/>
                </a:lnTo>
                <a:lnTo>
                  <a:pt x="0" y="1202181"/>
                </a:lnTo>
                <a:lnTo>
                  <a:pt x="3937" y="40297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901059" y="4016883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1"/>
                </a:moveTo>
                <a:lnTo>
                  <a:pt x="694054" y="0"/>
                </a:lnTo>
                <a:lnTo>
                  <a:pt x="1394587" y="404368"/>
                </a:lnTo>
                <a:lnTo>
                  <a:pt x="1390777" y="1203706"/>
                </a:lnTo>
                <a:lnTo>
                  <a:pt x="700531" y="1606651"/>
                </a:lnTo>
                <a:lnTo>
                  <a:pt x="0" y="1202182"/>
                </a:lnTo>
                <a:lnTo>
                  <a:pt x="3937" y="40297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910584" y="1483233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054" y="0"/>
                </a:moveTo>
                <a:lnTo>
                  <a:pt x="3937" y="402970"/>
                </a:lnTo>
                <a:lnTo>
                  <a:pt x="0" y="1202181"/>
                </a:lnTo>
                <a:lnTo>
                  <a:pt x="700531" y="1606677"/>
                </a:lnTo>
                <a:lnTo>
                  <a:pt x="1390777" y="1203705"/>
                </a:lnTo>
                <a:lnTo>
                  <a:pt x="1394587" y="404367"/>
                </a:lnTo>
                <a:lnTo>
                  <a:pt x="69405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910584" y="1483233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0"/>
                </a:moveTo>
                <a:lnTo>
                  <a:pt x="694054" y="0"/>
                </a:lnTo>
                <a:lnTo>
                  <a:pt x="1394587" y="404367"/>
                </a:lnTo>
                <a:lnTo>
                  <a:pt x="1390777" y="1203705"/>
                </a:lnTo>
                <a:lnTo>
                  <a:pt x="700531" y="1606677"/>
                </a:lnTo>
                <a:lnTo>
                  <a:pt x="0" y="1202181"/>
                </a:lnTo>
                <a:lnTo>
                  <a:pt x="3937" y="40297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158108" y="216408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055" y="0"/>
                </a:moveTo>
                <a:lnTo>
                  <a:pt x="3937" y="402971"/>
                </a:lnTo>
                <a:lnTo>
                  <a:pt x="0" y="1202182"/>
                </a:lnTo>
                <a:lnTo>
                  <a:pt x="700532" y="1606677"/>
                </a:lnTo>
                <a:lnTo>
                  <a:pt x="1390777" y="1203706"/>
                </a:lnTo>
                <a:lnTo>
                  <a:pt x="1394587" y="404368"/>
                </a:lnTo>
                <a:lnTo>
                  <a:pt x="6940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158108" y="216408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1"/>
                </a:moveTo>
                <a:lnTo>
                  <a:pt x="694055" y="0"/>
                </a:lnTo>
                <a:lnTo>
                  <a:pt x="1394587" y="404368"/>
                </a:lnTo>
                <a:lnTo>
                  <a:pt x="1390777" y="1203706"/>
                </a:lnTo>
                <a:lnTo>
                  <a:pt x="700532" y="1606677"/>
                </a:lnTo>
                <a:lnTo>
                  <a:pt x="0" y="1202182"/>
                </a:lnTo>
                <a:lnTo>
                  <a:pt x="3937" y="40297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644009" y="5274183"/>
            <a:ext cx="1395095" cy="1584325"/>
          </a:xfrm>
          <a:custGeom>
            <a:avLst/>
            <a:gdLst/>
            <a:ahLst/>
            <a:cxnLst/>
            <a:rect l="l" t="t" r="r" b="b"/>
            <a:pathLst>
              <a:path w="1395095" h="1584325">
                <a:moveTo>
                  <a:pt x="694054" y="0"/>
                </a:moveTo>
                <a:lnTo>
                  <a:pt x="3937" y="402958"/>
                </a:lnTo>
                <a:lnTo>
                  <a:pt x="0" y="1202220"/>
                </a:lnTo>
                <a:lnTo>
                  <a:pt x="660966" y="1583815"/>
                </a:lnTo>
                <a:lnTo>
                  <a:pt x="739656" y="1583815"/>
                </a:lnTo>
                <a:lnTo>
                  <a:pt x="1390777" y="1203667"/>
                </a:lnTo>
                <a:lnTo>
                  <a:pt x="1394587" y="404406"/>
                </a:lnTo>
                <a:lnTo>
                  <a:pt x="69405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647946" y="5274183"/>
            <a:ext cx="1390650" cy="1584325"/>
          </a:xfrm>
          <a:custGeom>
            <a:avLst/>
            <a:gdLst/>
            <a:ahLst/>
            <a:cxnLst/>
            <a:rect l="l" t="t" r="r" b="b"/>
            <a:pathLst>
              <a:path w="1390650" h="1584325">
                <a:moveTo>
                  <a:pt x="0" y="402958"/>
                </a:moveTo>
                <a:lnTo>
                  <a:pt x="690117" y="0"/>
                </a:lnTo>
                <a:lnTo>
                  <a:pt x="1390650" y="404406"/>
                </a:lnTo>
                <a:lnTo>
                  <a:pt x="1386839" y="1203667"/>
                </a:lnTo>
                <a:lnTo>
                  <a:pt x="735719" y="158381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644009" y="5677141"/>
            <a:ext cx="661035" cy="1181100"/>
          </a:xfrm>
          <a:custGeom>
            <a:avLst/>
            <a:gdLst/>
            <a:ahLst/>
            <a:cxnLst/>
            <a:rect l="l" t="t" r="r" b="b"/>
            <a:pathLst>
              <a:path w="661035" h="1181100">
                <a:moveTo>
                  <a:pt x="660966" y="1180857"/>
                </a:moveTo>
                <a:lnTo>
                  <a:pt x="0" y="799261"/>
                </a:lnTo>
                <a:lnTo>
                  <a:pt x="393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4214" y="4007358"/>
            <a:ext cx="802005" cy="1607185"/>
          </a:xfrm>
          <a:custGeom>
            <a:avLst/>
            <a:gdLst/>
            <a:ahLst/>
            <a:cxnLst/>
            <a:rect l="l" t="t" r="r" b="b"/>
            <a:pathLst>
              <a:path w="802005" h="1607185">
                <a:moveTo>
                  <a:pt x="101349" y="0"/>
                </a:moveTo>
                <a:lnTo>
                  <a:pt x="0" y="62865"/>
                </a:lnTo>
                <a:lnTo>
                  <a:pt x="3425" y="1545971"/>
                </a:lnTo>
                <a:lnTo>
                  <a:pt x="107750" y="1606651"/>
                </a:lnTo>
                <a:lnTo>
                  <a:pt x="797982" y="1203706"/>
                </a:lnTo>
                <a:lnTo>
                  <a:pt x="801869" y="404368"/>
                </a:lnTo>
                <a:lnTo>
                  <a:pt x="10134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4214" y="4007358"/>
            <a:ext cx="802005" cy="1607185"/>
          </a:xfrm>
          <a:custGeom>
            <a:avLst/>
            <a:gdLst/>
            <a:ahLst/>
            <a:cxnLst/>
            <a:rect l="l" t="t" r="r" b="b"/>
            <a:pathLst>
              <a:path w="802005" h="1607185">
                <a:moveTo>
                  <a:pt x="0" y="62865"/>
                </a:moveTo>
                <a:lnTo>
                  <a:pt x="101349" y="0"/>
                </a:lnTo>
                <a:lnTo>
                  <a:pt x="801869" y="404368"/>
                </a:lnTo>
                <a:lnTo>
                  <a:pt x="797982" y="1203706"/>
                </a:lnTo>
                <a:lnTo>
                  <a:pt x="107750" y="1606651"/>
                </a:lnTo>
                <a:lnTo>
                  <a:pt x="3425" y="1545971"/>
                </a:lnTo>
                <a:lnTo>
                  <a:pt x="0" y="6286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09245" y="5293233"/>
            <a:ext cx="1391285" cy="1565275"/>
          </a:xfrm>
          <a:custGeom>
            <a:avLst/>
            <a:gdLst/>
            <a:ahLst/>
            <a:cxnLst/>
            <a:rect l="l" t="t" r="r" b="b"/>
            <a:pathLst>
              <a:path w="1391285" h="1565275">
                <a:moveTo>
                  <a:pt x="0" y="402958"/>
                </a:moveTo>
                <a:lnTo>
                  <a:pt x="690219" y="0"/>
                </a:lnTo>
                <a:lnTo>
                  <a:pt x="1390700" y="404406"/>
                </a:lnTo>
                <a:lnTo>
                  <a:pt x="1386890" y="1203667"/>
                </a:lnTo>
                <a:lnTo>
                  <a:pt x="768376" y="156476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05359" y="5696191"/>
            <a:ext cx="628015" cy="1162050"/>
          </a:xfrm>
          <a:custGeom>
            <a:avLst/>
            <a:gdLst/>
            <a:ahLst/>
            <a:cxnLst/>
            <a:rect l="l" t="t" r="r" b="b"/>
            <a:pathLst>
              <a:path w="628015" h="1162050">
                <a:moveTo>
                  <a:pt x="627946" y="1161807"/>
                </a:moveTo>
                <a:lnTo>
                  <a:pt x="0" y="799261"/>
                </a:lnTo>
                <a:lnTo>
                  <a:pt x="3886" y="0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33934" y="2740532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118" y="0"/>
                </a:moveTo>
                <a:lnTo>
                  <a:pt x="3886" y="402970"/>
                </a:lnTo>
                <a:lnTo>
                  <a:pt x="0" y="1202181"/>
                </a:lnTo>
                <a:lnTo>
                  <a:pt x="700506" y="1606677"/>
                </a:lnTo>
                <a:lnTo>
                  <a:pt x="1390777" y="1203705"/>
                </a:lnTo>
                <a:lnTo>
                  <a:pt x="1394586" y="404367"/>
                </a:lnTo>
                <a:lnTo>
                  <a:pt x="6941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33934" y="2740532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886" y="402970"/>
                </a:moveTo>
                <a:lnTo>
                  <a:pt x="694118" y="0"/>
                </a:lnTo>
                <a:lnTo>
                  <a:pt x="1394586" y="404367"/>
                </a:lnTo>
                <a:lnTo>
                  <a:pt x="1390777" y="1203705"/>
                </a:lnTo>
                <a:lnTo>
                  <a:pt x="700506" y="1606677"/>
                </a:lnTo>
                <a:lnTo>
                  <a:pt x="0" y="1202181"/>
                </a:lnTo>
                <a:lnTo>
                  <a:pt x="3886" y="40297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957833" y="4016883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886" y="402971"/>
                </a:moveTo>
                <a:lnTo>
                  <a:pt x="694054" y="0"/>
                </a:lnTo>
                <a:lnTo>
                  <a:pt x="1394586" y="404368"/>
                </a:lnTo>
                <a:lnTo>
                  <a:pt x="1390777" y="1203706"/>
                </a:lnTo>
                <a:lnTo>
                  <a:pt x="700532" y="1606651"/>
                </a:lnTo>
                <a:lnTo>
                  <a:pt x="0" y="1202182"/>
                </a:lnTo>
                <a:lnTo>
                  <a:pt x="3886" y="40297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695195" y="5302758"/>
            <a:ext cx="1390650" cy="1555750"/>
          </a:xfrm>
          <a:custGeom>
            <a:avLst/>
            <a:gdLst/>
            <a:ahLst/>
            <a:cxnLst/>
            <a:rect l="l" t="t" r="r" b="b"/>
            <a:pathLst>
              <a:path w="1390650" h="1555750">
                <a:moveTo>
                  <a:pt x="0" y="402958"/>
                </a:moveTo>
                <a:lnTo>
                  <a:pt x="690118" y="0"/>
                </a:lnTo>
                <a:lnTo>
                  <a:pt x="1390650" y="404406"/>
                </a:lnTo>
                <a:lnTo>
                  <a:pt x="1386840" y="1203667"/>
                </a:lnTo>
                <a:lnTo>
                  <a:pt x="784663" y="155524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691258" y="5705716"/>
            <a:ext cx="611505" cy="1152525"/>
          </a:xfrm>
          <a:custGeom>
            <a:avLst/>
            <a:gdLst/>
            <a:ahLst/>
            <a:cxnLst/>
            <a:rect l="l" t="t" r="r" b="b"/>
            <a:pathLst>
              <a:path w="611505" h="1152525">
                <a:moveTo>
                  <a:pt x="611471" y="1152282"/>
                </a:moveTo>
                <a:lnTo>
                  <a:pt x="0" y="799261"/>
                </a:lnTo>
                <a:lnTo>
                  <a:pt x="393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710308" y="2750057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055" y="0"/>
                </a:moveTo>
                <a:lnTo>
                  <a:pt x="3937" y="402970"/>
                </a:lnTo>
                <a:lnTo>
                  <a:pt x="0" y="1202181"/>
                </a:lnTo>
                <a:lnTo>
                  <a:pt x="700532" y="1606677"/>
                </a:lnTo>
                <a:lnTo>
                  <a:pt x="1390777" y="1203705"/>
                </a:lnTo>
                <a:lnTo>
                  <a:pt x="1394587" y="404367"/>
                </a:lnTo>
                <a:lnTo>
                  <a:pt x="6940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710308" y="2750057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0"/>
                </a:moveTo>
                <a:lnTo>
                  <a:pt x="694055" y="0"/>
                </a:lnTo>
                <a:lnTo>
                  <a:pt x="1394587" y="404367"/>
                </a:lnTo>
                <a:lnTo>
                  <a:pt x="1390777" y="1203705"/>
                </a:lnTo>
                <a:lnTo>
                  <a:pt x="700532" y="1606677"/>
                </a:lnTo>
                <a:lnTo>
                  <a:pt x="0" y="1202181"/>
                </a:lnTo>
                <a:lnTo>
                  <a:pt x="3937" y="40297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976883" y="1454658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886" y="402970"/>
                </a:moveTo>
                <a:lnTo>
                  <a:pt x="694054" y="0"/>
                </a:lnTo>
                <a:lnTo>
                  <a:pt x="1394586" y="404367"/>
                </a:lnTo>
                <a:lnTo>
                  <a:pt x="1390777" y="1203705"/>
                </a:lnTo>
                <a:lnTo>
                  <a:pt x="700532" y="1606677"/>
                </a:lnTo>
                <a:lnTo>
                  <a:pt x="0" y="1202181"/>
                </a:lnTo>
                <a:lnTo>
                  <a:pt x="3886" y="40297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987158" y="4035933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055" y="0"/>
                </a:moveTo>
                <a:lnTo>
                  <a:pt x="3937" y="402971"/>
                </a:lnTo>
                <a:lnTo>
                  <a:pt x="0" y="1202182"/>
                </a:lnTo>
                <a:lnTo>
                  <a:pt x="700532" y="1606651"/>
                </a:lnTo>
                <a:lnTo>
                  <a:pt x="1390777" y="1203706"/>
                </a:lnTo>
                <a:lnTo>
                  <a:pt x="1394587" y="404368"/>
                </a:lnTo>
                <a:lnTo>
                  <a:pt x="6940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987158" y="4035933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1"/>
                </a:moveTo>
                <a:lnTo>
                  <a:pt x="694055" y="0"/>
                </a:lnTo>
                <a:lnTo>
                  <a:pt x="1394587" y="404368"/>
                </a:lnTo>
                <a:lnTo>
                  <a:pt x="1390777" y="1203706"/>
                </a:lnTo>
                <a:lnTo>
                  <a:pt x="700532" y="1606651"/>
                </a:lnTo>
                <a:lnTo>
                  <a:pt x="0" y="1202182"/>
                </a:lnTo>
                <a:lnTo>
                  <a:pt x="3937" y="40297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7734045" y="5312283"/>
            <a:ext cx="1390650" cy="1546225"/>
          </a:xfrm>
          <a:custGeom>
            <a:avLst/>
            <a:gdLst/>
            <a:ahLst/>
            <a:cxnLst/>
            <a:rect l="l" t="t" r="r" b="b"/>
            <a:pathLst>
              <a:path w="1390650" h="1546225">
                <a:moveTo>
                  <a:pt x="0" y="402958"/>
                </a:moveTo>
                <a:lnTo>
                  <a:pt x="690118" y="0"/>
                </a:lnTo>
                <a:lnTo>
                  <a:pt x="1390650" y="404406"/>
                </a:lnTo>
                <a:lnTo>
                  <a:pt x="1386839" y="1203667"/>
                </a:lnTo>
                <a:lnTo>
                  <a:pt x="800977" y="154571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7730108" y="5715241"/>
            <a:ext cx="594995" cy="1143000"/>
          </a:xfrm>
          <a:custGeom>
            <a:avLst/>
            <a:gdLst/>
            <a:ahLst/>
            <a:cxnLst/>
            <a:rect l="l" t="t" r="r" b="b"/>
            <a:pathLst>
              <a:path w="594995" h="1143000">
                <a:moveTo>
                  <a:pt x="594972" y="1142757"/>
                </a:moveTo>
                <a:lnTo>
                  <a:pt x="0" y="799261"/>
                </a:lnTo>
                <a:lnTo>
                  <a:pt x="393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7730108" y="2759582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055" y="0"/>
                </a:moveTo>
                <a:lnTo>
                  <a:pt x="3937" y="402970"/>
                </a:lnTo>
                <a:lnTo>
                  <a:pt x="0" y="1202181"/>
                </a:lnTo>
                <a:lnTo>
                  <a:pt x="700532" y="1606677"/>
                </a:lnTo>
                <a:lnTo>
                  <a:pt x="1390777" y="1203705"/>
                </a:lnTo>
                <a:lnTo>
                  <a:pt x="1394587" y="404367"/>
                </a:lnTo>
                <a:lnTo>
                  <a:pt x="6940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7730108" y="2759582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0"/>
                </a:moveTo>
                <a:lnTo>
                  <a:pt x="694055" y="0"/>
                </a:lnTo>
                <a:lnTo>
                  <a:pt x="1394587" y="404367"/>
                </a:lnTo>
                <a:lnTo>
                  <a:pt x="1390777" y="1203705"/>
                </a:lnTo>
                <a:lnTo>
                  <a:pt x="700532" y="1606677"/>
                </a:lnTo>
                <a:lnTo>
                  <a:pt x="0" y="1202181"/>
                </a:lnTo>
                <a:lnTo>
                  <a:pt x="3937" y="40297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8463533" y="4043867"/>
            <a:ext cx="680720" cy="1587500"/>
          </a:xfrm>
          <a:custGeom>
            <a:avLst/>
            <a:gdLst/>
            <a:ahLst/>
            <a:cxnLst/>
            <a:rect l="l" t="t" r="r" b="b"/>
            <a:pathLst>
              <a:path w="680720" h="1587500">
                <a:moveTo>
                  <a:pt x="680466" y="0"/>
                </a:moveTo>
                <a:lnTo>
                  <a:pt x="3937" y="395036"/>
                </a:lnTo>
                <a:lnTo>
                  <a:pt x="0" y="1194247"/>
                </a:lnTo>
                <a:lnTo>
                  <a:pt x="680466" y="1587131"/>
                </a:lnTo>
                <a:lnTo>
                  <a:pt x="68046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8467470" y="4043867"/>
            <a:ext cx="676910" cy="395605"/>
          </a:xfrm>
          <a:custGeom>
            <a:avLst/>
            <a:gdLst/>
            <a:ahLst/>
            <a:cxnLst/>
            <a:rect l="l" t="t" r="r" b="b"/>
            <a:pathLst>
              <a:path w="676909" h="395604">
                <a:moveTo>
                  <a:pt x="0" y="395036"/>
                </a:moveTo>
                <a:lnTo>
                  <a:pt x="676528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8463533" y="4438903"/>
            <a:ext cx="680720" cy="1192530"/>
          </a:xfrm>
          <a:custGeom>
            <a:avLst/>
            <a:gdLst/>
            <a:ahLst/>
            <a:cxnLst/>
            <a:rect l="l" t="t" r="r" b="b"/>
            <a:pathLst>
              <a:path w="680720" h="1192529">
                <a:moveTo>
                  <a:pt x="680466" y="1192094"/>
                </a:moveTo>
                <a:lnTo>
                  <a:pt x="0" y="799211"/>
                </a:lnTo>
                <a:lnTo>
                  <a:pt x="393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8467470" y="1500692"/>
            <a:ext cx="676910" cy="395605"/>
          </a:xfrm>
          <a:custGeom>
            <a:avLst/>
            <a:gdLst/>
            <a:ahLst/>
            <a:cxnLst/>
            <a:rect l="l" t="t" r="r" b="b"/>
            <a:pathLst>
              <a:path w="676909" h="395605">
                <a:moveTo>
                  <a:pt x="0" y="395036"/>
                </a:moveTo>
                <a:lnTo>
                  <a:pt x="676528" y="0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8463533" y="1895729"/>
            <a:ext cx="680720" cy="1192530"/>
          </a:xfrm>
          <a:custGeom>
            <a:avLst/>
            <a:gdLst/>
            <a:ahLst/>
            <a:cxnLst/>
            <a:rect l="l" t="t" r="r" b="b"/>
            <a:pathLst>
              <a:path w="680720" h="1192530">
                <a:moveTo>
                  <a:pt x="680466" y="1192119"/>
                </a:moveTo>
                <a:lnTo>
                  <a:pt x="0" y="799211"/>
                </a:lnTo>
                <a:lnTo>
                  <a:pt x="393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457200" y="333476"/>
            <a:ext cx="8229600" cy="6186170"/>
          </a:xfrm>
          <a:custGeom>
            <a:avLst/>
            <a:gdLst/>
            <a:ahLst/>
            <a:cxnLst/>
            <a:rect l="l" t="t" r="r" b="b"/>
            <a:pathLst>
              <a:path w="8229600" h="6186170">
                <a:moveTo>
                  <a:pt x="0" y="6185661"/>
                </a:moveTo>
                <a:lnTo>
                  <a:pt x="8229600" y="6185661"/>
                </a:lnTo>
                <a:lnTo>
                  <a:pt x="8229600" y="0"/>
                </a:lnTo>
                <a:lnTo>
                  <a:pt x="0" y="0"/>
                </a:lnTo>
                <a:lnTo>
                  <a:pt x="0" y="61856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457200" y="333476"/>
            <a:ext cx="8229600" cy="6186170"/>
          </a:xfrm>
          <a:custGeom>
            <a:avLst/>
            <a:gdLst/>
            <a:ahLst/>
            <a:cxnLst/>
            <a:rect l="l" t="t" r="r" b="b"/>
            <a:pathLst>
              <a:path w="8229600" h="6186170">
                <a:moveTo>
                  <a:pt x="0" y="6185661"/>
                </a:moveTo>
                <a:lnTo>
                  <a:pt x="8229600" y="6185661"/>
                </a:lnTo>
                <a:lnTo>
                  <a:pt x="8229600" y="0"/>
                </a:lnTo>
                <a:lnTo>
                  <a:pt x="0" y="0"/>
                </a:lnTo>
                <a:lnTo>
                  <a:pt x="0" y="6185661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4561204" y="0"/>
            <a:ext cx="3679190" cy="678180"/>
          </a:xfrm>
          <a:custGeom>
            <a:avLst/>
            <a:gdLst/>
            <a:ahLst/>
            <a:cxnLst/>
            <a:rect l="l" t="t" r="r" b="b"/>
            <a:pathLst>
              <a:path w="3679190" h="678180">
                <a:moveTo>
                  <a:pt x="0" y="677672"/>
                </a:moveTo>
                <a:lnTo>
                  <a:pt x="3679062" y="677672"/>
                </a:lnTo>
                <a:lnTo>
                  <a:pt x="3679062" y="0"/>
                </a:lnTo>
                <a:lnTo>
                  <a:pt x="0" y="0"/>
                </a:lnTo>
                <a:lnTo>
                  <a:pt x="0" y="677672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4561204" y="0"/>
            <a:ext cx="3679190" cy="678180"/>
          </a:xfrm>
          <a:custGeom>
            <a:avLst/>
            <a:gdLst/>
            <a:ahLst/>
            <a:cxnLst/>
            <a:rect l="l" t="t" r="r" b="b"/>
            <a:pathLst>
              <a:path w="3679190" h="678180">
                <a:moveTo>
                  <a:pt x="0" y="677672"/>
                </a:moveTo>
                <a:lnTo>
                  <a:pt x="3679062" y="677672"/>
                </a:lnTo>
                <a:lnTo>
                  <a:pt x="3679062" y="0"/>
                </a:lnTo>
              </a:path>
            </a:pathLst>
          </a:custGeom>
          <a:ln w="15875">
            <a:solidFill>
              <a:srgbClr val="74A4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4561204" y="0"/>
            <a:ext cx="0" cy="678180"/>
          </a:xfrm>
          <a:custGeom>
            <a:avLst/>
            <a:gdLst/>
            <a:ahLst/>
            <a:cxnLst/>
            <a:rect l="l" t="t" r="r" b="b"/>
            <a:pathLst>
              <a:path h="678180">
                <a:moveTo>
                  <a:pt x="0" y="0"/>
                </a:moveTo>
                <a:lnTo>
                  <a:pt x="0" y="677672"/>
                </a:lnTo>
              </a:path>
            </a:pathLst>
          </a:custGeom>
          <a:ln w="15875">
            <a:solidFill>
              <a:srgbClr val="74A4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4649089" y="0"/>
            <a:ext cx="3505200" cy="602615"/>
          </a:xfrm>
          <a:custGeom>
            <a:avLst/>
            <a:gdLst/>
            <a:ahLst/>
            <a:cxnLst/>
            <a:rect l="l" t="t" r="r" b="b"/>
            <a:pathLst>
              <a:path w="3505200" h="602615">
                <a:moveTo>
                  <a:pt x="0" y="602488"/>
                </a:moveTo>
                <a:lnTo>
                  <a:pt x="3505199" y="602488"/>
                </a:lnTo>
                <a:lnTo>
                  <a:pt x="3505199" y="0"/>
                </a:lnTo>
                <a:lnTo>
                  <a:pt x="0" y="0"/>
                </a:lnTo>
                <a:lnTo>
                  <a:pt x="0" y="602488"/>
                </a:lnTo>
                <a:close/>
              </a:path>
            </a:pathLst>
          </a:custGeom>
          <a:solidFill>
            <a:srgbClr val="70685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 txBox="1"/>
          <p:nvPr/>
        </p:nvSpPr>
        <p:spPr>
          <a:xfrm>
            <a:off x="4727575" y="146371"/>
            <a:ext cx="2480945" cy="360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A</a:t>
            </a:r>
            <a:r>
              <a:rPr sz="1200" spc="10" dirty="0">
                <a:solidFill>
                  <a:srgbClr val="FDFDFD"/>
                </a:solidFill>
                <a:latin typeface="Century Gothic"/>
                <a:cs typeface="Century Gothic"/>
              </a:rPr>
              <a:t>l</a:t>
            </a:r>
            <a:r>
              <a:rPr sz="1200" spc="-30" dirty="0">
                <a:solidFill>
                  <a:srgbClr val="FDFDFD"/>
                </a:solidFill>
                <a:latin typeface="Century Gothic"/>
                <a:cs typeface="Century Gothic"/>
              </a:rPr>
              <a:t>t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ern</a:t>
            </a:r>
            <a:r>
              <a:rPr sz="1200" spc="-15" dirty="0">
                <a:solidFill>
                  <a:srgbClr val="FDFDFD"/>
                </a:solidFill>
                <a:latin typeface="Century Gothic"/>
                <a:cs typeface="Century Gothic"/>
              </a:rPr>
              <a:t>a</a:t>
            </a:r>
            <a:r>
              <a:rPr sz="1200" spc="-30" dirty="0">
                <a:solidFill>
                  <a:srgbClr val="FDFDFD"/>
                </a:solidFill>
                <a:latin typeface="Century Gothic"/>
                <a:cs typeface="Century Gothic"/>
              </a:rPr>
              <a:t>t</a:t>
            </a:r>
            <a:r>
              <a:rPr sz="1200" spc="-5" dirty="0">
                <a:solidFill>
                  <a:srgbClr val="FDFDFD"/>
                </a:solidFill>
                <a:latin typeface="Century Gothic"/>
                <a:cs typeface="Century Gothic"/>
              </a:rPr>
              <a:t>iv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e</a:t>
            </a:r>
            <a:r>
              <a:rPr sz="1200" spc="35" dirty="0">
                <a:solidFill>
                  <a:srgbClr val="FDFDFD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FDFDFD"/>
                </a:solidFill>
                <a:latin typeface="Century Gothic"/>
                <a:cs typeface="Century Gothic"/>
              </a:rPr>
              <a:t>E</a:t>
            </a:r>
            <a:r>
              <a:rPr sz="1200" spc="20" dirty="0">
                <a:solidFill>
                  <a:srgbClr val="FDFDFD"/>
                </a:solidFill>
                <a:latin typeface="Century Gothic"/>
                <a:cs typeface="Century Gothic"/>
              </a:rPr>
              <a:t>l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e</a:t>
            </a:r>
            <a:r>
              <a:rPr sz="1200" spc="-20" dirty="0">
                <a:solidFill>
                  <a:srgbClr val="FDFDFD"/>
                </a:solidFill>
                <a:latin typeface="Century Gothic"/>
                <a:cs typeface="Century Gothic"/>
              </a:rPr>
              <a:t>c</a:t>
            </a:r>
            <a:r>
              <a:rPr sz="1200" spc="-30" dirty="0">
                <a:solidFill>
                  <a:srgbClr val="FDFDFD"/>
                </a:solidFill>
                <a:latin typeface="Century Gothic"/>
                <a:cs typeface="Century Gothic"/>
              </a:rPr>
              <a:t>t</a:t>
            </a:r>
            <a:r>
              <a:rPr sz="1200" spc="-5" dirty="0">
                <a:solidFill>
                  <a:srgbClr val="FDFDFD"/>
                </a:solidFill>
                <a:latin typeface="Century Gothic"/>
                <a:cs typeface="Century Gothic"/>
              </a:rPr>
              <a:t>ric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 </a:t>
            </a:r>
            <a:r>
              <a:rPr sz="1200" spc="-5" dirty="0">
                <a:solidFill>
                  <a:srgbClr val="FDFDFD"/>
                </a:solidFill>
                <a:latin typeface="Century Gothic"/>
                <a:cs typeface="Century Gothic"/>
              </a:rPr>
              <a:t>D</a:t>
            </a:r>
            <a:r>
              <a:rPr sz="1200" dirty="0">
                <a:solidFill>
                  <a:srgbClr val="FDFDFD"/>
                </a:solidFill>
                <a:latin typeface="Century Gothic"/>
                <a:cs typeface="Century Gothic"/>
              </a:rPr>
              <a:t>ri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ve</a:t>
            </a:r>
            <a:r>
              <a:rPr sz="1200" dirty="0">
                <a:solidFill>
                  <a:srgbClr val="FDFDFD"/>
                </a:solidFill>
                <a:latin typeface="Century Gothic"/>
                <a:cs typeface="Century Gothic"/>
              </a:rPr>
              <a:t> </a:t>
            </a:r>
            <a:r>
              <a:rPr sz="1200" spc="-15" dirty="0">
                <a:solidFill>
                  <a:srgbClr val="FDFDFD"/>
                </a:solidFill>
                <a:latin typeface="Century Gothic"/>
                <a:cs typeface="Century Gothic"/>
              </a:rPr>
              <a:t>V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ehic</a:t>
            </a:r>
            <a:r>
              <a:rPr sz="1200" spc="20" dirty="0">
                <a:solidFill>
                  <a:srgbClr val="FDFDFD"/>
                </a:solidFill>
                <a:latin typeface="Century Gothic"/>
                <a:cs typeface="Century Gothic"/>
              </a:rPr>
              <a:t>l</a:t>
            </a:r>
            <a:r>
              <a:rPr sz="1200" dirty="0">
                <a:solidFill>
                  <a:srgbClr val="FDFDFD"/>
                </a:solidFill>
                <a:latin typeface="Century Gothic"/>
                <a:cs typeface="Century Gothic"/>
              </a:rPr>
              <a:t>es 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f</a:t>
            </a:r>
            <a:r>
              <a:rPr sz="1200" spc="-20" dirty="0">
                <a:solidFill>
                  <a:srgbClr val="FDFDFD"/>
                </a:solidFill>
                <a:latin typeface="Century Gothic"/>
                <a:cs typeface="Century Gothic"/>
              </a:rPr>
              <a:t>o</a:t>
            </a:r>
            <a:r>
              <a:rPr sz="1200" spc="-5" dirty="0">
                <a:solidFill>
                  <a:srgbClr val="FDFDFD"/>
                </a:solidFill>
                <a:latin typeface="Century Gothic"/>
                <a:cs typeface="Century Gothic"/>
              </a:rPr>
              <a:t>r</a:t>
            </a:r>
            <a:r>
              <a:rPr sz="1200" spc="10" dirty="0">
                <a:solidFill>
                  <a:srgbClr val="FDFDFD"/>
                </a:solidFill>
                <a:latin typeface="Century Gothic"/>
                <a:cs typeface="Century Gothic"/>
              </a:rPr>
              <a:t> </a:t>
            </a:r>
            <a:r>
              <a:rPr sz="1200" spc="-30" dirty="0">
                <a:solidFill>
                  <a:srgbClr val="FDFDFD"/>
                </a:solidFill>
                <a:latin typeface="Century Gothic"/>
                <a:cs typeface="Century Gothic"/>
              </a:rPr>
              <a:t>t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he</a:t>
            </a:r>
            <a:r>
              <a:rPr sz="1200" spc="35" dirty="0">
                <a:solidFill>
                  <a:srgbClr val="FDFDFD"/>
                </a:solidFill>
                <a:latin typeface="Century Gothic"/>
                <a:cs typeface="Century Gothic"/>
              </a:rPr>
              <a:t> </a:t>
            </a:r>
            <a:r>
              <a:rPr sz="1200" spc="-20" dirty="0">
                <a:solidFill>
                  <a:srgbClr val="FDFDFD"/>
                </a:solidFill>
                <a:latin typeface="Century Gothic"/>
                <a:cs typeface="Century Gothic"/>
              </a:rPr>
              <a:t>F</a:t>
            </a:r>
            <a:r>
              <a:rPr sz="1200" spc="-5" dirty="0">
                <a:solidFill>
                  <a:srgbClr val="FDFDFD"/>
                </a:solidFill>
                <a:latin typeface="Century Gothic"/>
                <a:cs typeface="Century Gothic"/>
              </a:rPr>
              <a:t>irs</a:t>
            </a:r>
            <a:r>
              <a:rPr sz="1200" dirty="0">
                <a:solidFill>
                  <a:srgbClr val="FDFDFD"/>
                </a:solidFill>
                <a:latin typeface="Century Gothic"/>
                <a:cs typeface="Century Gothic"/>
              </a:rPr>
              <a:t>t</a:t>
            </a:r>
            <a:r>
              <a:rPr sz="1200" spc="15" dirty="0">
                <a:solidFill>
                  <a:srgbClr val="FDFDFD"/>
                </a:solidFill>
                <a:latin typeface="Century Gothic"/>
                <a:cs typeface="Century Gothic"/>
              </a:rPr>
              <a:t> 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R</a:t>
            </a:r>
            <a:r>
              <a:rPr sz="1200" dirty="0">
                <a:solidFill>
                  <a:srgbClr val="FDFDFD"/>
                </a:solidFill>
                <a:latin typeface="Century Gothic"/>
                <a:cs typeface="Century Gothic"/>
              </a:rPr>
              <a:t>esp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onder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68" name="object 68"/>
          <p:cNvSpPr/>
          <p:nvPr/>
        </p:nvSpPr>
        <p:spPr>
          <a:xfrm>
            <a:off x="2057400" y="5486400"/>
            <a:ext cx="5181600" cy="304800"/>
          </a:xfrm>
          <a:custGeom>
            <a:avLst/>
            <a:gdLst/>
            <a:ahLst/>
            <a:cxnLst/>
            <a:rect l="l" t="t" r="r" b="b"/>
            <a:pathLst>
              <a:path w="5181600" h="304800">
                <a:moveTo>
                  <a:pt x="0" y="304800"/>
                </a:moveTo>
                <a:lnTo>
                  <a:pt x="5181600" y="304800"/>
                </a:lnTo>
                <a:lnTo>
                  <a:pt x="51816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2057400" y="5486400"/>
            <a:ext cx="5410200" cy="304800"/>
          </a:xfrm>
          <a:custGeom>
            <a:avLst/>
            <a:gdLst/>
            <a:ahLst/>
            <a:cxnLst/>
            <a:rect l="l" t="t" r="r" b="b"/>
            <a:pathLst>
              <a:path w="5410200" h="304800">
                <a:moveTo>
                  <a:pt x="0" y="304800"/>
                </a:moveTo>
                <a:lnTo>
                  <a:pt x="5410200" y="304800"/>
                </a:lnTo>
                <a:lnTo>
                  <a:pt x="54102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ln w="158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7239000" y="1447800"/>
            <a:ext cx="304800" cy="4343400"/>
          </a:xfrm>
          <a:custGeom>
            <a:avLst/>
            <a:gdLst/>
            <a:ahLst/>
            <a:cxnLst/>
            <a:rect l="l" t="t" r="r" b="b"/>
            <a:pathLst>
              <a:path w="304800" h="4343400">
                <a:moveTo>
                  <a:pt x="0" y="4343400"/>
                </a:moveTo>
                <a:lnTo>
                  <a:pt x="304800" y="4343400"/>
                </a:lnTo>
                <a:lnTo>
                  <a:pt x="304800" y="0"/>
                </a:lnTo>
                <a:lnTo>
                  <a:pt x="0" y="0"/>
                </a:lnTo>
                <a:lnTo>
                  <a:pt x="0" y="4343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7239000" y="1371600"/>
            <a:ext cx="304800" cy="4419600"/>
          </a:xfrm>
          <a:custGeom>
            <a:avLst/>
            <a:gdLst/>
            <a:ahLst/>
            <a:cxnLst/>
            <a:rect l="l" t="t" r="r" b="b"/>
            <a:pathLst>
              <a:path w="304800" h="4419600">
                <a:moveTo>
                  <a:pt x="0" y="4419600"/>
                </a:moveTo>
                <a:lnTo>
                  <a:pt x="304800" y="4419600"/>
                </a:lnTo>
                <a:lnTo>
                  <a:pt x="304800" y="0"/>
                </a:lnTo>
                <a:lnTo>
                  <a:pt x="0" y="0"/>
                </a:lnTo>
                <a:lnTo>
                  <a:pt x="0" y="4419600"/>
                </a:lnTo>
                <a:close/>
              </a:path>
            </a:pathLst>
          </a:custGeom>
          <a:ln w="158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1981200" y="1295400"/>
            <a:ext cx="304800" cy="4419600"/>
          </a:xfrm>
          <a:custGeom>
            <a:avLst/>
            <a:gdLst/>
            <a:ahLst/>
            <a:cxnLst/>
            <a:rect l="l" t="t" r="r" b="b"/>
            <a:pathLst>
              <a:path w="304800" h="4419600">
                <a:moveTo>
                  <a:pt x="0" y="4419600"/>
                </a:moveTo>
                <a:lnTo>
                  <a:pt x="304800" y="4419600"/>
                </a:lnTo>
                <a:lnTo>
                  <a:pt x="304800" y="0"/>
                </a:lnTo>
                <a:lnTo>
                  <a:pt x="0" y="0"/>
                </a:lnTo>
                <a:lnTo>
                  <a:pt x="0" y="44196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1981200" y="1295400"/>
            <a:ext cx="304800" cy="4419600"/>
          </a:xfrm>
          <a:custGeom>
            <a:avLst/>
            <a:gdLst/>
            <a:ahLst/>
            <a:cxnLst/>
            <a:rect l="l" t="t" r="r" b="b"/>
            <a:pathLst>
              <a:path w="304800" h="4419600">
                <a:moveTo>
                  <a:pt x="0" y="4419600"/>
                </a:moveTo>
                <a:lnTo>
                  <a:pt x="304800" y="4419600"/>
                </a:lnTo>
                <a:lnTo>
                  <a:pt x="304800" y="0"/>
                </a:lnTo>
                <a:lnTo>
                  <a:pt x="0" y="0"/>
                </a:lnTo>
                <a:lnTo>
                  <a:pt x="0" y="4419600"/>
                </a:lnTo>
                <a:close/>
              </a:path>
            </a:pathLst>
          </a:custGeom>
          <a:ln w="158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2209800" y="1143000"/>
            <a:ext cx="5410200" cy="304800"/>
          </a:xfrm>
          <a:custGeom>
            <a:avLst/>
            <a:gdLst/>
            <a:ahLst/>
            <a:cxnLst/>
            <a:rect l="l" t="t" r="r" b="b"/>
            <a:pathLst>
              <a:path w="5410200" h="304800">
                <a:moveTo>
                  <a:pt x="0" y="304800"/>
                </a:moveTo>
                <a:lnTo>
                  <a:pt x="5410200" y="304800"/>
                </a:lnTo>
                <a:lnTo>
                  <a:pt x="54102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2209800" y="1143000"/>
            <a:ext cx="5410200" cy="304800"/>
          </a:xfrm>
          <a:custGeom>
            <a:avLst/>
            <a:gdLst/>
            <a:ahLst/>
            <a:cxnLst/>
            <a:rect l="l" t="t" r="r" b="b"/>
            <a:pathLst>
              <a:path w="5410200" h="304800">
                <a:moveTo>
                  <a:pt x="0" y="304800"/>
                </a:moveTo>
                <a:lnTo>
                  <a:pt x="5410200" y="304800"/>
                </a:lnTo>
                <a:lnTo>
                  <a:pt x="54102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ln w="158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2362200" y="1295438"/>
            <a:ext cx="4419600" cy="433920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 txBox="1">
            <a:spLocks noGrp="1"/>
          </p:cNvSpPr>
          <p:nvPr>
            <p:ph type="ftr" sz="quarter" idx="5"/>
          </p:nvPr>
        </p:nvSpPr>
        <p:spPr>
          <a:xfrm>
            <a:off x="4713859" y="5956443"/>
            <a:ext cx="335089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pc="-15"/>
              <a:t>Federal Fire Department San Diego Training</a:t>
            </a:r>
            <a:endParaRPr spc="-15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29119" y="0"/>
            <a:ext cx="339090" cy="334010"/>
          </a:xfrm>
          <a:custGeom>
            <a:avLst/>
            <a:gdLst/>
            <a:ahLst/>
            <a:cxnLst/>
            <a:rect l="l" t="t" r="r" b="b"/>
            <a:pathLst>
              <a:path w="339090" h="334010">
                <a:moveTo>
                  <a:pt x="0" y="333476"/>
                </a:moveTo>
                <a:lnTo>
                  <a:pt x="339090" y="333476"/>
                </a:lnTo>
                <a:lnTo>
                  <a:pt x="339090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29119" y="6519138"/>
            <a:ext cx="339090" cy="339090"/>
          </a:xfrm>
          <a:custGeom>
            <a:avLst/>
            <a:gdLst/>
            <a:ahLst/>
            <a:cxnLst/>
            <a:rect l="l" t="t" r="r" b="b"/>
            <a:pathLst>
              <a:path w="339090" h="339090">
                <a:moveTo>
                  <a:pt x="0" y="338861"/>
                </a:moveTo>
                <a:lnTo>
                  <a:pt x="339090" y="338861"/>
                </a:lnTo>
                <a:lnTo>
                  <a:pt x="33909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7604" y="0"/>
            <a:ext cx="228600" cy="6858000"/>
          </a:xfrm>
          <a:custGeom>
            <a:avLst/>
            <a:gdLst/>
            <a:ahLst/>
            <a:cxnLst/>
            <a:rect l="l" t="t" r="r" b="b"/>
            <a:pathLst>
              <a:path w="228600" h="6858000">
                <a:moveTo>
                  <a:pt x="0" y="6857999"/>
                </a:moveTo>
                <a:lnTo>
                  <a:pt x="228605" y="6857999"/>
                </a:lnTo>
                <a:lnTo>
                  <a:pt x="228605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29119" y="0"/>
            <a:ext cx="228600" cy="334010"/>
          </a:xfrm>
          <a:custGeom>
            <a:avLst/>
            <a:gdLst/>
            <a:ahLst/>
            <a:cxnLst/>
            <a:rect l="l" t="t" r="r" b="b"/>
            <a:pathLst>
              <a:path w="228600" h="334010">
                <a:moveTo>
                  <a:pt x="0" y="333476"/>
                </a:moveTo>
                <a:lnTo>
                  <a:pt x="228600" y="333476"/>
                </a:lnTo>
                <a:lnTo>
                  <a:pt x="228600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29119" y="6519138"/>
            <a:ext cx="228600" cy="339090"/>
          </a:xfrm>
          <a:custGeom>
            <a:avLst/>
            <a:gdLst/>
            <a:ahLst/>
            <a:cxnLst/>
            <a:rect l="l" t="t" r="r" b="b"/>
            <a:pathLst>
              <a:path w="228600" h="339090">
                <a:moveTo>
                  <a:pt x="0" y="338861"/>
                </a:moveTo>
                <a:lnTo>
                  <a:pt x="228600" y="338861"/>
                </a:lnTo>
                <a:lnTo>
                  <a:pt x="2286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06209" y="0"/>
            <a:ext cx="194310" cy="6858000"/>
          </a:xfrm>
          <a:custGeom>
            <a:avLst/>
            <a:gdLst/>
            <a:ahLst/>
            <a:cxnLst/>
            <a:rect l="l" t="t" r="r" b="b"/>
            <a:pathLst>
              <a:path w="194309" h="6858000">
                <a:moveTo>
                  <a:pt x="0" y="6857999"/>
                </a:moveTo>
                <a:lnTo>
                  <a:pt x="194310" y="6857999"/>
                </a:lnTo>
                <a:lnTo>
                  <a:pt x="194310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491119" y="0"/>
            <a:ext cx="1482090" cy="334010"/>
          </a:xfrm>
          <a:custGeom>
            <a:avLst/>
            <a:gdLst/>
            <a:ahLst/>
            <a:cxnLst/>
            <a:rect l="l" t="t" r="r" b="b"/>
            <a:pathLst>
              <a:path w="1482089" h="334010">
                <a:moveTo>
                  <a:pt x="0" y="333476"/>
                </a:moveTo>
                <a:lnTo>
                  <a:pt x="1482077" y="333476"/>
                </a:lnTo>
                <a:lnTo>
                  <a:pt x="1482077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491119" y="6519138"/>
            <a:ext cx="1482090" cy="339090"/>
          </a:xfrm>
          <a:custGeom>
            <a:avLst/>
            <a:gdLst/>
            <a:ahLst/>
            <a:cxnLst/>
            <a:rect l="l" t="t" r="r" b="b"/>
            <a:pathLst>
              <a:path w="1482089" h="339090">
                <a:moveTo>
                  <a:pt x="0" y="338861"/>
                </a:moveTo>
                <a:lnTo>
                  <a:pt x="1482077" y="338861"/>
                </a:lnTo>
                <a:lnTo>
                  <a:pt x="1482077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00519" y="0"/>
            <a:ext cx="228600" cy="334010"/>
          </a:xfrm>
          <a:custGeom>
            <a:avLst/>
            <a:gdLst/>
            <a:ahLst/>
            <a:cxnLst/>
            <a:rect l="l" t="t" r="r" b="b"/>
            <a:pathLst>
              <a:path w="228600" h="334010">
                <a:moveTo>
                  <a:pt x="0" y="333476"/>
                </a:moveTo>
                <a:lnTo>
                  <a:pt x="228600" y="333476"/>
                </a:lnTo>
                <a:lnTo>
                  <a:pt x="228600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00519" y="6519138"/>
            <a:ext cx="228600" cy="339090"/>
          </a:xfrm>
          <a:custGeom>
            <a:avLst/>
            <a:gdLst/>
            <a:ahLst/>
            <a:cxnLst/>
            <a:rect l="l" t="t" r="r" b="b"/>
            <a:pathLst>
              <a:path w="228600" h="339090">
                <a:moveTo>
                  <a:pt x="0" y="338861"/>
                </a:moveTo>
                <a:lnTo>
                  <a:pt x="228600" y="338861"/>
                </a:lnTo>
                <a:lnTo>
                  <a:pt x="2286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29119" y="0"/>
            <a:ext cx="762000" cy="334010"/>
          </a:xfrm>
          <a:custGeom>
            <a:avLst/>
            <a:gdLst/>
            <a:ahLst/>
            <a:cxnLst/>
            <a:rect l="l" t="t" r="r" b="b"/>
            <a:pathLst>
              <a:path w="762000" h="334010">
                <a:moveTo>
                  <a:pt x="0" y="333476"/>
                </a:moveTo>
                <a:lnTo>
                  <a:pt x="762000" y="333476"/>
                </a:lnTo>
                <a:lnTo>
                  <a:pt x="762000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29119" y="6519138"/>
            <a:ext cx="762000" cy="339090"/>
          </a:xfrm>
          <a:custGeom>
            <a:avLst/>
            <a:gdLst/>
            <a:ahLst/>
            <a:cxnLst/>
            <a:rect l="l" t="t" r="r" b="b"/>
            <a:pathLst>
              <a:path w="762000" h="339090">
                <a:moveTo>
                  <a:pt x="0" y="338861"/>
                </a:moveTo>
                <a:lnTo>
                  <a:pt x="762000" y="338861"/>
                </a:lnTo>
                <a:lnTo>
                  <a:pt x="7620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706996" y="6519138"/>
            <a:ext cx="1524000" cy="339090"/>
          </a:xfrm>
          <a:custGeom>
            <a:avLst/>
            <a:gdLst/>
            <a:ahLst/>
            <a:cxnLst/>
            <a:rect l="l" t="t" r="r" b="b"/>
            <a:pathLst>
              <a:path w="1524000" h="339090">
                <a:moveTo>
                  <a:pt x="0" y="338861"/>
                </a:moveTo>
                <a:lnTo>
                  <a:pt x="1524000" y="338861"/>
                </a:lnTo>
                <a:lnTo>
                  <a:pt x="15240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992996" y="0"/>
            <a:ext cx="151130" cy="6858000"/>
          </a:xfrm>
          <a:custGeom>
            <a:avLst/>
            <a:gdLst/>
            <a:ahLst/>
            <a:cxnLst/>
            <a:rect l="l" t="t" r="r" b="b"/>
            <a:pathLst>
              <a:path w="151129" h="6858000">
                <a:moveTo>
                  <a:pt x="0" y="6857998"/>
                </a:moveTo>
                <a:lnTo>
                  <a:pt x="151002" y="6857998"/>
                </a:lnTo>
                <a:lnTo>
                  <a:pt x="151002" y="0"/>
                </a:lnTo>
                <a:lnTo>
                  <a:pt x="0" y="0"/>
                </a:lnTo>
                <a:lnTo>
                  <a:pt x="0" y="685799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230996" y="0"/>
            <a:ext cx="762000" cy="6858000"/>
          </a:xfrm>
          <a:custGeom>
            <a:avLst/>
            <a:gdLst/>
            <a:ahLst/>
            <a:cxnLst/>
            <a:rect l="l" t="t" r="r" b="b"/>
            <a:pathLst>
              <a:path w="762000" h="6858000">
                <a:moveTo>
                  <a:pt x="0" y="6858000"/>
                </a:moveTo>
                <a:lnTo>
                  <a:pt x="762000" y="6858000"/>
                </a:lnTo>
                <a:lnTo>
                  <a:pt x="762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963796" y="0"/>
            <a:ext cx="597535" cy="334010"/>
          </a:xfrm>
          <a:custGeom>
            <a:avLst/>
            <a:gdLst/>
            <a:ahLst/>
            <a:cxnLst/>
            <a:rect l="l" t="t" r="r" b="b"/>
            <a:pathLst>
              <a:path w="597535" h="334010">
                <a:moveTo>
                  <a:pt x="0" y="333476"/>
                </a:moveTo>
                <a:lnTo>
                  <a:pt x="597407" y="333476"/>
                </a:lnTo>
                <a:lnTo>
                  <a:pt x="597407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963796" y="6519138"/>
            <a:ext cx="2743200" cy="339090"/>
          </a:xfrm>
          <a:custGeom>
            <a:avLst/>
            <a:gdLst/>
            <a:ahLst/>
            <a:cxnLst/>
            <a:rect l="l" t="t" r="r" b="b"/>
            <a:pathLst>
              <a:path w="2743200" h="339090">
                <a:moveTo>
                  <a:pt x="0" y="338861"/>
                </a:moveTo>
                <a:lnTo>
                  <a:pt x="2743200" y="338861"/>
                </a:lnTo>
                <a:lnTo>
                  <a:pt x="27432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973197" y="0"/>
            <a:ext cx="228600" cy="334010"/>
          </a:xfrm>
          <a:custGeom>
            <a:avLst/>
            <a:gdLst/>
            <a:ahLst/>
            <a:cxnLst/>
            <a:rect l="l" t="t" r="r" b="b"/>
            <a:pathLst>
              <a:path w="228600" h="334010">
                <a:moveTo>
                  <a:pt x="0" y="333476"/>
                </a:moveTo>
                <a:lnTo>
                  <a:pt x="228600" y="333476"/>
                </a:lnTo>
                <a:lnTo>
                  <a:pt x="228600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973197" y="6519138"/>
            <a:ext cx="228600" cy="339090"/>
          </a:xfrm>
          <a:custGeom>
            <a:avLst/>
            <a:gdLst/>
            <a:ahLst/>
            <a:cxnLst/>
            <a:rect l="l" t="t" r="r" b="b"/>
            <a:pathLst>
              <a:path w="228600" h="339090">
                <a:moveTo>
                  <a:pt x="0" y="338861"/>
                </a:moveTo>
                <a:lnTo>
                  <a:pt x="228600" y="338861"/>
                </a:lnTo>
                <a:lnTo>
                  <a:pt x="2286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201797" y="0"/>
            <a:ext cx="762000" cy="334010"/>
          </a:xfrm>
          <a:custGeom>
            <a:avLst/>
            <a:gdLst/>
            <a:ahLst/>
            <a:cxnLst/>
            <a:rect l="l" t="t" r="r" b="b"/>
            <a:pathLst>
              <a:path w="762000" h="334010">
                <a:moveTo>
                  <a:pt x="0" y="333476"/>
                </a:moveTo>
                <a:lnTo>
                  <a:pt x="762000" y="333476"/>
                </a:lnTo>
                <a:lnTo>
                  <a:pt x="762000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201797" y="6519138"/>
            <a:ext cx="762000" cy="339090"/>
          </a:xfrm>
          <a:custGeom>
            <a:avLst/>
            <a:gdLst/>
            <a:ahLst/>
            <a:cxnLst/>
            <a:rect l="l" t="t" r="r" b="b"/>
            <a:pathLst>
              <a:path w="762000" h="339090">
                <a:moveTo>
                  <a:pt x="0" y="338861"/>
                </a:moveTo>
                <a:lnTo>
                  <a:pt x="762000" y="338861"/>
                </a:lnTo>
                <a:lnTo>
                  <a:pt x="7620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5728" y="5068688"/>
            <a:ext cx="9078595" cy="1133475"/>
          </a:xfrm>
          <a:custGeom>
            <a:avLst/>
            <a:gdLst/>
            <a:ahLst/>
            <a:cxnLst/>
            <a:rect l="l" t="t" r="r" b="b"/>
            <a:pathLst>
              <a:path w="9078595" h="1133475">
                <a:moveTo>
                  <a:pt x="0" y="1082721"/>
                </a:moveTo>
                <a:lnTo>
                  <a:pt x="74097" y="1087170"/>
                </a:lnTo>
                <a:lnTo>
                  <a:pt x="148338" y="1091588"/>
                </a:lnTo>
                <a:lnTo>
                  <a:pt x="222870" y="1095943"/>
                </a:lnTo>
                <a:lnTo>
                  <a:pt x="297835" y="1100204"/>
                </a:lnTo>
                <a:lnTo>
                  <a:pt x="373379" y="1104341"/>
                </a:lnTo>
                <a:lnTo>
                  <a:pt x="449647" y="1108322"/>
                </a:lnTo>
                <a:lnTo>
                  <a:pt x="526783" y="1112116"/>
                </a:lnTo>
                <a:lnTo>
                  <a:pt x="604932" y="1115692"/>
                </a:lnTo>
                <a:lnTo>
                  <a:pt x="684239" y="1119019"/>
                </a:lnTo>
                <a:lnTo>
                  <a:pt x="764848" y="1122064"/>
                </a:lnTo>
                <a:lnTo>
                  <a:pt x="846905" y="1124798"/>
                </a:lnTo>
                <a:lnTo>
                  <a:pt x="930554" y="1127190"/>
                </a:lnTo>
                <a:lnTo>
                  <a:pt x="1015939" y="1129207"/>
                </a:lnTo>
                <a:lnTo>
                  <a:pt x="1103206" y="1130818"/>
                </a:lnTo>
                <a:lnTo>
                  <a:pt x="1192499" y="1131994"/>
                </a:lnTo>
                <a:lnTo>
                  <a:pt x="1283964" y="1132701"/>
                </a:lnTo>
                <a:lnTo>
                  <a:pt x="1377743" y="1132910"/>
                </a:lnTo>
                <a:lnTo>
                  <a:pt x="1473984" y="1132589"/>
                </a:lnTo>
                <a:lnTo>
                  <a:pt x="1572829" y="1131707"/>
                </a:lnTo>
                <a:lnTo>
                  <a:pt x="1674425" y="1130232"/>
                </a:lnTo>
                <a:lnTo>
                  <a:pt x="1778609" y="1128426"/>
                </a:lnTo>
                <a:lnTo>
                  <a:pt x="1885076" y="1126533"/>
                </a:lnTo>
                <a:lnTo>
                  <a:pt x="1993764" y="1124494"/>
                </a:lnTo>
                <a:lnTo>
                  <a:pt x="2104609" y="1122252"/>
                </a:lnTo>
                <a:lnTo>
                  <a:pt x="2217550" y="1119749"/>
                </a:lnTo>
                <a:lnTo>
                  <a:pt x="2332524" y="1116926"/>
                </a:lnTo>
                <a:lnTo>
                  <a:pt x="2449469" y="1113726"/>
                </a:lnTo>
                <a:lnTo>
                  <a:pt x="2568322" y="1110091"/>
                </a:lnTo>
                <a:lnTo>
                  <a:pt x="2689021" y="1105964"/>
                </a:lnTo>
                <a:lnTo>
                  <a:pt x="2811503" y="1101286"/>
                </a:lnTo>
                <a:lnTo>
                  <a:pt x="2935707" y="1095999"/>
                </a:lnTo>
                <a:lnTo>
                  <a:pt x="3061569" y="1090045"/>
                </a:lnTo>
                <a:lnTo>
                  <a:pt x="3189028" y="1083367"/>
                </a:lnTo>
                <a:lnTo>
                  <a:pt x="3318021" y="1075907"/>
                </a:lnTo>
                <a:lnTo>
                  <a:pt x="3448486" y="1067606"/>
                </a:lnTo>
                <a:lnTo>
                  <a:pt x="3580359" y="1058408"/>
                </a:lnTo>
                <a:lnTo>
                  <a:pt x="3713580" y="1048253"/>
                </a:lnTo>
                <a:lnTo>
                  <a:pt x="3848085" y="1037085"/>
                </a:lnTo>
                <a:lnTo>
                  <a:pt x="3983812" y="1024844"/>
                </a:lnTo>
                <a:lnTo>
                  <a:pt x="4120699" y="1011474"/>
                </a:lnTo>
                <a:lnTo>
                  <a:pt x="4260922" y="996936"/>
                </a:lnTo>
                <a:lnTo>
                  <a:pt x="4406242" y="981268"/>
                </a:lnTo>
                <a:lnTo>
                  <a:pt x="4556025" y="964529"/>
                </a:lnTo>
                <a:lnTo>
                  <a:pt x="4709640" y="946776"/>
                </a:lnTo>
                <a:lnTo>
                  <a:pt x="4866455" y="928067"/>
                </a:lnTo>
                <a:lnTo>
                  <a:pt x="5025836" y="908460"/>
                </a:lnTo>
                <a:lnTo>
                  <a:pt x="5187152" y="888013"/>
                </a:lnTo>
                <a:lnTo>
                  <a:pt x="5349770" y="866784"/>
                </a:lnTo>
                <a:lnTo>
                  <a:pt x="5513059" y="844831"/>
                </a:lnTo>
                <a:lnTo>
                  <a:pt x="5676385" y="822211"/>
                </a:lnTo>
                <a:lnTo>
                  <a:pt x="5839117" y="798983"/>
                </a:lnTo>
                <a:lnTo>
                  <a:pt x="6000623" y="775203"/>
                </a:lnTo>
                <a:lnTo>
                  <a:pt x="6160269" y="750932"/>
                </a:lnTo>
                <a:lnTo>
                  <a:pt x="6317425" y="726225"/>
                </a:lnTo>
                <a:lnTo>
                  <a:pt x="6471457" y="701141"/>
                </a:lnTo>
                <a:lnTo>
                  <a:pt x="6621733" y="675738"/>
                </a:lnTo>
                <a:lnTo>
                  <a:pt x="6767621" y="650074"/>
                </a:lnTo>
                <a:lnTo>
                  <a:pt x="6908489" y="624206"/>
                </a:lnTo>
                <a:lnTo>
                  <a:pt x="7043705" y="598193"/>
                </a:lnTo>
                <a:lnTo>
                  <a:pt x="7172636" y="572092"/>
                </a:lnTo>
                <a:lnTo>
                  <a:pt x="7298305" y="545220"/>
                </a:lnTo>
                <a:lnTo>
                  <a:pt x="7423820" y="516973"/>
                </a:lnTo>
                <a:lnTo>
                  <a:pt x="7548731" y="487520"/>
                </a:lnTo>
                <a:lnTo>
                  <a:pt x="7672588" y="457032"/>
                </a:lnTo>
                <a:lnTo>
                  <a:pt x="7794942" y="425677"/>
                </a:lnTo>
                <a:lnTo>
                  <a:pt x="7915342" y="393625"/>
                </a:lnTo>
                <a:lnTo>
                  <a:pt x="8033340" y="361044"/>
                </a:lnTo>
                <a:lnTo>
                  <a:pt x="8148485" y="328105"/>
                </a:lnTo>
                <a:lnTo>
                  <a:pt x="8260329" y="294977"/>
                </a:lnTo>
                <a:lnTo>
                  <a:pt x="8368420" y="261828"/>
                </a:lnTo>
                <a:lnTo>
                  <a:pt x="8472310" y="228829"/>
                </a:lnTo>
                <a:lnTo>
                  <a:pt x="8571549" y="196148"/>
                </a:lnTo>
                <a:lnTo>
                  <a:pt x="8665687" y="163955"/>
                </a:lnTo>
                <a:lnTo>
                  <a:pt x="8754274" y="132418"/>
                </a:lnTo>
                <a:lnTo>
                  <a:pt x="8836862" y="101709"/>
                </a:lnTo>
                <a:lnTo>
                  <a:pt x="8912999" y="71994"/>
                </a:lnTo>
                <a:lnTo>
                  <a:pt x="8982237" y="43445"/>
                </a:lnTo>
                <a:lnTo>
                  <a:pt x="9044126" y="16230"/>
                </a:lnTo>
                <a:lnTo>
                  <a:pt x="9078271" y="0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5728" y="3486896"/>
            <a:ext cx="9078595" cy="871855"/>
          </a:xfrm>
          <a:custGeom>
            <a:avLst/>
            <a:gdLst/>
            <a:ahLst/>
            <a:cxnLst/>
            <a:rect l="l" t="t" r="r" b="b"/>
            <a:pathLst>
              <a:path w="9078595" h="871854">
                <a:moveTo>
                  <a:pt x="0" y="871362"/>
                </a:moveTo>
                <a:lnTo>
                  <a:pt x="39517" y="850427"/>
                </a:lnTo>
                <a:lnTo>
                  <a:pt x="79226" y="829494"/>
                </a:lnTo>
                <a:lnTo>
                  <a:pt x="119318" y="808565"/>
                </a:lnTo>
                <a:lnTo>
                  <a:pt x="159985" y="787643"/>
                </a:lnTo>
                <a:lnTo>
                  <a:pt x="201417" y="766730"/>
                </a:lnTo>
                <a:lnTo>
                  <a:pt x="243807" y="745829"/>
                </a:lnTo>
                <a:lnTo>
                  <a:pt x="287346" y="724941"/>
                </a:lnTo>
                <a:lnTo>
                  <a:pt x="332224" y="704070"/>
                </a:lnTo>
                <a:lnTo>
                  <a:pt x="378635" y="683217"/>
                </a:lnTo>
                <a:lnTo>
                  <a:pt x="426770" y="662384"/>
                </a:lnTo>
                <a:lnTo>
                  <a:pt x="476819" y="641574"/>
                </a:lnTo>
                <a:lnTo>
                  <a:pt x="528974" y="620789"/>
                </a:lnTo>
                <a:lnTo>
                  <a:pt x="583427" y="600032"/>
                </a:lnTo>
                <a:lnTo>
                  <a:pt x="640370" y="579305"/>
                </a:lnTo>
                <a:lnTo>
                  <a:pt x="699993" y="558609"/>
                </a:lnTo>
                <a:lnTo>
                  <a:pt x="762489" y="537948"/>
                </a:lnTo>
                <a:lnTo>
                  <a:pt x="828049" y="517323"/>
                </a:lnTo>
                <a:lnTo>
                  <a:pt x="896864" y="496737"/>
                </a:lnTo>
                <a:lnTo>
                  <a:pt x="969125" y="476193"/>
                </a:lnTo>
                <a:lnTo>
                  <a:pt x="1045025" y="455691"/>
                </a:lnTo>
                <a:lnTo>
                  <a:pt x="1124420" y="434762"/>
                </a:lnTo>
                <a:lnTo>
                  <a:pt x="1206976" y="413029"/>
                </a:lnTo>
                <a:lnTo>
                  <a:pt x="1292584" y="390639"/>
                </a:lnTo>
                <a:lnTo>
                  <a:pt x="1381138" y="367739"/>
                </a:lnTo>
                <a:lnTo>
                  <a:pt x="1472532" y="344477"/>
                </a:lnTo>
                <a:lnTo>
                  <a:pt x="1566657" y="320999"/>
                </a:lnTo>
                <a:lnTo>
                  <a:pt x="1663407" y="297452"/>
                </a:lnTo>
                <a:lnTo>
                  <a:pt x="1762675" y="273984"/>
                </a:lnTo>
                <a:lnTo>
                  <a:pt x="1864354" y="250740"/>
                </a:lnTo>
                <a:lnTo>
                  <a:pt x="1968336" y="227869"/>
                </a:lnTo>
                <a:lnTo>
                  <a:pt x="2074515" y="205517"/>
                </a:lnTo>
                <a:lnTo>
                  <a:pt x="2182783" y="183831"/>
                </a:lnTo>
                <a:lnTo>
                  <a:pt x="2293034" y="162958"/>
                </a:lnTo>
                <a:lnTo>
                  <a:pt x="2405160" y="143045"/>
                </a:lnTo>
                <a:lnTo>
                  <a:pt x="2519054" y="124239"/>
                </a:lnTo>
                <a:lnTo>
                  <a:pt x="2634610" y="106687"/>
                </a:lnTo>
                <a:lnTo>
                  <a:pt x="2751719" y="90536"/>
                </a:lnTo>
                <a:lnTo>
                  <a:pt x="2870276" y="75933"/>
                </a:lnTo>
                <a:lnTo>
                  <a:pt x="2990173" y="63025"/>
                </a:lnTo>
                <a:lnTo>
                  <a:pt x="3111303" y="51958"/>
                </a:lnTo>
                <a:lnTo>
                  <a:pt x="3234319" y="42339"/>
                </a:lnTo>
                <a:lnTo>
                  <a:pt x="3359831" y="33678"/>
                </a:lnTo>
                <a:lnTo>
                  <a:pt x="3487723" y="25986"/>
                </a:lnTo>
                <a:lnTo>
                  <a:pt x="3617880" y="19272"/>
                </a:lnTo>
                <a:lnTo>
                  <a:pt x="3750186" y="13543"/>
                </a:lnTo>
                <a:lnTo>
                  <a:pt x="3884525" y="8809"/>
                </a:lnTo>
                <a:lnTo>
                  <a:pt x="4020781" y="5079"/>
                </a:lnTo>
                <a:lnTo>
                  <a:pt x="4158839" y="2361"/>
                </a:lnTo>
                <a:lnTo>
                  <a:pt x="4298583" y="665"/>
                </a:lnTo>
                <a:lnTo>
                  <a:pt x="4439897" y="0"/>
                </a:lnTo>
                <a:lnTo>
                  <a:pt x="4582666" y="373"/>
                </a:lnTo>
                <a:lnTo>
                  <a:pt x="4726773" y="1794"/>
                </a:lnTo>
                <a:lnTo>
                  <a:pt x="4872103" y="4273"/>
                </a:lnTo>
                <a:lnTo>
                  <a:pt x="5018541" y="7817"/>
                </a:lnTo>
                <a:lnTo>
                  <a:pt x="5165970" y="12436"/>
                </a:lnTo>
                <a:lnTo>
                  <a:pt x="5314275" y="18138"/>
                </a:lnTo>
                <a:lnTo>
                  <a:pt x="5463340" y="24932"/>
                </a:lnTo>
                <a:lnTo>
                  <a:pt x="5613050" y="32828"/>
                </a:lnTo>
                <a:lnTo>
                  <a:pt x="5763288" y="41834"/>
                </a:lnTo>
                <a:lnTo>
                  <a:pt x="5913939" y="51958"/>
                </a:lnTo>
                <a:lnTo>
                  <a:pt x="6069565" y="64195"/>
                </a:lnTo>
                <a:lnTo>
                  <a:pt x="6233905" y="79317"/>
                </a:lnTo>
                <a:lnTo>
                  <a:pt x="6405612" y="97004"/>
                </a:lnTo>
                <a:lnTo>
                  <a:pt x="6583334" y="116936"/>
                </a:lnTo>
                <a:lnTo>
                  <a:pt x="6765724" y="138791"/>
                </a:lnTo>
                <a:lnTo>
                  <a:pt x="6951431" y="162249"/>
                </a:lnTo>
                <a:lnTo>
                  <a:pt x="7139106" y="186989"/>
                </a:lnTo>
                <a:lnTo>
                  <a:pt x="7327400" y="212692"/>
                </a:lnTo>
                <a:lnTo>
                  <a:pt x="7514964" y="239035"/>
                </a:lnTo>
                <a:lnTo>
                  <a:pt x="7700448" y="265699"/>
                </a:lnTo>
                <a:lnTo>
                  <a:pt x="7882503" y="292364"/>
                </a:lnTo>
                <a:lnTo>
                  <a:pt x="8059779" y="318707"/>
                </a:lnTo>
                <a:lnTo>
                  <a:pt x="8230929" y="344409"/>
                </a:lnTo>
                <a:lnTo>
                  <a:pt x="8394601" y="369150"/>
                </a:lnTo>
                <a:lnTo>
                  <a:pt x="8549447" y="392608"/>
                </a:lnTo>
                <a:lnTo>
                  <a:pt x="8694117" y="414463"/>
                </a:lnTo>
                <a:lnTo>
                  <a:pt x="8827262" y="434394"/>
                </a:lnTo>
                <a:lnTo>
                  <a:pt x="8947534" y="452082"/>
                </a:lnTo>
                <a:lnTo>
                  <a:pt x="9053582" y="467204"/>
                </a:lnTo>
                <a:lnTo>
                  <a:pt x="9078271" y="470543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3853" y="5640781"/>
            <a:ext cx="3004820" cy="1211580"/>
          </a:xfrm>
          <a:custGeom>
            <a:avLst/>
            <a:gdLst/>
            <a:ahLst/>
            <a:cxnLst/>
            <a:rect l="l" t="t" r="r" b="b"/>
            <a:pathLst>
              <a:path w="3004820" h="1211579">
                <a:moveTo>
                  <a:pt x="0" y="0"/>
                </a:moveTo>
                <a:lnTo>
                  <a:pt x="165473" y="75222"/>
                </a:lnTo>
                <a:lnTo>
                  <a:pt x="330718" y="150224"/>
                </a:lnTo>
                <a:lnTo>
                  <a:pt x="495505" y="224785"/>
                </a:lnTo>
                <a:lnTo>
                  <a:pt x="659604" y="298685"/>
                </a:lnTo>
                <a:lnTo>
                  <a:pt x="822786" y="371704"/>
                </a:lnTo>
                <a:lnTo>
                  <a:pt x="984822" y="443620"/>
                </a:lnTo>
                <a:lnTo>
                  <a:pt x="1145481" y="514214"/>
                </a:lnTo>
                <a:lnTo>
                  <a:pt x="1304536" y="583265"/>
                </a:lnTo>
                <a:lnTo>
                  <a:pt x="1461755" y="650553"/>
                </a:lnTo>
                <a:lnTo>
                  <a:pt x="1616910" y="715856"/>
                </a:lnTo>
                <a:lnTo>
                  <a:pt x="1769771" y="778956"/>
                </a:lnTo>
                <a:lnTo>
                  <a:pt x="1920109" y="839630"/>
                </a:lnTo>
                <a:lnTo>
                  <a:pt x="2067693" y="897659"/>
                </a:lnTo>
                <a:lnTo>
                  <a:pt x="2212296" y="952823"/>
                </a:lnTo>
                <a:lnTo>
                  <a:pt x="2353687" y="1004901"/>
                </a:lnTo>
                <a:lnTo>
                  <a:pt x="2491637" y="1053671"/>
                </a:lnTo>
                <a:lnTo>
                  <a:pt x="2625915" y="1098915"/>
                </a:lnTo>
                <a:lnTo>
                  <a:pt x="2756294" y="1140412"/>
                </a:lnTo>
                <a:lnTo>
                  <a:pt x="2882543" y="1177940"/>
                </a:lnTo>
                <a:lnTo>
                  <a:pt x="3004433" y="1211280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5728" y="5284470"/>
            <a:ext cx="9078595" cy="1467485"/>
          </a:xfrm>
          <a:custGeom>
            <a:avLst/>
            <a:gdLst/>
            <a:ahLst/>
            <a:cxnLst/>
            <a:rect l="l" t="t" r="r" b="b"/>
            <a:pathLst>
              <a:path w="9078595" h="1467484">
                <a:moveTo>
                  <a:pt x="0" y="0"/>
                </a:moveTo>
                <a:lnTo>
                  <a:pt x="42930" y="14997"/>
                </a:lnTo>
                <a:lnTo>
                  <a:pt x="86045" y="30029"/>
                </a:lnTo>
                <a:lnTo>
                  <a:pt x="129530" y="45127"/>
                </a:lnTo>
                <a:lnTo>
                  <a:pt x="173569" y="60326"/>
                </a:lnTo>
                <a:lnTo>
                  <a:pt x="218347" y="75658"/>
                </a:lnTo>
                <a:lnTo>
                  <a:pt x="264049" y="91158"/>
                </a:lnTo>
                <a:lnTo>
                  <a:pt x="310861" y="106858"/>
                </a:lnTo>
                <a:lnTo>
                  <a:pt x="358966" y="122792"/>
                </a:lnTo>
                <a:lnTo>
                  <a:pt x="408549" y="138994"/>
                </a:lnTo>
                <a:lnTo>
                  <a:pt x="459796" y="155497"/>
                </a:lnTo>
                <a:lnTo>
                  <a:pt x="512891" y="172334"/>
                </a:lnTo>
                <a:lnTo>
                  <a:pt x="568019" y="189539"/>
                </a:lnTo>
                <a:lnTo>
                  <a:pt x="625365" y="207145"/>
                </a:lnTo>
                <a:lnTo>
                  <a:pt x="685113" y="225187"/>
                </a:lnTo>
                <a:lnTo>
                  <a:pt x="747449" y="243696"/>
                </a:lnTo>
                <a:lnTo>
                  <a:pt x="812557" y="262707"/>
                </a:lnTo>
                <a:lnTo>
                  <a:pt x="880623" y="282253"/>
                </a:lnTo>
                <a:lnTo>
                  <a:pt x="951830" y="302368"/>
                </a:lnTo>
                <a:lnTo>
                  <a:pt x="1026365" y="323084"/>
                </a:lnTo>
                <a:lnTo>
                  <a:pt x="1104411" y="344436"/>
                </a:lnTo>
                <a:lnTo>
                  <a:pt x="1186211" y="366669"/>
                </a:lnTo>
                <a:lnTo>
                  <a:pt x="1271737" y="389952"/>
                </a:lnTo>
                <a:lnTo>
                  <a:pt x="1360767" y="414180"/>
                </a:lnTo>
                <a:lnTo>
                  <a:pt x="1453077" y="439246"/>
                </a:lnTo>
                <a:lnTo>
                  <a:pt x="1548444" y="465041"/>
                </a:lnTo>
                <a:lnTo>
                  <a:pt x="1646647" y="491461"/>
                </a:lnTo>
                <a:lnTo>
                  <a:pt x="1747463" y="518397"/>
                </a:lnTo>
                <a:lnTo>
                  <a:pt x="1850668" y="545743"/>
                </a:lnTo>
                <a:lnTo>
                  <a:pt x="1956040" y="573392"/>
                </a:lnTo>
                <a:lnTo>
                  <a:pt x="2063357" y="601237"/>
                </a:lnTo>
                <a:lnTo>
                  <a:pt x="2172396" y="629171"/>
                </a:lnTo>
                <a:lnTo>
                  <a:pt x="2282934" y="657087"/>
                </a:lnTo>
                <a:lnTo>
                  <a:pt x="2394749" y="684879"/>
                </a:lnTo>
                <a:lnTo>
                  <a:pt x="2507617" y="712439"/>
                </a:lnTo>
                <a:lnTo>
                  <a:pt x="2621316" y="739661"/>
                </a:lnTo>
                <a:lnTo>
                  <a:pt x="2735624" y="766437"/>
                </a:lnTo>
                <a:lnTo>
                  <a:pt x="2850318" y="792661"/>
                </a:lnTo>
                <a:lnTo>
                  <a:pt x="2965175" y="818227"/>
                </a:lnTo>
                <a:lnTo>
                  <a:pt x="3079972" y="843026"/>
                </a:lnTo>
                <a:lnTo>
                  <a:pt x="3194488" y="866952"/>
                </a:lnTo>
                <a:lnTo>
                  <a:pt x="3310250" y="890441"/>
                </a:lnTo>
                <a:lnTo>
                  <a:pt x="3428732" y="913965"/>
                </a:lnTo>
                <a:lnTo>
                  <a:pt x="3549627" y="937471"/>
                </a:lnTo>
                <a:lnTo>
                  <a:pt x="3672628" y="960907"/>
                </a:lnTo>
                <a:lnTo>
                  <a:pt x="3797428" y="984218"/>
                </a:lnTo>
                <a:lnTo>
                  <a:pt x="3923719" y="1007351"/>
                </a:lnTo>
                <a:lnTo>
                  <a:pt x="4051195" y="1030252"/>
                </a:lnTo>
                <a:lnTo>
                  <a:pt x="4179548" y="1052869"/>
                </a:lnTo>
                <a:lnTo>
                  <a:pt x="4308472" y="1075147"/>
                </a:lnTo>
                <a:lnTo>
                  <a:pt x="4437659" y="1097033"/>
                </a:lnTo>
                <a:lnTo>
                  <a:pt x="4566802" y="1118475"/>
                </a:lnTo>
                <a:lnTo>
                  <a:pt x="4695594" y="1139417"/>
                </a:lnTo>
                <a:lnTo>
                  <a:pt x="4823728" y="1159807"/>
                </a:lnTo>
                <a:lnTo>
                  <a:pt x="4950897" y="1179592"/>
                </a:lnTo>
                <a:lnTo>
                  <a:pt x="5076794" y="1198717"/>
                </a:lnTo>
                <a:lnTo>
                  <a:pt x="5201112" y="1217130"/>
                </a:lnTo>
                <a:lnTo>
                  <a:pt x="5323543" y="1234776"/>
                </a:lnTo>
                <a:lnTo>
                  <a:pt x="5443781" y="1251603"/>
                </a:lnTo>
                <a:lnTo>
                  <a:pt x="5561519" y="1267558"/>
                </a:lnTo>
                <a:lnTo>
                  <a:pt x="5676449" y="1282585"/>
                </a:lnTo>
                <a:lnTo>
                  <a:pt x="5790250" y="1296707"/>
                </a:lnTo>
                <a:lnTo>
                  <a:pt x="5904649" y="1310004"/>
                </a:lnTo>
                <a:lnTo>
                  <a:pt x="6019351" y="1322511"/>
                </a:lnTo>
                <a:lnTo>
                  <a:pt x="6134063" y="1334265"/>
                </a:lnTo>
                <a:lnTo>
                  <a:pt x="6248490" y="1345299"/>
                </a:lnTo>
                <a:lnTo>
                  <a:pt x="6362339" y="1355651"/>
                </a:lnTo>
                <a:lnTo>
                  <a:pt x="6475315" y="1365356"/>
                </a:lnTo>
                <a:lnTo>
                  <a:pt x="6587124" y="1374450"/>
                </a:lnTo>
                <a:lnTo>
                  <a:pt x="6697472" y="1382967"/>
                </a:lnTo>
                <a:lnTo>
                  <a:pt x="6806066" y="1390944"/>
                </a:lnTo>
                <a:lnTo>
                  <a:pt x="6912611" y="1398417"/>
                </a:lnTo>
                <a:lnTo>
                  <a:pt x="7016813" y="1405421"/>
                </a:lnTo>
                <a:lnTo>
                  <a:pt x="7118378" y="1411991"/>
                </a:lnTo>
                <a:lnTo>
                  <a:pt x="7217012" y="1418163"/>
                </a:lnTo>
                <a:lnTo>
                  <a:pt x="7312421" y="1423973"/>
                </a:lnTo>
                <a:lnTo>
                  <a:pt x="7404311" y="1429457"/>
                </a:lnTo>
                <a:lnTo>
                  <a:pt x="7492388" y="1434650"/>
                </a:lnTo>
                <a:lnTo>
                  <a:pt x="7576358" y="1439587"/>
                </a:lnTo>
                <a:lnTo>
                  <a:pt x="7655927" y="1444305"/>
                </a:lnTo>
                <a:lnTo>
                  <a:pt x="7730801" y="1448838"/>
                </a:lnTo>
                <a:lnTo>
                  <a:pt x="7800619" y="1452972"/>
                </a:lnTo>
                <a:lnTo>
                  <a:pt x="7865416" y="1456492"/>
                </a:lnTo>
                <a:lnTo>
                  <a:pt x="7925542" y="1459439"/>
                </a:lnTo>
                <a:lnTo>
                  <a:pt x="7981349" y="1461853"/>
                </a:lnTo>
                <a:lnTo>
                  <a:pt x="8033190" y="1463775"/>
                </a:lnTo>
                <a:lnTo>
                  <a:pt x="8081415" y="1465244"/>
                </a:lnTo>
                <a:lnTo>
                  <a:pt x="8126376" y="1466300"/>
                </a:lnTo>
                <a:lnTo>
                  <a:pt x="8168426" y="1466983"/>
                </a:lnTo>
                <a:lnTo>
                  <a:pt x="8207916" y="1467334"/>
                </a:lnTo>
                <a:lnTo>
                  <a:pt x="8245198" y="1467393"/>
                </a:lnTo>
                <a:lnTo>
                  <a:pt x="8280624" y="1467199"/>
                </a:lnTo>
                <a:lnTo>
                  <a:pt x="8347312" y="1466215"/>
                </a:lnTo>
                <a:lnTo>
                  <a:pt x="8410796" y="1464702"/>
                </a:lnTo>
                <a:lnTo>
                  <a:pt x="8473890" y="1462982"/>
                </a:lnTo>
                <a:lnTo>
                  <a:pt x="8506170" y="1462144"/>
                </a:lnTo>
                <a:lnTo>
                  <a:pt x="8539407" y="1461374"/>
                </a:lnTo>
                <a:lnTo>
                  <a:pt x="8573954" y="1460713"/>
                </a:lnTo>
                <a:lnTo>
                  <a:pt x="8608787" y="1460032"/>
                </a:lnTo>
                <a:lnTo>
                  <a:pt x="8675585" y="1458170"/>
                </a:lnTo>
                <a:lnTo>
                  <a:pt x="8738899" y="1455703"/>
                </a:lnTo>
                <a:lnTo>
                  <a:pt x="8799138" y="1452701"/>
                </a:lnTo>
                <a:lnTo>
                  <a:pt x="8856712" y="1449236"/>
                </a:lnTo>
                <a:lnTo>
                  <a:pt x="8912031" y="1445380"/>
                </a:lnTo>
                <a:lnTo>
                  <a:pt x="8965505" y="1441203"/>
                </a:lnTo>
                <a:lnTo>
                  <a:pt x="9017545" y="1436777"/>
                </a:lnTo>
                <a:lnTo>
                  <a:pt x="9068559" y="1432174"/>
                </a:lnTo>
                <a:lnTo>
                  <a:pt x="9078271" y="1431271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215133" y="5137581"/>
            <a:ext cx="6929120" cy="1714500"/>
          </a:xfrm>
          <a:custGeom>
            <a:avLst/>
            <a:gdLst/>
            <a:ahLst/>
            <a:cxnLst/>
            <a:rect l="l" t="t" r="r" b="b"/>
            <a:pathLst>
              <a:path w="6929120" h="1714500">
                <a:moveTo>
                  <a:pt x="0" y="1714480"/>
                </a:moveTo>
                <a:lnTo>
                  <a:pt x="48751" y="1659572"/>
                </a:lnTo>
                <a:lnTo>
                  <a:pt x="97859" y="1604752"/>
                </a:lnTo>
                <a:lnTo>
                  <a:pt x="147680" y="1550111"/>
                </a:lnTo>
                <a:lnTo>
                  <a:pt x="198571" y="1495737"/>
                </a:lnTo>
                <a:lnTo>
                  <a:pt x="250888" y="1441719"/>
                </a:lnTo>
                <a:lnTo>
                  <a:pt x="304988" y="1388146"/>
                </a:lnTo>
                <a:lnTo>
                  <a:pt x="332819" y="1361555"/>
                </a:lnTo>
                <a:lnTo>
                  <a:pt x="361229" y="1335109"/>
                </a:lnTo>
                <a:lnTo>
                  <a:pt x="390263" y="1308818"/>
                </a:lnTo>
                <a:lnTo>
                  <a:pt x="419965" y="1282695"/>
                </a:lnTo>
                <a:lnTo>
                  <a:pt x="450381" y="1256750"/>
                </a:lnTo>
                <a:lnTo>
                  <a:pt x="481555" y="1230995"/>
                </a:lnTo>
                <a:lnTo>
                  <a:pt x="513531" y="1205440"/>
                </a:lnTo>
                <a:lnTo>
                  <a:pt x="546354" y="1180097"/>
                </a:lnTo>
                <a:lnTo>
                  <a:pt x="580218" y="1154766"/>
                </a:lnTo>
                <a:lnTo>
                  <a:pt x="615258" y="1129281"/>
                </a:lnTo>
                <a:lnTo>
                  <a:pt x="651371" y="1103695"/>
                </a:lnTo>
                <a:lnTo>
                  <a:pt x="688454" y="1078062"/>
                </a:lnTo>
                <a:lnTo>
                  <a:pt x="726406" y="1052434"/>
                </a:lnTo>
                <a:lnTo>
                  <a:pt x="765123" y="1026866"/>
                </a:lnTo>
                <a:lnTo>
                  <a:pt x="804502" y="1001411"/>
                </a:lnTo>
                <a:lnTo>
                  <a:pt x="844442" y="976122"/>
                </a:lnTo>
                <a:lnTo>
                  <a:pt x="884839" y="951053"/>
                </a:lnTo>
                <a:lnTo>
                  <a:pt x="925591" y="926257"/>
                </a:lnTo>
                <a:lnTo>
                  <a:pt x="966596" y="901787"/>
                </a:lnTo>
                <a:lnTo>
                  <a:pt x="1007751" y="877698"/>
                </a:lnTo>
                <a:lnTo>
                  <a:pt x="1048952" y="854042"/>
                </a:lnTo>
                <a:lnTo>
                  <a:pt x="1090099" y="830873"/>
                </a:lnTo>
                <a:lnTo>
                  <a:pt x="1131087" y="808245"/>
                </a:lnTo>
                <a:lnTo>
                  <a:pt x="1171815" y="786210"/>
                </a:lnTo>
                <a:lnTo>
                  <a:pt x="1212180" y="764823"/>
                </a:lnTo>
                <a:lnTo>
                  <a:pt x="1252079" y="744136"/>
                </a:lnTo>
                <a:lnTo>
                  <a:pt x="1291410" y="724203"/>
                </a:lnTo>
                <a:lnTo>
                  <a:pt x="1330070" y="705078"/>
                </a:lnTo>
                <a:lnTo>
                  <a:pt x="1367655" y="686881"/>
                </a:lnTo>
                <a:lnTo>
                  <a:pt x="1403966" y="669643"/>
                </a:lnTo>
                <a:lnTo>
                  <a:pt x="1439213" y="653284"/>
                </a:lnTo>
                <a:lnTo>
                  <a:pt x="1507353" y="622880"/>
                </a:lnTo>
                <a:lnTo>
                  <a:pt x="1573745" y="595031"/>
                </a:lnTo>
                <a:lnTo>
                  <a:pt x="1640063" y="569095"/>
                </a:lnTo>
                <a:lnTo>
                  <a:pt x="1707979" y="544431"/>
                </a:lnTo>
                <a:lnTo>
                  <a:pt x="1779166" y="520398"/>
                </a:lnTo>
                <a:lnTo>
                  <a:pt x="1816509" y="508418"/>
                </a:lnTo>
                <a:lnTo>
                  <a:pt x="1855297" y="496356"/>
                </a:lnTo>
                <a:lnTo>
                  <a:pt x="1895739" y="484131"/>
                </a:lnTo>
                <a:lnTo>
                  <a:pt x="1938044" y="471663"/>
                </a:lnTo>
                <a:lnTo>
                  <a:pt x="1982421" y="458873"/>
                </a:lnTo>
                <a:lnTo>
                  <a:pt x="2029079" y="445679"/>
                </a:lnTo>
                <a:lnTo>
                  <a:pt x="2078228" y="432003"/>
                </a:lnTo>
                <a:lnTo>
                  <a:pt x="2130698" y="417772"/>
                </a:lnTo>
                <a:lnTo>
                  <a:pt x="2186898" y="403058"/>
                </a:lnTo>
                <a:lnTo>
                  <a:pt x="2246399" y="387943"/>
                </a:lnTo>
                <a:lnTo>
                  <a:pt x="2308775" y="372505"/>
                </a:lnTo>
                <a:lnTo>
                  <a:pt x="2373598" y="356825"/>
                </a:lnTo>
                <a:lnTo>
                  <a:pt x="2440440" y="340983"/>
                </a:lnTo>
                <a:lnTo>
                  <a:pt x="2508873" y="325058"/>
                </a:lnTo>
                <a:lnTo>
                  <a:pt x="2578471" y="309130"/>
                </a:lnTo>
                <a:lnTo>
                  <a:pt x="2648806" y="293280"/>
                </a:lnTo>
                <a:lnTo>
                  <a:pt x="2719451" y="277587"/>
                </a:lnTo>
                <a:lnTo>
                  <a:pt x="2789977" y="262131"/>
                </a:lnTo>
                <a:lnTo>
                  <a:pt x="2859957" y="246992"/>
                </a:lnTo>
                <a:lnTo>
                  <a:pt x="2928965" y="232251"/>
                </a:lnTo>
                <a:lnTo>
                  <a:pt x="2996572" y="217986"/>
                </a:lnTo>
                <a:lnTo>
                  <a:pt x="3062351" y="204278"/>
                </a:lnTo>
                <a:lnTo>
                  <a:pt x="3125874" y="191207"/>
                </a:lnTo>
                <a:lnTo>
                  <a:pt x="3186714" y="178852"/>
                </a:lnTo>
                <a:lnTo>
                  <a:pt x="3244444" y="167295"/>
                </a:lnTo>
                <a:lnTo>
                  <a:pt x="3298636" y="156613"/>
                </a:lnTo>
                <a:lnTo>
                  <a:pt x="3348863" y="146888"/>
                </a:lnTo>
                <a:lnTo>
                  <a:pt x="3394992" y="138151"/>
                </a:lnTo>
                <a:lnTo>
                  <a:pt x="3437432" y="130298"/>
                </a:lnTo>
                <a:lnTo>
                  <a:pt x="3476560" y="123261"/>
                </a:lnTo>
                <a:lnTo>
                  <a:pt x="3546395" y="111372"/>
                </a:lnTo>
                <a:lnTo>
                  <a:pt x="3607529" y="101947"/>
                </a:lnTo>
                <a:lnTo>
                  <a:pt x="3662990" y="94453"/>
                </a:lnTo>
                <a:lnTo>
                  <a:pt x="3715808" y="88353"/>
                </a:lnTo>
                <a:lnTo>
                  <a:pt x="3769014" y="83114"/>
                </a:lnTo>
                <a:lnTo>
                  <a:pt x="3825636" y="78201"/>
                </a:lnTo>
                <a:lnTo>
                  <a:pt x="3888705" y="73078"/>
                </a:lnTo>
                <a:lnTo>
                  <a:pt x="3923604" y="70270"/>
                </a:lnTo>
                <a:lnTo>
                  <a:pt x="3961251" y="67210"/>
                </a:lnTo>
                <a:lnTo>
                  <a:pt x="4002024" y="63830"/>
                </a:lnTo>
                <a:lnTo>
                  <a:pt x="4045663" y="60255"/>
                </a:lnTo>
                <a:lnTo>
                  <a:pt x="4091547" y="56662"/>
                </a:lnTo>
                <a:lnTo>
                  <a:pt x="4139452" y="53066"/>
                </a:lnTo>
                <a:lnTo>
                  <a:pt x="4189154" y="49480"/>
                </a:lnTo>
                <a:lnTo>
                  <a:pt x="4240432" y="45917"/>
                </a:lnTo>
                <a:lnTo>
                  <a:pt x="4293062" y="42391"/>
                </a:lnTo>
                <a:lnTo>
                  <a:pt x="4346821" y="38915"/>
                </a:lnTo>
                <a:lnTo>
                  <a:pt x="4401486" y="35502"/>
                </a:lnTo>
                <a:lnTo>
                  <a:pt x="4456834" y="32166"/>
                </a:lnTo>
                <a:lnTo>
                  <a:pt x="4512643" y="28921"/>
                </a:lnTo>
                <a:lnTo>
                  <a:pt x="4568688" y="25779"/>
                </a:lnTo>
                <a:lnTo>
                  <a:pt x="4624748" y="22755"/>
                </a:lnTo>
                <a:lnTo>
                  <a:pt x="4680599" y="19862"/>
                </a:lnTo>
                <a:lnTo>
                  <a:pt x="4736018" y="17112"/>
                </a:lnTo>
                <a:lnTo>
                  <a:pt x="4790783" y="14520"/>
                </a:lnTo>
                <a:lnTo>
                  <a:pt x="4844670" y="12099"/>
                </a:lnTo>
                <a:lnTo>
                  <a:pt x="4897456" y="9863"/>
                </a:lnTo>
                <a:lnTo>
                  <a:pt x="4948918" y="7824"/>
                </a:lnTo>
                <a:lnTo>
                  <a:pt x="4998833" y="5997"/>
                </a:lnTo>
                <a:lnTo>
                  <a:pt x="5046980" y="4394"/>
                </a:lnTo>
                <a:lnTo>
                  <a:pt x="5095696" y="3053"/>
                </a:lnTo>
                <a:lnTo>
                  <a:pt x="5147061" y="1987"/>
                </a:lnTo>
                <a:lnTo>
                  <a:pt x="5200520" y="1173"/>
                </a:lnTo>
                <a:lnTo>
                  <a:pt x="5255515" y="590"/>
                </a:lnTo>
                <a:lnTo>
                  <a:pt x="5311489" y="215"/>
                </a:lnTo>
                <a:lnTo>
                  <a:pt x="5367886" y="26"/>
                </a:lnTo>
                <a:lnTo>
                  <a:pt x="5424149" y="0"/>
                </a:lnTo>
                <a:lnTo>
                  <a:pt x="5479722" y="115"/>
                </a:lnTo>
                <a:lnTo>
                  <a:pt x="5534048" y="349"/>
                </a:lnTo>
                <a:lnTo>
                  <a:pt x="5586571" y="679"/>
                </a:lnTo>
                <a:lnTo>
                  <a:pt x="5636733" y="1084"/>
                </a:lnTo>
                <a:lnTo>
                  <a:pt x="5683978" y="1541"/>
                </a:lnTo>
                <a:lnTo>
                  <a:pt x="5727750" y="2028"/>
                </a:lnTo>
                <a:lnTo>
                  <a:pt x="5767491" y="2522"/>
                </a:lnTo>
                <a:lnTo>
                  <a:pt x="5832656" y="3443"/>
                </a:lnTo>
                <a:lnTo>
                  <a:pt x="5875021" y="4127"/>
                </a:lnTo>
                <a:lnTo>
                  <a:pt x="5890133" y="4394"/>
                </a:lnTo>
                <a:lnTo>
                  <a:pt x="6495796" y="4394"/>
                </a:lnTo>
                <a:lnTo>
                  <a:pt x="6545803" y="5858"/>
                </a:lnTo>
                <a:lnTo>
                  <a:pt x="6594623" y="7815"/>
                </a:lnTo>
                <a:lnTo>
                  <a:pt x="6641897" y="10156"/>
                </a:lnTo>
                <a:lnTo>
                  <a:pt x="6687269" y="12772"/>
                </a:lnTo>
                <a:lnTo>
                  <a:pt x="6730380" y="15554"/>
                </a:lnTo>
                <a:lnTo>
                  <a:pt x="6770874" y="18394"/>
                </a:lnTo>
                <a:lnTo>
                  <a:pt x="6825926" y="22521"/>
                </a:lnTo>
                <a:lnTo>
                  <a:pt x="6858313" y="25027"/>
                </a:lnTo>
                <a:lnTo>
                  <a:pt x="6873078" y="26165"/>
                </a:lnTo>
                <a:lnTo>
                  <a:pt x="6886832" y="27208"/>
                </a:lnTo>
                <a:lnTo>
                  <a:pt x="6899529" y="28143"/>
                </a:lnTo>
                <a:lnTo>
                  <a:pt x="6919115" y="29588"/>
                </a:lnTo>
                <a:lnTo>
                  <a:pt x="6928865" y="30326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177158" y="2750057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055" y="0"/>
                </a:moveTo>
                <a:lnTo>
                  <a:pt x="3937" y="402970"/>
                </a:lnTo>
                <a:lnTo>
                  <a:pt x="0" y="1202181"/>
                </a:lnTo>
                <a:lnTo>
                  <a:pt x="700532" y="1606677"/>
                </a:lnTo>
                <a:lnTo>
                  <a:pt x="1390777" y="1203705"/>
                </a:lnTo>
                <a:lnTo>
                  <a:pt x="1394587" y="404367"/>
                </a:lnTo>
                <a:lnTo>
                  <a:pt x="6940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177158" y="2750057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0"/>
                </a:moveTo>
                <a:lnTo>
                  <a:pt x="694055" y="0"/>
                </a:lnTo>
                <a:lnTo>
                  <a:pt x="1394587" y="404367"/>
                </a:lnTo>
                <a:lnTo>
                  <a:pt x="1390777" y="1203705"/>
                </a:lnTo>
                <a:lnTo>
                  <a:pt x="700532" y="1606677"/>
                </a:lnTo>
                <a:lnTo>
                  <a:pt x="0" y="1202181"/>
                </a:lnTo>
                <a:lnTo>
                  <a:pt x="3937" y="40297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901059" y="4016883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1"/>
                </a:moveTo>
                <a:lnTo>
                  <a:pt x="694054" y="0"/>
                </a:lnTo>
                <a:lnTo>
                  <a:pt x="1394587" y="404368"/>
                </a:lnTo>
                <a:lnTo>
                  <a:pt x="1390777" y="1203706"/>
                </a:lnTo>
                <a:lnTo>
                  <a:pt x="700531" y="1606651"/>
                </a:lnTo>
                <a:lnTo>
                  <a:pt x="0" y="1202182"/>
                </a:lnTo>
                <a:lnTo>
                  <a:pt x="3937" y="40297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910584" y="1483233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054" y="0"/>
                </a:moveTo>
                <a:lnTo>
                  <a:pt x="3937" y="402970"/>
                </a:lnTo>
                <a:lnTo>
                  <a:pt x="0" y="1202181"/>
                </a:lnTo>
                <a:lnTo>
                  <a:pt x="700531" y="1606677"/>
                </a:lnTo>
                <a:lnTo>
                  <a:pt x="1390777" y="1203705"/>
                </a:lnTo>
                <a:lnTo>
                  <a:pt x="1394587" y="404367"/>
                </a:lnTo>
                <a:lnTo>
                  <a:pt x="69405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910584" y="1483233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0"/>
                </a:moveTo>
                <a:lnTo>
                  <a:pt x="694054" y="0"/>
                </a:lnTo>
                <a:lnTo>
                  <a:pt x="1394587" y="404367"/>
                </a:lnTo>
                <a:lnTo>
                  <a:pt x="1390777" y="1203705"/>
                </a:lnTo>
                <a:lnTo>
                  <a:pt x="700531" y="1606677"/>
                </a:lnTo>
                <a:lnTo>
                  <a:pt x="0" y="1202181"/>
                </a:lnTo>
                <a:lnTo>
                  <a:pt x="3937" y="40297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158108" y="216408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055" y="0"/>
                </a:moveTo>
                <a:lnTo>
                  <a:pt x="3937" y="402971"/>
                </a:lnTo>
                <a:lnTo>
                  <a:pt x="0" y="1202182"/>
                </a:lnTo>
                <a:lnTo>
                  <a:pt x="700532" y="1606677"/>
                </a:lnTo>
                <a:lnTo>
                  <a:pt x="1390777" y="1203706"/>
                </a:lnTo>
                <a:lnTo>
                  <a:pt x="1394587" y="404368"/>
                </a:lnTo>
                <a:lnTo>
                  <a:pt x="6940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158108" y="216408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1"/>
                </a:moveTo>
                <a:lnTo>
                  <a:pt x="694055" y="0"/>
                </a:lnTo>
                <a:lnTo>
                  <a:pt x="1394587" y="404368"/>
                </a:lnTo>
                <a:lnTo>
                  <a:pt x="1390777" y="1203706"/>
                </a:lnTo>
                <a:lnTo>
                  <a:pt x="700532" y="1606677"/>
                </a:lnTo>
                <a:lnTo>
                  <a:pt x="0" y="1202182"/>
                </a:lnTo>
                <a:lnTo>
                  <a:pt x="3937" y="40297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644009" y="5274183"/>
            <a:ext cx="1395095" cy="1584325"/>
          </a:xfrm>
          <a:custGeom>
            <a:avLst/>
            <a:gdLst/>
            <a:ahLst/>
            <a:cxnLst/>
            <a:rect l="l" t="t" r="r" b="b"/>
            <a:pathLst>
              <a:path w="1395095" h="1584325">
                <a:moveTo>
                  <a:pt x="694054" y="0"/>
                </a:moveTo>
                <a:lnTo>
                  <a:pt x="3937" y="402958"/>
                </a:lnTo>
                <a:lnTo>
                  <a:pt x="0" y="1202220"/>
                </a:lnTo>
                <a:lnTo>
                  <a:pt x="660966" y="1583815"/>
                </a:lnTo>
                <a:lnTo>
                  <a:pt x="739656" y="1583815"/>
                </a:lnTo>
                <a:lnTo>
                  <a:pt x="1390777" y="1203667"/>
                </a:lnTo>
                <a:lnTo>
                  <a:pt x="1394587" y="404406"/>
                </a:lnTo>
                <a:lnTo>
                  <a:pt x="69405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647946" y="5274183"/>
            <a:ext cx="1390650" cy="1584325"/>
          </a:xfrm>
          <a:custGeom>
            <a:avLst/>
            <a:gdLst/>
            <a:ahLst/>
            <a:cxnLst/>
            <a:rect l="l" t="t" r="r" b="b"/>
            <a:pathLst>
              <a:path w="1390650" h="1584325">
                <a:moveTo>
                  <a:pt x="0" y="402958"/>
                </a:moveTo>
                <a:lnTo>
                  <a:pt x="690117" y="0"/>
                </a:lnTo>
                <a:lnTo>
                  <a:pt x="1390650" y="404406"/>
                </a:lnTo>
                <a:lnTo>
                  <a:pt x="1386839" y="1203667"/>
                </a:lnTo>
                <a:lnTo>
                  <a:pt x="735719" y="158381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644009" y="5677141"/>
            <a:ext cx="661035" cy="1181100"/>
          </a:xfrm>
          <a:custGeom>
            <a:avLst/>
            <a:gdLst/>
            <a:ahLst/>
            <a:cxnLst/>
            <a:rect l="l" t="t" r="r" b="b"/>
            <a:pathLst>
              <a:path w="661035" h="1181100">
                <a:moveTo>
                  <a:pt x="660966" y="1180857"/>
                </a:moveTo>
                <a:lnTo>
                  <a:pt x="0" y="799261"/>
                </a:lnTo>
                <a:lnTo>
                  <a:pt x="393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4214" y="4007358"/>
            <a:ext cx="802005" cy="1607185"/>
          </a:xfrm>
          <a:custGeom>
            <a:avLst/>
            <a:gdLst/>
            <a:ahLst/>
            <a:cxnLst/>
            <a:rect l="l" t="t" r="r" b="b"/>
            <a:pathLst>
              <a:path w="802005" h="1607185">
                <a:moveTo>
                  <a:pt x="101349" y="0"/>
                </a:moveTo>
                <a:lnTo>
                  <a:pt x="0" y="62865"/>
                </a:lnTo>
                <a:lnTo>
                  <a:pt x="3425" y="1545971"/>
                </a:lnTo>
                <a:lnTo>
                  <a:pt x="107750" y="1606651"/>
                </a:lnTo>
                <a:lnTo>
                  <a:pt x="797982" y="1203706"/>
                </a:lnTo>
                <a:lnTo>
                  <a:pt x="801869" y="404368"/>
                </a:lnTo>
                <a:lnTo>
                  <a:pt x="10134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4214" y="4007358"/>
            <a:ext cx="802005" cy="1607185"/>
          </a:xfrm>
          <a:custGeom>
            <a:avLst/>
            <a:gdLst/>
            <a:ahLst/>
            <a:cxnLst/>
            <a:rect l="l" t="t" r="r" b="b"/>
            <a:pathLst>
              <a:path w="802005" h="1607185">
                <a:moveTo>
                  <a:pt x="0" y="62865"/>
                </a:moveTo>
                <a:lnTo>
                  <a:pt x="101349" y="0"/>
                </a:lnTo>
                <a:lnTo>
                  <a:pt x="801869" y="404368"/>
                </a:lnTo>
                <a:lnTo>
                  <a:pt x="797982" y="1203706"/>
                </a:lnTo>
                <a:lnTo>
                  <a:pt x="107750" y="1606651"/>
                </a:lnTo>
                <a:lnTo>
                  <a:pt x="3425" y="1545971"/>
                </a:lnTo>
                <a:lnTo>
                  <a:pt x="0" y="6286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09245" y="5293233"/>
            <a:ext cx="1391285" cy="1565275"/>
          </a:xfrm>
          <a:custGeom>
            <a:avLst/>
            <a:gdLst/>
            <a:ahLst/>
            <a:cxnLst/>
            <a:rect l="l" t="t" r="r" b="b"/>
            <a:pathLst>
              <a:path w="1391285" h="1565275">
                <a:moveTo>
                  <a:pt x="0" y="402958"/>
                </a:moveTo>
                <a:lnTo>
                  <a:pt x="690219" y="0"/>
                </a:lnTo>
                <a:lnTo>
                  <a:pt x="1390700" y="404406"/>
                </a:lnTo>
                <a:lnTo>
                  <a:pt x="1386890" y="1203667"/>
                </a:lnTo>
                <a:lnTo>
                  <a:pt x="768376" y="156476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05359" y="5696191"/>
            <a:ext cx="628015" cy="1162050"/>
          </a:xfrm>
          <a:custGeom>
            <a:avLst/>
            <a:gdLst/>
            <a:ahLst/>
            <a:cxnLst/>
            <a:rect l="l" t="t" r="r" b="b"/>
            <a:pathLst>
              <a:path w="628015" h="1162050">
                <a:moveTo>
                  <a:pt x="627946" y="1161807"/>
                </a:moveTo>
                <a:lnTo>
                  <a:pt x="0" y="799261"/>
                </a:lnTo>
                <a:lnTo>
                  <a:pt x="3886" y="0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33934" y="2740532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118" y="0"/>
                </a:moveTo>
                <a:lnTo>
                  <a:pt x="3886" y="402970"/>
                </a:lnTo>
                <a:lnTo>
                  <a:pt x="0" y="1202181"/>
                </a:lnTo>
                <a:lnTo>
                  <a:pt x="700506" y="1606677"/>
                </a:lnTo>
                <a:lnTo>
                  <a:pt x="1390777" y="1203705"/>
                </a:lnTo>
                <a:lnTo>
                  <a:pt x="1394586" y="404367"/>
                </a:lnTo>
                <a:lnTo>
                  <a:pt x="6941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33934" y="2740532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886" y="402970"/>
                </a:moveTo>
                <a:lnTo>
                  <a:pt x="694118" y="0"/>
                </a:lnTo>
                <a:lnTo>
                  <a:pt x="1394586" y="404367"/>
                </a:lnTo>
                <a:lnTo>
                  <a:pt x="1390777" y="1203705"/>
                </a:lnTo>
                <a:lnTo>
                  <a:pt x="700506" y="1606677"/>
                </a:lnTo>
                <a:lnTo>
                  <a:pt x="0" y="1202181"/>
                </a:lnTo>
                <a:lnTo>
                  <a:pt x="3886" y="40297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957833" y="4016883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886" y="402971"/>
                </a:moveTo>
                <a:lnTo>
                  <a:pt x="694054" y="0"/>
                </a:lnTo>
                <a:lnTo>
                  <a:pt x="1394586" y="404368"/>
                </a:lnTo>
                <a:lnTo>
                  <a:pt x="1390777" y="1203706"/>
                </a:lnTo>
                <a:lnTo>
                  <a:pt x="700532" y="1606651"/>
                </a:lnTo>
                <a:lnTo>
                  <a:pt x="0" y="1202182"/>
                </a:lnTo>
                <a:lnTo>
                  <a:pt x="3886" y="40297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695195" y="5302758"/>
            <a:ext cx="1390650" cy="1555750"/>
          </a:xfrm>
          <a:custGeom>
            <a:avLst/>
            <a:gdLst/>
            <a:ahLst/>
            <a:cxnLst/>
            <a:rect l="l" t="t" r="r" b="b"/>
            <a:pathLst>
              <a:path w="1390650" h="1555750">
                <a:moveTo>
                  <a:pt x="0" y="402958"/>
                </a:moveTo>
                <a:lnTo>
                  <a:pt x="690118" y="0"/>
                </a:lnTo>
                <a:lnTo>
                  <a:pt x="1390650" y="404406"/>
                </a:lnTo>
                <a:lnTo>
                  <a:pt x="1386840" y="1203667"/>
                </a:lnTo>
                <a:lnTo>
                  <a:pt x="784663" y="155524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691258" y="5705716"/>
            <a:ext cx="611505" cy="1152525"/>
          </a:xfrm>
          <a:custGeom>
            <a:avLst/>
            <a:gdLst/>
            <a:ahLst/>
            <a:cxnLst/>
            <a:rect l="l" t="t" r="r" b="b"/>
            <a:pathLst>
              <a:path w="611505" h="1152525">
                <a:moveTo>
                  <a:pt x="611471" y="1152282"/>
                </a:moveTo>
                <a:lnTo>
                  <a:pt x="0" y="799261"/>
                </a:lnTo>
                <a:lnTo>
                  <a:pt x="393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710308" y="2750057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055" y="0"/>
                </a:moveTo>
                <a:lnTo>
                  <a:pt x="3937" y="402970"/>
                </a:lnTo>
                <a:lnTo>
                  <a:pt x="0" y="1202181"/>
                </a:lnTo>
                <a:lnTo>
                  <a:pt x="700532" y="1606677"/>
                </a:lnTo>
                <a:lnTo>
                  <a:pt x="1390777" y="1203705"/>
                </a:lnTo>
                <a:lnTo>
                  <a:pt x="1394587" y="404367"/>
                </a:lnTo>
                <a:lnTo>
                  <a:pt x="6940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710308" y="2750057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0"/>
                </a:moveTo>
                <a:lnTo>
                  <a:pt x="694055" y="0"/>
                </a:lnTo>
                <a:lnTo>
                  <a:pt x="1394587" y="404367"/>
                </a:lnTo>
                <a:lnTo>
                  <a:pt x="1390777" y="1203705"/>
                </a:lnTo>
                <a:lnTo>
                  <a:pt x="700532" y="1606677"/>
                </a:lnTo>
                <a:lnTo>
                  <a:pt x="0" y="1202181"/>
                </a:lnTo>
                <a:lnTo>
                  <a:pt x="3937" y="40297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976883" y="1454658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886" y="402970"/>
                </a:moveTo>
                <a:lnTo>
                  <a:pt x="694054" y="0"/>
                </a:lnTo>
                <a:lnTo>
                  <a:pt x="1394586" y="404367"/>
                </a:lnTo>
                <a:lnTo>
                  <a:pt x="1390777" y="1203705"/>
                </a:lnTo>
                <a:lnTo>
                  <a:pt x="700532" y="1606677"/>
                </a:lnTo>
                <a:lnTo>
                  <a:pt x="0" y="1202181"/>
                </a:lnTo>
                <a:lnTo>
                  <a:pt x="3886" y="40297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987158" y="4035933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055" y="0"/>
                </a:moveTo>
                <a:lnTo>
                  <a:pt x="3937" y="402971"/>
                </a:lnTo>
                <a:lnTo>
                  <a:pt x="0" y="1202182"/>
                </a:lnTo>
                <a:lnTo>
                  <a:pt x="700532" y="1606651"/>
                </a:lnTo>
                <a:lnTo>
                  <a:pt x="1390777" y="1203706"/>
                </a:lnTo>
                <a:lnTo>
                  <a:pt x="1394587" y="404368"/>
                </a:lnTo>
                <a:lnTo>
                  <a:pt x="6940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987158" y="4035933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1"/>
                </a:moveTo>
                <a:lnTo>
                  <a:pt x="694055" y="0"/>
                </a:lnTo>
                <a:lnTo>
                  <a:pt x="1394587" y="404368"/>
                </a:lnTo>
                <a:lnTo>
                  <a:pt x="1390777" y="1203706"/>
                </a:lnTo>
                <a:lnTo>
                  <a:pt x="700532" y="1606651"/>
                </a:lnTo>
                <a:lnTo>
                  <a:pt x="0" y="1202182"/>
                </a:lnTo>
                <a:lnTo>
                  <a:pt x="3937" y="40297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7734045" y="5312283"/>
            <a:ext cx="1390650" cy="1546225"/>
          </a:xfrm>
          <a:custGeom>
            <a:avLst/>
            <a:gdLst/>
            <a:ahLst/>
            <a:cxnLst/>
            <a:rect l="l" t="t" r="r" b="b"/>
            <a:pathLst>
              <a:path w="1390650" h="1546225">
                <a:moveTo>
                  <a:pt x="0" y="402958"/>
                </a:moveTo>
                <a:lnTo>
                  <a:pt x="690118" y="0"/>
                </a:lnTo>
                <a:lnTo>
                  <a:pt x="1390650" y="404406"/>
                </a:lnTo>
                <a:lnTo>
                  <a:pt x="1386839" y="1203667"/>
                </a:lnTo>
                <a:lnTo>
                  <a:pt x="800977" y="154571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7730108" y="5715241"/>
            <a:ext cx="594995" cy="1143000"/>
          </a:xfrm>
          <a:custGeom>
            <a:avLst/>
            <a:gdLst/>
            <a:ahLst/>
            <a:cxnLst/>
            <a:rect l="l" t="t" r="r" b="b"/>
            <a:pathLst>
              <a:path w="594995" h="1143000">
                <a:moveTo>
                  <a:pt x="594972" y="1142757"/>
                </a:moveTo>
                <a:lnTo>
                  <a:pt x="0" y="799261"/>
                </a:lnTo>
                <a:lnTo>
                  <a:pt x="393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7730108" y="2759582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055" y="0"/>
                </a:moveTo>
                <a:lnTo>
                  <a:pt x="3937" y="402970"/>
                </a:lnTo>
                <a:lnTo>
                  <a:pt x="0" y="1202181"/>
                </a:lnTo>
                <a:lnTo>
                  <a:pt x="700532" y="1606677"/>
                </a:lnTo>
                <a:lnTo>
                  <a:pt x="1390777" y="1203705"/>
                </a:lnTo>
                <a:lnTo>
                  <a:pt x="1394587" y="404367"/>
                </a:lnTo>
                <a:lnTo>
                  <a:pt x="6940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7730108" y="2759582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0"/>
                </a:moveTo>
                <a:lnTo>
                  <a:pt x="694055" y="0"/>
                </a:lnTo>
                <a:lnTo>
                  <a:pt x="1394587" y="404367"/>
                </a:lnTo>
                <a:lnTo>
                  <a:pt x="1390777" y="1203705"/>
                </a:lnTo>
                <a:lnTo>
                  <a:pt x="700532" y="1606677"/>
                </a:lnTo>
                <a:lnTo>
                  <a:pt x="0" y="1202181"/>
                </a:lnTo>
                <a:lnTo>
                  <a:pt x="3937" y="40297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8463533" y="4043867"/>
            <a:ext cx="680720" cy="1587500"/>
          </a:xfrm>
          <a:custGeom>
            <a:avLst/>
            <a:gdLst/>
            <a:ahLst/>
            <a:cxnLst/>
            <a:rect l="l" t="t" r="r" b="b"/>
            <a:pathLst>
              <a:path w="680720" h="1587500">
                <a:moveTo>
                  <a:pt x="680466" y="0"/>
                </a:moveTo>
                <a:lnTo>
                  <a:pt x="3937" y="395036"/>
                </a:lnTo>
                <a:lnTo>
                  <a:pt x="0" y="1194247"/>
                </a:lnTo>
                <a:lnTo>
                  <a:pt x="680466" y="1587131"/>
                </a:lnTo>
                <a:lnTo>
                  <a:pt x="68046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8467470" y="4043867"/>
            <a:ext cx="676910" cy="395605"/>
          </a:xfrm>
          <a:custGeom>
            <a:avLst/>
            <a:gdLst/>
            <a:ahLst/>
            <a:cxnLst/>
            <a:rect l="l" t="t" r="r" b="b"/>
            <a:pathLst>
              <a:path w="676909" h="395604">
                <a:moveTo>
                  <a:pt x="0" y="395036"/>
                </a:moveTo>
                <a:lnTo>
                  <a:pt x="676528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8463533" y="4438903"/>
            <a:ext cx="680720" cy="1192530"/>
          </a:xfrm>
          <a:custGeom>
            <a:avLst/>
            <a:gdLst/>
            <a:ahLst/>
            <a:cxnLst/>
            <a:rect l="l" t="t" r="r" b="b"/>
            <a:pathLst>
              <a:path w="680720" h="1192529">
                <a:moveTo>
                  <a:pt x="680466" y="1192094"/>
                </a:moveTo>
                <a:lnTo>
                  <a:pt x="0" y="799211"/>
                </a:lnTo>
                <a:lnTo>
                  <a:pt x="393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8467470" y="1500692"/>
            <a:ext cx="676910" cy="395605"/>
          </a:xfrm>
          <a:custGeom>
            <a:avLst/>
            <a:gdLst/>
            <a:ahLst/>
            <a:cxnLst/>
            <a:rect l="l" t="t" r="r" b="b"/>
            <a:pathLst>
              <a:path w="676909" h="395605">
                <a:moveTo>
                  <a:pt x="0" y="395036"/>
                </a:moveTo>
                <a:lnTo>
                  <a:pt x="676528" y="0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8463533" y="1895729"/>
            <a:ext cx="680720" cy="1192530"/>
          </a:xfrm>
          <a:custGeom>
            <a:avLst/>
            <a:gdLst/>
            <a:ahLst/>
            <a:cxnLst/>
            <a:rect l="l" t="t" r="r" b="b"/>
            <a:pathLst>
              <a:path w="680720" h="1192530">
                <a:moveTo>
                  <a:pt x="680466" y="1192119"/>
                </a:moveTo>
                <a:lnTo>
                  <a:pt x="0" y="799211"/>
                </a:lnTo>
                <a:lnTo>
                  <a:pt x="393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457200" y="333476"/>
            <a:ext cx="8229600" cy="6186170"/>
          </a:xfrm>
          <a:custGeom>
            <a:avLst/>
            <a:gdLst/>
            <a:ahLst/>
            <a:cxnLst/>
            <a:rect l="l" t="t" r="r" b="b"/>
            <a:pathLst>
              <a:path w="8229600" h="6186170">
                <a:moveTo>
                  <a:pt x="0" y="6185661"/>
                </a:moveTo>
                <a:lnTo>
                  <a:pt x="8229600" y="6185661"/>
                </a:lnTo>
                <a:lnTo>
                  <a:pt x="8229600" y="0"/>
                </a:lnTo>
                <a:lnTo>
                  <a:pt x="0" y="0"/>
                </a:lnTo>
                <a:lnTo>
                  <a:pt x="0" y="61856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457200" y="333476"/>
            <a:ext cx="8229600" cy="6186170"/>
          </a:xfrm>
          <a:custGeom>
            <a:avLst/>
            <a:gdLst/>
            <a:ahLst/>
            <a:cxnLst/>
            <a:rect l="l" t="t" r="r" b="b"/>
            <a:pathLst>
              <a:path w="8229600" h="6186170">
                <a:moveTo>
                  <a:pt x="0" y="6185661"/>
                </a:moveTo>
                <a:lnTo>
                  <a:pt x="8229600" y="6185661"/>
                </a:lnTo>
                <a:lnTo>
                  <a:pt x="8229600" y="0"/>
                </a:lnTo>
                <a:lnTo>
                  <a:pt x="0" y="0"/>
                </a:lnTo>
                <a:lnTo>
                  <a:pt x="0" y="6185661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4561204" y="0"/>
            <a:ext cx="3679190" cy="678180"/>
          </a:xfrm>
          <a:custGeom>
            <a:avLst/>
            <a:gdLst/>
            <a:ahLst/>
            <a:cxnLst/>
            <a:rect l="l" t="t" r="r" b="b"/>
            <a:pathLst>
              <a:path w="3679190" h="678180">
                <a:moveTo>
                  <a:pt x="0" y="677672"/>
                </a:moveTo>
                <a:lnTo>
                  <a:pt x="3679062" y="677672"/>
                </a:lnTo>
                <a:lnTo>
                  <a:pt x="3679062" y="0"/>
                </a:lnTo>
                <a:lnTo>
                  <a:pt x="0" y="0"/>
                </a:lnTo>
                <a:lnTo>
                  <a:pt x="0" y="677672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4561204" y="0"/>
            <a:ext cx="3679190" cy="678180"/>
          </a:xfrm>
          <a:custGeom>
            <a:avLst/>
            <a:gdLst/>
            <a:ahLst/>
            <a:cxnLst/>
            <a:rect l="l" t="t" r="r" b="b"/>
            <a:pathLst>
              <a:path w="3679190" h="678180">
                <a:moveTo>
                  <a:pt x="0" y="677672"/>
                </a:moveTo>
                <a:lnTo>
                  <a:pt x="3679062" y="677672"/>
                </a:lnTo>
                <a:lnTo>
                  <a:pt x="3679062" y="0"/>
                </a:lnTo>
              </a:path>
            </a:pathLst>
          </a:custGeom>
          <a:ln w="15875">
            <a:solidFill>
              <a:srgbClr val="74A4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4561204" y="0"/>
            <a:ext cx="0" cy="678180"/>
          </a:xfrm>
          <a:custGeom>
            <a:avLst/>
            <a:gdLst/>
            <a:ahLst/>
            <a:cxnLst/>
            <a:rect l="l" t="t" r="r" b="b"/>
            <a:pathLst>
              <a:path h="678180">
                <a:moveTo>
                  <a:pt x="0" y="0"/>
                </a:moveTo>
                <a:lnTo>
                  <a:pt x="0" y="677672"/>
                </a:lnTo>
              </a:path>
            </a:pathLst>
          </a:custGeom>
          <a:ln w="15875">
            <a:solidFill>
              <a:srgbClr val="74A4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4649089" y="0"/>
            <a:ext cx="3505200" cy="602615"/>
          </a:xfrm>
          <a:custGeom>
            <a:avLst/>
            <a:gdLst/>
            <a:ahLst/>
            <a:cxnLst/>
            <a:rect l="l" t="t" r="r" b="b"/>
            <a:pathLst>
              <a:path w="3505200" h="602615">
                <a:moveTo>
                  <a:pt x="0" y="602488"/>
                </a:moveTo>
                <a:lnTo>
                  <a:pt x="3505199" y="602488"/>
                </a:lnTo>
                <a:lnTo>
                  <a:pt x="3505199" y="0"/>
                </a:lnTo>
                <a:lnTo>
                  <a:pt x="0" y="0"/>
                </a:lnTo>
                <a:lnTo>
                  <a:pt x="0" y="602488"/>
                </a:lnTo>
                <a:close/>
              </a:path>
            </a:pathLst>
          </a:custGeom>
          <a:solidFill>
            <a:srgbClr val="70685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 txBox="1"/>
          <p:nvPr/>
        </p:nvSpPr>
        <p:spPr>
          <a:xfrm>
            <a:off x="4727575" y="146371"/>
            <a:ext cx="2480945" cy="360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A</a:t>
            </a:r>
            <a:r>
              <a:rPr sz="1200" spc="10" dirty="0">
                <a:solidFill>
                  <a:srgbClr val="FDFDFD"/>
                </a:solidFill>
                <a:latin typeface="Century Gothic"/>
                <a:cs typeface="Century Gothic"/>
              </a:rPr>
              <a:t>l</a:t>
            </a:r>
            <a:r>
              <a:rPr sz="1200" spc="-30" dirty="0">
                <a:solidFill>
                  <a:srgbClr val="FDFDFD"/>
                </a:solidFill>
                <a:latin typeface="Century Gothic"/>
                <a:cs typeface="Century Gothic"/>
              </a:rPr>
              <a:t>t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ern</a:t>
            </a:r>
            <a:r>
              <a:rPr sz="1200" spc="-15" dirty="0">
                <a:solidFill>
                  <a:srgbClr val="FDFDFD"/>
                </a:solidFill>
                <a:latin typeface="Century Gothic"/>
                <a:cs typeface="Century Gothic"/>
              </a:rPr>
              <a:t>a</a:t>
            </a:r>
            <a:r>
              <a:rPr sz="1200" spc="-30" dirty="0">
                <a:solidFill>
                  <a:srgbClr val="FDFDFD"/>
                </a:solidFill>
                <a:latin typeface="Century Gothic"/>
                <a:cs typeface="Century Gothic"/>
              </a:rPr>
              <a:t>t</a:t>
            </a:r>
            <a:r>
              <a:rPr sz="1200" spc="-5" dirty="0">
                <a:solidFill>
                  <a:srgbClr val="FDFDFD"/>
                </a:solidFill>
                <a:latin typeface="Century Gothic"/>
                <a:cs typeface="Century Gothic"/>
              </a:rPr>
              <a:t>iv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e</a:t>
            </a:r>
            <a:r>
              <a:rPr sz="1200" spc="35" dirty="0">
                <a:solidFill>
                  <a:srgbClr val="FDFDFD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FDFDFD"/>
                </a:solidFill>
                <a:latin typeface="Century Gothic"/>
                <a:cs typeface="Century Gothic"/>
              </a:rPr>
              <a:t>E</a:t>
            </a:r>
            <a:r>
              <a:rPr sz="1200" spc="20" dirty="0">
                <a:solidFill>
                  <a:srgbClr val="FDFDFD"/>
                </a:solidFill>
                <a:latin typeface="Century Gothic"/>
                <a:cs typeface="Century Gothic"/>
              </a:rPr>
              <a:t>l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e</a:t>
            </a:r>
            <a:r>
              <a:rPr sz="1200" spc="-20" dirty="0">
                <a:solidFill>
                  <a:srgbClr val="FDFDFD"/>
                </a:solidFill>
                <a:latin typeface="Century Gothic"/>
                <a:cs typeface="Century Gothic"/>
              </a:rPr>
              <a:t>c</a:t>
            </a:r>
            <a:r>
              <a:rPr sz="1200" spc="-30" dirty="0">
                <a:solidFill>
                  <a:srgbClr val="FDFDFD"/>
                </a:solidFill>
                <a:latin typeface="Century Gothic"/>
                <a:cs typeface="Century Gothic"/>
              </a:rPr>
              <a:t>t</a:t>
            </a:r>
            <a:r>
              <a:rPr sz="1200" spc="-5" dirty="0">
                <a:solidFill>
                  <a:srgbClr val="FDFDFD"/>
                </a:solidFill>
                <a:latin typeface="Century Gothic"/>
                <a:cs typeface="Century Gothic"/>
              </a:rPr>
              <a:t>ric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 </a:t>
            </a:r>
            <a:r>
              <a:rPr sz="1200" spc="-5" dirty="0">
                <a:solidFill>
                  <a:srgbClr val="FDFDFD"/>
                </a:solidFill>
                <a:latin typeface="Century Gothic"/>
                <a:cs typeface="Century Gothic"/>
              </a:rPr>
              <a:t>D</a:t>
            </a:r>
            <a:r>
              <a:rPr sz="1200" dirty="0">
                <a:solidFill>
                  <a:srgbClr val="FDFDFD"/>
                </a:solidFill>
                <a:latin typeface="Century Gothic"/>
                <a:cs typeface="Century Gothic"/>
              </a:rPr>
              <a:t>ri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ve</a:t>
            </a:r>
            <a:r>
              <a:rPr sz="1200" dirty="0">
                <a:solidFill>
                  <a:srgbClr val="FDFDFD"/>
                </a:solidFill>
                <a:latin typeface="Century Gothic"/>
                <a:cs typeface="Century Gothic"/>
              </a:rPr>
              <a:t> </a:t>
            </a:r>
            <a:r>
              <a:rPr sz="1200" spc="-15" dirty="0">
                <a:solidFill>
                  <a:srgbClr val="FDFDFD"/>
                </a:solidFill>
                <a:latin typeface="Century Gothic"/>
                <a:cs typeface="Century Gothic"/>
              </a:rPr>
              <a:t>V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ehic</a:t>
            </a:r>
            <a:r>
              <a:rPr sz="1200" spc="20" dirty="0">
                <a:solidFill>
                  <a:srgbClr val="FDFDFD"/>
                </a:solidFill>
                <a:latin typeface="Century Gothic"/>
                <a:cs typeface="Century Gothic"/>
              </a:rPr>
              <a:t>l</a:t>
            </a:r>
            <a:r>
              <a:rPr sz="1200" dirty="0">
                <a:solidFill>
                  <a:srgbClr val="FDFDFD"/>
                </a:solidFill>
                <a:latin typeface="Century Gothic"/>
                <a:cs typeface="Century Gothic"/>
              </a:rPr>
              <a:t>es 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f</a:t>
            </a:r>
            <a:r>
              <a:rPr sz="1200" spc="-20" dirty="0">
                <a:solidFill>
                  <a:srgbClr val="FDFDFD"/>
                </a:solidFill>
                <a:latin typeface="Century Gothic"/>
                <a:cs typeface="Century Gothic"/>
              </a:rPr>
              <a:t>o</a:t>
            </a:r>
            <a:r>
              <a:rPr sz="1200" spc="-5" dirty="0">
                <a:solidFill>
                  <a:srgbClr val="FDFDFD"/>
                </a:solidFill>
                <a:latin typeface="Century Gothic"/>
                <a:cs typeface="Century Gothic"/>
              </a:rPr>
              <a:t>r</a:t>
            </a:r>
            <a:r>
              <a:rPr sz="1200" spc="10" dirty="0">
                <a:solidFill>
                  <a:srgbClr val="FDFDFD"/>
                </a:solidFill>
                <a:latin typeface="Century Gothic"/>
                <a:cs typeface="Century Gothic"/>
              </a:rPr>
              <a:t> </a:t>
            </a:r>
            <a:r>
              <a:rPr sz="1200" spc="-30" dirty="0">
                <a:solidFill>
                  <a:srgbClr val="FDFDFD"/>
                </a:solidFill>
                <a:latin typeface="Century Gothic"/>
                <a:cs typeface="Century Gothic"/>
              </a:rPr>
              <a:t>t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he</a:t>
            </a:r>
            <a:r>
              <a:rPr sz="1200" spc="35" dirty="0">
                <a:solidFill>
                  <a:srgbClr val="FDFDFD"/>
                </a:solidFill>
                <a:latin typeface="Century Gothic"/>
                <a:cs typeface="Century Gothic"/>
              </a:rPr>
              <a:t> </a:t>
            </a:r>
            <a:r>
              <a:rPr sz="1200" spc="-20" dirty="0">
                <a:solidFill>
                  <a:srgbClr val="FDFDFD"/>
                </a:solidFill>
                <a:latin typeface="Century Gothic"/>
                <a:cs typeface="Century Gothic"/>
              </a:rPr>
              <a:t>F</a:t>
            </a:r>
            <a:r>
              <a:rPr sz="1200" spc="-5" dirty="0">
                <a:solidFill>
                  <a:srgbClr val="FDFDFD"/>
                </a:solidFill>
                <a:latin typeface="Century Gothic"/>
                <a:cs typeface="Century Gothic"/>
              </a:rPr>
              <a:t>irs</a:t>
            </a:r>
            <a:r>
              <a:rPr sz="1200" dirty="0">
                <a:solidFill>
                  <a:srgbClr val="FDFDFD"/>
                </a:solidFill>
                <a:latin typeface="Century Gothic"/>
                <a:cs typeface="Century Gothic"/>
              </a:rPr>
              <a:t>t</a:t>
            </a:r>
            <a:r>
              <a:rPr sz="1200" spc="15" dirty="0">
                <a:solidFill>
                  <a:srgbClr val="FDFDFD"/>
                </a:solidFill>
                <a:latin typeface="Century Gothic"/>
                <a:cs typeface="Century Gothic"/>
              </a:rPr>
              <a:t> 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R</a:t>
            </a:r>
            <a:r>
              <a:rPr sz="1200" dirty="0">
                <a:solidFill>
                  <a:srgbClr val="FDFDFD"/>
                </a:solidFill>
                <a:latin typeface="Century Gothic"/>
                <a:cs typeface="Century Gothic"/>
              </a:rPr>
              <a:t>esp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onder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68" name="object 68"/>
          <p:cNvSpPr/>
          <p:nvPr/>
        </p:nvSpPr>
        <p:spPr>
          <a:xfrm>
            <a:off x="1981200" y="1295400"/>
            <a:ext cx="304800" cy="4419600"/>
          </a:xfrm>
          <a:custGeom>
            <a:avLst/>
            <a:gdLst/>
            <a:ahLst/>
            <a:cxnLst/>
            <a:rect l="l" t="t" r="r" b="b"/>
            <a:pathLst>
              <a:path w="304800" h="4419600">
                <a:moveTo>
                  <a:pt x="0" y="4419600"/>
                </a:moveTo>
                <a:lnTo>
                  <a:pt x="304800" y="4419600"/>
                </a:lnTo>
                <a:lnTo>
                  <a:pt x="304800" y="0"/>
                </a:lnTo>
                <a:lnTo>
                  <a:pt x="0" y="0"/>
                </a:lnTo>
                <a:lnTo>
                  <a:pt x="0" y="44196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981200" y="1295400"/>
            <a:ext cx="304800" cy="4419600"/>
          </a:xfrm>
          <a:custGeom>
            <a:avLst/>
            <a:gdLst/>
            <a:ahLst/>
            <a:cxnLst/>
            <a:rect l="l" t="t" r="r" b="b"/>
            <a:pathLst>
              <a:path w="304800" h="4419600">
                <a:moveTo>
                  <a:pt x="0" y="4419600"/>
                </a:moveTo>
                <a:lnTo>
                  <a:pt x="304800" y="4419600"/>
                </a:lnTo>
                <a:lnTo>
                  <a:pt x="304800" y="0"/>
                </a:lnTo>
                <a:lnTo>
                  <a:pt x="0" y="0"/>
                </a:lnTo>
                <a:lnTo>
                  <a:pt x="0" y="4419600"/>
                </a:lnTo>
                <a:close/>
              </a:path>
            </a:pathLst>
          </a:custGeom>
          <a:ln w="158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2057400" y="5486400"/>
            <a:ext cx="5181600" cy="304800"/>
          </a:xfrm>
          <a:custGeom>
            <a:avLst/>
            <a:gdLst/>
            <a:ahLst/>
            <a:cxnLst/>
            <a:rect l="l" t="t" r="r" b="b"/>
            <a:pathLst>
              <a:path w="5181600" h="304800">
                <a:moveTo>
                  <a:pt x="0" y="304800"/>
                </a:moveTo>
                <a:lnTo>
                  <a:pt x="5181600" y="304800"/>
                </a:lnTo>
                <a:lnTo>
                  <a:pt x="51816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057400" y="5486400"/>
            <a:ext cx="5410200" cy="304800"/>
          </a:xfrm>
          <a:custGeom>
            <a:avLst/>
            <a:gdLst/>
            <a:ahLst/>
            <a:cxnLst/>
            <a:rect l="l" t="t" r="r" b="b"/>
            <a:pathLst>
              <a:path w="5410200" h="304800">
                <a:moveTo>
                  <a:pt x="0" y="304800"/>
                </a:moveTo>
                <a:lnTo>
                  <a:pt x="5410200" y="304800"/>
                </a:lnTo>
                <a:lnTo>
                  <a:pt x="54102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ln w="158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7239000" y="1371600"/>
            <a:ext cx="304800" cy="4419600"/>
          </a:xfrm>
          <a:custGeom>
            <a:avLst/>
            <a:gdLst/>
            <a:ahLst/>
            <a:cxnLst/>
            <a:rect l="l" t="t" r="r" b="b"/>
            <a:pathLst>
              <a:path w="304800" h="4419600">
                <a:moveTo>
                  <a:pt x="0" y="4419600"/>
                </a:moveTo>
                <a:lnTo>
                  <a:pt x="304800" y="4419600"/>
                </a:lnTo>
                <a:lnTo>
                  <a:pt x="304800" y="0"/>
                </a:lnTo>
                <a:lnTo>
                  <a:pt x="0" y="0"/>
                </a:lnTo>
                <a:lnTo>
                  <a:pt x="0" y="44196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7239000" y="1371600"/>
            <a:ext cx="304800" cy="4419600"/>
          </a:xfrm>
          <a:custGeom>
            <a:avLst/>
            <a:gdLst/>
            <a:ahLst/>
            <a:cxnLst/>
            <a:rect l="l" t="t" r="r" b="b"/>
            <a:pathLst>
              <a:path w="304800" h="4419600">
                <a:moveTo>
                  <a:pt x="0" y="4419600"/>
                </a:moveTo>
                <a:lnTo>
                  <a:pt x="304800" y="4419600"/>
                </a:lnTo>
                <a:lnTo>
                  <a:pt x="304800" y="0"/>
                </a:lnTo>
                <a:lnTo>
                  <a:pt x="0" y="0"/>
                </a:lnTo>
                <a:lnTo>
                  <a:pt x="0" y="4419600"/>
                </a:lnTo>
                <a:close/>
              </a:path>
            </a:pathLst>
          </a:custGeom>
          <a:ln w="158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1905000" y="1371600"/>
            <a:ext cx="5486400" cy="4114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 txBox="1">
            <a:spLocks noGrp="1"/>
          </p:cNvSpPr>
          <p:nvPr>
            <p:ph type="ftr" sz="quarter" idx="5"/>
          </p:nvPr>
        </p:nvSpPr>
        <p:spPr>
          <a:xfrm>
            <a:off x="4713859" y="5956443"/>
            <a:ext cx="335089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pc="-15"/>
              <a:t>Federal Fire Department San Diego Training</a:t>
            </a:r>
            <a:endParaRPr spc="-15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29119" y="0"/>
            <a:ext cx="339090" cy="334010"/>
          </a:xfrm>
          <a:custGeom>
            <a:avLst/>
            <a:gdLst/>
            <a:ahLst/>
            <a:cxnLst/>
            <a:rect l="l" t="t" r="r" b="b"/>
            <a:pathLst>
              <a:path w="339090" h="334010">
                <a:moveTo>
                  <a:pt x="0" y="333476"/>
                </a:moveTo>
                <a:lnTo>
                  <a:pt x="339090" y="333476"/>
                </a:lnTo>
                <a:lnTo>
                  <a:pt x="339090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29119" y="6519138"/>
            <a:ext cx="339090" cy="339090"/>
          </a:xfrm>
          <a:custGeom>
            <a:avLst/>
            <a:gdLst/>
            <a:ahLst/>
            <a:cxnLst/>
            <a:rect l="l" t="t" r="r" b="b"/>
            <a:pathLst>
              <a:path w="339090" h="339090">
                <a:moveTo>
                  <a:pt x="0" y="338861"/>
                </a:moveTo>
                <a:lnTo>
                  <a:pt x="339090" y="338861"/>
                </a:lnTo>
                <a:lnTo>
                  <a:pt x="33909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7604" y="0"/>
            <a:ext cx="228600" cy="6858000"/>
          </a:xfrm>
          <a:custGeom>
            <a:avLst/>
            <a:gdLst/>
            <a:ahLst/>
            <a:cxnLst/>
            <a:rect l="l" t="t" r="r" b="b"/>
            <a:pathLst>
              <a:path w="228600" h="6858000">
                <a:moveTo>
                  <a:pt x="0" y="6857999"/>
                </a:moveTo>
                <a:lnTo>
                  <a:pt x="228605" y="6857999"/>
                </a:lnTo>
                <a:lnTo>
                  <a:pt x="228605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29119" y="0"/>
            <a:ext cx="228600" cy="334010"/>
          </a:xfrm>
          <a:custGeom>
            <a:avLst/>
            <a:gdLst/>
            <a:ahLst/>
            <a:cxnLst/>
            <a:rect l="l" t="t" r="r" b="b"/>
            <a:pathLst>
              <a:path w="228600" h="334010">
                <a:moveTo>
                  <a:pt x="0" y="333476"/>
                </a:moveTo>
                <a:lnTo>
                  <a:pt x="228600" y="333476"/>
                </a:lnTo>
                <a:lnTo>
                  <a:pt x="228600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29119" y="6519138"/>
            <a:ext cx="228600" cy="339090"/>
          </a:xfrm>
          <a:custGeom>
            <a:avLst/>
            <a:gdLst/>
            <a:ahLst/>
            <a:cxnLst/>
            <a:rect l="l" t="t" r="r" b="b"/>
            <a:pathLst>
              <a:path w="228600" h="339090">
                <a:moveTo>
                  <a:pt x="0" y="338861"/>
                </a:moveTo>
                <a:lnTo>
                  <a:pt x="228600" y="338861"/>
                </a:lnTo>
                <a:lnTo>
                  <a:pt x="2286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06209" y="0"/>
            <a:ext cx="194310" cy="6858000"/>
          </a:xfrm>
          <a:custGeom>
            <a:avLst/>
            <a:gdLst/>
            <a:ahLst/>
            <a:cxnLst/>
            <a:rect l="l" t="t" r="r" b="b"/>
            <a:pathLst>
              <a:path w="194309" h="6858000">
                <a:moveTo>
                  <a:pt x="0" y="6857999"/>
                </a:moveTo>
                <a:lnTo>
                  <a:pt x="194310" y="6857999"/>
                </a:lnTo>
                <a:lnTo>
                  <a:pt x="194310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491119" y="0"/>
            <a:ext cx="1482090" cy="334010"/>
          </a:xfrm>
          <a:custGeom>
            <a:avLst/>
            <a:gdLst/>
            <a:ahLst/>
            <a:cxnLst/>
            <a:rect l="l" t="t" r="r" b="b"/>
            <a:pathLst>
              <a:path w="1482089" h="334010">
                <a:moveTo>
                  <a:pt x="0" y="333476"/>
                </a:moveTo>
                <a:lnTo>
                  <a:pt x="1482077" y="333476"/>
                </a:lnTo>
                <a:lnTo>
                  <a:pt x="1482077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491119" y="6519138"/>
            <a:ext cx="1482090" cy="339090"/>
          </a:xfrm>
          <a:custGeom>
            <a:avLst/>
            <a:gdLst/>
            <a:ahLst/>
            <a:cxnLst/>
            <a:rect l="l" t="t" r="r" b="b"/>
            <a:pathLst>
              <a:path w="1482089" h="339090">
                <a:moveTo>
                  <a:pt x="0" y="338861"/>
                </a:moveTo>
                <a:lnTo>
                  <a:pt x="1482077" y="338861"/>
                </a:lnTo>
                <a:lnTo>
                  <a:pt x="1482077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00519" y="0"/>
            <a:ext cx="228600" cy="334010"/>
          </a:xfrm>
          <a:custGeom>
            <a:avLst/>
            <a:gdLst/>
            <a:ahLst/>
            <a:cxnLst/>
            <a:rect l="l" t="t" r="r" b="b"/>
            <a:pathLst>
              <a:path w="228600" h="334010">
                <a:moveTo>
                  <a:pt x="0" y="333476"/>
                </a:moveTo>
                <a:lnTo>
                  <a:pt x="228600" y="333476"/>
                </a:lnTo>
                <a:lnTo>
                  <a:pt x="228600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00519" y="6519138"/>
            <a:ext cx="228600" cy="339090"/>
          </a:xfrm>
          <a:custGeom>
            <a:avLst/>
            <a:gdLst/>
            <a:ahLst/>
            <a:cxnLst/>
            <a:rect l="l" t="t" r="r" b="b"/>
            <a:pathLst>
              <a:path w="228600" h="339090">
                <a:moveTo>
                  <a:pt x="0" y="338861"/>
                </a:moveTo>
                <a:lnTo>
                  <a:pt x="228600" y="338861"/>
                </a:lnTo>
                <a:lnTo>
                  <a:pt x="2286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29119" y="0"/>
            <a:ext cx="762000" cy="334010"/>
          </a:xfrm>
          <a:custGeom>
            <a:avLst/>
            <a:gdLst/>
            <a:ahLst/>
            <a:cxnLst/>
            <a:rect l="l" t="t" r="r" b="b"/>
            <a:pathLst>
              <a:path w="762000" h="334010">
                <a:moveTo>
                  <a:pt x="0" y="333476"/>
                </a:moveTo>
                <a:lnTo>
                  <a:pt x="762000" y="333476"/>
                </a:lnTo>
                <a:lnTo>
                  <a:pt x="762000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29119" y="6519138"/>
            <a:ext cx="762000" cy="339090"/>
          </a:xfrm>
          <a:custGeom>
            <a:avLst/>
            <a:gdLst/>
            <a:ahLst/>
            <a:cxnLst/>
            <a:rect l="l" t="t" r="r" b="b"/>
            <a:pathLst>
              <a:path w="762000" h="339090">
                <a:moveTo>
                  <a:pt x="0" y="338861"/>
                </a:moveTo>
                <a:lnTo>
                  <a:pt x="762000" y="338861"/>
                </a:lnTo>
                <a:lnTo>
                  <a:pt x="7620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706996" y="6519138"/>
            <a:ext cx="1524000" cy="339090"/>
          </a:xfrm>
          <a:custGeom>
            <a:avLst/>
            <a:gdLst/>
            <a:ahLst/>
            <a:cxnLst/>
            <a:rect l="l" t="t" r="r" b="b"/>
            <a:pathLst>
              <a:path w="1524000" h="339090">
                <a:moveTo>
                  <a:pt x="0" y="338861"/>
                </a:moveTo>
                <a:lnTo>
                  <a:pt x="1524000" y="338861"/>
                </a:lnTo>
                <a:lnTo>
                  <a:pt x="15240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992996" y="0"/>
            <a:ext cx="151130" cy="6858000"/>
          </a:xfrm>
          <a:custGeom>
            <a:avLst/>
            <a:gdLst/>
            <a:ahLst/>
            <a:cxnLst/>
            <a:rect l="l" t="t" r="r" b="b"/>
            <a:pathLst>
              <a:path w="151129" h="6858000">
                <a:moveTo>
                  <a:pt x="0" y="6857998"/>
                </a:moveTo>
                <a:lnTo>
                  <a:pt x="151002" y="6857998"/>
                </a:lnTo>
                <a:lnTo>
                  <a:pt x="151002" y="0"/>
                </a:lnTo>
                <a:lnTo>
                  <a:pt x="0" y="0"/>
                </a:lnTo>
                <a:lnTo>
                  <a:pt x="0" y="685799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230996" y="0"/>
            <a:ext cx="762000" cy="6858000"/>
          </a:xfrm>
          <a:custGeom>
            <a:avLst/>
            <a:gdLst/>
            <a:ahLst/>
            <a:cxnLst/>
            <a:rect l="l" t="t" r="r" b="b"/>
            <a:pathLst>
              <a:path w="762000" h="6858000">
                <a:moveTo>
                  <a:pt x="0" y="6858000"/>
                </a:moveTo>
                <a:lnTo>
                  <a:pt x="762000" y="6858000"/>
                </a:lnTo>
                <a:lnTo>
                  <a:pt x="762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963796" y="0"/>
            <a:ext cx="597535" cy="334010"/>
          </a:xfrm>
          <a:custGeom>
            <a:avLst/>
            <a:gdLst/>
            <a:ahLst/>
            <a:cxnLst/>
            <a:rect l="l" t="t" r="r" b="b"/>
            <a:pathLst>
              <a:path w="597535" h="334010">
                <a:moveTo>
                  <a:pt x="0" y="333476"/>
                </a:moveTo>
                <a:lnTo>
                  <a:pt x="597407" y="333476"/>
                </a:lnTo>
                <a:lnTo>
                  <a:pt x="597407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963796" y="6519138"/>
            <a:ext cx="2743200" cy="339090"/>
          </a:xfrm>
          <a:custGeom>
            <a:avLst/>
            <a:gdLst/>
            <a:ahLst/>
            <a:cxnLst/>
            <a:rect l="l" t="t" r="r" b="b"/>
            <a:pathLst>
              <a:path w="2743200" h="339090">
                <a:moveTo>
                  <a:pt x="0" y="338861"/>
                </a:moveTo>
                <a:lnTo>
                  <a:pt x="2743200" y="338861"/>
                </a:lnTo>
                <a:lnTo>
                  <a:pt x="27432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973197" y="0"/>
            <a:ext cx="228600" cy="334010"/>
          </a:xfrm>
          <a:custGeom>
            <a:avLst/>
            <a:gdLst/>
            <a:ahLst/>
            <a:cxnLst/>
            <a:rect l="l" t="t" r="r" b="b"/>
            <a:pathLst>
              <a:path w="228600" h="334010">
                <a:moveTo>
                  <a:pt x="0" y="333476"/>
                </a:moveTo>
                <a:lnTo>
                  <a:pt x="228600" y="333476"/>
                </a:lnTo>
                <a:lnTo>
                  <a:pt x="228600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973197" y="6519138"/>
            <a:ext cx="228600" cy="339090"/>
          </a:xfrm>
          <a:custGeom>
            <a:avLst/>
            <a:gdLst/>
            <a:ahLst/>
            <a:cxnLst/>
            <a:rect l="l" t="t" r="r" b="b"/>
            <a:pathLst>
              <a:path w="228600" h="339090">
                <a:moveTo>
                  <a:pt x="0" y="338861"/>
                </a:moveTo>
                <a:lnTo>
                  <a:pt x="228600" y="338861"/>
                </a:lnTo>
                <a:lnTo>
                  <a:pt x="2286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201797" y="0"/>
            <a:ext cx="762000" cy="334010"/>
          </a:xfrm>
          <a:custGeom>
            <a:avLst/>
            <a:gdLst/>
            <a:ahLst/>
            <a:cxnLst/>
            <a:rect l="l" t="t" r="r" b="b"/>
            <a:pathLst>
              <a:path w="762000" h="334010">
                <a:moveTo>
                  <a:pt x="0" y="333476"/>
                </a:moveTo>
                <a:lnTo>
                  <a:pt x="762000" y="333476"/>
                </a:lnTo>
                <a:lnTo>
                  <a:pt x="762000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201797" y="6519138"/>
            <a:ext cx="762000" cy="339090"/>
          </a:xfrm>
          <a:custGeom>
            <a:avLst/>
            <a:gdLst/>
            <a:ahLst/>
            <a:cxnLst/>
            <a:rect l="l" t="t" r="r" b="b"/>
            <a:pathLst>
              <a:path w="762000" h="339090">
                <a:moveTo>
                  <a:pt x="0" y="338861"/>
                </a:moveTo>
                <a:lnTo>
                  <a:pt x="762000" y="338861"/>
                </a:lnTo>
                <a:lnTo>
                  <a:pt x="7620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5728" y="5068688"/>
            <a:ext cx="9078595" cy="1133475"/>
          </a:xfrm>
          <a:custGeom>
            <a:avLst/>
            <a:gdLst/>
            <a:ahLst/>
            <a:cxnLst/>
            <a:rect l="l" t="t" r="r" b="b"/>
            <a:pathLst>
              <a:path w="9078595" h="1133475">
                <a:moveTo>
                  <a:pt x="0" y="1082721"/>
                </a:moveTo>
                <a:lnTo>
                  <a:pt x="74097" y="1087170"/>
                </a:lnTo>
                <a:lnTo>
                  <a:pt x="148338" y="1091588"/>
                </a:lnTo>
                <a:lnTo>
                  <a:pt x="222870" y="1095943"/>
                </a:lnTo>
                <a:lnTo>
                  <a:pt x="297835" y="1100204"/>
                </a:lnTo>
                <a:lnTo>
                  <a:pt x="373379" y="1104341"/>
                </a:lnTo>
                <a:lnTo>
                  <a:pt x="449647" y="1108322"/>
                </a:lnTo>
                <a:lnTo>
                  <a:pt x="526783" y="1112116"/>
                </a:lnTo>
                <a:lnTo>
                  <a:pt x="604932" y="1115692"/>
                </a:lnTo>
                <a:lnTo>
                  <a:pt x="684239" y="1119019"/>
                </a:lnTo>
                <a:lnTo>
                  <a:pt x="764848" y="1122064"/>
                </a:lnTo>
                <a:lnTo>
                  <a:pt x="846905" y="1124798"/>
                </a:lnTo>
                <a:lnTo>
                  <a:pt x="930554" y="1127190"/>
                </a:lnTo>
                <a:lnTo>
                  <a:pt x="1015939" y="1129207"/>
                </a:lnTo>
                <a:lnTo>
                  <a:pt x="1103206" y="1130818"/>
                </a:lnTo>
                <a:lnTo>
                  <a:pt x="1192499" y="1131994"/>
                </a:lnTo>
                <a:lnTo>
                  <a:pt x="1283964" y="1132701"/>
                </a:lnTo>
                <a:lnTo>
                  <a:pt x="1377743" y="1132910"/>
                </a:lnTo>
                <a:lnTo>
                  <a:pt x="1473984" y="1132589"/>
                </a:lnTo>
                <a:lnTo>
                  <a:pt x="1572829" y="1131707"/>
                </a:lnTo>
                <a:lnTo>
                  <a:pt x="1674425" y="1130232"/>
                </a:lnTo>
                <a:lnTo>
                  <a:pt x="1778609" y="1128426"/>
                </a:lnTo>
                <a:lnTo>
                  <a:pt x="1885076" y="1126533"/>
                </a:lnTo>
                <a:lnTo>
                  <a:pt x="1993764" y="1124494"/>
                </a:lnTo>
                <a:lnTo>
                  <a:pt x="2104609" y="1122252"/>
                </a:lnTo>
                <a:lnTo>
                  <a:pt x="2217550" y="1119749"/>
                </a:lnTo>
                <a:lnTo>
                  <a:pt x="2332524" y="1116926"/>
                </a:lnTo>
                <a:lnTo>
                  <a:pt x="2449469" y="1113726"/>
                </a:lnTo>
                <a:lnTo>
                  <a:pt x="2568322" y="1110091"/>
                </a:lnTo>
                <a:lnTo>
                  <a:pt x="2689021" y="1105964"/>
                </a:lnTo>
                <a:lnTo>
                  <a:pt x="2811503" y="1101286"/>
                </a:lnTo>
                <a:lnTo>
                  <a:pt x="2935707" y="1095999"/>
                </a:lnTo>
                <a:lnTo>
                  <a:pt x="3061569" y="1090045"/>
                </a:lnTo>
                <a:lnTo>
                  <a:pt x="3189028" y="1083367"/>
                </a:lnTo>
                <a:lnTo>
                  <a:pt x="3318021" y="1075907"/>
                </a:lnTo>
                <a:lnTo>
                  <a:pt x="3448486" y="1067606"/>
                </a:lnTo>
                <a:lnTo>
                  <a:pt x="3580359" y="1058408"/>
                </a:lnTo>
                <a:lnTo>
                  <a:pt x="3713580" y="1048253"/>
                </a:lnTo>
                <a:lnTo>
                  <a:pt x="3848085" y="1037085"/>
                </a:lnTo>
                <a:lnTo>
                  <a:pt x="3983812" y="1024844"/>
                </a:lnTo>
                <a:lnTo>
                  <a:pt x="4120699" y="1011474"/>
                </a:lnTo>
                <a:lnTo>
                  <a:pt x="4260922" y="996936"/>
                </a:lnTo>
                <a:lnTo>
                  <a:pt x="4406242" y="981268"/>
                </a:lnTo>
                <a:lnTo>
                  <a:pt x="4556025" y="964529"/>
                </a:lnTo>
                <a:lnTo>
                  <a:pt x="4709640" y="946776"/>
                </a:lnTo>
                <a:lnTo>
                  <a:pt x="4866455" y="928067"/>
                </a:lnTo>
                <a:lnTo>
                  <a:pt x="5025836" y="908460"/>
                </a:lnTo>
                <a:lnTo>
                  <a:pt x="5187152" y="888013"/>
                </a:lnTo>
                <a:lnTo>
                  <a:pt x="5349770" y="866784"/>
                </a:lnTo>
                <a:lnTo>
                  <a:pt x="5513059" y="844831"/>
                </a:lnTo>
                <a:lnTo>
                  <a:pt x="5676385" y="822211"/>
                </a:lnTo>
                <a:lnTo>
                  <a:pt x="5839117" y="798983"/>
                </a:lnTo>
                <a:lnTo>
                  <a:pt x="6000623" y="775203"/>
                </a:lnTo>
                <a:lnTo>
                  <a:pt x="6160269" y="750932"/>
                </a:lnTo>
                <a:lnTo>
                  <a:pt x="6317425" y="726225"/>
                </a:lnTo>
                <a:lnTo>
                  <a:pt x="6471457" y="701141"/>
                </a:lnTo>
                <a:lnTo>
                  <a:pt x="6621733" y="675738"/>
                </a:lnTo>
                <a:lnTo>
                  <a:pt x="6767621" y="650074"/>
                </a:lnTo>
                <a:lnTo>
                  <a:pt x="6908489" y="624206"/>
                </a:lnTo>
                <a:lnTo>
                  <a:pt x="7043705" y="598193"/>
                </a:lnTo>
                <a:lnTo>
                  <a:pt x="7172636" y="572092"/>
                </a:lnTo>
                <a:lnTo>
                  <a:pt x="7298305" y="545220"/>
                </a:lnTo>
                <a:lnTo>
                  <a:pt x="7423820" y="516973"/>
                </a:lnTo>
                <a:lnTo>
                  <a:pt x="7548731" y="487520"/>
                </a:lnTo>
                <a:lnTo>
                  <a:pt x="7672588" y="457032"/>
                </a:lnTo>
                <a:lnTo>
                  <a:pt x="7794942" y="425677"/>
                </a:lnTo>
                <a:lnTo>
                  <a:pt x="7915342" y="393625"/>
                </a:lnTo>
                <a:lnTo>
                  <a:pt x="8033340" y="361044"/>
                </a:lnTo>
                <a:lnTo>
                  <a:pt x="8148485" y="328105"/>
                </a:lnTo>
                <a:lnTo>
                  <a:pt x="8260329" y="294977"/>
                </a:lnTo>
                <a:lnTo>
                  <a:pt x="8368420" y="261828"/>
                </a:lnTo>
                <a:lnTo>
                  <a:pt x="8472310" y="228829"/>
                </a:lnTo>
                <a:lnTo>
                  <a:pt x="8571549" y="196148"/>
                </a:lnTo>
                <a:lnTo>
                  <a:pt x="8665687" y="163955"/>
                </a:lnTo>
                <a:lnTo>
                  <a:pt x="8754274" y="132418"/>
                </a:lnTo>
                <a:lnTo>
                  <a:pt x="8836862" y="101709"/>
                </a:lnTo>
                <a:lnTo>
                  <a:pt x="8912999" y="71994"/>
                </a:lnTo>
                <a:lnTo>
                  <a:pt x="8982237" y="43445"/>
                </a:lnTo>
                <a:lnTo>
                  <a:pt x="9044126" y="16230"/>
                </a:lnTo>
                <a:lnTo>
                  <a:pt x="9078271" y="0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5728" y="3486896"/>
            <a:ext cx="9078595" cy="871855"/>
          </a:xfrm>
          <a:custGeom>
            <a:avLst/>
            <a:gdLst/>
            <a:ahLst/>
            <a:cxnLst/>
            <a:rect l="l" t="t" r="r" b="b"/>
            <a:pathLst>
              <a:path w="9078595" h="871854">
                <a:moveTo>
                  <a:pt x="0" y="871362"/>
                </a:moveTo>
                <a:lnTo>
                  <a:pt x="39517" y="850427"/>
                </a:lnTo>
                <a:lnTo>
                  <a:pt x="79226" y="829494"/>
                </a:lnTo>
                <a:lnTo>
                  <a:pt x="119318" y="808565"/>
                </a:lnTo>
                <a:lnTo>
                  <a:pt x="159985" y="787643"/>
                </a:lnTo>
                <a:lnTo>
                  <a:pt x="201417" y="766730"/>
                </a:lnTo>
                <a:lnTo>
                  <a:pt x="243807" y="745829"/>
                </a:lnTo>
                <a:lnTo>
                  <a:pt x="287346" y="724941"/>
                </a:lnTo>
                <a:lnTo>
                  <a:pt x="332224" y="704070"/>
                </a:lnTo>
                <a:lnTo>
                  <a:pt x="378635" y="683217"/>
                </a:lnTo>
                <a:lnTo>
                  <a:pt x="426770" y="662384"/>
                </a:lnTo>
                <a:lnTo>
                  <a:pt x="476819" y="641574"/>
                </a:lnTo>
                <a:lnTo>
                  <a:pt x="528974" y="620789"/>
                </a:lnTo>
                <a:lnTo>
                  <a:pt x="583427" y="600032"/>
                </a:lnTo>
                <a:lnTo>
                  <a:pt x="640370" y="579305"/>
                </a:lnTo>
                <a:lnTo>
                  <a:pt x="699993" y="558609"/>
                </a:lnTo>
                <a:lnTo>
                  <a:pt x="762489" y="537948"/>
                </a:lnTo>
                <a:lnTo>
                  <a:pt x="828049" y="517323"/>
                </a:lnTo>
                <a:lnTo>
                  <a:pt x="896864" y="496737"/>
                </a:lnTo>
                <a:lnTo>
                  <a:pt x="969125" y="476193"/>
                </a:lnTo>
                <a:lnTo>
                  <a:pt x="1045025" y="455691"/>
                </a:lnTo>
                <a:lnTo>
                  <a:pt x="1124420" y="434762"/>
                </a:lnTo>
                <a:lnTo>
                  <a:pt x="1206976" y="413029"/>
                </a:lnTo>
                <a:lnTo>
                  <a:pt x="1292584" y="390639"/>
                </a:lnTo>
                <a:lnTo>
                  <a:pt x="1381138" y="367739"/>
                </a:lnTo>
                <a:lnTo>
                  <a:pt x="1472532" y="344477"/>
                </a:lnTo>
                <a:lnTo>
                  <a:pt x="1566657" y="320999"/>
                </a:lnTo>
                <a:lnTo>
                  <a:pt x="1663407" y="297452"/>
                </a:lnTo>
                <a:lnTo>
                  <a:pt x="1762675" y="273984"/>
                </a:lnTo>
                <a:lnTo>
                  <a:pt x="1864354" y="250740"/>
                </a:lnTo>
                <a:lnTo>
                  <a:pt x="1968336" y="227869"/>
                </a:lnTo>
                <a:lnTo>
                  <a:pt x="2074515" y="205517"/>
                </a:lnTo>
                <a:lnTo>
                  <a:pt x="2182783" y="183831"/>
                </a:lnTo>
                <a:lnTo>
                  <a:pt x="2293034" y="162958"/>
                </a:lnTo>
                <a:lnTo>
                  <a:pt x="2405160" y="143045"/>
                </a:lnTo>
                <a:lnTo>
                  <a:pt x="2519054" y="124239"/>
                </a:lnTo>
                <a:lnTo>
                  <a:pt x="2634610" y="106687"/>
                </a:lnTo>
                <a:lnTo>
                  <a:pt x="2751719" y="90536"/>
                </a:lnTo>
                <a:lnTo>
                  <a:pt x="2870276" y="75933"/>
                </a:lnTo>
                <a:lnTo>
                  <a:pt x="2990173" y="63025"/>
                </a:lnTo>
                <a:lnTo>
                  <a:pt x="3111303" y="51958"/>
                </a:lnTo>
                <a:lnTo>
                  <a:pt x="3234319" y="42339"/>
                </a:lnTo>
                <a:lnTo>
                  <a:pt x="3359831" y="33678"/>
                </a:lnTo>
                <a:lnTo>
                  <a:pt x="3487723" y="25986"/>
                </a:lnTo>
                <a:lnTo>
                  <a:pt x="3617880" y="19272"/>
                </a:lnTo>
                <a:lnTo>
                  <a:pt x="3750186" y="13543"/>
                </a:lnTo>
                <a:lnTo>
                  <a:pt x="3884525" y="8809"/>
                </a:lnTo>
                <a:lnTo>
                  <a:pt x="4020781" y="5079"/>
                </a:lnTo>
                <a:lnTo>
                  <a:pt x="4158839" y="2361"/>
                </a:lnTo>
                <a:lnTo>
                  <a:pt x="4298583" y="665"/>
                </a:lnTo>
                <a:lnTo>
                  <a:pt x="4439897" y="0"/>
                </a:lnTo>
                <a:lnTo>
                  <a:pt x="4582666" y="373"/>
                </a:lnTo>
                <a:lnTo>
                  <a:pt x="4726773" y="1794"/>
                </a:lnTo>
                <a:lnTo>
                  <a:pt x="4872103" y="4273"/>
                </a:lnTo>
                <a:lnTo>
                  <a:pt x="5018541" y="7817"/>
                </a:lnTo>
                <a:lnTo>
                  <a:pt x="5165970" y="12436"/>
                </a:lnTo>
                <a:lnTo>
                  <a:pt x="5314275" y="18138"/>
                </a:lnTo>
                <a:lnTo>
                  <a:pt x="5463340" y="24932"/>
                </a:lnTo>
                <a:lnTo>
                  <a:pt x="5613050" y="32828"/>
                </a:lnTo>
                <a:lnTo>
                  <a:pt x="5763288" y="41834"/>
                </a:lnTo>
                <a:lnTo>
                  <a:pt x="5913939" y="51958"/>
                </a:lnTo>
                <a:lnTo>
                  <a:pt x="6069565" y="64195"/>
                </a:lnTo>
                <a:lnTo>
                  <a:pt x="6233905" y="79317"/>
                </a:lnTo>
                <a:lnTo>
                  <a:pt x="6405612" y="97004"/>
                </a:lnTo>
                <a:lnTo>
                  <a:pt x="6583334" y="116936"/>
                </a:lnTo>
                <a:lnTo>
                  <a:pt x="6765724" y="138791"/>
                </a:lnTo>
                <a:lnTo>
                  <a:pt x="6951431" y="162249"/>
                </a:lnTo>
                <a:lnTo>
                  <a:pt x="7139106" y="186989"/>
                </a:lnTo>
                <a:lnTo>
                  <a:pt x="7327400" y="212692"/>
                </a:lnTo>
                <a:lnTo>
                  <a:pt x="7514964" y="239035"/>
                </a:lnTo>
                <a:lnTo>
                  <a:pt x="7700448" y="265699"/>
                </a:lnTo>
                <a:lnTo>
                  <a:pt x="7882503" y="292364"/>
                </a:lnTo>
                <a:lnTo>
                  <a:pt x="8059779" y="318707"/>
                </a:lnTo>
                <a:lnTo>
                  <a:pt x="8230929" y="344409"/>
                </a:lnTo>
                <a:lnTo>
                  <a:pt x="8394601" y="369150"/>
                </a:lnTo>
                <a:lnTo>
                  <a:pt x="8549447" y="392608"/>
                </a:lnTo>
                <a:lnTo>
                  <a:pt x="8694117" y="414463"/>
                </a:lnTo>
                <a:lnTo>
                  <a:pt x="8827262" y="434394"/>
                </a:lnTo>
                <a:lnTo>
                  <a:pt x="8947534" y="452082"/>
                </a:lnTo>
                <a:lnTo>
                  <a:pt x="9053582" y="467204"/>
                </a:lnTo>
                <a:lnTo>
                  <a:pt x="9078271" y="470543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3853" y="5640781"/>
            <a:ext cx="3004820" cy="1211580"/>
          </a:xfrm>
          <a:custGeom>
            <a:avLst/>
            <a:gdLst/>
            <a:ahLst/>
            <a:cxnLst/>
            <a:rect l="l" t="t" r="r" b="b"/>
            <a:pathLst>
              <a:path w="3004820" h="1211579">
                <a:moveTo>
                  <a:pt x="0" y="0"/>
                </a:moveTo>
                <a:lnTo>
                  <a:pt x="165473" y="75222"/>
                </a:lnTo>
                <a:lnTo>
                  <a:pt x="330718" y="150224"/>
                </a:lnTo>
                <a:lnTo>
                  <a:pt x="495505" y="224785"/>
                </a:lnTo>
                <a:lnTo>
                  <a:pt x="659604" y="298685"/>
                </a:lnTo>
                <a:lnTo>
                  <a:pt x="822786" y="371704"/>
                </a:lnTo>
                <a:lnTo>
                  <a:pt x="984822" y="443620"/>
                </a:lnTo>
                <a:lnTo>
                  <a:pt x="1145481" y="514214"/>
                </a:lnTo>
                <a:lnTo>
                  <a:pt x="1304536" y="583265"/>
                </a:lnTo>
                <a:lnTo>
                  <a:pt x="1461755" y="650553"/>
                </a:lnTo>
                <a:lnTo>
                  <a:pt x="1616910" y="715856"/>
                </a:lnTo>
                <a:lnTo>
                  <a:pt x="1769771" y="778956"/>
                </a:lnTo>
                <a:lnTo>
                  <a:pt x="1920109" y="839630"/>
                </a:lnTo>
                <a:lnTo>
                  <a:pt x="2067693" y="897659"/>
                </a:lnTo>
                <a:lnTo>
                  <a:pt x="2212296" y="952823"/>
                </a:lnTo>
                <a:lnTo>
                  <a:pt x="2353687" y="1004901"/>
                </a:lnTo>
                <a:lnTo>
                  <a:pt x="2491637" y="1053671"/>
                </a:lnTo>
                <a:lnTo>
                  <a:pt x="2625915" y="1098915"/>
                </a:lnTo>
                <a:lnTo>
                  <a:pt x="2756294" y="1140412"/>
                </a:lnTo>
                <a:lnTo>
                  <a:pt x="2882543" y="1177940"/>
                </a:lnTo>
                <a:lnTo>
                  <a:pt x="3004433" y="1211280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5728" y="5284470"/>
            <a:ext cx="9078595" cy="1467485"/>
          </a:xfrm>
          <a:custGeom>
            <a:avLst/>
            <a:gdLst/>
            <a:ahLst/>
            <a:cxnLst/>
            <a:rect l="l" t="t" r="r" b="b"/>
            <a:pathLst>
              <a:path w="9078595" h="1467484">
                <a:moveTo>
                  <a:pt x="0" y="0"/>
                </a:moveTo>
                <a:lnTo>
                  <a:pt x="42930" y="14997"/>
                </a:lnTo>
                <a:lnTo>
                  <a:pt x="86045" y="30029"/>
                </a:lnTo>
                <a:lnTo>
                  <a:pt x="129530" y="45127"/>
                </a:lnTo>
                <a:lnTo>
                  <a:pt x="173569" y="60326"/>
                </a:lnTo>
                <a:lnTo>
                  <a:pt x="218347" y="75658"/>
                </a:lnTo>
                <a:lnTo>
                  <a:pt x="264049" y="91158"/>
                </a:lnTo>
                <a:lnTo>
                  <a:pt x="310861" y="106858"/>
                </a:lnTo>
                <a:lnTo>
                  <a:pt x="358966" y="122792"/>
                </a:lnTo>
                <a:lnTo>
                  <a:pt x="408549" y="138994"/>
                </a:lnTo>
                <a:lnTo>
                  <a:pt x="459796" y="155497"/>
                </a:lnTo>
                <a:lnTo>
                  <a:pt x="512891" y="172334"/>
                </a:lnTo>
                <a:lnTo>
                  <a:pt x="568019" y="189539"/>
                </a:lnTo>
                <a:lnTo>
                  <a:pt x="625365" y="207145"/>
                </a:lnTo>
                <a:lnTo>
                  <a:pt x="685113" y="225187"/>
                </a:lnTo>
                <a:lnTo>
                  <a:pt x="747449" y="243696"/>
                </a:lnTo>
                <a:lnTo>
                  <a:pt x="812557" y="262707"/>
                </a:lnTo>
                <a:lnTo>
                  <a:pt x="880623" y="282253"/>
                </a:lnTo>
                <a:lnTo>
                  <a:pt x="951830" y="302368"/>
                </a:lnTo>
                <a:lnTo>
                  <a:pt x="1026365" y="323084"/>
                </a:lnTo>
                <a:lnTo>
                  <a:pt x="1104411" y="344436"/>
                </a:lnTo>
                <a:lnTo>
                  <a:pt x="1186211" y="366669"/>
                </a:lnTo>
                <a:lnTo>
                  <a:pt x="1271737" y="389952"/>
                </a:lnTo>
                <a:lnTo>
                  <a:pt x="1360767" y="414180"/>
                </a:lnTo>
                <a:lnTo>
                  <a:pt x="1453077" y="439246"/>
                </a:lnTo>
                <a:lnTo>
                  <a:pt x="1548444" y="465041"/>
                </a:lnTo>
                <a:lnTo>
                  <a:pt x="1646647" y="491461"/>
                </a:lnTo>
                <a:lnTo>
                  <a:pt x="1747463" y="518397"/>
                </a:lnTo>
                <a:lnTo>
                  <a:pt x="1850668" y="545743"/>
                </a:lnTo>
                <a:lnTo>
                  <a:pt x="1956040" y="573392"/>
                </a:lnTo>
                <a:lnTo>
                  <a:pt x="2063357" y="601237"/>
                </a:lnTo>
                <a:lnTo>
                  <a:pt x="2172396" y="629171"/>
                </a:lnTo>
                <a:lnTo>
                  <a:pt x="2282934" y="657087"/>
                </a:lnTo>
                <a:lnTo>
                  <a:pt x="2394749" y="684879"/>
                </a:lnTo>
                <a:lnTo>
                  <a:pt x="2507617" y="712439"/>
                </a:lnTo>
                <a:lnTo>
                  <a:pt x="2621316" y="739661"/>
                </a:lnTo>
                <a:lnTo>
                  <a:pt x="2735624" y="766437"/>
                </a:lnTo>
                <a:lnTo>
                  <a:pt x="2850318" y="792661"/>
                </a:lnTo>
                <a:lnTo>
                  <a:pt x="2965175" y="818227"/>
                </a:lnTo>
                <a:lnTo>
                  <a:pt x="3079972" y="843026"/>
                </a:lnTo>
                <a:lnTo>
                  <a:pt x="3194488" y="866952"/>
                </a:lnTo>
                <a:lnTo>
                  <a:pt x="3310250" y="890441"/>
                </a:lnTo>
                <a:lnTo>
                  <a:pt x="3428732" y="913965"/>
                </a:lnTo>
                <a:lnTo>
                  <a:pt x="3549627" y="937471"/>
                </a:lnTo>
                <a:lnTo>
                  <a:pt x="3672628" y="960907"/>
                </a:lnTo>
                <a:lnTo>
                  <a:pt x="3797428" y="984218"/>
                </a:lnTo>
                <a:lnTo>
                  <a:pt x="3923719" y="1007351"/>
                </a:lnTo>
                <a:lnTo>
                  <a:pt x="4051195" y="1030252"/>
                </a:lnTo>
                <a:lnTo>
                  <a:pt x="4179548" y="1052869"/>
                </a:lnTo>
                <a:lnTo>
                  <a:pt x="4308472" y="1075147"/>
                </a:lnTo>
                <a:lnTo>
                  <a:pt x="4437659" y="1097033"/>
                </a:lnTo>
                <a:lnTo>
                  <a:pt x="4566802" y="1118475"/>
                </a:lnTo>
                <a:lnTo>
                  <a:pt x="4695594" y="1139417"/>
                </a:lnTo>
                <a:lnTo>
                  <a:pt x="4823728" y="1159807"/>
                </a:lnTo>
                <a:lnTo>
                  <a:pt x="4950897" y="1179592"/>
                </a:lnTo>
                <a:lnTo>
                  <a:pt x="5076794" y="1198717"/>
                </a:lnTo>
                <a:lnTo>
                  <a:pt x="5201112" y="1217130"/>
                </a:lnTo>
                <a:lnTo>
                  <a:pt x="5323543" y="1234776"/>
                </a:lnTo>
                <a:lnTo>
                  <a:pt x="5443781" y="1251603"/>
                </a:lnTo>
                <a:lnTo>
                  <a:pt x="5561519" y="1267558"/>
                </a:lnTo>
                <a:lnTo>
                  <a:pt x="5676449" y="1282585"/>
                </a:lnTo>
                <a:lnTo>
                  <a:pt x="5790250" y="1296707"/>
                </a:lnTo>
                <a:lnTo>
                  <a:pt x="5904649" y="1310004"/>
                </a:lnTo>
                <a:lnTo>
                  <a:pt x="6019351" y="1322511"/>
                </a:lnTo>
                <a:lnTo>
                  <a:pt x="6134063" y="1334265"/>
                </a:lnTo>
                <a:lnTo>
                  <a:pt x="6248490" y="1345299"/>
                </a:lnTo>
                <a:lnTo>
                  <a:pt x="6362339" y="1355651"/>
                </a:lnTo>
                <a:lnTo>
                  <a:pt x="6475315" y="1365356"/>
                </a:lnTo>
                <a:lnTo>
                  <a:pt x="6587124" y="1374450"/>
                </a:lnTo>
                <a:lnTo>
                  <a:pt x="6697472" y="1382967"/>
                </a:lnTo>
                <a:lnTo>
                  <a:pt x="6806066" y="1390944"/>
                </a:lnTo>
                <a:lnTo>
                  <a:pt x="6912611" y="1398417"/>
                </a:lnTo>
                <a:lnTo>
                  <a:pt x="7016813" y="1405421"/>
                </a:lnTo>
                <a:lnTo>
                  <a:pt x="7118378" y="1411991"/>
                </a:lnTo>
                <a:lnTo>
                  <a:pt x="7217012" y="1418163"/>
                </a:lnTo>
                <a:lnTo>
                  <a:pt x="7312421" y="1423973"/>
                </a:lnTo>
                <a:lnTo>
                  <a:pt x="7404311" y="1429457"/>
                </a:lnTo>
                <a:lnTo>
                  <a:pt x="7492388" y="1434650"/>
                </a:lnTo>
                <a:lnTo>
                  <a:pt x="7576358" y="1439587"/>
                </a:lnTo>
                <a:lnTo>
                  <a:pt x="7655927" y="1444305"/>
                </a:lnTo>
                <a:lnTo>
                  <a:pt x="7730801" y="1448838"/>
                </a:lnTo>
                <a:lnTo>
                  <a:pt x="7800619" y="1452972"/>
                </a:lnTo>
                <a:lnTo>
                  <a:pt x="7865416" y="1456492"/>
                </a:lnTo>
                <a:lnTo>
                  <a:pt x="7925542" y="1459439"/>
                </a:lnTo>
                <a:lnTo>
                  <a:pt x="7981349" y="1461853"/>
                </a:lnTo>
                <a:lnTo>
                  <a:pt x="8033190" y="1463775"/>
                </a:lnTo>
                <a:lnTo>
                  <a:pt x="8081415" y="1465244"/>
                </a:lnTo>
                <a:lnTo>
                  <a:pt x="8126376" y="1466300"/>
                </a:lnTo>
                <a:lnTo>
                  <a:pt x="8168426" y="1466983"/>
                </a:lnTo>
                <a:lnTo>
                  <a:pt x="8207916" y="1467334"/>
                </a:lnTo>
                <a:lnTo>
                  <a:pt x="8245198" y="1467393"/>
                </a:lnTo>
                <a:lnTo>
                  <a:pt x="8280624" y="1467199"/>
                </a:lnTo>
                <a:lnTo>
                  <a:pt x="8347312" y="1466215"/>
                </a:lnTo>
                <a:lnTo>
                  <a:pt x="8410796" y="1464702"/>
                </a:lnTo>
                <a:lnTo>
                  <a:pt x="8473890" y="1462982"/>
                </a:lnTo>
                <a:lnTo>
                  <a:pt x="8506170" y="1462144"/>
                </a:lnTo>
                <a:lnTo>
                  <a:pt x="8539407" y="1461374"/>
                </a:lnTo>
                <a:lnTo>
                  <a:pt x="8573954" y="1460713"/>
                </a:lnTo>
                <a:lnTo>
                  <a:pt x="8608787" y="1460032"/>
                </a:lnTo>
                <a:lnTo>
                  <a:pt x="8675585" y="1458170"/>
                </a:lnTo>
                <a:lnTo>
                  <a:pt x="8738899" y="1455703"/>
                </a:lnTo>
                <a:lnTo>
                  <a:pt x="8799138" y="1452701"/>
                </a:lnTo>
                <a:lnTo>
                  <a:pt x="8856712" y="1449236"/>
                </a:lnTo>
                <a:lnTo>
                  <a:pt x="8912031" y="1445380"/>
                </a:lnTo>
                <a:lnTo>
                  <a:pt x="8965505" y="1441203"/>
                </a:lnTo>
                <a:lnTo>
                  <a:pt x="9017545" y="1436777"/>
                </a:lnTo>
                <a:lnTo>
                  <a:pt x="9068559" y="1432174"/>
                </a:lnTo>
                <a:lnTo>
                  <a:pt x="9078271" y="1431271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215133" y="5137581"/>
            <a:ext cx="6929120" cy="1714500"/>
          </a:xfrm>
          <a:custGeom>
            <a:avLst/>
            <a:gdLst/>
            <a:ahLst/>
            <a:cxnLst/>
            <a:rect l="l" t="t" r="r" b="b"/>
            <a:pathLst>
              <a:path w="6929120" h="1714500">
                <a:moveTo>
                  <a:pt x="0" y="1714480"/>
                </a:moveTo>
                <a:lnTo>
                  <a:pt x="48751" y="1659572"/>
                </a:lnTo>
                <a:lnTo>
                  <a:pt x="97859" y="1604752"/>
                </a:lnTo>
                <a:lnTo>
                  <a:pt x="147680" y="1550111"/>
                </a:lnTo>
                <a:lnTo>
                  <a:pt x="198571" y="1495737"/>
                </a:lnTo>
                <a:lnTo>
                  <a:pt x="250888" y="1441719"/>
                </a:lnTo>
                <a:lnTo>
                  <a:pt x="304988" y="1388146"/>
                </a:lnTo>
                <a:lnTo>
                  <a:pt x="332819" y="1361555"/>
                </a:lnTo>
                <a:lnTo>
                  <a:pt x="361229" y="1335109"/>
                </a:lnTo>
                <a:lnTo>
                  <a:pt x="390263" y="1308818"/>
                </a:lnTo>
                <a:lnTo>
                  <a:pt x="419965" y="1282695"/>
                </a:lnTo>
                <a:lnTo>
                  <a:pt x="450381" y="1256750"/>
                </a:lnTo>
                <a:lnTo>
                  <a:pt x="481555" y="1230995"/>
                </a:lnTo>
                <a:lnTo>
                  <a:pt x="513531" y="1205440"/>
                </a:lnTo>
                <a:lnTo>
                  <a:pt x="546354" y="1180097"/>
                </a:lnTo>
                <a:lnTo>
                  <a:pt x="580218" y="1154766"/>
                </a:lnTo>
                <a:lnTo>
                  <a:pt x="615258" y="1129281"/>
                </a:lnTo>
                <a:lnTo>
                  <a:pt x="651371" y="1103695"/>
                </a:lnTo>
                <a:lnTo>
                  <a:pt x="688454" y="1078062"/>
                </a:lnTo>
                <a:lnTo>
                  <a:pt x="726406" y="1052434"/>
                </a:lnTo>
                <a:lnTo>
                  <a:pt x="765123" y="1026866"/>
                </a:lnTo>
                <a:lnTo>
                  <a:pt x="804502" y="1001411"/>
                </a:lnTo>
                <a:lnTo>
                  <a:pt x="844442" y="976122"/>
                </a:lnTo>
                <a:lnTo>
                  <a:pt x="884839" y="951053"/>
                </a:lnTo>
                <a:lnTo>
                  <a:pt x="925591" y="926257"/>
                </a:lnTo>
                <a:lnTo>
                  <a:pt x="966596" y="901787"/>
                </a:lnTo>
                <a:lnTo>
                  <a:pt x="1007751" y="877698"/>
                </a:lnTo>
                <a:lnTo>
                  <a:pt x="1048952" y="854042"/>
                </a:lnTo>
                <a:lnTo>
                  <a:pt x="1090099" y="830873"/>
                </a:lnTo>
                <a:lnTo>
                  <a:pt x="1131087" y="808245"/>
                </a:lnTo>
                <a:lnTo>
                  <a:pt x="1171815" y="786210"/>
                </a:lnTo>
                <a:lnTo>
                  <a:pt x="1212180" y="764823"/>
                </a:lnTo>
                <a:lnTo>
                  <a:pt x="1252079" y="744136"/>
                </a:lnTo>
                <a:lnTo>
                  <a:pt x="1291410" y="724203"/>
                </a:lnTo>
                <a:lnTo>
                  <a:pt x="1330070" y="705078"/>
                </a:lnTo>
                <a:lnTo>
                  <a:pt x="1367655" y="686881"/>
                </a:lnTo>
                <a:lnTo>
                  <a:pt x="1403966" y="669643"/>
                </a:lnTo>
                <a:lnTo>
                  <a:pt x="1439213" y="653284"/>
                </a:lnTo>
                <a:lnTo>
                  <a:pt x="1507353" y="622880"/>
                </a:lnTo>
                <a:lnTo>
                  <a:pt x="1573745" y="595031"/>
                </a:lnTo>
                <a:lnTo>
                  <a:pt x="1640063" y="569095"/>
                </a:lnTo>
                <a:lnTo>
                  <a:pt x="1707979" y="544431"/>
                </a:lnTo>
                <a:lnTo>
                  <a:pt x="1779166" y="520398"/>
                </a:lnTo>
                <a:lnTo>
                  <a:pt x="1816509" y="508418"/>
                </a:lnTo>
                <a:lnTo>
                  <a:pt x="1855297" y="496356"/>
                </a:lnTo>
                <a:lnTo>
                  <a:pt x="1895739" y="484131"/>
                </a:lnTo>
                <a:lnTo>
                  <a:pt x="1938044" y="471663"/>
                </a:lnTo>
                <a:lnTo>
                  <a:pt x="1982421" y="458873"/>
                </a:lnTo>
                <a:lnTo>
                  <a:pt x="2029079" y="445679"/>
                </a:lnTo>
                <a:lnTo>
                  <a:pt x="2078228" y="432003"/>
                </a:lnTo>
                <a:lnTo>
                  <a:pt x="2130698" y="417772"/>
                </a:lnTo>
                <a:lnTo>
                  <a:pt x="2186898" y="403058"/>
                </a:lnTo>
                <a:lnTo>
                  <a:pt x="2246399" y="387943"/>
                </a:lnTo>
                <a:lnTo>
                  <a:pt x="2308775" y="372505"/>
                </a:lnTo>
                <a:lnTo>
                  <a:pt x="2373598" y="356825"/>
                </a:lnTo>
                <a:lnTo>
                  <a:pt x="2440440" y="340983"/>
                </a:lnTo>
                <a:lnTo>
                  <a:pt x="2508873" y="325058"/>
                </a:lnTo>
                <a:lnTo>
                  <a:pt x="2578471" y="309130"/>
                </a:lnTo>
                <a:lnTo>
                  <a:pt x="2648806" y="293280"/>
                </a:lnTo>
                <a:lnTo>
                  <a:pt x="2719451" y="277587"/>
                </a:lnTo>
                <a:lnTo>
                  <a:pt x="2789977" y="262131"/>
                </a:lnTo>
                <a:lnTo>
                  <a:pt x="2859957" y="246992"/>
                </a:lnTo>
                <a:lnTo>
                  <a:pt x="2928965" y="232251"/>
                </a:lnTo>
                <a:lnTo>
                  <a:pt x="2996572" y="217986"/>
                </a:lnTo>
                <a:lnTo>
                  <a:pt x="3062351" y="204278"/>
                </a:lnTo>
                <a:lnTo>
                  <a:pt x="3125874" y="191207"/>
                </a:lnTo>
                <a:lnTo>
                  <a:pt x="3186714" y="178852"/>
                </a:lnTo>
                <a:lnTo>
                  <a:pt x="3244444" y="167295"/>
                </a:lnTo>
                <a:lnTo>
                  <a:pt x="3298636" y="156613"/>
                </a:lnTo>
                <a:lnTo>
                  <a:pt x="3348863" y="146888"/>
                </a:lnTo>
                <a:lnTo>
                  <a:pt x="3394992" y="138151"/>
                </a:lnTo>
                <a:lnTo>
                  <a:pt x="3437432" y="130298"/>
                </a:lnTo>
                <a:lnTo>
                  <a:pt x="3476560" y="123261"/>
                </a:lnTo>
                <a:lnTo>
                  <a:pt x="3546395" y="111372"/>
                </a:lnTo>
                <a:lnTo>
                  <a:pt x="3607529" y="101947"/>
                </a:lnTo>
                <a:lnTo>
                  <a:pt x="3662990" y="94453"/>
                </a:lnTo>
                <a:lnTo>
                  <a:pt x="3715808" y="88353"/>
                </a:lnTo>
                <a:lnTo>
                  <a:pt x="3769014" y="83114"/>
                </a:lnTo>
                <a:lnTo>
                  <a:pt x="3825636" y="78201"/>
                </a:lnTo>
                <a:lnTo>
                  <a:pt x="3888705" y="73078"/>
                </a:lnTo>
                <a:lnTo>
                  <a:pt x="3923604" y="70270"/>
                </a:lnTo>
                <a:lnTo>
                  <a:pt x="3961251" y="67210"/>
                </a:lnTo>
                <a:lnTo>
                  <a:pt x="4002024" y="63830"/>
                </a:lnTo>
                <a:lnTo>
                  <a:pt x="4045663" y="60255"/>
                </a:lnTo>
                <a:lnTo>
                  <a:pt x="4091547" y="56662"/>
                </a:lnTo>
                <a:lnTo>
                  <a:pt x="4139452" y="53066"/>
                </a:lnTo>
                <a:lnTo>
                  <a:pt x="4189154" y="49480"/>
                </a:lnTo>
                <a:lnTo>
                  <a:pt x="4240432" y="45917"/>
                </a:lnTo>
                <a:lnTo>
                  <a:pt x="4293062" y="42391"/>
                </a:lnTo>
                <a:lnTo>
                  <a:pt x="4346821" y="38915"/>
                </a:lnTo>
                <a:lnTo>
                  <a:pt x="4401486" y="35502"/>
                </a:lnTo>
                <a:lnTo>
                  <a:pt x="4456834" y="32166"/>
                </a:lnTo>
                <a:lnTo>
                  <a:pt x="4512643" y="28921"/>
                </a:lnTo>
                <a:lnTo>
                  <a:pt x="4568688" y="25779"/>
                </a:lnTo>
                <a:lnTo>
                  <a:pt x="4624748" y="22755"/>
                </a:lnTo>
                <a:lnTo>
                  <a:pt x="4680599" y="19862"/>
                </a:lnTo>
                <a:lnTo>
                  <a:pt x="4736018" y="17112"/>
                </a:lnTo>
                <a:lnTo>
                  <a:pt x="4790783" y="14520"/>
                </a:lnTo>
                <a:lnTo>
                  <a:pt x="4844670" y="12099"/>
                </a:lnTo>
                <a:lnTo>
                  <a:pt x="4897456" y="9863"/>
                </a:lnTo>
                <a:lnTo>
                  <a:pt x="4948918" y="7824"/>
                </a:lnTo>
                <a:lnTo>
                  <a:pt x="4998833" y="5997"/>
                </a:lnTo>
                <a:lnTo>
                  <a:pt x="5046980" y="4394"/>
                </a:lnTo>
                <a:lnTo>
                  <a:pt x="5095696" y="3053"/>
                </a:lnTo>
                <a:lnTo>
                  <a:pt x="5147061" y="1987"/>
                </a:lnTo>
                <a:lnTo>
                  <a:pt x="5200520" y="1173"/>
                </a:lnTo>
                <a:lnTo>
                  <a:pt x="5255515" y="590"/>
                </a:lnTo>
                <a:lnTo>
                  <a:pt x="5311489" y="215"/>
                </a:lnTo>
                <a:lnTo>
                  <a:pt x="5367886" y="26"/>
                </a:lnTo>
                <a:lnTo>
                  <a:pt x="5424149" y="0"/>
                </a:lnTo>
                <a:lnTo>
                  <a:pt x="5479722" y="115"/>
                </a:lnTo>
                <a:lnTo>
                  <a:pt x="5534048" y="349"/>
                </a:lnTo>
                <a:lnTo>
                  <a:pt x="5586571" y="679"/>
                </a:lnTo>
                <a:lnTo>
                  <a:pt x="5636733" y="1084"/>
                </a:lnTo>
                <a:lnTo>
                  <a:pt x="5683978" y="1541"/>
                </a:lnTo>
                <a:lnTo>
                  <a:pt x="5727750" y="2028"/>
                </a:lnTo>
                <a:lnTo>
                  <a:pt x="5767491" y="2522"/>
                </a:lnTo>
                <a:lnTo>
                  <a:pt x="5832656" y="3443"/>
                </a:lnTo>
                <a:lnTo>
                  <a:pt x="5875021" y="4127"/>
                </a:lnTo>
                <a:lnTo>
                  <a:pt x="5890133" y="4394"/>
                </a:lnTo>
                <a:lnTo>
                  <a:pt x="6495796" y="4394"/>
                </a:lnTo>
                <a:lnTo>
                  <a:pt x="6545803" y="5858"/>
                </a:lnTo>
                <a:lnTo>
                  <a:pt x="6594623" y="7815"/>
                </a:lnTo>
                <a:lnTo>
                  <a:pt x="6641897" y="10156"/>
                </a:lnTo>
                <a:lnTo>
                  <a:pt x="6687269" y="12772"/>
                </a:lnTo>
                <a:lnTo>
                  <a:pt x="6730380" y="15554"/>
                </a:lnTo>
                <a:lnTo>
                  <a:pt x="6770874" y="18394"/>
                </a:lnTo>
                <a:lnTo>
                  <a:pt x="6825926" y="22521"/>
                </a:lnTo>
                <a:lnTo>
                  <a:pt x="6858313" y="25027"/>
                </a:lnTo>
                <a:lnTo>
                  <a:pt x="6873078" y="26165"/>
                </a:lnTo>
                <a:lnTo>
                  <a:pt x="6886832" y="27208"/>
                </a:lnTo>
                <a:lnTo>
                  <a:pt x="6899529" y="28143"/>
                </a:lnTo>
                <a:lnTo>
                  <a:pt x="6919115" y="29588"/>
                </a:lnTo>
                <a:lnTo>
                  <a:pt x="6928865" y="30326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177158" y="2750057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055" y="0"/>
                </a:moveTo>
                <a:lnTo>
                  <a:pt x="3937" y="402970"/>
                </a:lnTo>
                <a:lnTo>
                  <a:pt x="0" y="1202181"/>
                </a:lnTo>
                <a:lnTo>
                  <a:pt x="700532" y="1606677"/>
                </a:lnTo>
                <a:lnTo>
                  <a:pt x="1390777" y="1203705"/>
                </a:lnTo>
                <a:lnTo>
                  <a:pt x="1394587" y="404367"/>
                </a:lnTo>
                <a:lnTo>
                  <a:pt x="6940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177158" y="2750057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0"/>
                </a:moveTo>
                <a:lnTo>
                  <a:pt x="694055" y="0"/>
                </a:lnTo>
                <a:lnTo>
                  <a:pt x="1394587" y="404367"/>
                </a:lnTo>
                <a:lnTo>
                  <a:pt x="1390777" y="1203705"/>
                </a:lnTo>
                <a:lnTo>
                  <a:pt x="700532" y="1606677"/>
                </a:lnTo>
                <a:lnTo>
                  <a:pt x="0" y="1202181"/>
                </a:lnTo>
                <a:lnTo>
                  <a:pt x="3937" y="40297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901059" y="4016883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1"/>
                </a:moveTo>
                <a:lnTo>
                  <a:pt x="694054" y="0"/>
                </a:lnTo>
                <a:lnTo>
                  <a:pt x="1394587" y="404368"/>
                </a:lnTo>
                <a:lnTo>
                  <a:pt x="1390777" y="1203706"/>
                </a:lnTo>
                <a:lnTo>
                  <a:pt x="700531" y="1606651"/>
                </a:lnTo>
                <a:lnTo>
                  <a:pt x="0" y="1202182"/>
                </a:lnTo>
                <a:lnTo>
                  <a:pt x="3937" y="40297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910584" y="1483233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054" y="0"/>
                </a:moveTo>
                <a:lnTo>
                  <a:pt x="3937" y="402970"/>
                </a:lnTo>
                <a:lnTo>
                  <a:pt x="0" y="1202181"/>
                </a:lnTo>
                <a:lnTo>
                  <a:pt x="700531" y="1606677"/>
                </a:lnTo>
                <a:lnTo>
                  <a:pt x="1390777" y="1203705"/>
                </a:lnTo>
                <a:lnTo>
                  <a:pt x="1394587" y="404367"/>
                </a:lnTo>
                <a:lnTo>
                  <a:pt x="69405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910584" y="1483233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0"/>
                </a:moveTo>
                <a:lnTo>
                  <a:pt x="694054" y="0"/>
                </a:lnTo>
                <a:lnTo>
                  <a:pt x="1394587" y="404367"/>
                </a:lnTo>
                <a:lnTo>
                  <a:pt x="1390777" y="1203705"/>
                </a:lnTo>
                <a:lnTo>
                  <a:pt x="700531" y="1606677"/>
                </a:lnTo>
                <a:lnTo>
                  <a:pt x="0" y="1202181"/>
                </a:lnTo>
                <a:lnTo>
                  <a:pt x="3937" y="40297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158108" y="216408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055" y="0"/>
                </a:moveTo>
                <a:lnTo>
                  <a:pt x="3937" y="402971"/>
                </a:lnTo>
                <a:lnTo>
                  <a:pt x="0" y="1202182"/>
                </a:lnTo>
                <a:lnTo>
                  <a:pt x="700532" y="1606677"/>
                </a:lnTo>
                <a:lnTo>
                  <a:pt x="1390777" y="1203706"/>
                </a:lnTo>
                <a:lnTo>
                  <a:pt x="1394587" y="404368"/>
                </a:lnTo>
                <a:lnTo>
                  <a:pt x="6940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158108" y="216408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1"/>
                </a:moveTo>
                <a:lnTo>
                  <a:pt x="694055" y="0"/>
                </a:lnTo>
                <a:lnTo>
                  <a:pt x="1394587" y="404368"/>
                </a:lnTo>
                <a:lnTo>
                  <a:pt x="1390777" y="1203706"/>
                </a:lnTo>
                <a:lnTo>
                  <a:pt x="700532" y="1606677"/>
                </a:lnTo>
                <a:lnTo>
                  <a:pt x="0" y="1202182"/>
                </a:lnTo>
                <a:lnTo>
                  <a:pt x="3937" y="40297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644009" y="5274183"/>
            <a:ext cx="1395095" cy="1584325"/>
          </a:xfrm>
          <a:custGeom>
            <a:avLst/>
            <a:gdLst/>
            <a:ahLst/>
            <a:cxnLst/>
            <a:rect l="l" t="t" r="r" b="b"/>
            <a:pathLst>
              <a:path w="1395095" h="1584325">
                <a:moveTo>
                  <a:pt x="694054" y="0"/>
                </a:moveTo>
                <a:lnTo>
                  <a:pt x="3937" y="402958"/>
                </a:lnTo>
                <a:lnTo>
                  <a:pt x="0" y="1202220"/>
                </a:lnTo>
                <a:lnTo>
                  <a:pt x="660966" y="1583815"/>
                </a:lnTo>
                <a:lnTo>
                  <a:pt x="739656" y="1583815"/>
                </a:lnTo>
                <a:lnTo>
                  <a:pt x="1390777" y="1203667"/>
                </a:lnTo>
                <a:lnTo>
                  <a:pt x="1394587" y="404406"/>
                </a:lnTo>
                <a:lnTo>
                  <a:pt x="69405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647946" y="5274183"/>
            <a:ext cx="1390650" cy="1584325"/>
          </a:xfrm>
          <a:custGeom>
            <a:avLst/>
            <a:gdLst/>
            <a:ahLst/>
            <a:cxnLst/>
            <a:rect l="l" t="t" r="r" b="b"/>
            <a:pathLst>
              <a:path w="1390650" h="1584325">
                <a:moveTo>
                  <a:pt x="0" y="402958"/>
                </a:moveTo>
                <a:lnTo>
                  <a:pt x="690117" y="0"/>
                </a:lnTo>
                <a:lnTo>
                  <a:pt x="1390650" y="404406"/>
                </a:lnTo>
                <a:lnTo>
                  <a:pt x="1386839" y="1203667"/>
                </a:lnTo>
                <a:lnTo>
                  <a:pt x="735719" y="158381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644009" y="5677141"/>
            <a:ext cx="661035" cy="1181100"/>
          </a:xfrm>
          <a:custGeom>
            <a:avLst/>
            <a:gdLst/>
            <a:ahLst/>
            <a:cxnLst/>
            <a:rect l="l" t="t" r="r" b="b"/>
            <a:pathLst>
              <a:path w="661035" h="1181100">
                <a:moveTo>
                  <a:pt x="660966" y="1180857"/>
                </a:moveTo>
                <a:lnTo>
                  <a:pt x="0" y="799261"/>
                </a:lnTo>
                <a:lnTo>
                  <a:pt x="393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4214" y="4007358"/>
            <a:ext cx="802005" cy="1607185"/>
          </a:xfrm>
          <a:custGeom>
            <a:avLst/>
            <a:gdLst/>
            <a:ahLst/>
            <a:cxnLst/>
            <a:rect l="l" t="t" r="r" b="b"/>
            <a:pathLst>
              <a:path w="802005" h="1607185">
                <a:moveTo>
                  <a:pt x="101349" y="0"/>
                </a:moveTo>
                <a:lnTo>
                  <a:pt x="0" y="62865"/>
                </a:lnTo>
                <a:lnTo>
                  <a:pt x="3425" y="1545971"/>
                </a:lnTo>
                <a:lnTo>
                  <a:pt x="107750" y="1606651"/>
                </a:lnTo>
                <a:lnTo>
                  <a:pt x="797982" y="1203706"/>
                </a:lnTo>
                <a:lnTo>
                  <a:pt x="801869" y="404368"/>
                </a:lnTo>
                <a:lnTo>
                  <a:pt x="10134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4214" y="4007358"/>
            <a:ext cx="802005" cy="1607185"/>
          </a:xfrm>
          <a:custGeom>
            <a:avLst/>
            <a:gdLst/>
            <a:ahLst/>
            <a:cxnLst/>
            <a:rect l="l" t="t" r="r" b="b"/>
            <a:pathLst>
              <a:path w="802005" h="1607185">
                <a:moveTo>
                  <a:pt x="0" y="62865"/>
                </a:moveTo>
                <a:lnTo>
                  <a:pt x="101349" y="0"/>
                </a:lnTo>
                <a:lnTo>
                  <a:pt x="801869" y="404368"/>
                </a:lnTo>
                <a:lnTo>
                  <a:pt x="797982" y="1203706"/>
                </a:lnTo>
                <a:lnTo>
                  <a:pt x="107750" y="1606651"/>
                </a:lnTo>
                <a:lnTo>
                  <a:pt x="3425" y="1545971"/>
                </a:lnTo>
                <a:lnTo>
                  <a:pt x="0" y="6286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09245" y="5293233"/>
            <a:ext cx="1391285" cy="1565275"/>
          </a:xfrm>
          <a:custGeom>
            <a:avLst/>
            <a:gdLst/>
            <a:ahLst/>
            <a:cxnLst/>
            <a:rect l="l" t="t" r="r" b="b"/>
            <a:pathLst>
              <a:path w="1391285" h="1565275">
                <a:moveTo>
                  <a:pt x="0" y="402958"/>
                </a:moveTo>
                <a:lnTo>
                  <a:pt x="690219" y="0"/>
                </a:lnTo>
                <a:lnTo>
                  <a:pt x="1390700" y="404406"/>
                </a:lnTo>
                <a:lnTo>
                  <a:pt x="1386890" y="1203667"/>
                </a:lnTo>
                <a:lnTo>
                  <a:pt x="768376" y="156476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05359" y="5696191"/>
            <a:ext cx="628015" cy="1162050"/>
          </a:xfrm>
          <a:custGeom>
            <a:avLst/>
            <a:gdLst/>
            <a:ahLst/>
            <a:cxnLst/>
            <a:rect l="l" t="t" r="r" b="b"/>
            <a:pathLst>
              <a:path w="628015" h="1162050">
                <a:moveTo>
                  <a:pt x="627946" y="1161807"/>
                </a:moveTo>
                <a:lnTo>
                  <a:pt x="0" y="799261"/>
                </a:lnTo>
                <a:lnTo>
                  <a:pt x="3886" y="0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33934" y="2740532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118" y="0"/>
                </a:moveTo>
                <a:lnTo>
                  <a:pt x="3886" y="402970"/>
                </a:lnTo>
                <a:lnTo>
                  <a:pt x="0" y="1202181"/>
                </a:lnTo>
                <a:lnTo>
                  <a:pt x="700506" y="1606677"/>
                </a:lnTo>
                <a:lnTo>
                  <a:pt x="1390777" y="1203705"/>
                </a:lnTo>
                <a:lnTo>
                  <a:pt x="1394586" y="404367"/>
                </a:lnTo>
                <a:lnTo>
                  <a:pt x="6941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33934" y="2740532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886" y="402970"/>
                </a:moveTo>
                <a:lnTo>
                  <a:pt x="694118" y="0"/>
                </a:lnTo>
                <a:lnTo>
                  <a:pt x="1394586" y="404367"/>
                </a:lnTo>
                <a:lnTo>
                  <a:pt x="1390777" y="1203705"/>
                </a:lnTo>
                <a:lnTo>
                  <a:pt x="700506" y="1606677"/>
                </a:lnTo>
                <a:lnTo>
                  <a:pt x="0" y="1202181"/>
                </a:lnTo>
                <a:lnTo>
                  <a:pt x="3886" y="40297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957833" y="4016883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886" y="402971"/>
                </a:moveTo>
                <a:lnTo>
                  <a:pt x="694054" y="0"/>
                </a:lnTo>
                <a:lnTo>
                  <a:pt x="1394586" y="404368"/>
                </a:lnTo>
                <a:lnTo>
                  <a:pt x="1390777" y="1203706"/>
                </a:lnTo>
                <a:lnTo>
                  <a:pt x="700532" y="1606651"/>
                </a:lnTo>
                <a:lnTo>
                  <a:pt x="0" y="1202182"/>
                </a:lnTo>
                <a:lnTo>
                  <a:pt x="3886" y="40297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695195" y="5302758"/>
            <a:ext cx="1390650" cy="1555750"/>
          </a:xfrm>
          <a:custGeom>
            <a:avLst/>
            <a:gdLst/>
            <a:ahLst/>
            <a:cxnLst/>
            <a:rect l="l" t="t" r="r" b="b"/>
            <a:pathLst>
              <a:path w="1390650" h="1555750">
                <a:moveTo>
                  <a:pt x="0" y="402958"/>
                </a:moveTo>
                <a:lnTo>
                  <a:pt x="690118" y="0"/>
                </a:lnTo>
                <a:lnTo>
                  <a:pt x="1390650" y="404406"/>
                </a:lnTo>
                <a:lnTo>
                  <a:pt x="1386840" y="1203667"/>
                </a:lnTo>
                <a:lnTo>
                  <a:pt x="784663" y="155524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691258" y="5705716"/>
            <a:ext cx="611505" cy="1152525"/>
          </a:xfrm>
          <a:custGeom>
            <a:avLst/>
            <a:gdLst/>
            <a:ahLst/>
            <a:cxnLst/>
            <a:rect l="l" t="t" r="r" b="b"/>
            <a:pathLst>
              <a:path w="611505" h="1152525">
                <a:moveTo>
                  <a:pt x="611471" y="1152282"/>
                </a:moveTo>
                <a:lnTo>
                  <a:pt x="0" y="799261"/>
                </a:lnTo>
                <a:lnTo>
                  <a:pt x="393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710308" y="2750057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055" y="0"/>
                </a:moveTo>
                <a:lnTo>
                  <a:pt x="3937" y="402970"/>
                </a:lnTo>
                <a:lnTo>
                  <a:pt x="0" y="1202181"/>
                </a:lnTo>
                <a:lnTo>
                  <a:pt x="700532" y="1606677"/>
                </a:lnTo>
                <a:lnTo>
                  <a:pt x="1390777" y="1203705"/>
                </a:lnTo>
                <a:lnTo>
                  <a:pt x="1394587" y="404367"/>
                </a:lnTo>
                <a:lnTo>
                  <a:pt x="6940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710308" y="2750057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0"/>
                </a:moveTo>
                <a:lnTo>
                  <a:pt x="694055" y="0"/>
                </a:lnTo>
                <a:lnTo>
                  <a:pt x="1394587" y="404367"/>
                </a:lnTo>
                <a:lnTo>
                  <a:pt x="1390777" y="1203705"/>
                </a:lnTo>
                <a:lnTo>
                  <a:pt x="700532" y="1606677"/>
                </a:lnTo>
                <a:lnTo>
                  <a:pt x="0" y="1202181"/>
                </a:lnTo>
                <a:lnTo>
                  <a:pt x="3937" y="40297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976883" y="1454658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886" y="402970"/>
                </a:moveTo>
                <a:lnTo>
                  <a:pt x="694054" y="0"/>
                </a:lnTo>
                <a:lnTo>
                  <a:pt x="1394586" y="404367"/>
                </a:lnTo>
                <a:lnTo>
                  <a:pt x="1390777" y="1203705"/>
                </a:lnTo>
                <a:lnTo>
                  <a:pt x="700532" y="1606677"/>
                </a:lnTo>
                <a:lnTo>
                  <a:pt x="0" y="1202181"/>
                </a:lnTo>
                <a:lnTo>
                  <a:pt x="3886" y="40297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987158" y="4035933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055" y="0"/>
                </a:moveTo>
                <a:lnTo>
                  <a:pt x="3937" y="402971"/>
                </a:lnTo>
                <a:lnTo>
                  <a:pt x="0" y="1202182"/>
                </a:lnTo>
                <a:lnTo>
                  <a:pt x="700532" y="1606651"/>
                </a:lnTo>
                <a:lnTo>
                  <a:pt x="1390777" y="1203706"/>
                </a:lnTo>
                <a:lnTo>
                  <a:pt x="1394587" y="404368"/>
                </a:lnTo>
                <a:lnTo>
                  <a:pt x="6940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987158" y="4035933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1"/>
                </a:moveTo>
                <a:lnTo>
                  <a:pt x="694055" y="0"/>
                </a:lnTo>
                <a:lnTo>
                  <a:pt x="1394587" y="404368"/>
                </a:lnTo>
                <a:lnTo>
                  <a:pt x="1390777" y="1203706"/>
                </a:lnTo>
                <a:lnTo>
                  <a:pt x="700532" y="1606651"/>
                </a:lnTo>
                <a:lnTo>
                  <a:pt x="0" y="1202182"/>
                </a:lnTo>
                <a:lnTo>
                  <a:pt x="3937" y="40297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7734045" y="5312283"/>
            <a:ext cx="1390650" cy="1546225"/>
          </a:xfrm>
          <a:custGeom>
            <a:avLst/>
            <a:gdLst/>
            <a:ahLst/>
            <a:cxnLst/>
            <a:rect l="l" t="t" r="r" b="b"/>
            <a:pathLst>
              <a:path w="1390650" h="1546225">
                <a:moveTo>
                  <a:pt x="0" y="402958"/>
                </a:moveTo>
                <a:lnTo>
                  <a:pt x="690118" y="0"/>
                </a:lnTo>
                <a:lnTo>
                  <a:pt x="1390650" y="404406"/>
                </a:lnTo>
                <a:lnTo>
                  <a:pt x="1386839" y="1203667"/>
                </a:lnTo>
                <a:lnTo>
                  <a:pt x="800977" y="154571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7730108" y="5715241"/>
            <a:ext cx="594995" cy="1143000"/>
          </a:xfrm>
          <a:custGeom>
            <a:avLst/>
            <a:gdLst/>
            <a:ahLst/>
            <a:cxnLst/>
            <a:rect l="l" t="t" r="r" b="b"/>
            <a:pathLst>
              <a:path w="594995" h="1143000">
                <a:moveTo>
                  <a:pt x="594972" y="1142757"/>
                </a:moveTo>
                <a:lnTo>
                  <a:pt x="0" y="799261"/>
                </a:lnTo>
                <a:lnTo>
                  <a:pt x="393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7730108" y="2759582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055" y="0"/>
                </a:moveTo>
                <a:lnTo>
                  <a:pt x="3937" y="402970"/>
                </a:lnTo>
                <a:lnTo>
                  <a:pt x="0" y="1202181"/>
                </a:lnTo>
                <a:lnTo>
                  <a:pt x="700532" y="1606677"/>
                </a:lnTo>
                <a:lnTo>
                  <a:pt x="1390777" y="1203705"/>
                </a:lnTo>
                <a:lnTo>
                  <a:pt x="1394587" y="404367"/>
                </a:lnTo>
                <a:lnTo>
                  <a:pt x="6940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7730108" y="2759582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0"/>
                </a:moveTo>
                <a:lnTo>
                  <a:pt x="694055" y="0"/>
                </a:lnTo>
                <a:lnTo>
                  <a:pt x="1394587" y="404367"/>
                </a:lnTo>
                <a:lnTo>
                  <a:pt x="1390777" y="1203705"/>
                </a:lnTo>
                <a:lnTo>
                  <a:pt x="700532" y="1606677"/>
                </a:lnTo>
                <a:lnTo>
                  <a:pt x="0" y="1202181"/>
                </a:lnTo>
                <a:lnTo>
                  <a:pt x="3937" y="40297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8463533" y="4043867"/>
            <a:ext cx="680720" cy="1587500"/>
          </a:xfrm>
          <a:custGeom>
            <a:avLst/>
            <a:gdLst/>
            <a:ahLst/>
            <a:cxnLst/>
            <a:rect l="l" t="t" r="r" b="b"/>
            <a:pathLst>
              <a:path w="680720" h="1587500">
                <a:moveTo>
                  <a:pt x="680466" y="0"/>
                </a:moveTo>
                <a:lnTo>
                  <a:pt x="3937" y="395036"/>
                </a:lnTo>
                <a:lnTo>
                  <a:pt x="0" y="1194247"/>
                </a:lnTo>
                <a:lnTo>
                  <a:pt x="680466" y="1587131"/>
                </a:lnTo>
                <a:lnTo>
                  <a:pt x="68046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8467470" y="4043867"/>
            <a:ext cx="676910" cy="395605"/>
          </a:xfrm>
          <a:custGeom>
            <a:avLst/>
            <a:gdLst/>
            <a:ahLst/>
            <a:cxnLst/>
            <a:rect l="l" t="t" r="r" b="b"/>
            <a:pathLst>
              <a:path w="676909" h="395604">
                <a:moveTo>
                  <a:pt x="0" y="395036"/>
                </a:moveTo>
                <a:lnTo>
                  <a:pt x="676528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8463533" y="4438903"/>
            <a:ext cx="680720" cy="1192530"/>
          </a:xfrm>
          <a:custGeom>
            <a:avLst/>
            <a:gdLst/>
            <a:ahLst/>
            <a:cxnLst/>
            <a:rect l="l" t="t" r="r" b="b"/>
            <a:pathLst>
              <a:path w="680720" h="1192529">
                <a:moveTo>
                  <a:pt x="680466" y="1192094"/>
                </a:moveTo>
                <a:lnTo>
                  <a:pt x="0" y="799211"/>
                </a:lnTo>
                <a:lnTo>
                  <a:pt x="393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8467470" y="1500692"/>
            <a:ext cx="676910" cy="395605"/>
          </a:xfrm>
          <a:custGeom>
            <a:avLst/>
            <a:gdLst/>
            <a:ahLst/>
            <a:cxnLst/>
            <a:rect l="l" t="t" r="r" b="b"/>
            <a:pathLst>
              <a:path w="676909" h="395605">
                <a:moveTo>
                  <a:pt x="0" y="395036"/>
                </a:moveTo>
                <a:lnTo>
                  <a:pt x="676528" y="0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8463533" y="1895729"/>
            <a:ext cx="680720" cy="1192530"/>
          </a:xfrm>
          <a:custGeom>
            <a:avLst/>
            <a:gdLst/>
            <a:ahLst/>
            <a:cxnLst/>
            <a:rect l="l" t="t" r="r" b="b"/>
            <a:pathLst>
              <a:path w="680720" h="1192530">
                <a:moveTo>
                  <a:pt x="680466" y="1192119"/>
                </a:moveTo>
                <a:lnTo>
                  <a:pt x="0" y="799211"/>
                </a:lnTo>
                <a:lnTo>
                  <a:pt x="393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457200" y="333476"/>
            <a:ext cx="8229600" cy="6186170"/>
          </a:xfrm>
          <a:custGeom>
            <a:avLst/>
            <a:gdLst/>
            <a:ahLst/>
            <a:cxnLst/>
            <a:rect l="l" t="t" r="r" b="b"/>
            <a:pathLst>
              <a:path w="8229600" h="6186170">
                <a:moveTo>
                  <a:pt x="0" y="6185661"/>
                </a:moveTo>
                <a:lnTo>
                  <a:pt x="8229600" y="6185661"/>
                </a:lnTo>
                <a:lnTo>
                  <a:pt x="8229600" y="0"/>
                </a:lnTo>
                <a:lnTo>
                  <a:pt x="0" y="0"/>
                </a:lnTo>
                <a:lnTo>
                  <a:pt x="0" y="61856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457200" y="333476"/>
            <a:ext cx="8229600" cy="6186170"/>
          </a:xfrm>
          <a:custGeom>
            <a:avLst/>
            <a:gdLst/>
            <a:ahLst/>
            <a:cxnLst/>
            <a:rect l="l" t="t" r="r" b="b"/>
            <a:pathLst>
              <a:path w="8229600" h="6186170">
                <a:moveTo>
                  <a:pt x="0" y="6185661"/>
                </a:moveTo>
                <a:lnTo>
                  <a:pt x="8229600" y="6185661"/>
                </a:lnTo>
                <a:lnTo>
                  <a:pt x="8229600" y="0"/>
                </a:lnTo>
                <a:lnTo>
                  <a:pt x="0" y="0"/>
                </a:lnTo>
                <a:lnTo>
                  <a:pt x="0" y="6185661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4561204" y="0"/>
            <a:ext cx="3679190" cy="678180"/>
          </a:xfrm>
          <a:custGeom>
            <a:avLst/>
            <a:gdLst/>
            <a:ahLst/>
            <a:cxnLst/>
            <a:rect l="l" t="t" r="r" b="b"/>
            <a:pathLst>
              <a:path w="3679190" h="678180">
                <a:moveTo>
                  <a:pt x="0" y="677672"/>
                </a:moveTo>
                <a:lnTo>
                  <a:pt x="3679062" y="677672"/>
                </a:lnTo>
                <a:lnTo>
                  <a:pt x="3679062" y="0"/>
                </a:lnTo>
                <a:lnTo>
                  <a:pt x="0" y="0"/>
                </a:lnTo>
                <a:lnTo>
                  <a:pt x="0" y="677672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4561204" y="0"/>
            <a:ext cx="3679190" cy="678180"/>
          </a:xfrm>
          <a:custGeom>
            <a:avLst/>
            <a:gdLst/>
            <a:ahLst/>
            <a:cxnLst/>
            <a:rect l="l" t="t" r="r" b="b"/>
            <a:pathLst>
              <a:path w="3679190" h="678180">
                <a:moveTo>
                  <a:pt x="0" y="677672"/>
                </a:moveTo>
                <a:lnTo>
                  <a:pt x="3679062" y="677672"/>
                </a:lnTo>
                <a:lnTo>
                  <a:pt x="3679062" y="0"/>
                </a:lnTo>
              </a:path>
            </a:pathLst>
          </a:custGeom>
          <a:ln w="15875">
            <a:solidFill>
              <a:srgbClr val="74A4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4561204" y="0"/>
            <a:ext cx="0" cy="678180"/>
          </a:xfrm>
          <a:custGeom>
            <a:avLst/>
            <a:gdLst/>
            <a:ahLst/>
            <a:cxnLst/>
            <a:rect l="l" t="t" r="r" b="b"/>
            <a:pathLst>
              <a:path h="678180">
                <a:moveTo>
                  <a:pt x="0" y="0"/>
                </a:moveTo>
                <a:lnTo>
                  <a:pt x="0" y="677672"/>
                </a:lnTo>
              </a:path>
            </a:pathLst>
          </a:custGeom>
          <a:ln w="15875">
            <a:solidFill>
              <a:srgbClr val="74A4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4649089" y="0"/>
            <a:ext cx="3505200" cy="602615"/>
          </a:xfrm>
          <a:custGeom>
            <a:avLst/>
            <a:gdLst/>
            <a:ahLst/>
            <a:cxnLst/>
            <a:rect l="l" t="t" r="r" b="b"/>
            <a:pathLst>
              <a:path w="3505200" h="602615">
                <a:moveTo>
                  <a:pt x="0" y="602488"/>
                </a:moveTo>
                <a:lnTo>
                  <a:pt x="3505199" y="602488"/>
                </a:lnTo>
                <a:lnTo>
                  <a:pt x="3505199" y="0"/>
                </a:lnTo>
                <a:lnTo>
                  <a:pt x="0" y="0"/>
                </a:lnTo>
                <a:lnTo>
                  <a:pt x="0" y="602488"/>
                </a:lnTo>
                <a:close/>
              </a:path>
            </a:pathLst>
          </a:custGeom>
          <a:solidFill>
            <a:srgbClr val="70685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 txBox="1"/>
          <p:nvPr/>
        </p:nvSpPr>
        <p:spPr>
          <a:xfrm>
            <a:off x="4727575" y="146371"/>
            <a:ext cx="2480945" cy="360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A</a:t>
            </a:r>
            <a:r>
              <a:rPr sz="1200" spc="10" dirty="0">
                <a:solidFill>
                  <a:srgbClr val="FDFDFD"/>
                </a:solidFill>
                <a:latin typeface="Century Gothic"/>
                <a:cs typeface="Century Gothic"/>
              </a:rPr>
              <a:t>l</a:t>
            </a:r>
            <a:r>
              <a:rPr sz="1200" spc="-30" dirty="0">
                <a:solidFill>
                  <a:srgbClr val="FDFDFD"/>
                </a:solidFill>
                <a:latin typeface="Century Gothic"/>
                <a:cs typeface="Century Gothic"/>
              </a:rPr>
              <a:t>t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ern</a:t>
            </a:r>
            <a:r>
              <a:rPr sz="1200" spc="-15" dirty="0">
                <a:solidFill>
                  <a:srgbClr val="FDFDFD"/>
                </a:solidFill>
                <a:latin typeface="Century Gothic"/>
                <a:cs typeface="Century Gothic"/>
              </a:rPr>
              <a:t>a</a:t>
            </a:r>
            <a:r>
              <a:rPr sz="1200" spc="-30" dirty="0">
                <a:solidFill>
                  <a:srgbClr val="FDFDFD"/>
                </a:solidFill>
                <a:latin typeface="Century Gothic"/>
                <a:cs typeface="Century Gothic"/>
              </a:rPr>
              <a:t>t</a:t>
            </a:r>
            <a:r>
              <a:rPr sz="1200" spc="-5" dirty="0">
                <a:solidFill>
                  <a:srgbClr val="FDFDFD"/>
                </a:solidFill>
                <a:latin typeface="Century Gothic"/>
                <a:cs typeface="Century Gothic"/>
              </a:rPr>
              <a:t>iv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e</a:t>
            </a:r>
            <a:r>
              <a:rPr sz="1200" spc="35" dirty="0">
                <a:solidFill>
                  <a:srgbClr val="FDFDFD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FDFDFD"/>
                </a:solidFill>
                <a:latin typeface="Century Gothic"/>
                <a:cs typeface="Century Gothic"/>
              </a:rPr>
              <a:t>E</a:t>
            </a:r>
            <a:r>
              <a:rPr sz="1200" spc="20" dirty="0">
                <a:solidFill>
                  <a:srgbClr val="FDFDFD"/>
                </a:solidFill>
                <a:latin typeface="Century Gothic"/>
                <a:cs typeface="Century Gothic"/>
              </a:rPr>
              <a:t>l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e</a:t>
            </a:r>
            <a:r>
              <a:rPr sz="1200" spc="-20" dirty="0">
                <a:solidFill>
                  <a:srgbClr val="FDFDFD"/>
                </a:solidFill>
                <a:latin typeface="Century Gothic"/>
                <a:cs typeface="Century Gothic"/>
              </a:rPr>
              <a:t>c</a:t>
            </a:r>
            <a:r>
              <a:rPr sz="1200" spc="-30" dirty="0">
                <a:solidFill>
                  <a:srgbClr val="FDFDFD"/>
                </a:solidFill>
                <a:latin typeface="Century Gothic"/>
                <a:cs typeface="Century Gothic"/>
              </a:rPr>
              <a:t>t</a:t>
            </a:r>
            <a:r>
              <a:rPr sz="1200" spc="-5" dirty="0">
                <a:solidFill>
                  <a:srgbClr val="FDFDFD"/>
                </a:solidFill>
                <a:latin typeface="Century Gothic"/>
                <a:cs typeface="Century Gothic"/>
              </a:rPr>
              <a:t>ric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 </a:t>
            </a:r>
            <a:r>
              <a:rPr sz="1200" spc="-5" dirty="0">
                <a:solidFill>
                  <a:srgbClr val="FDFDFD"/>
                </a:solidFill>
                <a:latin typeface="Century Gothic"/>
                <a:cs typeface="Century Gothic"/>
              </a:rPr>
              <a:t>D</a:t>
            </a:r>
            <a:r>
              <a:rPr sz="1200" dirty="0">
                <a:solidFill>
                  <a:srgbClr val="FDFDFD"/>
                </a:solidFill>
                <a:latin typeface="Century Gothic"/>
                <a:cs typeface="Century Gothic"/>
              </a:rPr>
              <a:t>ri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ve</a:t>
            </a:r>
            <a:r>
              <a:rPr sz="1200" dirty="0">
                <a:solidFill>
                  <a:srgbClr val="FDFDFD"/>
                </a:solidFill>
                <a:latin typeface="Century Gothic"/>
                <a:cs typeface="Century Gothic"/>
              </a:rPr>
              <a:t> </a:t>
            </a:r>
            <a:r>
              <a:rPr sz="1200" spc="-15" dirty="0">
                <a:solidFill>
                  <a:srgbClr val="FDFDFD"/>
                </a:solidFill>
                <a:latin typeface="Century Gothic"/>
                <a:cs typeface="Century Gothic"/>
              </a:rPr>
              <a:t>V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ehic</a:t>
            </a:r>
            <a:r>
              <a:rPr sz="1200" spc="20" dirty="0">
                <a:solidFill>
                  <a:srgbClr val="FDFDFD"/>
                </a:solidFill>
                <a:latin typeface="Century Gothic"/>
                <a:cs typeface="Century Gothic"/>
              </a:rPr>
              <a:t>l</a:t>
            </a:r>
            <a:r>
              <a:rPr sz="1200" dirty="0">
                <a:solidFill>
                  <a:srgbClr val="FDFDFD"/>
                </a:solidFill>
                <a:latin typeface="Century Gothic"/>
                <a:cs typeface="Century Gothic"/>
              </a:rPr>
              <a:t>es 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f</a:t>
            </a:r>
            <a:r>
              <a:rPr sz="1200" spc="-20" dirty="0">
                <a:solidFill>
                  <a:srgbClr val="FDFDFD"/>
                </a:solidFill>
                <a:latin typeface="Century Gothic"/>
                <a:cs typeface="Century Gothic"/>
              </a:rPr>
              <a:t>o</a:t>
            </a:r>
            <a:r>
              <a:rPr sz="1200" spc="-5" dirty="0">
                <a:solidFill>
                  <a:srgbClr val="FDFDFD"/>
                </a:solidFill>
                <a:latin typeface="Century Gothic"/>
                <a:cs typeface="Century Gothic"/>
              </a:rPr>
              <a:t>r</a:t>
            </a:r>
            <a:r>
              <a:rPr sz="1200" spc="10" dirty="0">
                <a:solidFill>
                  <a:srgbClr val="FDFDFD"/>
                </a:solidFill>
                <a:latin typeface="Century Gothic"/>
                <a:cs typeface="Century Gothic"/>
              </a:rPr>
              <a:t> </a:t>
            </a:r>
            <a:r>
              <a:rPr sz="1200" spc="-30" dirty="0">
                <a:solidFill>
                  <a:srgbClr val="FDFDFD"/>
                </a:solidFill>
                <a:latin typeface="Century Gothic"/>
                <a:cs typeface="Century Gothic"/>
              </a:rPr>
              <a:t>t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he</a:t>
            </a:r>
            <a:r>
              <a:rPr sz="1200" spc="35" dirty="0">
                <a:solidFill>
                  <a:srgbClr val="FDFDFD"/>
                </a:solidFill>
                <a:latin typeface="Century Gothic"/>
                <a:cs typeface="Century Gothic"/>
              </a:rPr>
              <a:t> </a:t>
            </a:r>
            <a:r>
              <a:rPr sz="1200" spc="-20" dirty="0">
                <a:solidFill>
                  <a:srgbClr val="FDFDFD"/>
                </a:solidFill>
                <a:latin typeface="Century Gothic"/>
                <a:cs typeface="Century Gothic"/>
              </a:rPr>
              <a:t>F</a:t>
            </a:r>
            <a:r>
              <a:rPr sz="1200" spc="-5" dirty="0">
                <a:solidFill>
                  <a:srgbClr val="FDFDFD"/>
                </a:solidFill>
                <a:latin typeface="Century Gothic"/>
                <a:cs typeface="Century Gothic"/>
              </a:rPr>
              <a:t>irs</a:t>
            </a:r>
            <a:r>
              <a:rPr sz="1200" dirty="0">
                <a:solidFill>
                  <a:srgbClr val="FDFDFD"/>
                </a:solidFill>
                <a:latin typeface="Century Gothic"/>
                <a:cs typeface="Century Gothic"/>
              </a:rPr>
              <a:t>t</a:t>
            </a:r>
            <a:r>
              <a:rPr sz="1200" spc="15" dirty="0">
                <a:solidFill>
                  <a:srgbClr val="FDFDFD"/>
                </a:solidFill>
                <a:latin typeface="Century Gothic"/>
                <a:cs typeface="Century Gothic"/>
              </a:rPr>
              <a:t> 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R</a:t>
            </a:r>
            <a:r>
              <a:rPr sz="1200" dirty="0">
                <a:solidFill>
                  <a:srgbClr val="FDFDFD"/>
                </a:solidFill>
                <a:latin typeface="Century Gothic"/>
                <a:cs typeface="Century Gothic"/>
              </a:rPr>
              <a:t>esp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onder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68" name="object 68"/>
          <p:cNvSpPr/>
          <p:nvPr/>
        </p:nvSpPr>
        <p:spPr>
          <a:xfrm>
            <a:off x="1981200" y="2286000"/>
            <a:ext cx="304800" cy="2184400"/>
          </a:xfrm>
          <a:custGeom>
            <a:avLst/>
            <a:gdLst/>
            <a:ahLst/>
            <a:cxnLst/>
            <a:rect l="l" t="t" r="r" b="b"/>
            <a:pathLst>
              <a:path w="304800" h="2184400">
                <a:moveTo>
                  <a:pt x="0" y="2184400"/>
                </a:moveTo>
                <a:lnTo>
                  <a:pt x="304800" y="2184400"/>
                </a:lnTo>
                <a:lnTo>
                  <a:pt x="304800" y="0"/>
                </a:lnTo>
                <a:lnTo>
                  <a:pt x="0" y="0"/>
                </a:lnTo>
                <a:lnTo>
                  <a:pt x="0" y="2184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981200" y="5613400"/>
            <a:ext cx="304800" cy="101600"/>
          </a:xfrm>
          <a:custGeom>
            <a:avLst/>
            <a:gdLst/>
            <a:ahLst/>
            <a:cxnLst/>
            <a:rect l="l" t="t" r="r" b="b"/>
            <a:pathLst>
              <a:path w="304800" h="101600">
                <a:moveTo>
                  <a:pt x="0" y="101600"/>
                </a:moveTo>
                <a:lnTo>
                  <a:pt x="304800" y="101600"/>
                </a:lnTo>
                <a:lnTo>
                  <a:pt x="304800" y="0"/>
                </a:lnTo>
                <a:lnTo>
                  <a:pt x="0" y="0"/>
                </a:lnTo>
                <a:lnTo>
                  <a:pt x="0" y="1016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1981200" y="1295400"/>
            <a:ext cx="304800" cy="4419600"/>
          </a:xfrm>
          <a:custGeom>
            <a:avLst/>
            <a:gdLst/>
            <a:ahLst/>
            <a:cxnLst/>
            <a:rect l="l" t="t" r="r" b="b"/>
            <a:pathLst>
              <a:path w="304800" h="4419600">
                <a:moveTo>
                  <a:pt x="0" y="4419600"/>
                </a:moveTo>
                <a:lnTo>
                  <a:pt x="304800" y="4419600"/>
                </a:lnTo>
                <a:lnTo>
                  <a:pt x="304800" y="0"/>
                </a:lnTo>
                <a:lnTo>
                  <a:pt x="0" y="0"/>
                </a:lnTo>
                <a:lnTo>
                  <a:pt x="0" y="4419600"/>
                </a:lnTo>
                <a:close/>
              </a:path>
            </a:pathLst>
          </a:custGeom>
          <a:ln w="158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057400" y="5613400"/>
            <a:ext cx="5181600" cy="177800"/>
          </a:xfrm>
          <a:custGeom>
            <a:avLst/>
            <a:gdLst/>
            <a:ahLst/>
            <a:cxnLst/>
            <a:rect l="l" t="t" r="r" b="b"/>
            <a:pathLst>
              <a:path w="5181600" h="177800">
                <a:moveTo>
                  <a:pt x="0" y="177800"/>
                </a:moveTo>
                <a:lnTo>
                  <a:pt x="5181600" y="177800"/>
                </a:lnTo>
                <a:lnTo>
                  <a:pt x="5181600" y="0"/>
                </a:lnTo>
                <a:lnTo>
                  <a:pt x="0" y="0"/>
                </a:lnTo>
                <a:lnTo>
                  <a:pt x="0" y="1778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2057400" y="5486400"/>
            <a:ext cx="5410200" cy="304800"/>
          </a:xfrm>
          <a:custGeom>
            <a:avLst/>
            <a:gdLst/>
            <a:ahLst/>
            <a:cxnLst/>
            <a:rect l="l" t="t" r="r" b="b"/>
            <a:pathLst>
              <a:path w="5410200" h="304800">
                <a:moveTo>
                  <a:pt x="0" y="304800"/>
                </a:moveTo>
                <a:lnTo>
                  <a:pt x="5410200" y="304800"/>
                </a:lnTo>
                <a:lnTo>
                  <a:pt x="54102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ln w="158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7239000" y="2286000"/>
            <a:ext cx="304800" cy="2184400"/>
          </a:xfrm>
          <a:custGeom>
            <a:avLst/>
            <a:gdLst/>
            <a:ahLst/>
            <a:cxnLst/>
            <a:rect l="l" t="t" r="r" b="b"/>
            <a:pathLst>
              <a:path w="304800" h="2184400">
                <a:moveTo>
                  <a:pt x="0" y="2184400"/>
                </a:moveTo>
                <a:lnTo>
                  <a:pt x="304800" y="2184400"/>
                </a:lnTo>
                <a:lnTo>
                  <a:pt x="304800" y="0"/>
                </a:lnTo>
                <a:lnTo>
                  <a:pt x="0" y="0"/>
                </a:lnTo>
                <a:lnTo>
                  <a:pt x="0" y="2184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7239000" y="5613400"/>
            <a:ext cx="304800" cy="177800"/>
          </a:xfrm>
          <a:custGeom>
            <a:avLst/>
            <a:gdLst/>
            <a:ahLst/>
            <a:cxnLst/>
            <a:rect l="l" t="t" r="r" b="b"/>
            <a:pathLst>
              <a:path w="304800" h="177800">
                <a:moveTo>
                  <a:pt x="0" y="177800"/>
                </a:moveTo>
                <a:lnTo>
                  <a:pt x="304800" y="177800"/>
                </a:lnTo>
                <a:lnTo>
                  <a:pt x="304800" y="0"/>
                </a:lnTo>
                <a:lnTo>
                  <a:pt x="0" y="0"/>
                </a:lnTo>
                <a:lnTo>
                  <a:pt x="0" y="1778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7239000" y="1371600"/>
            <a:ext cx="304800" cy="4419600"/>
          </a:xfrm>
          <a:custGeom>
            <a:avLst/>
            <a:gdLst/>
            <a:ahLst/>
            <a:cxnLst/>
            <a:rect l="l" t="t" r="r" b="b"/>
            <a:pathLst>
              <a:path w="304800" h="4419600">
                <a:moveTo>
                  <a:pt x="0" y="4419600"/>
                </a:moveTo>
                <a:lnTo>
                  <a:pt x="304800" y="4419600"/>
                </a:lnTo>
                <a:lnTo>
                  <a:pt x="304800" y="0"/>
                </a:lnTo>
                <a:lnTo>
                  <a:pt x="0" y="0"/>
                </a:lnTo>
                <a:lnTo>
                  <a:pt x="0" y="4419600"/>
                </a:lnTo>
                <a:close/>
              </a:path>
            </a:pathLst>
          </a:custGeom>
          <a:ln w="158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983792" y="1600200"/>
            <a:ext cx="7252589" cy="2971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762000" y="1143000"/>
            <a:ext cx="7620000" cy="1143000"/>
          </a:xfrm>
          <a:custGeom>
            <a:avLst/>
            <a:gdLst/>
            <a:ahLst/>
            <a:cxnLst/>
            <a:rect l="l" t="t" r="r" b="b"/>
            <a:pathLst>
              <a:path w="7620000" h="1143000">
                <a:moveTo>
                  <a:pt x="0" y="1143000"/>
                </a:moveTo>
                <a:lnTo>
                  <a:pt x="7620000" y="1143000"/>
                </a:lnTo>
                <a:lnTo>
                  <a:pt x="7620000" y="0"/>
                </a:lnTo>
                <a:lnTo>
                  <a:pt x="0" y="0"/>
                </a:lnTo>
                <a:lnTo>
                  <a:pt x="0" y="1143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762000" y="1143000"/>
            <a:ext cx="7620000" cy="1143000"/>
          </a:xfrm>
          <a:custGeom>
            <a:avLst/>
            <a:gdLst/>
            <a:ahLst/>
            <a:cxnLst/>
            <a:rect l="l" t="t" r="r" b="b"/>
            <a:pathLst>
              <a:path w="7620000" h="1143000">
                <a:moveTo>
                  <a:pt x="0" y="1143000"/>
                </a:moveTo>
                <a:lnTo>
                  <a:pt x="7620000" y="1143000"/>
                </a:lnTo>
                <a:lnTo>
                  <a:pt x="7620000" y="0"/>
                </a:lnTo>
                <a:lnTo>
                  <a:pt x="0" y="0"/>
                </a:lnTo>
                <a:lnTo>
                  <a:pt x="0" y="1143000"/>
                </a:lnTo>
                <a:close/>
              </a:path>
            </a:pathLst>
          </a:custGeom>
          <a:ln w="158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838200" y="4470400"/>
            <a:ext cx="7620000" cy="1143000"/>
          </a:xfrm>
          <a:custGeom>
            <a:avLst/>
            <a:gdLst/>
            <a:ahLst/>
            <a:cxnLst/>
            <a:rect l="l" t="t" r="r" b="b"/>
            <a:pathLst>
              <a:path w="7620000" h="1143000">
                <a:moveTo>
                  <a:pt x="0" y="1143000"/>
                </a:moveTo>
                <a:lnTo>
                  <a:pt x="7620000" y="1143000"/>
                </a:lnTo>
                <a:lnTo>
                  <a:pt x="7620000" y="0"/>
                </a:lnTo>
                <a:lnTo>
                  <a:pt x="0" y="0"/>
                </a:lnTo>
                <a:lnTo>
                  <a:pt x="0" y="1143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838200" y="4470400"/>
            <a:ext cx="7620000" cy="1143000"/>
          </a:xfrm>
          <a:custGeom>
            <a:avLst/>
            <a:gdLst/>
            <a:ahLst/>
            <a:cxnLst/>
            <a:rect l="l" t="t" r="r" b="b"/>
            <a:pathLst>
              <a:path w="7620000" h="1143000">
                <a:moveTo>
                  <a:pt x="0" y="1143000"/>
                </a:moveTo>
                <a:lnTo>
                  <a:pt x="7620000" y="1143000"/>
                </a:lnTo>
                <a:lnTo>
                  <a:pt x="7620000" y="0"/>
                </a:lnTo>
                <a:lnTo>
                  <a:pt x="0" y="0"/>
                </a:lnTo>
                <a:lnTo>
                  <a:pt x="0" y="1143000"/>
                </a:lnTo>
                <a:close/>
              </a:path>
            </a:pathLst>
          </a:custGeom>
          <a:ln w="158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685800" y="2057400"/>
            <a:ext cx="400050" cy="2514600"/>
          </a:xfrm>
          <a:custGeom>
            <a:avLst/>
            <a:gdLst/>
            <a:ahLst/>
            <a:cxnLst/>
            <a:rect l="l" t="t" r="r" b="b"/>
            <a:pathLst>
              <a:path w="400050" h="2514600">
                <a:moveTo>
                  <a:pt x="0" y="2514600"/>
                </a:moveTo>
                <a:lnTo>
                  <a:pt x="400050" y="2514600"/>
                </a:lnTo>
                <a:lnTo>
                  <a:pt x="400050" y="0"/>
                </a:lnTo>
                <a:lnTo>
                  <a:pt x="0" y="0"/>
                </a:lnTo>
                <a:lnTo>
                  <a:pt x="0" y="25146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685800" y="2057400"/>
            <a:ext cx="400050" cy="2514600"/>
          </a:xfrm>
          <a:custGeom>
            <a:avLst/>
            <a:gdLst/>
            <a:ahLst/>
            <a:cxnLst/>
            <a:rect l="l" t="t" r="r" b="b"/>
            <a:pathLst>
              <a:path w="400050" h="2514600">
                <a:moveTo>
                  <a:pt x="0" y="2514600"/>
                </a:moveTo>
                <a:lnTo>
                  <a:pt x="400050" y="2514600"/>
                </a:lnTo>
                <a:lnTo>
                  <a:pt x="400050" y="0"/>
                </a:lnTo>
                <a:lnTo>
                  <a:pt x="0" y="0"/>
                </a:lnTo>
                <a:lnTo>
                  <a:pt x="0" y="2514600"/>
                </a:lnTo>
                <a:close/>
              </a:path>
            </a:pathLst>
          </a:custGeom>
          <a:ln w="158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8153400" y="2133600"/>
            <a:ext cx="400050" cy="2514600"/>
          </a:xfrm>
          <a:custGeom>
            <a:avLst/>
            <a:gdLst/>
            <a:ahLst/>
            <a:cxnLst/>
            <a:rect l="l" t="t" r="r" b="b"/>
            <a:pathLst>
              <a:path w="400050" h="2514600">
                <a:moveTo>
                  <a:pt x="0" y="2514600"/>
                </a:moveTo>
                <a:lnTo>
                  <a:pt x="400050" y="2514600"/>
                </a:lnTo>
                <a:lnTo>
                  <a:pt x="400050" y="0"/>
                </a:lnTo>
                <a:lnTo>
                  <a:pt x="0" y="0"/>
                </a:lnTo>
                <a:lnTo>
                  <a:pt x="0" y="25146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8153400" y="2133600"/>
            <a:ext cx="400050" cy="2514600"/>
          </a:xfrm>
          <a:custGeom>
            <a:avLst/>
            <a:gdLst/>
            <a:ahLst/>
            <a:cxnLst/>
            <a:rect l="l" t="t" r="r" b="b"/>
            <a:pathLst>
              <a:path w="400050" h="2514600">
                <a:moveTo>
                  <a:pt x="0" y="2514600"/>
                </a:moveTo>
                <a:lnTo>
                  <a:pt x="400050" y="2514600"/>
                </a:lnTo>
                <a:lnTo>
                  <a:pt x="400050" y="0"/>
                </a:lnTo>
                <a:lnTo>
                  <a:pt x="0" y="0"/>
                </a:lnTo>
                <a:lnTo>
                  <a:pt x="0" y="2514600"/>
                </a:lnTo>
                <a:close/>
              </a:path>
            </a:pathLst>
          </a:custGeom>
          <a:ln w="158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 txBox="1">
            <a:spLocks noGrp="1"/>
          </p:cNvSpPr>
          <p:nvPr>
            <p:ph type="ftr" sz="quarter" idx="5"/>
          </p:nvPr>
        </p:nvSpPr>
        <p:spPr>
          <a:xfrm>
            <a:off x="4713859" y="5956443"/>
            <a:ext cx="335089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pc="-15"/>
              <a:t>Federal Fire Department San Diego Training</a:t>
            </a:r>
            <a:endParaRPr spc="-15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29119" y="0"/>
            <a:ext cx="339090" cy="334010"/>
          </a:xfrm>
          <a:custGeom>
            <a:avLst/>
            <a:gdLst/>
            <a:ahLst/>
            <a:cxnLst/>
            <a:rect l="l" t="t" r="r" b="b"/>
            <a:pathLst>
              <a:path w="339090" h="334010">
                <a:moveTo>
                  <a:pt x="0" y="333476"/>
                </a:moveTo>
                <a:lnTo>
                  <a:pt x="339090" y="333476"/>
                </a:lnTo>
                <a:lnTo>
                  <a:pt x="339090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29119" y="6519138"/>
            <a:ext cx="339090" cy="339090"/>
          </a:xfrm>
          <a:custGeom>
            <a:avLst/>
            <a:gdLst/>
            <a:ahLst/>
            <a:cxnLst/>
            <a:rect l="l" t="t" r="r" b="b"/>
            <a:pathLst>
              <a:path w="339090" h="339090">
                <a:moveTo>
                  <a:pt x="0" y="338861"/>
                </a:moveTo>
                <a:lnTo>
                  <a:pt x="339090" y="338861"/>
                </a:lnTo>
                <a:lnTo>
                  <a:pt x="33909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7604" y="0"/>
            <a:ext cx="228600" cy="6858000"/>
          </a:xfrm>
          <a:custGeom>
            <a:avLst/>
            <a:gdLst/>
            <a:ahLst/>
            <a:cxnLst/>
            <a:rect l="l" t="t" r="r" b="b"/>
            <a:pathLst>
              <a:path w="228600" h="6858000">
                <a:moveTo>
                  <a:pt x="0" y="6857999"/>
                </a:moveTo>
                <a:lnTo>
                  <a:pt x="228605" y="6857999"/>
                </a:lnTo>
                <a:lnTo>
                  <a:pt x="228605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29119" y="0"/>
            <a:ext cx="228600" cy="334010"/>
          </a:xfrm>
          <a:custGeom>
            <a:avLst/>
            <a:gdLst/>
            <a:ahLst/>
            <a:cxnLst/>
            <a:rect l="l" t="t" r="r" b="b"/>
            <a:pathLst>
              <a:path w="228600" h="334010">
                <a:moveTo>
                  <a:pt x="0" y="333476"/>
                </a:moveTo>
                <a:lnTo>
                  <a:pt x="228600" y="333476"/>
                </a:lnTo>
                <a:lnTo>
                  <a:pt x="228600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29119" y="6519138"/>
            <a:ext cx="228600" cy="339090"/>
          </a:xfrm>
          <a:custGeom>
            <a:avLst/>
            <a:gdLst/>
            <a:ahLst/>
            <a:cxnLst/>
            <a:rect l="l" t="t" r="r" b="b"/>
            <a:pathLst>
              <a:path w="228600" h="339090">
                <a:moveTo>
                  <a:pt x="0" y="338861"/>
                </a:moveTo>
                <a:lnTo>
                  <a:pt x="228600" y="338861"/>
                </a:lnTo>
                <a:lnTo>
                  <a:pt x="2286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06209" y="0"/>
            <a:ext cx="194310" cy="6858000"/>
          </a:xfrm>
          <a:custGeom>
            <a:avLst/>
            <a:gdLst/>
            <a:ahLst/>
            <a:cxnLst/>
            <a:rect l="l" t="t" r="r" b="b"/>
            <a:pathLst>
              <a:path w="194309" h="6858000">
                <a:moveTo>
                  <a:pt x="0" y="6857999"/>
                </a:moveTo>
                <a:lnTo>
                  <a:pt x="194310" y="6857999"/>
                </a:lnTo>
                <a:lnTo>
                  <a:pt x="194310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491119" y="0"/>
            <a:ext cx="1482090" cy="334010"/>
          </a:xfrm>
          <a:custGeom>
            <a:avLst/>
            <a:gdLst/>
            <a:ahLst/>
            <a:cxnLst/>
            <a:rect l="l" t="t" r="r" b="b"/>
            <a:pathLst>
              <a:path w="1482089" h="334010">
                <a:moveTo>
                  <a:pt x="0" y="333476"/>
                </a:moveTo>
                <a:lnTo>
                  <a:pt x="1482077" y="333476"/>
                </a:lnTo>
                <a:lnTo>
                  <a:pt x="1482077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491119" y="6519138"/>
            <a:ext cx="1482090" cy="339090"/>
          </a:xfrm>
          <a:custGeom>
            <a:avLst/>
            <a:gdLst/>
            <a:ahLst/>
            <a:cxnLst/>
            <a:rect l="l" t="t" r="r" b="b"/>
            <a:pathLst>
              <a:path w="1482089" h="339090">
                <a:moveTo>
                  <a:pt x="0" y="338861"/>
                </a:moveTo>
                <a:lnTo>
                  <a:pt x="1482077" y="338861"/>
                </a:lnTo>
                <a:lnTo>
                  <a:pt x="1482077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00519" y="0"/>
            <a:ext cx="228600" cy="334010"/>
          </a:xfrm>
          <a:custGeom>
            <a:avLst/>
            <a:gdLst/>
            <a:ahLst/>
            <a:cxnLst/>
            <a:rect l="l" t="t" r="r" b="b"/>
            <a:pathLst>
              <a:path w="228600" h="334010">
                <a:moveTo>
                  <a:pt x="0" y="333476"/>
                </a:moveTo>
                <a:lnTo>
                  <a:pt x="228600" y="333476"/>
                </a:lnTo>
                <a:lnTo>
                  <a:pt x="228600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00519" y="6519138"/>
            <a:ext cx="228600" cy="339090"/>
          </a:xfrm>
          <a:custGeom>
            <a:avLst/>
            <a:gdLst/>
            <a:ahLst/>
            <a:cxnLst/>
            <a:rect l="l" t="t" r="r" b="b"/>
            <a:pathLst>
              <a:path w="228600" h="339090">
                <a:moveTo>
                  <a:pt x="0" y="338861"/>
                </a:moveTo>
                <a:lnTo>
                  <a:pt x="228600" y="338861"/>
                </a:lnTo>
                <a:lnTo>
                  <a:pt x="2286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29119" y="0"/>
            <a:ext cx="762000" cy="334010"/>
          </a:xfrm>
          <a:custGeom>
            <a:avLst/>
            <a:gdLst/>
            <a:ahLst/>
            <a:cxnLst/>
            <a:rect l="l" t="t" r="r" b="b"/>
            <a:pathLst>
              <a:path w="762000" h="334010">
                <a:moveTo>
                  <a:pt x="0" y="333476"/>
                </a:moveTo>
                <a:lnTo>
                  <a:pt x="762000" y="333476"/>
                </a:lnTo>
                <a:lnTo>
                  <a:pt x="762000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29119" y="6519138"/>
            <a:ext cx="762000" cy="339090"/>
          </a:xfrm>
          <a:custGeom>
            <a:avLst/>
            <a:gdLst/>
            <a:ahLst/>
            <a:cxnLst/>
            <a:rect l="l" t="t" r="r" b="b"/>
            <a:pathLst>
              <a:path w="762000" h="339090">
                <a:moveTo>
                  <a:pt x="0" y="338861"/>
                </a:moveTo>
                <a:lnTo>
                  <a:pt x="762000" y="338861"/>
                </a:lnTo>
                <a:lnTo>
                  <a:pt x="7620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706996" y="6519138"/>
            <a:ext cx="1524000" cy="339090"/>
          </a:xfrm>
          <a:custGeom>
            <a:avLst/>
            <a:gdLst/>
            <a:ahLst/>
            <a:cxnLst/>
            <a:rect l="l" t="t" r="r" b="b"/>
            <a:pathLst>
              <a:path w="1524000" h="339090">
                <a:moveTo>
                  <a:pt x="0" y="338861"/>
                </a:moveTo>
                <a:lnTo>
                  <a:pt x="1524000" y="338861"/>
                </a:lnTo>
                <a:lnTo>
                  <a:pt x="15240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992996" y="0"/>
            <a:ext cx="151130" cy="6858000"/>
          </a:xfrm>
          <a:custGeom>
            <a:avLst/>
            <a:gdLst/>
            <a:ahLst/>
            <a:cxnLst/>
            <a:rect l="l" t="t" r="r" b="b"/>
            <a:pathLst>
              <a:path w="151129" h="6858000">
                <a:moveTo>
                  <a:pt x="0" y="6857998"/>
                </a:moveTo>
                <a:lnTo>
                  <a:pt x="151002" y="6857998"/>
                </a:lnTo>
                <a:lnTo>
                  <a:pt x="151002" y="0"/>
                </a:lnTo>
                <a:lnTo>
                  <a:pt x="0" y="0"/>
                </a:lnTo>
                <a:lnTo>
                  <a:pt x="0" y="685799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230996" y="0"/>
            <a:ext cx="762000" cy="6858000"/>
          </a:xfrm>
          <a:custGeom>
            <a:avLst/>
            <a:gdLst/>
            <a:ahLst/>
            <a:cxnLst/>
            <a:rect l="l" t="t" r="r" b="b"/>
            <a:pathLst>
              <a:path w="762000" h="6858000">
                <a:moveTo>
                  <a:pt x="0" y="6858000"/>
                </a:moveTo>
                <a:lnTo>
                  <a:pt x="762000" y="6858000"/>
                </a:lnTo>
                <a:lnTo>
                  <a:pt x="762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963796" y="0"/>
            <a:ext cx="597535" cy="334010"/>
          </a:xfrm>
          <a:custGeom>
            <a:avLst/>
            <a:gdLst/>
            <a:ahLst/>
            <a:cxnLst/>
            <a:rect l="l" t="t" r="r" b="b"/>
            <a:pathLst>
              <a:path w="597535" h="334010">
                <a:moveTo>
                  <a:pt x="0" y="333476"/>
                </a:moveTo>
                <a:lnTo>
                  <a:pt x="597407" y="333476"/>
                </a:lnTo>
                <a:lnTo>
                  <a:pt x="597407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963796" y="6519138"/>
            <a:ext cx="2743200" cy="339090"/>
          </a:xfrm>
          <a:custGeom>
            <a:avLst/>
            <a:gdLst/>
            <a:ahLst/>
            <a:cxnLst/>
            <a:rect l="l" t="t" r="r" b="b"/>
            <a:pathLst>
              <a:path w="2743200" h="339090">
                <a:moveTo>
                  <a:pt x="0" y="338861"/>
                </a:moveTo>
                <a:lnTo>
                  <a:pt x="2743200" y="338861"/>
                </a:lnTo>
                <a:lnTo>
                  <a:pt x="27432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973197" y="0"/>
            <a:ext cx="228600" cy="334010"/>
          </a:xfrm>
          <a:custGeom>
            <a:avLst/>
            <a:gdLst/>
            <a:ahLst/>
            <a:cxnLst/>
            <a:rect l="l" t="t" r="r" b="b"/>
            <a:pathLst>
              <a:path w="228600" h="334010">
                <a:moveTo>
                  <a:pt x="0" y="333476"/>
                </a:moveTo>
                <a:lnTo>
                  <a:pt x="228600" y="333476"/>
                </a:lnTo>
                <a:lnTo>
                  <a:pt x="228600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973197" y="6519138"/>
            <a:ext cx="228600" cy="339090"/>
          </a:xfrm>
          <a:custGeom>
            <a:avLst/>
            <a:gdLst/>
            <a:ahLst/>
            <a:cxnLst/>
            <a:rect l="l" t="t" r="r" b="b"/>
            <a:pathLst>
              <a:path w="228600" h="339090">
                <a:moveTo>
                  <a:pt x="0" y="338861"/>
                </a:moveTo>
                <a:lnTo>
                  <a:pt x="228600" y="338861"/>
                </a:lnTo>
                <a:lnTo>
                  <a:pt x="2286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201797" y="0"/>
            <a:ext cx="762000" cy="334010"/>
          </a:xfrm>
          <a:custGeom>
            <a:avLst/>
            <a:gdLst/>
            <a:ahLst/>
            <a:cxnLst/>
            <a:rect l="l" t="t" r="r" b="b"/>
            <a:pathLst>
              <a:path w="762000" h="334010">
                <a:moveTo>
                  <a:pt x="0" y="333476"/>
                </a:moveTo>
                <a:lnTo>
                  <a:pt x="762000" y="333476"/>
                </a:lnTo>
                <a:lnTo>
                  <a:pt x="762000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201797" y="6519138"/>
            <a:ext cx="762000" cy="339090"/>
          </a:xfrm>
          <a:custGeom>
            <a:avLst/>
            <a:gdLst/>
            <a:ahLst/>
            <a:cxnLst/>
            <a:rect l="l" t="t" r="r" b="b"/>
            <a:pathLst>
              <a:path w="762000" h="339090">
                <a:moveTo>
                  <a:pt x="0" y="338861"/>
                </a:moveTo>
                <a:lnTo>
                  <a:pt x="762000" y="338861"/>
                </a:lnTo>
                <a:lnTo>
                  <a:pt x="7620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5728" y="5068688"/>
            <a:ext cx="9078595" cy="1133475"/>
          </a:xfrm>
          <a:custGeom>
            <a:avLst/>
            <a:gdLst/>
            <a:ahLst/>
            <a:cxnLst/>
            <a:rect l="l" t="t" r="r" b="b"/>
            <a:pathLst>
              <a:path w="9078595" h="1133475">
                <a:moveTo>
                  <a:pt x="0" y="1082721"/>
                </a:moveTo>
                <a:lnTo>
                  <a:pt x="74097" y="1087170"/>
                </a:lnTo>
                <a:lnTo>
                  <a:pt x="148338" y="1091588"/>
                </a:lnTo>
                <a:lnTo>
                  <a:pt x="222870" y="1095943"/>
                </a:lnTo>
                <a:lnTo>
                  <a:pt x="297835" y="1100204"/>
                </a:lnTo>
                <a:lnTo>
                  <a:pt x="373379" y="1104341"/>
                </a:lnTo>
                <a:lnTo>
                  <a:pt x="449647" y="1108322"/>
                </a:lnTo>
                <a:lnTo>
                  <a:pt x="526783" y="1112116"/>
                </a:lnTo>
                <a:lnTo>
                  <a:pt x="604932" y="1115692"/>
                </a:lnTo>
                <a:lnTo>
                  <a:pt x="684239" y="1119019"/>
                </a:lnTo>
                <a:lnTo>
                  <a:pt x="764848" y="1122064"/>
                </a:lnTo>
                <a:lnTo>
                  <a:pt x="846905" y="1124798"/>
                </a:lnTo>
                <a:lnTo>
                  <a:pt x="930554" y="1127190"/>
                </a:lnTo>
                <a:lnTo>
                  <a:pt x="1015939" y="1129207"/>
                </a:lnTo>
                <a:lnTo>
                  <a:pt x="1103206" y="1130818"/>
                </a:lnTo>
                <a:lnTo>
                  <a:pt x="1192499" y="1131994"/>
                </a:lnTo>
                <a:lnTo>
                  <a:pt x="1283964" y="1132701"/>
                </a:lnTo>
                <a:lnTo>
                  <a:pt x="1377743" y="1132910"/>
                </a:lnTo>
                <a:lnTo>
                  <a:pt x="1473984" y="1132589"/>
                </a:lnTo>
                <a:lnTo>
                  <a:pt x="1572829" y="1131707"/>
                </a:lnTo>
                <a:lnTo>
                  <a:pt x="1674425" y="1130232"/>
                </a:lnTo>
                <a:lnTo>
                  <a:pt x="1778609" y="1128426"/>
                </a:lnTo>
                <a:lnTo>
                  <a:pt x="1885076" y="1126533"/>
                </a:lnTo>
                <a:lnTo>
                  <a:pt x="1993764" y="1124494"/>
                </a:lnTo>
                <a:lnTo>
                  <a:pt x="2104609" y="1122252"/>
                </a:lnTo>
                <a:lnTo>
                  <a:pt x="2217550" y="1119749"/>
                </a:lnTo>
                <a:lnTo>
                  <a:pt x="2332524" y="1116926"/>
                </a:lnTo>
                <a:lnTo>
                  <a:pt x="2449469" y="1113726"/>
                </a:lnTo>
                <a:lnTo>
                  <a:pt x="2568322" y="1110091"/>
                </a:lnTo>
                <a:lnTo>
                  <a:pt x="2689021" y="1105964"/>
                </a:lnTo>
                <a:lnTo>
                  <a:pt x="2811503" y="1101286"/>
                </a:lnTo>
                <a:lnTo>
                  <a:pt x="2935707" y="1095999"/>
                </a:lnTo>
                <a:lnTo>
                  <a:pt x="3061569" y="1090045"/>
                </a:lnTo>
                <a:lnTo>
                  <a:pt x="3189028" y="1083367"/>
                </a:lnTo>
                <a:lnTo>
                  <a:pt x="3318021" y="1075907"/>
                </a:lnTo>
                <a:lnTo>
                  <a:pt x="3448486" y="1067606"/>
                </a:lnTo>
                <a:lnTo>
                  <a:pt x="3580359" y="1058408"/>
                </a:lnTo>
                <a:lnTo>
                  <a:pt x="3713580" y="1048253"/>
                </a:lnTo>
                <a:lnTo>
                  <a:pt x="3848085" y="1037085"/>
                </a:lnTo>
                <a:lnTo>
                  <a:pt x="3983812" y="1024844"/>
                </a:lnTo>
                <a:lnTo>
                  <a:pt x="4120699" y="1011474"/>
                </a:lnTo>
                <a:lnTo>
                  <a:pt x="4260922" y="996936"/>
                </a:lnTo>
                <a:lnTo>
                  <a:pt x="4406242" y="981268"/>
                </a:lnTo>
                <a:lnTo>
                  <a:pt x="4556025" y="964529"/>
                </a:lnTo>
                <a:lnTo>
                  <a:pt x="4709640" y="946776"/>
                </a:lnTo>
                <a:lnTo>
                  <a:pt x="4866455" y="928067"/>
                </a:lnTo>
                <a:lnTo>
                  <a:pt x="5025836" y="908460"/>
                </a:lnTo>
                <a:lnTo>
                  <a:pt x="5187152" y="888013"/>
                </a:lnTo>
                <a:lnTo>
                  <a:pt x="5349770" y="866784"/>
                </a:lnTo>
                <a:lnTo>
                  <a:pt x="5513059" y="844831"/>
                </a:lnTo>
                <a:lnTo>
                  <a:pt x="5676385" y="822211"/>
                </a:lnTo>
                <a:lnTo>
                  <a:pt x="5839117" y="798983"/>
                </a:lnTo>
                <a:lnTo>
                  <a:pt x="6000623" y="775203"/>
                </a:lnTo>
                <a:lnTo>
                  <a:pt x="6160269" y="750932"/>
                </a:lnTo>
                <a:lnTo>
                  <a:pt x="6317425" y="726225"/>
                </a:lnTo>
                <a:lnTo>
                  <a:pt x="6471457" y="701141"/>
                </a:lnTo>
                <a:lnTo>
                  <a:pt x="6621733" y="675738"/>
                </a:lnTo>
                <a:lnTo>
                  <a:pt x="6767621" y="650074"/>
                </a:lnTo>
                <a:lnTo>
                  <a:pt x="6908489" y="624206"/>
                </a:lnTo>
                <a:lnTo>
                  <a:pt x="7043705" y="598193"/>
                </a:lnTo>
                <a:lnTo>
                  <a:pt x="7172636" y="572092"/>
                </a:lnTo>
                <a:lnTo>
                  <a:pt x="7298305" y="545220"/>
                </a:lnTo>
                <a:lnTo>
                  <a:pt x="7423820" y="516973"/>
                </a:lnTo>
                <a:lnTo>
                  <a:pt x="7548731" y="487520"/>
                </a:lnTo>
                <a:lnTo>
                  <a:pt x="7672588" y="457032"/>
                </a:lnTo>
                <a:lnTo>
                  <a:pt x="7794942" y="425677"/>
                </a:lnTo>
                <a:lnTo>
                  <a:pt x="7915342" y="393625"/>
                </a:lnTo>
                <a:lnTo>
                  <a:pt x="8033340" y="361044"/>
                </a:lnTo>
                <a:lnTo>
                  <a:pt x="8148485" y="328105"/>
                </a:lnTo>
                <a:lnTo>
                  <a:pt x="8260329" y="294977"/>
                </a:lnTo>
                <a:lnTo>
                  <a:pt x="8368420" y="261828"/>
                </a:lnTo>
                <a:lnTo>
                  <a:pt x="8472310" y="228829"/>
                </a:lnTo>
                <a:lnTo>
                  <a:pt x="8571549" y="196148"/>
                </a:lnTo>
                <a:lnTo>
                  <a:pt x="8665687" y="163955"/>
                </a:lnTo>
                <a:lnTo>
                  <a:pt x="8754274" y="132418"/>
                </a:lnTo>
                <a:lnTo>
                  <a:pt x="8836862" y="101709"/>
                </a:lnTo>
                <a:lnTo>
                  <a:pt x="8912999" y="71994"/>
                </a:lnTo>
                <a:lnTo>
                  <a:pt x="8982237" y="43445"/>
                </a:lnTo>
                <a:lnTo>
                  <a:pt x="9044126" y="16230"/>
                </a:lnTo>
                <a:lnTo>
                  <a:pt x="9078271" y="0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5728" y="3486896"/>
            <a:ext cx="9078595" cy="871855"/>
          </a:xfrm>
          <a:custGeom>
            <a:avLst/>
            <a:gdLst/>
            <a:ahLst/>
            <a:cxnLst/>
            <a:rect l="l" t="t" r="r" b="b"/>
            <a:pathLst>
              <a:path w="9078595" h="871854">
                <a:moveTo>
                  <a:pt x="0" y="871362"/>
                </a:moveTo>
                <a:lnTo>
                  <a:pt x="39517" y="850427"/>
                </a:lnTo>
                <a:lnTo>
                  <a:pt x="79226" y="829494"/>
                </a:lnTo>
                <a:lnTo>
                  <a:pt x="119318" y="808565"/>
                </a:lnTo>
                <a:lnTo>
                  <a:pt x="159985" y="787643"/>
                </a:lnTo>
                <a:lnTo>
                  <a:pt x="201417" y="766730"/>
                </a:lnTo>
                <a:lnTo>
                  <a:pt x="243807" y="745829"/>
                </a:lnTo>
                <a:lnTo>
                  <a:pt x="287346" y="724941"/>
                </a:lnTo>
                <a:lnTo>
                  <a:pt x="332224" y="704070"/>
                </a:lnTo>
                <a:lnTo>
                  <a:pt x="378635" y="683217"/>
                </a:lnTo>
                <a:lnTo>
                  <a:pt x="426770" y="662384"/>
                </a:lnTo>
                <a:lnTo>
                  <a:pt x="476819" y="641574"/>
                </a:lnTo>
                <a:lnTo>
                  <a:pt x="528974" y="620789"/>
                </a:lnTo>
                <a:lnTo>
                  <a:pt x="583427" y="600032"/>
                </a:lnTo>
                <a:lnTo>
                  <a:pt x="640370" y="579305"/>
                </a:lnTo>
                <a:lnTo>
                  <a:pt x="699993" y="558609"/>
                </a:lnTo>
                <a:lnTo>
                  <a:pt x="762489" y="537948"/>
                </a:lnTo>
                <a:lnTo>
                  <a:pt x="828049" y="517323"/>
                </a:lnTo>
                <a:lnTo>
                  <a:pt x="896864" y="496737"/>
                </a:lnTo>
                <a:lnTo>
                  <a:pt x="969125" y="476193"/>
                </a:lnTo>
                <a:lnTo>
                  <a:pt x="1045025" y="455691"/>
                </a:lnTo>
                <a:lnTo>
                  <a:pt x="1124420" y="434762"/>
                </a:lnTo>
                <a:lnTo>
                  <a:pt x="1206976" y="413029"/>
                </a:lnTo>
                <a:lnTo>
                  <a:pt x="1292584" y="390639"/>
                </a:lnTo>
                <a:lnTo>
                  <a:pt x="1381138" y="367739"/>
                </a:lnTo>
                <a:lnTo>
                  <a:pt x="1472532" y="344477"/>
                </a:lnTo>
                <a:lnTo>
                  <a:pt x="1566657" y="320999"/>
                </a:lnTo>
                <a:lnTo>
                  <a:pt x="1663407" y="297452"/>
                </a:lnTo>
                <a:lnTo>
                  <a:pt x="1762675" y="273984"/>
                </a:lnTo>
                <a:lnTo>
                  <a:pt x="1864354" y="250740"/>
                </a:lnTo>
                <a:lnTo>
                  <a:pt x="1968336" y="227869"/>
                </a:lnTo>
                <a:lnTo>
                  <a:pt x="2074515" y="205517"/>
                </a:lnTo>
                <a:lnTo>
                  <a:pt x="2182783" y="183831"/>
                </a:lnTo>
                <a:lnTo>
                  <a:pt x="2293034" y="162958"/>
                </a:lnTo>
                <a:lnTo>
                  <a:pt x="2405160" y="143045"/>
                </a:lnTo>
                <a:lnTo>
                  <a:pt x="2519054" y="124239"/>
                </a:lnTo>
                <a:lnTo>
                  <a:pt x="2634610" y="106687"/>
                </a:lnTo>
                <a:lnTo>
                  <a:pt x="2751719" y="90536"/>
                </a:lnTo>
                <a:lnTo>
                  <a:pt x="2870276" y="75933"/>
                </a:lnTo>
                <a:lnTo>
                  <a:pt x="2990173" y="63025"/>
                </a:lnTo>
                <a:lnTo>
                  <a:pt x="3111303" y="51958"/>
                </a:lnTo>
                <a:lnTo>
                  <a:pt x="3234319" y="42339"/>
                </a:lnTo>
                <a:lnTo>
                  <a:pt x="3359831" y="33678"/>
                </a:lnTo>
                <a:lnTo>
                  <a:pt x="3487723" y="25986"/>
                </a:lnTo>
                <a:lnTo>
                  <a:pt x="3617880" y="19272"/>
                </a:lnTo>
                <a:lnTo>
                  <a:pt x="3750186" y="13543"/>
                </a:lnTo>
                <a:lnTo>
                  <a:pt x="3884525" y="8809"/>
                </a:lnTo>
                <a:lnTo>
                  <a:pt x="4020781" y="5079"/>
                </a:lnTo>
                <a:lnTo>
                  <a:pt x="4158839" y="2361"/>
                </a:lnTo>
                <a:lnTo>
                  <a:pt x="4298583" y="665"/>
                </a:lnTo>
                <a:lnTo>
                  <a:pt x="4439897" y="0"/>
                </a:lnTo>
                <a:lnTo>
                  <a:pt x="4582666" y="373"/>
                </a:lnTo>
                <a:lnTo>
                  <a:pt x="4726773" y="1794"/>
                </a:lnTo>
                <a:lnTo>
                  <a:pt x="4872103" y="4273"/>
                </a:lnTo>
                <a:lnTo>
                  <a:pt x="5018541" y="7817"/>
                </a:lnTo>
                <a:lnTo>
                  <a:pt x="5165970" y="12436"/>
                </a:lnTo>
                <a:lnTo>
                  <a:pt x="5314275" y="18138"/>
                </a:lnTo>
                <a:lnTo>
                  <a:pt x="5463340" y="24932"/>
                </a:lnTo>
                <a:lnTo>
                  <a:pt x="5613050" y="32828"/>
                </a:lnTo>
                <a:lnTo>
                  <a:pt x="5763288" y="41834"/>
                </a:lnTo>
                <a:lnTo>
                  <a:pt x="5913939" y="51958"/>
                </a:lnTo>
                <a:lnTo>
                  <a:pt x="6069565" y="64195"/>
                </a:lnTo>
                <a:lnTo>
                  <a:pt x="6233905" y="79317"/>
                </a:lnTo>
                <a:lnTo>
                  <a:pt x="6405612" y="97004"/>
                </a:lnTo>
                <a:lnTo>
                  <a:pt x="6583334" y="116936"/>
                </a:lnTo>
                <a:lnTo>
                  <a:pt x="6765724" y="138791"/>
                </a:lnTo>
                <a:lnTo>
                  <a:pt x="6951431" y="162249"/>
                </a:lnTo>
                <a:lnTo>
                  <a:pt x="7139106" y="186989"/>
                </a:lnTo>
                <a:lnTo>
                  <a:pt x="7327400" y="212692"/>
                </a:lnTo>
                <a:lnTo>
                  <a:pt x="7514964" y="239035"/>
                </a:lnTo>
                <a:lnTo>
                  <a:pt x="7700448" y="265699"/>
                </a:lnTo>
                <a:lnTo>
                  <a:pt x="7882503" y="292364"/>
                </a:lnTo>
                <a:lnTo>
                  <a:pt x="8059779" y="318707"/>
                </a:lnTo>
                <a:lnTo>
                  <a:pt x="8230929" y="344409"/>
                </a:lnTo>
                <a:lnTo>
                  <a:pt x="8394601" y="369150"/>
                </a:lnTo>
                <a:lnTo>
                  <a:pt x="8549447" y="392608"/>
                </a:lnTo>
                <a:lnTo>
                  <a:pt x="8694117" y="414463"/>
                </a:lnTo>
                <a:lnTo>
                  <a:pt x="8827262" y="434394"/>
                </a:lnTo>
                <a:lnTo>
                  <a:pt x="8947534" y="452082"/>
                </a:lnTo>
                <a:lnTo>
                  <a:pt x="9053582" y="467204"/>
                </a:lnTo>
                <a:lnTo>
                  <a:pt x="9078271" y="470543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3853" y="5640781"/>
            <a:ext cx="3004820" cy="1211580"/>
          </a:xfrm>
          <a:custGeom>
            <a:avLst/>
            <a:gdLst/>
            <a:ahLst/>
            <a:cxnLst/>
            <a:rect l="l" t="t" r="r" b="b"/>
            <a:pathLst>
              <a:path w="3004820" h="1211579">
                <a:moveTo>
                  <a:pt x="0" y="0"/>
                </a:moveTo>
                <a:lnTo>
                  <a:pt x="165473" y="75222"/>
                </a:lnTo>
                <a:lnTo>
                  <a:pt x="330718" y="150224"/>
                </a:lnTo>
                <a:lnTo>
                  <a:pt x="495505" y="224785"/>
                </a:lnTo>
                <a:lnTo>
                  <a:pt x="659604" y="298685"/>
                </a:lnTo>
                <a:lnTo>
                  <a:pt x="822786" y="371704"/>
                </a:lnTo>
                <a:lnTo>
                  <a:pt x="984822" y="443620"/>
                </a:lnTo>
                <a:lnTo>
                  <a:pt x="1145481" y="514214"/>
                </a:lnTo>
                <a:lnTo>
                  <a:pt x="1304536" y="583265"/>
                </a:lnTo>
                <a:lnTo>
                  <a:pt x="1461755" y="650553"/>
                </a:lnTo>
                <a:lnTo>
                  <a:pt x="1616910" y="715856"/>
                </a:lnTo>
                <a:lnTo>
                  <a:pt x="1769771" y="778956"/>
                </a:lnTo>
                <a:lnTo>
                  <a:pt x="1920109" y="839630"/>
                </a:lnTo>
                <a:lnTo>
                  <a:pt x="2067693" y="897659"/>
                </a:lnTo>
                <a:lnTo>
                  <a:pt x="2212296" y="952823"/>
                </a:lnTo>
                <a:lnTo>
                  <a:pt x="2353687" y="1004901"/>
                </a:lnTo>
                <a:lnTo>
                  <a:pt x="2491637" y="1053671"/>
                </a:lnTo>
                <a:lnTo>
                  <a:pt x="2625915" y="1098915"/>
                </a:lnTo>
                <a:lnTo>
                  <a:pt x="2756294" y="1140412"/>
                </a:lnTo>
                <a:lnTo>
                  <a:pt x="2882543" y="1177940"/>
                </a:lnTo>
                <a:lnTo>
                  <a:pt x="3004433" y="1211280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5728" y="5284470"/>
            <a:ext cx="9078595" cy="1467485"/>
          </a:xfrm>
          <a:custGeom>
            <a:avLst/>
            <a:gdLst/>
            <a:ahLst/>
            <a:cxnLst/>
            <a:rect l="l" t="t" r="r" b="b"/>
            <a:pathLst>
              <a:path w="9078595" h="1467484">
                <a:moveTo>
                  <a:pt x="0" y="0"/>
                </a:moveTo>
                <a:lnTo>
                  <a:pt x="42930" y="14997"/>
                </a:lnTo>
                <a:lnTo>
                  <a:pt x="86045" y="30029"/>
                </a:lnTo>
                <a:lnTo>
                  <a:pt x="129530" y="45127"/>
                </a:lnTo>
                <a:lnTo>
                  <a:pt x="173569" y="60326"/>
                </a:lnTo>
                <a:lnTo>
                  <a:pt x="218347" y="75658"/>
                </a:lnTo>
                <a:lnTo>
                  <a:pt x="264049" y="91158"/>
                </a:lnTo>
                <a:lnTo>
                  <a:pt x="310861" y="106858"/>
                </a:lnTo>
                <a:lnTo>
                  <a:pt x="358966" y="122792"/>
                </a:lnTo>
                <a:lnTo>
                  <a:pt x="408549" y="138994"/>
                </a:lnTo>
                <a:lnTo>
                  <a:pt x="459796" y="155497"/>
                </a:lnTo>
                <a:lnTo>
                  <a:pt x="512891" y="172334"/>
                </a:lnTo>
                <a:lnTo>
                  <a:pt x="568019" y="189539"/>
                </a:lnTo>
                <a:lnTo>
                  <a:pt x="625365" y="207145"/>
                </a:lnTo>
                <a:lnTo>
                  <a:pt x="685113" y="225187"/>
                </a:lnTo>
                <a:lnTo>
                  <a:pt x="747449" y="243696"/>
                </a:lnTo>
                <a:lnTo>
                  <a:pt x="812557" y="262707"/>
                </a:lnTo>
                <a:lnTo>
                  <a:pt x="880623" y="282253"/>
                </a:lnTo>
                <a:lnTo>
                  <a:pt x="951830" y="302368"/>
                </a:lnTo>
                <a:lnTo>
                  <a:pt x="1026365" y="323084"/>
                </a:lnTo>
                <a:lnTo>
                  <a:pt x="1104411" y="344436"/>
                </a:lnTo>
                <a:lnTo>
                  <a:pt x="1186211" y="366669"/>
                </a:lnTo>
                <a:lnTo>
                  <a:pt x="1271737" y="389952"/>
                </a:lnTo>
                <a:lnTo>
                  <a:pt x="1360767" y="414180"/>
                </a:lnTo>
                <a:lnTo>
                  <a:pt x="1453077" y="439246"/>
                </a:lnTo>
                <a:lnTo>
                  <a:pt x="1548444" y="465041"/>
                </a:lnTo>
                <a:lnTo>
                  <a:pt x="1646647" y="491461"/>
                </a:lnTo>
                <a:lnTo>
                  <a:pt x="1747463" y="518397"/>
                </a:lnTo>
                <a:lnTo>
                  <a:pt x="1850668" y="545743"/>
                </a:lnTo>
                <a:lnTo>
                  <a:pt x="1956040" y="573392"/>
                </a:lnTo>
                <a:lnTo>
                  <a:pt x="2063357" y="601237"/>
                </a:lnTo>
                <a:lnTo>
                  <a:pt x="2172396" y="629171"/>
                </a:lnTo>
                <a:lnTo>
                  <a:pt x="2282934" y="657087"/>
                </a:lnTo>
                <a:lnTo>
                  <a:pt x="2394749" y="684879"/>
                </a:lnTo>
                <a:lnTo>
                  <a:pt x="2507617" y="712439"/>
                </a:lnTo>
                <a:lnTo>
                  <a:pt x="2621316" y="739661"/>
                </a:lnTo>
                <a:lnTo>
                  <a:pt x="2735624" y="766437"/>
                </a:lnTo>
                <a:lnTo>
                  <a:pt x="2850318" y="792661"/>
                </a:lnTo>
                <a:lnTo>
                  <a:pt x="2965175" y="818227"/>
                </a:lnTo>
                <a:lnTo>
                  <a:pt x="3079972" y="843026"/>
                </a:lnTo>
                <a:lnTo>
                  <a:pt x="3194488" y="866952"/>
                </a:lnTo>
                <a:lnTo>
                  <a:pt x="3310250" y="890441"/>
                </a:lnTo>
                <a:lnTo>
                  <a:pt x="3428732" y="913965"/>
                </a:lnTo>
                <a:lnTo>
                  <a:pt x="3549627" y="937471"/>
                </a:lnTo>
                <a:lnTo>
                  <a:pt x="3672628" y="960907"/>
                </a:lnTo>
                <a:lnTo>
                  <a:pt x="3797428" y="984218"/>
                </a:lnTo>
                <a:lnTo>
                  <a:pt x="3923719" y="1007351"/>
                </a:lnTo>
                <a:lnTo>
                  <a:pt x="4051195" y="1030252"/>
                </a:lnTo>
                <a:lnTo>
                  <a:pt x="4179548" y="1052869"/>
                </a:lnTo>
                <a:lnTo>
                  <a:pt x="4308472" y="1075147"/>
                </a:lnTo>
                <a:lnTo>
                  <a:pt x="4437659" y="1097033"/>
                </a:lnTo>
                <a:lnTo>
                  <a:pt x="4566802" y="1118475"/>
                </a:lnTo>
                <a:lnTo>
                  <a:pt x="4695594" y="1139417"/>
                </a:lnTo>
                <a:lnTo>
                  <a:pt x="4823728" y="1159807"/>
                </a:lnTo>
                <a:lnTo>
                  <a:pt x="4950897" y="1179592"/>
                </a:lnTo>
                <a:lnTo>
                  <a:pt x="5076794" y="1198717"/>
                </a:lnTo>
                <a:lnTo>
                  <a:pt x="5201112" y="1217130"/>
                </a:lnTo>
                <a:lnTo>
                  <a:pt x="5323543" y="1234776"/>
                </a:lnTo>
                <a:lnTo>
                  <a:pt x="5443781" y="1251603"/>
                </a:lnTo>
                <a:lnTo>
                  <a:pt x="5561519" y="1267558"/>
                </a:lnTo>
                <a:lnTo>
                  <a:pt x="5676449" y="1282585"/>
                </a:lnTo>
                <a:lnTo>
                  <a:pt x="5790250" y="1296707"/>
                </a:lnTo>
                <a:lnTo>
                  <a:pt x="5904649" y="1310004"/>
                </a:lnTo>
                <a:lnTo>
                  <a:pt x="6019351" y="1322511"/>
                </a:lnTo>
                <a:lnTo>
                  <a:pt x="6134063" y="1334265"/>
                </a:lnTo>
                <a:lnTo>
                  <a:pt x="6248490" y="1345299"/>
                </a:lnTo>
                <a:lnTo>
                  <a:pt x="6362339" y="1355651"/>
                </a:lnTo>
                <a:lnTo>
                  <a:pt x="6475315" y="1365356"/>
                </a:lnTo>
                <a:lnTo>
                  <a:pt x="6587124" y="1374450"/>
                </a:lnTo>
                <a:lnTo>
                  <a:pt x="6697472" y="1382967"/>
                </a:lnTo>
                <a:lnTo>
                  <a:pt x="6806066" y="1390944"/>
                </a:lnTo>
                <a:lnTo>
                  <a:pt x="6912611" y="1398417"/>
                </a:lnTo>
                <a:lnTo>
                  <a:pt x="7016813" y="1405421"/>
                </a:lnTo>
                <a:lnTo>
                  <a:pt x="7118378" y="1411991"/>
                </a:lnTo>
                <a:lnTo>
                  <a:pt x="7217012" y="1418163"/>
                </a:lnTo>
                <a:lnTo>
                  <a:pt x="7312421" y="1423973"/>
                </a:lnTo>
                <a:lnTo>
                  <a:pt x="7404311" y="1429457"/>
                </a:lnTo>
                <a:lnTo>
                  <a:pt x="7492388" y="1434650"/>
                </a:lnTo>
                <a:lnTo>
                  <a:pt x="7576358" y="1439587"/>
                </a:lnTo>
                <a:lnTo>
                  <a:pt x="7655927" y="1444305"/>
                </a:lnTo>
                <a:lnTo>
                  <a:pt x="7730801" y="1448838"/>
                </a:lnTo>
                <a:lnTo>
                  <a:pt x="7800619" y="1452972"/>
                </a:lnTo>
                <a:lnTo>
                  <a:pt x="7865416" y="1456492"/>
                </a:lnTo>
                <a:lnTo>
                  <a:pt x="7925542" y="1459439"/>
                </a:lnTo>
                <a:lnTo>
                  <a:pt x="7981349" y="1461853"/>
                </a:lnTo>
                <a:lnTo>
                  <a:pt x="8033190" y="1463775"/>
                </a:lnTo>
                <a:lnTo>
                  <a:pt x="8081415" y="1465244"/>
                </a:lnTo>
                <a:lnTo>
                  <a:pt x="8126376" y="1466300"/>
                </a:lnTo>
                <a:lnTo>
                  <a:pt x="8168426" y="1466983"/>
                </a:lnTo>
                <a:lnTo>
                  <a:pt x="8207916" y="1467334"/>
                </a:lnTo>
                <a:lnTo>
                  <a:pt x="8245198" y="1467393"/>
                </a:lnTo>
                <a:lnTo>
                  <a:pt x="8280624" y="1467199"/>
                </a:lnTo>
                <a:lnTo>
                  <a:pt x="8347312" y="1466215"/>
                </a:lnTo>
                <a:lnTo>
                  <a:pt x="8410796" y="1464702"/>
                </a:lnTo>
                <a:lnTo>
                  <a:pt x="8473890" y="1462982"/>
                </a:lnTo>
                <a:lnTo>
                  <a:pt x="8506170" y="1462144"/>
                </a:lnTo>
                <a:lnTo>
                  <a:pt x="8539407" y="1461374"/>
                </a:lnTo>
                <a:lnTo>
                  <a:pt x="8573954" y="1460713"/>
                </a:lnTo>
                <a:lnTo>
                  <a:pt x="8608787" y="1460032"/>
                </a:lnTo>
                <a:lnTo>
                  <a:pt x="8675585" y="1458170"/>
                </a:lnTo>
                <a:lnTo>
                  <a:pt x="8738899" y="1455703"/>
                </a:lnTo>
                <a:lnTo>
                  <a:pt x="8799138" y="1452701"/>
                </a:lnTo>
                <a:lnTo>
                  <a:pt x="8856712" y="1449236"/>
                </a:lnTo>
                <a:lnTo>
                  <a:pt x="8912031" y="1445380"/>
                </a:lnTo>
                <a:lnTo>
                  <a:pt x="8965505" y="1441203"/>
                </a:lnTo>
                <a:lnTo>
                  <a:pt x="9017545" y="1436777"/>
                </a:lnTo>
                <a:lnTo>
                  <a:pt x="9068559" y="1432174"/>
                </a:lnTo>
                <a:lnTo>
                  <a:pt x="9078271" y="1431271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215133" y="5137581"/>
            <a:ext cx="6929120" cy="1714500"/>
          </a:xfrm>
          <a:custGeom>
            <a:avLst/>
            <a:gdLst/>
            <a:ahLst/>
            <a:cxnLst/>
            <a:rect l="l" t="t" r="r" b="b"/>
            <a:pathLst>
              <a:path w="6929120" h="1714500">
                <a:moveTo>
                  <a:pt x="0" y="1714480"/>
                </a:moveTo>
                <a:lnTo>
                  <a:pt x="48751" y="1659572"/>
                </a:lnTo>
                <a:lnTo>
                  <a:pt x="97859" y="1604752"/>
                </a:lnTo>
                <a:lnTo>
                  <a:pt x="147680" y="1550111"/>
                </a:lnTo>
                <a:lnTo>
                  <a:pt x="198571" y="1495737"/>
                </a:lnTo>
                <a:lnTo>
                  <a:pt x="250888" y="1441719"/>
                </a:lnTo>
                <a:lnTo>
                  <a:pt x="304988" y="1388146"/>
                </a:lnTo>
                <a:lnTo>
                  <a:pt x="332819" y="1361555"/>
                </a:lnTo>
                <a:lnTo>
                  <a:pt x="361229" y="1335109"/>
                </a:lnTo>
                <a:lnTo>
                  <a:pt x="390263" y="1308818"/>
                </a:lnTo>
                <a:lnTo>
                  <a:pt x="419965" y="1282695"/>
                </a:lnTo>
                <a:lnTo>
                  <a:pt x="450381" y="1256750"/>
                </a:lnTo>
                <a:lnTo>
                  <a:pt x="481555" y="1230995"/>
                </a:lnTo>
                <a:lnTo>
                  <a:pt x="513531" y="1205440"/>
                </a:lnTo>
                <a:lnTo>
                  <a:pt x="546354" y="1180097"/>
                </a:lnTo>
                <a:lnTo>
                  <a:pt x="580218" y="1154766"/>
                </a:lnTo>
                <a:lnTo>
                  <a:pt x="615258" y="1129281"/>
                </a:lnTo>
                <a:lnTo>
                  <a:pt x="651371" y="1103695"/>
                </a:lnTo>
                <a:lnTo>
                  <a:pt x="688454" y="1078062"/>
                </a:lnTo>
                <a:lnTo>
                  <a:pt x="726406" y="1052434"/>
                </a:lnTo>
                <a:lnTo>
                  <a:pt x="765123" y="1026866"/>
                </a:lnTo>
                <a:lnTo>
                  <a:pt x="804502" y="1001411"/>
                </a:lnTo>
                <a:lnTo>
                  <a:pt x="844442" y="976122"/>
                </a:lnTo>
                <a:lnTo>
                  <a:pt x="884839" y="951053"/>
                </a:lnTo>
                <a:lnTo>
                  <a:pt x="925591" y="926257"/>
                </a:lnTo>
                <a:lnTo>
                  <a:pt x="966596" y="901787"/>
                </a:lnTo>
                <a:lnTo>
                  <a:pt x="1007751" y="877698"/>
                </a:lnTo>
                <a:lnTo>
                  <a:pt x="1048952" y="854042"/>
                </a:lnTo>
                <a:lnTo>
                  <a:pt x="1090099" y="830873"/>
                </a:lnTo>
                <a:lnTo>
                  <a:pt x="1131087" y="808245"/>
                </a:lnTo>
                <a:lnTo>
                  <a:pt x="1171815" y="786210"/>
                </a:lnTo>
                <a:lnTo>
                  <a:pt x="1212180" y="764823"/>
                </a:lnTo>
                <a:lnTo>
                  <a:pt x="1252079" y="744136"/>
                </a:lnTo>
                <a:lnTo>
                  <a:pt x="1291410" y="724203"/>
                </a:lnTo>
                <a:lnTo>
                  <a:pt x="1330070" y="705078"/>
                </a:lnTo>
                <a:lnTo>
                  <a:pt x="1367655" y="686881"/>
                </a:lnTo>
                <a:lnTo>
                  <a:pt x="1403966" y="669643"/>
                </a:lnTo>
                <a:lnTo>
                  <a:pt x="1439213" y="653284"/>
                </a:lnTo>
                <a:lnTo>
                  <a:pt x="1507353" y="622880"/>
                </a:lnTo>
                <a:lnTo>
                  <a:pt x="1573745" y="595031"/>
                </a:lnTo>
                <a:lnTo>
                  <a:pt x="1640063" y="569095"/>
                </a:lnTo>
                <a:lnTo>
                  <a:pt x="1707979" y="544431"/>
                </a:lnTo>
                <a:lnTo>
                  <a:pt x="1779166" y="520398"/>
                </a:lnTo>
                <a:lnTo>
                  <a:pt x="1816509" y="508418"/>
                </a:lnTo>
                <a:lnTo>
                  <a:pt x="1855297" y="496356"/>
                </a:lnTo>
                <a:lnTo>
                  <a:pt x="1895739" y="484131"/>
                </a:lnTo>
                <a:lnTo>
                  <a:pt x="1938044" y="471663"/>
                </a:lnTo>
                <a:lnTo>
                  <a:pt x="1982421" y="458873"/>
                </a:lnTo>
                <a:lnTo>
                  <a:pt x="2029079" y="445679"/>
                </a:lnTo>
                <a:lnTo>
                  <a:pt x="2078228" y="432003"/>
                </a:lnTo>
                <a:lnTo>
                  <a:pt x="2130698" y="417772"/>
                </a:lnTo>
                <a:lnTo>
                  <a:pt x="2186898" y="403058"/>
                </a:lnTo>
                <a:lnTo>
                  <a:pt x="2246399" y="387943"/>
                </a:lnTo>
                <a:lnTo>
                  <a:pt x="2308775" y="372505"/>
                </a:lnTo>
                <a:lnTo>
                  <a:pt x="2373598" y="356825"/>
                </a:lnTo>
                <a:lnTo>
                  <a:pt x="2440440" y="340983"/>
                </a:lnTo>
                <a:lnTo>
                  <a:pt x="2508873" y="325058"/>
                </a:lnTo>
                <a:lnTo>
                  <a:pt x="2578471" y="309130"/>
                </a:lnTo>
                <a:lnTo>
                  <a:pt x="2648806" y="293280"/>
                </a:lnTo>
                <a:lnTo>
                  <a:pt x="2719451" y="277587"/>
                </a:lnTo>
                <a:lnTo>
                  <a:pt x="2789977" y="262131"/>
                </a:lnTo>
                <a:lnTo>
                  <a:pt x="2859957" y="246992"/>
                </a:lnTo>
                <a:lnTo>
                  <a:pt x="2928965" y="232251"/>
                </a:lnTo>
                <a:lnTo>
                  <a:pt x="2996572" y="217986"/>
                </a:lnTo>
                <a:lnTo>
                  <a:pt x="3062351" y="204278"/>
                </a:lnTo>
                <a:lnTo>
                  <a:pt x="3125874" y="191207"/>
                </a:lnTo>
                <a:lnTo>
                  <a:pt x="3186714" y="178852"/>
                </a:lnTo>
                <a:lnTo>
                  <a:pt x="3244444" y="167295"/>
                </a:lnTo>
                <a:lnTo>
                  <a:pt x="3298636" y="156613"/>
                </a:lnTo>
                <a:lnTo>
                  <a:pt x="3348863" y="146888"/>
                </a:lnTo>
                <a:lnTo>
                  <a:pt x="3394992" y="138151"/>
                </a:lnTo>
                <a:lnTo>
                  <a:pt x="3437432" y="130298"/>
                </a:lnTo>
                <a:lnTo>
                  <a:pt x="3476560" y="123261"/>
                </a:lnTo>
                <a:lnTo>
                  <a:pt x="3546395" y="111372"/>
                </a:lnTo>
                <a:lnTo>
                  <a:pt x="3607529" y="101947"/>
                </a:lnTo>
                <a:lnTo>
                  <a:pt x="3662990" y="94453"/>
                </a:lnTo>
                <a:lnTo>
                  <a:pt x="3715808" y="88353"/>
                </a:lnTo>
                <a:lnTo>
                  <a:pt x="3769014" y="83114"/>
                </a:lnTo>
                <a:lnTo>
                  <a:pt x="3825636" y="78201"/>
                </a:lnTo>
                <a:lnTo>
                  <a:pt x="3888705" y="73078"/>
                </a:lnTo>
                <a:lnTo>
                  <a:pt x="3923604" y="70270"/>
                </a:lnTo>
                <a:lnTo>
                  <a:pt x="3961251" y="67210"/>
                </a:lnTo>
                <a:lnTo>
                  <a:pt x="4002024" y="63830"/>
                </a:lnTo>
                <a:lnTo>
                  <a:pt x="4045663" y="60255"/>
                </a:lnTo>
                <a:lnTo>
                  <a:pt x="4091547" y="56662"/>
                </a:lnTo>
                <a:lnTo>
                  <a:pt x="4139452" y="53066"/>
                </a:lnTo>
                <a:lnTo>
                  <a:pt x="4189154" y="49480"/>
                </a:lnTo>
                <a:lnTo>
                  <a:pt x="4240432" y="45917"/>
                </a:lnTo>
                <a:lnTo>
                  <a:pt x="4293062" y="42391"/>
                </a:lnTo>
                <a:lnTo>
                  <a:pt x="4346821" y="38915"/>
                </a:lnTo>
                <a:lnTo>
                  <a:pt x="4401486" y="35502"/>
                </a:lnTo>
                <a:lnTo>
                  <a:pt x="4456834" y="32166"/>
                </a:lnTo>
                <a:lnTo>
                  <a:pt x="4512643" y="28921"/>
                </a:lnTo>
                <a:lnTo>
                  <a:pt x="4568688" y="25779"/>
                </a:lnTo>
                <a:lnTo>
                  <a:pt x="4624748" y="22755"/>
                </a:lnTo>
                <a:lnTo>
                  <a:pt x="4680599" y="19862"/>
                </a:lnTo>
                <a:lnTo>
                  <a:pt x="4736018" y="17112"/>
                </a:lnTo>
                <a:lnTo>
                  <a:pt x="4790783" y="14520"/>
                </a:lnTo>
                <a:lnTo>
                  <a:pt x="4844670" y="12099"/>
                </a:lnTo>
                <a:lnTo>
                  <a:pt x="4897456" y="9863"/>
                </a:lnTo>
                <a:lnTo>
                  <a:pt x="4948918" y="7824"/>
                </a:lnTo>
                <a:lnTo>
                  <a:pt x="4998833" y="5997"/>
                </a:lnTo>
                <a:lnTo>
                  <a:pt x="5046980" y="4394"/>
                </a:lnTo>
                <a:lnTo>
                  <a:pt x="5095696" y="3053"/>
                </a:lnTo>
                <a:lnTo>
                  <a:pt x="5147061" y="1987"/>
                </a:lnTo>
                <a:lnTo>
                  <a:pt x="5200520" y="1173"/>
                </a:lnTo>
                <a:lnTo>
                  <a:pt x="5255515" y="590"/>
                </a:lnTo>
                <a:lnTo>
                  <a:pt x="5311489" y="215"/>
                </a:lnTo>
                <a:lnTo>
                  <a:pt x="5367886" y="26"/>
                </a:lnTo>
                <a:lnTo>
                  <a:pt x="5424149" y="0"/>
                </a:lnTo>
                <a:lnTo>
                  <a:pt x="5479722" y="115"/>
                </a:lnTo>
                <a:lnTo>
                  <a:pt x="5534048" y="349"/>
                </a:lnTo>
                <a:lnTo>
                  <a:pt x="5586571" y="679"/>
                </a:lnTo>
                <a:lnTo>
                  <a:pt x="5636733" y="1084"/>
                </a:lnTo>
                <a:lnTo>
                  <a:pt x="5683978" y="1541"/>
                </a:lnTo>
                <a:lnTo>
                  <a:pt x="5727750" y="2028"/>
                </a:lnTo>
                <a:lnTo>
                  <a:pt x="5767491" y="2522"/>
                </a:lnTo>
                <a:lnTo>
                  <a:pt x="5832656" y="3443"/>
                </a:lnTo>
                <a:lnTo>
                  <a:pt x="5875021" y="4127"/>
                </a:lnTo>
                <a:lnTo>
                  <a:pt x="5890133" y="4394"/>
                </a:lnTo>
                <a:lnTo>
                  <a:pt x="6495796" y="4394"/>
                </a:lnTo>
                <a:lnTo>
                  <a:pt x="6545803" y="5858"/>
                </a:lnTo>
                <a:lnTo>
                  <a:pt x="6594623" y="7815"/>
                </a:lnTo>
                <a:lnTo>
                  <a:pt x="6641897" y="10156"/>
                </a:lnTo>
                <a:lnTo>
                  <a:pt x="6687269" y="12772"/>
                </a:lnTo>
                <a:lnTo>
                  <a:pt x="6730380" y="15554"/>
                </a:lnTo>
                <a:lnTo>
                  <a:pt x="6770874" y="18394"/>
                </a:lnTo>
                <a:lnTo>
                  <a:pt x="6825926" y="22521"/>
                </a:lnTo>
                <a:lnTo>
                  <a:pt x="6858313" y="25027"/>
                </a:lnTo>
                <a:lnTo>
                  <a:pt x="6873078" y="26165"/>
                </a:lnTo>
                <a:lnTo>
                  <a:pt x="6886832" y="27208"/>
                </a:lnTo>
                <a:lnTo>
                  <a:pt x="6899529" y="28143"/>
                </a:lnTo>
                <a:lnTo>
                  <a:pt x="6919115" y="29588"/>
                </a:lnTo>
                <a:lnTo>
                  <a:pt x="6928865" y="30326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177158" y="2750057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055" y="0"/>
                </a:moveTo>
                <a:lnTo>
                  <a:pt x="3937" y="402970"/>
                </a:lnTo>
                <a:lnTo>
                  <a:pt x="0" y="1202181"/>
                </a:lnTo>
                <a:lnTo>
                  <a:pt x="700532" y="1606677"/>
                </a:lnTo>
                <a:lnTo>
                  <a:pt x="1390777" y="1203705"/>
                </a:lnTo>
                <a:lnTo>
                  <a:pt x="1394587" y="404367"/>
                </a:lnTo>
                <a:lnTo>
                  <a:pt x="6940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177158" y="2750057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0"/>
                </a:moveTo>
                <a:lnTo>
                  <a:pt x="694055" y="0"/>
                </a:lnTo>
                <a:lnTo>
                  <a:pt x="1394587" y="404367"/>
                </a:lnTo>
                <a:lnTo>
                  <a:pt x="1390777" y="1203705"/>
                </a:lnTo>
                <a:lnTo>
                  <a:pt x="700532" y="1606677"/>
                </a:lnTo>
                <a:lnTo>
                  <a:pt x="0" y="1202181"/>
                </a:lnTo>
                <a:lnTo>
                  <a:pt x="3937" y="40297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901059" y="4016883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1"/>
                </a:moveTo>
                <a:lnTo>
                  <a:pt x="694054" y="0"/>
                </a:lnTo>
                <a:lnTo>
                  <a:pt x="1394587" y="404368"/>
                </a:lnTo>
                <a:lnTo>
                  <a:pt x="1390777" y="1203706"/>
                </a:lnTo>
                <a:lnTo>
                  <a:pt x="700531" y="1606651"/>
                </a:lnTo>
                <a:lnTo>
                  <a:pt x="0" y="1202182"/>
                </a:lnTo>
                <a:lnTo>
                  <a:pt x="3937" y="40297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910584" y="1483233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054" y="0"/>
                </a:moveTo>
                <a:lnTo>
                  <a:pt x="3937" y="402970"/>
                </a:lnTo>
                <a:lnTo>
                  <a:pt x="0" y="1202181"/>
                </a:lnTo>
                <a:lnTo>
                  <a:pt x="700531" y="1606677"/>
                </a:lnTo>
                <a:lnTo>
                  <a:pt x="1390777" y="1203705"/>
                </a:lnTo>
                <a:lnTo>
                  <a:pt x="1394587" y="404367"/>
                </a:lnTo>
                <a:lnTo>
                  <a:pt x="69405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910584" y="1483233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0"/>
                </a:moveTo>
                <a:lnTo>
                  <a:pt x="694054" y="0"/>
                </a:lnTo>
                <a:lnTo>
                  <a:pt x="1394587" y="404367"/>
                </a:lnTo>
                <a:lnTo>
                  <a:pt x="1390777" y="1203705"/>
                </a:lnTo>
                <a:lnTo>
                  <a:pt x="700531" y="1606677"/>
                </a:lnTo>
                <a:lnTo>
                  <a:pt x="0" y="1202181"/>
                </a:lnTo>
                <a:lnTo>
                  <a:pt x="3937" y="40297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158108" y="216408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055" y="0"/>
                </a:moveTo>
                <a:lnTo>
                  <a:pt x="3937" y="402971"/>
                </a:lnTo>
                <a:lnTo>
                  <a:pt x="0" y="1202182"/>
                </a:lnTo>
                <a:lnTo>
                  <a:pt x="700532" y="1606677"/>
                </a:lnTo>
                <a:lnTo>
                  <a:pt x="1390777" y="1203706"/>
                </a:lnTo>
                <a:lnTo>
                  <a:pt x="1394587" y="404368"/>
                </a:lnTo>
                <a:lnTo>
                  <a:pt x="6940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158108" y="216408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1"/>
                </a:moveTo>
                <a:lnTo>
                  <a:pt x="694055" y="0"/>
                </a:lnTo>
                <a:lnTo>
                  <a:pt x="1394587" y="404368"/>
                </a:lnTo>
                <a:lnTo>
                  <a:pt x="1390777" y="1203706"/>
                </a:lnTo>
                <a:lnTo>
                  <a:pt x="700532" y="1606677"/>
                </a:lnTo>
                <a:lnTo>
                  <a:pt x="0" y="1202182"/>
                </a:lnTo>
                <a:lnTo>
                  <a:pt x="3937" y="40297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644009" y="5274183"/>
            <a:ext cx="1395095" cy="1584325"/>
          </a:xfrm>
          <a:custGeom>
            <a:avLst/>
            <a:gdLst/>
            <a:ahLst/>
            <a:cxnLst/>
            <a:rect l="l" t="t" r="r" b="b"/>
            <a:pathLst>
              <a:path w="1395095" h="1584325">
                <a:moveTo>
                  <a:pt x="694054" y="0"/>
                </a:moveTo>
                <a:lnTo>
                  <a:pt x="3937" y="402958"/>
                </a:lnTo>
                <a:lnTo>
                  <a:pt x="0" y="1202220"/>
                </a:lnTo>
                <a:lnTo>
                  <a:pt x="660966" y="1583815"/>
                </a:lnTo>
                <a:lnTo>
                  <a:pt x="739656" y="1583815"/>
                </a:lnTo>
                <a:lnTo>
                  <a:pt x="1390777" y="1203667"/>
                </a:lnTo>
                <a:lnTo>
                  <a:pt x="1394587" y="404406"/>
                </a:lnTo>
                <a:lnTo>
                  <a:pt x="69405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647946" y="5274183"/>
            <a:ext cx="1390650" cy="1584325"/>
          </a:xfrm>
          <a:custGeom>
            <a:avLst/>
            <a:gdLst/>
            <a:ahLst/>
            <a:cxnLst/>
            <a:rect l="l" t="t" r="r" b="b"/>
            <a:pathLst>
              <a:path w="1390650" h="1584325">
                <a:moveTo>
                  <a:pt x="0" y="402958"/>
                </a:moveTo>
                <a:lnTo>
                  <a:pt x="690117" y="0"/>
                </a:lnTo>
                <a:lnTo>
                  <a:pt x="1390650" y="404406"/>
                </a:lnTo>
                <a:lnTo>
                  <a:pt x="1386839" y="1203667"/>
                </a:lnTo>
                <a:lnTo>
                  <a:pt x="735719" y="158381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644009" y="5677141"/>
            <a:ext cx="661035" cy="1181100"/>
          </a:xfrm>
          <a:custGeom>
            <a:avLst/>
            <a:gdLst/>
            <a:ahLst/>
            <a:cxnLst/>
            <a:rect l="l" t="t" r="r" b="b"/>
            <a:pathLst>
              <a:path w="661035" h="1181100">
                <a:moveTo>
                  <a:pt x="660966" y="1180857"/>
                </a:moveTo>
                <a:lnTo>
                  <a:pt x="0" y="799261"/>
                </a:lnTo>
                <a:lnTo>
                  <a:pt x="393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4214" y="4007358"/>
            <a:ext cx="802005" cy="1607185"/>
          </a:xfrm>
          <a:custGeom>
            <a:avLst/>
            <a:gdLst/>
            <a:ahLst/>
            <a:cxnLst/>
            <a:rect l="l" t="t" r="r" b="b"/>
            <a:pathLst>
              <a:path w="802005" h="1607185">
                <a:moveTo>
                  <a:pt x="101349" y="0"/>
                </a:moveTo>
                <a:lnTo>
                  <a:pt x="0" y="62865"/>
                </a:lnTo>
                <a:lnTo>
                  <a:pt x="3425" y="1545971"/>
                </a:lnTo>
                <a:lnTo>
                  <a:pt x="107750" y="1606651"/>
                </a:lnTo>
                <a:lnTo>
                  <a:pt x="797982" y="1203706"/>
                </a:lnTo>
                <a:lnTo>
                  <a:pt x="801869" y="404368"/>
                </a:lnTo>
                <a:lnTo>
                  <a:pt x="10134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4214" y="4007358"/>
            <a:ext cx="802005" cy="1607185"/>
          </a:xfrm>
          <a:custGeom>
            <a:avLst/>
            <a:gdLst/>
            <a:ahLst/>
            <a:cxnLst/>
            <a:rect l="l" t="t" r="r" b="b"/>
            <a:pathLst>
              <a:path w="802005" h="1607185">
                <a:moveTo>
                  <a:pt x="0" y="62865"/>
                </a:moveTo>
                <a:lnTo>
                  <a:pt x="101349" y="0"/>
                </a:lnTo>
                <a:lnTo>
                  <a:pt x="801869" y="404368"/>
                </a:lnTo>
                <a:lnTo>
                  <a:pt x="797982" y="1203706"/>
                </a:lnTo>
                <a:lnTo>
                  <a:pt x="107750" y="1606651"/>
                </a:lnTo>
                <a:lnTo>
                  <a:pt x="3425" y="1545971"/>
                </a:lnTo>
                <a:lnTo>
                  <a:pt x="0" y="6286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09245" y="5293233"/>
            <a:ext cx="1391285" cy="1565275"/>
          </a:xfrm>
          <a:custGeom>
            <a:avLst/>
            <a:gdLst/>
            <a:ahLst/>
            <a:cxnLst/>
            <a:rect l="l" t="t" r="r" b="b"/>
            <a:pathLst>
              <a:path w="1391285" h="1565275">
                <a:moveTo>
                  <a:pt x="0" y="402958"/>
                </a:moveTo>
                <a:lnTo>
                  <a:pt x="690219" y="0"/>
                </a:lnTo>
                <a:lnTo>
                  <a:pt x="1390700" y="404406"/>
                </a:lnTo>
                <a:lnTo>
                  <a:pt x="1386890" y="1203667"/>
                </a:lnTo>
                <a:lnTo>
                  <a:pt x="768376" y="156476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05359" y="5696191"/>
            <a:ext cx="628015" cy="1162050"/>
          </a:xfrm>
          <a:custGeom>
            <a:avLst/>
            <a:gdLst/>
            <a:ahLst/>
            <a:cxnLst/>
            <a:rect l="l" t="t" r="r" b="b"/>
            <a:pathLst>
              <a:path w="628015" h="1162050">
                <a:moveTo>
                  <a:pt x="627946" y="1161807"/>
                </a:moveTo>
                <a:lnTo>
                  <a:pt x="0" y="799261"/>
                </a:lnTo>
                <a:lnTo>
                  <a:pt x="3886" y="0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33934" y="2740532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118" y="0"/>
                </a:moveTo>
                <a:lnTo>
                  <a:pt x="3886" y="402970"/>
                </a:lnTo>
                <a:lnTo>
                  <a:pt x="0" y="1202181"/>
                </a:lnTo>
                <a:lnTo>
                  <a:pt x="700506" y="1606677"/>
                </a:lnTo>
                <a:lnTo>
                  <a:pt x="1390777" y="1203705"/>
                </a:lnTo>
                <a:lnTo>
                  <a:pt x="1394586" y="404367"/>
                </a:lnTo>
                <a:lnTo>
                  <a:pt x="6941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33934" y="2740532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886" y="402970"/>
                </a:moveTo>
                <a:lnTo>
                  <a:pt x="694118" y="0"/>
                </a:lnTo>
                <a:lnTo>
                  <a:pt x="1394586" y="404367"/>
                </a:lnTo>
                <a:lnTo>
                  <a:pt x="1390777" y="1203705"/>
                </a:lnTo>
                <a:lnTo>
                  <a:pt x="700506" y="1606677"/>
                </a:lnTo>
                <a:lnTo>
                  <a:pt x="0" y="1202181"/>
                </a:lnTo>
                <a:lnTo>
                  <a:pt x="3886" y="40297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957833" y="4016883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886" y="402971"/>
                </a:moveTo>
                <a:lnTo>
                  <a:pt x="694054" y="0"/>
                </a:lnTo>
                <a:lnTo>
                  <a:pt x="1394586" y="404368"/>
                </a:lnTo>
                <a:lnTo>
                  <a:pt x="1390777" y="1203706"/>
                </a:lnTo>
                <a:lnTo>
                  <a:pt x="700532" y="1606651"/>
                </a:lnTo>
                <a:lnTo>
                  <a:pt x="0" y="1202182"/>
                </a:lnTo>
                <a:lnTo>
                  <a:pt x="3886" y="40297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695195" y="5302758"/>
            <a:ext cx="1390650" cy="1555750"/>
          </a:xfrm>
          <a:custGeom>
            <a:avLst/>
            <a:gdLst/>
            <a:ahLst/>
            <a:cxnLst/>
            <a:rect l="l" t="t" r="r" b="b"/>
            <a:pathLst>
              <a:path w="1390650" h="1555750">
                <a:moveTo>
                  <a:pt x="0" y="402958"/>
                </a:moveTo>
                <a:lnTo>
                  <a:pt x="690118" y="0"/>
                </a:lnTo>
                <a:lnTo>
                  <a:pt x="1390650" y="404406"/>
                </a:lnTo>
                <a:lnTo>
                  <a:pt x="1386840" y="1203667"/>
                </a:lnTo>
                <a:lnTo>
                  <a:pt x="784663" y="155524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691258" y="5705716"/>
            <a:ext cx="611505" cy="1152525"/>
          </a:xfrm>
          <a:custGeom>
            <a:avLst/>
            <a:gdLst/>
            <a:ahLst/>
            <a:cxnLst/>
            <a:rect l="l" t="t" r="r" b="b"/>
            <a:pathLst>
              <a:path w="611505" h="1152525">
                <a:moveTo>
                  <a:pt x="611471" y="1152282"/>
                </a:moveTo>
                <a:lnTo>
                  <a:pt x="0" y="799261"/>
                </a:lnTo>
                <a:lnTo>
                  <a:pt x="393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710308" y="2750057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055" y="0"/>
                </a:moveTo>
                <a:lnTo>
                  <a:pt x="3937" y="402970"/>
                </a:lnTo>
                <a:lnTo>
                  <a:pt x="0" y="1202181"/>
                </a:lnTo>
                <a:lnTo>
                  <a:pt x="700532" y="1606677"/>
                </a:lnTo>
                <a:lnTo>
                  <a:pt x="1390777" y="1203705"/>
                </a:lnTo>
                <a:lnTo>
                  <a:pt x="1394587" y="404367"/>
                </a:lnTo>
                <a:lnTo>
                  <a:pt x="6940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710308" y="2750057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0"/>
                </a:moveTo>
                <a:lnTo>
                  <a:pt x="694055" y="0"/>
                </a:lnTo>
                <a:lnTo>
                  <a:pt x="1394587" y="404367"/>
                </a:lnTo>
                <a:lnTo>
                  <a:pt x="1390777" y="1203705"/>
                </a:lnTo>
                <a:lnTo>
                  <a:pt x="700532" y="1606677"/>
                </a:lnTo>
                <a:lnTo>
                  <a:pt x="0" y="1202181"/>
                </a:lnTo>
                <a:lnTo>
                  <a:pt x="3937" y="40297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976883" y="1454658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886" y="402970"/>
                </a:moveTo>
                <a:lnTo>
                  <a:pt x="694054" y="0"/>
                </a:lnTo>
                <a:lnTo>
                  <a:pt x="1394586" y="404367"/>
                </a:lnTo>
                <a:lnTo>
                  <a:pt x="1390777" y="1203705"/>
                </a:lnTo>
                <a:lnTo>
                  <a:pt x="700532" y="1606677"/>
                </a:lnTo>
                <a:lnTo>
                  <a:pt x="0" y="1202181"/>
                </a:lnTo>
                <a:lnTo>
                  <a:pt x="3886" y="40297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987158" y="4035933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055" y="0"/>
                </a:moveTo>
                <a:lnTo>
                  <a:pt x="3937" y="402971"/>
                </a:lnTo>
                <a:lnTo>
                  <a:pt x="0" y="1202182"/>
                </a:lnTo>
                <a:lnTo>
                  <a:pt x="700532" y="1606651"/>
                </a:lnTo>
                <a:lnTo>
                  <a:pt x="1390777" y="1203706"/>
                </a:lnTo>
                <a:lnTo>
                  <a:pt x="1394587" y="404368"/>
                </a:lnTo>
                <a:lnTo>
                  <a:pt x="6940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987158" y="4035933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1"/>
                </a:moveTo>
                <a:lnTo>
                  <a:pt x="694055" y="0"/>
                </a:lnTo>
                <a:lnTo>
                  <a:pt x="1394587" y="404368"/>
                </a:lnTo>
                <a:lnTo>
                  <a:pt x="1390777" y="1203706"/>
                </a:lnTo>
                <a:lnTo>
                  <a:pt x="700532" y="1606651"/>
                </a:lnTo>
                <a:lnTo>
                  <a:pt x="0" y="1202182"/>
                </a:lnTo>
                <a:lnTo>
                  <a:pt x="3937" y="40297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7734045" y="5312283"/>
            <a:ext cx="1390650" cy="1546225"/>
          </a:xfrm>
          <a:custGeom>
            <a:avLst/>
            <a:gdLst/>
            <a:ahLst/>
            <a:cxnLst/>
            <a:rect l="l" t="t" r="r" b="b"/>
            <a:pathLst>
              <a:path w="1390650" h="1546225">
                <a:moveTo>
                  <a:pt x="0" y="402958"/>
                </a:moveTo>
                <a:lnTo>
                  <a:pt x="690118" y="0"/>
                </a:lnTo>
                <a:lnTo>
                  <a:pt x="1390650" y="404406"/>
                </a:lnTo>
                <a:lnTo>
                  <a:pt x="1386839" y="1203667"/>
                </a:lnTo>
                <a:lnTo>
                  <a:pt x="800977" y="154571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7730108" y="5715241"/>
            <a:ext cx="594995" cy="1143000"/>
          </a:xfrm>
          <a:custGeom>
            <a:avLst/>
            <a:gdLst/>
            <a:ahLst/>
            <a:cxnLst/>
            <a:rect l="l" t="t" r="r" b="b"/>
            <a:pathLst>
              <a:path w="594995" h="1143000">
                <a:moveTo>
                  <a:pt x="594972" y="1142757"/>
                </a:moveTo>
                <a:lnTo>
                  <a:pt x="0" y="799261"/>
                </a:lnTo>
                <a:lnTo>
                  <a:pt x="393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7730108" y="2759582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055" y="0"/>
                </a:moveTo>
                <a:lnTo>
                  <a:pt x="3937" y="402970"/>
                </a:lnTo>
                <a:lnTo>
                  <a:pt x="0" y="1202181"/>
                </a:lnTo>
                <a:lnTo>
                  <a:pt x="700532" y="1606677"/>
                </a:lnTo>
                <a:lnTo>
                  <a:pt x="1390777" y="1203705"/>
                </a:lnTo>
                <a:lnTo>
                  <a:pt x="1394587" y="404367"/>
                </a:lnTo>
                <a:lnTo>
                  <a:pt x="6940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7730108" y="2759582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0"/>
                </a:moveTo>
                <a:lnTo>
                  <a:pt x="694055" y="0"/>
                </a:lnTo>
                <a:lnTo>
                  <a:pt x="1394587" y="404367"/>
                </a:lnTo>
                <a:lnTo>
                  <a:pt x="1390777" y="1203705"/>
                </a:lnTo>
                <a:lnTo>
                  <a:pt x="700532" y="1606677"/>
                </a:lnTo>
                <a:lnTo>
                  <a:pt x="0" y="1202181"/>
                </a:lnTo>
                <a:lnTo>
                  <a:pt x="3937" y="40297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8463533" y="4043867"/>
            <a:ext cx="680720" cy="1587500"/>
          </a:xfrm>
          <a:custGeom>
            <a:avLst/>
            <a:gdLst/>
            <a:ahLst/>
            <a:cxnLst/>
            <a:rect l="l" t="t" r="r" b="b"/>
            <a:pathLst>
              <a:path w="680720" h="1587500">
                <a:moveTo>
                  <a:pt x="680466" y="0"/>
                </a:moveTo>
                <a:lnTo>
                  <a:pt x="3937" y="395036"/>
                </a:lnTo>
                <a:lnTo>
                  <a:pt x="0" y="1194247"/>
                </a:lnTo>
                <a:lnTo>
                  <a:pt x="680466" y="1587131"/>
                </a:lnTo>
                <a:lnTo>
                  <a:pt x="68046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8467470" y="4043867"/>
            <a:ext cx="676910" cy="395605"/>
          </a:xfrm>
          <a:custGeom>
            <a:avLst/>
            <a:gdLst/>
            <a:ahLst/>
            <a:cxnLst/>
            <a:rect l="l" t="t" r="r" b="b"/>
            <a:pathLst>
              <a:path w="676909" h="395604">
                <a:moveTo>
                  <a:pt x="0" y="395036"/>
                </a:moveTo>
                <a:lnTo>
                  <a:pt x="676528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8463533" y="4438903"/>
            <a:ext cx="680720" cy="1192530"/>
          </a:xfrm>
          <a:custGeom>
            <a:avLst/>
            <a:gdLst/>
            <a:ahLst/>
            <a:cxnLst/>
            <a:rect l="l" t="t" r="r" b="b"/>
            <a:pathLst>
              <a:path w="680720" h="1192529">
                <a:moveTo>
                  <a:pt x="680466" y="1192094"/>
                </a:moveTo>
                <a:lnTo>
                  <a:pt x="0" y="799211"/>
                </a:lnTo>
                <a:lnTo>
                  <a:pt x="393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8467470" y="1500692"/>
            <a:ext cx="676910" cy="395605"/>
          </a:xfrm>
          <a:custGeom>
            <a:avLst/>
            <a:gdLst/>
            <a:ahLst/>
            <a:cxnLst/>
            <a:rect l="l" t="t" r="r" b="b"/>
            <a:pathLst>
              <a:path w="676909" h="395605">
                <a:moveTo>
                  <a:pt x="0" y="395036"/>
                </a:moveTo>
                <a:lnTo>
                  <a:pt x="676528" y="0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8463533" y="1895729"/>
            <a:ext cx="680720" cy="1192530"/>
          </a:xfrm>
          <a:custGeom>
            <a:avLst/>
            <a:gdLst/>
            <a:ahLst/>
            <a:cxnLst/>
            <a:rect l="l" t="t" r="r" b="b"/>
            <a:pathLst>
              <a:path w="680720" h="1192530">
                <a:moveTo>
                  <a:pt x="680466" y="1192119"/>
                </a:moveTo>
                <a:lnTo>
                  <a:pt x="0" y="799211"/>
                </a:lnTo>
                <a:lnTo>
                  <a:pt x="393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457200" y="333476"/>
            <a:ext cx="8229600" cy="6186170"/>
          </a:xfrm>
          <a:custGeom>
            <a:avLst/>
            <a:gdLst/>
            <a:ahLst/>
            <a:cxnLst/>
            <a:rect l="l" t="t" r="r" b="b"/>
            <a:pathLst>
              <a:path w="8229600" h="6186170">
                <a:moveTo>
                  <a:pt x="0" y="6185661"/>
                </a:moveTo>
                <a:lnTo>
                  <a:pt x="8229600" y="6185661"/>
                </a:lnTo>
                <a:lnTo>
                  <a:pt x="8229600" y="0"/>
                </a:lnTo>
                <a:lnTo>
                  <a:pt x="0" y="0"/>
                </a:lnTo>
                <a:lnTo>
                  <a:pt x="0" y="61856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457200" y="333476"/>
            <a:ext cx="8229600" cy="6186170"/>
          </a:xfrm>
          <a:custGeom>
            <a:avLst/>
            <a:gdLst/>
            <a:ahLst/>
            <a:cxnLst/>
            <a:rect l="l" t="t" r="r" b="b"/>
            <a:pathLst>
              <a:path w="8229600" h="6186170">
                <a:moveTo>
                  <a:pt x="0" y="6185661"/>
                </a:moveTo>
                <a:lnTo>
                  <a:pt x="8229600" y="6185661"/>
                </a:lnTo>
                <a:lnTo>
                  <a:pt x="8229600" y="0"/>
                </a:lnTo>
                <a:lnTo>
                  <a:pt x="0" y="0"/>
                </a:lnTo>
                <a:lnTo>
                  <a:pt x="0" y="6185661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4561204" y="0"/>
            <a:ext cx="3679190" cy="678180"/>
          </a:xfrm>
          <a:custGeom>
            <a:avLst/>
            <a:gdLst/>
            <a:ahLst/>
            <a:cxnLst/>
            <a:rect l="l" t="t" r="r" b="b"/>
            <a:pathLst>
              <a:path w="3679190" h="678180">
                <a:moveTo>
                  <a:pt x="0" y="677672"/>
                </a:moveTo>
                <a:lnTo>
                  <a:pt x="3679062" y="677672"/>
                </a:lnTo>
                <a:lnTo>
                  <a:pt x="3679062" y="0"/>
                </a:lnTo>
                <a:lnTo>
                  <a:pt x="0" y="0"/>
                </a:lnTo>
                <a:lnTo>
                  <a:pt x="0" y="677672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4561204" y="0"/>
            <a:ext cx="3679190" cy="678180"/>
          </a:xfrm>
          <a:custGeom>
            <a:avLst/>
            <a:gdLst/>
            <a:ahLst/>
            <a:cxnLst/>
            <a:rect l="l" t="t" r="r" b="b"/>
            <a:pathLst>
              <a:path w="3679190" h="678180">
                <a:moveTo>
                  <a:pt x="0" y="677672"/>
                </a:moveTo>
                <a:lnTo>
                  <a:pt x="3679062" y="677672"/>
                </a:lnTo>
                <a:lnTo>
                  <a:pt x="3679062" y="0"/>
                </a:lnTo>
              </a:path>
            </a:pathLst>
          </a:custGeom>
          <a:ln w="15875">
            <a:solidFill>
              <a:srgbClr val="74A4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4561204" y="0"/>
            <a:ext cx="0" cy="678180"/>
          </a:xfrm>
          <a:custGeom>
            <a:avLst/>
            <a:gdLst/>
            <a:ahLst/>
            <a:cxnLst/>
            <a:rect l="l" t="t" r="r" b="b"/>
            <a:pathLst>
              <a:path h="678180">
                <a:moveTo>
                  <a:pt x="0" y="0"/>
                </a:moveTo>
                <a:lnTo>
                  <a:pt x="0" y="677672"/>
                </a:lnTo>
              </a:path>
            </a:pathLst>
          </a:custGeom>
          <a:ln w="15875">
            <a:solidFill>
              <a:srgbClr val="74A4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4649089" y="0"/>
            <a:ext cx="3505200" cy="602615"/>
          </a:xfrm>
          <a:custGeom>
            <a:avLst/>
            <a:gdLst/>
            <a:ahLst/>
            <a:cxnLst/>
            <a:rect l="l" t="t" r="r" b="b"/>
            <a:pathLst>
              <a:path w="3505200" h="602615">
                <a:moveTo>
                  <a:pt x="0" y="602488"/>
                </a:moveTo>
                <a:lnTo>
                  <a:pt x="3505199" y="602488"/>
                </a:lnTo>
                <a:lnTo>
                  <a:pt x="3505199" y="0"/>
                </a:lnTo>
                <a:lnTo>
                  <a:pt x="0" y="0"/>
                </a:lnTo>
                <a:lnTo>
                  <a:pt x="0" y="602488"/>
                </a:lnTo>
                <a:close/>
              </a:path>
            </a:pathLst>
          </a:custGeom>
          <a:solidFill>
            <a:srgbClr val="70685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 txBox="1"/>
          <p:nvPr/>
        </p:nvSpPr>
        <p:spPr>
          <a:xfrm>
            <a:off x="1122375" y="1201225"/>
            <a:ext cx="6722109" cy="40614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152400">
              <a:lnSpc>
                <a:spcPct val="100000"/>
              </a:lnSpc>
            </a:pPr>
            <a:r>
              <a:rPr sz="3200" dirty="0">
                <a:solidFill>
                  <a:srgbClr val="93C500"/>
                </a:solidFill>
                <a:latin typeface="Century Gothic"/>
                <a:cs typeface="Century Gothic"/>
              </a:rPr>
              <a:t>Alterna</a:t>
            </a:r>
            <a:r>
              <a:rPr sz="3200" spc="-20" dirty="0">
                <a:solidFill>
                  <a:srgbClr val="93C500"/>
                </a:solidFill>
                <a:latin typeface="Century Gothic"/>
                <a:cs typeface="Century Gothic"/>
              </a:rPr>
              <a:t>t</a:t>
            </a:r>
            <a:r>
              <a:rPr sz="3200" spc="-5" dirty="0">
                <a:solidFill>
                  <a:srgbClr val="93C500"/>
                </a:solidFill>
                <a:latin typeface="Century Gothic"/>
                <a:cs typeface="Century Gothic"/>
              </a:rPr>
              <a:t>iv</a:t>
            </a:r>
            <a:r>
              <a:rPr sz="3200" dirty="0">
                <a:solidFill>
                  <a:srgbClr val="93C500"/>
                </a:solidFill>
                <a:latin typeface="Century Gothic"/>
                <a:cs typeface="Century Gothic"/>
              </a:rPr>
              <a:t>e</a:t>
            </a:r>
            <a:r>
              <a:rPr sz="3200" spc="-20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3200" spc="-5" dirty="0">
                <a:solidFill>
                  <a:srgbClr val="93C500"/>
                </a:solidFill>
                <a:latin typeface="Century Gothic"/>
                <a:cs typeface="Century Gothic"/>
              </a:rPr>
              <a:t>Electr</a:t>
            </a:r>
            <a:r>
              <a:rPr sz="3200" spc="-15" dirty="0">
                <a:solidFill>
                  <a:srgbClr val="93C500"/>
                </a:solidFill>
                <a:latin typeface="Century Gothic"/>
                <a:cs typeface="Century Gothic"/>
              </a:rPr>
              <a:t>i</a:t>
            </a:r>
            <a:r>
              <a:rPr sz="3200" dirty="0">
                <a:solidFill>
                  <a:srgbClr val="93C500"/>
                </a:solidFill>
                <a:latin typeface="Century Gothic"/>
                <a:cs typeface="Century Gothic"/>
              </a:rPr>
              <a:t>c </a:t>
            </a:r>
            <a:r>
              <a:rPr sz="3200" spc="-5" dirty="0">
                <a:solidFill>
                  <a:srgbClr val="93C500"/>
                </a:solidFill>
                <a:latin typeface="Century Gothic"/>
                <a:cs typeface="Century Gothic"/>
              </a:rPr>
              <a:t>Driv</a:t>
            </a:r>
            <a:r>
              <a:rPr sz="3200" dirty="0">
                <a:solidFill>
                  <a:srgbClr val="93C500"/>
                </a:solidFill>
                <a:latin typeface="Century Gothic"/>
                <a:cs typeface="Century Gothic"/>
              </a:rPr>
              <a:t>e </a:t>
            </a:r>
            <a:r>
              <a:rPr sz="3200" spc="-15" dirty="0">
                <a:solidFill>
                  <a:srgbClr val="93C500"/>
                </a:solidFill>
                <a:latin typeface="Century Gothic"/>
                <a:cs typeface="Century Gothic"/>
              </a:rPr>
              <a:t>V</a:t>
            </a:r>
            <a:r>
              <a:rPr sz="3200" dirty="0">
                <a:solidFill>
                  <a:srgbClr val="93C500"/>
                </a:solidFill>
                <a:latin typeface="Century Gothic"/>
                <a:cs typeface="Century Gothic"/>
              </a:rPr>
              <a:t>ehicles for</a:t>
            </a:r>
            <a:r>
              <a:rPr sz="3200" spc="-15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3200" dirty="0">
                <a:solidFill>
                  <a:srgbClr val="93C500"/>
                </a:solidFill>
                <a:latin typeface="Century Gothic"/>
                <a:cs typeface="Century Gothic"/>
              </a:rPr>
              <a:t>the</a:t>
            </a:r>
            <a:r>
              <a:rPr sz="3200" spc="-10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3200" dirty="0">
                <a:solidFill>
                  <a:srgbClr val="93C500"/>
                </a:solidFill>
                <a:latin typeface="Century Gothic"/>
                <a:cs typeface="Century Gothic"/>
              </a:rPr>
              <a:t>F</a:t>
            </a:r>
            <a:r>
              <a:rPr sz="3200" spc="-15" dirty="0">
                <a:solidFill>
                  <a:srgbClr val="93C500"/>
                </a:solidFill>
                <a:latin typeface="Century Gothic"/>
                <a:cs typeface="Century Gothic"/>
              </a:rPr>
              <a:t>i</a:t>
            </a:r>
            <a:r>
              <a:rPr sz="3200" dirty="0">
                <a:solidFill>
                  <a:srgbClr val="93C500"/>
                </a:solidFill>
                <a:latin typeface="Century Gothic"/>
                <a:cs typeface="Century Gothic"/>
              </a:rPr>
              <a:t>rst</a:t>
            </a:r>
            <a:r>
              <a:rPr sz="3200" spc="-5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3200" dirty="0">
                <a:solidFill>
                  <a:srgbClr val="93C500"/>
                </a:solidFill>
                <a:latin typeface="Century Gothic"/>
                <a:cs typeface="Century Gothic"/>
              </a:rPr>
              <a:t>R</a:t>
            </a:r>
            <a:r>
              <a:rPr sz="3200" spc="10" dirty="0">
                <a:solidFill>
                  <a:srgbClr val="93C500"/>
                </a:solidFill>
                <a:latin typeface="Century Gothic"/>
                <a:cs typeface="Century Gothic"/>
              </a:rPr>
              <a:t>e</a:t>
            </a:r>
            <a:r>
              <a:rPr sz="3200" spc="-5" dirty="0">
                <a:solidFill>
                  <a:srgbClr val="93C500"/>
                </a:solidFill>
                <a:latin typeface="Century Gothic"/>
                <a:cs typeface="Century Gothic"/>
              </a:rPr>
              <a:t>spond</a:t>
            </a:r>
            <a:r>
              <a:rPr sz="3200" spc="-10" dirty="0">
                <a:solidFill>
                  <a:srgbClr val="93C500"/>
                </a:solidFill>
                <a:latin typeface="Century Gothic"/>
                <a:cs typeface="Century Gothic"/>
              </a:rPr>
              <a:t>e</a:t>
            </a:r>
            <a:r>
              <a:rPr sz="3200" dirty="0">
                <a:solidFill>
                  <a:srgbClr val="93C500"/>
                </a:solidFill>
                <a:latin typeface="Century Gothic"/>
                <a:cs typeface="Century Gothic"/>
              </a:rPr>
              <a:t>r</a:t>
            </a:r>
            <a:endParaRPr sz="3200">
              <a:latin typeface="Century Gothic"/>
              <a:cs typeface="Century Gothic"/>
            </a:endParaRPr>
          </a:p>
          <a:p>
            <a:pPr marL="3884295" marR="5080" indent="-274955">
              <a:lnSpc>
                <a:spcPct val="100000"/>
              </a:lnSpc>
              <a:spcBef>
                <a:spcPts val="1650"/>
              </a:spcBef>
            </a:pPr>
            <a:r>
              <a:rPr sz="1800" spc="15" dirty="0">
                <a:solidFill>
                  <a:srgbClr val="93C500"/>
                </a:solidFill>
                <a:latin typeface="Wingdings 2"/>
                <a:cs typeface="Wingdings 2"/>
              </a:rPr>
              <a:t></a:t>
            </a:r>
            <a:r>
              <a:rPr sz="1800" spc="85" dirty="0">
                <a:solidFill>
                  <a:srgbClr val="93C500"/>
                </a:solidFill>
                <a:latin typeface="Times New Roman"/>
                <a:cs typeface="Times New Roman"/>
              </a:rPr>
              <a:t> </a:t>
            </a:r>
            <a:r>
              <a:rPr sz="2400" spc="-30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2400" dirty="0">
                <a:solidFill>
                  <a:srgbClr val="3D3C2C"/>
                </a:solidFill>
                <a:latin typeface="Century Gothic"/>
                <a:cs typeface="Century Gothic"/>
              </a:rPr>
              <a:t>ra</a:t>
            </a:r>
            <a:r>
              <a:rPr sz="2400" spc="20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2400" dirty="0">
                <a:solidFill>
                  <a:srgbClr val="3D3C2C"/>
                </a:solidFill>
                <a:latin typeface="Century Gothic"/>
                <a:cs typeface="Century Gothic"/>
              </a:rPr>
              <a:t>n</a:t>
            </a:r>
            <a:r>
              <a:rPr sz="2400" spc="5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2400" spc="-20" dirty="0">
                <a:solidFill>
                  <a:srgbClr val="3D3C2C"/>
                </a:solidFill>
                <a:latin typeface="Century Gothic"/>
                <a:cs typeface="Century Gothic"/>
              </a:rPr>
              <a:t>ng</a:t>
            </a:r>
            <a:r>
              <a:rPr sz="2400" spc="-4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2400" spc="-15" dirty="0">
                <a:solidFill>
                  <a:srgbClr val="3D3C2C"/>
                </a:solidFill>
                <a:latin typeface="Century Gothic"/>
                <a:cs typeface="Century Gothic"/>
              </a:rPr>
              <a:t>Resource</a:t>
            </a:r>
            <a:r>
              <a:rPr sz="2400" spc="2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3D3C2C"/>
                </a:solidFill>
                <a:latin typeface="Century Gothic"/>
                <a:cs typeface="Century Gothic"/>
              </a:rPr>
              <a:t>– </a:t>
            </a:r>
            <a:r>
              <a:rPr sz="2400" b="1" spc="-15" dirty="0">
                <a:solidFill>
                  <a:srgbClr val="3D3C2C"/>
                </a:solidFill>
                <a:latin typeface="Century Gothic"/>
                <a:cs typeface="Century Gothic"/>
              </a:rPr>
              <a:t>National Alternative</a:t>
            </a:r>
            <a:r>
              <a:rPr sz="2400" b="1" spc="-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2400" b="1" spc="-15" dirty="0">
                <a:solidFill>
                  <a:srgbClr val="3D3C2C"/>
                </a:solidFill>
                <a:latin typeface="Century Gothic"/>
                <a:cs typeface="Century Gothic"/>
              </a:rPr>
              <a:t>Fuels Training Consortium </a:t>
            </a:r>
            <a:r>
              <a:rPr sz="2400" b="1" spc="-5" dirty="0">
                <a:solidFill>
                  <a:srgbClr val="3D3C2C"/>
                </a:solidFill>
                <a:latin typeface="Century Gothic"/>
                <a:cs typeface="Century Gothic"/>
              </a:rPr>
              <a:t>(NAFTC</a:t>
            </a:r>
            <a:r>
              <a:rPr sz="2400" b="1" dirty="0">
                <a:solidFill>
                  <a:srgbClr val="3D3C2C"/>
                </a:solidFill>
                <a:latin typeface="Century Gothic"/>
                <a:cs typeface="Century Gothic"/>
              </a:rPr>
              <a:t>)</a:t>
            </a:r>
            <a:r>
              <a:rPr sz="2400" b="1" spc="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2400" b="1" spc="-5" dirty="0">
                <a:solidFill>
                  <a:srgbClr val="3D3C2C"/>
                </a:solidFill>
                <a:latin typeface="Century Gothic"/>
                <a:cs typeface="Century Gothic"/>
              </a:rPr>
              <a:t>Online </a:t>
            </a:r>
            <a:r>
              <a:rPr sz="2400" b="1" dirty="0">
                <a:solidFill>
                  <a:srgbClr val="3D3C2C"/>
                </a:solidFill>
                <a:latin typeface="Century Gothic"/>
                <a:cs typeface="Century Gothic"/>
              </a:rPr>
              <a:t>Education</a:t>
            </a:r>
            <a:r>
              <a:rPr sz="2400" b="1" spc="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2400" b="1" spc="-15" dirty="0">
                <a:solidFill>
                  <a:srgbClr val="3D3C2C"/>
                </a:solidFill>
                <a:latin typeface="Century Gothic"/>
                <a:cs typeface="Century Gothic"/>
              </a:rPr>
              <a:t>Center</a:t>
            </a:r>
            <a:endParaRPr sz="2400">
              <a:latin typeface="Century Gothic"/>
              <a:cs typeface="Century Gothic"/>
            </a:endParaRPr>
          </a:p>
          <a:p>
            <a:pPr marL="4112895">
              <a:lnSpc>
                <a:spcPct val="100000"/>
              </a:lnSpc>
              <a:spcBef>
                <a:spcPts val="965"/>
              </a:spcBef>
            </a:pPr>
            <a:r>
              <a:rPr sz="1600" spc="-10" dirty="0">
                <a:solidFill>
                  <a:srgbClr val="93C500"/>
                </a:solidFill>
                <a:latin typeface="Century Gothic"/>
                <a:cs typeface="Century Gothic"/>
                <a:hlinkClick r:id="rId3"/>
              </a:rPr>
              <a:t>h</a:t>
            </a:r>
            <a:r>
              <a:rPr sz="1600" spc="-25" dirty="0">
                <a:solidFill>
                  <a:srgbClr val="93C500"/>
                </a:solidFill>
                <a:latin typeface="Century Gothic"/>
                <a:cs typeface="Century Gothic"/>
                <a:hlinkClick r:id="rId3"/>
              </a:rPr>
              <a:t>tt</a:t>
            </a:r>
            <a:r>
              <a:rPr sz="1600" spc="-20" dirty="0">
                <a:solidFill>
                  <a:srgbClr val="93C500"/>
                </a:solidFill>
                <a:latin typeface="Century Gothic"/>
                <a:cs typeface="Century Gothic"/>
                <a:hlinkClick r:id="rId3"/>
              </a:rPr>
              <a:t>p</a:t>
            </a:r>
            <a:r>
              <a:rPr sz="1600" spc="-15" dirty="0">
                <a:solidFill>
                  <a:srgbClr val="93C500"/>
                </a:solidFill>
                <a:latin typeface="Century Gothic"/>
                <a:cs typeface="Century Gothic"/>
                <a:hlinkClick r:id="rId3"/>
              </a:rPr>
              <a:t>:</a:t>
            </a:r>
            <a:r>
              <a:rPr sz="1600" spc="-10" dirty="0">
                <a:solidFill>
                  <a:srgbClr val="93C500"/>
                </a:solidFill>
                <a:latin typeface="Century Gothic"/>
                <a:cs typeface="Century Gothic"/>
                <a:hlinkClick r:id="rId3"/>
              </a:rPr>
              <a:t>//naf</a:t>
            </a:r>
            <a:r>
              <a:rPr sz="1600" spc="-25" dirty="0">
                <a:solidFill>
                  <a:srgbClr val="93C500"/>
                </a:solidFill>
                <a:latin typeface="Century Gothic"/>
                <a:cs typeface="Century Gothic"/>
                <a:hlinkClick r:id="rId3"/>
              </a:rPr>
              <a:t>t</a:t>
            </a:r>
            <a:r>
              <a:rPr sz="1600" spc="-10" dirty="0">
                <a:solidFill>
                  <a:srgbClr val="93C500"/>
                </a:solidFill>
                <a:latin typeface="Century Gothic"/>
                <a:cs typeface="Century Gothic"/>
                <a:hlinkClick r:id="rId3"/>
              </a:rPr>
              <a:t>c.</a:t>
            </a:r>
            <a:r>
              <a:rPr sz="1600" spc="-45" dirty="0">
                <a:solidFill>
                  <a:srgbClr val="93C500"/>
                </a:solidFill>
                <a:latin typeface="Century Gothic"/>
                <a:cs typeface="Century Gothic"/>
                <a:hlinkClick r:id="rId3"/>
              </a:rPr>
              <a:t>w</a:t>
            </a:r>
            <a:r>
              <a:rPr sz="1600" spc="15" dirty="0">
                <a:solidFill>
                  <a:srgbClr val="93C500"/>
                </a:solidFill>
                <a:latin typeface="Century Gothic"/>
                <a:cs typeface="Century Gothic"/>
                <a:hlinkClick r:id="rId3"/>
              </a:rPr>
              <a:t>v</a:t>
            </a:r>
            <a:r>
              <a:rPr sz="1600" spc="-10" dirty="0">
                <a:solidFill>
                  <a:srgbClr val="93C500"/>
                </a:solidFill>
                <a:latin typeface="Century Gothic"/>
                <a:cs typeface="Century Gothic"/>
                <a:hlinkClick r:id="rId3"/>
              </a:rPr>
              <a:t>u</a:t>
            </a:r>
            <a:r>
              <a:rPr sz="1600" spc="-15" dirty="0">
                <a:solidFill>
                  <a:srgbClr val="93C500"/>
                </a:solidFill>
                <a:latin typeface="Century Gothic"/>
                <a:cs typeface="Century Gothic"/>
                <a:hlinkClick r:id="rId3"/>
              </a:rPr>
              <a:t>.</a:t>
            </a:r>
            <a:r>
              <a:rPr sz="1600" spc="-20" dirty="0">
                <a:solidFill>
                  <a:srgbClr val="93C500"/>
                </a:solidFill>
                <a:latin typeface="Century Gothic"/>
                <a:cs typeface="Century Gothic"/>
                <a:hlinkClick r:id="rId3"/>
              </a:rPr>
              <a:t>e</a:t>
            </a:r>
            <a:r>
              <a:rPr sz="1600" spc="-15" dirty="0">
                <a:solidFill>
                  <a:srgbClr val="93C500"/>
                </a:solidFill>
                <a:latin typeface="Century Gothic"/>
                <a:cs typeface="Century Gothic"/>
                <a:hlinkClick r:id="rId3"/>
              </a:rPr>
              <a:t>du</a:t>
            </a:r>
            <a:endParaRPr sz="1600">
              <a:latin typeface="Century Gothic"/>
              <a:cs typeface="Century Gothic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4804664" y="184694"/>
            <a:ext cx="3068320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lang="en-US" sz="1100" spc="-5" dirty="0">
                <a:solidFill>
                  <a:srgbClr val="FDFDFD"/>
                </a:solidFill>
                <a:latin typeface="Century Gothic"/>
                <a:cs typeface="Century Gothic"/>
              </a:rPr>
              <a:t>Federal Fire Department San Diego</a:t>
            </a:r>
            <a:endParaRPr sz="1100" dirty="0">
              <a:latin typeface="Century Gothic"/>
              <a:cs typeface="Century Gothic"/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1042987" y="2439301"/>
            <a:ext cx="3419475" cy="32414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Footer Placeholder 69">
            <a:extLst>
              <a:ext uri="{FF2B5EF4-FFF2-40B4-BE49-F238E27FC236}">
                <a16:creationId xmlns:a16="http://schemas.microsoft.com/office/drawing/2014/main" id="{60765743-F9A0-4284-9F00-5D9EA6B4E4DC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2700">
              <a:lnSpc>
                <a:spcPct val="100000"/>
              </a:lnSpc>
            </a:pPr>
            <a:r>
              <a:rPr lang="en-US" spc="-5"/>
              <a:t>Federal Fire Department San Diego Training</a:t>
            </a:r>
            <a:endParaRPr lang="en-US" spc="-15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51509" y="0"/>
            <a:ext cx="339090" cy="6858000"/>
          </a:xfrm>
          <a:custGeom>
            <a:avLst/>
            <a:gdLst/>
            <a:ahLst/>
            <a:cxnLst/>
            <a:rect l="l" t="t" r="r" b="b"/>
            <a:pathLst>
              <a:path w="339090" h="6858000">
                <a:moveTo>
                  <a:pt x="0" y="6857999"/>
                </a:moveTo>
                <a:lnTo>
                  <a:pt x="339090" y="6857999"/>
                </a:lnTo>
                <a:lnTo>
                  <a:pt x="339090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228600" cy="6858000"/>
          </a:xfrm>
          <a:custGeom>
            <a:avLst/>
            <a:gdLst/>
            <a:ahLst/>
            <a:cxnLst/>
            <a:rect l="l" t="t" r="r" b="b"/>
            <a:pathLst>
              <a:path w="228600" h="6858000">
                <a:moveTo>
                  <a:pt x="0" y="6857999"/>
                </a:moveTo>
                <a:lnTo>
                  <a:pt x="228600" y="6857999"/>
                </a:lnTo>
                <a:lnTo>
                  <a:pt x="228600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51509" y="0"/>
            <a:ext cx="228600" cy="6858000"/>
          </a:xfrm>
          <a:custGeom>
            <a:avLst/>
            <a:gdLst/>
            <a:ahLst/>
            <a:cxnLst/>
            <a:rect l="l" t="t" r="r" b="b"/>
            <a:pathLst>
              <a:path w="228600" h="6858000">
                <a:moveTo>
                  <a:pt x="0" y="6857999"/>
                </a:moveTo>
                <a:lnTo>
                  <a:pt x="228600" y="6857999"/>
                </a:lnTo>
                <a:lnTo>
                  <a:pt x="228600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28600" y="0"/>
            <a:ext cx="194310" cy="6858000"/>
          </a:xfrm>
          <a:custGeom>
            <a:avLst/>
            <a:gdLst/>
            <a:ahLst/>
            <a:cxnLst/>
            <a:rect l="l" t="t" r="r" b="b"/>
            <a:pathLst>
              <a:path w="194309" h="6858000">
                <a:moveTo>
                  <a:pt x="0" y="6857999"/>
                </a:moveTo>
                <a:lnTo>
                  <a:pt x="194309" y="6857999"/>
                </a:lnTo>
                <a:lnTo>
                  <a:pt x="194309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413510" y="0"/>
            <a:ext cx="1482090" cy="601980"/>
          </a:xfrm>
          <a:custGeom>
            <a:avLst/>
            <a:gdLst/>
            <a:ahLst/>
            <a:cxnLst/>
            <a:rect l="l" t="t" r="r" b="b"/>
            <a:pathLst>
              <a:path w="1482089" h="601980">
                <a:moveTo>
                  <a:pt x="0" y="601878"/>
                </a:moveTo>
                <a:lnTo>
                  <a:pt x="1482090" y="601878"/>
                </a:lnTo>
                <a:lnTo>
                  <a:pt x="1482090" y="0"/>
                </a:lnTo>
                <a:lnTo>
                  <a:pt x="0" y="0"/>
                </a:lnTo>
                <a:lnTo>
                  <a:pt x="0" y="60187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413510" y="6250330"/>
            <a:ext cx="1482090" cy="607695"/>
          </a:xfrm>
          <a:custGeom>
            <a:avLst/>
            <a:gdLst/>
            <a:ahLst/>
            <a:cxnLst/>
            <a:rect l="l" t="t" r="r" b="b"/>
            <a:pathLst>
              <a:path w="1482089" h="607695">
                <a:moveTo>
                  <a:pt x="0" y="607669"/>
                </a:moveTo>
                <a:lnTo>
                  <a:pt x="1482090" y="607669"/>
                </a:lnTo>
                <a:lnTo>
                  <a:pt x="1482090" y="0"/>
                </a:lnTo>
                <a:lnTo>
                  <a:pt x="0" y="0"/>
                </a:lnTo>
                <a:lnTo>
                  <a:pt x="0" y="60766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22909" y="0"/>
            <a:ext cx="228600" cy="6858000"/>
          </a:xfrm>
          <a:custGeom>
            <a:avLst/>
            <a:gdLst/>
            <a:ahLst/>
            <a:cxnLst/>
            <a:rect l="l" t="t" r="r" b="b"/>
            <a:pathLst>
              <a:path w="228600" h="6858000">
                <a:moveTo>
                  <a:pt x="0" y="6857999"/>
                </a:moveTo>
                <a:lnTo>
                  <a:pt x="228600" y="6857999"/>
                </a:lnTo>
                <a:lnTo>
                  <a:pt x="228600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51509" y="0"/>
            <a:ext cx="762000" cy="6858000"/>
          </a:xfrm>
          <a:custGeom>
            <a:avLst/>
            <a:gdLst/>
            <a:ahLst/>
            <a:cxnLst/>
            <a:rect l="l" t="t" r="r" b="b"/>
            <a:pathLst>
              <a:path w="762000" h="6858000">
                <a:moveTo>
                  <a:pt x="0" y="6858000"/>
                </a:moveTo>
                <a:lnTo>
                  <a:pt x="762000" y="6858000"/>
                </a:lnTo>
                <a:lnTo>
                  <a:pt x="762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629400" y="6250330"/>
            <a:ext cx="1524000" cy="607695"/>
          </a:xfrm>
          <a:custGeom>
            <a:avLst/>
            <a:gdLst/>
            <a:ahLst/>
            <a:cxnLst/>
            <a:rect l="l" t="t" r="r" b="b"/>
            <a:pathLst>
              <a:path w="1524000" h="607695">
                <a:moveTo>
                  <a:pt x="0" y="607669"/>
                </a:moveTo>
                <a:lnTo>
                  <a:pt x="1524000" y="607669"/>
                </a:lnTo>
                <a:lnTo>
                  <a:pt x="1524000" y="0"/>
                </a:lnTo>
                <a:lnTo>
                  <a:pt x="0" y="0"/>
                </a:lnTo>
                <a:lnTo>
                  <a:pt x="0" y="60766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915400" y="0"/>
            <a:ext cx="228600" cy="6858000"/>
          </a:xfrm>
          <a:custGeom>
            <a:avLst/>
            <a:gdLst/>
            <a:ahLst/>
            <a:cxnLst/>
            <a:rect l="l" t="t" r="r" b="b"/>
            <a:pathLst>
              <a:path w="228600" h="6858000">
                <a:moveTo>
                  <a:pt x="0" y="6857999"/>
                </a:moveTo>
                <a:lnTo>
                  <a:pt x="228600" y="6857999"/>
                </a:lnTo>
                <a:lnTo>
                  <a:pt x="228600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153400" y="0"/>
            <a:ext cx="762000" cy="6858000"/>
          </a:xfrm>
          <a:custGeom>
            <a:avLst/>
            <a:gdLst/>
            <a:ahLst/>
            <a:cxnLst/>
            <a:rect l="l" t="t" r="r" b="b"/>
            <a:pathLst>
              <a:path w="762000" h="6858000">
                <a:moveTo>
                  <a:pt x="0" y="6858000"/>
                </a:moveTo>
                <a:lnTo>
                  <a:pt x="762000" y="6858000"/>
                </a:lnTo>
                <a:lnTo>
                  <a:pt x="762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886200" y="0"/>
            <a:ext cx="2743200" cy="6858000"/>
          </a:xfrm>
          <a:custGeom>
            <a:avLst/>
            <a:gdLst/>
            <a:ahLst/>
            <a:cxnLst/>
            <a:rect l="l" t="t" r="r" b="b"/>
            <a:pathLst>
              <a:path w="2743200" h="6858000">
                <a:moveTo>
                  <a:pt x="0" y="6857999"/>
                </a:moveTo>
                <a:lnTo>
                  <a:pt x="2743200" y="6857999"/>
                </a:lnTo>
                <a:lnTo>
                  <a:pt x="2743200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895600" y="0"/>
            <a:ext cx="228600" cy="601980"/>
          </a:xfrm>
          <a:custGeom>
            <a:avLst/>
            <a:gdLst/>
            <a:ahLst/>
            <a:cxnLst/>
            <a:rect l="l" t="t" r="r" b="b"/>
            <a:pathLst>
              <a:path w="228600" h="601980">
                <a:moveTo>
                  <a:pt x="0" y="601878"/>
                </a:moveTo>
                <a:lnTo>
                  <a:pt x="228600" y="601878"/>
                </a:lnTo>
                <a:lnTo>
                  <a:pt x="228600" y="0"/>
                </a:lnTo>
                <a:lnTo>
                  <a:pt x="0" y="0"/>
                </a:lnTo>
                <a:lnTo>
                  <a:pt x="0" y="60187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895600" y="6250330"/>
            <a:ext cx="228600" cy="607695"/>
          </a:xfrm>
          <a:custGeom>
            <a:avLst/>
            <a:gdLst/>
            <a:ahLst/>
            <a:cxnLst/>
            <a:rect l="l" t="t" r="r" b="b"/>
            <a:pathLst>
              <a:path w="228600" h="607695">
                <a:moveTo>
                  <a:pt x="0" y="607669"/>
                </a:moveTo>
                <a:lnTo>
                  <a:pt x="228600" y="607669"/>
                </a:lnTo>
                <a:lnTo>
                  <a:pt x="228600" y="0"/>
                </a:lnTo>
                <a:lnTo>
                  <a:pt x="0" y="0"/>
                </a:lnTo>
                <a:lnTo>
                  <a:pt x="0" y="60766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124200" y="0"/>
            <a:ext cx="762000" cy="601980"/>
          </a:xfrm>
          <a:custGeom>
            <a:avLst/>
            <a:gdLst/>
            <a:ahLst/>
            <a:cxnLst/>
            <a:rect l="l" t="t" r="r" b="b"/>
            <a:pathLst>
              <a:path w="762000" h="601980">
                <a:moveTo>
                  <a:pt x="0" y="601878"/>
                </a:moveTo>
                <a:lnTo>
                  <a:pt x="762000" y="601878"/>
                </a:lnTo>
                <a:lnTo>
                  <a:pt x="762000" y="0"/>
                </a:lnTo>
                <a:lnTo>
                  <a:pt x="0" y="0"/>
                </a:lnTo>
                <a:lnTo>
                  <a:pt x="0" y="60187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124200" y="6250330"/>
            <a:ext cx="762000" cy="607695"/>
          </a:xfrm>
          <a:custGeom>
            <a:avLst/>
            <a:gdLst/>
            <a:ahLst/>
            <a:cxnLst/>
            <a:rect l="l" t="t" r="r" b="b"/>
            <a:pathLst>
              <a:path w="762000" h="607695">
                <a:moveTo>
                  <a:pt x="0" y="607669"/>
                </a:moveTo>
                <a:lnTo>
                  <a:pt x="762000" y="607669"/>
                </a:lnTo>
                <a:lnTo>
                  <a:pt x="762000" y="0"/>
                </a:lnTo>
                <a:lnTo>
                  <a:pt x="0" y="0"/>
                </a:lnTo>
                <a:lnTo>
                  <a:pt x="0" y="60766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0" y="5035169"/>
            <a:ext cx="9132570" cy="1166495"/>
          </a:xfrm>
          <a:custGeom>
            <a:avLst/>
            <a:gdLst/>
            <a:ahLst/>
            <a:cxnLst/>
            <a:rect l="l" t="t" r="r" b="b"/>
            <a:pathLst>
              <a:path w="9132570" h="1166495">
                <a:moveTo>
                  <a:pt x="0" y="1116954"/>
                </a:moveTo>
                <a:lnTo>
                  <a:pt x="62221" y="1120689"/>
                </a:lnTo>
                <a:lnTo>
                  <a:pt x="136462" y="1125107"/>
                </a:lnTo>
                <a:lnTo>
                  <a:pt x="210992" y="1129462"/>
                </a:lnTo>
                <a:lnTo>
                  <a:pt x="285957" y="1133724"/>
                </a:lnTo>
                <a:lnTo>
                  <a:pt x="361501" y="1137861"/>
                </a:lnTo>
                <a:lnTo>
                  <a:pt x="437768" y="1141842"/>
                </a:lnTo>
                <a:lnTo>
                  <a:pt x="514904" y="1145636"/>
                </a:lnTo>
                <a:lnTo>
                  <a:pt x="593053" y="1149211"/>
                </a:lnTo>
                <a:lnTo>
                  <a:pt x="672360" y="1152538"/>
                </a:lnTo>
                <a:lnTo>
                  <a:pt x="752970" y="1155584"/>
                </a:lnTo>
                <a:lnTo>
                  <a:pt x="835027" y="1158318"/>
                </a:lnTo>
                <a:lnTo>
                  <a:pt x="918676" y="1160709"/>
                </a:lnTo>
                <a:lnTo>
                  <a:pt x="1004062" y="1162726"/>
                </a:lnTo>
                <a:lnTo>
                  <a:pt x="1091330" y="1164338"/>
                </a:lnTo>
                <a:lnTo>
                  <a:pt x="1180624" y="1165513"/>
                </a:lnTo>
                <a:lnTo>
                  <a:pt x="1272089" y="1166220"/>
                </a:lnTo>
                <a:lnTo>
                  <a:pt x="1365870" y="1166429"/>
                </a:lnTo>
                <a:lnTo>
                  <a:pt x="1462112" y="1166108"/>
                </a:lnTo>
                <a:lnTo>
                  <a:pt x="1560959" y="1165226"/>
                </a:lnTo>
                <a:lnTo>
                  <a:pt x="1662557" y="1163751"/>
                </a:lnTo>
                <a:lnTo>
                  <a:pt x="1766741" y="1161946"/>
                </a:lnTo>
                <a:lnTo>
                  <a:pt x="1873208" y="1160052"/>
                </a:lnTo>
                <a:lnTo>
                  <a:pt x="1981896" y="1158014"/>
                </a:lnTo>
                <a:lnTo>
                  <a:pt x="2092741" y="1155771"/>
                </a:lnTo>
                <a:lnTo>
                  <a:pt x="2205682" y="1153268"/>
                </a:lnTo>
                <a:lnTo>
                  <a:pt x="2320656" y="1150445"/>
                </a:lnTo>
                <a:lnTo>
                  <a:pt x="2437601" y="1147245"/>
                </a:lnTo>
                <a:lnTo>
                  <a:pt x="2556454" y="1143611"/>
                </a:lnTo>
                <a:lnTo>
                  <a:pt x="2677153" y="1139483"/>
                </a:lnTo>
                <a:lnTo>
                  <a:pt x="2799635" y="1134805"/>
                </a:lnTo>
                <a:lnTo>
                  <a:pt x="2923839" y="1129518"/>
                </a:lnTo>
                <a:lnTo>
                  <a:pt x="3049701" y="1123564"/>
                </a:lnTo>
                <a:lnTo>
                  <a:pt x="3177160" y="1116886"/>
                </a:lnTo>
                <a:lnTo>
                  <a:pt x="3306153" y="1109426"/>
                </a:lnTo>
                <a:lnTo>
                  <a:pt x="3436618" y="1101126"/>
                </a:lnTo>
                <a:lnTo>
                  <a:pt x="3568491" y="1091927"/>
                </a:lnTo>
                <a:lnTo>
                  <a:pt x="3701712" y="1081772"/>
                </a:lnTo>
                <a:lnTo>
                  <a:pt x="3836217" y="1070604"/>
                </a:lnTo>
                <a:lnTo>
                  <a:pt x="3971944" y="1058364"/>
                </a:lnTo>
                <a:lnTo>
                  <a:pt x="4108830" y="1044994"/>
                </a:lnTo>
                <a:lnTo>
                  <a:pt x="4249054" y="1030455"/>
                </a:lnTo>
                <a:lnTo>
                  <a:pt x="4394374" y="1014788"/>
                </a:lnTo>
                <a:lnTo>
                  <a:pt x="4544157" y="998048"/>
                </a:lnTo>
                <a:lnTo>
                  <a:pt x="4697772" y="980295"/>
                </a:lnTo>
                <a:lnTo>
                  <a:pt x="4854586" y="961587"/>
                </a:lnTo>
                <a:lnTo>
                  <a:pt x="5013968" y="941980"/>
                </a:lnTo>
                <a:lnTo>
                  <a:pt x="5175284" y="921533"/>
                </a:lnTo>
                <a:lnTo>
                  <a:pt x="5337902" y="900304"/>
                </a:lnTo>
                <a:lnTo>
                  <a:pt x="5501191" y="878350"/>
                </a:lnTo>
                <a:lnTo>
                  <a:pt x="5664517" y="855730"/>
                </a:lnTo>
                <a:lnTo>
                  <a:pt x="5827249" y="832502"/>
                </a:lnTo>
                <a:lnTo>
                  <a:pt x="5988755" y="808723"/>
                </a:lnTo>
                <a:lnTo>
                  <a:pt x="6148401" y="784451"/>
                </a:lnTo>
                <a:lnTo>
                  <a:pt x="6305557" y="759744"/>
                </a:lnTo>
                <a:lnTo>
                  <a:pt x="6459589" y="734660"/>
                </a:lnTo>
                <a:lnTo>
                  <a:pt x="6609865" y="709257"/>
                </a:lnTo>
                <a:lnTo>
                  <a:pt x="6755753" y="683593"/>
                </a:lnTo>
                <a:lnTo>
                  <a:pt x="6896621" y="657725"/>
                </a:lnTo>
                <a:lnTo>
                  <a:pt x="7031837" y="631712"/>
                </a:lnTo>
                <a:lnTo>
                  <a:pt x="7160768" y="605612"/>
                </a:lnTo>
                <a:lnTo>
                  <a:pt x="7286437" y="578739"/>
                </a:lnTo>
                <a:lnTo>
                  <a:pt x="7411952" y="550492"/>
                </a:lnTo>
                <a:lnTo>
                  <a:pt x="7536862" y="521039"/>
                </a:lnTo>
                <a:lnTo>
                  <a:pt x="7660719" y="490551"/>
                </a:lnTo>
                <a:lnTo>
                  <a:pt x="7783071" y="459196"/>
                </a:lnTo>
                <a:lnTo>
                  <a:pt x="7903471" y="427144"/>
                </a:lnTo>
                <a:lnTo>
                  <a:pt x="8021466" y="394564"/>
                </a:lnTo>
                <a:lnTo>
                  <a:pt x="8136609" y="361625"/>
                </a:lnTo>
                <a:lnTo>
                  <a:pt x="8248449" y="328496"/>
                </a:lnTo>
                <a:lnTo>
                  <a:pt x="8356536" y="295348"/>
                </a:lnTo>
                <a:lnTo>
                  <a:pt x="8460421" y="262348"/>
                </a:lnTo>
                <a:lnTo>
                  <a:pt x="8559653" y="229667"/>
                </a:lnTo>
                <a:lnTo>
                  <a:pt x="8653784" y="197474"/>
                </a:lnTo>
                <a:lnTo>
                  <a:pt x="8742363" y="165938"/>
                </a:lnTo>
                <a:lnTo>
                  <a:pt x="8824940" y="135228"/>
                </a:lnTo>
                <a:lnTo>
                  <a:pt x="8901066" y="105514"/>
                </a:lnTo>
                <a:lnTo>
                  <a:pt x="8970291" y="76965"/>
                </a:lnTo>
                <a:lnTo>
                  <a:pt x="9032165" y="49750"/>
                </a:lnTo>
                <a:lnTo>
                  <a:pt x="9086238" y="24038"/>
                </a:lnTo>
                <a:lnTo>
                  <a:pt x="9132062" y="0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0" y="3486896"/>
            <a:ext cx="9132570" cy="865505"/>
          </a:xfrm>
          <a:custGeom>
            <a:avLst/>
            <a:gdLst/>
            <a:ahLst/>
            <a:cxnLst/>
            <a:rect l="l" t="t" r="r" b="b"/>
            <a:pathLst>
              <a:path w="9132570" h="865504">
                <a:moveTo>
                  <a:pt x="0" y="865071"/>
                </a:moveTo>
                <a:lnTo>
                  <a:pt x="67350" y="829494"/>
                </a:lnTo>
                <a:lnTo>
                  <a:pt x="107441" y="808565"/>
                </a:lnTo>
                <a:lnTo>
                  <a:pt x="148107" y="787643"/>
                </a:lnTo>
                <a:lnTo>
                  <a:pt x="189539" y="766730"/>
                </a:lnTo>
                <a:lnTo>
                  <a:pt x="231928" y="745829"/>
                </a:lnTo>
                <a:lnTo>
                  <a:pt x="275467" y="724941"/>
                </a:lnTo>
                <a:lnTo>
                  <a:pt x="320346" y="704070"/>
                </a:lnTo>
                <a:lnTo>
                  <a:pt x="366757" y="683217"/>
                </a:lnTo>
                <a:lnTo>
                  <a:pt x="414891" y="662384"/>
                </a:lnTo>
                <a:lnTo>
                  <a:pt x="464940" y="641574"/>
                </a:lnTo>
                <a:lnTo>
                  <a:pt x="517096" y="620789"/>
                </a:lnTo>
                <a:lnTo>
                  <a:pt x="571550" y="600032"/>
                </a:lnTo>
                <a:lnTo>
                  <a:pt x="628493" y="579305"/>
                </a:lnTo>
                <a:lnTo>
                  <a:pt x="688118" y="558609"/>
                </a:lnTo>
                <a:lnTo>
                  <a:pt x="750615" y="537948"/>
                </a:lnTo>
                <a:lnTo>
                  <a:pt x="816176" y="517323"/>
                </a:lnTo>
                <a:lnTo>
                  <a:pt x="884992" y="496737"/>
                </a:lnTo>
                <a:lnTo>
                  <a:pt x="957255" y="476193"/>
                </a:lnTo>
                <a:lnTo>
                  <a:pt x="1033157" y="455691"/>
                </a:lnTo>
                <a:lnTo>
                  <a:pt x="1112552" y="434762"/>
                </a:lnTo>
                <a:lnTo>
                  <a:pt x="1195107" y="413029"/>
                </a:lnTo>
                <a:lnTo>
                  <a:pt x="1280716" y="390639"/>
                </a:lnTo>
                <a:lnTo>
                  <a:pt x="1369270" y="367739"/>
                </a:lnTo>
                <a:lnTo>
                  <a:pt x="1460664" y="344477"/>
                </a:lnTo>
                <a:lnTo>
                  <a:pt x="1554789" y="320999"/>
                </a:lnTo>
                <a:lnTo>
                  <a:pt x="1651539" y="297452"/>
                </a:lnTo>
                <a:lnTo>
                  <a:pt x="1750807" y="273984"/>
                </a:lnTo>
                <a:lnTo>
                  <a:pt x="1852486" y="250740"/>
                </a:lnTo>
                <a:lnTo>
                  <a:pt x="1956468" y="227869"/>
                </a:lnTo>
                <a:lnTo>
                  <a:pt x="2062647" y="205517"/>
                </a:lnTo>
                <a:lnTo>
                  <a:pt x="2170915" y="183831"/>
                </a:lnTo>
                <a:lnTo>
                  <a:pt x="2281166" y="162958"/>
                </a:lnTo>
                <a:lnTo>
                  <a:pt x="2393292" y="143045"/>
                </a:lnTo>
                <a:lnTo>
                  <a:pt x="2507186" y="124239"/>
                </a:lnTo>
                <a:lnTo>
                  <a:pt x="2622742" y="106687"/>
                </a:lnTo>
                <a:lnTo>
                  <a:pt x="2739851" y="90536"/>
                </a:lnTo>
                <a:lnTo>
                  <a:pt x="2858408" y="75933"/>
                </a:lnTo>
                <a:lnTo>
                  <a:pt x="2978305" y="63025"/>
                </a:lnTo>
                <a:lnTo>
                  <a:pt x="3099435" y="51958"/>
                </a:lnTo>
                <a:lnTo>
                  <a:pt x="3222451" y="42339"/>
                </a:lnTo>
                <a:lnTo>
                  <a:pt x="3347963" y="33678"/>
                </a:lnTo>
                <a:lnTo>
                  <a:pt x="3475855" y="25986"/>
                </a:lnTo>
                <a:lnTo>
                  <a:pt x="3606012" y="19272"/>
                </a:lnTo>
                <a:lnTo>
                  <a:pt x="3738318" y="13543"/>
                </a:lnTo>
                <a:lnTo>
                  <a:pt x="3872657" y="8809"/>
                </a:lnTo>
                <a:lnTo>
                  <a:pt x="4008913" y="5079"/>
                </a:lnTo>
                <a:lnTo>
                  <a:pt x="4146971" y="2361"/>
                </a:lnTo>
                <a:lnTo>
                  <a:pt x="4286715" y="665"/>
                </a:lnTo>
                <a:lnTo>
                  <a:pt x="4428029" y="0"/>
                </a:lnTo>
                <a:lnTo>
                  <a:pt x="4570798" y="373"/>
                </a:lnTo>
                <a:lnTo>
                  <a:pt x="4714905" y="1794"/>
                </a:lnTo>
                <a:lnTo>
                  <a:pt x="4860235" y="4273"/>
                </a:lnTo>
                <a:lnTo>
                  <a:pt x="5006673" y="7817"/>
                </a:lnTo>
                <a:lnTo>
                  <a:pt x="5154102" y="12436"/>
                </a:lnTo>
                <a:lnTo>
                  <a:pt x="5302407" y="18138"/>
                </a:lnTo>
                <a:lnTo>
                  <a:pt x="5451472" y="24932"/>
                </a:lnTo>
                <a:lnTo>
                  <a:pt x="5601181" y="32828"/>
                </a:lnTo>
                <a:lnTo>
                  <a:pt x="5751420" y="41834"/>
                </a:lnTo>
                <a:lnTo>
                  <a:pt x="5902071" y="51958"/>
                </a:lnTo>
                <a:lnTo>
                  <a:pt x="6057697" y="64195"/>
                </a:lnTo>
                <a:lnTo>
                  <a:pt x="6222037" y="79317"/>
                </a:lnTo>
                <a:lnTo>
                  <a:pt x="6393743" y="97004"/>
                </a:lnTo>
                <a:lnTo>
                  <a:pt x="6571465" y="116936"/>
                </a:lnTo>
                <a:lnTo>
                  <a:pt x="6753854" y="138791"/>
                </a:lnTo>
                <a:lnTo>
                  <a:pt x="6939559" y="162249"/>
                </a:lnTo>
                <a:lnTo>
                  <a:pt x="7127232" y="186989"/>
                </a:lnTo>
                <a:lnTo>
                  <a:pt x="7315524" y="212692"/>
                </a:lnTo>
                <a:lnTo>
                  <a:pt x="7503084" y="239035"/>
                </a:lnTo>
                <a:lnTo>
                  <a:pt x="7688564" y="265699"/>
                </a:lnTo>
                <a:lnTo>
                  <a:pt x="7870613" y="292364"/>
                </a:lnTo>
                <a:lnTo>
                  <a:pt x="8047884" y="318707"/>
                </a:lnTo>
                <a:lnTo>
                  <a:pt x="8219025" y="344409"/>
                </a:lnTo>
                <a:lnTo>
                  <a:pt x="8382689" y="369150"/>
                </a:lnTo>
                <a:lnTo>
                  <a:pt x="8537525" y="392608"/>
                </a:lnTo>
                <a:lnTo>
                  <a:pt x="8682184" y="414463"/>
                </a:lnTo>
                <a:lnTo>
                  <a:pt x="8815316" y="434394"/>
                </a:lnTo>
                <a:lnTo>
                  <a:pt x="8935573" y="452082"/>
                </a:lnTo>
                <a:lnTo>
                  <a:pt x="9041605" y="467204"/>
                </a:lnTo>
                <a:lnTo>
                  <a:pt x="9132062" y="479440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0" y="5651578"/>
            <a:ext cx="2980690" cy="1200785"/>
          </a:xfrm>
          <a:custGeom>
            <a:avLst/>
            <a:gdLst/>
            <a:ahLst/>
            <a:cxnLst/>
            <a:rect l="l" t="t" r="r" b="b"/>
            <a:pathLst>
              <a:path w="2980690" h="1200784">
                <a:moveTo>
                  <a:pt x="0" y="0"/>
                </a:moveTo>
                <a:lnTo>
                  <a:pt x="141723" y="64425"/>
                </a:lnTo>
                <a:lnTo>
                  <a:pt x="306968" y="139427"/>
                </a:lnTo>
                <a:lnTo>
                  <a:pt x="471756" y="213988"/>
                </a:lnTo>
                <a:lnTo>
                  <a:pt x="635856" y="287888"/>
                </a:lnTo>
                <a:lnTo>
                  <a:pt x="799039" y="360907"/>
                </a:lnTo>
                <a:lnTo>
                  <a:pt x="961075" y="432823"/>
                </a:lnTo>
                <a:lnTo>
                  <a:pt x="1121735" y="503417"/>
                </a:lnTo>
                <a:lnTo>
                  <a:pt x="1280790" y="572468"/>
                </a:lnTo>
                <a:lnTo>
                  <a:pt x="1438010" y="639756"/>
                </a:lnTo>
                <a:lnTo>
                  <a:pt x="1593165" y="705059"/>
                </a:lnTo>
                <a:lnTo>
                  <a:pt x="1746026" y="768159"/>
                </a:lnTo>
                <a:lnTo>
                  <a:pt x="1896364" y="828833"/>
                </a:lnTo>
                <a:lnTo>
                  <a:pt x="2043949" y="886862"/>
                </a:lnTo>
                <a:lnTo>
                  <a:pt x="2188552" y="942026"/>
                </a:lnTo>
                <a:lnTo>
                  <a:pt x="2329943" y="994103"/>
                </a:lnTo>
                <a:lnTo>
                  <a:pt x="2467893" y="1042874"/>
                </a:lnTo>
                <a:lnTo>
                  <a:pt x="2602172" y="1088118"/>
                </a:lnTo>
                <a:lnTo>
                  <a:pt x="2732550" y="1129614"/>
                </a:lnTo>
                <a:lnTo>
                  <a:pt x="2858799" y="1167143"/>
                </a:lnTo>
                <a:lnTo>
                  <a:pt x="2980690" y="1200483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0" y="5288618"/>
            <a:ext cx="9132570" cy="1463675"/>
          </a:xfrm>
          <a:custGeom>
            <a:avLst/>
            <a:gdLst/>
            <a:ahLst/>
            <a:cxnLst/>
            <a:rect l="l" t="t" r="r" b="b"/>
            <a:pathLst>
              <a:path w="9132570" h="1463675">
                <a:moveTo>
                  <a:pt x="0" y="0"/>
                </a:moveTo>
                <a:lnTo>
                  <a:pt x="74169" y="25880"/>
                </a:lnTo>
                <a:lnTo>
                  <a:pt x="117653" y="40978"/>
                </a:lnTo>
                <a:lnTo>
                  <a:pt x="161692" y="56177"/>
                </a:lnTo>
                <a:lnTo>
                  <a:pt x="206471" y="71509"/>
                </a:lnTo>
                <a:lnTo>
                  <a:pt x="252173" y="87009"/>
                </a:lnTo>
                <a:lnTo>
                  <a:pt x="298984" y="102709"/>
                </a:lnTo>
                <a:lnTo>
                  <a:pt x="347090" y="118643"/>
                </a:lnTo>
                <a:lnTo>
                  <a:pt x="396673" y="134845"/>
                </a:lnTo>
                <a:lnTo>
                  <a:pt x="447920" y="151348"/>
                </a:lnTo>
                <a:lnTo>
                  <a:pt x="501016" y="168185"/>
                </a:lnTo>
                <a:lnTo>
                  <a:pt x="556144" y="185390"/>
                </a:lnTo>
                <a:lnTo>
                  <a:pt x="613490" y="202997"/>
                </a:lnTo>
                <a:lnTo>
                  <a:pt x="673238" y="221038"/>
                </a:lnTo>
                <a:lnTo>
                  <a:pt x="735574" y="239547"/>
                </a:lnTo>
                <a:lnTo>
                  <a:pt x="800682" y="258558"/>
                </a:lnTo>
                <a:lnTo>
                  <a:pt x="868746" y="278104"/>
                </a:lnTo>
                <a:lnTo>
                  <a:pt x="939953" y="298219"/>
                </a:lnTo>
                <a:lnTo>
                  <a:pt x="1014486" y="318936"/>
                </a:lnTo>
                <a:lnTo>
                  <a:pt x="1092530" y="340288"/>
                </a:lnTo>
                <a:lnTo>
                  <a:pt x="1174332" y="362520"/>
                </a:lnTo>
                <a:lnTo>
                  <a:pt x="1259860" y="385804"/>
                </a:lnTo>
                <a:lnTo>
                  <a:pt x="1348891" y="410032"/>
                </a:lnTo>
                <a:lnTo>
                  <a:pt x="1441202" y="435097"/>
                </a:lnTo>
                <a:lnTo>
                  <a:pt x="1536571" y="460893"/>
                </a:lnTo>
                <a:lnTo>
                  <a:pt x="1634775" y="487312"/>
                </a:lnTo>
                <a:lnTo>
                  <a:pt x="1735591" y="514248"/>
                </a:lnTo>
                <a:lnTo>
                  <a:pt x="1838797" y="541594"/>
                </a:lnTo>
                <a:lnTo>
                  <a:pt x="1944170" y="569243"/>
                </a:lnTo>
                <a:lnTo>
                  <a:pt x="2051488" y="597088"/>
                </a:lnTo>
                <a:lnTo>
                  <a:pt x="2160527" y="625022"/>
                </a:lnTo>
                <a:lnTo>
                  <a:pt x="2271065" y="652938"/>
                </a:lnTo>
                <a:lnTo>
                  <a:pt x="2382880" y="680730"/>
                </a:lnTo>
                <a:lnTo>
                  <a:pt x="2495748" y="708290"/>
                </a:lnTo>
                <a:lnTo>
                  <a:pt x="2609448" y="735512"/>
                </a:lnTo>
                <a:lnTo>
                  <a:pt x="2723756" y="762288"/>
                </a:lnTo>
                <a:lnTo>
                  <a:pt x="2838450" y="788513"/>
                </a:lnTo>
                <a:lnTo>
                  <a:pt x="2953307" y="814078"/>
                </a:lnTo>
                <a:lnTo>
                  <a:pt x="3068104" y="838877"/>
                </a:lnTo>
                <a:lnTo>
                  <a:pt x="3182620" y="862804"/>
                </a:lnTo>
                <a:lnTo>
                  <a:pt x="3298382" y="886292"/>
                </a:lnTo>
                <a:lnTo>
                  <a:pt x="3416864" y="909816"/>
                </a:lnTo>
                <a:lnTo>
                  <a:pt x="3537759" y="933322"/>
                </a:lnTo>
                <a:lnTo>
                  <a:pt x="3660760" y="956758"/>
                </a:lnTo>
                <a:lnTo>
                  <a:pt x="3785560" y="980069"/>
                </a:lnTo>
                <a:lnTo>
                  <a:pt x="3911851" y="1003202"/>
                </a:lnTo>
                <a:lnTo>
                  <a:pt x="4039327" y="1026103"/>
                </a:lnTo>
                <a:lnTo>
                  <a:pt x="4167680" y="1048720"/>
                </a:lnTo>
                <a:lnTo>
                  <a:pt x="4296604" y="1070998"/>
                </a:lnTo>
                <a:lnTo>
                  <a:pt x="4425791" y="1092885"/>
                </a:lnTo>
                <a:lnTo>
                  <a:pt x="4554934" y="1114326"/>
                </a:lnTo>
                <a:lnTo>
                  <a:pt x="4683726" y="1135268"/>
                </a:lnTo>
                <a:lnTo>
                  <a:pt x="4811860" y="1155658"/>
                </a:lnTo>
                <a:lnTo>
                  <a:pt x="4939029" y="1175443"/>
                </a:lnTo>
                <a:lnTo>
                  <a:pt x="5064926" y="1194568"/>
                </a:lnTo>
                <a:lnTo>
                  <a:pt x="5189244" y="1212981"/>
                </a:lnTo>
                <a:lnTo>
                  <a:pt x="5311675" y="1230628"/>
                </a:lnTo>
                <a:lnTo>
                  <a:pt x="5431913" y="1247455"/>
                </a:lnTo>
                <a:lnTo>
                  <a:pt x="5549651" y="1263409"/>
                </a:lnTo>
                <a:lnTo>
                  <a:pt x="5664581" y="1278437"/>
                </a:lnTo>
                <a:lnTo>
                  <a:pt x="5778382" y="1292559"/>
                </a:lnTo>
                <a:lnTo>
                  <a:pt x="5892781" y="1305855"/>
                </a:lnTo>
                <a:lnTo>
                  <a:pt x="6007483" y="1318363"/>
                </a:lnTo>
                <a:lnTo>
                  <a:pt x="6122195" y="1330116"/>
                </a:lnTo>
                <a:lnTo>
                  <a:pt x="6236622" y="1341151"/>
                </a:lnTo>
                <a:lnTo>
                  <a:pt x="6350471" y="1351503"/>
                </a:lnTo>
                <a:lnTo>
                  <a:pt x="6463447" y="1361208"/>
                </a:lnTo>
                <a:lnTo>
                  <a:pt x="6575256" y="1370301"/>
                </a:lnTo>
                <a:lnTo>
                  <a:pt x="6685604" y="1378819"/>
                </a:lnTo>
                <a:lnTo>
                  <a:pt x="6794198" y="1386796"/>
                </a:lnTo>
                <a:lnTo>
                  <a:pt x="6900743" y="1394268"/>
                </a:lnTo>
                <a:lnTo>
                  <a:pt x="7004945" y="1401272"/>
                </a:lnTo>
                <a:lnTo>
                  <a:pt x="7106510" y="1407842"/>
                </a:lnTo>
                <a:lnTo>
                  <a:pt x="7205144" y="1414014"/>
                </a:lnTo>
                <a:lnTo>
                  <a:pt x="7300553" y="1419825"/>
                </a:lnTo>
                <a:lnTo>
                  <a:pt x="7392443" y="1425308"/>
                </a:lnTo>
                <a:lnTo>
                  <a:pt x="7480520" y="1430501"/>
                </a:lnTo>
                <a:lnTo>
                  <a:pt x="7564490" y="1435438"/>
                </a:lnTo>
                <a:lnTo>
                  <a:pt x="7644059" y="1440156"/>
                </a:lnTo>
                <a:lnTo>
                  <a:pt x="7718933" y="1444690"/>
                </a:lnTo>
                <a:lnTo>
                  <a:pt x="7788751" y="1448823"/>
                </a:lnTo>
                <a:lnTo>
                  <a:pt x="7853548" y="1452343"/>
                </a:lnTo>
                <a:lnTo>
                  <a:pt x="7913674" y="1455290"/>
                </a:lnTo>
                <a:lnTo>
                  <a:pt x="7969481" y="1457705"/>
                </a:lnTo>
                <a:lnTo>
                  <a:pt x="8021321" y="1459626"/>
                </a:lnTo>
                <a:lnTo>
                  <a:pt x="8069547" y="1461095"/>
                </a:lnTo>
                <a:lnTo>
                  <a:pt x="8114508" y="1462151"/>
                </a:lnTo>
                <a:lnTo>
                  <a:pt x="8156558" y="1462835"/>
                </a:lnTo>
                <a:lnTo>
                  <a:pt x="8196048" y="1463186"/>
                </a:lnTo>
                <a:lnTo>
                  <a:pt x="8233330" y="1463244"/>
                </a:lnTo>
                <a:lnTo>
                  <a:pt x="8268756" y="1463051"/>
                </a:lnTo>
                <a:lnTo>
                  <a:pt x="8335444" y="1462066"/>
                </a:lnTo>
                <a:lnTo>
                  <a:pt x="8398928" y="1460554"/>
                </a:lnTo>
                <a:lnTo>
                  <a:pt x="8462022" y="1458833"/>
                </a:lnTo>
                <a:lnTo>
                  <a:pt x="8494301" y="1457995"/>
                </a:lnTo>
                <a:lnTo>
                  <a:pt x="8527539" y="1457226"/>
                </a:lnTo>
                <a:lnTo>
                  <a:pt x="8562086" y="1456564"/>
                </a:lnTo>
                <a:lnTo>
                  <a:pt x="8596919" y="1455883"/>
                </a:lnTo>
                <a:lnTo>
                  <a:pt x="8663717" y="1454022"/>
                </a:lnTo>
                <a:lnTo>
                  <a:pt x="8727029" y="1451554"/>
                </a:lnTo>
                <a:lnTo>
                  <a:pt x="8787264" y="1448552"/>
                </a:lnTo>
                <a:lnTo>
                  <a:pt x="8844832" y="1445088"/>
                </a:lnTo>
                <a:lnTo>
                  <a:pt x="8900142" y="1441231"/>
                </a:lnTo>
                <a:lnTo>
                  <a:pt x="8953602" y="1437054"/>
                </a:lnTo>
                <a:lnTo>
                  <a:pt x="9005623" y="1432628"/>
                </a:lnTo>
                <a:lnTo>
                  <a:pt x="9056613" y="1428025"/>
                </a:lnTo>
                <a:lnTo>
                  <a:pt x="9106982" y="1423315"/>
                </a:lnTo>
                <a:lnTo>
                  <a:pt x="9132062" y="1420943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137536" y="5137581"/>
            <a:ext cx="6976109" cy="1714500"/>
          </a:xfrm>
          <a:custGeom>
            <a:avLst/>
            <a:gdLst/>
            <a:ahLst/>
            <a:cxnLst/>
            <a:rect l="l" t="t" r="r" b="b"/>
            <a:pathLst>
              <a:path w="6976109" h="1714500">
                <a:moveTo>
                  <a:pt x="0" y="1714480"/>
                </a:moveTo>
                <a:lnTo>
                  <a:pt x="48751" y="1659572"/>
                </a:lnTo>
                <a:lnTo>
                  <a:pt x="97858" y="1604752"/>
                </a:lnTo>
                <a:lnTo>
                  <a:pt x="147676" y="1550111"/>
                </a:lnTo>
                <a:lnTo>
                  <a:pt x="198562" y="1495737"/>
                </a:lnTo>
                <a:lnTo>
                  <a:pt x="250872" y="1441719"/>
                </a:lnTo>
                <a:lnTo>
                  <a:pt x="304961" y="1388146"/>
                </a:lnTo>
                <a:lnTo>
                  <a:pt x="332784" y="1361555"/>
                </a:lnTo>
                <a:lnTo>
                  <a:pt x="361185" y="1335109"/>
                </a:lnTo>
                <a:lnTo>
                  <a:pt x="390209" y="1308818"/>
                </a:lnTo>
                <a:lnTo>
                  <a:pt x="419900" y="1282695"/>
                </a:lnTo>
                <a:lnTo>
                  <a:pt x="450303" y="1256750"/>
                </a:lnTo>
                <a:lnTo>
                  <a:pt x="481462" y="1230995"/>
                </a:lnTo>
                <a:lnTo>
                  <a:pt x="513422" y="1205440"/>
                </a:lnTo>
                <a:lnTo>
                  <a:pt x="546226" y="1180097"/>
                </a:lnTo>
                <a:lnTo>
                  <a:pt x="580109" y="1154766"/>
                </a:lnTo>
                <a:lnTo>
                  <a:pt x="615165" y="1129281"/>
                </a:lnTo>
                <a:lnTo>
                  <a:pt x="651293" y="1103695"/>
                </a:lnTo>
                <a:lnTo>
                  <a:pt x="688389" y="1078062"/>
                </a:lnTo>
                <a:lnTo>
                  <a:pt x="726352" y="1052434"/>
                </a:lnTo>
                <a:lnTo>
                  <a:pt x="765079" y="1026866"/>
                </a:lnTo>
                <a:lnTo>
                  <a:pt x="804467" y="1001411"/>
                </a:lnTo>
                <a:lnTo>
                  <a:pt x="844414" y="976122"/>
                </a:lnTo>
                <a:lnTo>
                  <a:pt x="884818" y="951053"/>
                </a:lnTo>
                <a:lnTo>
                  <a:pt x="925576" y="926257"/>
                </a:lnTo>
                <a:lnTo>
                  <a:pt x="966584" y="901787"/>
                </a:lnTo>
                <a:lnTo>
                  <a:pt x="1007742" y="877698"/>
                </a:lnTo>
                <a:lnTo>
                  <a:pt x="1048947" y="854042"/>
                </a:lnTo>
                <a:lnTo>
                  <a:pt x="1090095" y="830873"/>
                </a:lnTo>
                <a:lnTo>
                  <a:pt x="1131085" y="808245"/>
                </a:lnTo>
                <a:lnTo>
                  <a:pt x="1171814" y="786210"/>
                </a:lnTo>
                <a:lnTo>
                  <a:pt x="1212180" y="764823"/>
                </a:lnTo>
                <a:lnTo>
                  <a:pt x="1252079" y="744136"/>
                </a:lnTo>
                <a:lnTo>
                  <a:pt x="1291410" y="724203"/>
                </a:lnTo>
                <a:lnTo>
                  <a:pt x="1330071" y="705078"/>
                </a:lnTo>
                <a:lnTo>
                  <a:pt x="1367654" y="686881"/>
                </a:lnTo>
                <a:lnTo>
                  <a:pt x="1403963" y="669643"/>
                </a:lnTo>
                <a:lnTo>
                  <a:pt x="1439206" y="653284"/>
                </a:lnTo>
                <a:lnTo>
                  <a:pt x="1507335" y="622880"/>
                </a:lnTo>
                <a:lnTo>
                  <a:pt x="1573715" y="595031"/>
                </a:lnTo>
                <a:lnTo>
                  <a:pt x="1640020" y="569095"/>
                </a:lnTo>
                <a:lnTo>
                  <a:pt x="1707927" y="544431"/>
                </a:lnTo>
                <a:lnTo>
                  <a:pt x="1779110" y="520398"/>
                </a:lnTo>
                <a:lnTo>
                  <a:pt x="1816453" y="508418"/>
                </a:lnTo>
                <a:lnTo>
                  <a:pt x="1855243" y="496356"/>
                </a:lnTo>
                <a:lnTo>
                  <a:pt x="1895690" y="484131"/>
                </a:lnTo>
                <a:lnTo>
                  <a:pt x="1938002" y="471663"/>
                </a:lnTo>
                <a:lnTo>
                  <a:pt x="1982390" y="458873"/>
                </a:lnTo>
                <a:lnTo>
                  <a:pt x="2029062" y="445679"/>
                </a:lnTo>
                <a:lnTo>
                  <a:pt x="2078227" y="432003"/>
                </a:lnTo>
                <a:lnTo>
                  <a:pt x="2130698" y="417772"/>
                </a:lnTo>
                <a:lnTo>
                  <a:pt x="2186898" y="403058"/>
                </a:lnTo>
                <a:lnTo>
                  <a:pt x="2246399" y="387943"/>
                </a:lnTo>
                <a:lnTo>
                  <a:pt x="2308775" y="372505"/>
                </a:lnTo>
                <a:lnTo>
                  <a:pt x="2373598" y="356825"/>
                </a:lnTo>
                <a:lnTo>
                  <a:pt x="2440440" y="340983"/>
                </a:lnTo>
                <a:lnTo>
                  <a:pt x="2508873" y="325058"/>
                </a:lnTo>
                <a:lnTo>
                  <a:pt x="2578471" y="309130"/>
                </a:lnTo>
                <a:lnTo>
                  <a:pt x="2648806" y="293280"/>
                </a:lnTo>
                <a:lnTo>
                  <a:pt x="2719451" y="277587"/>
                </a:lnTo>
                <a:lnTo>
                  <a:pt x="2789977" y="262131"/>
                </a:lnTo>
                <a:lnTo>
                  <a:pt x="2859957" y="246992"/>
                </a:lnTo>
                <a:lnTo>
                  <a:pt x="2928965" y="232251"/>
                </a:lnTo>
                <a:lnTo>
                  <a:pt x="2996572" y="217986"/>
                </a:lnTo>
                <a:lnTo>
                  <a:pt x="3062351" y="204278"/>
                </a:lnTo>
                <a:lnTo>
                  <a:pt x="3125874" y="191207"/>
                </a:lnTo>
                <a:lnTo>
                  <a:pt x="3186714" y="178852"/>
                </a:lnTo>
                <a:lnTo>
                  <a:pt x="3244444" y="167295"/>
                </a:lnTo>
                <a:lnTo>
                  <a:pt x="3298636" y="156613"/>
                </a:lnTo>
                <a:lnTo>
                  <a:pt x="3348863" y="146888"/>
                </a:lnTo>
                <a:lnTo>
                  <a:pt x="3394992" y="138151"/>
                </a:lnTo>
                <a:lnTo>
                  <a:pt x="3437432" y="130298"/>
                </a:lnTo>
                <a:lnTo>
                  <a:pt x="3476560" y="123261"/>
                </a:lnTo>
                <a:lnTo>
                  <a:pt x="3546395" y="111372"/>
                </a:lnTo>
                <a:lnTo>
                  <a:pt x="3607529" y="101947"/>
                </a:lnTo>
                <a:lnTo>
                  <a:pt x="3662990" y="94453"/>
                </a:lnTo>
                <a:lnTo>
                  <a:pt x="3715808" y="88353"/>
                </a:lnTo>
                <a:lnTo>
                  <a:pt x="3769014" y="83114"/>
                </a:lnTo>
                <a:lnTo>
                  <a:pt x="3825636" y="78201"/>
                </a:lnTo>
                <a:lnTo>
                  <a:pt x="3888705" y="73078"/>
                </a:lnTo>
                <a:lnTo>
                  <a:pt x="3923604" y="70270"/>
                </a:lnTo>
                <a:lnTo>
                  <a:pt x="3961251" y="67210"/>
                </a:lnTo>
                <a:lnTo>
                  <a:pt x="4002024" y="63830"/>
                </a:lnTo>
                <a:lnTo>
                  <a:pt x="4045663" y="60255"/>
                </a:lnTo>
                <a:lnTo>
                  <a:pt x="4091547" y="56662"/>
                </a:lnTo>
                <a:lnTo>
                  <a:pt x="4139452" y="53066"/>
                </a:lnTo>
                <a:lnTo>
                  <a:pt x="4189154" y="49480"/>
                </a:lnTo>
                <a:lnTo>
                  <a:pt x="4240432" y="45917"/>
                </a:lnTo>
                <a:lnTo>
                  <a:pt x="4293062" y="42391"/>
                </a:lnTo>
                <a:lnTo>
                  <a:pt x="4346821" y="38915"/>
                </a:lnTo>
                <a:lnTo>
                  <a:pt x="4401486" y="35502"/>
                </a:lnTo>
                <a:lnTo>
                  <a:pt x="4456834" y="32166"/>
                </a:lnTo>
                <a:lnTo>
                  <a:pt x="4512643" y="28921"/>
                </a:lnTo>
                <a:lnTo>
                  <a:pt x="4568688" y="25779"/>
                </a:lnTo>
                <a:lnTo>
                  <a:pt x="4624748" y="22755"/>
                </a:lnTo>
                <a:lnTo>
                  <a:pt x="4680599" y="19862"/>
                </a:lnTo>
                <a:lnTo>
                  <a:pt x="4736018" y="17112"/>
                </a:lnTo>
                <a:lnTo>
                  <a:pt x="4790783" y="14520"/>
                </a:lnTo>
                <a:lnTo>
                  <a:pt x="4844670" y="12099"/>
                </a:lnTo>
                <a:lnTo>
                  <a:pt x="4897456" y="9863"/>
                </a:lnTo>
                <a:lnTo>
                  <a:pt x="4948918" y="7824"/>
                </a:lnTo>
                <a:lnTo>
                  <a:pt x="4998833" y="5997"/>
                </a:lnTo>
                <a:lnTo>
                  <a:pt x="5046980" y="4394"/>
                </a:lnTo>
                <a:lnTo>
                  <a:pt x="5095696" y="3053"/>
                </a:lnTo>
                <a:lnTo>
                  <a:pt x="5147061" y="1987"/>
                </a:lnTo>
                <a:lnTo>
                  <a:pt x="5200520" y="1173"/>
                </a:lnTo>
                <a:lnTo>
                  <a:pt x="5255515" y="590"/>
                </a:lnTo>
                <a:lnTo>
                  <a:pt x="5311489" y="215"/>
                </a:lnTo>
                <a:lnTo>
                  <a:pt x="5367886" y="26"/>
                </a:lnTo>
                <a:lnTo>
                  <a:pt x="5424149" y="0"/>
                </a:lnTo>
                <a:lnTo>
                  <a:pt x="5479722" y="115"/>
                </a:lnTo>
                <a:lnTo>
                  <a:pt x="5534048" y="349"/>
                </a:lnTo>
                <a:lnTo>
                  <a:pt x="5586571" y="679"/>
                </a:lnTo>
                <a:lnTo>
                  <a:pt x="5636733" y="1084"/>
                </a:lnTo>
                <a:lnTo>
                  <a:pt x="5683978" y="1541"/>
                </a:lnTo>
                <a:lnTo>
                  <a:pt x="5727750" y="2028"/>
                </a:lnTo>
                <a:lnTo>
                  <a:pt x="5767491" y="2522"/>
                </a:lnTo>
                <a:lnTo>
                  <a:pt x="5832656" y="3443"/>
                </a:lnTo>
                <a:lnTo>
                  <a:pt x="5875021" y="4127"/>
                </a:lnTo>
                <a:lnTo>
                  <a:pt x="5890133" y="4394"/>
                </a:lnTo>
                <a:lnTo>
                  <a:pt x="6495795" y="4394"/>
                </a:lnTo>
                <a:lnTo>
                  <a:pt x="6545800" y="5858"/>
                </a:lnTo>
                <a:lnTo>
                  <a:pt x="6594611" y="7815"/>
                </a:lnTo>
                <a:lnTo>
                  <a:pt x="6641873" y="10156"/>
                </a:lnTo>
                <a:lnTo>
                  <a:pt x="6687232" y="12772"/>
                </a:lnTo>
                <a:lnTo>
                  <a:pt x="6730333" y="15554"/>
                </a:lnTo>
                <a:lnTo>
                  <a:pt x="6770820" y="18394"/>
                </a:lnTo>
                <a:lnTo>
                  <a:pt x="6825872" y="22521"/>
                </a:lnTo>
                <a:lnTo>
                  <a:pt x="6858272" y="25027"/>
                </a:lnTo>
                <a:lnTo>
                  <a:pt x="6873047" y="26165"/>
                </a:lnTo>
                <a:lnTo>
                  <a:pt x="6886814" y="27208"/>
                </a:lnTo>
                <a:lnTo>
                  <a:pt x="6899529" y="28143"/>
                </a:lnTo>
                <a:lnTo>
                  <a:pt x="6919115" y="29588"/>
                </a:lnTo>
                <a:lnTo>
                  <a:pt x="6958378" y="33022"/>
                </a:lnTo>
                <a:lnTo>
                  <a:pt x="6971254" y="36623"/>
                </a:lnTo>
                <a:lnTo>
                  <a:pt x="6975997" y="38162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099561" y="2750057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054" y="0"/>
                </a:moveTo>
                <a:lnTo>
                  <a:pt x="3937" y="402970"/>
                </a:lnTo>
                <a:lnTo>
                  <a:pt x="0" y="1202181"/>
                </a:lnTo>
                <a:lnTo>
                  <a:pt x="700532" y="1606677"/>
                </a:lnTo>
                <a:lnTo>
                  <a:pt x="1390777" y="1203705"/>
                </a:lnTo>
                <a:lnTo>
                  <a:pt x="1394587" y="404367"/>
                </a:lnTo>
                <a:lnTo>
                  <a:pt x="69405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099561" y="2750057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0"/>
                </a:moveTo>
                <a:lnTo>
                  <a:pt x="694054" y="0"/>
                </a:lnTo>
                <a:lnTo>
                  <a:pt x="1394587" y="404367"/>
                </a:lnTo>
                <a:lnTo>
                  <a:pt x="1390777" y="1203705"/>
                </a:lnTo>
                <a:lnTo>
                  <a:pt x="700532" y="1606677"/>
                </a:lnTo>
                <a:lnTo>
                  <a:pt x="0" y="1202181"/>
                </a:lnTo>
                <a:lnTo>
                  <a:pt x="3937" y="40297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823461" y="4016883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1"/>
                </a:moveTo>
                <a:lnTo>
                  <a:pt x="694054" y="0"/>
                </a:lnTo>
                <a:lnTo>
                  <a:pt x="1394587" y="404368"/>
                </a:lnTo>
                <a:lnTo>
                  <a:pt x="1390777" y="1203706"/>
                </a:lnTo>
                <a:lnTo>
                  <a:pt x="700532" y="1606651"/>
                </a:lnTo>
                <a:lnTo>
                  <a:pt x="0" y="1202182"/>
                </a:lnTo>
                <a:lnTo>
                  <a:pt x="3937" y="40297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832986" y="1483233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054" y="0"/>
                </a:moveTo>
                <a:lnTo>
                  <a:pt x="3937" y="402970"/>
                </a:lnTo>
                <a:lnTo>
                  <a:pt x="0" y="1202181"/>
                </a:lnTo>
                <a:lnTo>
                  <a:pt x="700532" y="1606677"/>
                </a:lnTo>
                <a:lnTo>
                  <a:pt x="1390777" y="1203705"/>
                </a:lnTo>
                <a:lnTo>
                  <a:pt x="1394587" y="404367"/>
                </a:lnTo>
                <a:lnTo>
                  <a:pt x="69405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832986" y="1483233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0"/>
                </a:moveTo>
                <a:lnTo>
                  <a:pt x="694054" y="0"/>
                </a:lnTo>
                <a:lnTo>
                  <a:pt x="1394587" y="404367"/>
                </a:lnTo>
                <a:lnTo>
                  <a:pt x="1390777" y="1203705"/>
                </a:lnTo>
                <a:lnTo>
                  <a:pt x="700532" y="1606677"/>
                </a:lnTo>
                <a:lnTo>
                  <a:pt x="0" y="1202181"/>
                </a:lnTo>
                <a:lnTo>
                  <a:pt x="3937" y="40297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080511" y="216408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054" y="0"/>
                </a:moveTo>
                <a:lnTo>
                  <a:pt x="3937" y="402971"/>
                </a:lnTo>
                <a:lnTo>
                  <a:pt x="0" y="1202182"/>
                </a:lnTo>
                <a:lnTo>
                  <a:pt x="700532" y="1606677"/>
                </a:lnTo>
                <a:lnTo>
                  <a:pt x="1390777" y="1203706"/>
                </a:lnTo>
                <a:lnTo>
                  <a:pt x="1394587" y="404368"/>
                </a:lnTo>
                <a:lnTo>
                  <a:pt x="69405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080511" y="216408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1"/>
                </a:moveTo>
                <a:lnTo>
                  <a:pt x="694054" y="0"/>
                </a:lnTo>
                <a:lnTo>
                  <a:pt x="1394587" y="404368"/>
                </a:lnTo>
                <a:lnTo>
                  <a:pt x="1390777" y="1203706"/>
                </a:lnTo>
                <a:lnTo>
                  <a:pt x="700532" y="1606677"/>
                </a:lnTo>
                <a:lnTo>
                  <a:pt x="0" y="1202182"/>
                </a:lnTo>
                <a:lnTo>
                  <a:pt x="3937" y="40297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566411" y="5274183"/>
            <a:ext cx="1395095" cy="1584325"/>
          </a:xfrm>
          <a:custGeom>
            <a:avLst/>
            <a:gdLst/>
            <a:ahLst/>
            <a:cxnLst/>
            <a:rect l="l" t="t" r="r" b="b"/>
            <a:pathLst>
              <a:path w="1395095" h="1584325">
                <a:moveTo>
                  <a:pt x="694054" y="0"/>
                </a:moveTo>
                <a:lnTo>
                  <a:pt x="3937" y="402958"/>
                </a:lnTo>
                <a:lnTo>
                  <a:pt x="0" y="1202220"/>
                </a:lnTo>
                <a:lnTo>
                  <a:pt x="660966" y="1583815"/>
                </a:lnTo>
                <a:lnTo>
                  <a:pt x="739656" y="1583815"/>
                </a:lnTo>
                <a:lnTo>
                  <a:pt x="1390777" y="1203667"/>
                </a:lnTo>
                <a:lnTo>
                  <a:pt x="1394587" y="404406"/>
                </a:lnTo>
                <a:lnTo>
                  <a:pt x="69405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570348" y="5274183"/>
            <a:ext cx="1390650" cy="1584325"/>
          </a:xfrm>
          <a:custGeom>
            <a:avLst/>
            <a:gdLst/>
            <a:ahLst/>
            <a:cxnLst/>
            <a:rect l="l" t="t" r="r" b="b"/>
            <a:pathLst>
              <a:path w="1390650" h="1584325">
                <a:moveTo>
                  <a:pt x="0" y="402958"/>
                </a:moveTo>
                <a:lnTo>
                  <a:pt x="690117" y="0"/>
                </a:lnTo>
                <a:lnTo>
                  <a:pt x="1390650" y="404406"/>
                </a:lnTo>
                <a:lnTo>
                  <a:pt x="1386839" y="1203667"/>
                </a:lnTo>
                <a:lnTo>
                  <a:pt x="735719" y="158381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566411" y="5677141"/>
            <a:ext cx="688340" cy="1181100"/>
          </a:xfrm>
          <a:custGeom>
            <a:avLst/>
            <a:gdLst/>
            <a:ahLst/>
            <a:cxnLst/>
            <a:rect l="l" t="t" r="r" b="b"/>
            <a:pathLst>
              <a:path w="688339" h="1181100">
                <a:moveTo>
                  <a:pt x="660966" y="1180857"/>
                </a:moveTo>
                <a:lnTo>
                  <a:pt x="0" y="799261"/>
                </a:lnTo>
                <a:lnTo>
                  <a:pt x="3937" y="0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0" y="4007358"/>
            <a:ext cx="798830" cy="1607185"/>
          </a:xfrm>
          <a:custGeom>
            <a:avLst/>
            <a:gdLst/>
            <a:ahLst/>
            <a:cxnLst/>
            <a:rect l="l" t="t" r="r" b="b"/>
            <a:pathLst>
              <a:path w="798830" h="1607185">
                <a:moveTo>
                  <a:pt x="97966" y="0"/>
                </a:moveTo>
                <a:lnTo>
                  <a:pt x="0" y="60762"/>
                </a:lnTo>
                <a:lnTo>
                  <a:pt x="36" y="1545971"/>
                </a:lnTo>
                <a:lnTo>
                  <a:pt x="104362" y="1606651"/>
                </a:lnTo>
                <a:lnTo>
                  <a:pt x="794588" y="1203706"/>
                </a:lnTo>
                <a:lnTo>
                  <a:pt x="798474" y="404368"/>
                </a:lnTo>
                <a:lnTo>
                  <a:pt x="9796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0" y="4007358"/>
            <a:ext cx="798830" cy="1607185"/>
          </a:xfrm>
          <a:custGeom>
            <a:avLst/>
            <a:gdLst/>
            <a:ahLst/>
            <a:cxnLst/>
            <a:rect l="l" t="t" r="r" b="b"/>
            <a:pathLst>
              <a:path w="798830" h="1607185">
                <a:moveTo>
                  <a:pt x="0" y="60762"/>
                </a:moveTo>
                <a:lnTo>
                  <a:pt x="97966" y="0"/>
                </a:lnTo>
                <a:lnTo>
                  <a:pt x="798474" y="404368"/>
                </a:lnTo>
                <a:lnTo>
                  <a:pt x="794588" y="1203706"/>
                </a:lnTo>
                <a:lnTo>
                  <a:pt x="104362" y="1606651"/>
                </a:lnTo>
                <a:lnTo>
                  <a:pt x="36" y="1545971"/>
                </a:lnTo>
                <a:lnTo>
                  <a:pt x="0" y="1530273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31635" y="5293233"/>
            <a:ext cx="1391285" cy="1565275"/>
          </a:xfrm>
          <a:custGeom>
            <a:avLst/>
            <a:gdLst/>
            <a:ahLst/>
            <a:cxnLst/>
            <a:rect l="l" t="t" r="r" b="b"/>
            <a:pathLst>
              <a:path w="1391285" h="1565275">
                <a:moveTo>
                  <a:pt x="0" y="402958"/>
                </a:moveTo>
                <a:lnTo>
                  <a:pt x="690232" y="0"/>
                </a:lnTo>
                <a:lnTo>
                  <a:pt x="1390713" y="404406"/>
                </a:lnTo>
                <a:lnTo>
                  <a:pt x="1386903" y="1203667"/>
                </a:lnTo>
                <a:lnTo>
                  <a:pt x="768389" y="156476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27749" y="5696191"/>
            <a:ext cx="628015" cy="1162050"/>
          </a:xfrm>
          <a:custGeom>
            <a:avLst/>
            <a:gdLst/>
            <a:ahLst/>
            <a:cxnLst/>
            <a:rect l="l" t="t" r="r" b="b"/>
            <a:pathLst>
              <a:path w="628015" h="1162050">
                <a:moveTo>
                  <a:pt x="627958" y="1161807"/>
                </a:moveTo>
                <a:lnTo>
                  <a:pt x="0" y="799261"/>
                </a:lnTo>
                <a:lnTo>
                  <a:pt x="3886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56324" y="2740532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118" y="0"/>
                </a:moveTo>
                <a:lnTo>
                  <a:pt x="3886" y="402970"/>
                </a:lnTo>
                <a:lnTo>
                  <a:pt x="0" y="1202181"/>
                </a:lnTo>
                <a:lnTo>
                  <a:pt x="700519" y="1606677"/>
                </a:lnTo>
                <a:lnTo>
                  <a:pt x="1390789" y="1203705"/>
                </a:lnTo>
                <a:lnTo>
                  <a:pt x="1394599" y="404367"/>
                </a:lnTo>
                <a:lnTo>
                  <a:pt x="6941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56324" y="2740532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886" y="402970"/>
                </a:moveTo>
                <a:lnTo>
                  <a:pt x="694118" y="0"/>
                </a:lnTo>
                <a:lnTo>
                  <a:pt x="1394599" y="404367"/>
                </a:lnTo>
                <a:lnTo>
                  <a:pt x="1390789" y="1203705"/>
                </a:lnTo>
                <a:lnTo>
                  <a:pt x="700519" y="1606677"/>
                </a:lnTo>
                <a:lnTo>
                  <a:pt x="0" y="1202181"/>
                </a:lnTo>
                <a:lnTo>
                  <a:pt x="3886" y="40297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880224" y="4016883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886" y="402971"/>
                </a:moveTo>
                <a:lnTo>
                  <a:pt x="694067" y="0"/>
                </a:lnTo>
                <a:lnTo>
                  <a:pt x="1394599" y="404368"/>
                </a:lnTo>
                <a:lnTo>
                  <a:pt x="1390789" y="1203706"/>
                </a:lnTo>
                <a:lnTo>
                  <a:pt x="700544" y="1606651"/>
                </a:lnTo>
                <a:lnTo>
                  <a:pt x="0" y="1202182"/>
                </a:lnTo>
                <a:lnTo>
                  <a:pt x="3886" y="40297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617599" y="5302758"/>
            <a:ext cx="1390650" cy="1555750"/>
          </a:xfrm>
          <a:custGeom>
            <a:avLst/>
            <a:gdLst/>
            <a:ahLst/>
            <a:cxnLst/>
            <a:rect l="l" t="t" r="r" b="b"/>
            <a:pathLst>
              <a:path w="1390650" h="1555750">
                <a:moveTo>
                  <a:pt x="0" y="402958"/>
                </a:moveTo>
                <a:lnTo>
                  <a:pt x="690118" y="0"/>
                </a:lnTo>
                <a:lnTo>
                  <a:pt x="1390650" y="404406"/>
                </a:lnTo>
                <a:lnTo>
                  <a:pt x="1386839" y="1203667"/>
                </a:lnTo>
                <a:lnTo>
                  <a:pt x="784663" y="155524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613661" y="5705716"/>
            <a:ext cx="611505" cy="1152525"/>
          </a:xfrm>
          <a:custGeom>
            <a:avLst/>
            <a:gdLst/>
            <a:ahLst/>
            <a:cxnLst/>
            <a:rect l="l" t="t" r="r" b="b"/>
            <a:pathLst>
              <a:path w="611505" h="1152525">
                <a:moveTo>
                  <a:pt x="611471" y="1152282"/>
                </a:moveTo>
                <a:lnTo>
                  <a:pt x="0" y="799261"/>
                </a:lnTo>
                <a:lnTo>
                  <a:pt x="393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632711" y="2750057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055" y="0"/>
                </a:moveTo>
                <a:lnTo>
                  <a:pt x="3937" y="402970"/>
                </a:lnTo>
                <a:lnTo>
                  <a:pt x="0" y="1202181"/>
                </a:lnTo>
                <a:lnTo>
                  <a:pt x="700532" y="1606677"/>
                </a:lnTo>
                <a:lnTo>
                  <a:pt x="1390777" y="1203705"/>
                </a:lnTo>
                <a:lnTo>
                  <a:pt x="1394587" y="404367"/>
                </a:lnTo>
                <a:lnTo>
                  <a:pt x="6940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632711" y="2750057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0"/>
                </a:moveTo>
                <a:lnTo>
                  <a:pt x="694055" y="0"/>
                </a:lnTo>
                <a:lnTo>
                  <a:pt x="1394587" y="404367"/>
                </a:lnTo>
                <a:lnTo>
                  <a:pt x="1390777" y="1203705"/>
                </a:lnTo>
                <a:lnTo>
                  <a:pt x="700532" y="1606677"/>
                </a:lnTo>
                <a:lnTo>
                  <a:pt x="0" y="1202181"/>
                </a:lnTo>
                <a:lnTo>
                  <a:pt x="3937" y="40297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899274" y="1454658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886" y="402970"/>
                </a:moveTo>
                <a:lnTo>
                  <a:pt x="694067" y="0"/>
                </a:lnTo>
                <a:lnTo>
                  <a:pt x="1394599" y="404367"/>
                </a:lnTo>
                <a:lnTo>
                  <a:pt x="1390789" y="1203705"/>
                </a:lnTo>
                <a:lnTo>
                  <a:pt x="700544" y="1606677"/>
                </a:lnTo>
                <a:lnTo>
                  <a:pt x="0" y="1202181"/>
                </a:lnTo>
                <a:lnTo>
                  <a:pt x="3886" y="40297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909561" y="4035933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055" y="0"/>
                </a:moveTo>
                <a:lnTo>
                  <a:pt x="3937" y="402971"/>
                </a:lnTo>
                <a:lnTo>
                  <a:pt x="0" y="1202182"/>
                </a:lnTo>
                <a:lnTo>
                  <a:pt x="700532" y="1606651"/>
                </a:lnTo>
                <a:lnTo>
                  <a:pt x="1390777" y="1203706"/>
                </a:lnTo>
                <a:lnTo>
                  <a:pt x="1394587" y="404368"/>
                </a:lnTo>
                <a:lnTo>
                  <a:pt x="6940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909561" y="4035933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1"/>
                </a:moveTo>
                <a:lnTo>
                  <a:pt x="694055" y="0"/>
                </a:lnTo>
                <a:lnTo>
                  <a:pt x="1394587" y="404368"/>
                </a:lnTo>
                <a:lnTo>
                  <a:pt x="1390777" y="1203706"/>
                </a:lnTo>
                <a:lnTo>
                  <a:pt x="700532" y="1606651"/>
                </a:lnTo>
                <a:lnTo>
                  <a:pt x="0" y="1202182"/>
                </a:lnTo>
                <a:lnTo>
                  <a:pt x="3937" y="402971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656448" y="5312283"/>
            <a:ext cx="1390650" cy="1546225"/>
          </a:xfrm>
          <a:custGeom>
            <a:avLst/>
            <a:gdLst/>
            <a:ahLst/>
            <a:cxnLst/>
            <a:rect l="l" t="t" r="r" b="b"/>
            <a:pathLst>
              <a:path w="1390650" h="1546225">
                <a:moveTo>
                  <a:pt x="0" y="402958"/>
                </a:moveTo>
                <a:lnTo>
                  <a:pt x="690118" y="0"/>
                </a:lnTo>
                <a:lnTo>
                  <a:pt x="1390650" y="404406"/>
                </a:lnTo>
                <a:lnTo>
                  <a:pt x="1386840" y="1203667"/>
                </a:lnTo>
                <a:lnTo>
                  <a:pt x="800977" y="154571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7652511" y="5715241"/>
            <a:ext cx="594995" cy="1143000"/>
          </a:xfrm>
          <a:custGeom>
            <a:avLst/>
            <a:gdLst/>
            <a:ahLst/>
            <a:cxnLst/>
            <a:rect l="l" t="t" r="r" b="b"/>
            <a:pathLst>
              <a:path w="594995" h="1143000">
                <a:moveTo>
                  <a:pt x="594972" y="1142757"/>
                </a:moveTo>
                <a:lnTo>
                  <a:pt x="0" y="799261"/>
                </a:lnTo>
                <a:lnTo>
                  <a:pt x="393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7652511" y="2759582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055" y="0"/>
                </a:moveTo>
                <a:lnTo>
                  <a:pt x="3937" y="402970"/>
                </a:lnTo>
                <a:lnTo>
                  <a:pt x="0" y="1202181"/>
                </a:lnTo>
                <a:lnTo>
                  <a:pt x="700532" y="1606677"/>
                </a:lnTo>
                <a:lnTo>
                  <a:pt x="1390777" y="1203705"/>
                </a:lnTo>
                <a:lnTo>
                  <a:pt x="1394587" y="404367"/>
                </a:lnTo>
                <a:lnTo>
                  <a:pt x="6940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7652511" y="2759582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0"/>
                </a:moveTo>
                <a:lnTo>
                  <a:pt x="694055" y="0"/>
                </a:lnTo>
                <a:lnTo>
                  <a:pt x="1394587" y="404367"/>
                </a:lnTo>
                <a:lnTo>
                  <a:pt x="1390777" y="1203705"/>
                </a:lnTo>
                <a:lnTo>
                  <a:pt x="700532" y="1606677"/>
                </a:lnTo>
                <a:lnTo>
                  <a:pt x="0" y="1202181"/>
                </a:lnTo>
                <a:lnTo>
                  <a:pt x="3937" y="40297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8385936" y="4035933"/>
            <a:ext cx="758190" cy="1607185"/>
          </a:xfrm>
          <a:custGeom>
            <a:avLst/>
            <a:gdLst/>
            <a:ahLst/>
            <a:cxnLst/>
            <a:rect l="l" t="t" r="r" b="b"/>
            <a:pathLst>
              <a:path w="758190" h="1607185">
                <a:moveTo>
                  <a:pt x="694055" y="0"/>
                </a:moveTo>
                <a:lnTo>
                  <a:pt x="3937" y="402971"/>
                </a:lnTo>
                <a:lnTo>
                  <a:pt x="0" y="1202182"/>
                </a:lnTo>
                <a:lnTo>
                  <a:pt x="700532" y="1606651"/>
                </a:lnTo>
                <a:lnTo>
                  <a:pt x="758063" y="1575521"/>
                </a:lnTo>
                <a:lnTo>
                  <a:pt x="758063" y="41387"/>
                </a:lnTo>
                <a:lnTo>
                  <a:pt x="6940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8389873" y="4035933"/>
            <a:ext cx="754380" cy="403225"/>
          </a:xfrm>
          <a:custGeom>
            <a:avLst/>
            <a:gdLst/>
            <a:ahLst/>
            <a:cxnLst/>
            <a:rect l="l" t="t" r="r" b="b"/>
            <a:pathLst>
              <a:path w="754379" h="403225">
                <a:moveTo>
                  <a:pt x="0" y="402971"/>
                </a:moveTo>
                <a:lnTo>
                  <a:pt x="690118" y="0"/>
                </a:lnTo>
                <a:lnTo>
                  <a:pt x="754126" y="41387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8385936" y="4438903"/>
            <a:ext cx="758190" cy="1203960"/>
          </a:xfrm>
          <a:custGeom>
            <a:avLst/>
            <a:gdLst/>
            <a:ahLst/>
            <a:cxnLst/>
            <a:rect l="l" t="t" r="r" b="b"/>
            <a:pathLst>
              <a:path w="758190" h="1203960">
                <a:moveTo>
                  <a:pt x="758063" y="1172550"/>
                </a:moveTo>
                <a:lnTo>
                  <a:pt x="700532" y="1203680"/>
                </a:lnTo>
                <a:lnTo>
                  <a:pt x="0" y="799211"/>
                </a:lnTo>
                <a:lnTo>
                  <a:pt x="393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8389873" y="1492758"/>
            <a:ext cx="754380" cy="403225"/>
          </a:xfrm>
          <a:custGeom>
            <a:avLst/>
            <a:gdLst/>
            <a:ahLst/>
            <a:cxnLst/>
            <a:rect l="l" t="t" r="r" b="b"/>
            <a:pathLst>
              <a:path w="754379" h="403225">
                <a:moveTo>
                  <a:pt x="0" y="402970"/>
                </a:moveTo>
                <a:lnTo>
                  <a:pt x="690118" y="0"/>
                </a:lnTo>
                <a:lnTo>
                  <a:pt x="754126" y="3631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8385936" y="1895729"/>
            <a:ext cx="758190" cy="1203960"/>
          </a:xfrm>
          <a:custGeom>
            <a:avLst/>
            <a:gdLst/>
            <a:ahLst/>
            <a:cxnLst/>
            <a:rect l="l" t="t" r="r" b="b"/>
            <a:pathLst>
              <a:path w="758190" h="1203960">
                <a:moveTo>
                  <a:pt x="758063" y="1169824"/>
                </a:moveTo>
                <a:lnTo>
                  <a:pt x="700532" y="1203706"/>
                </a:lnTo>
                <a:lnTo>
                  <a:pt x="0" y="799211"/>
                </a:lnTo>
                <a:lnTo>
                  <a:pt x="3937" y="0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4561204" y="0"/>
            <a:ext cx="3679190" cy="6250940"/>
          </a:xfrm>
          <a:custGeom>
            <a:avLst/>
            <a:gdLst/>
            <a:ahLst/>
            <a:cxnLst/>
            <a:rect l="l" t="t" r="r" b="b"/>
            <a:pathLst>
              <a:path w="3679190" h="6250940">
                <a:moveTo>
                  <a:pt x="0" y="6250330"/>
                </a:moveTo>
                <a:lnTo>
                  <a:pt x="3679062" y="6250330"/>
                </a:lnTo>
                <a:lnTo>
                  <a:pt x="3679062" y="0"/>
                </a:lnTo>
                <a:lnTo>
                  <a:pt x="0" y="0"/>
                </a:lnTo>
                <a:lnTo>
                  <a:pt x="0" y="6250330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4561204" y="0"/>
            <a:ext cx="3679190" cy="6250940"/>
          </a:xfrm>
          <a:custGeom>
            <a:avLst/>
            <a:gdLst/>
            <a:ahLst/>
            <a:cxnLst/>
            <a:rect l="l" t="t" r="r" b="b"/>
            <a:pathLst>
              <a:path w="3679190" h="6250940">
                <a:moveTo>
                  <a:pt x="0" y="6250330"/>
                </a:moveTo>
                <a:lnTo>
                  <a:pt x="3679062" y="6250330"/>
                </a:lnTo>
                <a:lnTo>
                  <a:pt x="3679062" y="0"/>
                </a:lnTo>
              </a:path>
            </a:pathLst>
          </a:custGeom>
          <a:ln w="15875">
            <a:solidFill>
              <a:srgbClr val="74A4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4561204" y="0"/>
            <a:ext cx="0" cy="6250940"/>
          </a:xfrm>
          <a:custGeom>
            <a:avLst/>
            <a:gdLst/>
            <a:ahLst/>
            <a:cxnLst/>
            <a:rect l="l" t="t" r="r" b="b"/>
            <a:pathLst>
              <a:path h="6250940">
                <a:moveTo>
                  <a:pt x="0" y="0"/>
                </a:moveTo>
                <a:lnTo>
                  <a:pt x="0" y="6250330"/>
                </a:lnTo>
              </a:path>
            </a:pathLst>
          </a:custGeom>
          <a:ln w="15875">
            <a:solidFill>
              <a:srgbClr val="74A4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4649089" y="0"/>
            <a:ext cx="3505200" cy="602615"/>
          </a:xfrm>
          <a:custGeom>
            <a:avLst/>
            <a:gdLst/>
            <a:ahLst/>
            <a:cxnLst/>
            <a:rect l="l" t="t" r="r" b="b"/>
            <a:pathLst>
              <a:path w="3505200" h="602615">
                <a:moveTo>
                  <a:pt x="0" y="602488"/>
                </a:moveTo>
                <a:lnTo>
                  <a:pt x="3505199" y="602488"/>
                </a:lnTo>
                <a:lnTo>
                  <a:pt x="3505199" y="0"/>
                </a:lnTo>
                <a:lnTo>
                  <a:pt x="0" y="0"/>
                </a:lnTo>
                <a:lnTo>
                  <a:pt x="0" y="602488"/>
                </a:lnTo>
                <a:close/>
              </a:path>
            </a:pathLst>
          </a:custGeom>
          <a:solidFill>
            <a:srgbClr val="70685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905573" y="601878"/>
            <a:ext cx="3562350" cy="5648960"/>
          </a:xfrm>
          <a:custGeom>
            <a:avLst/>
            <a:gdLst/>
            <a:ahLst/>
            <a:cxnLst/>
            <a:rect l="l" t="t" r="r" b="b"/>
            <a:pathLst>
              <a:path w="3562350" h="5648960">
                <a:moveTo>
                  <a:pt x="0" y="5648452"/>
                </a:moveTo>
                <a:lnTo>
                  <a:pt x="3562223" y="5648452"/>
                </a:lnTo>
                <a:lnTo>
                  <a:pt x="3562223" y="0"/>
                </a:lnTo>
                <a:lnTo>
                  <a:pt x="0" y="0"/>
                </a:lnTo>
                <a:lnTo>
                  <a:pt x="0" y="564845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905573" y="601878"/>
            <a:ext cx="3562350" cy="5648960"/>
          </a:xfrm>
          <a:custGeom>
            <a:avLst/>
            <a:gdLst/>
            <a:ahLst/>
            <a:cxnLst/>
            <a:rect l="l" t="t" r="r" b="b"/>
            <a:pathLst>
              <a:path w="3562350" h="5648960">
                <a:moveTo>
                  <a:pt x="0" y="5648452"/>
                </a:moveTo>
                <a:lnTo>
                  <a:pt x="3562223" y="5648452"/>
                </a:lnTo>
                <a:lnTo>
                  <a:pt x="3562223" y="0"/>
                </a:lnTo>
                <a:lnTo>
                  <a:pt x="0" y="0"/>
                </a:lnTo>
                <a:lnTo>
                  <a:pt x="0" y="5648452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4650866" y="6088288"/>
            <a:ext cx="3505200" cy="81915"/>
          </a:xfrm>
          <a:custGeom>
            <a:avLst/>
            <a:gdLst/>
            <a:ahLst/>
            <a:cxnLst/>
            <a:rect l="l" t="t" r="r" b="b"/>
            <a:pathLst>
              <a:path w="3505200" h="81914">
                <a:moveTo>
                  <a:pt x="0" y="81739"/>
                </a:moveTo>
                <a:lnTo>
                  <a:pt x="3505200" y="81739"/>
                </a:lnTo>
                <a:lnTo>
                  <a:pt x="3505200" y="0"/>
                </a:lnTo>
                <a:lnTo>
                  <a:pt x="0" y="0"/>
                </a:lnTo>
                <a:lnTo>
                  <a:pt x="0" y="81739"/>
                </a:lnTo>
                <a:close/>
              </a:path>
            </a:pathLst>
          </a:custGeom>
          <a:solidFill>
            <a:srgbClr val="93C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 txBox="1"/>
          <p:nvPr/>
        </p:nvSpPr>
        <p:spPr>
          <a:xfrm>
            <a:off x="4727575" y="1055394"/>
            <a:ext cx="3126105" cy="3472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8900" marR="222885">
              <a:lnSpc>
                <a:spcPct val="100000"/>
              </a:lnSpc>
            </a:pPr>
            <a:r>
              <a:rPr sz="2800" spc="-15" dirty="0">
                <a:solidFill>
                  <a:srgbClr val="93C500"/>
                </a:solidFill>
                <a:latin typeface="Century Gothic"/>
                <a:cs typeface="Century Gothic"/>
              </a:rPr>
              <a:t>Fuel</a:t>
            </a:r>
            <a:r>
              <a:rPr sz="2800" spc="10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2800" spc="-15" dirty="0">
                <a:solidFill>
                  <a:srgbClr val="93C500"/>
                </a:solidFill>
                <a:latin typeface="Century Gothic"/>
                <a:cs typeface="Century Gothic"/>
              </a:rPr>
              <a:t>Cell</a:t>
            </a:r>
            <a:r>
              <a:rPr sz="2800" spc="15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2800" spc="-20" dirty="0">
                <a:solidFill>
                  <a:srgbClr val="93C500"/>
                </a:solidFill>
                <a:latin typeface="Century Gothic"/>
                <a:cs typeface="Century Gothic"/>
              </a:rPr>
              <a:t>E</a:t>
            </a:r>
            <a:r>
              <a:rPr sz="2800" spc="-5" dirty="0">
                <a:solidFill>
                  <a:srgbClr val="93C500"/>
                </a:solidFill>
                <a:latin typeface="Century Gothic"/>
                <a:cs typeface="Century Gothic"/>
              </a:rPr>
              <a:t>l</a:t>
            </a:r>
            <a:r>
              <a:rPr sz="2800" spc="-15" dirty="0">
                <a:solidFill>
                  <a:srgbClr val="93C500"/>
                </a:solidFill>
                <a:latin typeface="Century Gothic"/>
                <a:cs typeface="Century Gothic"/>
              </a:rPr>
              <a:t>ectr</a:t>
            </a:r>
            <a:r>
              <a:rPr sz="2800" dirty="0">
                <a:solidFill>
                  <a:srgbClr val="93C500"/>
                </a:solidFill>
                <a:latin typeface="Century Gothic"/>
                <a:cs typeface="Century Gothic"/>
              </a:rPr>
              <a:t>i</a:t>
            </a:r>
            <a:r>
              <a:rPr sz="2800" spc="-20" dirty="0">
                <a:solidFill>
                  <a:srgbClr val="93C500"/>
                </a:solidFill>
                <a:latin typeface="Century Gothic"/>
                <a:cs typeface="Century Gothic"/>
              </a:rPr>
              <a:t>c</a:t>
            </a:r>
            <a:r>
              <a:rPr sz="2800" spc="-10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2800" spc="-25" dirty="0">
                <a:solidFill>
                  <a:srgbClr val="93C500"/>
                </a:solidFill>
                <a:latin typeface="Century Gothic"/>
                <a:cs typeface="Century Gothic"/>
              </a:rPr>
              <a:t>Veh</a:t>
            </a:r>
            <a:r>
              <a:rPr sz="2800" spc="5" dirty="0">
                <a:solidFill>
                  <a:srgbClr val="93C500"/>
                </a:solidFill>
                <a:latin typeface="Century Gothic"/>
                <a:cs typeface="Century Gothic"/>
              </a:rPr>
              <a:t>i</a:t>
            </a:r>
            <a:r>
              <a:rPr sz="2800" spc="-20" dirty="0">
                <a:solidFill>
                  <a:srgbClr val="93C500"/>
                </a:solidFill>
                <a:latin typeface="Century Gothic"/>
                <a:cs typeface="Century Gothic"/>
              </a:rPr>
              <a:t>c</a:t>
            </a:r>
            <a:r>
              <a:rPr sz="2800" spc="-5" dirty="0">
                <a:solidFill>
                  <a:srgbClr val="93C500"/>
                </a:solidFill>
                <a:latin typeface="Century Gothic"/>
                <a:cs typeface="Century Gothic"/>
              </a:rPr>
              <a:t>l</a:t>
            </a:r>
            <a:r>
              <a:rPr sz="2800" spc="-20" dirty="0">
                <a:solidFill>
                  <a:srgbClr val="93C500"/>
                </a:solidFill>
                <a:latin typeface="Century Gothic"/>
                <a:cs typeface="Century Gothic"/>
              </a:rPr>
              <a:t>e</a:t>
            </a:r>
            <a:r>
              <a:rPr sz="2800" spc="10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2800" spc="-20" dirty="0">
                <a:solidFill>
                  <a:srgbClr val="93C500"/>
                </a:solidFill>
                <a:latin typeface="Century Gothic"/>
                <a:cs typeface="Century Gothic"/>
              </a:rPr>
              <a:t>Safety</a:t>
            </a:r>
            <a:endParaRPr sz="2800">
              <a:latin typeface="Century Gothic"/>
              <a:cs typeface="Century Gothic"/>
            </a:endParaRPr>
          </a:p>
          <a:p>
            <a:pPr marL="12700" marR="34290">
              <a:lnSpc>
                <a:spcPct val="80000"/>
              </a:lnSpc>
              <a:spcBef>
                <a:spcPts val="2515"/>
              </a:spcBef>
            </a:pPr>
            <a:r>
              <a:rPr sz="1200" spc="-10" dirty="0">
                <a:solidFill>
                  <a:srgbClr val="424242"/>
                </a:solidFill>
                <a:latin typeface="Century Gothic"/>
                <a:cs typeface="Century Gothic"/>
              </a:rPr>
              <a:t>Gener</a:t>
            </a:r>
            <a:r>
              <a:rPr sz="1200" spc="-15" dirty="0">
                <a:solidFill>
                  <a:srgbClr val="424242"/>
                </a:solidFill>
                <a:latin typeface="Century Gothic"/>
                <a:cs typeface="Century Gothic"/>
              </a:rPr>
              <a:t>a</a:t>
            </a:r>
            <a:r>
              <a:rPr sz="1200" spc="20" dirty="0">
                <a:solidFill>
                  <a:srgbClr val="424242"/>
                </a:solidFill>
                <a:latin typeface="Century Gothic"/>
                <a:cs typeface="Century Gothic"/>
              </a:rPr>
              <a:t>ll</a:t>
            </a:r>
            <a:r>
              <a:rPr sz="1200" dirty="0">
                <a:solidFill>
                  <a:srgbClr val="424242"/>
                </a:solidFill>
                <a:latin typeface="Century Gothic"/>
                <a:cs typeface="Century Gothic"/>
              </a:rPr>
              <a:t>y</a:t>
            </a:r>
            <a:r>
              <a:rPr sz="1200" spc="-40" dirty="0">
                <a:solidFill>
                  <a:srgbClr val="424242"/>
                </a:solidFill>
                <a:latin typeface="Century Gothic"/>
                <a:cs typeface="Century Gothic"/>
              </a:rPr>
              <a:t> </a:t>
            </a:r>
            <a:r>
              <a:rPr sz="1200" spc="-5" dirty="0">
                <a:solidFill>
                  <a:srgbClr val="424242"/>
                </a:solidFill>
                <a:latin typeface="Century Gothic"/>
                <a:cs typeface="Century Gothic"/>
              </a:rPr>
              <a:t>spea</a:t>
            </a:r>
            <a:r>
              <a:rPr sz="1200" spc="-10" dirty="0">
                <a:solidFill>
                  <a:srgbClr val="424242"/>
                </a:solidFill>
                <a:latin typeface="Century Gothic"/>
                <a:cs typeface="Century Gothic"/>
              </a:rPr>
              <a:t>king</a:t>
            </a:r>
            <a:r>
              <a:rPr sz="1200" spc="5" dirty="0">
                <a:solidFill>
                  <a:srgbClr val="424242"/>
                </a:solidFill>
                <a:latin typeface="Century Gothic"/>
                <a:cs typeface="Century Gothic"/>
              </a:rPr>
              <a:t> </a:t>
            </a:r>
            <a:r>
              <a:rPr sz="1200" spc="-30" dirty="0">
                <a:solidFill>
                  <a:srgbClr val="424242"/>
                </a:solidFill>
                <a:latin typeface="Century Gothic"/>
                <a:cs typeface="Century Gothic"/>
              </a:rPr>
              <a:t>t</a:t>
            </a:r>
            <a:r>
              <a:rPr sz="1200" spc="-10" dirty="0">
                <a:solidFill>
                  <a:srgbClr val="424242"/>
                </a:solidFill>
                <a:latin typeface="Century Gothic"/>
                <a:cs typeface="Century Gothic"/>
              </a:rPr>
              <a:t>he</a:t>
            </a:r>
            <a:r>
              <a:rPr sz="1200" spc="25" dirty="0">
                <a:solidFill>
                  <a:srgbClr val="424242"/>
                </a:solidFill>
                <a:latin typeface="Century Gothic"/>
                <a:cs typeface="Century Gothic"/>
              </a:rPr>
              <a:t> </a:t>
            </a:r>
            <a:r>
              <a:rPr sz="1200" spc="-10" dirty="0">
                <a:solidFill>
                  <a:srgbClr val="424242"/>
                </a:solidFill>
                <a:latin typeface="Century Gothic"/>
                <a:cs typeface="Century Gothic"/>
              </a:rPr>
              <a:t>h</a:t>
            </a:r>
            <a:r>
              <a:rPr sz="1200" spc="-20" dirty="0">
                <a:solidFill>
                  <a:srgbClr val="424242"/>
                </a:solidFill>
                <a:latin typeface="Century Gothic"/>
                <a:cs typeface="Century Gothic"/>
              </a:rPr>
              <a:t>y</a:t>
            </a:r>
            <a:r>
              <a:rPr sz="1200" dirty="0">
                <a:solidFill>
                  <a:srgbClr val="424242"/>
                </a:solidFill>
                <a:latin typeface="Century Gothic"/>
                <a:cs typeface="Century Gothic"/>
              </a:rPr>
              <a:t>d</a:t>
            </a:r>
            <a:r>
              <a:rPr sz="1200" spc="-5" dirty="0">
                <a:solidFill>
                  <a:srgbClr val="424242"/>
                </a:solidFill>
                <a:latin typeface="Century Gothic"/>
                <a:cs typeface="Century Gothic"/>
              </a:rPr>
              <a:t>r</a:t>
            </a:r>
            <a:r>
              <a:rPr sz="1200" spc="-20" dirty="0">
                <a:solidFill>
                  <a:srgbClr val="424242"/>
                </a:solidFill>
                <a:latin typeface="Century Gothic"/>
                <a:cs typeface="Century Gothic"/>
              </a:rPr>
              <a:t>o</a:t>
            </a:r>
            <a:r>
              <a:rPr sz="1200" spc="-10" dirty="0">
                <a:solidFill>
                  <a:srgbClr val="424242"/>
                </a:solidFill>
                <a:latin typeface="Century Gothic"/>
                <a:cs typeface="Century Gothic"/>
              </a:rPr>
              <a:t>gen</a:t>
            </a:r>
            <a:r>
              <a:rPr sz="1200" spc="20" dirty="0">
                <a:solidFill>
                  <a:srgbClr val="424242"/>
                </a:solidFill>
                <a:latin typeface="Century Gothic"/>
                <a:cs typeface="Century Gothic"/>
              </a:rPr>
              <a:t> </a:t>
            </a:r>
            <a:r>
              <a:rPr sz="1200" spc="-5" dirty="0">
                <a:solidFill>
                  <a:srgbClr val="424242"/>
                </a:solidFill>
                <a:latin typeface="Century Gothic"/>
                <a:cs typeface="Century Gothic"/>
              </a:rPr>
              <a:t>i</a:t>
            </a:r>
            <a:r>
              <a:rPr sz="1200" dirty="0">
                <a:solidFill>
                  <a:srgbClr val="424242"/>
                </a:solidFill>
                <a:latin typeface="Century Gothic"/>
                <a:cs typeface="Century Gothic"/>
              </a:rPr>
              <a:t>n</a:t>
            </a:r>
            <a:r>
              <a:rPr sz="1200" spc="10" dirty="0">
                <a:solidFill>
                  <a:srgbClr val="424242"/>
                </a:solidFill>
                <a:latin typeface="Century Gothic"/>
                <a:cs typeface="Century Gothic"/>
              </a:rPr>
              <a:t> </a:t>
            </a:r>
            <a:r>
              <a:rPr sz="1200" spc="-30" dirty="0">
                <a:solidFill>
                  <a:srgbClr val="424242"/>
                </a:solidFill>
                <a:latin typeface="Century Gothic"/>
                <a:cs typeface="Century Gothic"/>
              </a:rPr>
              <a:t>t</a:t>
            </a:r>
            <a:r>
              <a:rPr sz="1200" spc="-10" dirty="0">
                <a:solidFill>
                  <a:srgbClr val="424242"/>
                </a:solidFill>
                <a:latin typeface="Century Gothic"/>
                <a:cs typeface="Century Gothic"/>
              </a:rPr>
              <a:t>he</a:t>
            </a:r>
            <a:r>
              <a:rPr sz="1200" spc="-5" dirty="0">
                <a:solidFill>
                  <a:srgbClr val="424242"/>
                </a:solidFill>
                <a:latin typeface="Century Gothic"/>
                <a:cs typeface="Century Gothic"/>
              </a:rPr>
              <a:t> </a:t>
            </a:r>
            <a:r>
              <a:rPr sz="1200" spc="-20" dirty="0">
                <a:solidFill>
                  <a:srgbClr val="424242"/>
                </a:solidFill>
                <a:latin typeface="Century Gothic"/>
                <a:cs typeface="Century Gothic"/>
              </a:rPr>
              <a:t>F</a:t>
            </a:r>
            <a:r>
              <a:rPr sz="1200" dirty="0">
                <a:solidFill>
                  <a:srgbClr val="424242"/>
                </a:solidFill>
                <a:latin typeface="Century Gothic"/>
                <a:cs typeface="Century Gothic"/>
              </a:rPr>
              <a:t>CEV</a:t>
            </a:r>
            <a:r>
              <a:rPr sz="1200" spc="-5" dirty="0">
                <a:solidFill>
                  <a:srgbClr val="424242"/>
                </a:solidFill>
                <a:latin typeface="Century Gothic"/>
                <a:cs typeface="Century Gothic"/>
              </a:rPr>
              <a:t> i</a:t>
            </a:r>
            <a:r>
              <a:rPr sz="1200" dirty="0">
                <a:solidFill>
                  <a:srgbClr val="424242"/>
                </a:solidFill>
                <a:latin typeface="Century Gothic"/>
                <a:cs typeface="Century Gothic"/>
              </a:rPr>
              <a:t>s </a:t>
            </a:r>
            <a:r>
              <a:rPr sz="1200" spc="-5" dirty="0">
                <a:solidFill>
                  <a:srgbClr val="424242"/>
                </a:solidFill>
                <a:latin typeface="Century Gothic"/>
                <a:cs typeface="Century Gothic"/>
              </a:rPr>
              <a:t>sa</a:t>
            </a:r>
            <a:r>
              <a:rPr sz="1200" spc="-10" dirty="0">
                <a:solidFill>
                  <a:srgbClr val="424242"/>
                </a:solidFill>
                <a:latin typeface="Century Gothic"/>
                <a:cs typeface="Century Gothic"/>
              </a:rPr>
              <a:t>fe.</a:t>
            </a:r>
            <a:r>
              <a:rPr sz="1200" dirty="0">
                <a:solidFill>
                  <a:srgbClr val="424242"/>
                </a:solidFill>
                <a:latin typeface="Century Gothic"/>
                <a:cs typeface="Century Gothic"/>
              </a:rPr>
              <a:t> </a:t>
            </a:r>
            <a:r>
              <a:rPr sz="1200" spc="5" dirty="0">
                <a:solidFill>
                  <a:srgbClr val="424242"/>
                </a:solidFill>
                <a:latin typeface="Century Gothic"/>
                <a:cs typeface="Century Gothic"/>
              </a:rPr>
              <a:t> </a:t>
            </a:r>
            <a:r>
              <a:rPr sz="1200" spc="-5" dirty="0">
                <a:solidFill>
                  <a:srgbClr val="424242"/>
                </a:solidFill>
                <a:latin typeface="Century Gothic"/>
                <a:cs typeface="Century Gothic"/>
              </a:rPr>
              <a:t>H</a:t>
            </a:r>
            <a:r>
              <a:rPr sz="1200" spc="-10" dirty="0">
                <a:solidFill>
                  <a:srgbClr val="424242"/>
                </a:solidFill>
                <a:latin typeface="Century Gothic"/>
                <a:cs typeface="Century Gothic"/>
              </a:rPr>
              <a:t>y</a:t>
            </a:r>
            <a:r>
              <a:rPr sz="1200" dirty="0">
                <a:solidFill>
                  <a:srgbClr val="424242"/>
                </a:solidFill>
                <a:latin typeface="Century Gothic"/>
                <a:cs typeface="Century Gothic"/>
              </a:rPr>
              <a:t>d</a:t>
            </a:r>
            <a:r>
              <a:rPr sz="1200" spc="-5" dirty="0">
                <a:solidFill>
                  <a:srgbClr val="424242"/>
                </a:solidFill>
                <a:latin typeface="Century Gothic"/>
                <a:cs typeface="Century Gothic"/>
              </a:rPr>
              <a:t>r</a:t>
            </a:r>
            <a:r>
              <a:rPr sz="1200" spc="-20" dirty="0">
                <a:solidFill>
                  <a:srgbClr val="424242"/>
                </a:solidFill>
                <a:latin typeface="Century Gothic"/>
                <a:cs typeface="Century Gothic"/>
              </a:rPr>
              <a:t>o</a:t>
            </a:r>
            <a:r>
              <a:rPr sz="1200" spc="-10" dirty="0">
                <a:solidFill>
                  <a:srgbClr val="424242"/>
                </a:solidFill>
                <a:latin typeface="Century Gothic"/>
                <a:cs typeface="Century Gothic"/>
              </a:rPr>
              <a:t>gen</a:t>
            </a:r>
            <a:r>
              <a:rPr sz="1200" spc="30" dirty="0">
                <a:solidFill>
                  <a:srgbClr val="424242"/>
                </a:solidFill>
                <a:latin typeface="Century Gothic"/>
                <a:cs typeface="Century Gothic"/>
              </a:rPr>
              <a:t> </a:t>
            </a:r>
            <a:r>
              <a:rPr sz="1200" spc="-5" dirty="0">
                <a:solidFill>
                  <a:srgbClr val="424242"/>
                </a:solidFill>
                <a:latin typeface="Century Gothic"/>
                <a:cs typeface="Century Gothic"/>
              </a:rPr>
              <a:t>i</a:t>
            </a:r>
            <a:r>
              <a:rPr sz="1200" dirty="0">
                <a:solidFill>
                  <a:srgbClr val="424242"/>
                </a:solidFill>
                <a:latin typeface="Century Gothic"/>
                <a:cs typeface="Century Gothic"/>
              </a:rPr>
              <a:t>s</a:t>
            </a:r>
            <a:r>
              <a:rPr sz="1200" spc="-10" dirty="0">
                <a:solidFill>
                  <a:srgbClr val="424242"/>
                </a:solidFill>
                <a:latin typeface="Century Gothic"/>
                <a:cs typeface="Century Gothic"/>
              </a:rPr>
              <a:t> </a:t>
            </a:r>
            <a:r>
              <a:rPr sz="1200" spc="-20" dirty="0">
                <a:solidFill>
                  <a:srgbClr val="424242"/>
                </a:solidFill>
                <a:latin typeface="Century Gothic"/>
                <a:cs typeface="Century Gothic"/>
              </a:rPr>
              <a:t>o</a:t>
            </a:r>
            <a:r>
              <a:rPr sz="1200" spc="-10" dirty="0">
                <a:solidFill>
                  <a:srgbClr val="424242"/>
                </a:solidFill>
                <a:latin typeface="Century Gothic"/>
                <a:cs typeface="Century Gothic"/>
              </a:rPr>
              <a:t>ne</a:t>
            </a:r>
            <a:r>
              <a:rPr sz="1200" spc="10" dirty="0">
                <a:solidFill>
                  <a:srgbClr val="424242"/>
                </a:solidFill>
                <a:latin typeface="Century Gothic"/>
                <a:cs typeface="Century Gothic"/>
              </a:rPr>
              <a:t> </a:t>
            </a:r>
            <a:r>
              <a:rPr sz="1200" spc="-20" dirty="0">
                <a:solidFill>
                  <a:srgbClr val="424242"/>
                </a:solidFill>
                <a:latin typeface="Century Gothic"/>
                <a:cs typeface="Century Gothic"/>
              </a:rPr>
              <a:t>o</a:t>
            </a:r>
            <a:r>
              <a:rPr sz="1200" spc="-5" dirty="0">
                <a:solidFill>
                  <a:srgbClr val="424242"/>
                </a:solidFill>
                <a:latin typeface="Century Gothic"/>
                <a:cs typeface="Century Gothic"/>
              </a:rPr>
              <a:t>f</a:t>
            </a:r>
            <a:r>
              <a:rPr sz="1200" spc="5" dirty="0">
                <a:solidFill>
                  <a:srgbClr val="424242"/>
                </a:solidFill>
                <a:latin typeface="Century Gothic"/>
                <a:cs typeface="Century Gothic"/>
              </a:rPr>
              <a:t> </a:t>
            </a:r>
            <a:r>
              <a:rPr sz="1200" spc="-30" dirty="0">
                <a:solidFill>
                  <a:srgbClr val="424242"/>
                </a:solidFill>
                <a:latin typeface="Century Gothic"/>
                <a:cs typeface="Century Gothic"/>
              </a:rPr>
              <a:t>t</a:t>
            </a:r>
            <a:r>
              <a:rPr sz="1200" spc="-10" dirty="0">
                <a:solidFill>
                  <a:srgbClr val="424242"/>
                </a:solidFill>
                <a:latin typeface="Century Gothic"/>
                <a:cs typeface="Century Gothic"/>
              </a:rPr>
              <a:t>he</a:t>
            </a:r>
            <a:r>
              <a:rPr sz="1200" spc="25" dirty="0">
                <a:solidFill>
                  <a:srgbClr val="424242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424242"/>
                </a:solidFill>
                <a:latin typeface="Century Gothic"/>
                <a:cs typeface="Century Gothic"/>
              </a:rPr>
              <a:t>m</a:t>
            </a:r>
            <a:r>
              <a:rPr sz="1200" spc="-20" dirty="0">
                <a:solidFill>
                  <a:srgbClr val="424242"/>
                </a:solidFill>
                <a:latin typeface="Century Gothic"/>
                <a:cs typeface="Century Gothic"/>
              </a:rPr>
              <a:t>o</a:t>
            </a:r>
            <a:r>
              <a:rPr sz="1200" spc="-5" dirty="0">
                <a:solidFill>
                  <a:srgbClr val="424242"/>
                </a:solidFill>
                <a:latin typeface="Century Gothic"/>
                <a:cs typeface="Century Gothic"/>
              </a:rPr>
              <a:t>st a</a:t>
            </a:r>
            <a:r>
              <a:rPr sz="1200" spc="-15" dirty="0">
                <a:solidFill>
                  <a:srgbClr val="424242"/>
                </a:solidFill>
                <a:latin typeface="Century Gothic"/>
                <a:cs typeface="Century Gothic"/>
              </a:rPr>
              <a:t>bun</a:t>
            </a:r>
            <a:r>
              <a:rPr sz="1200" spc="-5" dirty="0">
                <a:solidFill>
                  <a:srgbClr val="424242"/>
                </a:solidFill>
                <a:latin typeface="Century Gothic"/>
                <a:cs typeface="Century Gothic"/>
              </a:rPr>
              <a:t>da</a:t>
            </a:r>
            <a:r>
              <a:rPr sz="1200" spc="-10" dirty="0">
                <a:solidFill>
                  <a:srgbClr val="424242"/>
                </a:solidFill>
                <a:latin typeface="Century Gothic"/>
                <a:cs typeface="Century Gothic"/>
              </a:rPr>
              <a:t>nt</a:t>
            </a:r>
            <a:r>
              <a:rPr sz="1200" spc="25" dirty="0">
                <a:solidFill>
                  <a:srgbClr val="424242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424242"/>
                </a:solidFill>
                <a:latin typeface="Century Gothic"/>
                <a:cs typeface="Century Gothic"/>
              </a:rPr>
              <a:t>e</a:t>
            </a:r>
            <a:r>
              <a:rPr sz="1200" spc="20" dirty="0">
                <a:solidFill>
                  <a:srgbClr val="424242"/>
                </a:solidFill>
                <a:latin typeface="Century Gothic"/>
                <a:cs typeface="Century Gothic"/>
              </a:rPr>
              <a:t>l</a:t>
            </a:r>
            <a:r>
              <a:rPr sz="1200" spc="-25" dirty="0">
                <a:solidFill>
                  <a:srgbClr val="424242"/>
                </a:solidFill>
                <a:latin typeface="Century Gothic"/>
                <a:cs typeface="Century Gothic"/>
              </a:rPr>
              <a:t>e</a:t>
            </a:r>
            <a:r>
              <a:rPr sz="1200" spc="-10" dirty="0">
                <a:solidFill>
                  <a:srgbClr val="424242"/>
                </a:solidFill>
                <a:latin typeface="Century Gothic"/>
                <a:cs typeface="Century Gothic"/>
              </a:rPr>
              <a:t>men</a:t>
            </a:r>
            <a:r>
              <a:rPr sz="1200" spc="-30" dirty="0">
                <a:solidFill>
                  <a:srgbClr val="424242"/>
                </a:solidFill>
                <a:latin typeface="Century Gothic"/>
                <a:cs typeface="Century Gothic"/>
              </a:rPr>
              <a:t>t</a:t>
            </a:r>
            <a:r>
              <a:rPr sz="1200" dirty="0">
                <a:solidFill>
                  <a:srgbClr val="424242"/>
                </a:solidFill>
                <a:latin typeface="Century Gothic"/>
                <a:cs typeface="Century Gothic"/>
              </a:rPr>
              <a:t>s </a:t>
            </a:r>
            <a:r>
              <a:rPr sz="1200" spc="-5" dirty="0">
                <a:solidFill>
                  <a:srgbClr val="424242"/>
                </a:solidFill>
                <a:latin typeface="Century Gothic"/>
                <a:cs typeface="Century Gothic"/>
              </a:rPr>
              <a:t>i</a:t>
            </a:r>
            <a:r>
              <a:rPr sz="1200" dirty="0">
                <a:solidFill>
                  <a:srgbClr val="424242"/>
                </a:solidFill>
                <a:latin typeface="Century Gothic"/>
                <a:cs typeface="Century Gothic"/>
              </a:rPr>
              <a:t>n </a:t>
            </a:r>
            <a:r>
              <a:rPr sz="1200" spc="-10" dirty="0">
                <a:solidFill>
                  <a:srgbClr val="424242"/>
                </a:solidFill>
                <a:latin typeface="Century Gothic"/>
                <a:cs typeface="Century Gothic"/>
              </a:rPr>
              <a:t>n</a:t>
            </a:r>
            <a:r>
              <a:rPr sz="1200" spc="-15" dirty="0">
                <a:solidFill>
                  <a:srgbClr val="424242"/>
                </a:solidFill>
                <a:latin typeface="Century Gothic"/>
                <a:cs typeface="Century Gothic"/>
              </a:rPr>
              <a:t>a</a:t>
            </a:r>
            <a:r>
              <a:rPr sz="1200" spc="-30" dirty="0">
                <a:solidFill>
                  <a:srgbClr val="424242"/>
                </a:solidFill>
                <a:latin typeface="Century Gothic"/>
                <a:cs typeface="Century Gothic"/>
              </a:rPr>
              <a:t>t</a:t>
            </a:r>
            <a:r>
              <a:rPr sz="1200" spc="-10" dirty="0">
                <a:solidFill>
                  <a:srgbClr val="424242"/>
                </a:solidFill>
                <a:latin typeface="Century Gothic"/>
                <a:cs typeface="Century Gothic"/>
              </a:rPr>
              <a:t>ure,</a:t>
            </a:r>
            <a:r>
              <a:rPr sz="1200" spc="40" dirty="0">
                <a:solidFill>
                  <a:srgbClr val="424242"/>
                </a:solidFill>
                <a:latin typeface="Century Gothic"/>
                <a:cs typeface="Century Gothic"/>
              </a:rPr>
              <a:t> </a:t>
            </a:r>
            <a:r>
              <a:rPr sz="1200" spc="-5" dirty="0">
                <a:solidFill>
                  <a:srgbClr val="424242"/>
                </a:solidFill>
                <a:latin typeface="Century Gothic"/>
                <a:cs typeface="Century Gothic"/>
              </a:rPr>
              <a:t>i</a:t>
            </a:r>
            <a:r>
              <a:rPr sz="1200" dirty="0">
                <a:solidFill>
                  <a:srgbClr val="424242"/>
                </a:solidFill>
                <a:latin typeface="Century Gothic"/>
                <a:cs typeface="Century Gothic"/>
              </a:rPr>
              <a:t>t </a:t>
            </a:r>
            <a:r>
              <a:rPr sz="1200" spc="-5" dirty="0">
                <a:solidFill>
                  <a:srgbClr val="424242"/>
                </a:solidFill>
                <a:latin typeface="Century Gothic"/>
                <a:cs typeface="Century Gothic"/>
              </a:rPr>
              <a:t>i</a:t>
            </a:r>
            <a:r>
              <a:rPr sz="1200" dirty="0">
                <a:solidFill>
                  <a:srgbClr val="424242"/>
                </a:solidFill>
                <a:latin typeface="Century Gothic"/>
                <a:cs typeface="Century Gothic"/>
              </a:rPr>
              <a:t>s </a:t>
            </a:r>
            <a:r>
              <a:rPr sz="1200" spc="-15" dirty="0">
                <a:solidFill>
                  <a:srgbClr val="424242"/>
                </a:solidFill>
                <a:latin typeface="Century Gothic"/>
                <a:cs typeface="Century Gothic"/>
              </a:rPr>
              <a:t>present</a:t>
            </a:r>
            <a:r>
              <a:rPr sz="1200" spc="-10" dirty="0">
                <a:solidFill>
                  <a:srgbClr val="424242"/>
                </a:solidFill>
                <a:latin typeface="Century Gothic"/>
                <a:cs typeface="Century Gothic"/>
              </a:rPr>
              <a:t> </a:t>
            </a:r>
            <a:r>
              <a:rPr sz="1200" spc="-5" dirty="0">
                <a:solidFill>
                  <a:srgbClr val="424242"/>
                </a:solidFill>
                <a:latin typeface="Century Gothic"/>
                <a:cs typeface="Century Gothic"/>
              </a:rPr>
              <a:t>i</a:t>
            </a:r>
            <a:r>
              <a:rPr sz="1200" dirty="0">
                <a:solidFill>
                  <a:srgbClr val="424242"/>
                </a:solidFill>
                <a:latin typeface="Century Gothic"/>
                <a:cs typeface="Century Gothic"/>
              </a:rPr>
              <a:t>n </a:t>
            </a:r>
            <a:r>
              <a:rPr sz="1200" spc="-5" dirty="0">
                <a:solidFill>
                  <a:srgbClr val="424242"/>
                </a:solidFill>
                <a:latin typeface="Century Gothic"/>
                <a:cs typeface="Century Gothic"/>
              </a:rPr>
              <a:t>75</a:t>
            </a:r>
            <a:r>
              <a:rPr sz="1200" spc="-20" dirty="0">
                <a:solidFill>
                  <a:srgbClr val="424242"/>
                </a:solidFill>
                <a:latin typeface="Century Gothic"/>
                <a:cs typeface="Century Gothic"/>
              </a:rPr>
              <a:t>%o</a:t>
            </a:r>
            <a:r>
              <a:rPr sz="1200" spc="-5" dirty="0">
                <a:solidFill>
                  <a:srgbClr val="424242"/>
                </a:solidFill>
                <a:latin typeface="Century Gothic"/>
                <a:cs typeface="Century Gothic"/>
              </a:rPr>
              <a:t>f</a:t>
            </a:r>
            <a:r>
              <a:rPr sz="1200" spc="20" dirty="0">
                <a:solidFill>
                  <a:srgbClr val="424242"/>
                </a:solidFill>
                <a:latin typeface="Century Gothic"/>
                <a:cs typeface="Century Gothic"/>
              </a:rPr>
              <a:t> </a:t>
            </a:r>
            <a:r>
              <a:rPr sz="1200" spc="-30" dirty="0">
                <a:solidFill>
                  <a:srgbClr val="424242"/>
                </a:solidFill>
                <a:latin typeface="Century Gothic"/>
                <a:cs typeface="Century Gothic"/>
              </a:rPr>
              <a:t>t</a:t>
            </a:r>
            <a:r>
              <a:rPr sz="1200" spc="-10" dirty="0">
                <a:solidFill>
                  <a:srgbClr val="424242"/>
                </a:solidFill>
                <a:latin typeface="Century Gothic"/>
                <a:cs typeface="Century Gothic"/>
              </a:rPr>
              <a:t>he</a:t>
            </a:r>
            <a:r>
              <a:rPr sz="1200" spc="25" dirty="0">
                <a:solidFill>
                  <a:srgbClr val="424242"/>
                </a:solidFill>
                <a:latin typeface="Century Gothic"/>
                <a:cs typeface="Century Gothic"/>
              </a:rPr>
              <a:t> </a:t>
            </a:r>
            <a:r>
              <a:rPr sz="1200" spc="-5" dirty="0">
                <a:solidFill>
                  <a:srgbClr val="424242"/>
                </a:solidFill>
                <a:latin typeface="Century Gothic"/>
                <a:cs typeface="Century Gothic"/>
              </a:rPr>
              <a:t>a</a:t>
            </a:r>
            <a:r>
              <a:rPr sz="1200" spc="-30" dirty="0">
                <a:solidFill>
                  <a:srgbClr val="424242"/>
                </a:solidFill>
                <a:latin typeface="Century Gothic"/>
                <a:cs typeface="Century Gothic"/>
              </a:rPr>
              <a:t>t</a:t>
            </a:r>
            <a:r>
              <a:rPr sz="1200" dirty="0">
                <a:solidFill>
                  <a:srgbClr val="424242"/>
                </a:solidFill>
                <a:latin typeface="Century Gothic"/>
                <a:cs typeface="Century Gothic"/>
              </a:rPr>
              <a:t>m</a:t>
            </a:r>
            <a:r>
              <a:rPr sz="1200" spc="-20" dirty="0">
                <a:solidFill>
                  <a:srgbClr val="424242"/>
                </a:solidFill>
                <a:latin typeface="Century Gothic"/>
                <a:cs typeface="Century Gothic"/>
              </a:rPr>
              <a:t>o</a:t>
            </a:r>
            <a:r>
              <a:rPr sz="1200" spc="-15" dirty="0">
                <a:solidFill>
                  <a:srgbClr val="424242"/>
                </a:solidFill>
                <a:latin typeface="Century Gothic"/>
                <a:cs typeface="Century Gothic"/>
              </a:rPr>
              <a:t>sphere.</a:t>
            </a:r>
            <a:endParaRPr sz="12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52"/>
              </a:spcBef>
            </a:pPr>
            <a:endParaRPr sz="1450">
              <a:latin typeface="Times New Roman"/>
              <a:cs typeface="Times New Roman"/>
            </a:endParaRPr>
          </a:p>
          <a:p>
            <a:pPr marL="12700" marR="59690">
              <a:lnSpc>
                <a:spcPts val="1150"/>
              </a:lnSpc>
            </a:pPr>
            <a:r>
              <a:rPr sz="1200" spc="25" dirty="0">
                <a:solidFill>
                  <a:srgbClr val="424242"/>
                </a:solidFill>
                <a:latin typeface="Century Gothic"/>
                <a:cs typeface="Century Gothic"/>
              </a:rPr>
              <a:t>I</a:t>
            </a:r>
            <a:r>
              <a:rPr sz="1200" spc="-10" dirty="0">
                <a:solidFill>
                  <a:srgbClr val="424242"/>
                </a:solidFill>
                <a:latin typeface="Century Gothic"/>
                <a:cs typeface="Century Gothic"/>
              </a:rPr>
              <a:t>n</a:t>
            </a:r>
            <a:r>
              <a:rPr sz="1200" spc="-25" dirty="0">
                <a:solidFill>
                  <a:srgbClr val="424242"/>
                </a:solidFill>
                <a:latin typeface="Century Gothic"/>
                <a:cs typeface="Century Gothic"/>
              </a:rPr>
              <a:t> </a:t>
            </a:r>
            <a:r>
              <a:rPr sz="1200" spc="-30" dirty="0">
                <a:solidFill>
                  <a:srgbClr val="424242"/>
                </a:solidFill>
                <a:latin typeface="Century Gothic"/>
                <a:cs typeface="Century Gothic"/>
              </a:rPr>
              <a:t>t</a:t>
            </a:r>
            <a:r>
              <a:rPr sz="1200" spc="-10" dirty="0">
                <a:solidFill>
                  <a:srgbClr val="424242"/>
                </a:solidFill>
                <a:latin typeface="Century Gothic"/>
                <a:cs typeface="Century Gothic"/>
              </a:rPr>
              <a:t>he</a:t>
            </a:r>
            <a:r>
              <a:rPr sz="1200" spc="35" dirty="0">
                <a:solidFill>
                  <a:srgbClr val="424242"/>
                </a:solidFill>
                <a:latin typeface="Century Gothic"/>
                <a:cs typeface="Century Gothic"/>
              </a:rPr>
              <a:t> </a:t>
            </a:r>
            <a:r>
              <a:rPr sz="1200" spc="-10" dirty="0">
                <a:solidFill>
                  <a:srgbClr val="424242"/>
                </a:solidFill>
                <a:latin typeface="Century Gothic"/>
                <a:cs typeface="Century Gothic"/>
              </a:rPr>
              <a:t>c</a:t>
            </a:r>
            <a:r>
              <a:rPr sz="1200" spc="-5" dirty="0">
                <a:solidFill>
                  <a:srgbClr val="424242"/>
                </a:solidFill>
                <a:latin typeface="Century Gothic"/>
                <a:cs typeface="Century Gothic"/>
              </a:rPr>
              <a:t>as</a:t>
            </a:r>
            <a:r>
              <a:rPr sz="1200" dirty="0">
                <a:solidFill>
                  <a:srgbClr val="424242"/>
                </a:solidFill>
                <a:latin typeface="Century Gothic"/>
                <a:cs typeface="Century Gothic"/>
              </a:rPr>
              <a:t>e</a:t>
            </a:r>
            <a:r>
              <a:rPr sz="1200" spc="5" dirty="0">
                <a:solidFill>
                  <a:srgbClr val="424242"/>
                </a:solidFill>
                <a:latin typeface="Century Gothic"/>
                <a:cs typeface="Century Gothic"/>
              </a:rPr>
              <a:t> </a:t>
            </a:r>
            <a:r>
              <a:rPr sz="1200" spc="-20" dirty="0">
                <a:solidFill>
                  <a:srgbClr val="424242"/>
                </a:solidFill>
                <a:latin typeface="Century Gothic"/>
                <a:cs typeface="Century Gothic"/>
              </a:rPr>
              <a:t>o</a:t>
            </a:r>
            <a:r>
              <a:rPr sz="1200" spc="-5" dirty="0">
                <a:solidFill>
                  <a:srgbClr val="424242"/>
                </a:solidFill>
                <a:latin typeface="Century Gothic"/>
                <a:cs typeface="Century Gothic"/>
              </a:rPr>
              <a:t>f</a:t>
            </a:r>
            <a:r>
              <a:rPr sz="1200" spc="5" dirty="0">
                <a:solidFill>
                  <a:srgbClr val="424242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424242"/>
                </a:solidFill>
                <a:latin typeface="Century Gothic"/>
                <a:cs typeface="Century Gothic"/>
              </a:rPr>
              <a:t>a</a:t>
            </a:r>
            <a:r>
              <a:rPr sz="1200" spc="-5" dirty="0">
                <a:solidFill>
                  <a:srgbClr val="424242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424242"/>
                </a:solidFill>
                <a:latin typeface="Century Gothic"/>
                <a:cs typeface="Century Gothic"/>
              </a:rPr>
              <a:t>s</a:t>
            </a:r>
            <a:r>
              <a:rPr sz="1200" spc="-5" dirty="0">
                <a:solidFill>
                  <a:srgbClr val="424242"/>
                </a:solidFill>
                <a:latin typeface="Century Gothic"/>
                <a:cs typeface="Century Gothic"/>
              </a:rPr>
              <a:t>pi</a:t>
            </a:r>
            <a:r>
              <a:rPr sz="1200" spc="5" dirty="0">
                <a:solidFill>
                  <a:srgbClr val="424242"/>
                </a:solidFill>
                <a:latin typeface="Century Gothic"/>
                <a:cs typeface="Century Gothic"/>
              </a:rPr>
              <a:t>l</a:t>
            </a:r>
            <a:r>
              <a:rPr sz="1200" spc="10" dirty="0">
                <a:solidFill>
                  <a:srgbClr val="424242"/>
                </a:solidFill>
                <a:latin typeface="Century Gothic"/>
                <a:cs typeface="Century Gothic"/>
              </a:rPr>
              <a:t>l</a:t>
            </a:r>
            <a:r>
              <a:rPr sz="1200" spc="-5" dirty="0">
                <a:solidFill>
                  <a:srgbClr val="424242"/>
                </a:solidFill>
                <a:latin typeface="Century Gothic"/>
                <a:cs typeface="Century Gothic"/>
              </a:rPr>
              <a:t>,</a:t>
            </a:r>
            <a:r>
              <a:rPr sz="1200" spc="-30" dirty="0">
                <a:solidFill>
                  <a:srgbClr val="424242"/>
                </a:solidFill>
                <a:latin typeface="Century Gothic"/>
                <a:cs typeface="Century Gothic"/>
              </a:rPr>
              <a:t> t</a:t>
            </a:r>
            <a:r>
              <a:rPr sz="1200" spc="-10" dirty="0">
                <a:solidFill>
                  <a:srgbClr val="424242"/>
                </a:solidFill>
                <a:latin typeface="Century Gothic"/>
                <a:cs typeface="Century Gothic"/>
              </a:rPr>
              <a:t>he</a:t>
            </a:r>
            <a:r>
              <a:rPr sz="1200" spc="35" dirty="0">
                <a:solidFill>
                  <a:srgbClr val="424242"/>
                </a:solidFill>
                <a:latin typeface="Century Gothic"/>
                <a:cs typeface="Century Gothic"/>
              </a:rPr>
              <a:t> </a:t>
            </a:r>
            <a:r>
              <a:rPr sz="1200" spc="-10" dirty="0">
                <a:solidFill>
                  <a:srgbClr val="424242"/>
                </a:solidFill>
                <a:latin typeface="Century Gothic"/>
                <a:cs typeface="Century Gothic"/>
              </a:rPr>
              <a:t>h</a:t>
            </a:r>
            <a:r>
              <a:rPr sz="1200" spc="-20" dirty="0">
                <a:solidFill>
                  <a:srgbClr val="424242"/>
                </a:solidFill>
                <a:latin typeface="Century Gothic"/>
                <a:cs typeface="Century Gothic"/>
              </a:rPr>
              <a:t>y</a:t>
            </a:r>
            <a:r>
              <a:rPr sz="1200" dirty="0">
                <a:solidFill>
                  <a:srgbClr val="424242"/>
                </a:solidFill>
                <a:latin typeface="Century Gothic"/>
                <a:cs typeface="Century Gothic"/>
              </a:rPr>
              <a:t>d</a:t>
            </a:r>
            <a:r>
              <a:rPr sz="1200" spc="-5" dirty="0">
                <a:solidFill>
                  <a:srgbClr val="424242"/>
                </a:solidFill>
                <a:latin typeface="Century Gothic"/>
                <a:cs typeface="Century Gothic"/>
              </a:rPr>
              <a:t>r</a:t>
            </a:r>
            <a:r>
              <a:rPr sz="1200" spc="-20" dirty="0">
                <a:solidFill>
                  <a:srgbClr val="424242"/>
                </a:solidFill>
                <a:latin typeface="Century Gothic"/>
                <a:cs typeface="Century Gothic"/>
              </a:rPr>
              <a:t>o</a:t>
            </a:r>
            <a:r>
              <a:rPr sz="1200" spc="-10" dirty="0">
                <a:solidFill>
                  <a:srgbClr val="424242"/>
                </a:solidFill>
                <a:latin typeface="Century Gothic"/>
                <a:cs typeface="Century Gothic"/>
              </a:rPr>
              <a:t>gen</a:t>
            </a:r>
            <a:r>
              <a:rPr sz="1200" spc="20" dirty="0">
                <a:solidFill>
                  <a:srgbClr val="424242"/>
                </a:solidFill>
                <a:latin typeface="Century Gothic"/>
                <a:cs typeface="Century Gothic"/>
              </a:rPr>
              <a:t> </a:t>
            </a:r>
            <a:r>
              <a:rPr sz="1200" spc="10" dirty="0">
                <a:solidFill>
                  <a:srgbClr val="424242"/>
                </a:solidFill>
                <a:latin typeface="Century Gothic"/>
                <a:cs typeface="Century Gothic"/>
              </a:rPr>
              <a:t>w</a:t>
            </a:r>
            <a:r>
              <a:rPr sz="1200" spc="-20" dirty="0">
                <a:solidFill>
                  <a:srgbClr val="424242"/>
                </a:solidFill>
                <a:latin typeface="Century Gothic"/>
                <a:cs typeface="Century Gothic"/>
              </a:rPr>
              <a:t>o</a:t>
            </a:r>
            <a:r>
              <a:rPr sz="1200" dirty="0">
                <a:solidFill>
                  <a:srgbClr val="424242"/>
                </a:solidFill>
                <a:latin typeface="Century Gothic"/>
                <a:cs typeface="Century Gothic"/>
              </a:rPr>
              <a:t>u</a:t>
            </a:r>
            <a:r>
              <a:rPr sz="1200" spc="25" dirty="0">
                <a:solidFill>
                  <a:srgbClr val="424242"/>
                </a:solidFill>
                <a:latin typeface="Century Gothic"/>
                <a:cs typeface="Century Gothic"/>
              </a:rPr>
              <a:t>l</a:t>
            </a:r>
            <a:r>
              <a:rPr sz="1200" dirty="0">
                <a:solidFill>
                  <a:srgbClr val="424242"/>
                </a:solidFill>
                <a:latin typeface="Century Gothic"/>
                <a:cs typeface="Century Gothic"/>
              </a:rPr>
              <a:t>d </a:t>
            </a:r>
            <a:r>
              <a:rPr sz="1200" spc="-5" dirty="0">
                <a:solidFill>
                  <a:srgbClr val="424242"/>
                </a:solidFill>
                <a:latin typeface="Century Gothic"/>
                <a:cs typeface="Century Gothic"/>
              </a:rPr>
              <a:t>va</a:t>
            </a:r>
            <a:r>
              <a:rPr sz="1200" spc="-15" dirty="0">
                <a:solidFill>
                  <a:srgbClr val="424242"/>
                </a:solidFill>
                <a:latin typeface="Century Gothic"/>
                <a:cs typeface="Century Gothic"/>
              </a:rPr>
              <a:t>p</a:t>
            </a:r>
            <a:r>
              <a:rPr sz="1200" spc="-20" dirty="0">
                <a:solidFill>
                  <a:srgbClr val="424242"/>
                </a:solidFill>
                <a:latin typeface="Century Gothic"/>
                <a:cs typeface="Century Gothic"/>
              </a:rPr>
              <a:t>o</a:t>
            </a:r>
            <a:r>
              <a:rPr sz="1200" spc="-5" dirty="0">
                <a:solidFill>
                  <a:srgbClr val="424242"/>
                </a:solidFill>
                <a:latin typeface="Century Gothic"/>
                <a:cs typeface="Century Gothic"/>
              </a:rPr>
              <a:t>ri</a:t>
            </a:r>
            <a:r>
              <a:rPr sz="1200" spc="-20" dirty="0">
                <a:solidFill>
                  <a:srgbClr val="424242"/>
                </a:solidFill>
                <a:latin typeface="Century Gothic"/>
                <a:cs typeface="Century Gothic"/>
              </a:rPr>
              <a:t>z</a:t>
            </a:r>
            <a:r>
              <a:rPr sz="1200" spc="-10" dirty="0">
                <a:solidFill>
                  <a:srgbClr val="424242"/>
                </a:solidFill>
                <a:latin typeface="Century Gothic"/>
                <a:cs typeface="Century Gothic"/>
              </a:rPr>
              <a:t>e</a:t>
            </a:r>
            <a:r>
              <a:rPr sz="1200" spc="25" dirty="0">
                <a:solidFill>
                  <a:srgbClr val="424242"/>
                </a:solidFill>
                <a:latin typeface="Century Gothic"/>
                <a:cs typeface="Century Gothic"/>
              </a:rPr>
              <a:t> </a:t>
            </a:r>
            <a:r>
              <a:rPr sz="1200" spc="-5" dirty="0">
                <a:solidFill>
                  <a:srgbClr val="424242"/>
                </a:solidFill>
                <a:latin typeface="Century Gothic"/>
                <a:cs typeface="Century Gothic"/>
              </a:rPr>
              <a:t>a</a:t>
            </a:r>
            <a:r>
              <a:rPr sz="1200" spc="-10" dirty="0">
                <a:solidFill>
                  <a:srgbClr val="424242"/>
                </a:solidFill>
                <a:latin typeface="Century Gothic"/>
                <a:cs typeface="Century Gothic"/>
              </a:rPr>
              <a:t>nd</a:t>
            </a:r>
            <a:r>
              <a:rPr sz="1200" spc="15" dirty="0">
                <a:solidFill>
                  <a:srgbClr val="424242"/>
                </a:solidFill>
                <a:latin typeface="Century Gothic"/>
                <a:cs typeface="Century Gothic"/>
              </a:rPr>
              <a:t> </a:t>
            </a:r>
            <a:r>
              <a:rPr sz="1200" spc="-10" dirty="0">
                <a:solidFill>
                  <a:srgbClr val="424242"/>
                </a:solidFill>
                <a:latin typeface="Century Gothic"/>
                <a:cs typeface="Century Gothic"/>
              </a:rPr>
              <a:t>c</a:t>
            </a:r>
            <a:r>
              <a:rPr sz="1200" spc="-5" dirty="0">
                <a:solidFill>
                  <a:srgbClr val="424242"/>
                </a:solidFill>
                <a:latin typeface="Century Gothic"/>
                <a:cs typeface="Century Gothic"/>
              </a:rPr>
              <a:t>a</a:t>
            </a:r>
            <a:r>
              <a:rPr sz="1200" dirty="0">
                <a:solidFill>
                  <a:srgbClr val="424242"/>
                </a:solidFill>
                <a:latin typeface="Century Gothic"/>
                <a:cs typeface="Century Gothic"/>
              </a:rPr>
              <a:t>us</a:t>
            </a:r>
            <a:r>
              <a:rPr sz="1200" spc="-10" dirty="0">
                <a:solidFill>
                  <a:srgbClr val="424242"/>
                </a:solidFill>
                <a:latin typeface="Century Gothic"/>
                <a:cs typeface="Century Gothic"/>
              </a:rPr>
              <a:t>e no</a:t>
            </a:r>
            <a:r>
              <a:rPr sz="1200" spc="5" dirty="0">
                <a:solidFill>
                  <a:srgbClr val="424242"/>
                </a:solidFill>
                <a:latin typeface="Century Gothic"/>
                <a:cs typeface="Century Gothic"/>
              </a:rPr>
              <a:t> </a:t>
            </a:r>
            <a:r>
              <a:rPr sz="1200" spc="-10" dirty="0">
                <a:solidFill>
                  <a:srgbClr val="424242"/>
                </a:solidFill>
                <a:latin typeface="Century Gothic"/>
                <a:cs typeface="Century Gothic"/>
              </a:rPr>
              <a:t>h</a:t>
            </a:r>
            <a:r>
              <a:rPr sz="1200" spc="-15" dirty="0">
                <a:solidFill>
                  <a:srgbClr val="424242"/>
                </a:solidFill>
                <a:latin typeface="Century Gothic"/>
                <a:cs typeface="Century Gothic"/>
              </a:rPr>
              <a:t>a</a:t>
            </a:r>
            <a:r>
              <a:rPr sz="1200" spc="-20" dirty="0">
                <a:solidFill>
                  <a:srgbClr val="424242"/>
                </a:solidFill>
                <a:latin typeface="Century Gothic"/>
                <a:cs typeface="Century Gothic"/>
              </a:rPr>
              <a:t>z</a:t>
            </a:r>
            <a:r>
              <a:rPr sz="1200" spc="-5" dirty="0">
                <a:solidFill>
                  <a:srgbClr val="424242"/>
                </a:solidFill>
                <a:latin typeface="Century Gothic"/>
                <a:cs typeface="Century Gothic"/>
              </a:rPr>
              <a:t>ard.</a:t>
            </a:r>
            <a:endParaRPr sz="1200">
              <a:latin typeface="Century Gothic"/>
              <a:cs typeface="Century Gothic"/>
            </a:endParaRPr>
          </a:p>
          <a:p>
            <a:pPr marL="12700" marR="5080">
              <a:lnSpc>
                <a:spcPct val="80000"/>
              </a:lnSpc>
              <a:spcBef>
                <a:spcPts val="10"/>
              </a:spcBef>
            </a:pPr>
            <a:r>
              <a:rPr sz="1200" spc="-5" dirty="0">
                <a:solidFill>
                  <a:srgbClr val="424242"/>
                </a:solidFill>
                <a:latin typeface="Century Gothic"/>
                <a:cs typeface="Century Gothic"/>
              </a:rPr>
              <a:t>H</a:t>
            </a:r>
            <a:r>
              <a:rPr sz="1200" spc="-10" dirty="0">
                <a:solidFill>
                  <a:srgbClr val="424242"/>
                </a:solidFill>
                <a:latin typeface="Century Gothic"/>
                <a:cs typeface="Century Gothic"/>
              </a:rPr>
              <a:t>y</a:t>
            </a:r>
            <a:r>
              <a:rPr sz="1200" dirty="0">
                <a:solidFill>
                  <a:srgbClr val="424242"/>
                </a:solidFill>
                <a:latin typeface="Century Gothic"/>
                <a:cs typeface="Century Gothic"/>
              </a:rPr>
              <a:t>d</a:t>
            </a:r>
            <a:r>
              <a:rPr sz="1200" spc="-5" dirty="0">
                <a:solidFill>
                  <a:srgbClr val="424242"/>
                </a:solidFill>
                <a:latin typeface="Century Gothic"/>
                <a:cs typeface="Century Gothic"/>
              </a:rPr>
              <a:t>r</a:t>
            </a:r>
            <a:r>
              <a:rPr sz="1200" spc="-20" dirty="0">
                <a:solidFill>
                  <a:srgbClr val="424242"/>
                </a:solidFill>
                <a:latin typeface="Century Gothic"/>
                <a:cs typeface="Century Gothic"/>
              </a:rPr>
              <a:t>o</a:t>
            </a:r>
            <a:r>
              <a:rPr sz="1200" spc="-10" dirty="0">
                <a:solidFill>
                  <a:srgbClr val="424242"/>
                </a:solidFill>
                <a:latin typeface="Century Gothic"/>
                <a:cs typeface="Century Gothic"/>
              </a:rPr>
              <a:t>gen</a:t>
            </a:r>
            <a:r>
              <a:rPr sz="1200" spc="20" dirty="0">
                <a:solidFill>
                  <a:srgbClr val="424242"/>
                </a:solidFill>
                <a:latin typeface="Century Gothic"/>
                <a:cs typeface="Century Gothic"/>
              </a:rPr>
              <a:t> </a:t>
            </a:r>
            <a:r>
              <a:rPr sz="1200" spc="-5" dirty="0">
                <a:solidFill>
                  <a:srgbClr val="424242"/>
                </a:solidFill>
                <a:latin typeface="Century Gothic"/>
                <a:cs typeface="Century Gothic"/>
              </a:rPr>
              <a:t>i</a:t>
            </a:r>
            <a:r>
              <a:rPr sz="1200" dirty="0">
                <a:solidFill>
                  <a:srgbClr val="424242"/>
                </a:solidFill>
                <a:latin typeface="Century Gothic"/>
                <a:cs typeface="Century Gothic"/>
              </a:rPr>
              <a:t>s </a:t>
            </a:r>
            <a:r>
              <a:rPr sz="1200" spc="-5" dirty="0">
                <a:solidFill>
                  <a:srgbClr val="424242"/>
                </a:solidFill>
                <a:latin typeface="Century Gothic"/>
                <a:cs typeface="Century Gothic"/>
              </a:rPr>
              <a:t>s</a:t>
            </a:r>
            <a:r>
              <a:rPr sz="1200" spc="-25" dirty="0">
                <a:solidFill>
                  <a:srgbClr val="424242"/>
                </a:solidFill>
                <a:latin typeface="Century Gothic"/>
                <a:cs typeface="Century Gothic"/>
              </a:rPr>
              <a:t>t</a:t>
            </a:r>
            <a:r>
              <a:rPr sz="1200" spc="-20" dirty="0">
                <a:solidFill>
                  <a:srgbClr val="424242"/>
                </a:solidFill>
                <a:latin typeface="Century Gothic"/>
                <a:cs typeface="Century Gothic"/>
              </a:rPr>
              <a:t>o</a:t>
            </a:r>
            <a:r>
              <a:rPr sz="1200" spc="-10" dirty="0">
                <a:solidFill>
                  <a:srgbClr val="424242"/>
                </a:solidFill>
                <a:latin typeface="Century Gothic"/>
                <a:cs typeface="Century Gothic"/>
              </a:rPr>
              <a:t>red</a:t>
            </a:r>
            <a:r>
              <a:rPr sz="1200" spc="25" dirty="0">
                <a:solidFill>
                  <a:srgbClr val="424242"/>
                </a:solidFill>
                <a:latin typeface="Century Gothic"/>
                <a:cs typeface="Century Gothic"/>
              </a:rPr>
              <a:t> </a:t>
            </a:r>
            <a:r>
              <a:rPr sz="1200" spc="-10" dirty="0">
                <a:solidFill>
                  <a:srgbClr val="424242"/>
                </a:solidFill>
                <a:latin typeface="Century Gothic"/>
                <a:cs typeface="Century Gothic"/>
              </a:rPr>
              <a:t>un</a:t>
            </a:r>
            <a:r>
              <a:rPr sz="1200" spc="-5" dirty="0">
                <a:solidFill>
                  <a:srgbClr val="424242"/>
                </a:solidFill>
                <a:latin typeface="Century Gothic"/>
                <a:cs typeface="Century Gothic"/>
              </a:rPr>
              <a:t>d</a:t>
            </a:r>
            <a:r>
              <a:rPr sz="1200" spc="-10" dirty="0">
                <a:solidFill>
                  <a:srgbClr val="424242"/>
                </a:solidFill>
                <a:latin typeface="Century Gothic"/>
                <a:cs typeface="Century Gothic"/>
              </a:rPr>
              <a:t>er</a:t>
            </a:r>
            <a:r>
              <a:rPr sz="1200" dirty="0">
                <a:solidFill>
                  <a:srgbClr val="424242"/>
                </a:solidFill>
                <a:latin typeface="Century Gothic"/>
                <a:cs typeface="Century Gothic"/>
              </a:rPr>
              <a:t> </a:t>
            </a:r>
            <a:r>
              <a:rPr sz="1200" spc="-5" dirty="0">
                <a:solidFill>
                  <a:srgbClr val="424242"/>
                </a:solidFill>
                <a:latin typeface="Century Gothic"/>
                <a:cs typeface="Century Gothic"/>
              </a:rPr>
              <a:t>press</a:t>
            </a:r>
            <a:r>
              <a:rPr sz="1200" spc="5" dirty="0">
                <a:solidFill>
                  <a:srgbClr val="424242"/>
                </a:solidFill>
                <a:latin typeface="Century Gothic"/>
                <a:cs typeface="Century Gothic"/>
              </a:rPr>
              <a:t>u</a:t>
            </a:r>
            <a:r>
              <a:rPr sz="1200" spc="-10" dirty="0">
                <a:solidFill>
                  <a:srgbClr val="424242"/>
                </a:solidFill>
                <a:latin typeface="Century Gothic"/>
                <a:cs typeface="Century Gothic"/>
              </a:rPr>
              <a:t>re</a:t>
            </a:r>
            <a:r>
              <a:rPr sz="1200" spc="-35" dirty="0">
                <a:solidFill>
                  <a:srgbClr val="424242"/>
                </a:solidFill>
                <a:latin typeface="Century Gothic"/>
                <a:cs typeface="Century Gothic"/>
              </a:rPr>
              <a:t> </a:t>
            </a:r>
            <a:r>
              <a:rPr sz="1200" spc="-20" dirty="0">
                <a:solidFill>
                  <a:srgbClr val="424242"/>
                </a:solidFill>
                <a:latin typeface="Century Gothic"/>
                <a:cs typeface="Century Gothic"/>
              </a:rPr>
              <a:t>o</a:t>
            </a:r>
            <a:r>
              <a:rPr sz="1200" spc="-5" dirty="0">
                <a:solidFill>
                  <a:srgbClr val="424242"/>
                </a:solidFill>
                <a:latin typeface="Century Gothic"/>
                <a:cs typeface="Century Gothic"/>
              </a:rPr>
              <a:t>f</a:t>
            </a:r>
            <a:r>
              <a:rPr sz="1200" spc="5" dirty="0">
                <a:solidFill>
                  <a:srgbClr val="424242"/>
                </a:solidFill>
                <a:latin typeface="Century Gothic"/>
                <a:cs typeface="Century Gothic"/>
              </a:rPr>
              <a:t> </a:t>
            </a:r>
            <a:r>
              <a:rPr sz="1200" spc="-5" dirty="0">
                <a:solidFill>
                  <a:srgbClr val="424242"/>
                </a:solidFill>
                <a:latin typeface="Century Gothic"/>
                <a:cs typeface="Century Gothic"/>
              </a:rPr>
              <a:t>5psig a</a:t>
            </a:r>
            <a:r>
              <a:rPr sz="1200" spc="-10" dirty="0">
                <a:solidFill>
                  <a:srgbClr val="424242"/>
                </a:solidFill>
                <a:latin typeface="Century Gothic"/>
                <a:cs typeface="Century Gothic"/>
              </a:rPr>
              <a:t>nd</a:t>
            </a:r>
            <a:r>
              <a:rPr sz="1200" spc="15" dirty="0">
                <a:solidFill>
                  <a:srgbClr val="424242"/>
                </a:solidFill>
                <a:latin typeface="Century Gothic"/>
                <a:cs typeface="Century Gothic"/>
              </a:rPr>
              <a:t> </a:t>
            </a:r>
            <a:r>
              <a:rPr sz="1200" spc="20" dirty="0">
                <a:solidFill>
                  <a:srgbClr val="424242"/>
                </a:solidFill>
                <a:latin typeface="Century Gothic"/>
                <a:cs typeface="Century Gothic"/>
              </a:rPr>
              <a:t>l</a:t>
            </a:r>
            <a:r>
              <a:rPr sz="1200" spc="-5" dirty="0">
                <a:solidFill>
                  <a:srgbClr val="424242"/>
                </a:solidFill>
                <a:latin typeface="Century Gothic"/>
                <a:cs typeface="Century Gothic"/>
              </a:rPr>
              <a:t>iqu</a:t>
            </a:r>
            <a:r>
              <a:rPr sz="1200" spc="-15" dirty="0">
                <a:solidFill>
                  <a:srgbClr val="424242"/>
                </a:solidFill>
                <a:latin typeface="Century Gothic"/>
                <a:cs typeface="Century Gothic"/>
              </a:rPr>
              <a:t>e</a:t>
            </a:r>
            <a:r>
              <a:rPr sz="1200" spc="-10" dirty="0">
                <a:solidFill>
                  <a:srgbClr val="424242"/>
                </a:solidFill>
                <a:latin typeface="Century Gothic"/>
                <a:cs typeface="Century Gothic"/>
              </a:rPr>
              <a:t>f</a:t>
            </a:r>
            <a:r>
              <a:rPr sz="1200" spc="-5" dirty="0">
                <a:solidFill>
                  <a:srgbClr val="424242"/>
                </a:solidFill>
                <a:latin typeface="Century Gothic"/>
                <a:cs typeface="Century Gothic"/>
              </a:rPr>
              <a:t>ie</a:t>
            </a:r>
            <a:r>
              <a:rPr sz="1200" dirty="0">
                <a:solidFill>
                  <a:srgbClr val="424242"/>
                </a:solidFill>
                <a:latin typeface="Century Gothic"/>
                <a:cs typeface="Century Gothic"/>
              </a:rPr>
              <a:t>s</a:t>
            </a:r>
            <a:r>
              <a:rPr sz="1200" spc="-30" dirty="0">
                <a:solidFill>
                  <a:srgbClr val="424242"/>
                </a:solidFill>
                <a:latin typeface="Century Gothic"/>
                <a:cs typeface="Century Gothic"/>
              </a:rPr>
              <a:t> </a:t>
            </a:r>
            <a:r>
              <a:rPr sz="1200" spc="-5" dirty="0">
                <a:solidFill>
                  <a:srgbClr val="424242"/>
                </a:solidFill>
                <a:latin typeface="Century Gothic"/>
                <a:cs typeface="Century Gothic"/>
              </a:rPr>
              <a:t>at</a:t>
            </a:r>
            <a:r>
              <a:rPr sz="1200" spc="20" dirty="0">
                <a:solidFill>
                  <a:srgbClr val="424242"/>
                </a:solidFill>
                <a:latin typeface="Century Gothic"/>
                <a:cs typeface="Century Gothic"/>
              </a:rPr>
              <a:t> </a:t>
            </a:r>
            <a:r>
              <a:rPr sz="1200" spc="-5" dirty="0">
                <a:solidFill>
                  <a:srgbClr val="424242"/>
                </a:solidFill>
                <a:latin typeface="Century Gothic"/>
                <a:cs typeface="Century Gothic"/>
              </a:rPr>
              <a:t>-423</a:t>
            </a:r>
            <a:r>
              <a:rPr sz="1200" dirty="0">
                <a:solidFill>
                  <a:srgbClr val="424242"/>
                </a:solidFill>
                <a:latin typeface="Century Gothic"/>
                <a:cs typeface="Century Gothic"/>
              </a:rPr>
              <a:t>˚</a:t>
            </a:r>
            <a:r>
              <a:rPr sz="1200" spc="-10" dirty="0">
                <a:solidFill>
                  <a:srgbClr val="424242"/>
                </a:solidFill>
                <a:latin typeface="Century Gothic"/>
                <a:cs typeface="Century Gothic"/>
              </a:rPr>
              <a:t>F</a:t>
            </a:r>
            <a:r>
              <a:rPr sz="1200" dirty="0">
                <a:solidFill>
                  <a:srgbClr val="424242"/>
                </a:solidFill>
                <a:latin typeface="Century Gothic"/>
                <a:cs typeface="Century Gothic"/>
              </a:rPr>
              <a:t>. </a:t>
            </a:r>
            <a:r>
              <a:rPr sz="1200" spc="40" dirty="0">
                <a:solidFill>
                  <a:srgbClr val="424242"/>
                </a:solidFill>
                <a:latin typeface="Century Gothic"/>
                <a:cs typeface="Century Gothic"/>
              </a:rPr>
              <a:t> </a:t>
            </a:r>
            <a:r>
              <a:rPr sz="1200" spc="25" dirty="0">
                <a:solidFill>
                  <a:srgbClr val="424242"/>
                </a:solidFill>
                <a:latin typeface="Century Gothic"/>
                <a:cs typeface="Century Gothic"/>
              </a:rPr>
              <a:t>I</a:t>
            </a:r>
            <a:r>
              <a:rPr sz="1200" dirty="0">
                <a:solidFill>
                  <a:srgbClr val="424242"/>
                </a:solidFill>
                <a:latin typeface="Century Gothic"/>
                <a:cs typeface="Century Gothic"/>
              </a:rPr>
              <a:t>n</a:t>
            </a:r>
            <a:r>
              <a:rPr sz="1200" spc="-25" dirty="0">
                <a:solidFill>
                  <a:srgbClr val="424242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424242"/>
                </a:solidFill>
                <a:latin typeface="Century Gothic"/>
                <a:cs typeface="Century Gothic"/>
              </a:rPr>
              <a:t>a</a:t>
            </a:r>
            <a:r>
              <a:rPr sz="1200" spc="10" dirty="0">
                <a:solidFill>
                  <a:srgbClr val="424242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424242"/>
                </a:solidFill>
                <a:latin typeface="Century Gothic"/>
                <a:cs typeface="Century Gothic"/>
              </a:rPr>
              <a:t>re</a:t>
            </a:r>
            <a:r>
              <a:rPr sz="1200" spc="20" dirty="0">
                <a:solidFill>
                  <a:srgbClr val="424242"/>
                </a:solidFill>
                <a:latin typeface="Century Gothic"/>
                <a:cs typeface="Century Gothic"/>
              </a:rPr>
              <a:t>l</a:t>
            </a:r>
            <a:r>
              <a:rPr sz="1200" dirty="0">
                <a:solidFill>
                  <a:srgbClr val="424242"/>
                </a:solidFill>
                <a:latin typeface="Century Gothic"/>
                <a:cs typeface="Century Gothic"/>
              </a:rPr>
              <a:t>ease</a:t>
            </a:r>
            <a:r>
              <a:rPr sz="1200" spc="-35" dirty="0">
                <a:solidFill>
                  <a:srgbClr val="424242"/>
                </a:solidFill>
                <a:latin typeface="Century Gothic"/>
                <a:cs typeface="Century Gothic"/>
              </a:rPr>
              <a:t> </a:t>
            </a:r>
            <a:r>
              <a:rPr sz="1200" spc="-25" dirty="0">
                <a:solidFill>
                  <a:srgbClr val="424242"/>
                </a:solidFill>
                <a:latin typeface="Century Gothic"/>
                <a:cs typeface="Century Gothic"/>
              </a:rPr>
              <a:t>t</a:t>
            </a:r>
            <a:r>
              <a:rPr sz="1200" dirty="0">
                <a:solidFill>
                  <a:srgbClr val="424242"/>
                </a:solidFill>
                <a:latin typeface="Century Gothic"/>
                <a:cs typeface="Century Gothic"/>
              </a:rPr>
              <a:t>o </a:t>
            </a:r>
            <a:r>
              <a:rPr sz="1200" spc="-5" dirty="0">
                <a:solidFill>
                  <a:srgbClr val="424242"/>
                </a:solidFill>
                <a:latin typeface="Century Gothic"/>
                <a:cs typeface="Century Gothic"/>
              </a:rPr>
              <a:t>a</a:t>
            </a:r>
            <a:r>
              <a:rPr sz="1200" spc="-30" dirty="0">
                <a:solidFill>
                  <a:srgbClr val="424242"/>
                </a:solidFill>
                <a:latin typeface="Century Gothic"/>
                <a:cs typeface="Century Gothic"/>
              </a:rPr>
              <a:t>t</a:t>
            </a:r>
            <a:r>
              <a:rPr sz="1200" dirty="0">
                <a:solidFill>
                  <a:srgbClr val="424242"/>
                </a:solidFill>
                <a:latin typeface="Century Gothic"/>
                <a:cs typeface="Century Gothic"/>
              </a:rPr>
              <a:t>m</a:t>
            </a:r>
            <a:r>
              <a:rPr sz="1200" spc="-20" dirty="0">
                <a:solidFill>
                  <a:srgbClr val="424242"/>
                </a:solidFill>
                <a:latin typeface="Century Gothic"/>
                <a:cs typeface="Century Gothic"/>
              </a:rPr>
              <a:t>o</a:t>
            </a:r>
            <a:r>
              <a:rPr sz="1200" spc="-15" dirty="0">
                <a:solidFill>
                  <a:srgbClr val="424242"/>
                </a:solidFill>
                <a:latin typeface="Century Gothic"/>
                <a:cs typeface="Century Gothic"/>
              </a:rPr>
              <a:t>spher</a:t>
            </a:r>
            <a:r>
              <a:rPr sz="1200" spc="-10" dirty="0">
                <a:solidFill>
                  <a:srgbClr val="424242"/>
                </a:solidFill>
                <a:latin typeface="Century Gothic"/>
                <a:cs typeface="Century Gothic"/>
              </a:rPr>
              <a:t>e</a:t>
            </a:r>
            <a:r>
              <a:rPr sz="1200" spc="25" dirty="0">
                <a:solidFill>
                  <a:srgbClr val="424242"/>
                </a:solidFill>
                <a:latin typeface="Century Gothic"/>
                <a:cs typeface="Century Gothic"/>
              </a:rPr>
              <a:t> </a:t>
            </a:r>
            <a:r>
              <a:rPr sz="1200" spc="-5" dirty="0">
                <a:solidFill>
                  <a:srgbClr val="424242"/>
                </a:solidFill>
                <a:latin typeface="Century Gothic"/>
                <a:cs typeface="Century Gothic"/>
              </a:rPr>
              <a:t>i</a:t>
            </a:r>
            <a:r>
              <a:rPr sz="1200" dirty="0">
                <a:solidFill>
                  <a:srgbClr val="424242"/>
                </a:solidFill>
                <a:latin typeface="Century Gothic"/>
                <a:cs typeface="Century Gothic"/>
              </a:rPr>
              <a:t>t </a:t>
            </a:r>
            <a:r>
              <a:rPr sz="1200" spc="10" dirty="0">
                <a:solidFill>
                  <a:srgbClr val="424242"/>
                </a:solidFill>
                <a:latin typeface="Century Gothic"/>
                <a:cs typeface="Century Gothic"/>
              </a:rPr>
              <a:t>w</a:t>
            </a:r>
            <a:r>
              <a:rPr sz="1200" spc="-5" dirty="0">
                <a:solidFill>
                  <a:srgbClr val="424242"/>
                </a:solidFill>
                <a:latin typeface="Century Gothic"/>
                <a:cs typeface="Century Gothic"/>
              </a:rPr>
              <a:t>i</a:t>
            </a:r>
            <a:r>
              <a:rPr sz="1200" spc="10" dirty="0">
                <a:solidFill>
                  <a:srgbClr val="424242"/>
                </a:solidFill>
                <a:latin typeface="Century Gothic"/>
                <a:cs typeface="Century Gothic"/>
              </a:rPr>
              <a:t>l</a:t>
            </a:r>
            <a:r>
              <a:rPr sz="1200" dirty="0">
                <a:solidFill>
                  <a:srgbClr val="424242"/>
                </a:solidFill>
                <a:latin typeface="Century Gothic"/>
                <a:cs typeface="Century Gothic"/>
              </a:rPr>
              <a:t>l</a:t>
            </a:r>
            <a:r>
              <a:rPr sz="1200" spc="-25" dirty="0">
                <a:solidFill>
                  <a:srgbClr val="424242"/>
                </a:solidFill>
                <a:latin typeface="Century Gothic"/>
                <a:cs typeface="Century Gothic"/>
              </a:rPr>
              <a:t> </a:t>
            </a:r>
            <a:r>
              <a:rPr sz="1200" spc="-10" dirty="0">
                <a:solidFill>
                  <a:srgbClr val="424242"/>
                </a:solidFill>
                <a:latin typeface="Century Gothic"/>
                <a:cs typeface="Century Gothic"/>
              </a:rPr>
              <a:t>c</a:t>
            </a:r>
            <a:r>
              <a:rPr sz="1200" spc="-20" dirty="0">
                <a:solidFill>
                  <a:srgbClr val="424242"/>
                </a:solidFill>
                <a:latin typeface="Century Gothic"/>
                <a:cs typeface="Century Gothic"/>
              </a:rPr>
              <a:t>o</a:t>
            </a:r>
            <a:r>
              <a:rPr sz="1200" dirty="0">
                <a:solidFill>
                  <a:srgbClr val="424242"/>
                </a:solidFill>
                <a:latin typeface="Century Gothic"/>
                <a:cs typeface="Century Gothic"/>
              </a:rPr>
              <a:t>m</a:t>
            </a:r>
            <a:r>
              <a:rPr sz="1200" spc="-5" dirty="0">
                <a:solidFill>
                  <a:srgbClr val="424242"/>
                </a:solidFill>
                <a:latin typeface="Century Gothic"/>
                <a:cs typeface="Century Gothic"/>
              </a:rPr>
              <a:t>bin</a:t>
            </a:r>
            <a:r>
              <a:rPr sz="1200" dirty="0">
                <a:solidFill>
                  <a:srgbClr val="424242"/>
                </a:solidFill>
                <a:latin typeface="Century Gothic"/>
                <a:cs typeface="Century Gothic"/>
              </a:rPr>
              <a:t>e</a:t>
            </a:r>
            <a:r>
              <a:rPr sz="1200" spc="-25" dirty="0">
                <a:solidFill>
                  <a:srgbClr val="424242"/>
                </a:solidFill>
                <a:latin typeface="Century Gothic"/>
                <a:cs typeface="Century Gothic"/>
              </a:rPr>
              <a:t> </a:t>
            </a:r>
            <a:r>
              <a:rPr sz="1200" spc="10" dirty="0">
                <a:solidFill>
                  <a:srgbClr val="424242"/>
                </a:solidFill>
                <a:latin typeface="Century Gothic"/>
                <a:cs typeface="Century Gothic"/>
              </a:rPr>
              <a:t>w</a:t>
            </a:r>
            <a:r>
              <a:rPr sz="1200" spc="-5" dirty="0">
                <a:solidFill>
                  <a:srgbClr val="424242"/>
                </a:solidFill>
                <a:latin typeface="Century Gothic"/>
                <a:cs typeface="Century Gothic"/>
              </a:rPr>
              <a:t>i</a:t>
            </a:r>
            <a:r>
              <a:rPr sz="1200" spc="-25" dirty="0">
                <a:solidFill>
                  <a:srgbClr val="424242"/>
                </a:solidFill>
                <a:latin typeface="Century Gothic"/>
                <a:cs typeface="Century Gothic"/>
              </a:rPr>
              <a:t>t</a:t>
            </a:r>
            <a:r>
              <a:rPr sz="1200" spc="-10" dirty="0">
                <a:solidFill>
                  <a:srgbClr val="424242"/>
                </a:solidFill>
                <a:latin typeface="Century Gothic"/>
                <a:cs typeface="Century Gothic"/>
              </a:rPr>
              <a:t>h</a:t>
            </a:r>
            <a:r>
              <a:rPr sz="1200" spc="35" dirty="0">
                <a:solidFill>
                  <a:srgbClr val="424242"/>
                </a:solidFill>
                <a:latin typeface="Century Gothic"/>
                <a:cs typeface="Century Gothic"/>
              </a:rPr>
              <a:t> </a:t>
            </a:r>
            <a:r>
              <a:rPr sz="1200" spc="-20" dirty="0">
                <a:solidFill>
                  <a:srgbClr val="424242"/>
                </a:solidFill>
                <a:latin typeface="Century Gothic"/>
                <a:cs typeface="Century Gothic"/>
              </a:rPr>
              <a:t>o</a:t>
            </a:r>
            <a:r>
              <a:rPr sz="1200" dirty="0">
                <a:solidFill>
                  <a:srgbClr val="424242"/>
                </a:solidFill>
                <a:latin typeface="Century Gothic"/>
                <a:cs typeface="Century Gothic"/>
              </a:rPr>
              <a:t>x</a:t>
            </a:r>
            <a:r>
              <a:rPr sz="1200" spc="-10" dirty="0">
                <a:solidFill>
                  <a:srgbClr val="424242"/>
                </a:solidFill>
                <a:latin typeface="Century Gothic"/>
                <a:cs typeface="Century Gothic"/>
              </a:rPr>
              <a:t>ygen</a:t>
            </a:r>
            <a:r>
              <a:rPr sz="1200" spc="-5" dirty="0">
                <a:solidFill>
                  <a:srgbClr val="424242"/>
                </a:solidFill>
                <a:latin typeface="Century Gothic"/>
                <a:cs typeface="Century Gothic"/>
              </a:rPr>
              <a:t> a</a:t>
            </a:r>
            <a:r>
              <a:rPr sz="1200" spc="-10" dirty="0">
                <a:solidFill>
                  <a:srgbClr val="424242"/>
                </a:solidFill>
                <a:latin typeface="Century Gothic"/>
                <a:cs typeface="Century Gothic"/>
              </a:rPr>
              <a:t>nd</a:t>
            </a:r>
            <a:r>
              <a:rPr sz="1200" spc="15" dirty="0">
                <a:solidFill>
                  <a:srgbClr val="424242"/>
                </a:solidFill>
                <a:latin typeface="Century Gothic"/>
                <a:cs typeface="Century Gothic"/>
              </a:rPr>
              <a:t> </a:t>
            </a:r>
            <a:r>
              <a:rPr sz="1200" spc="-10" dirty="0">
                <a:solidFill>
                  <a:srgbClr val="424242"/>
                </a:solidFill>
                <a:latin typeface="Century Gothic"/>
                <a:cs typeface="Century Gothic"/>
              </a:rPr>
              <a:t>f</a:t>
            </a:r>
            <a:r>
              <a:rPr sz="1200" spc="-20" dirty="0">
                <a:solidFill>
                  <a:srgbClr val="424242"/>
                </a:solidFill>
                <a:latin typeface="Century Gothic"/>
                <a:cs typeface="Century Gothic"/>
              </a:rPr>
              <a:t>o</a:t>
            </a:r>
            <a:r>
              <a:rPr sz="1200" spc="-10" dirty="0">
                <a:solidFill>
                  <a:srgbClr val="424242"/>
                </a:solidFill>
                <a:latin typeface="Century Gothic"/>
                <a:cs typeface="Century Gothic"/>
              </a:rPr>
              <a:t>rm</a:t>
            </a:r>
            <a:r>
              <a:rPr sz="1200" spc="10" dirty="0">
                <a:solidFill>
                  <a:srgbClr val="424242"/>
                </a:solidFill>
                <a:latin typeface="Century Gothic"/>
                <a:cs typeface="Century Gothic"/>
              </a:rPr>
              <a:t> </a:t>
            </a:r>
            <a:r>
              <a:rPr sz="1200" spc="15" dirty="0">
                <a:solidFill>
                  <a:srgbClr val="424242"/>
                </a:solidFill>
                <a:latin typeface="Century Gothic"/>
                <a:cs typeface="Century Gothic"/>
              </a:rPr>
              <a:t>w</a:t>
            </a:r>
            <a:r>
              <a:rPr sz="1200" spc="-5" dirty="0">
                <a:solidFill>
                  <a:srgbClr val="424242"/>
                </a:solidFill>
                <a:latin typeface="Century Gothic"/>
                <a:cs typeface="Century Gothic"/>
              </a:rPr>
              <a:t>a</a:t>
            </a:r>
            <a:r>
              <a:rPr sz="1200" spc="-30" dirty="0">
                <a:solidFill>
                  <a:srgbClr val="424242"/>
                </a:solidFill>
                <a:latin typeface="Century Gothic"/>
                <a:cs typeface="Century Gothic"/>
              </a:rPr>
              <a:t>t</a:t>
            </a:r>
            <a:r>
              <a:rPr sz="1200" spc="-10" dirty="0">
                <a:solidFill>
                  <a:srgbClr val="424242"/>
                </a:solidFill>
                <a:latin typeface="Century Gothic"/>
                <a:cs typeface="Century Gothic"/>
              </a:rPr>
              <a:t>er</a:t>
            </a:r>
            <a:r>
              <a:rPr sz="1200" spc="25" dirty="0">
                <a:solidFill>
                  <a:srgbClr val="424242"/>
                </a:solidFill>
                <a:latin typeface="Century Gothic"/>
                <a:cs typeface="Century Gothic"/>
              </a:rPr>
              <a:t> </a:t>
            </a:r>
            <a:r>
              <a:rPr sz="1200" spc="-5" dirty="0">
                <a:solidFill>
                  <a:srgbClr val="424242"/>
                </a:solidFill>
                <a:latin typeface="Century Gothic"/>
                <a:cs typeface="Century Gothic"/>
              </a:rPr>
              <a:t>va</a:t>
            </a:r>
            <a:r>
              <a:rPr sz="1200" spc="-15" dirty="0">
                <a:solidFill>
                  <a:srgbClr val="424242"/>
                </a:solidFill>
                <a:latin typeface="Century Gothic"/>
                <a:cs typeface="Century Gothic"/>
              </a:rPr>
              <a:t>p</a:t>
            </a:r>
            <a:r>
              <a:rPr sz="1200" spc="-20" dirty="0">
                <a:solidFill>
                  <a:srgbClr val="424242"/>
                </a:solidFill>
                <a:latin typeface="Century Gothic"/>
                <a:cs typeface="Century Gothic"/>
              </a:rPr>
              <a:t>o</a:t>
            </a:r>
            <a:r>
              <a:rPr sz="1200" spc="-5" dirty="0">
                <a:solidFill>
                  <a:srgbClr val="424242"/>
                </a:solidFill>
                <a:latin typeface="Century Gothic"/>
                <a:cs typeface="Century Gothic"/>
              </a:rPr>
              <a:t>r</a:t>
            </a:r>
            <a:r>
              <a:rPr sz="1200" spc="25" dirty="0">
                <a:solidFill>
                  <a:srgbClr val="424242"/>
                </a:solidFill>
                <a:latin typeface="Century Gothic"/>
                <a:cs typeface="Century Gothic"/>
              </a:rPr>
              <a:t> </a:t>
            </a:r>
            <a:r>
              <a:rPr sz="1200" spc="-5" dirty="0">
                <a:solidFill>
                  <a:srgbClr val="424242"/>
                </a:solidFill>
                <a:latin typeface="Century Gothic"/>
                <a:cs typeface="Century Gothic"/>
              </a:rPr>
              <a:t>a</a:t>
            </a:r>
            <a:r>
              <a:rPr sz="1200" spc="-10" dirty="0">
                <a:solidFill>
                  <a:srgbClr val="424242"/>
                </a:solidFill>
                <a:latin typeface="Century Gothic"/>
                <a:cs typeface="Century Gothic"/>
              </a:rPr>
              <a:t>nd</a:t>
            </a:r>
            <a:r>
              <a:rPr sz="1200" spc="15" dirty="0">
                <a:solidFill>
                  <a:srgbClr val="424242"/>
                </a:solidFill>
                <a:latin typeface="Century Gothic"/>
                <a:cs typeface="Century Gothic"/>
              </a:rPr>
              <a:t> </a:t>
            </a:r>
            <a:r>
              <a:rPr sz="1200" spc="-5" dirty="0">
                <a:solidFill>
                  <a:srgbClr val="424242"/>
                </a:solidFill>
                <a:latin typeface="Century Gothic"/>
                <a:cs typeface="Century Gothic"/>
              </a:rPr>
              <a:t>qui</a:t>
            </a:r>
            <a:r>
              <a:rPr sz="1200" dirty="0">
                <a:solidFill>
                  <a:srgbClr val="424242"/>
                </a:solidFill>
                <a:latin typeface="Century Gothic"/>
                <a:cs typeface="Century Gothic"/>
              </a:rPr>
              <a:t>ck</a:t>
            </a:r>
            <a:r>
              <a:rPr sz="1200" spc="5" dirty="0">
                <a:solidFill>
                  <a:srgbClr val="424242"/>
                </a:solidFill>
                <a:latin typeface="Century Gothic"/>
                <a:cs typeface="Century Gothic"/>
              </a:rPr>
              <a:t>l</a:t>
            </a:r>
            <a:r>
              <a:rPr sz="1200" dirty="0">
                <a:solidFill>
                  <a:srgbClr val="424242"/>
                </a:solidFill>
                <a:latin typeface="Century Gothic"/>
                <a:cs typeface="Century Gothic"/>
              </a:rPr>
              <a:t>y d</a:t>
            </a:r>
            <a:r>
              <a:rPr sz="1200" spc="-5" dirty="0">
                <a:solidFill>
                  <a:srgbClr val="424242"/>
                </a:solidFill>
                <a:latin typeface="Century Gothic"/>
                <a:cs typeface="Century Gothic"/>
              </a:rPr>
              <a:t>isperse.</a:t>
            </a:r>
            <a:endParaRPr sz="12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44"/>
              </a:spcBef>
            </a:pPr>
            <a:endParaRPr sz="1450">
              <a:latin typeface="Times New Roman"/>
              <a:cs typeface="Times New Roman"/>
            </a:endParaRPr>
          </a:p>
          <a:p>
            <a:pPr marL="12700" marR="307340">
              <a:lnSpc>
                <a:spcPts val="1160"/>
              </a:lnSpc>
            </a:pPr>
            <a:r>
              <a:rPr sz="1200" spc="-5" dirty="0">
                <a:solidFill>
                  <a:srgbClr val="424242"/>
                </a:solidFill>
                <a:latin typeface="Century Gothic"/>
                <a:cs typeface="Century Gothic"/>
              </a:rPr>
              <a:t>H</a:t>
            </a:r>
            <a:r>
              <a:rPr sz="1200" spc="-10" dirty="0">
                <a:solidFill>
                  <a:srgbClr val="424242"/>
                </a:solidFill>
                <a:latin typeface="Century Gothic"/>
                <a:cs typeface="Century Gothic"/>
              </a:rPr>
              <a:t>y</a:t>
            </a:r>
            <a:r>
              <a:rPr sz="1200" dirty="0">
                <a:solidFill>
                  <a:srgbClr val="424242"/>
                </a:solidFill>
                <a:latin typeface="Century Gothic"/>
                <a:cs typeface="Century Gothic"/>
              </a:rPr>
              <a:t>d</a:t>
            </a:r>
            <a:r>
              <a:rPr sz="1200" spc="-5" dirty="0">
                <a:solidFill>
                  <a:srgbClr val="424242"/>
                </a:solidFill>
                <a:latin typeface="Century Gothic"/>
                <a:cs typeface="Century Gothic"/>
              </a:rPr>
              <a:t>r</a:t>
            </a:r>
            <a:r>
              <a:rPr sz="1200" spc="-20" dirty="0">
                <a:solidFill>
                  <a:srgbClr val="424242"/>
                </a:solidFill>
                <a:latin typeface="Century Gothic"/>
                <a:cs typeface="Century Gothic"/>
              </a:rPr>
              <a:t>o</a:t>
            </a:r>
            <a:r>
              <a:rPr sz="1200" spc="-10" dirty="0">
                <a:solidFill>
                  <a:srgbClr val="424242"/>
                </a:solidFill>
                <a:latin typeface="Century Gothic"/>
                <a:cs typeface="Century Gothic"/>
              </a:rPr>
              <a:t>gen</a:t>
            </a:r>
            <a:r>
              <a:rPr sz="1200" spc="20" dirty="0">
                <a:solidFill>
                  <a:srgbClr val="424242"/>
                </a:solidFill>
                <a:latin typeface="Century Gothic"/>
                <a:cs typeface="Century Gothic"/>
              </a:rPr>
              <a:t> </a:t>
            </a:r>
            <a:r>
              <a:rPr sz="1200" spc="-5" dirty="0">
                <a:solidFill>
                  <a:srgbClr val="424242"/>
                </a:solidFill>
                <a:latin typeface="Century Gothic"/>
                <a:cs typeface="Century Gothic"/>
              </a:rPr>
              <a:t>i</a:t>
            </a:r>
            <a:r>
              <a:rPr sz="1200" dirty="0">
                <a:solidFill>
                  <a:srgbClr val="424242"/>
                </a:solidFill>
                <a:latin typeface="Century Gothic"/>
                <a:cs typeface="Century Gothic"/>
              </a:rPr>
              <a:t>s </a:t>
            </a:r>
            <a:r>
              <a:rPr sz="1200" spc="-10" dirty="0">
                <a:solidFill>
                  <a:srgbClr val="424242"/>
                </a:solidFill>
                <a:latin typeface="Century Gothic"/>
                <a:cs typeface="Century Gothic"/>
              </a:rPr>
              <a:t>n</a:t>
            </a:r>
            <a:r>
              <a:rPr sz="1200" spc="-20" dirty="0">
                <a:solidFill>
                  <a:srgbClr val="424242"/>
                </a:solidFill>
                <a:latin typeface="Century Gothic"/>
                <a:cs typeface="Century Gothic"/>
              </a:rPr>
              <a:t>o</a:t>
            </a:r>
            <a:r>
              <a:rPr sz="1200" spc="-5" dirty="0">
                <a:solidFill>
                  <a:srgbClr val="424242"/>
                </a:solidFill>
                <a:latin typeface="Century Gothic"/>
                <a:cs typeface="Century Gothic"/>
              </a:rPr>
              <a:t>n-</a:t>
            </a:r>
            <a:r>
              <a:rPr sz="1200" spc="-30" dirty="0">
                <a:solidFill>
                  <a:srgbClr val="424242"/>
                </a:solidFill>
                <a:latin typeface="Century Gothic"/>
                <a:cs typeface="Century Gothic"/>
              </a:rPr>
              <a:t>t</a:t>
            </a:r>
            <a:r>
              <a:rPr sz="1200" spc="-20" dirty="0">
                <a:solidFill>
                  <a:srgbClr val="424242"/>
                </a:solidFill>
                <a:latin typeface="Century Gothic"/>
                <a:cs typeface="Century Gothic"/>
              </a:rPr>
              <a:t>o</a:t>
            </a:r>
            <a:r>
              <a:rPr sz="1200" dirty="0">
                <a:solidFill>
                  <a:srgbClr val="424242"/>
                </a:solidFill>
                <a:latin typeface="Century Gothic"/>
                <a:cs typeface="Century Gothic"/>
              </a:rPr>
              <a:t>xic</a:t>
            </a:r>
            <a:r>
              <a:rPr sz="1200" spc="-5" dirty="0">
                <a:solidFill>
                  <a:srgbClr val="424242"/>
                </a:solidFill>
                <a:latin typeface="Century Gothic"/>
                <a:cs typeface="Century Gothic"/>
              </a:rPr>
              <a:t>,</a:t>
            </a:r>
            <a:r>
              <a:rPr sz="1200" spc="50" dirty="0">
                <a:solidFill>
                  <a:srgbClr val="424242"/>
                </a:solidFill>
                <a:latin typeface="Century Gothic"/>
                <a:cs typeface="Century Gothic"/>
              </a:rPr>
              <a:t> </a:t>
            </a:r>
            <a:r>
              <a:rPr sz="1200" spc="-10" dirty="0">
                <a:solidFill>
                  <a:srgbClr val="424242"/>
                </a:solidFill>
                <a:latin typeface="Century Gothic"/>
                <a:cs typeface="Century Gothic"/>
              </a:rPr>
              <a:t>n</a:t>
            </a:r>
            <a:r>
              <a:rPr sz="1200" spc="-20" dirty="0">
                <a:solidFill>
                  <a:srgbClr val="424242"/>
                </a:solidFill>
                <a:latin typeface="Century Gothic"/>
                <a:cs typeface="Century Gothic"/>
              </a:rPr>
              <a:t>o</a:t>
            </a:r>
            <a:r>
              <a:rPr sz="1200" spc="-10" dirty="0">
                <a:solidFill>
                  <a:srgbClr val="424242"/>
                </a:solidFill>
                <a:latin typeface="Century Gothic"/>
                <a:cs typeface="Century Gothic"/>
              </a:rPr>
              <a:t>n</a:t>
            </a:r>
            <a:r>
              <a:rPr sz="1200" spc="-5" dirty="0">
                <a:solidFill>
                  <a:srgbClr val="424242"/>
                </a:solidFill>
                <a:latin typeface="Century Gothic"/>
                <a:cs typeface="Century Gothic"/>
              </a:rPr>
              <a:t>-</a:t>
            </a:r>
            <a:r>
              <a:rPr sz="1200" spc="-15" dirty="0">
                <a:solidFill>
                  <a:srgbClr val="424242"/>
                </a:solidFill>
                <a:latin typeface="Century Gothic"/>
                <a:cs typeface="Century Gothic"/>
              </a:rPr>
              <a:t>p</a:t>
            </a:r>
            <a:r>
              <a:rPr sz="1200" spc="-20" dirty="0">
                <a:solidFill>
                  <a:srgbClr val="424242"/>
                </a:solidFill>
                <a:latin typeface="Century Gothic"/>
                <a:cs typeface="Century Gothic"/>
              </a:rPr>
              <a:t>o</a:t>
            </a:r>
            <a:r>
              <a:rPr sz="1200" spc="-5" dirty="0">
                <a:solidFill>
                  <a:srgbClr val="424242"/>
                </a:solidFill>
                <a:latin typeface="Century Gothic"/>
                <a:cs typeface="Century Gothic"/>
              </a:rPr>
              <a:t>iso</a:t>
            </a:r>
            <a:r>
              <a:rPr sz="1200" spc="-10" dirty="0">
                <a:solidFill>
                  <a:srgbClr val="424242"/>
                </a:solidFill>
                <a:latin typeface="Century Gothic"/>
                <a:cs typeface="Century Gothic"/>
              </a:rPr>
              <a:t>n</a:t>
            </a:r>
            <a:r>
              <a:rPr sz="1200" spc="-20" dirty="0">
                <a:solidFill>
                  <a:srgbClr val="424242"/>
                </a:solidFill>
                <a:latin typeface="Century Gothic"/>
                <a:cs typeface="Century Gothic"/>
              </a:rPr>
              <a:t>o</a:t>
            </a:r>
            <a:r>
              <a:rPr sz="1200" dirty="0">
                <a:solidFill>
                  <a:srgbClr val="424242"/>
                </a:solidFill>
                <a:latin typeface="Century Gothic"/>
                <a:cs typeface="Century Gothic"/>
              </a:rPr>
              <a:t>us</a:t>
            </a:r>
            <a:r>
              <a:rPr sz="1200" spc="-5" dirty="0">
                <a:solidFill>
                  <a:srgbClr val="424242"/>
                </a:solidFill>
                <a:latin typeface="Century Gothic"/>
                <a:cs typeface="Century Gothic"/>
              </a:rPr>
              <a:t>, a</a:t>
            </a:r>
            <a:r>
              <a:rPr sz="1200" spc="-10" dirty="0">
                <a:solidFill>
                  <a:srgbClr val="424242"/>
                </a:solidFill>
                <a:latin typeface="Century Gothic"/>
                <a:cs typeface="Century Gothic"/>
              </a:rPr>
              <a:t>nd</a:t>
            </a:r>
            <a:r>
              <a:rPr sz="1200" spc="15" dirty="0">
                <a:solidFill>
                  <a:srgbClr val="424242"/>
                </a:solidFill>
                <a:latin typeface="Century Gothic"/>
                <a:cs typeface="Century Gothic"/>
              </a:rPr>
              <a:t> </a:t>
            </a:r>
            <a:r>
              <a:rPr sz="1200" spc="-10" dirty="0">
                <a:solidFill>
                  <a:srgbClr val="424242"/>
                </a:solidFill>
                <a:latin typeface="Century Gothic"/>
                <a:cs typeface="Century Gothic"/>
              </a:rPr>
              <a:t>n</a:t>
            </a:r>
            <a:r>
              <a:rPr sz="1200" spc="-20" dirty="0">
                <a:solidFill>
                  <a:srgbClr val="424242"/>
                </a:solidFill>
                <a:latin typeface="Century Gothic"/>
                <a:cs typeface="Century Gothic"/>
              </a:rPr>
              <a:t>o</a:t>
            </a:r>
            <a:r>
              <a:rPr sz="1200" spc="-10" dirty="0">
                <a:solidFill>
                  <a:srgbClr val="424242"/>
                </a:solidFill>
                <a:latin typeface="Century Gothic"/>
                <a:cs typeface="Century Gothic"/>
              </a:rPr>
              <a:t>n</a:t>
            </a:r>
            <a:r>
              <a:rPr sz="1200" spc="-5" dirty="0">
                <a:solidFill>
                  <a:srgbClr val="424242"/>
                </a:solidFill>
                <a:latin typeface="Century Gothic"/>
                <a:cs typeface="Century Gothic"/>
              </a:rPr>
              <a:t>-</a:t>
            </a:r>
            <a:r>
              <a:rPr sz="1200" spc="-10" dirty="0">
                <a:solidFill>
                  <a:srgbClr val="424242"/>
                </a:solidFill>
                <a:latin typeface="Century Gothic"/>
                <a:cs typeface="Century Gothic"/>
              </a:rPr>
              <a:t>c</a:t>
            </a:r>
            <a:r>
              <a:rPr sz="1200" spc="-20" dirty="0">
                <a:solidFill>
                  <a:srgbClr val="424242"/>
                </a:solidFill>
                <a:latin typeface="Century Gothic"/>
                <a:cs typeface="Century Gothic"/>
              </a:rPr>
              <a:t>o</a:t>
            </a:r>
            <a:r>
              <a:rPr sz="1200" spc="-5" dirty="0">
                <a:solidFill>
                  <a:srgbClr val="424242"/>
                </a:solidFill>
                <a:latin typeface="Century Gothic"/>
                <a:cs typeface="Century Gothic"/>
              </a:rPr>
              <a:t>rr</a:t>
            </a:r>
            <a:r>
              <a:rPr sz="1200" spc="-20" dirty="0">
                <a:solidFill>
                  <a:srgbClr val="424242"/>
                </a:solidFill>
                <a:latin typeface="Century Gothic"/>
                <a:cs typeface="Century Gothic"/>
              </a:rPr>
              <a:t>o</a:t>
            </a:r>
            <a:r>
              <a:rPr sz="1200" spc="-5" dirty="0">
                <a:solidFill>
                  <a:srgbClr val="424242"/>
                </a:solidFill>
                <a:latin typeface="Century Gothic"/>
                <a:cs typeface="Century Gothic"/>
              </a:rPr>
              <a:t>sive.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4727575" y="146371"/>
            <a:ext cx="2480945" cy="360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A</a:t>
            </a:r>
            <a:r>
              <a:rPr sz="1200" spc="10" dirty="0">
                <a:solidFill>
                  <a:srgbClr val="FDFDFD"/>
                </a:solidFill>
                <a:latin typeface="Century Gothic"/>
                <a:cs typeface="Century Gothic"/>
              </a:rPr>
              <a:t>l</a:t>
            </a:r>
            <a:r>
              <a:rPr sz="1200" spc="-30" dirty="0">
                <a:solidFill>
                  <a:srgbClr val="FDFDFD"/>
                </a:solidFill>
                <a:latin typeface="Century Gothic"/>
                <a:cs typeface="Century Gothic"/>
              </a:rPr>
              <a:t>t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ern</a:t>
            </a:r>
            <a:r>
              <a:rPr sz="1200" spc="-15" dirty="0">
                <a:solidFill>
                  <a:srgbClr val="FDFDFD"/>
                </a:solidFill>
                <a:latin typeface="Century Gothic"/>
                <a:cs typeface="Century Gothic"/>
              </a:rPr>
              <a:t>a</a:t>
            </a:r>
            <a:r>
              <a:rPr sz="1200" spc="-30" dirty="0">
                <a:solidFill>
                  <a:srgbClr val="FDFDFD"/>
                </a:solidFill>
                <a:latin typeface="Century Gothic"/>
                <a:cs typeface="Century Gothic"/>
              </a:rPr>
              <a:t>t</a:t>
            </a:r>
            <a:r>
              <a:rPr sz="1200" spc="-5" dirty="0">
                <a:solidFill>
                  <a:srgbClr val="FDFDFD"/>
                </a:solidFill>
                <a:latin typeface="Century Gothic"/>
                <a:cs typeface="Century Gothic"/>
              </a:rPr>
              <a:t>iv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e</a:t>
            </a:r>
            <a:r>
              <a:rPr sz="1200" spc="35" dirty="0">
                <a:solidFill>
                  <a:srgbClr val="FDFDFD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FDFDFD"/>
                </a:solidFill>
                <a:latin typeface="Century Gothic"/>
                <a:cs typeface="Century Gothic"/>
              </a:rPr>
              <a:t>E</a:t>
            </a:r>
            <a:r>
              <a:rPr sz="1200" spc="20" dirty="0">
                <a:solidFill>
                  <a:srgbClr val="FDFDFD"/>
                </a:solidFill>
                <a:latin typeface="Century Gothic"/>
                <a:cs typeface="Century Gothic"/>
              </a:rPr>
              <a:t>l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e</a:t>
            </a:r>
            <a:r>
              <a:rPr sz="1200" spc="-20" dirty="0">
                <a:solidFill>
                  <a:srgbClr val="FDFDFD"/>
                </a:solidFill>
                <a:latin typeface="Century Gothic"/>
                <a:cs typeface="Century Gothic"/>
              </a:rPr>
              <a:t>c</a:t>
            </a:r>
            <a:r>
              <a:rPr sz="1200" spc="-30" dirty="0">
                <a:solidFill>
                  <a:srgbClr val="FDFDFD"/>
                </a:solidFill>
                <a:latin typeface="Century Gothic"/>
                <a:cs typeface="Century Gothic"/>
              </a:rPr>
              <a:t>t</a:t>
            </a:r>
            <a:r>
              <a:rPr sz="1200" spc="-5" dirty="0">
                <a:solidFill>
                  <a:srgbClr val="FDFDFD"/>
                </a:solidFill>
                <a:latin typeface="Century Gothic"/>
                <a:cs typeface="Century Gothic"/>
              </a:rPr>
              <a:t>ric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 </a:t>
            </a:r>
            <a:r>
              <a:rPr sz="1200" spc="-5" dirty="0">
                <a:solidFill>
                  <a:srgbClr val="FDFDFD"/>
                </a:solidFill>
                <a:latin typeface="Century Gothic"/>
                <a:cs typeface="Century Gothic"/>
              </a:rPr>
              <a:t>D</a:t>
            </a:r>
            <a:r>
              <a:rPr sz="1200" dirty="0">
                <a:solidFill>
                  <a:srgbClr val="FDFDFD"/>
                </a:solidFill>
                <a:latin typeface="Century Gothic"/>
                <a:cs typeface="Century Gothic"/>
              </a:rPr>
              <a:t>ri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ve</a:t>
            </a:r>
            <a:r>
              <a:rPr sz="1200" dirty="0">
                <a:solidFill>
                  <a:srgbClr val="FDFDFD"/>
                </a:solidFill>
                <a:latin typeface="Century Gothic"/>
                <a:cs typeface="Century Gothic"/>
              </a:rPr>
              <a:t> </a:t>
            </a:r>
            <a:r>
              <a:rPr sz="1200" spc="-15" dirty="0">
                <a:solidFill>
                  <a:srgbClr val="FDFDFD"/>
                </a:solidFill>
                <a:latin typeface="Century Gothic"/>
                <a:cs typeface="Century Gothic"/>
              </a:rPr>
              <a:t>V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ehic</a:t>
            </a:r>
            <a:r>
              <a:rPr sz="1200" spc="20" dirty="0">
                <a:solidFill>
                  <a:srgbClr val="FDFDFD"/>
                </a:solidFill>
                <a:latin typeface="Century Gothic"/>
                <a:cs typeface="Century Gothic"/>
              </a:rPr>
              <a:t>l</a:t>
            </a:r>
            <a:r>
              <a:rPr sz="1200" dirty="0">
                <a:solidFill>
                  <a:srgbClr val="FDFDFD"/>
                </a:solidFill>
                <a:latin typeface="Century Gothic"/>
                <a:cs typeface="Century Gothic"/>
              </a:rPr>
              <a:t>es 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f</a:t>
            </a:r>
            <a:r>
              <a:rPr sz="1200" spc="-20" dirty="0">
                <a:solidFill>
                  <a:srgbClr val="FDFDFD"/>
                </a:solidFill>
                <a:latin typeface="Century Gothic"/>
                <a:cs typeface="Century Gothic"/>
              </a:rPr>
              <a:t>o</a:t>
            </a:r>
            <a:r>
              <a:rPr sz="1200" spc="-5" dirty="0">
                <a:solidFill>
                  <a:srgbClr val="FDFDFD"/>
                </a:solidFill>
                <a:latin typeface="Century Gothic"/>
                <a:cs typeface="Century Gothic"/>
              </a:rPr>
              <a:t>r</a:t>
            </a:r>
            <a:r>
              <a:rPr sz="1200" spc="10" dirty="0">
                <a:solidFill>
                  <a:srgbClr val="FDFDFD"/>
                </a:solidFill>
                <a:latin typeface="Century Gothic"/>
                <a:cs typeface="Century Gothic"/>
              </a:rPr>
              <a:t> </a:t>
            </a:r>
            <a:r>
              <a:rPr sz="1200" spc="-30" dirty="0">
                <a:solidFill>
                  <a:srgbClr val="FDFDFD"/>
                </a:solidFill>
                <a:latin typeface="Century Gothic"/>
                <a:cs typeface="Century Gothic"/>
              </a:rPr>
              <a:t>t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he</a:t>
            </a:r>
            <a:r>
              <a:rPr sz="1200" spc="35" dirty="0">
                <a:solidFill>
                  <a:srgbClr val="FDFDFD"/>
                </a:solidFill>
                <a:latin typeface="Century Gothic"/>
                <a:cs typeface="Century Gothic"/>
              </a:rPr>
              <a:t> </a:t>
            </a:r>
            <a:r>
              <a:rPr sz="1200" spc="-20" dirty="0">
                <a:solidFill>
                  <a:srgbClr val="FDFDFD"/>
                </a:solidFill>
                <a:latin typeface="Century Gothic"/>
                <a:cs typeface="Century Gothic"/>
              </a:rPr>
              <a:t>F</a:t>
            </a:r>
            <a:r>
              <a:rPr sz="1200" spc="-5" dirty="0">
                <a:solidFill>
                  <a:srgbClr val="FDFDFD"/>
                </a:solidFill>
                <a:latin typeface="Century Gothic"/>
                <a:cs typeface="Century Gothic"/>
              </a:rPr>
              <a:t>irs</a:t>
            </a:r>
            <a:r>
              <a:rPr sz="1200" dirty="0">
                <a:solidFill>
                  <a:srgbClr val="FDFDFD"/>
                </a:solidFill>
                <a:latin typeface="Century Gothic"/>
                <a:cs typeface="Century Gothic"/>
              </a:rPr>
              <a:t>t</a:t>
            </a:r>
            <a:r>
              <a:rPr sz="1200" spc="15" dirty="0">
                <a:solidFill>
                  <a:srgbClr val="FDFDFD"/>
                </a:solidFill>
                <a:latin typeface="Century Gothic"/>
                <a:cs typeface="Century Gothic"/>
              </a:rPr>
              <a:t> 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R</a:t>
            </a:r>
            <a:r>
              <a:rPr sz="1200" dirty="0">
                <a:solidFill>
                  <a:srgbClr val="FDFDFD"/>
                </a:solidFill>
                <a:latin typeface="Century Gothic"/>
                <a:cs typeface="Century Gothic"/>
              </a:rPr>
              <a:t>esp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onder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65" name="object 65"/>
          <p:cNvSpPr/>
          <p:nvPr/>
        </p:nvSpPr>
        <p:spPr>
          <a:xfrm>
            <a:off x="1146175" y="1886711"/>
            <a:ext cx="3090926" cy="309092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 txBox="1">
            <a:spLocks noGrp="1"/>
          </p:cNvSpPr>
          <p:nvPr>
            <p:ph type="ftr" sz="quarter" idx="5"/>
          </p:nvPr>
        </p:nvSpPr>
        <p:spPr>
          <a:xfrm>
            <a:off x="4713859" y="5956443"/>
            <a:ext cx="335089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pc="-15"/>
              <a:t>Federal Fire Department San Diego Training</a:t>
            </a:r>
            <a:endParaRPr spc="-15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29119" y="0"/>
            <a:ext cx="339090" cy="334010"/>
          </a:xfrm>
          <a:custGeom>
            <a:avLst/>
            <a:gdLst/>
            <a:ahLst/>
            <a:cxnLst/>
            <a:rect l="l" t="t" r="r" b="b"/>
            <a:pathLst>
              <a:path w="339090" h="334010">
                <a:moveTo>
                  <a:pt x="0" y="333476"/>
                </a:moveTo>
                <a:lnTo>
                  <a:pt x="339090" y="333476"/>
                </a:lnTo>
                <a:lnTo>
                  <a:pt x="339090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29119" y="6519138"/>
            <a:ext cx="339090" cy="339090"/>
          </a:xfrm>
          <a:custGeom>
            <a:avLst/>
            <a:gdLst/>
            <a:ahLst/>
            <a:cxnLst/>
            <a:rect l="l" t="t" r="r" b="b"/>
            <a:pathLst>
              <a:path w="339090" h="339090">
                <a:moveTo>
                  <a:pt x="0" y="338861"/>
                </a:moveTo>
                <a:lnTo>
                  <a:pt x="339090" y="338861"/>
                </a:lnTo>
                <a:lnTo>
                  <a:pt x="33909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7604" y="0"/>
            <a:ext cx="228600" cy="6858000"/>
          </a:xfrm>
          <a:custGeom>
            <a:avLst/>
            <a:gdLst/>
            <a:ahLst/>
            <a:cxnLst/>
            <a:rect l="l" t="t" r="r" b="b"/>
            <a:pathLst>
              <a:path w="228600" h="6858000">
                <a:moveTo>
                  <a:pt x="0" y="6857999"/>
                </a:moveTo>
                <a:lnTo>
                  <a:pt x="228605" y="6857999"/>
                </a:lnTo>
                <a:lnTo>
                  <a:pt x="228605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29119" y="0"/>
            <a:ext cx="228600" cy="334010"/>
          </a:xfrm>
          <a:custGeom>
            <a:avLst/>
            <a:gdLst/>
            <a:ahLst/>
            <a:cxnLst/>
            <a:rect l="l" t="t" r="r" b="b"/>
            <a:pathLst>
              <a:path w="228600" h="334010">
                <a:moveTo>
                  <a:pt x="0" y="333476"/>
                </a:moveTo>
                <a:lnTo>
                  <a:pt x="228600" y="333476"/>
                </a:lnTo>
                <a:lnTo>
                  <a:pt x="228600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29119" y="6519138"/>
            <a:ext cx="228600" cy="339090"/>
          </a:xfrm>
          <a:custGeom>
            <a:avLst/>
            <a:gdLst/>
            <a:ahLst/>
            <a:cxnLst/>
            <a:rect l="l" t="t" r="r" b="b"/>
            <a:pathLst>
              <a:path w="228600" h="339090">
                <a:moveTo>
                  <a:pt x="0" y="338861"/>
                </a:moveTo>
                <a:lnTo>
                  <a:pt x="228600" y="338861"/>
                </a:lnTo>
                <a:lnTo>
                  <a:pt x="2286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06209" y="0"/>
            <a:ext cx="194310" cy="6858000"/>
          </a:xfrm>
          <a:custGeom>
            <a:avLst/>
            <a:gdLst/>
            <a:ahLst/>
            <a:cxnLst/>
            <a:rect l="l" t="t" r="r" b="b"/>
            <a:pathLst>
              <a:path w="194309" h="6858000">
                <a:moveTo>
                  <a:pt x="0" y="6857999"/>
                </a:moveTo>
                <a:lnTo>
                  <a:pt x="194310" y="6857999"/>
                </a:lnTo>
                <a:lnTo>
                  <a:pt x="194310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491119" y="0"/>
            <a:ext cx="1482090" cy="334010"/>
          </a:xfrm>
          <a:custGeom>
            <a:avLst/>
            <a:gdLst/>
            <a:ahLst/>
            <a:cxnLst/>
            <a:rect l="l" t="t" r="r" b="b"/>
            <a:pathLst>
              <a:path w="1482089" h="334010">
                <a:moveTo>
                  <a:pt x="0" y="333476"/>
                </a:moveTo>
                <a:lnTo>
                  <a:pt x="1482077" y="333476"/>
                </a:lnTo>
                <a:lnTo>
                  <a:pt x="1482077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491119" y="6519138"/>
            <a:ext cx="1482090" cy="339090"/>
          </a:xfrm>
          <a:custGeom>
            <a:avLst/>
            <a:gdLst/>
            <a:ahLst/>
            <a:cxnLst/>
            <a:rect l="l" t="t" r="r" b="b"/>
            <a:pathLst>
              <a:path w="1482089" h="339090">
                <a:moveTo>
                  <a:pt x="0" y="338861"/>
                </a:moveTo>
                <a:lnTo>
                  <a:pt x="1482077" y="338861"/>
                </a:lnTo>
                <a:lnTo>
                  <a:pt x="1482077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00519" y="0"/>
            <a:ext cx="228600" cy="334010"/>
          </a:xfrm>
          <a:custGeom>
            <a:avLst/>
            <a:gdLst/>
            <a:ahLst/>
            <a:cxnLst/>
            <a:rect l="l" t="t" r="r" b="b"/>
            <a:pathLst>
              <a:path w="228600" h="334010">
                <a:moveTo>
                  <a:pt x="0" y="333476"/>
                </a:moveTo>
                <a:lnTo>
                  <a:pt x="228600" y="333476"/>
                </a:lnTo>
                <a:lnTo>
                  <a:pt x="228600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00519" y="6519138"/>
            <a:ext cx="228600" cy="339090"/>
          </a:xfrm>
          <a:custGeom>
            <a:avLst/>
            <a:gdLst/>
            <a:ahLst/>
            <a:cxnLst/>
            <a:rect l="l" t="t" r="r" b="b"/>
            <a:pathLst>
              <a:path w="228600" h="339090">
                <a:moveTo>
                  <a:pt x="0" y="338861"/>
                </a:moveTo>
                <a:lnTo>
                  <a:pt x="228600" y="338861"/>
                </a:lnTo>
                <a:lnTo>
                  <a:pt x="2286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29119" y="0"/>
            <a:ext cx="762000" cy="334010"/>
          </a:xfrm>
          <a:custGeom>
            <a:avLst/>
            <a:gdLst/>
            <a:ahLst/>
            <a:cxnLst/>
            <a:rect l="l" t="t" r="r" b="b"/>
            <a:pathLst>
              <a:path w="762000" h="334010">
                <a:moveTo>
                  <a:pt x="0" y="333476"/>
                </a:moveTo>
                <a:lnTo>
                  <a:pt x="762000" y="333476"/>
                </a:lnTo>
                <a:lnTo>
                  <a:pt x="762000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29119" y="6519138"/>
            <a:ext cx="762000" cy="339090"/>
          </a:xfrm>
          <a:custGeom>
            <a:avLst/>
            <a:gdLst/>
            <a:ahLst/>
            <a:cxnLst/>
            <a:rect l="l" t="t" r="r" b="b"/>
            <a:pathLst>
              <a:path w="762000" h="339090">
                <a:moveTo>
                  <a:pt x="0" y="338861"/>
                </a:moveTo>
                <a:lnTo>
                  <a:pt x="762000" y="338861"/>
                </a:lnTo>
                <a:lnTo>
                  <a:pt x="7620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706996" y="6519138"/>
            <a:ext cx="1524000" cy="339090"/>
          </a:xfrm>
          <a:custGeom>
            <a:avLst/>
            <a:gdLst/>
            <a:ahLst/>
            <a:cxnLst/>
            <a:rect l="l" t="t" r="r" b="b"/>
            <a:pathLst>
              <a:path w="1524000" h="339090">
                <a:moveTo>
                  <a:pt x="0" y="338861"/>
                </a:moveTo>
                <a:lnTo>
                  <a:pt x="1524000" y="338861"/>
                </a:lnTo>
                <a:lnTo>
                  <a:pt x="15240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992996" y="0"/>
            <a:ext cx="151130" cy="6858000"/>
          </a:xfrm>
          <a:custGeom>
            <a:avLst/>
            <a:gdLst/>
            <a:ahLst/>
            <a:cxnLst/>
            <a:rect l="l" t="t" r="r" b="b"/>
            <a:pathLst>
              <a:path w="151129" h="6858000">
                <a:moveTo>
                  <a:pt x="0" y="6857998"/>
                </a:moveTo>
                <a:lnTo>
                  <a:pt x="151002" y="6857998"/>
                </a:lnTo>
                <a:lnTo>
                  <a:pt x="151002" y="0"/>
                </a:lnTo>
                <a:lnTo>
                  <a:pt x="0" y="0"/>
                </a:lnTo>
                <a:lnTo>
                  <a:pt x="0" y="685799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230996" y="0"/>
            <a:ext cx="762000" cy="6858000"/>
          </a:xfrm>
          <a:custGeom>
            <a:avLst/>
            <a:gdLst/>
            <a:ahLst/>
            <a:cxnLst/>
            <a:rect l="l" t="t" r="r" b="b"/>
            <a:pathLst>
              <a:path w="762000" h="6858000">
                <a:moveTo>
                  <a:pt x="0" y="6858000"/>
                </a:moveTo>
                <a:lnTo>
                  <a:pt x="762000" y="6858000"/>
                </a:lnTo>
                <a:lnTo>
                  <a:pt x="762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963796" y="0"/>
            <a:ext cx="597535" cy="334010"/>
          </a:xfrm>
          <a:custGeom>
            <a:avLst/>
            <a:gdLst/>
            <a:ahLst/>
            <a:cxnLst/>
            <a:rect l="l" t="t" r="r" b="b"/>
            <a:pathLst>
              <a:path w="597535" h="334010">
                <a:moveTo>
                  <a:pt x="0" y="333476"/>
                </a:moveTo>
                <a:lnTo>
                  <a:pt x="597407" y="333476"/>
                </a:lnTo>
                <a:lnTo>
                  <a:pt x="597407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963796" y="6519138"/>
            <a:ext cx="2743200" cy="339090"/>
          </a:xfrm>
          <a:custGeom>
            <a:avLst/>
            <a:gdLst/>
            <a:ahLst/>
            <a:cxnLst/>
            <a:rect l="l" t="t" r="r" b="b"/>
            <a:pathLst>
              <a:path w="2743200" h="339090">
                <a:moveTo>
                  <a:pt x="0" y="338861"/>
                </a:moveTo>
                <a:lnTo>
                  <a:pt x="2743200" y="338861"/>
                </a:lnTo>
                <a:lnTo>
                  <a:pt x="27432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973197" y="0"/>
            <a:ext cx="228600" cy="334010"/>
          </a:xfrm>
          <a:custGeom>
            <a:avLst/>
            <a:gdLst/>
            <a:ahLst/>
            <a:cxnLst/>
            <a:rect l="l" t="t" r="r" b="b"/>
            <a:pathLst>
              <a:path w="228600" h="334010">
                <a:moveTo>
                  <a:pt x="0" y="333476"/>
                </a:moveTo>
                <a:lnTo>
                  <a:pt x="228600" y="333476"/>
                </a:lnTo>
                <a:lnTo>
                  <a:pt x="228600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973197" y="6519138"/>
            <a:ext cx="228600" cy="339090"/>
          </a:xfrm>
          <a:custGeom>
            <a:avLst/>
            <a:gdLst/>
            <a:ahLst/>
            <a:cxnLst/>
            <a:rect l="l" t="t" r="r" b="b"/>
            <a:pathLst>
              <a:path w="228600" h="339090">
                <a:moveTo>
                  <a:pt x="0" y="338861"/>
                </a:moveTo>
                <a:lnTo>
                  <a:pt x="228600" y="338861"/>
                </a:lnTo>
                <a:lnTo>
                  <a:pt x="2286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201797" y="0"/>
            <a:ext cx="762000" cy="334010"/>
          </a:xfrm>
          <a:custGeom>
            <a:avLst/>
            <a:gdLst/>
            <a:ahLst/>
            <a:cxnLst/>
            <a:rect l="l" t="t" r="r" b="b"/>
            <a:pathLst>
              <a:path w="762000" h="334010">
                <a:moveTo>
                  <a:pt x="0" y="333476"/>
                </a:moveTo>
                <a:lnTo>
                  <a:pt x="762000" y="333476"/>
                </a:lnTo>
                <a:lnTo>
                  <a:pt x="762000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201797" y="6519138"/>
            <a:ext cx="762000" cy="339090"/>
          </a:xfrm>
          <a:custGeom>
            <a:avLst/>
            <a:gdLst/>
            <a:ahLst/>
            <a:cxnLst/>
            <a:rect l="l" t="t" r="r" b="b"/>
            <a:pathLst>
              <a:path w="762000" h="339090">
                <a:moveTo>
                  <a:pt x="0" y="338861"/>
                </a:moveTo>
                <a:lnTo>
                  <a:pt x="762000" y="338861"/>
                </a:lnTo>
                <a:lnTo>
                  <a:pt x="7620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5728" y="5068688"/>
            <a:ext cx="9078595" cy="1133475"/>
          </a:xfrm>
          <a:custGeom>
            <a:avLst/>
            <a:gdLst/>
            <a:ahLst/>
            <a:cxnLst/>
            <a:rect l="l" t="t" r="r" b="b"/>
            <a:pathLst>
              <a:path w="9078595" h="1133475">
                <a:moveTo>
                  <a:pt x="0" y="1082721"/>
                </a:moveTo>
                <a:lnTo>
                  <a:pt x="74097" y="1087170"/>
                </a:lnTo>
                <a:lnTo>
                  <a:pt x="148338" y="1091588"/>
                </a:lnTo>
                <a:lnTo>
                  <a:pt x="222870" y="1095943"/>
                </a:lnTo>
                <a:lnTo>
                  <a:pt x="297835" y="1100204"/>
                </a:lnTo>
                <a:lnTo>
                  <a:pt x="373379" y="1104341"/>
                </a:lnTo>
                <a:lnTo>
                  <a:pt x="449647" y="1108322"/>
                </a:lnTo>
                <a:lnTo>
                  <a:pt x="526783" y="1112116"/>
                </a:lnTo>
                <a:lnTo>
                  <a:pt x="604932" y="1115692"/>
                </a:lnTo>
                <a:lnTo>
                  <a:pt x="684239" y="1119019"/>
                </a:lnTo>
                <a:lnTo>
                  <a:pt x="764848" y="1122064"/>
                </a:lnTo>
                <a:lnTo>
                  <a:pt x="846905" y="1124798"/>
                </a:lnTo>
                <a:lnTo>
                  <a:pt x="930554" y="1127190"/>
                </a:lnTo>
                <a:lnTo>
                  <a:pt x="1015939" y="1129207"/>
                </a:lnTo>
                <a:lnTo>
                  <a:pt x="1103206" y="1130818"/>
                </a:lnTo>
                <a:lnTo>
                  <a:pt x="1192499" y="1131994"/>
                </a:lnTo>
                <a:lnTo>
                  <a:pt x="1283964" y="1132701"/>
                </a:lnTo>
                <a:lnTo>
                  <a:pt x="1377743" y="1132910"/>
                </a:lnTo>
                <a:lnTo>
                  <a:pt x="1473984" y="1132589"/>
                </a:lnTo>
                <a:lnTo>
                  <a:pt x="1572829" y="1131707"/>
                </a:lnTo>
                <a:lnTo>
                  <a:pt x="1674425" y="1130232"/>
                </a:lnTo>
                <a:lnTo>
                  <a:pt x="1778609" y="1128426"/>
                </a:lnTo>
                <a:lnTo>
                  <a:pt x="1885076" y="1126533"/>
                </a:lnTo>
                <a:lnTo>
                  <a:pt x="1993764" y="1124494"/>
                </a:lnTo>
                <a:lnTo>
                  <a:pt x="2104609" y="1122252"/>
                </a:lnTo>
                <a:lnTo>
                  <a:pt x="2217550" y="1119749"/>
                </a:lnTo>
                <a:lnTo>
                  <a:pt x="2332524" y="1116926"/>
                </a:lnTo>
                <a:lnTo>
                  <a:pt x="2449469" y="1113726"/>
                </a:lnTo>
                <a:lnTo>
                  <a:pt x="2568322" y="1110091"/>
                </a:lnTo>
                <a:lnTo>
                  <a:pt x="2689021" y="1105964"/>
                </a:lnTo>
                <a:lnTo>
                  <a:pt x="2811503" y="1101286"/>
                </a:lnTo>
                <a:lnTo>
                  <a:pt x="2935707" y="1095999"/>
                </a:lnTo>
                <a:lnTo>
                  <a:pt x="3061569" y="1090045"/>
                </a:lnTo>
                <a:lnTo>
                  <a:pt x="3189028" y="1083367"/>
                </a:lnTo>
                <a:lnTo>
                  <a:pt x="3318021" y="1075907"/>
                </a:lnTo>
                <a:lnTo>
                  <a:pt x="3448486" y="1067606"/>
                </a:lnTo>
                <a:lnTo>
                  <a:pt x="3580359" y="1058408"/>
                </a:lnTo>
                <a:lnTo>
                  <a:pt x="3713580" y="1048253"/>
                </a:lnTo>
                <a:lnTo>
                  <a:pt x="3848085" y="1037085"/>
                </a:lnTo>
                <a:lnTo>
                  <a:pt x="3983812" y="1024844"/>
                </a:lnTo>
                <a:lnTo>
                  <a:pt x="4120699" y="1011474"/>
                </a:lnTo>
                <a:lnTo>
                  <a:pt x="4260922" y="996936"/>
                </a:lnTo>
                <a:lnTo>
                  <a:pt x="4406242" y="981268"/>
                </a:lnTo>
                <a:lnTo>
                  <a:pt x="4556025" y="964529"/>
                </a:lnTo>
                <a:lnTo>
                  <a:pt x="4709640" y="946776"/>
                </a:lnTo>
                <a:lnTo>
                  <a:pt x="4866455" y="928067"/>
                </a:lnTo>
                <a:lnTo>
                  <a:pt x="5025836" y="908460"/>
                </a:lnTo>
                <a:lnTo>
                  <a:pt x="5187152" y="888013"/>
                </a:lnTo>
                <a:lnTo>
                  <a:pt x="5349770" y="866784"/>
                </a:lnTo>
                <a:lnTo>
                  <a:pt x="5513059" y="844831"/>
                </a:lnTo>
                <a:lnTo>
                  <a:pt x="5676385" y="822211"/>
                </a:lnTo>
                <a:lnTo>
                  <a:pt x="5839117" y="798983"/>
                </a:lnTo>
                <a:lnTo>
                  <a:pt x="6000623" y="775203"/>
                </a:lnTo>
                <a:lnTo>
                  <a:pt x="6160269" y="750932"/>
                </a:lnTo>
                <a:lnTo>
                  <a:pt x="6317425" y="726225"/>
                </a:lnTo>
                <a:lnTo>
                  <a:pt x="6471457" y="701141"/>
                </a:lnTo>
                <a:lnTo>
                  <a:pt x="6621733" y="675738"/>
                </a:lnTo>
                <a:lnTo>
                  <a:pt x="6767621" y="650074"/>
                </a:lnTo>
                <a:lnTo>
                  <a:pt x="6908489" y="624206"/>
                </a:lnTo>
                <a:lnTo>
                  <a:pt x="7043705" y="598193"/>
                </a:lnTo>
                <a:lnTo>
                  <a:pt x="7172636" y="572092"/>
                </a:lnTo>
                <a:lnTo>
                  <a:pt x="7298305" y="545220"/>
                </a:lnTo>
                <a:lnTo>
                  <a:pt x="7423820" y="516973"/>
                </a:lnTo>
                <a:lnTo>
                  <a:pt x="7548731" y="487520"/>
                </a:lnTo>
                <a:lnTo>
                  <a:pt x="7672588" y="457032"/>
                </a:lnTo>
                <a:lnTo>
                  <a:pt x="7794942" y="425677"/>
                </a:lnTo>
                <a:lnTo>
                  <a:pt x="7915342" y="393625"/>
                </a:lnTo>
                <a:lnTo>
                  <a:pt x="8033340" y="361044"/>
                </a:lnTo>
                <a:lnTo>
                  <a:pt x="8148485" y="328105"/>
                </a:lnTo>
                <a:lnTo>
                  <a:pt x="8260329" y="294977"/>
                </a:lnTo>
                <a:lnTo>
                  <a:pt x="8368420" y="261828"/>
                </a:lnTo>
                <a:lnTo>
                  <a:pt x="8472310" y="228829"/>
                </a:lnTo>
                <a:lnTo>
                  <a:pt x="8571549" y="196148"/>
                </a:lnTo>
                <a:lnTo>
                  <a:pt x="8665687" y="163955"/>
                </a:lnTo>
                <a:lnTo>
                  <a:pt x="8754274" y="132418"/>
                </a:lnTo>
                <a:lnTo>
                  <a:pt x="8836862" y="101709"/>
                </a:lnTo>
                <a:lnTo>
                  <a:pt x="8912999" y="71994"/>
                </a:lnTo>
                <a:lnTo>
                  <a:pt x="8982237" y="43445"/>
                </a:lnTo>
                <a:lnTo>
                  <a:pt x="9044126" y="16230"/>
                </a:lnTo>
                <a:lnTo>
                  <a:pt x="9078271" y="0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5728" y="3486896"/>
            <a:ext cx="9078595" cy="871855"/>
          </a:xfrm>
          <a:custGeom>
            <a:avLst/>
            <a:gdLst/>
            <a:ahLst/>
            <a:cxnLst/>
            <a:rect l="l" t="t" r="r" b="b"/>
            <a:pathLst>
              <a:path w="9078595" h="871854">
                <a:moveTo>
                  <a:pt x="0" y="871362"/>
                </a:moveTo>
                <a:lnTo>
                  <a:pt x="39517" y="850427"/>
                </a:lnTo>
                <a:lnTo>
                  <a:pt x="79226" y="829494"/>
                </a:lnTo>
                <a:lnTo>
                  <a:pt x="119318" y="808565"/>
                </a:lnTo>
                <a:lnTo>
                  <a:pt x="159985" y="787643"/>
                </a:lnTo>
                <a:lnTo>
                  <a:pt x="201417" y="766730"/>
                </a:lnTo>
                <a:lnTo>
                  <a:pt x="243807" y="745829"/>
                </a:lnTo>
                <a:lnTo>
                  <a:pt x="287346" y="724941"/>
                </a:lnTo>
                <a:lnTo>
                  <a:pt x="332224" y="704070"/>
                </a:lnTo>
                <a:lnTo>
                  <a:pt x="378635" y="683217"/>
                </a:lnTo>
                <a:lnTo>
                  <a:pt x="426770" y="662384"/>
                </a:lnTo>
                <a:lnTo>
                  <a:pt x="476819" y="641574"/>
                </a:lnTo>
                <a:lnTo>
                  <a:pt x="528974" y="620789"/>
                </a:lnTo>
                <a:lnTo>
                  <a:pt x="583427" y="600032"/>
                </a:lnTo>
                <a:lnTo>
                  <a:pt x="640370" y="579305"/>
                </a:lnTo>
                <a:lnTo>
                  <a:pt x="699993" y="558609"/>
                </a:lnTo>
                <a:lnTo>
                  <a:pt x="762489" y="537948"/>
                </a:lnTo>
                <a:lnTo>
                  <a:pt x="828049" y="517323"/>
                </a:lnTo>
                <a:lnTo>
                  <a:pt x="896864" y="496737"/>
                </a:lnTo>
                <a:lnTo>
                  <a:pt x="969125" y="476193"/>
                </a:lnTo>
                <a:lnTo>
                  <a:pt x="1045025" y="455691"/>
                </a:lnTo>
                <a:lnTo>
                  <a:pt x="1124420" y="434762"/>
                </a:lnTo>
                <a:lnTo>
                  <a:pt x="1206976" y="413029"/>
                </a:lnTo>
                <a:lnTo>
                  <a:pt x="1292584" y="390639"/>
                </a:lnTo>
                <a:lnTo>
                  <a:pt x="1381138" y="367739"/>
                </a:lnTo>
                <a:lnTo>
                  <a:pt x="1472532" y="344477"/>
                </a:lnTo>
                <a:lnTo>
                  <a:pt x="1566657" y="320999"/>
                </a:lnTo>
                <a:lnTo>
                  <a:pt x="1663407" y="297452"/>
                </a:lnTo>
                <a:lnTo>
                  <a:pt x="1762675" y="273984"/>
                </a:lnTo>
                <a:lnTo>
                  <a:pt x="1864354" y="250740"/>
                </a:lnTo>
                <a:lnTo>
                  <a:pt x="1968336" y="227869"/>
                </a:lnTo>
                <a:lnTo>
                  <a:pt x="2074515" y="205517"/>
                </a:lnTo>
                <a:lnTo>
                  <a:pt x="2182783" y="183831"/>
                </a:lnTo>
                <a:lnTo>
                  <a:pt x="2293034" y="162958"/>
                </a:lnTo>
                <a:lnTo>
                  <a:pt x="2405160" y="143045"/>
                </a:lnTo>
                <a:lnTo>
                  <a:pt x="2519054" y="124239"/>
                </a:lnTo>
                <a:lnTo>
                  <a:pt x="2634610" y="106687"/>
                </a:lnTo>
                <a:lnTo>
                  <a:pt x="2751719" y="90536"/>
                </a:lnTo>
                <a:lnTo>
                  <a:pt x="2870276" y="75933"/>
                </a:lnTo>
                <a:lnTo>
                  <a:pt x="2990173" y="63025"/>
                </a:lnTo>
                <a:lnTo>
                  <a:pt x="3111303" y="51958"/>
                </a:lnTo>
                <a:lnTo>
                  <a:pt x="3234319" y="42339"/>
                </a:lnTo>
                <a:lnTo>
                  <a:pt x="3359831" y="33678"/>
                </a:lnTo>
                <a:lnTo>
                  <a:pt x="3487723" y="25986"/>
                </a:lnTo>
                <a:lnTo>
                  <a:pt x="3617880" y="19272"/>
                </a:lnTo>
                <a:lnTo>
                  <a:pt x="3750186" y="13543"/>
                </a:lnTo>
                <a:lnTo>
                  <a:pt x="3884525" y="8809"/>
                </a:lnTo>
                <a:lnTo>
                  <a:pt x="4020781" y="5079"/>
                </a:lnTo>
                <a:lnTo>
                  <a:pt x="4158839" y="2361"/>
                </a:lnTo>
                <a:lnTo>
                  <a:pt x="4298583" y="665"/>
                </a:lnTo>
                <a:lnTo>
                  <a:pt x="4439897" y="0"/>
                </a:lnTo>
                <a:lnTo>
                  <a:pt x="4582666" y="373"/>
                </a:lnTo>
                <a:lnTo>
                  <a:pt x="4726773" y="1794"/>
                </a:lnTo>
                <a:lnTo>
                  <a:pt x="4872103" y="4273"/>
                </a:lnTo>
                <a:lnTo>
                  <a:pt x="5018541" y="7817"/>
                </a:lnTo>
                <a:lnTo>
                  <a:pt x="5165970" y="12436"/>
                </a:lnTo>
                <a:lnTo>
                  <a:pt x="5314275" y="18138"/>
                </a:lnTo>
                <a:lnTo>
                  <a:pt x="5463340" y="24932"/>
                </a:lnTo>
                <a:lnTo>
                  <a:pt x="5613050" y="32828"/>
                </a:lnTo>
                <a:lnTo>
                  <a:pt x="5763288" y="41834"/>
                </a:lnTo>
                <a:lnTo>
                  <a:pt x="5913939" y="51958"/>
                </a:lnTo>
                <a:lnTo>
                  <a:pt x="6069565" y="64195"/>
                </a:lnTo>
                <a:lnTo>
                  <a:pt x="6233905" y="79317"/>
                </a:lnTo>
                <a:lnTo>
                  <a:pt x="6405612" y="97004"/>
                </a:lnTo>
                <a:lnTo>
                  <a:pt x="6583334" y="116936"/>
                </a:lnTo>
                <a:lnTo>
                  <a:pt x="6765724" y="138791"/>
                </a:lnTo>
                <a:lnTo>
                  <a:pt x="6951431" y="162249"/>
                </a:lnTo>
                <a:lnTo>
                  <a:pt x="7139106" y="186989"/>
                </a:lnTo>
                <a:lnTo>
                  <a:pt x="7327400" y="212692"/>
                </a:lnTo>
                <a:lnTo>
                  <a:pt x="7514964" y="239035"/>
                </a:lnTo>
                <a:lnTo>
                  <a:pt x="7700448" y="265699"/>
                </a:lnTo>
                <a:lnTo>
                  <a:pt x="7882503" y="292364"/>
                </a:lnTo>
                <a:lnTo>
                  <a:pt x="8059779" y="318707"/>
                </a:lnTo>
                <a:lnTo>
                  <a:pt x="8230929" y="344409"/>
                </a:lnTo>
                <a:lnTo>
                  <a:pt x="8394601" y="369150"/>
                </a:lnTo>
                <a:lnTo>
                  <a:pt x="8549447" y="392608"/>
                </a:lnTo>
                <a:lnTo>
                  <a:pt x="8694117" y="414463"/>
                </a:lnTo>
                <a:lnTo>
                  <a:pt x="8827262" y="434394"/>
                </a:lnTo>
                <a:lnTo>
                  <a:pt x="8947534" y="452082"/>
                </a:lnTo>
                <a:lnTo>
                  <a:pt x="9053582" y="467204"/>
                </a:lnTo>
                <a:lnTo>
                  <a:pt x="9078271" y="470543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3853" y="5640781"/>
            <a:ext cx="3004820" cy="1211580"/>
          </a:xfrm>
          <a:custGeom>
            <a:avLst/>
            <a:gdLst/>
            <a:ahLst/>
            <a:cxnLst/>
            <a:rect l="l" t="t" r="r" b="b"/>
            <a:pathLst>
              <a:path w="3004820" h="1211579">
                <a:moveTo>
                  <a:pt x="0" y="0"/>
                </a:moveTo>
                <a:lnTo>
                  <a:pt x="165473" y="75222"/>
                </a:lnTo>
                <a:lnTo>
                  <a:pt x="330718" y="150224"/>
                </a:lnTo>
                <a:lnTo>
                  <a:pt x="495505" y="224785"/>
                </a:lnTo>
                <a:lnTo>
                  <a:pt x="659604" y="298685"/>
                </a:lnTo>
                <a:lnTo>
                  <a:pt x="822786" y="371704"/>
                </a:lnTo>
                <a:lnTo>
                  <a:pt x="984822" y="443620"/>
                </a:lnTo>
                <a:lnTo>
                  <a:pt x="1145481" y="514214"/>
                </a:lnTo>
                <a:lnTo>
                  <a:pt x="1304536" y="583265"/>
                </a:lnTo>
                <a:lnTo>
                  <a:pt x="1461755" y="650553"/>
                </a:lnTo>
                <a:lnTo>
                  <a:pt x="1616910" y="715856"/>
                </a:lnTo>
                <a:lnTo>
                  <a:pt x="1769771" y="778956"/>
                </a:lnTo>
                <a:lnTo>
                  <a:pt x="1920109" y="839630"/>
                </a:lnTo>
                <a:lnTo>
                  <a:pt x="2067693" y="897659"/>
                </a:lnTo>
                <a:lnTo>
                  <a:pt x="2212296" y="952823"/>
                </a:lnTo>
                <a:lnTo>
                  <a:pt x="2353687" y="1004901"/>
                </a:lnTo>
                <a:lnTo>
                  <a:pt x="2491637" y="1053671"/>
                </a:lnTo>
                <a:lnTo>
                  <a:pt x="2625915" y="1098915"/>
                </a:lnTo>
                <a:lnTo>
                  <a:pt x="2756294" y="1140412"/>
                </a:lnTo>
                <a:lnTo>
                  <a:pt x="2882543" y="1177940"/>
                </a:lnTo>
                <a:lnTo>
                  <a:pt x="3004433" y="1211280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5728" y="5284470"/>
            <a:ext cx="9078595" cy="1467485"/>
          </a:xfrm>
          <a:custGeom>
            <a:avLst/>
            <a:gdLst/>
            <a:ahLst/>
            <a:cxnLst/>
            <a:rect l="l" t="t" r="r" b="b"/>
            <a:pathLst>
              <a:path w="9078595" h="1467484">
                <a:moveTo>
                  <a:pt x="0" y="0"/>
                </a:moveTo>
                <a:lnTo>
                  <a:pt x="42930" y="14997"/>
                </a:lnTo>
                <a:lnTo>
                  <a:pt x="86045" y="30029"/>
                </a:lnTo>
                <a:lnTo>
                  <a:pt x="129530" y="45127"/>
                </a:lnTo>
                <a:lnTo>
                  <a:pt x="173569" y="60326"/>
                </a:lnTo>
                <a:lnTo>
                  <a:pt x="218347" y="75658"/>
                </a:lnTo>
                <a:lnTo>
                  <a:pt x="264049" y="91158"/>
                </a:lnTo>
                <a:lnTo>
                  <a:pt x="310861" y="106858"/>
                </a:lnTo>
                <a:lnTo>
                  <a:pt x="358966" y="122792"/>
                </a:lnTo>
                <a:lnTo>
                  <a:pt x="408549" y="138994"/>
                </a:lnTo>
                <a:lnTo>
                  <a:pt x="459796" y="155497"/>
                </a:lnTo>
                <a:lnTo>
                  <a:pt x="512891" y="172334"/>
                </a:lnTo>
                <a:lnTo>
                  <a:pt x="568019" y="189539"/>
                </a:lnTo>
                <a:lnTo>
                  <a:pt x="625365" y="207145"/>
                </a:lnTo>
                <a:lnTo>
                  <a:pt x="685113" y="225187"/>
                </a:lnTo>
                <a:lnTo>
                  <a:pt x="747449" y="243696"/>
                </a:lnTo>
                <a:lnTo>
                  <a:pt x="812557" y="262707"/>
                </a:lnTo>
                <a:lnTo>
                  <a:pt x="880623" y="282253"/>
                </a:lnTo>
                <a:lnTo>
                  <a:pt x="951830" y="302368"/>
                </a:lnTo>
                <a:lnTo>
                  <a:pt x="1026365" y="323084"/>
                </a:lnTo>
                <a:lnTo>
                  <a:pt x="1104411" y="344436"/>
                </a:lnTo>
                <a:lnTo>
                  <a:pt x="1186211" y="366669"/>
                </a:lnTo>
                <a:lnTo>
                  <a:pt x="1271737" y="389952"/>
                </a:lnTo>
                <a:lnTo>
                  <a:pt x="1360767" y="414180"/>
                </a:lnTo>
                <a:lnTo>
                  <a:pt x="1453077" y="439246"/>
                </a:lnTo>
                <a:lnTo>
                  <a:pt x="1548444" y="465041"/>
                </a:lnTo>
                <a:lnTo>
                  <a:pt x="1646647" y="491461"/>
                </a:lnTo>
                <a:lnTo>
                  <a:pt x="1747463" y="518397"/>
                </a:lnTo>
                <a:lnTo>
                  <a:pt x="1850668" y="545743"/>
                </a:lnTo>
                <a:lnTo>
                  <a:pt x="1956040" y="573392"/>
                </a:lnTo>
                <a:lnTo>
                  <a:pt x="2063357" y="601237"/>
                </a:lnTo>
                <a:lnTo>
                  <a:pt x="2172396" y="629171"/>
                </a:lnTo>
                <a:lnTo>
                  <a:pt x="2282934" y="657087"/>
                </a:lnTo>
                <a:lnTo>
                  <a:pt x="2394749" y="684879"/>
                </a:lnTo>
                <a:lnTo>
                  <a:pt x="2507617" y="712439"/>
                </a:lnTo>
                <a:lnTo>
                  <a:pt x="2621316" y="739661"/>
                </a:lnTo>
                <a:lnTo>
                  <a:pt x="2735624" y="766437"/>
                </a:lnTo>
                <a:lnTo>
                  <a:pt x="2850318" y="792661"/>
                </a:lnTo>
                <a:lnTo>
                  <a:pt x="2965175" y="818227"/>
                </a:lnTo>
                <a:lnTo>
                  <a:pt x="3079972" y="843026"/>
                </a:lnTo>
                <a:lnTo>
                  <a:pt x="3194488" y="866952"/>
                </a:lnTo>
                <a:lnTo>
                  <a:pt x="3310250" y="890441"/>
                </a:lnTo>
                <a:lnTo>
                  <a:pt x="3428732" y="913965"/>
                </a:lnTo>
                <a:lnTo>
                  <a:pt x="3549627" y="937471"/>
                </a:lnTo>
                <a:lnTo>
                  <a:pt x="3672628" y="960907"/>
                </a:lnTo>
                <a:lnTo>
                  <a:pt x="3797428" y="984218"/>
                </a:lnTo>
                <a:lnTo>
                  <a:pt x="3923719" y="1007351"/>
                </a:lnTo>
                <a:lnTo>
                  <a:pt x="4051195" y="1030252"/>
                </a:lnTo>
                <a:lnTo>
                  <a:pt x="4179548" y="1052869"/>
                </a:lnTo>
                <a:lnTo>
                  <a:pt x="4308472" y="1075147"/>
                </a:lnTo>
                <a:lnTo>
                  <a:pt x="4437659" y="1097033"/>
                </a:lnTo>
                <a:lnTo>
                  <a:pt x="4566802" y="1118475"/>
                </a:lnTo>
                <a:lnTo>
                  <a:pt x="4695594" y="1139417"/>
                </a:lnTo>
                <a:lnTo>
                  <a:pt x="4823728" y="1159807"/>
                </a:lnTo>
                <a:lnTo>
                  <a:pt x="4950897" y="1179592"/>
                </a:lnTo>
                <a:lnTo>
                  <a:pt x="5076794" y="1198717"/>
                </a:lnTo>
                <a:lnTo>
                  <a:pt x="5201112" y="1217130"/>
                </a:lnTo>
                <a:lnTo>
                  <a:pt x="5323543" y="1234776"/>
                </a:lnTo>
                <a:lnTo>
                  <a:pt x="5443781" y="1251603"/>
                </a:lnTo>
                <a:lnTo>
                  <a:pt x="5561519" y="1267558"/>
                </a:lnTo>
                <a:lnTo>
                  <a:pt x="5676449" y="1282585"/>
                </a:lnTo>
                <a:lnTo>
                  <a:pt x="5790250" y="1296707"/>
                </a:lnTo>
                <a:lnTo>
                  <a:pt x="5904649" y="1310004"/>
                </a:lnTo>
                <a:lnTo>
                  <a:pt x="6019351" y="1322511"/>
                </a:lnTo>
                <a:lnTo>
                  <a:pt x="6134063" y="1334265"/>
                </a:lnTo>
                <a:lnTo>
                  <a:pt x="6248490" y="1345299"/>
                </a:lnTo>
                <a:lnTo>
                  <a:pt x="6362339" y="1355651"/>
                </a:lnTo>
                <a:lnTo>
                  <a:pt x="6475315" y="1365356"/>
                </a:lnTo>
                <a:lnTo>
                  <a:pt x="6587124" y="1374450"/>
                </a:lnTo>
                <a:lnTo>
                  <a:pt x="6697472" y="1382967"/>
                </a:lnTo>
                <a:lnTo>
                  <a:pt x="6806066" y="1390944"/>
                </a:lnTo>
                <a:lnTo>
                  <a:pt x="6912611" y="1398417"/>
                </a:lnTo>
                <a:lnTo>
                  <a:pt x="7016813" y="1405421"/>
                </a:lnTo>
                <a:lnTo>
                  <a:pt x="7118378" y="1411991"/>
                </a:lnTo>
                <a:lnTo>
                  <a:pt x="7217012" y="1418163"/>
                </a:lnTo>
                <a:lnTo>
                  <a:pt x="7312421" y="1423973"/>
                </a:lnTo>
                <a:lnTo>
                  <a:pt x="7404311" y="1429457"/>
                </a:lnTo>
                <a:lnTo>
                  <a:pt x="7492388" y="1434650"/>
                </a:lnTo>
                <a:lnTo>
                  <a:pt x="7576358" y="1439587"/>
                </a:lnTo>
                <a:lnTo>
                  <a:pt x="7655927" y="1444305"/>
                </a:lnTo>
                <a:lnTo>
                  <a:pt x="7730801" y="1448838"/>
                </a:lnTo>
                <a:lnTo>
                  <a:pt x="7800619" y="1452972"/>
                </a:lnTo>
                <a:lnTo>
                  <a:pt x="7865416" y="1456492"/>
                </a:lnTo>
                <a:lnTo>
                  <a:pt x="7925542" y="1459439"/>
                </a:lnTo>
                <a:lnTo>
                  <a:pt x="7981349" y="1461853"/>
                </a:lnTo>
                <a:lnTo>
                  <a:pt x="8033190" y="1463775"/>
                </a:lnTo>
                <a:lnTo>
                  <a:pt x="8081415" y="1465244"/>
                </a:lnTo>
                <a:lnTo>
                  <a:pt x="8126376" y="1466300"/>
                </a:lnTo>
                <a:lnTo>
                  <a:pt x="8168426" y="1466983"/>
                </a:lnTo>
                <a:lnTo>
                  <a:pt x="8207916" y="1467334"/>
                </a:lnTo>
                <a:lnTo>
                  <a:pt x="8245198" y="1467393"/>
                </a:lnTo>
                <a:lnTo>
                  <a:pt x="8280624" y="1467199"/>
                </a:lnTo>
                <a:lnTo>
                  <a:pt x="8347312" y="1466215"/>
                </a:lnTo>
                <a:lnTo>
                  <a:pt x="8410796" y="1464702"/>
                </a:lnTo>
                <a:lnTo>
                  <a:pt x="8473890" y="1462982"/>
                </a:lnTo>
                <a:lnTo>
                  <a:pt x="8506170" y="1462144"/>
                </a:lnTo>
                <a:lnTo>
                  <a:pt x="8539407" y="1461374"/>
                </a:lnTo>
                <a:lnTo>
                  <a:pt x="8573954" y="1460713"/>
                </a:lnTo>
                <a:lnTo>
                  <a:pt x="8608787" y="1460032"/>
                </a:lnTo>
                <a:lnTo>
                  <a:pt x="8675585" y="1458170"/>
                </a:lnTo>
                <a:lnTo>
                  <a:pt x="8738899" y="1455703"/>
                </a:lnTo>
                <a:lnTo>
                  <a:pt x="8799138" y="1452701"/>
                </a:lnTo>
                <a:lnTo>
                  <a:pt x="8856712" y="1449236"/>
                </a:lnTo>
                <a:lnTo>
                  <a:pt x="8912031" y="1445380"/>
                </a:lnTo>
                <a:lnTo>
                  <a:pt x="8965505" y="1441203"/>
                </a:lnTo>
                <a:lnTo>
                  <a:pt x="9017545" y="1436777"/>
                </a:lnTo>
                <a:lnTo>
                  <a:pt x="9068559" y="1432174"/>
                </a:lnTo>
                <a:lnTo>
                  <a:pt x="9078271" y="1431271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215133" y="5137581"/>
            <a:ext cx="6929120" cy="1714500"/>
          </a:xfrm>
          <a:custGeom>
            <a:avLst/>
            <a:gdLst/>
            <a:ahLst/>
            <a:cxnLst/>
            <a:rect l="l" t="t" r="r" b="b"/>
            <a:pathLst>
              <a:path w="6929120" h="1714500">
                <a:moveTo>
                  <a:pt x="0" y="1714480"/>
                </a:moveTo>
                <a:lnTo>
                  <a:pt x="48751" y="1659572"/>
                </a:lnTo>
                <a:lnTo>
                  <a:pt x="97859" y="1604752"/>
                </a:lnTo>
                <a:lnTo>
                  <a:pt x="147680" y="1550111"/>
                </a:lnTo>
                <a:lnTo>
                  <a:pt x="198571" y="1495737"/>
                </a:lnTo>
                <a:lnTo>
                  <a:pt x="250888" y="1441719"/>
                </a:lnTo>
                <a:lnTo>
                  <a:pt x="304988" y="1388146"/>
                </a:lnTo>
                <a:lnTo>
                  <a:pt x="332819" y="1361555"/>
                </a:lnTo>
                <a:lnTo>
                  <a:pt x="361229" y="1335109"/>
                </a:lnTo>
                <a:lnTo>
                  <a:pt x="390263" y="1308818"/>
                </a:lnTo>
                <a:lnTo>
                  <a:pt x="419965" y="1282695"/>
                </a:lnTo>
                <a:lnTo>
                  <a:pt x="450381" y="1256750"/>
                </a:lnTo>
                <a:lnTo>
                  <a:pt x="481555" y="1230995"/>
                </a:lnTo>
                <a:lnTo>
                  <a:pt x="513531" y="1205440"/>
                </a:lnTo>
                <a:lnTo>
                  <a:pt x="546354" y="1180097"/>
                </a:lnTo>
                <a:lnTo>
                  <a:pt x="580218" y="1154766"/>
                </a:lnTo>
                <a:lnTo>
                  <a:pt x="615258" y="1129281"/>
                </a:lnTo>
                <a:lnTo>
                  <a:pt x="651371" y="1103695"/>
                </a:lnTo>
                <a:lnTo>
                  <a:pt x="688454" y="1078062"/>
                </a:lnTo>
                <a:lnTo>
                  <a:pt x="726406" y="1052434"/>
                </a:lnTo>
                <a:lnTo>
                  <a:pt x="765123" y="1026866"/>
                </a:lnTo>
                <a:lnTo>
                  <a:pt x="804502" y="1001411"/>
                </a:lnTo>
                <a:lnTo>
                  <a:pt x="844442" y="976122"/>
                </a:lnTo>
                <a:lnTo>
                  <a:pt x="884839" y="951053"/>
                </a:lnTo>
                <a:lnTo>
                  <a:pt x="925591" y="926257"/>
                </a:lnTo>
                <a:lnTo>
                  <a:pt x="966596" y="901787"/>
                </a:lnTo>
                <a:lnTo>
                  <a:pt x="1007751" y="877698"/>
                </a:lnTo>
                <a:lnTo>
                  <a:pt x="1048952" y="854042"/>
                </a:lnTo>
                <a:lnTo>
                  <a:pt x="1090099" y="830873"/>
                </a:lnTo>
                <a:lnTo>
                  <a:pt x="1131087" y="808245"/>
                </a:lnTo>
                <a:lnTo>
                  <a:pt x="1171815" y="786210"/>
                </a:lnTo>
                <a:lnTo>
                  <a:pt x="1212180" y="764823"/>
                </a:lnTo>
                <a:lnTo>
                  <a:pt x="1252079" y="744136"/>
                </a:lnTo>
                <a:lnTo>
                  <a:pt x="1291410" y="724203"/>
                </a:lnTo>
                <a:lnTo>
                  <a:pt x="1330070" y="705078"/>
                </a:lnTo>
                <a:lnTo>
                  <a:pt x="1367655" y="686881"/>
                </a:lnTo>
                <a:lnTo>
                  <a:pt x="1403966" y="669643"/>
                </a:lnTo>
                <a:lnTo>
                  <a:pt x="1439213" y="653284"/>
                </a:lnTo>
                <a:lnTo>
                  <a:pt x="1507353" y="622880"/>
                </a:lnTo>
                <a:lnTo>
                  <a:pt x="1573745" y="595031"/>
                </a:lnTo>
                <a:lnTo>
                  <a:pt x="1640063" y="569095"/>
                </a:lnTo>
                <a:lnTo>
                  <a:pt x="1707979" y="544431"/>
                </a:lnTo>
                <a:lnTo>
                  <a:pt x="1779166" y="520398"/>
                </a:lnTo>
                <a:lnTo>
                  <a:pt x="1816509" y="508418"/>
                </a:lnTo>
                <a:lnTo>
                  <a:pt x="1855297" y="496356"/>
                </a:lnTo>
                <a:lnTo>
                  <a:pt x="1895739" y="484131"/>
                </a:lnTo>
                <a:lnTo>
                  <a:pt x="1938044" y="471663"/>
                </a:lnTo>
                <a:lnTo>
                  <a:pt x="1982421" y="458873"/>
                </a:lnTo>
                <a:lnTo>
                  <a:pt x="2029079" y="445679"/>
                </a:lnTo>
                <a:lnTo>
                  <a:pt x="2078228" y="432003"/>
                </a:lnTo>
                <a:lnTo>
                  <a:pt x="2130698" y="417772"/>
                </a:lnTo>
                <a:lnTo>
                  <a:pt x="2186898" y="403058"/>
                </a:lnTo>
                <a:lnTo>
                  <a:pt x="2246399" y="387943"/>
                </a:lnTo>
                <a:lnTo>
                  <a:pt x="2308775" y="372505"/>
                </a:lnTo>
                <a:lnTo>
                  <a:pt x="2373598" y="356825"/>
                </a:lnTo>
                <a:lnTo>
                  <a:pt x="2440440" y="340983"/>
                </a:lnTo>
                <a:lnTo>
                  <a:pt x="2508873" y="325058"/>
                </a:lnTo>
                <a:lnTo>
                  <a:pt x="2578471" y="309130"/>
                </a:lnTo>
                <a:lnTo>
                  <a:pt x="2648806" y="293280"/>
                </a:lnTo>
                <a:lnTo>
                  <a:pt x="2719451" y="277587"/>
                </a:lnTo>
                <a:lnTo>
                  <a:pt x="2789977" y="262131"/>
                </a:lnTo>
                <a:lnTo>
                  <a:pt x="2859957" y="246992"/>
                </a:lnTo>
                <a:lnTo>
                  <a:pt x="2928965" y="232251"/>
                </a:lnTo>
                <a:lnTo>
                  <a:pt x="2996572" y="217986"/>
                </a:lnTo>
                <a:lnTo>
                  <a:pt x="3062351" y="204278"/>
                </a:lnTo>
                <a:lnTo>
                  <a:pt x="3125874" y="191207"/>
                </a:lnTo>
                <a:lnTo>
                  <a:pt x="3186714" y="178852"/>
                </a:lnTo>
                <a:lnTo>
                  <a:pt x="3244444" y="167295"/>
                </a:lnTo>
                <a:lnTo>
                  <a:pt x="3298636" y="156613"/>
                </a:lnTo>
                <a:lnTo>
                  <a:pt x="3348863" y="146888"/>
                </a:lnTo>
                <a:lnTo>
                  <a:pt x="3394992" y="138151"/>
                </a:lnTo>
                <a:lnTo>
                  <a:pt x="3437432" y="130298"/>
                </a:lnTo>
                <a:lnTo>
                  <a:pt x="3476560" y="123261"/>
                </a:lnTo>
                <a:lnTo>
                  <a:pt x="3546395" y="111372"/>
                </a:lnTo>
                <a:lnTo>
                  <a:pt x="3607529" y="101947"/>
                </a:lnTo>
                <a:lnTo>
                  <a:pt x="3662990" y="94453"/>
                </a:lnTo>
                <a:lnTo>
                  <a:pt x="3715808" y="88353"/>
                </a:lnTo>
                <a:lnTo>
                  <a:pt x="3769014" y="83114"/>
                </a:lnTo>
                <a:lnTo>
                  <a:pt x="3825636" y="78201"/>
                </a:lnTo>
                <a:lnTo>
                  <a:pt x="3888705" y="73078"/>
                </a:lnTo>
                <a:lnTo>
                  <a:pt x="3923604" y="70270"/>
                </a:lnTo>
                <a:lnTo>
                  <a:pt x="3961251" y="67210"/>
                </a:lnTo>
                <a:lnTo>
                  <a:pt x="4002024" y="63830"/>
                </a:lnTo>
                <a:lnTo>
                  <a:pt x="4045663" y="60255"/>
                </a:lnTo>
                <a:lnTo>
                  <a:pt x="4091547" y="56662"/>
                </a:lnTo>
                <a:lnTo>
                  <a:pt x="4139452" y="53066"/>
                </a:lnTo>
                <a:lnTo>
                  <a:pt x="4189154" y="49480"/>
                </a:lnTo>
                <a:lnTo>
                  <a:pt x="4240432" y="45917"/>
                </a:lnTo>
                <a:lnTo>
                  <a:pt x="4293062" y="42391"/>
                </a:lnTo>
                <a:lnTo>
                  <a:pt x="4346821" y="38915"/>
                </a:lnTo>
                <a:lnTo>
                  <a:pt x="4401486" y="35502"/>
                </a:lnTo>
                <a:lnTo>
                  <a:pt x="4456834" y="32166"/>
                </a:lnTo>
                <a:lnTo>
                  <a:pt x="4512643" y="28921"/>
                </a:lnTo>
                <a:lnTo>
                  <a:pt x="4568688" y="25779"/>
                </a:lnTo>
                <a:lnTo>
                  <a:pt x="4624748" y="22755"/>
                </a:lnTo>
                <a:lnTo>
                  <a:pt x="4680599" y="19862"/>
                </a:lnTo>
                <a:lnTo>
                  <a:pt x="4736018" y="17112"/>
                </a:lnTo>
                <a:lnTo>
                  <a:pt x="4790783" y="14520"/>
                </a:lnTo>
                <a:lnTo>
                  <a:pt x="4844670" y="12099"/>
                </a:lnTo>
                <a:lnTo>
                  <a:pt x="4897456" y="9863"/>
                </a:lnTo>
                <a:lnTo>
                  <a:pt x="4948918" y="7824"/>
                </a:lnTo>
                <a:lnTo>
                  <a:pt x="4998833" y="5997"/>
                </a:lnTo>
                <a:lnTo>
                  <a:pt x="5046980" y="4394"/>
                </a:lnTo>
                <a:lnTo>
                  <a:pt x="5095696" y="3053"/>
                </a:lnTo>
                <a:lnTo>
                  <a:pt x="5147061" y="1987"/>
                </a:lnTo>
                <a:lnTo>
                  <a:pt x="5200520" y="1173"/>
                </a:lnTo>
                <a:lnTo>
                  <a:pt x="5255515" y="590"/>
                </a:lnTo>
                <a:lnTo>
                  <a:pt x="5311489" y="215"/>
                </a:lnTo>
                <a:lnTo>
                  <a:pt x="5367886" y="26"/>
                </a:lnTo>
                <a:lnTo>
                  <a:pt x="5424149" y="0"/>
                </a:lnTo>
                <a:lnTo>
                  <a:pt x="5479722" y="115"/>
                </a:lnTo>
                <a:lnTo>
                  <a:pt x="5534048" y="349"/>
                </a:lnTo>
                <a:lnTo>
                  <a:pt x="5586571" y="679"/>
                </a:lnTo>
                <a:lnTo>
                  <a:pt x="5636733" y="1084"/>
                </a:lnTo>
                <a:lnTo>
                  <a:pt x="5683978" y="1541"/>
                </a:lnTo>
                <a:lnTo>
                  <a:pt x="5727750" y="2028"/>
                </a:lnTo>
                <a:lnTo>
                  <a:pt x="5767491" y="2522"/>
                </a:lnTo>
                <a:lnTo>
                  <a:pt x="5832656" y="3443"/>
                </a:lnTo>
                <a:lnTo>
                  <a:pt x="5875021" y="4127"/>
                </a:lnTo>
                <a:lnTo>
                  <a:pt x="5890133" y="4394"/>
                </a:lnTo>
                <a:lnTo>
                  <a:pt x="6495796" y="4394"/>
                </a:lnTo>
                <a:lnTo>
                  <a:pt x="6545803" y="5858"/>
                </a:lnTo>
                <a:lnTo>
                  <a:pt x="6594623" y="7815"/>
                </a:lnTo>
                <a:lnTo>
                  <a:pt x="6641897" y="10156"/>
                </a:lnTo>
                <a:lnTo>
                  <a:pt x="6687269" y="12772"/>
                </a:lnTo>
                <a:lnTo>
                  <a:pt x="6730380" y="15554"/>
                </a:lnTo>
                <a:lnTo>
                  <a:pt x="6770874" y="18394"/>
                </a:lnTo>
                <a:lnTo>
                  <a:pt x="6825926" y="22521"/>
                </a:lnTo>
                <a:lnTo>
                  <a:pt x="6858313" y="25027"/>
                </a:lnTo>
                <a:lnTo>
                  <a:pt x="6873078" y="26165"/>
                </a:lnTo>
                <a:lnTo>
                  <a:pt x="6886832" y="27208"/>
                </a:lnTo>
                <a:lnTo>
                  <a:pt x="6899529" y="28143"/>
                </a:lnTo>
                <a:lnTo>
                  <a:pt x="6919115" y="29588"/>
                </a:lnTo>
                <a:lnTo>
                  <a:pt x="6928865" y="30326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177158" y="2750057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055" y="0"/>
                </a:moveTo>
                <a:lnTo>
                  <a:pt x="3937" y="402970"/>
                </a:lnTo>
                <a:lnTo>
                  <a:pt x="0" y="1202181"/>
                </a:lnTo>
                <a:lnTo>
                  <a:pt x="700532" y="1606677"/>
                </a:lnTo>
                <a:lnTo>
                  <a:pt x="1390777" y="1203705"/>
                </a:lnTo>
                <a:lnTo>
                  <a:pt x="1394587" y="404367"/>
                </a:lnTo>
                <a:lnTo>
                  <a:pt x="6940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177158" y="2750057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0"/>
                </a:moveTo>
                <a:lnTo>
                  <a:pt x="694055" y="0"/>
                </a:lnTo>
                <a:lnTo>
                  <a:pt x="1394587" y="404367"/>
                </a:lnTo>
                <a:lnTo>
                  <a:pt x="1390777" y="1203705"/>
                </a:lnTo>
                <a:lnTo>
                  <a:pt x="700532" y="1606677"/>
                </a:lnTo>
                <a:lnTo>
                  <a:pt x="0" y="1202181"/>
                </a:lnTo>
                <a:lnTo>
                  <a:pt x="3937" y="40297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901059" y="4016883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1"/>
                </a:moveTo>
                <a:lnTo>
                  <a:pt x="694054" y="0"/>
                </a:lnTo>
                <a:lnTo>
                  <a:pt x="1394587" y="404368"/>
                </a:lnTo>
                <a:lnTo>
                  <a:pt x="1390777" y="1203706"/>
                </a:lnTo>
                <a:lnTo>
                  <a:pt x="700531" y="1606651"/>
                </a:lnTo>
                <a:lnTo>
                  <a:pt x="0" y="1202182"/>
                </a:lnTo>
                <a:lnTo>
                  <a:pt x="3937" y="40297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910584" y="1483233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054" y="0"/>
                </a:moveTo>
                <a:lnTo>
                  <a:pt x="3937" y="402970"/>
                </a:lnTo>
                <a:lnTo>
                  <a:pt x="0" y="1202181"/>
                </a:lnTo>
                <a:lnTo>
                  <a:pt x="700531" y="1606677"/>
                </a:lnTo>
                <a:lnTo>
                  <a:pt x="1390777" y="1203705"/>
                </a:lnTo>
                <a:lnTo>
                  <a:pt x="1394587" y="404367"/>
                </a:lnTo>
                <a:lnTo>
                  <a:pt x="69405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910584" y="1483233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0"/>
                </a:moveTo>
                <a:lnTo>
                  <a:pt x="694054" y="0"/>
                </a:lnTo>
                <a:lnTo>
                  <a:pt x="1394587" y="404367"/>
                </a:lnTo>
                <a:lnTo>
                  <a:pt x="1390777" y="1203705"/>
                </a:lnTo>
                <a:lnTo>
                  <a:pt x="700531" y="1606677"/>
                </a:lnTo>
                <a:lnTo>
                  <a:pt x="0" y="1202181"/>
                </a:lnTo>
                <a:lnTo>
                  <a:pt x="3937" y="40297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158108" y="216408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055" y="0"/>
                </a:moveTo>
                <a:lnTo>
                  <a:pt x="3937" y="402971"/>
                </a:lnTo>
                <a:lnTo>
                  <a:pt x="0" y="1202182"/>
                </a:lnTo>
                <a:lnTo>
                  <a:pt x="700532" y="1606677"/>
                </a:lnTo>
                <a:lnTo>
                  <a:pt x="1390777" y="1203706"/>
                </a:lnTo>
                <a:lnTo>
                  <a:pt x="1394587" y="404368"/>
                </a:lnTo>
                <a:lnTo>
                  <a:pt x="6940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158108" y="216408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1"/>
                </a:moveTo>
                <a:lnTo>
                  <a:pt x="694055" y="0"/>
                </a:lnTo>
                <a:lnTo>
                  <a:pt x="1394587" y="404368"/>
                </a:lnTo>
                <a:lnTo>
                  <a:pt x="1390777" y="1203706"/>
                </a:lnTo>
                <a:lnTo>
                  <a:pt x="700532" y="1606677"/>
                </a:lnTo>
                <a:lnTo>
                  <a:pt x="0" y="1202182"/>
                </a:lnTo>
                <a:lnTo>
                  <a:pt x="3937" y="40297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644009" y="5274183"/>
            <a:ext cx="1395095" cy="1584325"/>
          </a:xfrm>
          <a:custGeom>
            <a:avLst/>
            <a:gdLst/>
            <a:ahLst/>
            <a:cxnLst/>
            <a:rect l="l" t="t" r="r" b="b"/>
            <a:pathLst>
              <a:path w="1395095" h="1584325">
                <a:moveTo>
                  <a:pt x="694054" y="0"/>
                </a:moveTo>
                <a:lnTo>
                  <a:pt x="3937" y="402958"/>
                </a:lnTo>
                <a:lnTo>
                  <a:pt x="0" y="1202220"/>
                </a:lnTo>
                <a:lnTo>
                  <a:pt x="660966" y="1583815"/>
                </a:lnTo>
                <a:lnTo>
                  <a:pt x="739656" y="1583815"/>
                </a:lnTo>
                <a:lnTo>
                  <a:pt x="1390777" y="1203667"/>
                </a:lnTo>
                <a:lnTo>
                  <a:pt x="1394587" y="404406"/>
                </a:lnTo>
                <a:lnTo>
                  <a:pt x="69405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647946" y="5274183"/>
            <a:ext cx="1390650" cy="1584325"/>
          </a:xfrm>
          <a:custGeom>
            <a:avLst/>
            <a:gdLst/>
            <a:ahLst/>
            <a:cxnLst/>
            <a:rect l="l" t="t" r="r" b="b"/>
            <a:pathLst>
              <a:path w="1390650" h="1584325">
                <a:moveTo>
                  <a:pt x="0" y="402958"/>
                </a:moveTo>
                <a:lnTo>
                  <a:pt x="690117" y="0"/>
                </a:lnTo>
                <a:lnTo>
                  <a:pt x="1390650" y="404406"/>
                </a:lnTo>
                <a:lnTo>
                  <a:pt x="1386839" y="1203667"/>
                </a:lnTo>
                <a:lnTo>
                  <a:pt x="735719" y="158381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644009" y="5677141"/>
            <a:ext cx="661035" cy="1181100"/>
          </a:xfrm>
          <a:custGeom>
            <a:avLst/>
            <a:gdLst/>
            <a:ahLst/>
            <a:cxnLst/>
            <a:rect l="l" t="t" r="r" b="b"/>
            <a:pathLst>
              <a:path w="661035" h="1181100">
                <a:moveTo>
                  <a:pt x="660966" y="1180857"/>
                </a:moveTo>
                <a:lnTo>
                  <a:pt x="0" y="799261"/>
                </a:lnTo>
                <a:lnTo>
                  <a:pt x="393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4214" y="4007358"/>
            <a:ext cx="802005" cy="1607185"/>
          </a:xfrm>
          <a:custGeom>
            <a:avLst/>
            <a:gdLst/>
            <a:ahLst/>
            <a:cxnLst/>
            <a:rect l="l" t="t" r="r" b="b"/>
            <a:pathLst>
              <a:path w="802005" h="1607185">
                <a:moveTo>
                  <a:pt x="101349" y="0"/>
                </a:moveTo>
                <a:lnTo>
                  <a:pt x="0" y="62865"/>
                </a:lnTo>
                <a:lnTo>
                  <a:pt x="3425" y="1545971"/>
                </a:lnTo>
                <a:lnTo>
                  <a:pt x="107750" y="1606651"/>
                </a:lnTo>
                <a:lnTo>
                  <a:pt x="797982" y="1203706"/>
                </a:lnTo>
                <a:lnTo>
                  <a:pt x="801869" y="404368"/>
                </a:lnTo>
                <a:lnTo>
                  <a:pt x="10134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4214" y="4007358"/>
            <a:ext cx="802005" cy="1607185"/>
          </a:xfrm>
          <a:custGeom>
            <a:avLst/>
            <a:gdLst/>
            <a:ahLst/>
            <a:cxnLst/>
            <a:rect l="l" t="t" r="r" b="b"/>
            <a:pathLst>
              <a:path w="802005" h="1607185">
                <a:moveTo>
                  <a:pt x="0" y="62865"/>
                </a:moveTo>
                <a:lnTo>
                  <a:pt x="101349" y="0"/>
                </a:lnTo>
                <a:lnTo>
                  <a:pt x="801869" y="404368"/>
                </a:lnTo>
                <a:lnTo>
                  <a:pt x="797982" y="1203706"/>
                </a:lnTo>
                <a:lnTo>
                  <a:pt x="107750" y="1606651"/>
                </a:lnTo>
                <a:lnTo>
                  <a:pt x="3425" y="1545971"/>
                </a:lnTo>
                <a:lnTo>
                  <a:pt x="0" y="6286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09245" y="5293233"/>
            <a:ext cx="1391285" cy="1565275"/>
          </a:xfrm>
          <a:custGeom>
            <a:avLst/>
            <a:gdLst/>
            <a:ahLst/>
            <a:cxnLst/>
            <a:rect l="l" t="t" r="r" b="b"/>
            <a:pathLst>
              <a:path w="1391285" h="1565275">
                <a:moveTo>
                  <a:pt x="0" y="402958"/>
                </a:moveTo>
                <a:lnTo>
                  <a:pt x="690219" y="0"/>
                </a:lnTo>
                <a:lnTo>
                  <a:pt x="1390700" y="404406"/>
                </a:lnTo>
                <a:lnTo>
                  <a:pt x="1386890" y="1203667"/>
                </a:lnTo>
                <a:lnTo>
                  <a:pt x="768376" y="156476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05359" y="5696191"/>
            <a:ext cx="628015" cy="1162050"/>
          </a:xfrm>
          <a:custGeom>
            <a:avLst/>
            <a:gdLst/>
            <a:ahLst/>
            <a:cxnLst/>
            <a:rect l="l" t="t" r="r" b="b"/>
            <a:pathLst>
              <a:path w="628015" h="1162050">
                <a:moveTo>
                  <a:pt x="627946" y="1161807"/>
                </a:moveTo>
                <a:lnTo>
                  <a:pt x="0" y="799261"/>
                </a:lnTo>
                <a:lnTo>
                  <a:pt x="3886" y="0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33934" y="2740532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118" y="0"/>
                </a:moveTo>
                <a:lnTo>
                  <a:pt x="3886" y="402970"/>
                </a:lnTo>
                <a:lnTo>
                  <a:pt x="0" y="1202181"/>
                </a:lnTo>
                <a:lnTo>
                  <a:pt x="700506" y="1606677"/>
                </a:lnTo>
                <a:lnTo>
                  <a:pt x="1390777" y="1203705"/>
                </a:lnTo>
                <a:lnTo>
                  <a:pt x="1394586" y="404367"/>
                </a:lnTo>
                <a:lnTo>
                  <a:pt x="6941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33934" y="2740532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886" y="402970"/>
                </a:moveTo>
                <a:lnTo>
                  <a:pt x="694118" y="0"/>
                </a:lnTo>
                <a:lnTo>
                  <a:pt x="1394586" y="404367"/>
                </a:lnTo>
                <a:lnTo>
                  <a:pt x="1390777" y="1203705"/>
                </a:lnTo>
                <a:lnTo>
                  <a:pt x="700506" y="1606677"/>
                </a:lnTo>
                <a:lnTo>
                  <a:pt x="0" y="1202181"/>
                </a:lnTo>
                <a:lnTo>
                  <a:pt x="3886" y="40297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957833" y="4016883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886" y="402971"/>
                </a:moveTo>
                <a:lnTo>
                  <a:pt x="694054" y="0"/>
                </a:lnTo>
                <a:lnTo>
                  <a:pt x="1394586" y="404368"/>
                </a:lnTo>
                <a:lnTo>
                  <a:pt x="1390777" y="1203706"/>
                </a:lnTo>
                <a:lnTo>
                  <a:pt x="700532" y="1606651"/>
                </a:lnTo>
                <a:lnTo>
                  <a:pt x="0" y="1202182"/>
                </a:lnTo>
                <a:lnTo>
                  <a:pt x="3886" y="40297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695195" y="5302758"/>
            <a:ext cx="1390650" cy="1555750"/>
          </a:xfrm>
          <a:custGeom>
            <a:avLst/>
            <a:gdLst/>
            <a:ahLst/>
            <a:cxnLst/>
            <a:rect l="l" t="t" r="r" b="b"/>
            <a:pathLst>
              <a:path w="1390650" h="1555750">
                <a:moveTo>
                  <a:pt x="0" y="402958"/>
                </a:moveTo>
                <a:lnTo>
                  <a:pt x="690118" y="0"/>
                </a:lnTo>
                <a:lnTo>
                  <a:pt x="1390650" y="404406"/>
                </a:lnTo>
                <a:lnTo>
                  <a:pt x="1386840" y="1203667"/>
                </a:lnTo>
                <a:lnTo>
                  <a:pt x="784663" y="155524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691258" y="5705716"/>
            <a:ext cx="611505" cy="1152525"/>
          </a:xfrm>
          <a:custGeom>
            <a:avLst/>
            <a:gdLst/>
            <a:ahLst/>
            <a:cxnLst/>
            <a:rect l="l" t="t" r="r" b="b"/>
            <a:pathLst>
              <a:path w="611505" h="1152525">
                <a:moveTo>
                  <a:pt x="611471" y="1152282"/>
                </a:moveTo>
                <a:lnTo>
                  <a:pt x="0" y="799261"/>
                </a:lnTo>
                <a:lnTo>
                  <a:pt x="393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710308" y="2750057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055" y="0"/>
                </a:moveTo>
                <a:lnTo>
                  <a:pt x="3937" y="402970"/>
                </a:lnTo>
                <a:lnTo>
                  <a:pt x="0" y="1202181"/>
                </a:lnTo>
                <a:lnTo>
                  <a:pt x="700532" y="1606677"/>
                </a:lnTo>
                <a:lnTo>
                  <a:pt x="1390777" y="1203705"/>
                </a:lnTo>
                <a:lnTo>
                  <a:pt x="1394587" y="404367"/>
                </a:lnTo>
                <a:lnTo>
                  <a:pt x="6940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710308" y="2750057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0"/>
                </a:moveTo>
                <a:lnTo>
                  <a:pt x="694055" y="0"/>
                </a:lnTo>
                <a:lnTo>
                  <a:pt x="1394587" y="404367"/>
                </a:lnTo>
                <a:lnTo>
                  <a:pt x="1390777" y="1203705"/>
                </a:lnTo>
                <a:lnTo>
                  <a:pt x="700532" y="1606677"/>
                </a:lnTo>
                <a:lnTo>
                  <a:pt x="0" y="1202181"/>
                </a:lnTo>
                <a:lnTo>
                  <a:pt x="3937" y="40297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976883" y="1454658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886" y="402970"/>
                </a:moveTo>
                <a:lnTo>
                  <a:pt x="694054" y="0"/>
                </a:lnTo>
                <a:lnTo>
                  <a:pt x="1394586" y="404367"/>
                </a:lnTo>
                <a:lnTo>
                  <a:pt x="1390777" y="1203705"/>
                </a:lnTo>
                <a:lnTo>
                  <a:pt x="700532" y="1606677"/>
                </a:lnTo>
                <a:lnTo>
                  <a:pt x="0" y="1202181"/>
                </a:lnTo>
                <a:lnTo>
                  <a:pt x="3886" y="40297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987158" y="4035933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055" y="0"/>
                </a:moveTo>
                <a:lnTo>
                  <a:pt x="3937" y="402971"/>
                </a:lnTo>
                <a:lnTo>
                  <a:pt x="0" y="1202182"/>
                </a:lnTo>
                <a:lnTo>
                  <a:pt x="700532" y="1606651"/>
                </a:lnTo>
                <a:lnTo>
                  <a:pt x="1390777" y="1203706"/>
                </a:lnTo>
                <a:lnTo>
                  <a:pt x="1394587" y="404368"/>
                </a:lnTo>
                <a:lnTo>
                  <a:pt x="6940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987158" y="4035933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1"/>
                </a:moveTo>
                <a:lnTo>
                  <a:pt x="694055" y="0"/>
                </a:lnTo>
                <a:lnTo>
                  <a:pt x="1394587" y="404368"/>
                </a:lnTo>
                <a:lnTo>
                  <a:pt x="1390777" y="1203706"/>
                </a:lnTo>
                <a:lnTo>
                  <a:pt x="700532" y="1606651"/>
                </a:lnTo>
                <a:lnTo>
                  <a:pt x="0" y="1202182"/>
                </a:lnTo>
                <a:lnTo>
                  <a:pt x="3937" y="40297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7734045" y="5312283"/>
            <a:ext cx="1390650" cy="1546225"/>
          </a:xfrm>
          <a:custGeom>
            <a:avLst/>
            <a:gdLst/>
            <a:ahLst/>
            <a:cxnLst/>
            <a:rect l="l" t="t" r="r" b="b"/>
            <a:pathLst>
              <a:path w="1390650" h="1546225">
                <a:moveTo>
                  <a:pt x="0" y="402958"/>
                </a:moveTo>
                <a:lnTo>
                  <a:pt x="690118" y="0"/>
                </a:lnTo>
                <a:lnTo>
                  <a:pt x="1390650" y="404406"/>
                </a:lnTo>
                <a:lnTo>
                  <a:pt x="1386839" y="1203667"/>
                </a:lnTo>
                <a:lnTo>
                  <a:pt x="800977" y="154571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7730108" y="5715241"/>
            <a:ext cx="594995" cy="1143000"/>
          </a:xfrm>
          <a:custGeom>
            <a:avLst/>
            <a:gdLst/>
            <a:ahLst/>
            <a:cxnLst/>
            <a:rect l="l" t="t" r="r" b="b"/>
            <a:pathLst>
              <a:path w="594995" h="1143000">
                <a:moveTo>
                  <a:pt x="594972" y="1142757"/>
                </a:moveTo>
                <a:lnTo>
                  <a:pt x="0" y="799261"/>
                </a:lnTo>
                <a:lnTo>
                  <a:pt x="393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7730108" y="2759582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055" y="0"/>
                </a:moveTo>
                <a:lnTo>
                  <a:pt x="3937" y="402970"/>
                </a:lnTo>
                <a:lnTo>
                  <a:pt x="0" y="1202181"/>
                </a:lnTo>
                <a:lnTo>
                  <a:pt x="700532" y="1606677"/>
                </a:lnTo>
                <a:lnTo>
                  <a:pt x="1390777" y="1203705"/>
                </a:lnTo>
                <a:lnTo>
                  <a:pt x="1394587" y="404367"/>
                </a:lnTo>
                <a:lnTo>
                  <a:pt x="6940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7730108" y="2759582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0"/>
                </a:moveTo>
                <a:lnTo>
                  <a:pt x="694055" y="0"/>
                </a:lnTo>
                <a:lnTo>
                  <a:pt x="1394587" y="404367"/>
                </a:lnTo>
                <a:lnTo>
                  <a:pt x="1390777" y="1203705"/>
                </a:lnTo>
                <a:lnTo>
                  <a:pt x="700532" y="1606677"/>
                </a:lnTo>
                <a:lnTo>
                  <a:pt x="0" y="1202181"/>
                </a:lnTo>
                <a:lnTo>
                  <a:pt x="3937" y="40297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8463533" y="4043867"/>
            <a:ext cx="680720" cy="1587500"/>
          </a:xfrm>
          <a:custGeom>
            <a:avLst/>
            <a:gdLst/>
            <a:ahLst/>
            <a:cxnLst/>
            <a:rect l="l" t="t" r="r" b="b"/>
            <a:pathLst>
              <a:path w="680720" h="1587500">
                <a:moveTo>
                  <a:pt x="680466" y="0"/>
                </a:moveTo>
                <a:lnTo>
                  <a:pt x="3937" y="395036"/>
                </a:lnTo>
                <a:lnTo>
                  <a:pt x="0" y="1194247"/>
                </a:lnTo>
                <a:lnTo>
                  <a:pt x="680466" y="1587131"/>
                </a:lnTo>
                <a:lnTo>
                  <a:pt x="68046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8467470" y="4043867"/>
            <a:ext cx="676910" cy="395605"/>
          </a:xfrm>
          <a:custGeom>
            <a:avLst/>
            <a:gdLst/>
            <a:ahLst/>
            <a:cxnLst/>
            <a:rect l="l" t="t" r="r" b="b"/>
            <a:pathLst>
              <a:path w="676909" h="395604">
                <a:moveTo>
                  <a:pt x="0" y="395036"/>
                </a:moveTo>
                <a:lnTo>
                  <a:pt x="676528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8463533" y="4438903"/>
            <a:ext cx="680720" cy="1192530"/>
          </a:xfrm>
          <a:custGeom>
            <a:avLst/>
            <a:gdLst/>
            <a:ahLst/>
            <a:cxnLst/>
            <a:rect l="l" t="t" r="r" b="b"/>
            <a:pathLst>
              <a:path w="680720" h="1192529">
                <a:moveTo>
                  <a:pt x="680466" y="1192094"/>
                </a:moveTo>
                <a:lnTo>
                  <a:pt x="0" y="799211"/>
                </a:lnTo>
                <a:lnTo>
                  <a:pt x="393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8467470" y="1500692"/>
            <a:ext cx="676910" cy="395605"/>
          </a:xfrm>
          <a:custGeom>
            <a:avLst/>
            <a:gdLst/>
            <a:ahLst/>
            <a:cxnLst/>
            <a:rect l="l" t="t" r="r" b="b"/>
            <a:pathLst>
              <a:path w="676909" h="395605">
                <a:moveTo>
                  <a:pt x="0" y="395036"/>
                </a:moveTo>
                <a:lnTo>
                  <a:pt x="676528" y="0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8463533" y="1895729"/>
            <a:ext cx="680720" cy="1192530"/>
          </a:xfrm>
          <a:custGeom>
            <a:avLst/>
            <a:gdLst/>
            <a:ahLst/>
            <a:cxnLst/>
            <a:rect l="l" t="t" r="r" b="b"/>
            <a:pathLst>
              <a:path w="680720" h="1192530">
                <a:moveTo>
                  <a:pt x="680466" y="1192119"/>
                </a:moveTo>
                <a:lnTo>
                  <a:pt x="0" y="799211"/>
                </a:lnTo>
                <a:lnTo>
                  <a:pt x="393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457200" y="333476"/>
            <a:ext cx="8229600" cy="6186170"/>
          </a:xfrm>
          <a:custGeom>
            <a:avLst/>
            <a:gdLst/>
            <a:ahLst/>
            <a:cxnLst/>
            <a:rect l="l" t="t" r="r" b="b"/>
            <a:pathLst>
              <a:path w="8229600" h="6186170">
                <a:moveTo>
                  <a:pt x="0" y="6185661"/>
                </a:moveTo>
                <a:lnTo>
                  <a:pt x="8229600" y="6185661"/>
                </a:lnTo>
                <a:lnTo>
                  <a:pt x="8229600" y="0"/>
                </a:lnTo>
                <a:lnTo>
                  <a:pt x="0" y="0"/>
                </a:lnTo>
                <a:lnTo>
                  <a:pt x="0" y="61856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457200" y="333476"/>
            <a:ext cx="8229600" cy="6186170"/>
          </a:xfrm>
          <a:custGeom>
            <a:avLst/>
            <a:gdLst/>
            <a:ahLst/>
            <a:cxnLst/>
            <a:rect l="l" t="t" r="r" b="b"/>
            <a:pathLst>
              <a:path w="8229600" h="6186170">
                <a:moveTo>
                  <a:pt x="0" y="6185661"/>
                </a:moveTo>
                <a:lnTo>
                  <a:pt x="8229600" y="6185661"/>
                </a:lnTo>
                <a:lnTo>
                  <a:pt x="8229600" y="0"/>
                </a:lnTo>
                <a:lnTo>
                  <a:pt x="0" y="0"/>
                </a:lnTo>
                <a:lnTo>
                  <a:pt x="0" y="6185661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4561204" y="0"/>
            <a:ext cx="3679190" cy="678180"/>
          </a:xfrm>
          <a:custGeom>
            <a:avLst/>
            <a:gdLst/>
            <a:ahLst/>
            <a:cxnLst/>
            <a:rect l="l" t="t" r="r" b="b"/>
            <a:pathLst>
              <a:path w="3679190" h="678180">
                <a:moveTo>
                  <a:pt x="0" y="677672"/>
                </a:moveTo>
                <a:lnTo>
                  <a:pt x="3679062" y="677672"/>
                </a:lnTo>
                <a:lnTo>
                  <a:pt x="3679062" y="0"/>
                </a:lnTo>
                <a:lnTo>
                  <a:pt x="0" y="0"/>
                </a:lnTo>
                <a:lnTo>
                  <a:pt x="0" y="677672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4561204" y="0"/>
            <a:ext cx="3679190" cy="678180"/>
          </a:xfrm>
          <a:custGeom>
            <a:avLst/>
            <a:gdLst/>
            <a:ahLst/>
            <a:cxnLst/>
            <a:rect l="l" t="t" r="r" b="b"/>
            <a:pathLst>
              <a:path w="3679190" h="678180">
                <a:moveTo>
                  <a:pt x="0" y="677672"/>
                </a:moveTo>
                <a:lnTo>
                  <a:pt x="3679062" y="677672"/>
                </a:lnTo>
                <a:lnTo>
                  <a:pt x="3679062" y="0"/>
                </a:lnTo>
              </a:path>
            </a:pathLst>
          </a:custGeom>
          <a:ln w="15875">
            <a:solidFill>
              <a:srgbClr val="74A4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4561204" y="0"/>
            <a:ext cx="0" cy="678180"/>
          </a:xfrm>
          <a:custGeom>
            <a:avLst/>
            <a:gdLst/>
            <a:ahLst/>
            <a:cxnLst/>
            <a:rect l="l" t="t" r="r" b="b"/>
            <a:pathLst>
              <a:path h="678180">
                <a:moveTo>
                  <a:pt x="0" y="0"/>
                </a:moveTo>
                <a:lnTo>
                  <a:pt x="0" y="677672"/>
                </a:lnTo>
              </a:path>
            </a:pathLst>
          </a:custGeom>
          <a:ln w="15875">
            <a:solidFill>
              <a:srgbClr val="74A4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4649089" y="0"/>
            <a:ext cx="3505200" cy="602615"/>
          </a:xfrm>
          <a:custGeom>
            <a:avLst/>
            <a:gdLst/>
            <a:ahLst/>
            <a:cxnLst/>
            <a:rect l="l" t="t" r="r" b="b"/>
            <a:pathLst>
              <a:path w="3505200" h="602615">
                <a:moveTo>
                  <a:pt x="0" y="602488"/>
                </a:moveTo>
                <a:lnTo>
                  <a:pt x="3505199" y="602488"/>
                </a:lnTo>
                <a:lnTo>
                  <a:pt x="3505199" y="0"/>
                </a:lnTo>
                <a:lnTo>
                  <a:pt x="0" y="0"/>
                </a:lnTo>
                <a:lnTo>
                  <a:pt x="0" y="602488"/>
                </a:lnTo>
                <a:close/>
              </a:path>
            </a:pathLst>
          </a:custGeom>
          <a:solidFill>
            <a:srgbClr val="70685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 txBox="1"/>
          <p:nvPr/>
        </p:nvSpPr>
        <p:spPr>
          <a:xfrm>
            <a:off x="1122375" y="1086564"/>
            <a:ext cx="5429885" cy="44634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dirty="0">
                <a:solidFill>
                  <a:srgbClr val="93C500"/>
                </a:solidFill>
                <a:latin typeface="Century Gothic"/>
                <a:cs typeface="Century Gothic"/>
              </a:rPr>
              <a:t>F</a:t>
            </a:r>
            <a:r>
              <a:rPr sz="3600" spc="-15" dirty="0">
                <a:solidFill>
                  <a:srgbClr val="93C500"/>
                </a:solidFill>
                <a:latin typeface="Century Gothic"/>
                <a:cs typeface="Century Gothic"/>
              </a:rPr>
              <a:t>u</a:t>
            </a:r>
            <a:r>
              <a:rPr sz="3600" dirty="0">
                <a:solidFill>
                  <a:srgbClr val="93C500"/>
                </a:solidFill>
                <a:latin typeface="Century Gothic"/>
                <a:cs typeface="Century Gothic"/>
              </a:rPr>
              <a:t>el</a:t>
            </a:r>
            <a:r>
              <a:rPr sz="3600" spc="15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3600" dirty="0">
                <a:solidFill>
                  <a:srgbClr val="93C500"/>
                </a:solidFill>
                <a:latin typeface="Century Gothic"/>
                <a:cs typeface="Century Gothic"/>
              </a:rPr>
              <a:t>Cell</a:t>
            </a:r>
            <a:r>
              <a:rPr sz="3600" spc="-5" dirty="0">
                <a:solidFill>
                  <a:srgbClr val="93C500"/>
                </a:solidFill>
                <a:latin typeface="Century Gothic"/>
                <a:cs typeface="Century Gothic"/>
              </a:rPr>
              <a:t> Electr</a:t>
            </a:r>
            <a:r>
              <a:rPr sz="3600" spc="-10" dirty="0">
                <a:solidFill>
                  <a:srgbClr val="93C500"/>
                </a:solidFill>
                <a:latin typeface="Century Gothic"/>
                <a:cs typeface="Century Gothic"/>
              </a:rPr>
              <a:t>i</a:t>
            </a:r>
            <a:r>
              <a:rPr sz="3600" dirty="0">
                <a:solidFill>
                  <a:srgbClr val="93C500"/>
                </a:solidFill>
                <a:latin typeface="Century Gothic"/>
                <a:cs typeface="Century Gothic"/>
              </a:rPr>
              <a:t>c </a:t>
            </a:r>
            <a:r>
              <a:rPr sz="3600" spc="-5" dirty="0">
                <a:solidFill>
                  <a:srgbClr val="93C500"/>
                </a:solidFill>
                <a:latin typeface="Century Gothic"/>
                <a:cs typeface="Century Gothic"/>
              </a:rPr>
              <a:t>Vehicle</a:t>
            </a:r>
            <a:endParaRPr sz="36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</a:pPr>
            <a:r>
              <a:rPr sz="3600" spc="-5" dirty="0">
                <a:solidFill>
                  <a:srgbClr val="93C500"/>
                </a:solidFill>
                <a:latin typeface="Century Gothic"/>
                <a:cs typeface="Century Gothic"/>
              </a:rPr>
              <a:t>(FCEV</a:t>
            </a:r>
            <a:r>
              <a:rPr sz="3600" dirty="0">
                <a:solidFill>
                  <a:srgbClr val="93C500"/>
                </a:solidFill>
                <a:latin typeface="Century Gothic"/>
                <a:cs typeface="Century Gothic"/>
              </a:rPr>
              <a:t>) Risk</a:t>
            </a:r>
            <a:r>
              <a:rPr sz="3600" spc="-5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3600" spc="-20" dirty="0">
                <a:solidFill>
                  <a:srgbClr val="93C500"/>
                </a:solidFill>
                <a:latin typeface="Century Gothic"/>
                <a:cs typeface="Century Gothic"/>
              </a:rPr>
              <a:t>Factors</a:t>
            </a:r>
            <a:endParaRPr sz="3600">
              <a:latin typeface="Century Gothic"/>
              <a:cs typeface="Century Gothic"/>
            </a:endParaRPr>
          </a:p>
          <a:p>
            <a:pPr marL="381000" marR="2294890">
              <a:lnSpc>
                <a:spcPts val="1250"/>
              </a:lnSpc>
              <a:spcBef>
                <a:spcPts val="2480"/>
              </a:spcBef>
            </a:pPr>
            <a:r>
              <a:rPr sz="1300" b="1" spc="-15" dirty="0">
                <a:solidFill>
                  <a:srgbClr val="93C500"/>
                </a:solidFill>
                <a:latin typeface="Century Gothic"/>
                <a:cs typeface="Century Gothic"/>
              </a:rPr>
              <a:t>Ther</a:t>
            </a:r>
            <a:r>
              <a:rPr sz="1300" b="1" spc="-10" dirty="0">
                <a:solidFill>
                  <a:srgbClr val="93C500"/>
                </a:solidFill>
                <a:latin typeface="Century Gothic"/>
                <a:cs typeface="Century Gothic"/>
              </a:rPr>
              <a:t>e</a:t>
            </a:r>
            <a:r>
              <a:rPr sz="1300" b="1" spc="15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1300" b="1" spc="-20" dirty="0">
                <a:solidFill>
                  <a:srgbClr val="93C500"/>
                </a:solidFill>
                <a:latin typeface="Century Gothic"/>
                <a:cs typeface="Century Gothic"/>
              </a:rPr>
              <a:t>a</a:t>
            </a:r>
            <a:r>
              <a:rPr sz="1300" b="1" spc="-10" dirty="0">
                <a:solidFill>
                  <a:srgbClr val="93C500"/>
                </a:solidFill>
                <a:latin typeface="Century Gothic"/>
                <a:cs typeface="Century Gothic"/>
              </a:rPr>
              <a:t>re</a:t>
            </a:r>
            <a:r>
              <a:rPr sz="1300" b="1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1300" b="1" spc="-10" dirty="0">
                <a:solidFill>
                  <a:srgbClr val="93C500"/>
                </a:solidFill>
                <a:latin typeface="Century Gothic"/>
                <a:cs typeface="Century Gothic"/>
              </a:rPr>
              <a:t>s</a:t>
            </a:r>
            <a:r>
              <a:rPr sz="1300" b="1" spc="-15" dirty="0">
                <a:solidFill>
                  <a:srgbClr val="93C500"/>
                </a:solidFill>
                <a:latin typeface="Century Gothic"/>
                <a:cs typeface="Century Gothic"/>
              </a:rPr>
              <a:t>e</a:t>
            </a:r>
            <a:r>
              <a:rPr sz="1300" b="1" spc="-25" dirty="0">
                <a:solidFill>
                  <a:srgbClr val="93C500"/>
                </a:solidFill>
                <a:latin typeface="Century Gothic"/>
                <a:cs typeface="Century Gothic"/>
              </a:rPr>
              <a:t>v</a:t>
            </a:r>
            <a:r>
              <a:rPr sz="1300" b="1" spc="-15" dirty="0">
                <a:solidFill>
                  <a:srgbClr val="93C500"/>
                </a:solidFill>
                <a:latin typeface="Century Gothic"/>
                <a:cs typeface="Century Gothic"/>
              </a:rPr>
              <a:t>era</a:t>
            </a:r>
            <a:r>
              <a:rPr sz="1300" b="1" spc="-5" dirty="0">
                <a:solidFill>
                  <a:srgbClr val="93C500"/>
                </a:solidFill>
                <a:latin typeface="Century Gothic"/>
                <a:cs typeface="Century Gothic"/>
              </a:rPr>
              <a:t>l</a:t>
            </a:r>
            <a:r>
              <a:rPr sz="1300" b="1" spc="15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1300" b="1" spc="-10" dirty="0">
                <a:solidFill>
                  <a:srgbClr val="93C500"/>
                </a:solidFill>
                <a:latin typeface="Century Gothic"/>
                <a:cs typeface="Century Gothic"/>
              </a:rPr>
              <a:t>imp</a:t>
            </a:r>
            <a:r>
              <a:rPr sz="1300" b="1" spc="-15" dirty="0">
                <a:solidFill>
                  <a:srgbClr val="93C500"/>
                </a:solidFill>
                <a:latin typeface="Century Gothic"/>
                <a:cs typeface="Century Gothic"/>
              </a:rPr>
              <a:t>o</a:t>
            </a:r>
            <a:r>
              <a:rPr sz="1300" b="1" spc="-5" dirty="0">
                <a:solidFill>
                  <a:srgbClr val="93C500"/>
                </a:solidFill>
                <a:latin typeface="Century Gothic"/>
                <a:cs typeface="Century Gothic"/>
              </a:rPr>
              <a:t>r</a:t>
            </a:r>
            <a:r>
              <a:rPr sz="1300" b="1" spc="-10" dirty="0">
                <a:solidFill>
                  <a:srgbClr val="93C500"/>
                </a:solidFill>
                <a:latin typeface="Century Gothic"/>
                <a:cs typeface="Century Gothic"/>
              </a:rPr>
              <a:t>t</a:t>
            </a:r>
            <a:r>
              <a:rPr sz="1300" b="1" spc="-20" dirty="0">
                <a:solidFill>
                  <a:srgbClr val="93C500"/>
                </a:solidFill>
                <a:latin typeface="Century Gothic"/>
                <a:cs typeface="Century Gothic"/>
              </a:rPr>
              <a:t>a</a:t>
            </a:r>
            <a:r>
              <a:rPr sz="1300" b="1" spc="-15" dirty="0">
                <a:solidFill>
                  <a:srgbClr val="93C500"/>
                </a:solidFill>
                <a:latin typeface="Century Gothic"/>
                <a:cs typeface="Century Gothic"/>
              </a:rPr>
              <a:t>nt con</a:t>
            </a:r>
            <a:r>
              <a:rPr sz="1300" b="1" spc="-10" dirty="0">
                <a:solidFill>
                  <a:srgbClr val="93C500"/>
                </a:solidFill>
                <a:latin typeface="Century Gothic"/>
                <a:cs typeface="Century Gothic"/>
              </a:rPr>
              <a:t>sidera</a:t>
            </a:r>
            <a:r>
              <a:rPr sz="1300" b="1" spc="-15" dirty="0">
                <a:solidFill>
                  <a:srgbClr val="93C500"/>
                </a:solidFill>
                <a:latin typeface="Century Gothic"/>
                <a:cs typeface="Century Gothic"/>
              </a:rPr>
              <a:t>t</a:t>
            </a:r>
            <a:r>
              <a:rPr sz="1300" b="1" spc="-10" dirty="0">
                <a:solidFill>
                  <a:srgbClr val="93C500"/>
                </a:solidFill>
                <a:latin typeface="Century Gothic"/>
                <a:cs typeface="Century Gothic"/>
              </a:rPr>
              <a:t>ions</a:t>
            </a:r>
            <a:r>
              <a:rPr sz="1300" b="1" spc="45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1300" b="1" spc="-10" dirty="0">
                <a:solidFill>
                  <a:srgbClr val="93C500"/>
                </a:solidFill>
                <a:latin typeface="Century Gothic"/>
                <a:cs typeface="Century Gothic"/>
              </a:rPr>
              <a:t>to</a:t>
            </a:r>
            <a:r>
              <a:rPr sz="1300" b="1" spc="5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1300" b="1" spc="-15" dirty="0">
                <a:solidFill>
                  <a:srgbClr val="93C500"/>
                </a:solidFill>
                <a:latin typeface="Century Gothic"/>
                <a:cs typeface="Century Gothic"/>
              </a:rPr>
              <a:t>tak</a:t>
            </a:r>
            <a:r>
              <a:rPr sz="1300" b="1" spc="-10" dirty="0">
                <a:solidFill>
                  <a:srgbClr val="93C500"/>
                </a:solidFill>
                <a:latin typeface="Century Gothic"/>
                <a:cs typeface="Century Gothic"/>
              </a:rPr>
              <a:t>e</a:t>
            </a:r>
            <a:r>
              <a:rPr sz="1300" b="1" spc="15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1300" b="1" spc="-15" dirty="0">
                <a:solidFill>
                  <a:srgbClr val="93C500"/>
                </a:solidFill>
                <a:latin typeface="Century Gothic"/>
                <a:cs typeface="Century Gothic"/>
              </a:rPr>
              <a:t>not</a:t>
            </a:r>
            <a:r>
              <a:rPr sz="1300" b="1" spc="-10" dirty="0">
                <a:solidFill>
                  <a:srgbClr val="93C500"/>
                </a:solidFill>
                <a:latin typeface="Century Gothic"/>
                <a:cs typeface="Century Gothic"/>
              </a:rPr>
              <a:t>e</a:t>
            </a:r>
            <a:r>
              <a:rPr sz="1300" b="1" spc="10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1300" b="1" spc="-15" dirty="0">
                <a:solidFill>
                  <a:srgbClr val="93C500"/>
                </a:solidFill>
                <a:latin typeface="Century Gothic"/>
                <a:cs typeface="Century Gothic"/>
              </a:rPr>
              <a:t>o</a:t>
            </a:r>
            <a:r>
              <a:rPr sz="1300" b="1" spc="-5" dirty="0">
                <a:solidFill>
                  <a:srgbClr val="93C500"/>
                </a:solidFill>
                <a:latin typeface="Century Gothic"/>
                <a:cs typeface="Century Gothic"/>
              </a:rPr>
              <a:t>f</a:t>
            </a:r>
            <a:r>
              <a:rPr sz="1300" b="1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1300" b="1" spc="-20" dirty="0">
                <a:solidFill>
                  <a:srgbClr val="93C500"/>
                </a:solidFill>
                <a:latin typeface="Century Gothic"/>
                <a:cs typeface="Century Gothic"/>
              </a:rPr>
              <a:t>w</a:t>
            </a:r>
            <a:r>
              <a:rPr sz="1300" b="1" spc="-5" dirty="0">
                <a:solidFill>
                  <a:srgbClr val="93C500"/>
                </a:solidFill>
                <a:latin typeface="Century Gothic"/>
                <a:cs typeface="Century Gothic"/>
              </a:rPr>
              <a:t>ith </a:t>
            </a:r>
            <a:r>
              <a:rPr sz="1300" b="1" spc="-10" dirty="0">
                <a:solidFill>
                  <a:srgbClr val="93C500"/>
                </a:solidFill>
                <a:latin typeface="Century Gothic"/>
                <a:cs typeface="Century Gothic"/>
              </a:rPr>
              <a:t>FCEV’s.</a:t>
            </a:r>
            <a:endParaRPr sz="1300">
              <a:latin typeface="Century Gothic"/>
              <a:cs typeface="Century Gothic"/>
            </a:endParaRPr>
          </a:p>
          <a:p>
            <a:pPr marL="353695" marR="2339340" indent="-274320">
              <a:lnSpc>
                <a:spcPts val="1250"/>
              </a:lnSpc>
              <a:spcBef>
                <a:spcPts val="865"/>
              </a:spcBef>
              <a:tabLst>
                <a:tab pos="353695" algn="l"/>
              </a:tabLst>
            </a:pPr>
            <a:r>
              <a:rPr sz="950" spc="25" dirty="0">
                <a:solidFill>
                  <a:srgbClr val="93C500"/>
                </a:solidFill>
                <a:latin typeface="Wingdings 2"/>
                <a:cs typeface="Wingdings 2"/>
              </a:rPr>
              <a:t></a:t>
            </a:r>
            <a:r>
              <a:rPr sz="950" spc="25" dirty="0">
                <a:solidFill>
                  <a:srgbClr val="93C500"/>
                </a:solidFill>
                <a:latin typeface="Times New Roman"/>
                <a:cs typeface="Times New Roman"/>
              </a:rPr>
              <a:t>	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H</a:t>
            </a:r>
            <a:r>
              <a:rPr sz="1300" spc="-20" dirty="0">
                <a:solidFill>
                  <a:srgbClr val="3D3C2C"/>
                </a:solidFill>
                <a:latin typeface="Century Gothic"/>
                <a:cs typeface="Century Gothic"/>
              </a:rPr>
              <a:t>y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d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r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o</a:t>
            </a:r>
            <a:r>
              <a:rPr sz="1300" spc="-5" dirty="0">
                <a:solidFill>
                  <a:srgbClr val="3D3C2C"/>
                </a:solidFill>
                <a:latin typeface="Century Gothic"/>
                <a:cs typeface="Century Gothic"/>
              </a:rPr>
              <a:t>g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en</a:t>
            </a:r>
            <a:r>
              <a:rPr sz="1300" spc="2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5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300" spc="-5" dirty="0">
                <a:solidFill>
                  <a:srgbClr val="3D3C2C"/>
                </a:solidFill>
                <a:latin typeface="Century Gothic"/>
                <a:cs typeface="Century Gothic"/>
              </a:rPr>
              <a:t>s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ex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tr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1300" spc="-25" dirty="0">
                <a:solidFill>
                  <a:srgbClr val="3D3C2C"/>
                </a:solidFill>
                <a:latin typeface="Century Gothic"/>
                <a:cs typeface="Century Gothic"/>
              </a:rPr>
              <a:t>m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ely</a:t>
            </a:r>
            <a:r>
              <a:rPr sz="1300" spc="6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-5" dirty="0">
                <a:solidFill>
                  <a:srgbClr val="3D3C2C"/>
                </a:solidFill>
                <a:latin typeface="Century Gothic"/>
                <a:cs typeface="Century Gothic"/>
              </a:rPr>
              <a:t>f</a:t>
            </a:r>
            <a:r>
              <a:rPr sz="1300" dirty="0">
                <a:solidFill>
                  <a:srgbClr val="3D3C2C"/>
                </a:solidFill>
                <a:latin typeface="Century Gothic"/>
                <a:cs typeface="Century Gothic"/>
              </a:rPr>
              <a:t>l</a:t>
            </a:r>
            <a:r>
              <a:rPr sz="1300" spc="-20" dirty="0">
                <a:solidFill>
                  <a:srgbClr val="3D3C2C"/>
                </a:solidFill>
                <a:latin typeface="Century Gothic"/>
                <a:cs typeface="Century Gothic"/>
              </a:rPr>
              <a:t>amma</a:t>
            </a:r>
            <a:r>
              <a:rPr sz="1300" spc="-5" dirty="0">
                <a:solidFill>
                  <a:srgbClr val="3D3C2C"/>
                </a:solidFill>
                <a:latin typeface="Century Gothic"/>
                <a:cs typeface="Century Gothic"/>
              </a:rPr>
              <a:t>ble; 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he</a:t>
            </a:r>
            <a:r>
              <a:rPr sz="1300" spc="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-5" dirty="0">
                <a:solidFill>
                  <a:srgbClr val="3D3C2C"/>
                </a:solidFill>
                <a:latin typeface="Century Gothic"/>
                <a:cs typeface="Century Gothic"/>
              </a:rPr>
              <a:t>f</a:t>
            </a:r>
            <a:r>
              <a:rPr sz="1300" dirty="0">
                <a:solidFill>
                  <a:srgbClr val="3D3C2C"/>
                </a:solidFill>
                <a:latin typeface="Century Gothic"/>
                <a:cs typeface="Century Gothic"/>
              </a:rPr>
              <a:t>l</a:t>
            </a:r>
            <a:r>
              <a:rPr sz="1300" spc="-20" dirty="0">
                <a:solidFill>
                  <a:srgbClr val="3D3C2C"/>
                </a:solidFill>
                <a:latin typeface="Century Gothic"/>
                <a:cs typeface="Century Gothic"/>
              </a:rPr>
              <a:t>amma</a:t>
            </a:r>
            <a:r>
              <a:rPr sz="1300" spc="-5" dirty="0">
                <a:solidFill>
                  <a:srgbClr val="3D3C2C"/>
                </a:solidFill>
                <a:latin typeface="Century Gothic"/>
                <a:cs typeface="Century Gothic"/>
              </a:rPr>
              <a:t>b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le</a:t>
            </a:r>
            <a:r>
              <a:rPr sz="1300" spc="3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ra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nge</a:t>
            </a:r>
            <a:r>
              <a:rPr sz="1300" spc="1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5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300" spc="-5" dirty="0">
                <a:solidFill>
                  <a:srgbClr val="3D3C2C"/>
                </a:solidFill>
                <a:latin typeface="Century Gothic"/>
                <a:cs typeface="Century Gothic"/>
              </a:rPr>
              <a:t>s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-25" dirty="0">
                <a:solidFill>
                  <a:srgbClr val="3D3C2C"/>
                </a:solidFill>
                <a:latin typeface="Century Gothic"/>
                <a:cs typeface="Century Gothic"/>
              </a:rPr>
              <a:t>v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r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y</a:t>
            </a:r>
            <a:r>
              <a:rPr sz="1300" spc="3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-40" dirty="0">
                <a:solidFill>
                  <a:srgbClr val="3D3C2C"/>
                </a:solidFill>
                <a:latin typeface="Century Gothic"/>
                <a:cs typeface="Century Gothic"/>
              </a:rPr>
              <a:t>w</a:t>
            </a:r>
            <a:r>
              <a:rPr sz="1300" spc="5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de.</a:t>
            </a:r>
            <a:endParaRPr sz="1300">
              <a:latin typeface="Century Gothic"/>
              <a:cs typeface="Century Gothic"/>
            </a:endParaRPr>
          </a:p>
          <a:p>
            <a:pPr marL="650875" marR="2436495" indent="-274955">
              <a:lnSpc>
                <a:spcPts val="1060"/>
              </a:lnSpc>
              <a:spcBef>
                <a:spcPts val="270"/>
              </a:spcBef>
              <a:tabLst>
                <a:tab pos="650875" algn="l"/>
              </a:tabLst>
            </a:pPr>
            <a:r>
              <a:rPr sz="800" spc="25" dirty="0">
                <a:solidFill>
                  <a:srgbClr val="93C500"/>
                </a:solidFill>
                <a:latin typeface="Wingdings 2"/>
                <a:cs typeface="Wingdings 2"/>
              </a:rPr>
              <a:t></a:t>
            </a:r>
            <a:r>
              <a:rPr sz="800" spc="25" dirty="0">
                <a:solidFill>
                  <a:srgbClr val="93C500"/>
                </a:solidFill>
                <a:latin typeface="Times New Roman"/>
                <a:cs typeface="Times New Roman"/>
              </a:rPr>
              <a:t>	</a:t>
            </a:r>
            <a:r>
              <a:rPr sz="1100" spc="25" dirty="0">
                <a:solidFill>
                  <a:srgbClr val="3D3C2C"/>
                </a:solidFill>
                <a:latin typeface="Century Gothic"/>
                <a:cs typeface="Century Gothic"/>
              </a:rPr>
              <a:t>F</a:t>
            </a:r>
            <a:r>
              <a:rPr sz="1100" spc="5" dirty="0">
                <a:solidFill>
                  <a:srgbClr val="3D3C2C"/>
                </a:solidFill>
                <a:latin typeface="Century Gothic"/>
                <a:cs typeface="Century Gothic"/>
              </a:rPr>
              <a:t>l</a:t>
            </a:r>
            <a:r>
              <a:rPr sz="1100" spc="-5" dirty="0">
                <a:solidFill>
                  <a:srgbClr val="3D3C2C"/>
                </a:solidFill>
                <a:latin typeface="Century Gothic"/>
                <a:cs typeface="Century Gothic"/>
              </a:rPr>
              <a:t>am</a:t>
            </a:r>
            <a:r>
              <a:rPr sz="1100" spc="-10" dirty="0">
                <a:solidFill>
                  <a:srgbClr val="3D3C2C"/>
                </a:solidFill>
                <a:latin typeface="Century Gothic"/>
                <a:cs typeface="Century Gothic"/>
              </a:rPr>
              <a:t>m</a:t>
            </a:r>
            <a:r>
              <a:rPr sz="1100" spc="-5" dirty="0">
                <a:solidFill>
                  <a:srgbClr val="3D3C2C"/>
                </a:solidFill>
                <a:latin typeface="Century Gothic"/>
                <a:cs typeface="Century Gothic"/>
              </a:rPr>
              <a:t>a</a:t>
            </a:r>
            <a:r>
              <a:rPr sz="1100" dirty="0">
                <a:solidFill>
                  <a:srgbClr val="3D3C2C"/>
                </a:solidFill>
                <a:latin typeface="Century Gothic"/>
                <a:cs typeface="Century Gothic"/>
              </a:rPr>
              <a:t>b</a:t>
            </a:r>
            <a:r>
              <a:rPr sz="1100" spc="5" dirty="0">
                <a:solidFill>
                  <a:srgbClr val="3D3C2C"/>
                </a:solidFill>
                <a:latin typeface="Century Gothic"/>
                <a:cs typeface="Century Gothic"/>
              </a:rPr>
              <a:t>l</a:t>
            </a:r>
            <a:r>
              <a:rPr sz="1100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1100" spc="-3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100" spc="-5" dirty="0">
                <a:solidFill>
                  <a:srgbClr val="3D3C2C"/>
                </a:solidFill>
                <a:latin typeface="Century Gothic"/>
                <a:cs typeface="Century Gothic"/>
              </a:rPr>
              <a:t>potent</a:t>
            </a:r>
            <a:r>
              <a:rPr sz="1100" spc="5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100" spc="-5" dirty="0">
                <a:solidFill>
                  <a:srgbClr val="3D3C2C"/>
                </a:solidFill>
                <a:latin typeface="Century Gothic"/>
                <a:cs typeface="Century Gothic"/>
              </a:rPr>
              <a:t>a</a:t>
            </a:r>
            <a:r>
              <a:rPr sz="1100" dirty="0">
                <a:solidFill>
                  <a:srgbClr val="3D3C2C"/>
                </a:solidFill>
                <a:latin typeface="Century Gothic"/>
                <a:cs typeface="Century Gothic"/>
              </a:rPr>
              <a:t>l</a:t>
            </a:r>
            <a:r>
              <a:rPr sz="1100" spc="-1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100" spc="5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100" dirty="0">
                <a:solidFill>
                  <a:srgbClr val="3D3C2C"/>
                </a:solidFill>
                <a:latin typeface="Century Gothic"/>
                <a:cs typeface="Century Gothic"/>
              </a:rPr>
              <a:t>s</a:t>
            </a:r>
            <a:r>
              <a:rPr sz="1100" spc="-1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100" spc="-5" dirty="0">
                <a:solidFill>
                  <a:srgbClr val="3D3C2C"/>
                </a:solidFill>
                <a:latin typeface="Century Gothic"/>
                <a:cs typeface="Century Gothic"/>
              </a:rPr>
              <a:t>4</a:t>
            </a:r>
            <a:r>
              <a:rPr sz="1100" dirty="0">
                <a:solidFill>
                  <a:srgbClr val="3D3C2C"/>
                </a:solidFill>
                <a:latin typeface="Century Gothic"/>
                <a:cs typeface="Century Gothic"/>
              </a:rPr>
              <a:t>%</a:t>
            </a:r>
            <a:r>
              <a:rPr sz="1100" spc="-1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100" spc="-5" dirty="0">
                <a:solidFill>
                  <a:srgbClr val="3D3C2C"/>
                </a:solidFill>
                <a:latin typeface="Century Gothic"/>
                <a:cs typeface="Century Gothic"/>
              </a:rPr>
              <a:t>an</a:t>
            </a:r>
            <a:r>
              <a:rPr sz="1100" dirty="0">
                <a:solidFill>
                  <a:srgbClr val="3D3C2C"/>
                </a:solidFill>
                <a:latin typeface="Century Gothic"/>
                <a:cs typeface="Century Gothic"/>
              </a:rPr>
              <a:t>d</a:t>
            </a:r>
            <a:r>
              <a:rPr sz="1100" spc="-2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100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100" spc="-5" dirty="0">
                <a:solidFill>
                  <a:srgbClr val="3D3C2C"/>
                </a:solidFill>
                <a:latin typeface="Century Gothic"/>
                <a:cs typeface="Century Gothic"/>
              </a:rPr>
              <a:t>h</a:t>
            </a:r>
            <a:r>
              <a:rPr sz="1100" dirty="0">
                <a:solidFill>
                  <a:srgbClr val="3D3C2C"/>
                </a:solidFill>
                <a:latin typeface="Century Gothic"/>
                <a:cs typeface="Century Gothic"/>
              </a:rPr>
              <a:t>e t</a:t>
            </a:r>
            <a:r>
              <a:rPr sz="1100" spc="-10" dirty="0">
                <a:solidFill>
                  <a:srgbClr val="3D3C2C"/>
                </a:solidFill>
                <a:latin typeface="Century Gothic"/>
                <a:cs typeface="Century Gothic"/>
              </a:rPr>
              <a:t>y</a:t>
            </a:r>
            <a:r>
              <a:rPr sz="1100" spc="-5" dirty="0">
                <a:solidFill>
                  <a:srgbClr val="3D3C2C"/>
                </a:solidFill>
                <a:latin typeface="Century Gothic"/>
                <a:cs typeface="Century Gothic"/>
              </a:rPr>
              <a:t>p</a:t>
            </a:r>
            <a:r>
              <a:rPr sz="1100" spc="5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100" dirty="0">
                <a:solidFill>
                  <a:srgbClr val="3D3C2C"/>
                </a:solidFill>
                <a:latin typeface="Century Gothic"/>
                <a:cs typeface="Century Gothic"/>
              </a:rPr>
              <a:t>c</a:t>
            </a:r>
            <a:r>
              <a:rPr sz="1100" spc="-5" dirty="0">
                <a:solidFill>
                  <a:srgbClr val="3D3C2C"/>
                </a:solidFill>
                <a:latin typeface="Century Gothic"/>
                <a:cs typeface="Century Gothic"/>
              </a:rPr>
              <a:t>a</a:t>
            </a:r>
            <a:r>
              <a:rPr sz="1100" dirty="0">
                <a:solidFill>
                  <a:srgbClr val="3D3C2C"/>
                </a:solidFill>
                <a:latin typeface="Century Gothic"/>
                <a:cs typeface="Century Gothic"/>
              </a:rPr>
              <a:t>l</a:t>
            </a:r>
            <a:r>
              <a:rPr sz="1100" spc="-2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100" spc="5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100" dirty="0">
                <a:solidFill>
                  <a:srgbClr val="3D3C2C"/>
                </a:solidFill>
                <a:latin typeface="Century Gothic"/>
                <a:cs typeface="Century Gothic"/>
              </a:rPr>
              <a:t>gn</a:t>
            </a:r>
            <a:r>
              <a:rPr sz="1100" spc="5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100" dirty="0">
                <a:solidFill>
                  <a:srgbClr val="3D3C2C"/>
                </a:solidFill>
                <a:latin typeface="Century Gothic"/>
                <a:cs typeface="Century Gothic"/>
              </a:rPr>
              <a:t>tion</a:t>
            </a:r>
            <a:r>
              <a:rPr sz="1100" spc="-1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100" dirty="0">
                <a:solidFill>
                  <a:srgbClr val="3D3C2C"/>
                </a:solidFill>
                <a:latin typeface="Century Gothic"/>
                <a:cs typeface="Century Gothic"/>
              </a:rPr>
              <a:t>r</a:t>
            </a:r>
            <a:r>
              <a:rPr sz="1100" spc="-5" dirty="0">
                <a:solidFill>
                  <a:srgbClr val="3D3C2C"/>
                </a:solidFill>
                <a:latin typeface="Century Gothic"/>
                <a:cs typeface="Century Gothic"/>
              </a:rPr>
              <a:t>ang</a:t>
            </a:r>
            <a:r>
              <a:rPr sz="1100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1100" spc="-2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100" spc="5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100" dirty="0">
                <a:solidFill>
                  <a:srgbClr val="3D3C2C"/>
                </a:solidFill>
                <a:latin typeface="Century Gothic"/>
                <a:cs typeface="Century Gothic"/>
              </a:rPr>
              <a:t>s</a:t>
            </a:r>
            <a:r>
              <a:rPr sz="1100" spc="-1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100" spc="-5" dirty="0">
                <a:solidFill>
                  <a:srgbClr val="3D3C2C"/>
                </a:solidFill>
                <a:latin typeface="Century Gothic"/>
                <a:cs typeface="Century Gothic"/>
              </a:rPr>
              <a:t>1</a:t>
            </a:r>
            <a:r>
              <a:rPr sz="1100" spc="10" dirty="0">
                <a:solidFill>
                  <a:srgbClr val="3D3C2C"/>
                </a:solidFill>
                <a:latin typeface="Century Gothic"/>
                <a:cs typeface="Century Gothic"/>
              </a:rPr>
              <a:t>5</a:t>
            </a:r>
            <a:r>
              <a:rPr sz="1100" spc="5" dirty="0">
                <a:solidFill>
                  <a:srgbClr val="3D3C2C"/>
                </a:solidFill>
                <a:latin typeface="Century Gothic"/>
                <a:cs typeface="Century Gothic"/>
              </a:rPr>
              <a:t>-</a:t>
            </a:r>
            <a:r>
              <a:rPr sz="1100" spc="-5" dirty="0">
                <a:solidFill>
                  <a:srgbClr val="3D3C2C"/>
                </a:solidFill>
                <a:latin typeface="Century Gothic"/>
                <a:cs typeface="Century Gothic"/>
              </a:rPr>
              <a:t>74%.</a:t>
            </a:r>
            <a:endParaRPr sz="1100">
              <a:latin typeface="Century Gothic"/>
              <a:cs typeface="Century Gothic"/>
            </a:endParaRPr>
          </a:p>
          <a:p>
            <a:pPr marL="353695" marR="2327910" indent="-274320" algn="just">
              <a:lnSpc>
                <a:spcPct val="80000"/>
              </a:lnSpc>
              <a:spcBef>
                <a:spcPts val="310"/>
              </a:spcBef>
            </a:pPr>
            <a:r>
              <a:rPr sz="950" spc="25" dirty="0">
                <a:solidFill>
                  <a:srgbClr val="93C500"/>
                </a:solidFill>
                <a:latin typeface="Wingdings 2"/>
                <a:cs typeface="Wingdings 2"/>
              </a:rPr>
              <a:t></a:t>
            </a:r>
            <a:r>
              <a:rPr sz="950" spc="25" dirty="0">
                <a:solidFill>
                  <a:srgbClr val="93C500"/>
                </a:solidFill>
                <a:latin typeface="Times New Roman"/>
                <a:cs typeface="Times New Roman"/>
              </a:rPr>
              <a:t>    </a:t>
            </a:r>
            <a:r>
              <a:rPr sz="950" spc="90" dirty="0">
                <a:solidFill>
                  <a:srgbClr val="93C500"/>
                </a:solidFill>
                <a:latin typeface="Times New Roman"/>
                <a:cs typeface="Times New Roman"/>
              </a:rPr>
              <a:t> </a:t>
            </a:r>
            <a:r>
              <a:rPr sz="1300" spc="-65" dirty="0">
                <a:solidFill>
                  <a:srgbClr val="3D3C2C"/>
                </a:solidFill>
                <a:latin typeface="Century Gothic"/>
                <a:cs typeface="Century Gothic"/>
              </a:rPr>
              <a:t>W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h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n</a:t>
            </a:r>
            <a:r>
              <a:rPr sz="1300" spc="4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h</a:t>
            </a:r>
            <a:r>
              <a:rPr sz="1300" spc="-25" dirty="0">
                <a:solidFill>
                  <a:srgbClr val="3D3C2C"/>
                </a:solidFill>
                <a:latin typeface="Century Gothic"/>
                <a:cs typeface="Century Gothic"/>
              </a:rPr>
              <a:t>y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d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r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ogen</a:t>
            </a:r>
            <a:r>
              <a:rPr sz="1300" spc="2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5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300" spc="-5" dirty="0">
                <a:solidFill>
                  <a:srgbClr val="3D3C2C"/>
                </a:solidFill>
                <a:latin typeface="Century Gothic"/>
                <a:cs typeface="Century Gothic"/>
              </a:rPr>
              <a:t>s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 b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u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r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n</a:t>
            </a:r>
            <a:r>
              <a:rPr sz="1300" spc="5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ng</a:t>
            </a:r>
            <a:r>
              <a:rPr sz="1300" spc="-2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5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300" spc="-5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b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u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r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ns</a:t>
            </a:r>
            <a:r>
              <a:rPr sz="1300" spc="-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a</a:t>
            </a:r>
            <a:r>
              <a:rPr sz="1300" spc="-5" dirty="0">
                <a:solidFill>
                  <a:srgbClr val="3D3C2C"/>
                </a:solidFill>
                <a:latin typeface="Century Gothic"/>
                <a:cs typeface="Century Gothic"/>
              </a:rPr>
              <a:t>s</a:t>
            </a:r>
            <a:r>
              <a:rPr sz="130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a</a:t>
            </a:r>
            <a:r>
              <a:rPr sz="130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p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a</a:t>
            </a:r>
            <a:r>
              <a:rPr sz="1300" dirty="0">
                <a:solidFill>
                  <a:srgbClr val="3D3C2C"/>
                </a:solidFill>
                <a:latin typeface="Century Gothic"/>
                <a:cs typeface="Century Gothic"/>
              </a:rPr>
              <a:t>l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1300" spc="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blue</a:t>
            </a:r>
            <a:r>
              <a:rPr sz="1300" spc="-5" dirty="0">
                <a:solidFill>
                  <a:srgbClr val="3D3C2C"/>
                </a:solidFill>
                <a:latin typeface="Century Gothic"/>
                <a:cs typeface="Century Gothic"/>
              </a:rPr>
              <a:t> fl</a:t>
            </a:r>
            <a:r>
              <a:rPr sz="1300" spc="-20" dirty="0">
                <a:solidFill>
                  <a:srgbClr val="3D3C2C"/>
                </a:solidFill>
                <a:latin typeface="Century Gothic"/>
                <a:cs typeface="Century Gothic"/>
              </a:rPr>
              <a:t>am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1300" spc="3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hat </a:t>
            </a:r>
            <a:r>
              <a:rPr sz="1300" spc="5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300" spc="-5" dirty="0">
                <a:solidFill>
                  <a:srgbClr val="3D3C2C"/>
                </a:solidFill>
                <a:latin typeface="Century Gothic"/>
                <a:cs typeface="Century Gothic"/>
              </a:rPr>
              <a:t>s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 a</a:t>
            </a:r>
            <a:r>
              <a:rPr sz="1300" dirty="0">
                <a:solidFill>
                  <a:srgbClr val="3D3C2C"/>
                </a:solidFill>
                <a:latin typeface="Century Gothic"/>
                <a:cs typeface="Century Gothic"/>
              </a:rPr>
              <a:t>l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most</a:t>
            </a:r>
            <a:r>
              <a:rPr sz="1300" spc="-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5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n</a:t>
            </a:r>
            <a:r>
              <a:rPr sz="1300" spc="-20" dirty="0">
                <a:solidFill>
                  <a:srgbClr val="3D3C2C"/>
                </a:solidFill>
                <a:latin typeface="Century Gothic"/>
                <a:cs typeface="Century Gothic"/>
              </a:rPr>
              <a:t>v</a:t>
            </a:r>
            <a:r>
              <a:rPr sz="1300" spc="5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s</a:t>
            </a:r>
            <a:r>
              <a:rPr sz="1300" spc="5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ble</a:t>
            </a:r>
            <a:r>
              <a:rPr sz="1300" spc="-3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5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n da</a:t>
            </a:r>
            <a:r>
              <a:rPr sz="1300" spc="-20" dirty="0">
                <a:solidFill>
                  <a:srgbClr val="3D3C2C"/>
                </a:solidFill>
                <a:latin typeface="Century Gothic"/>
                <a:cs typeface="Century Gothic"/>
              </a:rPr>
              <a:t>y</a:t>
            </a:r>
            <a:r>
              <a:rPr sz="1300" spc="-5" dirty="0">
                <a:solidFill>
                  <a:srgbClr val="3D3C2C"/>
                </a:solidFill>
                <a:latin typeface="Century Gothic"/>
                <a:cs typeface="Century Gothic"/>
              </a:rPr>
              <a:t>l</a:t>
            </a:r>
            <a:r>
              <a:rPr sz="1300" spc="5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gh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300" spc="-5" dirty="0">
                <a:solidFill>
                  <a:srgbClr val="3D3C2C"/>
                </a:solidFill>
                <a:latin typeface="Century Gothic"/>
                <a:cs typeface="Century Gothic"/>
              </a:rPr>
              <a:t>.</a:t>
            </a:r>
            <a:endParaRPr sz="1300">
              <a:latin typeface="Century Gothic"/>
              <a:cs typeface="Century Gothic"/>
            </a:endParaRPr>
          </a:p>
          <a:p>
            <a:pPr marL="650875" marR="2270125" indent="-274955">
              <a:lnSpc>
                <a:spcPct val="80000"/>
              </a:lnSpc>
              <a:spcBef>
                <a:spcPts val="270"/>
              </a:spcBef>
              <a:tabLst>
                <a:tab pos="650875" algn="l"/>
              </a:tabLst>
            </a:pPr>
            <a:r>
              <a:rPr sz="850" spc="-20" dirty="0">
                <a:solidFill>
                  <a:srgbClr val="93C500"/>
                </a:solidFill>
                <a:latin typeface="Wingdings 2"/>
                <a:cs typeface="Wingdings 2"/>
              </a:rPr>
              <a:t></a:t>
            </a:r>
            <a:r>
              <a:rPr sz="850" spc="-20" dirty="0">
                <a:solidFill>
                  <a:srgbClr val="93C500"/>
                </a:solidFill>
                <a:latin typeface="Times New Roman"/>
                <a:cs typeface="Times New Roman"/>
              </a:rPr>
              <a:t>	</a:t>
            </a:r>
            <a:r>
              <a:rPr sz="1100" spc="-20" dirty="0">
                <a:solidFill>
                  <a:srgbClr val="3D3C2C"/>
                </a:solidFill>
                <a:latin typeface="Century Gothic"/>
                <a:cs typeface="Century Gothic"/>
              </a:rPr>
              <a:t>U</a:t>
            </a:r>
            <a:r>
              <a:rPr sz="1100" spc="-5" dirty="0">
                <a:solidFill>
                  <a:srgbClr val="3D3C2C"/>
                </a:solidFill>
                <a:latin typeface="Century Gothic"/>
                <a:cs typeface="Century Gothic"/>
              </a:rPr>
              <a:t>n</a:t>
            </a:r>
            <a:r>
              <a:rPr sz="1100" spc="5" dirty="0">
                <a:solidFill>
                  <a:srgbClr val="3D3C2C"/>
                </a:solidFill>
                <a:latin typeface="Century Gothic"/>
                <a:cs typeface="Century Gothic"/>
              </a:rPr>
              <a:t>l</a:t>
            </a:r>
            <a:r>
              <a:rPr sz="1100" dirty="0">
                <a:solidFill>
                  <a:srgbClr val="3D3C2C"/>
                </a:solidFill>
                <a:latin typeface="Century Gothic"/>
                <a:cs typeface="Century Gothic"/>
              </a:rPr>
              <a:t>ess</a:t>
            </a:r>
            <a:r>
              <a:rPr sz="1100" spc="-1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100" spc="5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100" dirty="0">
                <a:solidFill>
                  <a:srgbClr val="3D3C2C"/>
                </a:solidFill>
                <a:latin typeface="Century Gothic"/>
                <a:cs typeface="Century Gothic"/>
              </a:rPr>
              <a:t>n</a:t>
            </a:r>
            <a:r>
              <a:rPr sz="1100" spc="-1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100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100" spc="-5" dirty="0">
                <a:solidFill>
                  <a:srgbClr val="3D3C2C"/>
                </a:solidFill>
                <a:latin typeface="Century Gothic"/>
                <a:cs typeface="Century Gothic"/>
              </a:rPr>
              <a:t>h</a:t>
            </a:r>
            <a:r>
              <a:rPr sz="1100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1100" spc="-1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100" spc="-5" dirty="0">
                <a:solidFill>
                  <a:srgbClr val="3D3C2C"/>
                </a:solidFill>
                <a:latin typeface="Century Gothic"/>
                <a:cs typeface="Century Gothic"/>
              </a:rPr>
              <a:t>p</a:t>
            </a:r>
            <a:r>
              <a:rPr sz="1100" spc="5" dirty="0">
                <a:solidFill>
                  <a:srgbClr val="3D3C2C"/>
                </a:solidFill>
                <a:latin typeface="Century Gothic"/>
                <a:cs typeface="Century Gothic"/>
              </a:rPr>
              <a:t>r</a:t>
            </a:r>
            <a:r>
              <a:rPr sz="1100" dirty="0">
                <a:solidFill>
                  <a:srgbClr val="3D3C2C"/>
                </a:solidFill>
                <a:latin typeface="Century Gothic"/>
                <a:cs typeface="Century Gothic"/>
              </a:rPr>
              <a:t>esen</a:t>
            </a:r>
            <a:r>
              <a:rPr sz="1100" spc="5" dirty="0">
                <a:solidFill>
                  <a:srgbClr val="3D3C2C"/>
                </a:solidFill>
                <a:latin typeface="Century Gothic"/>
                <a:cs typeface="Century Gothic"/>
              </a:rPr>
              <a:t>c</a:t>
            </a:r>
            <a:r>
              <a:rPr sz="1100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1100" spc="-5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100" dirty="0">
                <a:solidFill>
                  <a:srgbClr val="3D3C2C"/>
                </a:solidFill>
                <a:latin typeface="Century Gothic"/>
                <a:cs typeface="Century Gothic"/>
              </a:rPr>
              <a:t>of </a:t>
            </a:r>
            <a:r>
              <a:rPr sz="1100" spc="-5" dirty="0">
                <a:solidFill>
                  <a:srgbClr val="3D3C2C"/>
                </a:solidFill>
                <a:latin typeface="Century Gothic"/>
                <a:cs typeface="Century Gothic"/>
              </a:rPr>
              <a:t>a</a:t>
            </a:r>
            <a:r>
              <a:rPr sz="1100" dirty="0">
                <a:solidFill>
                  <a:srgbClr val="3D3C2C"/>
                </a:solidFill>
                <a:latin typeface="Century Gothic"/>
                <a:cs typeface="Century Gothic"/>
              </a:rPr>
              <a:t>n</a:t>
            </a:r>
            <a:r>
              <a:rPr sz="1100" spc="-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100" spc="5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100" spc="-5" dirty="0">
                <a:solidFill>
                  <a:srgbClr val="3D3C2C"/>
                </a:solidFill>
                <a:latin typeface="Century Gothic"/>
                <a:cs typeface="Century Gothic"/>
              </a:rPr>
              <a:t>mp</a:t>
            </a:r>
            <a:r>
              <a:rPr sz="1100" dirty="0">
                <a:solidFill>
                  <a:srgbClr val="3D3C2C"/>
                </a:solidFill>
                <a:latin typeface="Century Gothic"/>
                <a:cs typeface="Century Gothic"/>
              </a:rPr>
              <a:t>ur</a:t>
            </a:r>
            <a:r>
              <a:rPr sz="1100" spc="5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100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100" spc="-10" dirty="0">
                <a:solidFill>
                  <a:srgbClr val="3D3C2C"/>
                </a:solidFill>
                <a:latin typeface="Century Gothic"/>
                <a:cs typeface="Century Gothic"/>
              </a:rPr>
              <a:t>y</a:t>
            </a:r>
            <a:r>
              <a:rPr sz="1100" dirty="0">
                <a:solidFill>
                  <a:srgbClr val="3D3C2C"/>
                </a:solidFill>
                <a:latin typeface="Century Gothic"/>
                <a:cs typeface="Century Gothic"/>
              </a:rPr>
              <a:t>, h</a:t>
            </a:r>
            <a:r>
              <a:rPr sz="1100" spc="-10" dirty="0">
                <a:solidFill>
                  <a:srgbClr val="3D3C2C"/>
                </a:solidFill>
                <a:latin typeface="Century Gothic"/>
                <a:cs typeface="Century Gothic"/>
              </a:rPr>
              <a:t>y</a:t>
            </a:r>
            <a:r>
              <a:rPr sz="1100" dirty="0">
                <a:solidFill>
                  <a:srgbClr val="3D3C2C"/>
                </a:solidFill>
                <a:latin typeface="Century Gothic"/>
                <a:cs typeface="Century Gothic"/>
              </a:rPr>
              <a:t>drogen</a:t>
            </a:r>
            <a:r>
              <a:rPr sz="1100" spc="-3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100" dirty="0">
                <a:solidFill>
                  <a:srgbClr val="3D3C2C"/>
                </a:solidFill>
                <a:latin typeface="Century Gothic"/>
                <a:cs typeface="Century Gothic"/>
              </a:rPr>
              <a:t>f</a:t>
            </a:r>
            <a:r>
              <a:rPr sz="1100" spc="5" dirty="0">
                <a:solidFill>
                  <a:srgbClr val="3D3C2C"/>
                </a:solidFill>
                <a:latin typeface="Century Gothic"/>
                <a:cs typeface="Century Gothic"/>
              </a:rPr>
              <a:t>l</a:t>
            </a:r>
            <a:r>
              <a:rPr sz="1100" spc="-5" dirty="0">
                <a:solidFill>
                  <a:srgbClr val="3D3C2C"/>
                </a:solidFill>
                <a:latin typeface="Century Gothic"/>
                <a:cs typeface="Century Gothic"/>
              </a:rPr>
              <a:t>am</a:t>
            </a:r>
            <a:r>
              <a:rPr sz="1100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1100" spc="-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100" spc="-10" dirty="0">
                <a:solidFill>
                  <a:srgbClr val="3D3C2C"/>
                </a:solidFill>
                <a:latin typeface="Century Gothic"/>
                <a:cs typeface="Century Gothic"/>
              </a:rPr>
              <a:t>w</a:t>
            </a:r>
            <a:r>
              <a:rPr sz="1100" spc="5" dirty="0">
                <a:solidFill>
                  <a:srgbClr val="3D3C2C"/>
                </a:solidFill>
                <a:latin typeface="Century Gothic"/>
                <a:cs typeface="Century Gothic"/>
              </a:rPr>
              <a:t>il</a:t>
            </a:r>
            <a:r>
              <a:rPr sz="1100" dirty="0">
                <a:solidFill>
                  <a:srgbClr val="3D3C2C"/>
                </a:solidFill>
                <a:latin typeface="Century Gothic"/>
                <a:cs typeface="Century Gothic"/>
              </a:rPr>
              <a:t>l</a:t>
            </a:r>
            <a:r>
              <a:rPr sz="1100" spc="-1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100" dirty="0">
                <a:solidFill>
                  <a:srgbClr val="3D3C2C"/>
                </a:solidFill>
                <a:latin typeface="Century Gothic"/>
                <a:cs typeface="Century Gothic"/>
              </a:rPr>
              <a:t>n</a:t>
            </a:r>
            <a:r>
              <a:rPr sz="1100" spc="-5" dirty="0">
                <a:solidFill>
                  <a:srgbClr val="3D3C2C"/>
                </a:solidFill>
                <a:latin typeface="Century Gothic"/>
                <a:cs typeface="Century Gothic"/>
              </a:rPr>
              <a:t>o</a:t>
            </a:r>
            <a:r>
              <a:rPr sz="1100" dirty="0">
                <a:solidFill>
                  <a:srgbClr val="3D3C2C"/>
                </a:solidFill>
                <a:latin typeface="Century Gothic"/>
                <a:cs typeface="Century Gothic"/>
              </a:rPr>
              <a:t>t emit</a:t>
            </a:r>
            <a:r>
              <a:rPr sz="1100" spc="-1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100" dirty="0">
                <a:solidFill>
                  <a:srgbClr val="3D3C2C"/>
                </a:solidFill>
                <a:latin typeface="Century Gothic"/>
                <a:cs typeface="Century Gothic"/>
              </a:rPr>
              <a:t>s</a:t>
            </a:r>
            <a:r>
              <a:rPr sz="1100" spc="-5" dirty="0">
                <a:solidFill>
                  <a:srgbClr val="3D3C2C"/>
                </a:solidFill>
                <a:latin typeface="Century Gothic"/>
                <a:cs typeface="Century Gothic"/>
              </a:rPr>
              <a:t>m</a:t>
            </a:r>
            <a:r>
              <a:rPr sz="1100" dirty="0">
                <a:solidFill>
                  <a:srgbClr val="3D3C2C"/>
                </a:solidFill>
                <a:latin typeface="Century Gothic"/>
                <a:cs typeface="Century Gothic"/>
              </a:rPr>
              <a:t>o</a:t>
            </a:r>
            <a:r>
              <a:rPr sz="1100" spc="-10" dirty="0">
                <a:solidFill>
                  <a:srgbClr val="3D3C2C"/>
                </a:solidFill>
                <a:latin typeface="Century Gothic"/>
                <a:cs typeface="Century Gothic"/>
              </a:rPr>
              <a:t>k</a:t>
            </a:r>
            <a:r>
              <a:rPr sz="1100" dirty="0">
                <a:solidFill>
                  <a:srgbClr val="3D3C2C"/>
                </a:solidFill>
                <a:latin typeface="Century Gothic"/>
                <a:cs typeface="Century Gothic"/>
              </a:rPr>
              <a:t>e.</a:t>
            </a:r>
            <a:endParaRPr sz="1100">
              <a:latin typeface="Century Gothic"/>
              <a:cs typeface="Century Gothic"/>
            </a:endParaRPr>
          </a:p>
          <a:p>
            <a:pPr marL="353695" marR="2279650" indent="-274320">
              <a:lnSpc>
                <a:spcPts val="1250"/>
              </a:lnSpc>
              <a:spcBef>
                <a:spcPts val="290"/>
              </a:spcBef>
              <a:tabLst>
                <a:tab pos="353695" algn="l"/>
              </a:tabLst>
            </a:pPr>
            <a:r>
              <a:rPr sz="950" spc="25" dirty="0">
                <a:solidFill>
                  <a:srgbClr val="93C500"/>
                </a:solidFill>
                <a:latin typeface="Wingdings 2"/>
                <a:cs typeface="Wingdings 2"/>
              </a:rPr>
              <a:t></a:t>
            </a:r>
            <a:r>
              <a:rPr sz="950" spc="25" dirty="0">
                <a:solidFill>
                  <a:srgbClr val="93C500"/>
                </a:solidFill>
                <a:latin typeface="Times New Roman"/>
                <a:cs typeface="Times New Roman"/>
              </a:rPr>
              <a:t>	</a:t>
            </a:r>
            <a:r>
              <a:rPr sz="1300" spc="-35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he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r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1300" spc="4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5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300" spc="-5" dirty="0">
                <a:solidFill>
                  <a:srgbClr val="3D3C2C"/>
                </a:solidFill>
                <a:latin typeface="Century Gothic"/>
                <a:cs typeface="Century Gothic"/>
              </a:rPr>
              <a:t>s</a:t>
            </a:r>
            <a:r>
              <a:rPr sz="1300" spc="-2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a</a:t>
            </a:r>
            <a:r>
              <a:rPr sz="1300" dirty="0">
                <a:solidFill>
                  <a:srgbClr val="3D3C2C"/>
                </a:solidFill>
                <a:latin typeface="Century Gothic"/>
                <a:cs typeface="Century Gothic"/>
              </a:rPr>
              <a:t>l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most</a:t>
            </a:r>
            <a:r>
              <a:rPr sz="1300" spc="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no</a:t>
            </a:r>
            <a:r>
              <a:rPr sz="130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rad</a:t>
            </a:r>
            <a:r>
              <a:rPr sz="1300" spc="5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a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nt</a:t>
            </a:r>
            <a:r>
              <a:rPr sz="1300" spc="-2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heat</a:t>
            </a:r>
            <a:r>
              <a:rPr sz="1300" spc="1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5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n</a:t>
            </a:r>
            <a:r>
              <a:rPr sz="1300" spc="-2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a h</a:t>
            </a:r>
            <a:r>
              <a:rPr sz="1300" spc="-20" dirty="0">
                <a:solidFill>
                  <a:srgbClr val="3D3C2C"/>
                </a:solidFill>
                <a:latin typeface="Century Gothic"/>
                <a:cs typeface="Century Gothic"/>
              </a:rPr>
              <a:t>y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d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r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o</a:t>
            </a:r>
            <a:r>
              <a:rPr sz="1300" spc="-5" dirty="0">
                <a:solidFill>
                  <a:srgbClr val="3D3C2C"/>
                </a:solidFill>
                <a:latin typeface="Century Gothic"/>
                <a:cs typeface="Century Gothic"/>
              </a:rPr>
              <a:t>g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en</a:t>
            </a:r>
            <a:r>
              <a:rPr sz="1300" spc="2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-5" dirty="0">
                <a:solidFill>
                  <a:srgbClr val="3D3C2C"/>
                </a:solidFill>
                <a:latin typeface="Century Gothic"/>
                <a:cs typeface="Century Gothic"/>
              </a:rPr>
              <a:t>f</a:t>
            </a:r>
            <a:r>
              <a:rPr sz="1300" dirty="0">
                <a:solidFill>
                  <a:srgbClr val="3D3C2C"/>
                </a:solidFill>
                <a:latin typeface="Century Gothic"/>
                <a:cs typeface="Century Gothic"/>
              </a:rPr>
              <a:t>l</a:t>
            </a:r>
            <a:r>
              <a:rPr sz="1300" spc="-20" dirty="0">
                <a:solidFill>
                  <a:srgbClr val="3D3C2C"/>
                </a:solidFill>
                <a:latin typeface="Century Gothic"/>
                <a:cs typeface="Century Gothic"/>
              </a:rPr>
              <a:t>am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1300" spc="2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a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nd</a:t>
            </a:r>
            <a:r>
              <a:rPr sz="1300" spc="-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5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300" spc="-5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300" spc="-2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bu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r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ns</a:t>
            </a:r>
            <a:r>
              <a:rPr sz="1300" spc="-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-20" dirty="0">
                <a:solidFill>
                  <a:srgbClr val="3D3C2C"/>
                </a:solidFill>
                <a:latin typeface="Century Gothic"/>
                <a:cs typeface="Century Gothic"/>
              </a:rPr>
              <a:t>v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r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y ho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300" spc="-5" dirty="0">
                <a:solidFill>
                  <a:srgbClr val="3D3C2C"/>
                </a:solidFill>
                <a:latin typeface="Century Gothic"/>
                <a:cs typeface="Century Gothic"/>
              </a:rPr>
              <a:t>.</a:t>
            </a:r>
            <a:endParaRPr sz="1300">
              <a:latin typeface="Century Gothic"/>
              <a:cs typeface="Century Gothic"/>
            </a:endParaRPr>
          </a:p>
          <a:p>
            <a:pPr marL="650875" marR="2208530" indent="-274955">
              <a:lnSpc>
                <a:spcPts val="1060"/>
              </a:lnSpc>
              <a:spcBef>
                <a:spcPts val="270"/>
              </a:spcBef>
              <a:tabLst>
                <a:tab pos="650875" algn="l"/>
              </a:tabLst>
            </a:pPr>
            <a:r>
              <a:rPr sz="800" spc="25" dirty="0">
                <a:solidFill>
                  <a:srgbClr val="93C500"/>
                </a:solidFill>
                <a:latin typeface="Wingdings 2"/>
                <a:cs typeface="Wingdings 2"/>
              </a:rPr>
              <a:t></a:t>
            </a:r>
            <a:r>
              <a:rPr sz="800" spc="25" dirty="0">
                <a:solidFill>
                  <a:srgbClr val="93C500"/>
                </a:solidFill>
                <a:latin typeface="Times New Roman"/>
                <a:cs typeface="Times New Roman"/>
              </a:rPr>
              <a:t>	</a:t>
            </a:r>
            <a:r>
              <a:rPr sz="1100" spc="-30" dirty="0">
                <a:solidFill>
                  <a:srgbClr val="3D3C2C"/>
                </a:solidFill>
                <a:latin typeface="Century Gothic"/>
                <a:cs typeface="Century Gothic"/>
              </a:rPr>
              <a:t>A</a:t>
            </a:r>
            <a:r>
              <a:rPr sz="1100" dirty="0">
                <a:solidFill>
                  <a:srgbClr val="3D3C2C"/>
                </a:solidFill>
                <a:latin typeface="Century Gothic"/>
                <a:cs typeface="Century Gothic"/>
              </a:rPr>
              <a:t>s</a:t>
            </a:r>
            <a:r>
              <a:rPr sz="1100" spc="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100" dirty="0">
                <a:solidFill>
                  <a:srgbClr val="3D3C2C"/>
                </a:solidFill>
                <a:latin typeface="Century Gothic"/>
                <a:cs typeface="Century Gothic"/>
              </a:rPr>
              <a:t>a</a:t>
            </a:r>
            <a:r>
              <a:rPr sz="1100" spc="-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100" dirty="0">
                <a:solidFill>
                  <a:srgbClr val="3D3C2C"/>
                </a:solidFill>
                <a:latin typeface="Century Gothic"/>
                <a:cs typeface="Century Gothic"/>
              </a:rPr>
              <a:t>resu</a:t>
            </a:r>
            <a:r>
              <a:rPr sz="1100" spc="-5" dirty="0">
                <a:solidFill>
                  <a:srgbClr val="3D3C2C"/>
                </a:solidFill>
                <a:latin typeface="Century Gothic"/>
                <a:cs typeface="Century Gothic"/>
              </a:rPr>
              <a:t>l</a:t>
            </a:r>
            <a:r>
              <a:rPr sz="1100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100" spc="-3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100" dirty="0">
                <a:solidFill>
                  <a:srgbClr val="3D3C2C"/>
                </a:solidFill>
                <a:latin typeface="Century Gothic"/>
                <a:cs typeface="Century Gothic"/>
              </a:rPr>
              <a:t>of</a:t>
            </a:r>
            <a:r>
              <a:rPr sz="1100" spc="-1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100" spc="5" dirty="0">
                <a:solidFill>
                  <a:srgbClr val="3D3C2C"/>
                </a:solidFill>
                <a:latin typeface="Century Gothic"/>
                <a:cs typeface="Century Gothic"/>
              </a:rPr>
              <a:t>l</a:t>
            </a:r>
            <a:r>
              <a:rPr sz="1100" dirty="0">
                <a:solidFill>
                  <a:srgbClr val="3D3C2C"/>
                </a:solidFill>
                <a:latin typeface="Century Gothic"/>
                <a:cs typeface="Century Gothic"/>
              </a:rPr>
              <a:t>ow</a:t>
            </a:r>
            <a:r>
              <a:rPr sz="1100" spc="-1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100" dirty="0">
                <a:solidFill>
                  <a:srgbClr val="3D3C2C"/>
                </a:solidFill>
                <a:latin typeface="Century Gothic"/>
                <a:cs typeface="Century Gothic"/>
              </a:rPr>
              <a:t>r</a:t>
            </a:r>
            <a:r>
              <a:rPr sz="1100" spc="-5" dirty="0">
                <a:solidFill>
                  <a:srgbClr val="3D3C2C"/>
                </a:solidFill>
                <a:latin typeface="Century Gothic"/>
                <a:cs typeface="Century Gothic"/>
              </a:rPr>
              <a:t>ad</a:t>
            </a:r>
            <a:r>
              <a:rPr sz="1100" spc="5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100" spc="-5" dirty="0">
                <a:solidFill>
                  <a:srgbClr val="3D3C2C"/>
                </a:solidFill>
                <a:latin typeface="Century Gothic"/>
                <a:cs typeface="Century Gothic"/>
              </a:rPr>
              <a:t>an</a:t>
            </a:r>
            <a:r>
              <a:rPr sz="1100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100" spc="-2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100" dirty="0">
                <a:solidFill>
                  <a:srgbClr val="3D3C2C"/>
                </a:solidFill>
                <a:latin typeface="Century Gothic"/>
                <a:cs typeface="Century Gothic"/>
              </a:rPr>
              <a:t>heat,</a:t>
            </a:r>
            <a:r>
              <a:rPr sz="1100" spc="-1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100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100" spc="-5" dirty="0">
                <a:solidFill>
                  <a:srgbClr val="3D3C2C"/>
                </a:solidFill>
                <a:latin typeface="Century Gothic"/>
                <a:cs typeface="Century Gothic"/>
              </a:rPr>
              <a:t>h</a:t>
            </a:r>
            <a:r>
              <a:rPr sz="1100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1100" spc="5" dirty="0">
                <a:solidFill>
                  <a:srgbClr val="3D3C2C"/>
                </a:solidFill>
                <a:latin typeface="Century Gothic"/>
                <a:cs typeface="Century Gothic"/>
              </a:rPr>
              <a:t>r</a:t>
            </a:r>
            <a:r>
              <a:rPr sz="1100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1100" spc="-3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100" spc="5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100" dirty="0">
                <a:solidFill>
                  <a:srgbClr val="3D3C2C"/>
                </a:solidFill>
                <a:latin typeface="Century Gothic"/>
                <a:cs typeface="Century Gothic"/>
              </a:rPr>
              <a:t>s </a:t>
            </a:r>
            <a:r>
              <a:rPr sz="1100" spc="5" dirty="0">
                <a:solidFill>
                  <a:srgbClr val="3D3C2C"/>
                </a:solidFill>
                <a:latin typeface="Century Gothic"/>
                <a:cs typeface="Century Gothic"/>
              </a:rPr>
              <a:t>li</a:t>
            </a:r>
            <a:r>
              <a:rPr sz="1100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100" spc="-5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100" spc="5" dirty="0">
                <a:solidFill>
                  <a:srgbClr val="3D3C2C"/>
                </a:solidFill>
                <a:latin typeface="Century Gothic"/>
                <a:cs typeface="Century Gothic"/>
              </a:rPr>
              <a:t>l</a:t>
            </a:r>
            <a:r>
              <a:rPr sz="1100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1100" spc="-1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100" dirty="0">
                <a:solidFill>
                  <a:srgbClr val="3D3C2C"/>
                </a:solidFill>
                <a:latin typeface="Century Gothic"/>
                <a:cs typeface="Century Gothic"/>
              </a:rPr>
              <a:t>r</a:t>
            </a:r>
            <a:r>
              <a:rPr sz="1100" spc="5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100" dirty="0">
                <a:solidFill>
                  <a:srgbClr val="3D3C2C"/>
                </a:solidFill>
                <a:latin typeface="Century Gothic"/>
                <a:cs typeface="Century Gothic"/>
              </a:rPr>
              <a:t>sk</a:t>
            </a:r>
            <a:r>
              <a:rPr sz="1100" spc="-3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100" dirty="0">
                <a:solidFill>
                  <a:srgbClr val="3D3C2C"/>
                </a:solidFill>
                <a:latin typeface="Century Gothic"/>
                <a:cs typeface="Century Gothic"/>
              </a:rPr>
              <a:t>of se</a:t>
            </a:r>
            <a:r>
              <a:rPr sz="1100" spc="5" dirty="0">
                <a:solidFill>
                  <a:srgbClr val="3D3C2C"/>
                </a:solidFill>
                <a:latin typeface="Century Gothic"/>
                <a:cs typeface="Century Gothic"/>
              </a:rPr>
              <a:t>c</a:t>
            </a:r>
            <a:r>
              <a:rPr sz="1100" dirty="0">
                <a:solidFill>
                  <a:srgbClr val="3D3C2C"/>
                </a:solidFill>
                <a:latin typeface="Century Gothic"/>
                <a:cs typeface="Century Gothic"/>
              </a:rPr>
              <a:t>o</a:t>
            </a:r>
            <a:r>
              <a:rPr sz="1100" spc="-5" dirty="0">
                <a:solidFill>
                  <a:srgbClr val="3D3C2C"/>
                </a:solidFill>
                <a:latin typeface="Century Gothic"/>
                <a:cs typeface="Century Gothic"/>
              </a:rPr>
              <a:t>n</a:t>
            </a:r>
            <a:r>
              <a:rPr sz="1100" dirty="0">
                <a:solidFill>
                  <a:srgbClr val="3D3C2C"/>
                </a:solidFill>
                <a:latin typeface="Century Gothic"/>
                <a:cs typeface="Century Gothic"/>
              </a:rPr>
              <a:t>dary</a:t>
            </a:r>
            <a:r>
              <a:rPr sz="1100" spc="-4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100" dirty="0">
                <a:solidFill>
                  <a:srgbClr val="3D3C2C"/>
                </a:solidFill>
                <a:latin typeface="Century Gothic"/>
                <a:cs typeface="Century Gothic"/>
              </a:rPr>
              <a:t>f</a:t>
            </a:r>
            <a:r>
              <a:rPr sz="1100" spc="5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100" dirty="0">
                <a:solidFill>
                  <a:srgbClr val="3D3C2C"/>
                </a:solidFill>
                <a:latin typeface="Century Gothic"/>
                <a:cs typeface="Century Gothic"/>
              </a:rPr>
              <a:t>re</a:t>
            </a:r>
            <a:r>
              <a:rPr sz="1100" spc="-3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100" spc="-5" dirty="0">
                <a:solidFill>
                  <a:srgbClr val="3D3C2C"/>
                </a:solidFill>
                <a:latin typeface="Century Gothic"/>
                <a:cs typeface="Century Gothic"/>
              </a:rPr>
              <a:t>and/o</a:t>
            </a:r>
            <a:r>
              <a:rPr sz="1100" dirty="0">
                <a:solidFill>
                  <a:srgbClr val="3D3C2C"/>
                </a:solidFill>
                <a:latin typeface="Century Gothic"/>
                <a:cs typeface="Century Gothic"/>
              </a:rPr>
              <a:t>r </a:t>
            </a:r>
            <a:r>
              <a:rPr sz="1100" spc="-5" dirty="0">
                <a:solidFill>
                  <a:srgbClr val="3D3C2C"/>
                </a:solidFill>
                <a:latin typeface="Century Gothic"/>
                <a:cs typeface="Century Gothic"/>
              </a:rPr>
              <a:t>p</a:t>
            </a:r>
            <a:r>
              <a:rPr sz="1100" dirty="0">
                <a:solidFill>
                  <a:srgbClr val="3D3C2C"/>
                </a:solidFill>
                <a:latin typeface="Century Gothic"/>
                <a:cs typeface="Century Gothic"/>
              </a:rPr>
              <a:t>erso</a:t>
            </a:r>
            <a:r>
              <a:rPr sz="1100" spc="-5" dirty="0">
                <a:solidFill>
                  <a:srgbClr val="3D3C2C"/>
                </a:solidFill>
                <a:latin typeface="Century Gothic"/>
                <a:cs typeface="Century Gothic"/>
              </a:rPr>
              <a:t>n</a:t>
            </a:r>
            <a:r>
              <a:rPr sz="1100" dirty="0">
                <a:solidFill>
                  <a:srgbClr val="3D3C2C"/>
                </a:solidFill>
                <a:latin typeface="Century Gothic"/>
                <a:cs typeface="Century Gothic"/>
              </a:rPr>
              <a:t>nel</a:t>
            </a:r>
            <a:r>
              <a:rPr sz="1100" spc="-3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100" spc="5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100" dirty="0">
                <a:solidFill>
                  <a:srgbClr val="3D3C2C"/>
                </a:solidFill>
                <a:latin typeface="Century Gothic"/>
                <a:cs typeface="Century Gothic"/>
              </a:rPr>
              <a:t>nju</a:t>
            </a:r>
            <a:r>
              <a:rPr sz="1100" spc="5" dirty="0">
                <a:solidFill>
                  <a:srgbClr val="3D3C2C"/>
                </a:solidFill>
                <a:latin typeface="Century Gothic"/>
                <a:cs typeface="Century Gothic"/>
              </a:rPr>
              <a:t>r</a:t>
            </a:r>
            <a:r>
              <a:rPr sz="1100" dirty="0">
                <a:solidFill>
                  <a:srgbClr val="3D3C2C"/>
                </a:solidFill>
                <a:latin typeface="Century Gothic"/>
                <a:cs typeface="Century Gothic"/>
              </a:rPr>
              <a:t>y</a:t>
            </a:r>
            <a:r>
              <a:rPr sz="1100" spc="-3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100" dirty="0">
                <a:solidFill>
                  <a:srgbClr val="3D3C2C"/>
                </a:solidFill>
                <a:latin typeface="Century Gothic"/>
                <a:cs typeface="Century Gothic"/>
              </a:rPr>
              <a:t>un</a:t>
            </a:r>
            <a:r>
              <a:rPr sz="1100" spc="5" dirty="0">
                <a:solidFill>
                  <a:srgbClr val="3D3C2C"/>
                </a:solidFill>
                <a:latin typeface="Century Gothic"/>
                <a:cs typeface="Century Gothic"/>
              </a:rPr>
              <a:t>l</a:t>
            </a:r>
            <a:r>
              <a:rPr sz="1100" dirty="0">
                <a:solidFill>
                  <a:srgbClr val="3D3C2C"/>
                </a:solidFill>
                <a:latin typeface="Century Gothic"/>
                <a:cs typeface="Century Gothic"/>
              </a:rPr>
              <a:t>ess</a:t>
            </a:r>
            <a:r>
              <a:rPr sz="1100" spc="-3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100" dirty="0">
                <a:solidFill>
                  <a:srgbClr val="3D3C2C"/>
                </a:solidFill>
                <a:latin typeface="Century Gothic"/>
                <a:cs typeface="Century Gothic"/>
              </a:rPr>
              <a:t>d</a:t>
            </a:r>
            <a:r>
              <a:rPr sz="1100" spc="5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100" dirty="0">
                <a:solidFill>
                  <a:srgbClr val="3D3C2C"/>
                </a:solidFill>
                <a:latin typeface="Century Gothic"/>
                <a:cs typeface="Century Gothic"/>
              </a:rPr>
              <a:t>re</a:t>
            </a:r>
            <a:r>
              <a:rPr sz="1100" spc="5" dirty="0">
                <a:solidFill>
                  <a:srgbClr val="3D3C2C"/>
                </a:solidFill>
                <a:latin typeface="Century Gothic"/>
                <a:cs typeface="Century Gothic"/>
              </a:rPr>
              <a:t>c</a:t>
            </a:r>
            <a:r>
              <a:rPr sz="1100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100" spc="-4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100" dirty="0">
                <a:solidFill>
                  <a:srgbClr val="3D3C2C"/>
                </a:solidFill>
                <a:latin typeface="Century Gothic"/>
                <a:cs typeface="Century Gothic"/>
              </a:rPr>
              <a:t>f</a:t>
            </a:r>
            <a:r>
              <a:rPr sz="1100" spc="5" dirty="0">
                <a:solidFill>
                  <a:srgbClr val="3D3C2C"/>
                </a:solidFill>
                <a:latin typeface="Century Gothic"/>
                <a:cs typeface="Century Gothic"/>
              </a:rPr>
              <a:t>l</a:t>
            </a:r>
            <a:r>
              <a:rPr sz="1100" spc="-5" dirty="0">
                <a:solidFill>
                  <a:srgbClr val="3D3C2C"/>
                </a:solidFill>
                <a:latin typeface="Century Gothic"/>
                <a:cs typeface="Century Gothic"/>
              </a:rPr>
              <a:t>ame </a:t>
            </a:r>
            <a:r>
              <a:rPr sz="1100" dirty="0">
                <a:solidFill>
                  <a:srgbClr val="3D3C2C"/>
                </a:solidFill>
                <a:latin typeface="Century Gothic"/>
                <a:cs typeface="Century Gothic"/>
              </a:rPr>
              <a:t>co</a:t>
            </a:r>
            <a:r>
              <a:rPr sz="1100" spc="-5" dirty="0">
                <a:solidFill>
                  <a:srgbClr val="3D3C2C"/>
                </a:solidFill>
                <a:latin typeface="Century Gothic"/>
                <a:cs typeface="Century Gothic"/>
              </a:rPr>
              <a:t>n</a:t>
            </a:r>
            <a:r>
              <a:rPr sz="1100" dirty="0">
                <a:solidFill>
                  <a:srgbClr val="3D3C2C"/>
                </a:solidFill>
                <a:latin typeface="Century Gothic"/>
                <a:cs typeface="Century Gothic"/>
              </a:rPr>
              <a:t>tact</a:t>
            </a:r>
            <a:r>
              <a:rPr sz="1100" spc="-2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100" spc="5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100" dirty="0">
                <a:solidFill>
                  <a:srgbClr val="3D3C2C"/>
                </a:solidFill>
                <a:latin typeface="Century Gothic"/>
                <a:cs typeface="Century Gothic"/>
              </a:rPr>
              <a:t>s</a:t>
            </a:r>
            <a:r>
              <a:rPr sz="1100" spc="-5" dirty="0">
                <a:solidFill>
                  <a:srgbClr val="3D3C2C"/>
                </a:solidFill>
                <a:latin typeface="Century Gothic"/>
                <a:cs typeface="Century Gothic"/>
              </a:rPr>
              <a:t> mad</a:t>
            </a:r>
            <a:r>
              <a:rPr sz="1100" dirty="0">
                <a:solidFill>
                  <a:srgbClr val="3D3C2C"/>
                </a:solidFill>
                <a:latin typeface="Century Gothic"/>
                <a:cs typeface="Century Gothic"/>
              </a:rPr>
              <a:t>e.</a:t>
            </a:r>
            <a:endParaRPr sz="1100">
              <a:latin typeface="Century Gothic"/>
              <a:cs typeface="Century Gothic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4727575" y="146371"/>
            <a:ext cx="2480945" cy="360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A</a:t>
            </a:r>
            <a:r>
              <a:rPr sz="1200" spc="10" dirty="0">
                <a:solidFill>
                  <a:srgbClr val="FDFDFD"/>
                </a:solidFill>
                <a:latin typeface="Century Gothic"/>
                <a:cs typeface="Century Gothic"/>
              </a:rPr>
              <a:t>l</a:t>
            </a:r>
            <a:r>
              <a:rPr sz="1200" spc="-30" dirty="0">
                <a:solidFill>
                  <a:srgbClr val="FDFDFD"/>
                </a:solidFill>
                <a:latin typeface="Century Gothic"/>
                <a:cs typeface="Century Gothic"/>
              </a:rPr>
              <a:t>t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ern</a:t>
            </a:r>
            <a:r>
              <a:rPr sz="1200" spc="-15" dirty="0">
                <a:solidFill>
                  <a:srgbClr val="FDFDFD"/>
                </a:solidFill>
                <a:latin typeface="Century Gothic"/>
                <a:cs typeface="Century Gothic"/>
              </a:rPr>
              <a:t>a</a:t>
            </a:r>
            <a:r>
              <a:rPr sz="1200" spc="-30" dirty="0">
                <a:solidFill>
                  <a:srgbClr val="FDFDFD"/>
                </a:solidFill>
                <a:latin typeface="Century Gothic"/>
                <a:cs typeface="Century Gothic"/>
              </a:rPr>
              <a:t>t</a:t>
            </a:r>
            <a:r>
              <a:rPr sz="1200" spc="-5" dirty="0">
                <a:solidFill>
                  <a:srgbClr val="FDFDFD"/>
                </a:solidFill>
                <a:latin typeface="Century Gothic"/>
                <a:cs typeface="Century Gothic"/>
              </a:rPr>
              <a:t>iv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e</a:t>
            </a:r>
            <a:r>
              <a:rPr sz="1200" spc="35" dirty="0">
                <a:solidFill>
                  <a:srgbClr val="FDFDFD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FDFDFD"/>
                </a:solidFill>
                <a:latin typeface="Century Gothic"/>
                <a:cs typeface="Century Gothic"/>
              </a:rPr>
              <a:t>E</a:t>
            </a:r>
            <a:r>
              <a:rPr sz="1200" spc="20" dirty="0">
                <a:solidFill>
                  <a:srgbClr val="FDFDFD"/>
                </a:solidFill>
                <a:latin typeface="Century Gothic"/>
                <a:cs typeface="Century Gothic"/>
              </a:rPr>
              <a:t>l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e</a:t>
            </a:r>
            <a:r>
              <a:rPr sz="1200" spc="-20" dirty="0">
                <a:solidFill>
                  <a:srgbClr val="FDFDFD"/>
                </a:solidFill>
                <a:latin typeface="Century Gothic"/>
                <a:cs typeface="Century Gothic"/>
              </a:rPr>
              <a:t>c</a:t>
            </a:r>
            <a:r>
              <a:rPr sz="1200" spc="-30" dirty="0">
                <a:solidFill>
                  <a:srgbClr val="FDFDFD"/>
                </a:solidFill>
                <a:latin typeface="Century Gothic"/>
                <a:cs typeface="Century Gothic"/>
              </a:rPr>
              <a:t>t</a:t>
            </a:r>
            <a:r>
              <a:rPr sz="1200" spc="-5" dirty="0">
                <a:solidFill>
                  <a:srgbClr val="FDFDFD"/>
                </a:solidFill>
                <a:latin typeface="Century Gothic"/>
                <a:cs typeface="Century Gothic"/>
              </a:rPr>
              <a:t>ric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 </a:t>
            </a:r>
            <a:r>
              <a:rPr sz="1200" spc="-5" dirty="0">
                <a:solidFill>
                  <a:srgbClr val="FDFDFD"/>
                </a:solidFill>
                <a:latin typeface="Century Gothic"/>
                <a:cs typeface="Century Gothic"/>
              </a:rPr>
              <a:t>D</a:t>
            </a:r>
            <a:r>
              <a:rPr sz="1200" dirty="0">
                <a:solidFill>
                  <a:srgbClr val="FDFDFD"/>
                </a:solidFill>
                <a:latin typeface="Century Gothic"/>
                <a:cs typeface="Century Gothic"/>
              </a:rPr>
              <a:t>ri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ve</a:t>
            </a:r>
            <a:r>
              <a:rPr sz="1200" dirty="0">
                <a:solidFill>
                  <a:srgbClr val="FDFDFD"/>
                </a:solidFill>
                <a:latin typeface="Century Gothic"/>
                <a:cs typeface="Century Gothic"/>
              </a:rPr>
              <a:t> </a:t>
            </a:r>
            <a:r>
              <a:rPr sz="1200" spc="-15" dirty="0">
                <a:solidFill>
                  <a:srgbClr val="FDFDFD"/>
                </a:solidFill>
                <a:latin typeface="Century Gothic"/>
                <a:cs typeface="Century Gothic"/>
              </a:rPr>
              <a:t>V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ehic</a:t>
            </a:r>
            <a:r>
              <a:rPr sz="1200" spc="20" dirty="0">
                <a:solidFill>
                  <a:srgbClr val="FDFDFD"/>
                </a:solidFill>
                <a:latin typeface="Century Gothic"/>
                <a:cs typeface="Century Gothic"/>
              </a:rPr>
              <a:t>l</a:t>
            </a:r>
            <a:r>
              <a:rPr sz="1200" dirty="0">
                <a:solidFill>
                  <a:srgbClr val="FDFDFD"/>
                </a:solidFill>
                <a:latin typeface="Century Gothic"/>
                <a:cs typeface="Century Gothic"/>
              </a:rPr>
              <a:t>es 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f</a:t>
            </a:r>
            <a:r>
              <a:rPr sz="1200" spc="-20" dirty="0">
                <a:solidFill>
                  <a:srgbClr val="FDFDFD"/>
                </a:solidFill>
                <a:latin typeface="Century Gothic"/>
                <a:cs typeface="Century Gothic"/>
              </a:rPr>
              <a:t>o</a:t>
            </a:r>
            <a:r>
              <a:rPr sz="1200" spc="-5" dirty="0">
                <a:solidFill>
                  <a:srgbClr val="FDFDFD"/>
                </a:solidFill>
                <a:latin typeface="Century Gothic"/>
                <a:cs typeface="Century Gothic"/>
              </a:rPr>
              <a:t>r</a:t>
            </a:r>
            <a:r>
              <a:rPr sz="1200" spc="10" dirty="0">
                <a:solidFill>
                  <a:srgbClr val="FDFDFD"/>
                </a:solidFill>
                <a:latin typeface="Century Gothic"/>
                <a:cs typeface="Century Gothic"/>
              </a:rPr>
              <a:t> </a:t>
            </a:r>
            <a:r>
              <a:rPr sz="1200" spc="-30" dirty="0">
                <a:solidFill>
                  <a:srgbClr val="FDFDFD"/>
                </a:solidFill>
                <a:latin typeface="Century Gothic"/>
                <a:cs typeface="Century Gothic"/>
              </a:rPr>
              <a:t>t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he</a:t>
            </a:r>
            <a:r>
              <a:rPr sz="1200" spc="35" dirty="0">
                <a:solidFill>
                  <a:srgbClr val="FDFDFD"/>
                </a:solidFill>
                <a:latin typeface="Century Gothic"/>
                <a:cs typeface="Century Gothic"/>
              </a:rPr>
              <a:t> </a:t>
            </a:r>
            <a:r>
              <a:rPr sz="1200" spc="-20" dirty="0">
                <a:solidFill>
                  <a:srgbClr val="FDFDFD"/>
                </a:solidFill>
                <a:latin typeface="Century Gothic"/>
                <a:cs typeface="Century Gothic"/>
              </a:rPr>
              <a:t>F</a:t>
            </a:r>
            <a:r>
              <a:rPr sz="1200" spc="-5" dirty="0">
                <a:solidFill>
                  <a:srgbClr val="FDFDFD"/>
                </a:solidFill>
                <a:latin typeface="Century Gothic"/>
                <a:cs typeface="Century Gothic"/>
              </a:rPr>
              <a:t>irs</a:t>
            </a:r>
            <a:r>
              <a:rPr sz="1200" dirty="0">
                <a:solidFill>
                  <a:srgbClr val="FDFDFD"/>
                </a:solidFill>
                <a:latin typeface="Century Gothic"/>
                <a:cs typeface="Century Gothic"/>
              </a:rPr>
              <a:t>t</a:t>
            </a:r>
            <a:r>
              <a:rPr sz="1200" spc="15" dirty="0">
                <a:solidFill>
                  <a:srgbClr val="FDFDFD"/>
                </a:solidFill>
                <a:latin typeface="Century Gothic"/>
                <a:cs typeface="Century Gothic"/>
              </a:rPr>
              <a:t> 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R</a:t>
            </a:r>
            <a:r>
              <a:rPr sz="1200" dirty="0">
                <a:solidFill>
                  <a:srgbClr val="FDFDFD"/>
                </a:solidFill>
                <a:latin typeface="Century Gothic"/>
                <a:cs typeface="Century Gothic"/>
              </a:rPr>
              <a:t>esp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onder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5385942" y="2974975"/>
            <a:ext cx="1937512" cy="28352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 txBox="1">
            <a:spLocks noGrp="1"/>
          </p:cNvSpPr>
          <p:nvPr>
            <p:ph type="ftr" sz="quarter" idx="5"/>
          </p:nvPr>
        </p:nvSpPr>
        <p:spPr>
          <a:xfrm>
            <a:off x="4713859" y="5956443"/>
            <a:ext cx="335089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pc="-15"/>
              <a:t>Federal Fire Department San Diego Training</a:t>
            </a:r>
            <a:endParaRPr spc="-15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29119" y="0"/>
            <a:ext cx="339090" cy="334010"/>
          </a:xfrm>
          <a:custGeom>
            <a:avLst/>
            <a:gdLst/>
            <a:ahLst/>
            <a:cxnLst/>
            <a:rect l="l" t="t" r="r" b="b"/>
            <a:pathLst>
              <a:path w="339090" h="334010">
                <a:moveTo>
                  <a:pt x="0" y="333476"/>
                </a:moveTo>
                <a:lnTo>
                  <a:pt x="339090" y="333476"/>
                </a:lnTo>
                <a:lnTo>
                  <a:pt x="339090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29119" y="6519138"/>
            <a:ext cx="339090" cy="339090"/>
          </a:xfrm>
          <a:custGeom>
            <a:avLst/>
            <a:gdLst/>
            <a:ahLst/>
            <a:cxnLst/>
            <a:rect l="l" t="t" r="r" b="b"/>
            <a:pathLst>
              <a:path w="339090" h="339090">
                <a:moveTo>
                  <a:pt x="0" y="338861"/>
                </a:moveTo>
                <a:lnTo>
                  <a:pt x="339090" y="338861"/>
                </a:lnTo>
                <a:lnTo>
                  <a:pt x="33909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7604" y="0"/>
            <a:ext cx="228600" cy="6858000"/>
          </a:xfrm>
          <a:custGeom>
            <a:avLst/>
            <a:gdLst/>
            <a:ahLst/>
            <a:cxnLst/>
            <a:rect l="l" t="t" r="r" b="b"/>
            <a:pathLst>
              <a:path w="228600" h="6858000">
                <a:moveTo>
                  <a:pt x="0" y="6857999"/>
                </a:moveTo>
                <a:lnTo>
                  <a:pt x="228605" y="6857999"/>
                </a:lnTo>
                <a:lnTo>
                  <a:pt x="228605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29119" y="0"/>
            <a:ext cx="228600" cy="334010"/>
          </a:xfrm>
          <a:custGeom>
            <a:avLst/>
            <a:gdLst/>
            <a:ahLst/>
            <a:cxnLst/>
            <a:rect l="l" t="t" r="r" b="b"/>
            <a:pathLst>
              <a:path w="228600" h="334010">
                <a:moveTo>
                  <a:pt x="0" y="333476"/>
                </a:moveTo>
                <a:lnTo>
                  <a:pt x="228600" y="333476"/>
                </a:lnTo>
                <a:lnTo>
                  <a:pt x="228600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29119" y="6519138"/>
            <a:ext cx="228600" cy="339090"/>
          </a:xfrm>
          <a:custGeom>
            <a:avLst/>
            <a:gdLst/>
            <a:ahLst/>
            <a:cxnLst/>
            <a:rect l="l" t="t" r="r" b="b"/>
            <a:pathLst>
              <a:path w="228600" h="339090">
                <a:moveTo>
                  <a:pt x="0" y="338861"/>
                </a:moveTo>
                <a:lnTo>
                  <a:pt x="228600" y="338861"/>
                </a:lnTo>
                <a:lnTo>
                  <a:pt x="2286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06209" y="0"/>
            <a:ext cx="194310" cy="6858000"/>
          </a:xfrm>
          <a:custGeom>
            <a:avLst/>
            <a:gdLst/>
            <a:ahLst/>
            <a:cxnLst/>
            <a:rect l="l" t="t" r="r" b="b"/>
            <a:pathLst>
              <a:path w="194309" h="6858000">
                <a:moveTo>
                  <a:pt x="0" y="6857999"/>
                </a:moveTo>
                <a:lnTo>
                  <a:pt x="194310" y="6857999"/>
                </a:lnTo>
                <a:lnTo>
                  <a:pt x="194310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491119" y="0"/>
            <a:ext cx="1482090" cy="334010"/>
          </a:xfrm>
          <a:custGeom>
            <a:avLst/>
            <a:gdLst/>
            <a:ahLst/>
            <a:cxnLst/>
            <a:rect l="l" t="t" r="r" b="b"/>
            <a:pathLst>
              <a:path w="1482089" h="334010">
                <a:moveTo>
                  <a:pt x="0" y="333476"/>
                </a:moveTo>
                <a:lnTo>
                  <a:pt x="1482077" y="333476"/>
                </a:lnTo>
                <a:lnTo>
                  <a:pt x="1482077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491119" y="6519138"/>
            <a:ext cx="1482090" cy="339090"/>
          </a:xfrm>
          <a:custGeom>
            <a:avLst/>
            <a:gdLst/>
            <a:ahLst/>
            <a:cxnLst/>
            <a:rect l="l" t="t" r="r" b="b"/>
            <a:pathLst>
              <a:path w="1482089" h="339090">
                <a:moveTo>
                  <a:pt x="0" y="338861"/>
                </a:moveTo>
                <a:lnTo>
                  <a:pt x="1482077" y="338861"/>
                </a:lnTo>
                <a:lnTo>
                  <a:pt x="1482077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00519" y="0"/>
            <a:ext cx="228600" cy="334010"/>
          </a:xfrm>
          <a:custGeom>
            <a:avLst/>
            <a:gdLst/>
            <a:ahLst/>
            <a:cxnLst/>
            <a:rect l="l" t="t" r="r" b="b"/>
            <a:pathLst>
              <a:path w="228600" h="334010">
                <a:moveTo>
                  <a:pt x="0" y="333476"/>
                </a:moveTo>
                <a:lnTo>
                  <a:pt x="228600" y="333476"/>
                </a:lnTo>
                <a:lnTo>
                  <a:pt x="228600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00519" y="6519138"/>
            <a:ext cx="228600" cy="339090"/>
          </a:xfrm>
          <a:custGeom>
            <a:avLst/>
            <a:gdLst/>
            <a:ahLst/>
            <a:cxnLst/>
            <a:rect l="l" t="t" r="r" b="b"/>
            <a:pathLst>
              <a:path w="228600" h="339090">
                <a:moveTo>
                  <a:pt x="0" y="338861"/>
                </a:moveTo>
                <a:lnTo>
                  <a:pt x="228600" y="338861"/>
                </a:lnTo>
                <a:lnTo>
                  <a:pt x="2286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29119" y="0"/>
            <a:ext cx="762000" cy="334010"/>
          </a:xfrm>
          <a:custGeom>
            <a:avLst/>
            <a:gdLst/>
            <a:ahLst/>
            <a:cxnLst/>
            <a:rect l="l" t="t" r="r" b="b"/>
            <a:pathLst>
              <a:path w="762000" h="334010">
                <a:moveTo>
                  <a:pt x="0" y="333476"/>
                </a:moveTo>
                <a:lnTo>
                  <a:pt x="762000" y="333476"/>
                </a:lnTo>
                <a:lnTo>
                  <a:pt x="762000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29119" y="6519138"/>
            <a:ext cx="762000" cy="339090"/>
          </a:xfrm>
          <a:custGeom>
            <a:avLst/>
            <a:gdLst/>
            <a:ahLst/>
            <a:cxnLst/>
            <a:rect l="l" t="t" r="r" b="b"/>
            <a:pathLst>
              <a:path w="762000" h="339090">
                <a:moveTo>
                  <a:pt x="0" y="338861"/>
                </a:moveTo>
                <a:lnTo>
                  <a:pt x="762000" y="338861"/>
                </a:lnTo>
                <a:lnTo>
                  <a:pt x="7620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706996" y="6519138"/>
            <a:ext cx="1524000" cy="339090"/>
          </a:xfrm>
          <a:custGeom>
            <a:avLst/>
            <a:gdLst/>
            <a:ahLst/>
            <a:cxnLst/>
            <a:rect l="l" t="t" r="r" b="b"/>
            <a:pathLst>
              <a:path w="1524000" h="339090">
                <a:moveTo>
                  <a:pt x="0" y="338861"/>
                </a:moveTo>
                <a:lnTo>
                  <a:pt x="1524000" y="338861"/>
                </a:lnTo>
                <a:lnTo>
                  <a:pt x="15240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992996" y="0"/>
            <a:ext cx="151130" cy="6858000"/>
          </a:xfrm>
          <a:custGeom>
            <a:avLst/>
            <a:gdLst/>
            <a:ahLst/>
            <a:cxnLst/>
            <a:rect l="l" t="t" r="r" b="b"/>
            <a:pathLst>
              <a:path w="151129" h="6858000">
                <a:moveTo>
                  <a:pt x="0" y="6857998"/>
                </a:moveTo>
                <a:lnTo>
                  <a:pt x="151002" y="6857998"/>
                </a:lnTo>
                <a:lnTo>
                  <a:pt x="151002" y="0"/>
                </a:lnTo>
                <a:lnTo>
                  <a:pt x="0" y="0"/>
                </a:lnTo>
                <a:lnTo>
                  <a:pt x="0" y="685799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230996" y="0"/>
            <a:ext cx="762000" cy="6858000"/>
          </a:xfrm>
          <a:custGeom>
            <a:avLst/>
            <a:gdLst/>
            <a:ahLst/>
            <a:cxnLst/>
            <a:rect l="l" t="t" r="r" b="b"/>
            <a:pathLst>
              <a:path w="762000" h="6858000">
                <a:moveTo>
                  <a:pt x="0" y="6858000"/>
                </a:moveTo>
                <a:lnTo>
                  <a:pt x="762000" y="6858000"/>
                </a:lnTo>
                <a:lnTo>
                  <a:pt x="762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963796" y="0"/>
            <a:ext cx="597535" cy="334010"/>
          </a:xfrm>
          <a:custGeom>
            <a:avLst/>
            <a:gdLst/>
            <a:ahLst/>
            <a:cxnLst/>
            <a:rect l="l" t="t" r="r" b="b"/>
            <a:pathLst>
              <a:path w="597535" h="334010">
                <a:moveTo>
                  <a:pt x="0" y="333476"/>
                </a:moveTo>
                <a:lnTo>
                  <a:pt x="597407" y="333476"/>
                </a:lnTo>
                <a:lnTo>
                  <a:pt x="597407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963796" y="6519138"/>
            <a:ext cx="2743200" cy="339090"/>
          </a:xfrm>
          <a:custGeom>
            <a:avLst/>
            <a:gdLst/>
            <a:ahLst/>
            <a:cxnLst/>
            <a:rect l="l" t="t" r="r" b="b"/>
            <a:pathLst>
              <a:path w="2743200" h="339090">
                <a:moveTo>
                  <a:pt x="0" y="338861"/>
                </a:moveTo>
                <a:lnTo>
                  <a:pt x="2743200" y="338861"/>
                </a:lnTo>
                <a:lnTo>
                  <a:pt x="27432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973197" y="0"/>
            <a:ext cx="228600" cy="334010"/>
          </a:xfrm>
          <a:custGeom>
            <a:avLst/>
            <a:gdLst/>
            <a:ahLst/>
            <a:cxnLst/>
            <a:rect l="l" t="t" r="r" b="b"/>
            <a:pathLst>
              <a:path w="228600" h="334010">
                <a:moveTo>
                  <a:pt x="0" y="333476"/>
                </a:moveTo>
                <a:lnTo>
                  <a:pt x="228600" y="333476"/>
                </a:lnTo>
                <a:lnTo>
                  <a:pt x="228600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973197" y="6519138"/>
            <a:ext cx="228600" cy="339090"/>
          </a:xfrm>
          <a:custGeom>
            <a:avLst/>
            <a:gdLst/>
            <a:ahLst/>
            <a:cxnLst/>
            <a:rect l="l" t="t" r="r" b="b"/>
            <a:pathLst>
              <a:path w="228600" h="339090">
                <a:moveTo>
                  <a:pt x="0" y="338861"/>
                </a:moveTo>
                <a:lnTo>
                  <a:pt x="228600" y="338861"/>
                </a:lnTo>
                <a:lnTo>
                  <a:pt x="2286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201797" y="0"/>
            <a:ext cx="762000" cy="334010"/>
          </a:xfrm>
          <a:custGeom>
            <a:avLst/>
            <a:gdLst/>
            <a:ahLst/>
            <a:cxnLst/>
            <a:rect l="l" t="t" r="r" b="b"/>
            <a:pathLst>
              <a:path w="762000" h="334010">
                <a:moveTo>
                  <a:pt x="0" y="333476"/>
                </a:moveTo>
                <a:lnTo>
                  <a:pt x="762000" y="333476"/>
                </a:lnTo>
                <a:lnTo>
                  <a:pt x="762000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201797" y="6519138"/>
            <a:ext cx="762000" cy="339090"/>
          </a:xfrm>
          <a:custGeom>
            <a:avLst/>
            <a:gdLst/>
            <a:ahLst/>
            <a:cxnLst/>
            <a:rect l="l" t="t" r="r" b="b"/>
            <a:pathLst>
              <a:path w="762000" h="339090">
                <a:moveTo>
                  <a:pt x="0" y="338861"/>
                </a:moveTo>
                <a:lnTo>
                  <a:pt x="762000" y="338861"/>
                </a:lnTo>
                <a:lnTo>
                  <a:pt x="7620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5728" y="5068688"/>
            <a:ext cx="9078595" cy="1133475"/>
          </a:xfrm>
          <a:custGeom>
            <a:avLst/>
            <a:gdLst/>
            <a:ahLst/>
            <a:cxnLst/>
            <a:rect l="l" t="t" r="r" b="b"/>
            <a:pathLst>
              <a:path w="9078595" h="1133475">
                <a:moveTo>
                  <a:pt x="0" y="1082721"/>
                </a:moveTo>
                <a:lnTo>
                  <a:pt x="74097" y="1087170"/>
                </a:lnTo>
                <a:lnTo>
                  <a:pt x="148338" y="1091588"/>
                </a:lnTo>
                <a:lnTo>
                  <a:pt x="222870" y="1095943"/>
                </a:lnTo>
                <a:lnTo>
                  <a:pt x="297835" y="1100204"/>
                </a:lnTo>
                <a:lnTo>
                  <a:pt x="373379" y="1104341"/>
                </a:lnTo>
                <a:lnTo>
                  <a:pt x="449647" y="1108322"/>
                </a:lnTo>
                <a:lnTo>
                  <a:pt x="526783" y="1112116"/>
                </a:lnTo>
                <a:lnTo>
                  <a:pt x="604932" y="1115692"/>
                </a:lnTo>
                <a:lnTo>
                  <a:pt x="684239" y="1119019"/>
                </a:lnTo>
                <a:lnTo>
                  <a:pt x="764848" y="1122064"/>
                </a:lnTo>
                <a:lnTo>
                  <a:pt x="846905" y="1124798"/>
                </a:lnTo>
                <a:lnTo>
                  <a:pt x="930554" y="1127190"/>
                </a:lnTo>
                <a:lnTo>
                  <a:pt x="1015939" y="1129207"/>
                </a:lnTo>
                <a:lnTo>
                  <a:pt x="1103206" y="1130818"/>
                </a:lnTo>
                <a:lnTo>
                  <a:pt x="1192499" y="1131994"/>
                </a:lnTo>
                <a:lnTo>
                  <a:pt x="1283964" y="1132701"/>
                </a:lnTo>
                <a:lnTo>
                  <a:pt x="1377743" y="1132910"/>
                </a:lnTo>
                <a:lnTo>
                  <a:pt x="1473984" y="1132589"/>
                </a:lnTo>
                <a:lnTo>
                  <a:pt x="1572829" y="1131707"/>
                </a:lnTo>
                <a:lnTo>
                  <a:pt x="1674425" y="1130232"/>
                </a:lnTo>
                <a:lnTo>
                  <a:pt x="1778609" y="1128426"/>
                </a:lnTo>
                <a:lnTo>
                  <a:pt x="1885076" y="1126533"/>
                </a:lnTo>
                <a:lnTo>
                  <a:pt x="1993764" y="1124494"/>
                </a:lnTo>
                <a:lnTo>
                  <a:pt x="2104609" y="1122252"/>
                </a:lnTo>
                <a:lnTo>
                  <a:pt x="2217550" y="1119749"/>
                </a:lnTo>
                <a:lnTo>
                  <a:pt x="2332524" y="1116926"/>
                </a:lnTo>
                <a:lnTo>
                  <a:pt x="2449469" y="1113726"/>
                </a:lnTo>
                <a:lnTo>
                  <a:pt x="2568322" y="1110091"/>
                </a:lnTo>
                <a:lnTo>
                  <a:pt x="2689021" y="1105964"/>
                </a:lnTo>
                <a:lnTo>
                  <a:pt x="2811503" y="1101286"/>
                </a:lnTo>
                <a:lnTo>
                  <a:pt x="2935707" y="1095999"/>
                </a:lnTo>
                <a:lnTo>
                  <a:pt x="3061569" y="1090045"/>
                </a:lnTo>
                <a:lnTo>
                  <a:pt x="3189028" y="1083367"/>
                </a:lnTo>
                <a:lnTo>
                  <a:pt x="3318021" y="1075907"/>
                </a:lnTo>
                <a:lnTo>
                  <a:pt x="3448486" y="1067606"/>
                </a:lnTo>
                <a:lnTo>
                  <a:pt x="3580359" y="1058408"/>
                </a:lnTo>
                <a:lnTo>
                  <a:pt x="3713580" y="1048253"/>
                </a:lnTo>
                <a:lnTo>
                  <a:pt x="3848085" y="1037085"/>
                </a:lnTo>
                <a:lnTo>
                  <a:pt x="3983812" y="1024844"/>
                </a:lnTo>
                <a:lnTo>
                  <a:pt x="4120699" y="1011474"/>
                </a:lnTo>
                <a:lnTo>
                  <a:pt x="4260922" y="996936"/>
                </a:lnTo>
                <a:lnTo>
                  <a:pt x="4406242" y="981268"/>
                </a:lnTo>
                <a:lnTo>
                  <a:pt x="4556025" y="964529"/>
                </a:lnTo>
                <a:lnTo>
                  <a:pt x="4709640" y="946776"/>
                </a:lnTo>
                <a:lnTo>
                  <a:pt x="4866455" y="928067"/>
                </a:lnTo>
                <a:lnTo>
                  <a:pt x="5025836" y="908460"/>
                </a:lnTo>
                <a:lnTo>
                  <a:pt x="5187152" y="888013"/>
                </a:lnTo>
                <a:lnTo>
                  <a:pt x="5349770" y="866784"/>
                </a:lnTo>
                <a:lnTo>
                  <a:pt x="5513059" y="844831"/>
                </a:lnTo>
                <a:lnTo>
                  <a:pt x="5676385" y="822211"/>
                </a:lnTo>
                <a:lnTo>
                  <a:pt x="5839117" y="798983"/>
                </a:lnTo>
                <a:lnTo>
                  <a:pt x="6000623" y="775203"/>
                </a:lnTo>
                <a:lnTo>
                  <a:pt x="6160269" y="750932"/>
                </a:lnTo>
                <a:lnTo>
                  <a:pt x="6317425" y="726225"/>
                </a:lnTo>
                <a:lnTo>
                  <a:pt x="6471457" y="701141"/>
                </a:lnTo>
                <a:lnTo>
                  <a:pt x="6621733" y="675738"/>
                </a:lnTo>
                <a:lnTo>
                  <a:pt x="6767621" y="650074"/>
                </a:lnTo>
                <a:lnTo>
                  <a:pt x="6908489" y="624206"/>
                </a:lnTo>
                <a:lnTo>
                  <a:pt x="7043705" y="598193"/>
                </a:lnTo>
                <a:lnTo>
                  <a:pt x="7172636" y="572092"/>
                </a:lnTo>
                <a:lnTo>
                  <a:pt x="7298305" y="545220"/>
                </a:lnTo>
                <a:lnTo>
                  <a:pt x="7423820" y="516973"/>
                </a:lnTo>
                <a:lnTo>
                  <a:pt x="7548731" y="487520"/>
                </a:lnTo>
                <a:lnTo>
                  <a:pt x="7672588" y="457032"/>
                </a:lnTo>
                <a:lnTo>
                  <a:pt x="7794942" y="425677"/>
                </a:lnTo>
                <a:lnTo>
                  <a:pt x="7915342" y="393625"/>
                </a:lnTo>
                <a:lnTo>
                  <a:pt x="8033340" y="361044"/>
                </a:lnTo>
                <a:lnTo>
                  <a:pt x="8148485" y="328105"/>
                </a:lnTo>
                <a:lnTo>
                  <a:pt x="8260329" y="294977"/>
                </a:lnTo>
                <a:lnTo>
                  <a:pt x="8368420" y="261828"/>
                </a:lnTo>
                <a:lnTo>
                  <a:pt x="8472310" y="228829"/>
                </a:lnTo>
                <a:lnTo>
                  <a:pt x="8571549" y="196148"/>
                </a:lnTo>
                <a:lnTo>
                  <a:pt x="8665687" y="163955"/>
                </a:lnTo>
                <a:lnTo>
                  <a:pt x="8754274" y="132418"/>
                </a:lnTo>
                <a:lnTo>
                  <a:pt x="8836862" y="101709"/>
                </a:lnTo>
                <a:lnTo>
                  <a:pt x="8912999" y="71994"/>
                </a:lnTo>
                <a:lnTo>
                  <a:pt x="8982237" y="43445"/>
                </a:lnTo>
                <a:lnTo>
                  <a:pt x="9044126" y="16230"/>
                </a:lnTo>
                <a:lnTo>
                  <a:pt x="9078271" y="0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5728" y="3486896"/>
            <a:ext cx="9078595" cy="871855"/>
          </a:xfrm>
          <a:custGeom>
            <a:avLst/>
            <a:gdLst/>
            <a:ahLst/>
            <a:cxnLst/>
            <a:rect l="l" t="t" r="r" b="b"/>
            <a:pathLst>
              <a:path w="9078595" h="871854">
                <a:moveTo>
                  <a:pt x="0" y="871362"/>
                </a:moveTo>
                <a:lnTo>
                  <a:pt x="39517" y="850427"/>
                </a:lnTo>
                <a:lnTo>
                  <a:pt x="79226" y="829494"/>
                </a:lnTo>
                <a:lnTo>
                  <a:pt x="119318" y="808565"/>
                </a:lnTo>
                <a:lnTo>
                  <a:pt x="159985" y="787643"/>
                </a:lnTo>
                <a:lnTo>
                  <a:pt x="201417" y="766730"/>
                </a:lnTo>
                <a:lnTo>
                  <a:pt x="243807" y="745829"/>
                </a:lnTo>
                <a:lnTo>
                  <a:pt x="287346" y="724941"/>
                </a:lnTo>
                <a:lnTo>
                  <a:pt x="332224" y="704070"/>
                </a:lnTo>
                <a:lnTo>
                  <a:pt x="378635" y="683217"/>
                </a:lnTo>
                <a:lnTo>
                  <a:pt x="426770" y="662384"/>
                </a:lnTo>
                <a:lnTo>
                  <a:pt x="476819" y="641574"/>
                </a:lnTo>
                <a:lnTo>
                  <a:pt x="528974" y="620789"/>
                </a:lnTo>
                <a:lnTo>
                  <a:pt x="583427" y="600032"/>
                </a:lnTo>
                <a:lnTo>
                  <a:pt x="640370" y="579305"/>
                </a:lnTo>
                <a:lnTo>
                  <a:pt x="699993" y="558609"/>
                </a:lnTo>
                <a:lnTo>
                  <a:pt x="762489" y="537948"/>
                </a:lnTo>
                <a:lnTo>
                  <a:pt x="828049" y="517323"/>
                </a:lnTo>
                <a:lnTo>
                  <a:pt x="896864" y="496737"/>
                </a:lnTo>
                <a:lnTo>
                  <a:pt x="969125" y="476193"/>
                </a:lnTo>
                <a:lnTo>
                  <a:pt x="1045025" y="455691"/>
                </a:lnTo>
                <a:lnTo>
                  <a:pt x="1124420" y="434762"/>
                </a:lnTo>
                <a:lnTo>
                  <a:pt x="1206976" y="413029"/>
                </a:lnTo>
                <a:lnTo>
                  <a:pt x="1292584" y="390639"/>
                </a:lnTo>
                <a:lnTo>
                  <a:pt x="1381138" y="367739"/>
                </a:lnTo>
                <a:lnTo>
                  <a:pt x="1472532" y="344477"/>
                </a:lnTo>
                <a:lnTo>
                  <a:pt x="1566657" y="320999"/>
                </a:lnTo>
                <a:lnTo>
                  <a:pt x="1663407" y="297452"/>
                </a:lnTo>
                <a:lnTo>
                  <a:pt x="1762675" y="273984"/>
                </a:lnTo>
                <a:lnTo>
                  <a:pt x="1864354" y="250740"/>
                </a:lnTo>
                <a:lnTo>
                  <a:pt x="1968336" y="227869"/>
                </a:lnTo>
                <a:lnTo>
                  <a:pt x="2074515" y="205517"/>
                </a:lnTo>
                <a:lnTo>
                  <a:pt x="2182783" y="183831"/>
                </a:lnTo>
                <a:lnTo>
                  <a:pt x="2293034" y="162958"/>
                </a:lnTo>
                <a:lnTo>
                  <a:pt x="2405160" y="143045"/>
                </a:lnTo>
                <a:lnTo>
                  <a:pt x="2519054" y="124239"/>
                </a:lnTo>
                <a:lnTo>
                  <a:pt x="2634610" y="106687"/>
                </a:lnTo>
                <a:lnTo>
                  <a:pt x="2751719" y="90536"/>
                </a:lnTo>
                <a:lnTo>
                  <a:pt x="2870276" y="75933"/>
                </a:lnTo>
                <a:lnTo>
                  <a:pt x="2990173" y="63025"/>
                </a:lnTo>
                <a:lnTo>
                  <a:pt x="3111303" y="51958"/>
                </a:lnTo>
                <a:lnTo>
                  <a:pt x="3234319" y="42339"/>
                </a:lnTo>
                <a:lnTo>
                  <a:pt x="3359831" y="33678"/>
                </a:lnTo>
                <a:lnTo>
                  <a:pt x="3487723" y="25986"/>
                </a:lnTo>
                <a:lnTo>
                  <a:pt x="3617880" y="19272"/>
                </a:lnTo>
                <a:lnTo>
                  <a:pt x="3750186" y="13543"/>
                </a:lnTo>
                <a:lnTo>
                  <a:pt x="3884525" y="8809"/>
                </a:lnTo>
                <a:lnTo>
                  <a:pt x="4020781" y="5079"/>
                </a:lnTo>
                <a:lnTo>
                  <a:pt x="4158839" y="2361"/>
                </a:lnTo>
                <a:lnTo>
                  <a:pt x="4298583" y="665"/>
                </a:lnTo>
                <a:lnTo>
                  <a:pt x="4439897" y="0"/>
                </a:lnTo>
                <a:lnTo>
                  <a:pt x="4582666" y="373"/>
                </a:lnTo>
                <a:lnTo>
                  <a:pt x="4726773" y="1794"/>
                </a:lnTo>
                <a:lnTo>
                  <a:pt x="4872103" y="4273"/>
                </a:lnTo>
                <a:lnTo>
                  <a:pt x="5018541" y="7817"/>
                </a:lnTo>
                <a:lnTo>
                  <a:pt x="5165970" y="12436"/>
                </a:lnTo>
                <a:lnTo>
                  <a:pt x="5314275" y="18138"/>
                </a:lnTo>
                <a:lnTo>
                  <a:pt x="5463340" y="24932"/>
                </a:lnTo>
                <a:lnTo>
                  <a:pt x="5613050" y="32828"/>
                </a:lnTo>
                <a:lnTo>
                  <a:pt x="5763288" y="41834"/>
                </a:lnTo>
                <a:lnTo>
                  <a:pt x="5913939" y="51958"/>
                </a:lnTo>
                <a:lnTo>
                  <a:pt x="6069565" y="64195"/>
                </a:lnTo>
                <a:lnTo>
                  <a:pt x="6233905" y="79317"/>
                </a:lnTo>
                <a:lnTo>
                  <a:pt x="6405612" y="97004"/>
                </a:lnTo>
                <a:lnTo>
                  <a:pt x="6583334" y="116936"/>
                </a:lnTo>
                <a:lnTo>
                  <a:pt x="6765724" y="138791"/>
                </a:lnTo>
                <a:lnTo>
                  <a:pt x="6951431" y="162249"/>
                </a:lnTo>
                <a:lnTo>
                  <a:pt x="7139106" y="186989"/>
                </a:lnTo>
                <a:lnTo>
                  <a:pt x="7327400" y="212692"/>
                </a:lnTo>
                <a:lnTo>
                  <a:pt x="7514964" y="239035"/>
                </a:lnTo>
                <a:lnTo>
                  <a:pt x="7700448" y="265699"/>
                </a:lnTo>
                <a:lnTo>
                  <a:pt x="7882503" y="292364"/>
                </a:lnTo>
                <a:lnTo>
                  <a:pt x="8059779" y="318707"/>
                </a:lnTo>
                <a:lnTo>
                  <a:pt x="8230929" y="344409"/>
                </a:lnTo>
                <a:lnTo>
                  <a:pt x="8394601" y="369150"/>
                </a:lnTo>
                <a:lnTo>
                  <a:pt x="8549447" y="392608"/>
                </a:lnTo>
                <a:lnTo>
                  <a:pt x="8694117" y="414463"/>
                </a:lnTo>
                <a:lnTo>
                  <a:pt x="8827262" y="434394"/>
                </a:lnTo>
                <a:lnTo>
                  <a:pt x="8947534" y="452082"/>
                </a:lnTo>
                <a:lnTo>
                  <a:pt x="9053582" y="467204"/>
                </a:lnTo>
                <a:lnTo>
                  <a:pt x="9078271" y="470543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3853" y="5640781"/>
            <a:ext cx="3004820" cy="1211580"/>
          </a:xfrm>
          <a:custGeom>
            <a:avLst/>
            <a:gdLst/>
            <a:ahLst/>
            <a:cxnLst/>
            <a:rect l="l" t="t" r="r" b="b"/>
            <a:pathLst>
              <a:path w="3004820" h="1211579">
                <a:moveTo>
                  <a:pt x="0" y="0"/>
                </a:moveTo>
                <a:lnTo>
                  <a:pt x="165473" y="75222"/>
                </a:lnTo>
                <a:lnTo>
                  <a:pt x="330718" y="150224"/>
                </a:lnTo>
                <a:lnTo>
                  <a:pt x="495505" y="224785"/>
                </a:lnTo>
                <a:lnTo>
                  <a:pt x="659604" y="298685"/>
                </a:lnTo>
                <a:lnTo>
                  <a:pt x="822786" y="371704"/>
                </a:lnTo>
                <a:lnTo>
                  <a:pt x="984822" y="443620"/>
                </a:lnTo>
                <a:lnTo>
                  <a:pt x="1145481" y="514214"/>
                </a:lnTo>
                <a:lnTo>
                  <a:pt x="1304536" y="583265"/>
                </a:lnTo>
                <a:lnTo>
                  <a:pt x="1461755" y="650553"/>
                </a:lnTo>
                <a:lnTo>
                  <a:pt x="1616910" y="715856"/>
                </a:lnTo>
                <a:lnTo>
                  <a:pt x="1769771" y="778956"/>
                </a:lnTo>
                <a:lnTo>
                  <a:pt x="1920109" y="839630"/>
                </a:lnTo>
                <a:lnTo>
                  <a:pt x="2067693" y="897659"/>
                </a:lnTo>
                <a:lnTo>
                  <a:pt x="2212296" y="952823"/>
                </a:lnTo>
                <a:lnTo>
                  <a:pt x="2353687" y="1004901"/>
                </a:lnTo>
                <a:lnTo>
                  <a:pt x="2491637" y="1053671"/>
                </a:lnTo>
                <a:lnTo>
                  <a:pt x="2625915" y="1098915"/>
                </a:lnTo>
                <a:lnTo>
                  <a:pt x="2756294" y="1140412"/>
                </a:lnTo>
                <a:lnTo>
                  <a:pt x="2882543" y="1177940"/>
                </a:lnTo>
                <a:lnTo>
                  <a:pt x="3004433" y="1211280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5728" y="5284470"/>
            <a:ext cx="9078595" cy="1467485"/>
          </a:xfrm>
          <a:custGeom>
            <a:avLst/>
            <a:gdLst/>
            <a:ahLst/>
            <a:cxnLst/>
            <a:rect l="l" t="t" r="r" b="b"/>
            <a:pathLst>
              <a:path w="9078595" h="1467484">
                <a:moveTo>
                  <a:pt x="0" y="0"/>
                </a:moveTo>
                <a:lnTo>
                  <a:pt x="42930" y="14997"/>
                </a:lnTo>
                <a:lnTo>
                  <a:pt x="86045" y="30029"/>
                </a:lnTo>
                <a:lnTo>
                  <a:pt x="129530" y="45127"/>
                </a:lnTo>
                <a:lnTo>
                  <a:pt x="173569" y="60326"/>
                </a:lnTo>
                <a:lnTo>
                  <a:pt x="218347" y="75658"/>
                </a:lnTo>
                <a:lnTo>
                  <a:pt x="264049" y="91158"/>
                </a:lnTo>
                <a:lnTo>
                  <a:pt x="310861" y="106858"/>
                </a:lnTo>
                <a:lnTo>
                  <a:pt x="358966" y="122792"/>
                </a:lnTo>
                <a:lnTo>
                  <a:pt x="408549" y="138994"/>
                </a:lnTo>
                <a:lnTo>
                  <a:pt x="459796" y="155497"/>
                </a:lnTo>
                <a:lnTo>
                  <a:pt x="512891" y="172334"/>
                </a:lnTo>
                <a:lnTo>
                  <a:pt x="568019" y="189539"/>
                </a:lnTo>
                <a:lnTo>
                  <a:pt x="625365" y="207145"/>
                </a:lnTo>
                <a:lnTo>
                  <a:pt x="685113" y="225187"/>
                </a:lnTo>
                <a:lnTo>
                  <a:pt x="747449" y="243696"/>
                </a:lnTo>
                <a:lnTo>
                  <a:pt x="812557" y="262707"/>
                </a:lnTo>
                <a:lnTo>
                  <a:pt x="880623" y="282253"/>
                </a:lnTo>
                <a:lnTo>
                  <a:pt x="951830" y="302368"/>
                </a:lnTo>
                <a:lnTo>
                  <a:pt x="1026365" y="323084"/>
                </a:lnTo>
                <a:lnTo>
                  <a:pt x="1104411" y="344436"/>
                </a:lnTo>
                <a:lnTo>
                  <a:pt x="1186211" y="366669"/>
                </a:lnTo>
                <a:lnTo>
                  <a:pt x="1271737" y="389952"/>
                </a:lnTo>
                <a:lnTo>
                  <a:pt x="1360767" y="414180"/>
                </a:lnTo>
                <a:lnTo>
                  <a:pt x="1453077" y="439246"/>
                </a:lnTo>
                <a:lnTo>
                  <a:pt x="1548444" y="465041"/>
                </a:lnTo>
                <a:lnTo>
                  <a:pt x="1646647" y="491461"/>
                </a:lnTo>
                <a:lnTo>
                  <a:pt x="1747463" y="518397"/>
                </a:lnTo>
                <a:lnTo>
                  <a:pt x="1850668" y="545743"/>
                </a:lnTo>
                <a:lnTo>
                  <a:pt x="1956040" y="573392"/>
                </a:lnTo>
                <a:lnTo>
                  <a:pt x="2063357" y="601237"/>
                </a:lnTo>
                <a:lnTo>
                  <a:pt x="2172396" y="629171"/>
                </a:lnTo>
                <a:lnTo>
                  <a:pt x="2282934" y="657087"/>
                </a:lnTo>
                <a:lnTo>
                  <a:pt x="2394749" y="684879"/>
                </a:lnTo>
                <a:lnTo>
                  <a:pt x="2507617" y="712439"/>
                </a:lnTo>
                <a:lnTo>
                  <a:pt x="2621316" y="739661"/>
                </a:lnTo>
                <a:lnTo>
                  <a:pt x="2735624" y="766437"/>
                </a:lnTo>
                <a:lnTo>
                  <a:pt x="2850318" y="792661"/>
                </a:lnTo>
                <a:lnTo>
                  <a:pt x="2965175" y="818227"/>
                </a:lnTo>
                <a:lnTo>
                  <a:pt x="3079972" y="843026"/>
                </a:lnTo>
                <a:lnTo>
                  <a:pt x="3194488" y="866952"/>
                </a:lnTo>
                <a:lnTo>
                  <a:pt x="3310250" y="890441"/>
                </a:lnTo>
                <a:lnTo>
                  <a:pt x="3428732" y="913965"/>
                </a:lnTo>
                <a:lnTo>
                  <a:pt x="3549627" y="937471"/>
                </a:lnTo>
                <a:lnTo>
                  <a:pt x="3672628" y="960907"/>
                </a:lnTo>
                <a:lnTo>
                  <a:pt x="3797428" y="984218"/>
                </a:lnTo>
                <a:lnTo>
                  <a:pt x="3923719" y="1007351"/>
                </a:lnTo>
                <a:lnTo>
                  <a:pt x="4051195" y="1030252"/>
                </a:lnTo>
                <a:lnTo>
                  <a:pt x="4179548" y="1052869"/>
                </a:lnTo>
                <a:lnTo>
                  <a:pt x="4308472" y="1075147"/>
                </a:lnTo>
                <a:lnTo>
                  <a:pt x="4437659" y="1097033"/>
                </a:lnTo>
                <a:lnTo>
                  <a:pt x="4566802" y="1118475"/>
                </a:lnTo>
                <a:lnTo>
                  <a:pt x="4695594" y="1139417"/>
                </a:lnTo>
                <a:lnTo>
                  <a:pt x="4823728" y="1159807"/>
                </a:lnTo>
                <a:lnTo>
                  <a:pt x="4950897" y="1179592"/>
                </a:lnTo>
                <a:lnTo>
                  <a:pt x="5076794" y="1198717"/>
                </a:lnTo>
                <a:lnTo>
                  <a:pt x="5201112" y="1217130"/>
                </a:lnTo>
                <a:lnTo>
                  <a:pt x="5323543" y="1234776"/>
                </a:lnTo>
                <a:lnTo>
                  <a:pt x="5443781" y="1251603"/>
                </a:lnTo>
                <a:lnTo>
                  <a:pt x="5561519" y="1267558"/>
                </a:lnTo>
                <a:lnTo>
                  <a:pt x="5676449" y="1282585"/>
                </a:lnTo>
                <a:lnTo>
                  <a:pt x="5790250" y="1296707"/>
                </a:lnTo>
                <a:lnTo>
                  <a:pt x="5904649" y="1310004"/>
                </a:lnTo>
                <a:lnTo>
                  <a:pt x="6019351" y="1322511"/>
                </a:lnTo>
                <a:lnTo>
                  <a:pt x="6134063" y="1334265"/>
                </a:lnTo>
                <a:lnTo>
                  <a:pt x="6248490" y="1345299"/>
                </a:lnTo>
                <a:lnTo>
                  <a:pt x="6362339" y="1355651"/>
                </a:lnTo>
                <a:lnTo>
                  <a:pt x="6475315" y="1365356"/>
                </a:lnTo>
                <a:lnTo>
                  <a:pt x="6587124" y="1374450"/>
                </a:lnTo>
                <a:lnTo>
                  <a:pt x="6697472" y="1382967"/>
                </a:lnTo>
                <a:lnTo>
                  <a:pt x="6806066" y="1390944"/>
                </a:lnTo>
                <a:lnTo>
                  <a:pt x="6912611" y="1398417"/>
                </a:lnTo>
                <a:lnTo>
                  <a:pt x="7016813" y="1405421"/>
                </a:lnTo>
                <a:lnTo>
                  <a:pt x="7118378" y="1411991"/>
                </a:lnTo>
                <a:lnTo>
                  <a:pt x="7217012" y="1418163"/>
                </a:lnTo>
                <a:lnTo>
                  <a:pt x="7312421" y="1423973"/>
                </a:lnTo>
                <a:lnTo>
                  <a:pt x="7404311" y="1429457"/>
                </a:lnTo>
                <a:lnTo>
                  <a:pt x="7492388" y="1434650"/>
                </a:lnTo>
                <a:lnTo>
                  <a:pt x="7576358" y="1439587"/>
                </a:lnTo>
                <a:lnTo>
                  <a:pt x="7655927" y="1444305"/>
                </a:lnTo>
                <a:lnTo>
                  <a:pt x="7730801" y="1448838"/>
                </a:lnTo>
                <a:lnTo>
                  <a:pt x="7800619" y="1452972"/>
                </a:lnTo>
                <a:lnTo>
                  <a:pt x="7865416" y="1456492"/>
                </a:lnTo>
                <a:lnTo>
                  <a:pt x="7925542" y="1459439"/>
                </a:lnTo>
                <a:lnTo>
                  <a:pt x="7981349" y="1461853"/>
                </a:lnTo>
                <a:lnTo>
                  <a:pt x="8033190" y="1463775"/>
                </a:lnTo>
                <a:lnTo>
                  <a:pt x="8081415" y="1465244"/>
                </a:lnTo>
                <a:lnTo>
                  <a:pt x="8126376" y="1466300"/>
                </a:lnTo>
                <a:lnTo>
                  <a:pt x="8168426" y="1466983"/>
                </a:lnTo>
                <a:lnTo>
                  <a:pt x="8207916" y="1467334"/>
                </a:lnTo>
                <a:lnTo>
                  <a:pt x="8245198" y="1467393"/>
                </a:lnTo>
                <a:lnTo>
                  <a:pt x="8280624" y="1467199"/>
                </a:lnTo>
                <a:lnTo>
                  <a:pt x="8347312" y="1466215"/>
                </a:lnTo>
                <a:lnTo>
                  <a:pt x="8410796" y="1464702"/>
                </a:lnTo>
                <a:lnTo>
                  <a:pt x="8473890" y="1462982"/>
                </a:lnTo>
                <a:lnTo>
                  <a:pt x="8506170" y="1462144"/>
                </a:lnTo>
                <a:lnTo>
                  <a:pt x="8539407" y="1461374"/>
                </a:lnTo>
                <a:lnTo>
                  <a:pt x="8573954" y="1460713"/>
                </a:lnTo>
                <a:lnTo>
                  <a:pt x="8608787" y="1460032"/>
                </a:lnTo>
                <a:lnTo>
                  <a:pt x="8675585" y="1458170"/>
                </a:lnTo>
                <a:lnTo>
                  <a:pt x="8738899" y="1455703"/>
                </a:lnTo>
                <a:lnTo>
                  <a:pt x="8799138" y="1452701"/>
                </a:lnTo>
                <a:lnTo>
                  <a:pt x="8856712" y="1449236"/>
                </a:lnTo>
                <a:lnTo>
                  <a:pt x="8912031" y="1445380"/>
                </a:lnTo>
                <a:lnTo>
                  <a:pt x="8965505" y="1441203"/>
                </a:lnTo>
                <a:lnTo>
                  <a:pt x="9017545" y="1436777"/>
                </a:lnTo>
                <a:lnTo>
                  <a:pt x="9068559" y="1432174"/>
                </a:lnTo>
                <a:lnTo>
                  <a:pt x="9078271" y="1431271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215133" y="5137581"/>
            <a:ext cx="6929120" cy="1714500"/>
          </a:xfrm>
          <a:custGeom>
            <a:avLst/>
            <a:gdLst/>
            <a:ahLst/>
            <a:cxnLst/>
            <a:rect l="l" t="t" r="r" b="b"/>
            <a:pathLst>
              <a:path w="6929120" h="1714500">
                <a:moveTo>
                  <a:pt x="0" y="1714480"/>
                </a:moveTo>
                <a:lnTo>
                  <a:pt x="48751" y="1659572"/>
                </a:lnTo>
                <a:lnTo>
                  <a:pt x="97859" y="1604752"/>
                </a:lnTo>
                <a:lnTo>
                  <a:pt x="147680" y="1550111"/>
                </a:lnTo>
                <a:lnTo>
                  <a:pt x="198571" y="1495737"/>
                </a:lnTo>
                <a:lnTo>
                  <a:pt x="250888" y="1441719"/>
                </a:lnTo>
                <a:lnTo>
                  <a:pt x="304988" y="1388146"/>
                </a:lnTo>
                <a:lnTo>
                  <a:pt x="332819" y="1361555"/>
                </a:lnTo>
                <a:lnTo>
                  <a:pt x="361229" y="1335109"/>
                </a:lnTo>
                <a:lnTo>
                  <a:pt x="390263" y="1308818"/>
                </a:lnTo>
                <a:lnTo>
                  <a:pt x="419965" y="1282695"/>
                </a:lnTo>
                <a:lnTo>
                  <a:pt x="450381" y="1256750"/>
                </a:lnTo>
                <a:lnTo>
                  <a:pt x="481555" y="1230995"/>
                </a:lnTo>
                <a:lnTo>
                  <a:pt x="513531" y="1205440"/>
                </a:lnTo>
                <a:lnTo>
                  <a:pt x="546354" y="1180097"/>
                </a:lnTo>
                <a:lnTo>
                  <a:pt x="580218" y="1154766"/>
                </a:lnTo>
                <a:lnTo>
                  <a:pt x="615258" y="1129281"/>
                </a:lnTo>
                <a:lnTo>
                  <a:pt x="651371" y="1103695"/>
                </a:lnTo>
                <a:lnTo>
                  <a:pt x="688454" y="1078062"/>
                </a:lnTo>
                <a:lnTo>
                  <a:pt x="726406" y="1052434"/>
                </a:lnTo>
                <a:lnTo>
                  <a:pt x="765123" y="1026866"/>
                </a:lnTo>
                <a:lnTo>
                  <a:pt x="804502" y="1001411"/>
                </a:lnTo>
                <a:lnTo>
                  <a:pt x="844442" y="976122"/>
                </a:lnTo>
                <a:lnTo>
                  <a:pt x="884839" y="951053"/>
                </a:lnTo>
                <a:lnTo>
                  <a:pt x="925591" y="926257"/>
                </a:lnTo>
                <a:lnTo>
                  <a:pt x="966596" y="901787"/>
                </a:lnTo>
                <a:lnTo>
                  <a:pt x="1007751" y="877698"/>
                </a:lnTo>
                <a:lnTo>
                  <a:pt x="1048952" y="854042"/>
                </a:lnTo>
                <a:lnTo>
                  <a:pt x="1090099" y="830873"/>
                </a:lnTo>
                <a:lnTo>
                  <a:pt x="1131087" y="808245"/>
                </a:lnTo>
                <a:lnTo>
                  <a:pt x="1171815" y="786210"/>
                </a:lnTo>
                <a:lnTo>
                  <a:pt x="1212180" y="764823"/>
                </a:lnTo>
                <a:lnTo>
                  <a:pt x="1252079" y="744136"/>
                </a:lnTo>
                <a:lnTo>
                  <a:pt x="1291410" y="724203"/>
                </a:lnTo>
                <a:lnTo>
                  <a:pt x="1330070" y="705078"/>
                </a:lnTo>
                <a:lnTo>
                  <a:pt x="1367655" y="686881"/>
                </a:lnTo>
                <a:lnTo>
                  <a:pt x="1403966" y="669643"/>
                </a:lnTo>
                <a:lnTo>
                  <a:pt x="1439213" y="653284"/>
                </a:lnTo>
                <a:lnTo>
                  <a:pt x="1507353" y="622880"/>
                </a:lnTo>
                <a:lnTo>
                  <a:pt x="1573745" y="595031"/>
                </a:lnTo>
                <a:lnTo>
                  <a:pt x="1640063" y="569095"/>
                </a:lnTo>
                <a:lnTo>
                  <a:pt x="1707979" y="544431"/>
                </a:lnTo>
                <a:lnTo>
                  <a:pt x="1779166" y="520398"/>
                </a:lnTo>
                <a:lnTo>
                  <a:pt x="1816509" y="508418"/>
                </a:lnTo>
                <a:lnTo>
                  <a:pt x="1855297" y="496356"/>
                </a:lnTo>
                <a:lnTo>
                  <a:pt x="1895739" y="484131"/>
                </a:lnTo>
                <a:lnTo>
                  <a:pt x="1938044" y="471663"/>
                </a:lnTo>
                <a:lnTo>
                  <a:pt x="1982421" y="458873"/>
                </a:lnTo>
                <a:lnTo>
                  <a:pt x="2029079" y="445679"/>
                </a:lnTo>
                <a:lnTo>
                  <a:pt x="2078228" y="432003"/>
                </a:lnTo>
                <a:lnTo>
                  <a:pt x="2130698" y="417772"/>
                </a:lnTo>
                <a:lnTo>
                  <a:pt x="2186898" y="403058"/>
                </a:lnTo>
                <a:lnTo>
                  <a:pt x="2246399" y="387943"/>
                </a:lnTo>
                <a:lnTo>
                  <a:pt x="2308775" y="372505"/>
                </a:lnTo>
                <a:lnTo>
                  <a:pt x="2373598" y="356825"/>
                </a:lnTo>
                <a:lnTo>
                  <a:pt x="2440440" y="340983"/>
                </a:lnTo>
                <a:lnTo>
                  <a:pt x="2508873" y="325058"/>
                </a:lnTo>
                <a:lnTo>
                  <a:pt x="2578471" y="309130"/>
                </a:lnTo>
                <a:lnTo>
                  <a:pt x="2648806" y="293280"/>
                </a:lnTo>
                <a:lnTo>
                  <a:pt x="2719451" y="277587"/>
                </a:lnTo>
                <a:lnTo>
                  <a:pt x="2789977" y="262131"/>
                </a:lnTo>
                <a:lnTo>
                  <a:pt x="2859957" y="246992"/>
                </a:lnTo>
                <a:lnTo>
                  <a:pt x="2928965" y="232251"/>
                </a:lnTo>
                <a:lnTo>
                  <a:pt x="2996572" y="217986"/>
                </a:lnTo>
                <a:lnTo>
                  <a:pt x="3062351" y="204278"/>
                </a:lnTo>
                <a:lnTo>
                  <a:pt x="3125874" y="191207"/>
                </a:lnTo>
                <a:lnTo>
                  <a:pt x="3186714" y="178852"/>
                </a:lnTo>
                <a:lnTo>
                  <a:pt x="3244444" y="167295"/>
                </a:lnTo>
                <a:lnTo>
                  <a:pt x="3298636" y="156613"/>
                </a:lnTo>
                <a:lnTo>
                  <a:pt x="3348863" y="146888"/>
                </a:lnTo>
                <a:lnTo>
                  <a:pt x="3394992" y="138151"/>
                </a:lnTo>
                <a:lnTo>
                  <a:pt x="3437432" y="130298"/>
                </a:lnTo>
                <a:lnTo>
                  <a:pt x="3476560" y="123261"/>
                </a:lnTo>
                <a:lnTo>
                  <a:pt x="3546395" y="111372"/>
                </a:lnTo>
                <a:lnTo>
                  <a:pt x="3607529" y="101947"/>
                </a:lnTo>
                <a:lnTo>
                  <a:pt x="3662990" y="94453"/>
                </a:lnTo>
                <a:lnTo>
                  <a:pt x="3715808" y="88353"/>
                </a:lnTo>
                <a:lnTo>
                  <a:pt x="3769014" y="83114"/>
                </a:lnTo>
                <a:lnTo>
                  <a:pt x="3825636" y="78201"/>
                </a:lnTo>
                <a:lnTo>
                  <a:pt x="3888705" y="73078"/>
                </a:lnTo>
                <a:lnTo>
                  <a:pt x="3923604" y="70270"/>
                </a:lnTo>
                <a:lnTo>
                  <a:pt x="3961251" y="67210"/>
                </a:lnTo>
                <a:lnTo>
                  <a:pt x="4002024" y="63830"/>
                </a:lnTo>
                <a:lnTo>
                  <a:pt x="4045663" y="60255"/>
                </a:lnTo>
                <a:lnTo>
                  <a:pt x="4091547" y="56662"/>
                </a:lnTo>
                <a:lnTo>
                  <a:pt x="4139452" y="53066"/>
                </a:lnTo>
                <a:lnTo>
                  <a:pt x="4189154" y="49480"/>
                </a:lnTo>
                <a:lnTo>
                  <a:pt x="4240432" y="45917"/>
                </a:lnTo>
                <a:lnTo>
                  <a:pt x="4293062" y="42391"/>
                </a:lnTo>
                <a:lnTo>
                  <a:pt x="4346821" y="38915"/>
                </a:lnTo>
                <a:lnTo>
                  <a:pt x="4401486" y="35502"/>
                </a:lnTo>
                <a:lnTo>
                  <a:pt x="4456834" y="32166"/>
                </a:lnTo>
                <a:lnTo>
                  <a:pt x="4512643" y="28921"/>
                </a:lnTo>
                <a:lnTo>
                  <a:pt x="4568688" y="25779"/>
                </a:lnTo>
                <a:lnTo>
                  <a:pt x="4624748" y="22755"/>
                </a:lnTo>
                <a:lnTo>
                  <a:pt x="4680599" y="19862"/>
                </a:lnTo>
                <a:lnTo>
                  <a:pt x="4736018" y="17112"/>
                </a:lnTo>
                <a:lnTo>
                  <a:pt x="4790783" y="14520"/>
                </a:lnTo>
                <a:lnTo>
                  <a:pt x="4844670" y="12099"/>
                </a:lnTo>
                <a:lnTo>
                  <a:pt x="4897456" y="9863"/>
                </a:lnTo>
                <a:lnTo>
                  <a:pt x="4948918" y="7824"/>
                </a:lnTo>
                <a:lnTo>
                  <a:pt x="4998833" y="5997"/>
                </a:lnTo>
                <a:lnTo>
                  <a:pt x="5046980" y="4394"/>
                </a:lnTo>
                <a:lnTo>
                  <a:pt x="5095696" y="3053"/>
                </a:lnTo>
                <a:lnTo>
                  <a:pt x="5147061" y="1987"/>
                </a:lnTo>
                <a:lnTo>
                  <a:pt x="5200520" y="1173"/>
                </a:lnTo>
                <a:lnTo>
                  <a:pt x="5255515" y="590"/>
                </a:lnTo>
                <a:lnTo>
                  <a:pt x="5311489" y="215"/>
                </a:lnTo>
                <a:lnTo>
                  <a:pt x="5367886" y="26"/>
                </a:lnTo>
                <a:lnTo>
                  <a:pt x="5424149" y="0"/>
                </a:lnTo>
                <a:lnTo>
                  <a:pt x="5479722" y="115"/>
                </a:lnTo>
                <a:lnTo>
                  <a:pt x="5534048" y="349"/>
                </a:lnTo>
                <a:lnTo>
                  <a:pt x="5586571" y="679"/>
                </a:lnTo>
                <a:lnTo>
                  <a:pt x="5636733" y="1084"/>
                </a:lnTo>
                <a:lnTo>
                  <a:pt x="5683978" y="1541"/>
                </a:lnTo>
                <a:lnTo>
                  <a:pt x="5727750" y="2028"/>
                </a:lnTo>
                <a:lnTo>
                  <a:pt x="5767491" y="2522"/>
                </a:lnTo>
                <a:lnTo>
                  <a:pt x="5832656" y="3443"/>
                </a:lnTo>
                <a:lnTo>
                  <a:pt x="5875021" y="4127"/>
                </a:lnTo>
                <a:lnTo>
                  <a:pt x="5890133" y="4394"/>
                </a:lnTo>
                <a:lnTo>
                  <a:pt x="6495796" y="4394"/>
                </a:lnTo>
                <a:lnTo>
                  <a:pt x="6545803" y="5858"/>
                </a:lnTo>
                <a:lnTo>
                  <a:pt x="6594623" y="7815"/>
                </a:lnTo>
                <a:lnTo>
                  <a:pt x="6641897" y="10156"/>
                </a:lnTo>
                <a:lnTo>
                  <a:pt x="6687269" y="12772"/>
                </a:lnTo>
                <a:lnTo>
                  <a:pt x="6730380" y="15554"/>
                </a:lnTo>
                <a:lnTo>
                  <a:pt x="6770874" y="18394"/>
                </a:lnTo>
                <a:lnTo>
                  <a:pt x="6825926" y="22521"/>
                </a:lnTo>
                <a:lnTo>
                  <a:pt x="6858313" y="25027"/>
                </a:lnTo>
                <a:lnTo>
                  <a:pt x="6873078" y="26165"/>
                </a:lnTo>
                <a:lnTo>
                  <a:pt x="6886832" y="27208"/>
                </a:lnTo>
                <a:lnTo>
                  <a:pt x="6899529" y="28143"/>
                </a:lnTo>
                <a:lnTo>
                  <a:pt x="6919115" y="29588"/>
                </a:lnTo>
                <a:lnTo>
                  <a:pt x="6928865" y="30326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177158" y="2750057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055" y="0"/>
                </a:moveTo>
                <a:lnTo>
                  <a:pt x="3937" y="402970"/>
                </a:lnTo>
                <a:lnTo>
                  <a:pt x="0" y="1202181"/>
                </a:lnTo>
                <a:lnTo>
                  <a:pt x="700532" y="1606677"/>
                </a:lnTo>
                <a:lnTo>
                  <a:pt x="1390777" y="1203705"/>
                </a:lnTo>
                <a:lnTo>
                  <a:pt x="1394587" y="404367"/>
                </a:lnTo>
                <a:lnTo>
                  <a:pt x="6940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177158" y="2750057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0"/>
                </a:moveTo>
                <a:lnTo>
                  <a:pt x="694055" y="0"/>
                </a:lnTo>
                <a:lnTo>
                  <a:pt x="1394587" y="404367"/>
                </a:lnTo>
                <a:lnTo>
                  <a:pt x="1390777" y="1203705"/>
                </a:lnTo>
                <a:lnTo>
                  <a:pt x="700532" y="1606677"/>
                </a:lnTo>
                <a:lnTo>
                  <a:pt x="0" y="1202181"/>
                </a:lnTo>
                <a:lnTo>
                  <a:pt x="3937" y="40297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901059" y="4016883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1"/>
                </a:moveTo>
                <a:lnTo>
                  <a:pt x="694054" y="0"/>
                </a:lnTo>
                <a:lnTo>
                  <a:pt x="1394587" y="404368"/>
                </a:lnTo>
                <a:lnTo>
                  <a:pt x="1390777" y="1203706"/>
                </a:lnTo>
                <a:lnTo>
                  <a:pt x="700531" y="1606651"/>
                </a:lnTo>
                <a:lnTo>
                  <a:pt x="0" y="1202182"/>
                </a:lnTo>
                <a:lnTo>
                  <a:pt x="3937" y="40297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910584" y="1483233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054" y="0"/>
                </a:moveTo>
                <a:lnTo>
                  <a:pt x="3937" y="402970"/>
                </a:lnTo>
                <a:lnTo>
                  <a:pt x="0" y="1202181"/>
                </a:lnTo>
                <a:lnTo>
                  <a:pt x="700531" y="1606677"/>
                </a:lnTo>
                <a:lnTo>
                  <a:pt x="1390777" y="1203705"/>
                </a:lnTo>
                <a:lnTo>
                  <a:pt x="1394587" y="404367"/>
                </a:lnTo>
                <a:lnTo>
                  <a:pt x="69405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910584" y="1483233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0"/>
                </a:moveTo>
                <a:lnTo>
                  <a:pt x="694054" y="0"/>
                </a:lnTo>
                <a:lnTo>
                  <a:pt x="1394587" y="404367"/>
                </a:lnTo>
                <a:lnTo>
                  <a:pt x="1390777" y="1203705"/>
                </a:lnTo>
                <a:lnTo>
                  <a:pt x="700531" y="1606677"/>
                </a:lnTo>
                <a:lnTo>
                  <a:pt x="0" y="1202181"/>
                </a:lnTo>
                <a:lnTo>
                  <a:pt x="3937" y="40297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158108" y="216408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055" y="0"/>
                </a:moveTo>
                <a:lnTo>
                  <a:pt x="3937" y="402971"/>
                </a:lnTo>
                <a:lnTo>
                  <a:pt x="0" y="1202182"/>
                </a:lnTo>
                <a:lnTo>
                  <a:pt x="700532" y="1606677"/>
                </a:lnTo>
                <a:lnTo>
                  <a:pt x="1390777" y="1203706"/>
                </a:lnTo>
                <a:lnTo>
                  <a:pt x="1394587" y="404368"/>
                </a:lnTo>
                <a:lnTo>
                  <a:pt x="6940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158108" y="216408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1"/>
                </a:moveTo>
                <a:lnTo>
                  <a:pt x="694055" y="0"/>
                </a:lnTo>
                <a:lnTo>
                  <a:pt x="1394587" y="404368"/>
                </a:lnTo>
                <a:lnTo>
                  <a:pt x="1390777" y="1203706"/>
                </a:lnTo>
                <a:lnTo>
                  <a:pt x="700532" y="1606677"/>
                </a:lnTo>
                <a:lnTo>
                  <a:pt x="0" y="1202182"/>
                </a:lnTo>
                <a:lnTo>
                  <a:pt x="3937" y="40297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644009" y="5274183"/>
            <a:ext cx="1395095" cy="1584325"/>
          </a:xfrm>
          <a:custGeom>
            <a:avLst/>
            <a:gdLst/>
            <a:ahLst/>
            <a:cxnLst/>
            <a:rect l="l" t="t" r="r" b="b"/>
            <a:pathLst>
              <a:path w="1395095" h="1584325">
                <a:moveTo>
                  <a:pt x="694054" y="0"/>
                </a:moveTo>
                <a:lnTo>
                  <a:pt x="3937" y="402958"/>
                </a:lnTo>
                <a:lnTo>
                  <a:pt x="0" y="1202220"/>
                </a:lnTo>
                <a:lnTo>
                  <a:pt x="660966" y="1583815"/>
                </a:lnTo>
                <a:lnTo>
                  <a:pt x="739656" y="1583815"/>
                </a:lnTo>
                <a:lnTo>
                  <a:pt x="1390777" y="1203667"/>
                </a:lnTo>
                <a:lnTo>
                  <a:pt x="1394587" y="404406"/>
                </a:lnTo>
                <a:lnTo>
                  <a:pt x="69405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647946" y="5274183"/>
            <a:ext cx="1390650" cy="1584325"/>
          </a:xfrm>
          <a:custGeom>
            <a:avLst/>
            <a:gdLst/>
            <a:ahLst/>
            <a:cxnLst/>
            <a:rect l="l" t="t" r="r" b="b"/>
            <a:pathLst>
              <a:path w="1390650" h="1584325">
                <a:moveTo>
                  <a:pt x="0" y="402958"/>
                </a:moveTo>
                <a:lnTo>
                  <a:pt x="690117" y="0"/>
                </a:lnTo>
                <a:lnTo>
                  <a:pt x="1390650" y="404406"/>
                </a:lnTo>
                <a:lnTo>
                  <a:pt x="1386839" y="1203667"/>
                </a:lnTo>
                <a:lnTo>
                  <a:pt x="735719" y="158381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644009" y="5677141"/>
            <a:ext cx="661035" cy="1181100"/>
          </a:xfrm>
          <a:custGeom>
            <a:avLst/>
            <a:gdLst/>
            <a:ahLst/>
            <a:cxnLst/>
            <a:rect l="l" t="t" r="r" b="b"/>
            <a:pathLst>
              <a:path w="661035" h="1181100">
                <a:moveTo>
                  <a:pt x="660966" y="1180857"/>
                </a:moveTo>
                <a:lnTo>
                  <a:pt x="0" y="799261"/>
                </a:lnTo>
                <a:lnTo>
                  <a:pt x="393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4214" y="4007358"/>
            <a:ext cx="802005" cy="1607185"/>
          </a:xfrm>
          <a:custGeom>
            <a:avLst/>
            <a:gdLst/>
            <a:ahLst/>
            <a:cxnLst/>
            <a:rect l="l" t="t" r="r" b="b"/>
            <a:pathLst>
              <a:path w="802005" h="1607185">
                <a:moveTo>
                  <a:pt x="101349" y="0"/>
                </a:moveTo>
                <a:lnTo>
                  <a:pt x="0" y="62865"/>
                </a:lnTo>
                <a:lnTo>
                  <a:pt x="3425" y="1545971"/>
                </a:lnTo>
                <a:lnTo>
                  <a:pt x="107750" y="1606651"/>
                </a:lnTo>
                <a:lnTo>
                  <a:pt x="797982" y="1203706"/>
                </a:lnTo>
                <a:lnTo>
                  <a:pt x="801869" y="404368"/>
                </a:lnTo>
                <a:lnTo>
                  <a:pt x="10134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4214" y="4007358"/>
            <a:ext cx="802005" cy="1607185"/>
          </a:xfrm>
          <a:custGeom>
            <a:avLst/>
            <a:gdLst/>
            <a:ahLst/>
            <a:cxnLst/>
            <a:rect l="l" t="t" r="r" b="b"/>
            <a:pathLst>
              <a:path w="802005" h="1607185">
                <a:moveTo>
                  <a:pt x="0" y="62865"/>
                </a:moveTo>
                <a:lnTo>
                  <a:pt x="101349" y="0"/>
                </a:lnTo>
                <a:lnTo>
                  <a:pt x="801869" y="404368"/>
                </a:lnTo>
                <a:lnTo>
                  <a:pt x="797982" y="1203706"/>
                </a:lnTo>
                <a:lnTo>
                  <a:pt x="107750" y="1606651"/>
                </a:lnTo>
                <a:lnTo>
                  <a:pt x="3425" y="1545971"/>
                </a:lnTo>
                <a:lnTo>
                  <a:pt x="0" y="6286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09245" y="5293233"/>
            <a:ext cx="1391285" cy="1565275"/>
          </a:xfrm>
          <a:custGeom>
            <a:avLst/>
            <a:gdLst/>
            <a:ahLst/>
            <a:cxnLst/>
            <a:rect l="l" t="t" r="r" b="b"/>
            <a:pathLst>
              <a:path w="1391285" h="1565275">
                <a:moveTo>
                  <a:pt x="0" y="402958"/>
                </a:moveTo>
                <a:lnTo>
                  <a:pt x="690219" y="0"/>
                </a:lnTo>
                <a:lnTo>
                  <a:pt x="1390700" y="404406"/>
                </a:lnTo>
                <a:lnTo>
                  <a:pt x="1386890" y="1203667"/>
                </a:lnTo>
                <a:lnTo>
                  <a:pt x="768376" y="156476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05359" y="5696191"/>
            <a:ext cx="628015" cy="1162050"/>
          </a:xfrm>
          <a:custGeom>
            <a:avLst/>
            <a:gdLst/>
            <a:ahLst/>
            <a:cxnLst/>
            <a:rect l="l" t="t" r="r" b="b"/>
            <a:pathLst>
              <a:path w="628015" h="1162050">
                <a:moveTo>
                  <a:pt x="627946" y="1161807"/>
                </a:moveTo>
                <a:lnTo>
                  <a:pt x="0" y="799261"/>
                </a:lnTo>
                <a:lnTo>
                  <a:pt x="3886" y="0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33934" y="2740532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118" y="0"/>
                </a:moveTo>
                <a:lnTo>
                  <a:pt x="3886" y="402970"/>
                </a:lnTo>
                <a:lnTo>
                  <a:pt x="0" y="1202181"/>
                </a:lnTo>
                <a:lnTo>
                  <a:pt x="700506" y="1606677"/>
                </a:lnTo>
                <a:lnTo>
                  <a:pt x="1390777" y="1203705"/>
                </a:lnTo>
                <a:lnTo>
                  <a:pt x="1394586" y="404367"/>
                </a:lnTo>
                <a:lnTo>
                  <a:pt x="6941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33934" y="2740532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886" y="402970"/>
                </a:moveTo>
                <a:lnTo>
                  <a:pt x="694118" y="0"/>
                </a:lnTo>
                <a:lnTo>
                  <a:pt x="1394586" y="404367"/>
                </a:lnTo>
                <a:lnTo>
                  <a:pt x="1390777" y="1203705"/>
                </a:lnTo>
                <a:lnTo>
                  <a:pt x="700506" y="1606677"/>
                </a:lnTo>
                <a:lnTo>
                  <a:pt x="0" y="1202181"/>
                </a:lnTo>
                <a:lnTo>
                  <a:pt x="3886" y="40297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957833" y="4016883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886" y="402971"/>
                </a:moveTo>
                <a:lnTo>
                  <a:pt x="694054" y="0"/>
                </a:lnTo>
                <a:lnTo>
                  <a:pt x="1394586" y="404368"/>
                </a:lnTo>
                <a:lnTo>
                  <a:pt x="1390777" y="1203706"/>
                </a:lnTo>
                <a:lnTo>
                  <a:pt x="700532" y="1606651"/>
                </a:lnTo>
                <a:lnTo>
                  <a:pt x="0" y="1202182"/>
                </a:lnTo>
                <a:lnTo>
                  <a:pt x="3886" y="40297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695195" y="5302758"/>
            <a:ext cx="1390650" cy="1555750"/>
          </a:xfrm>
          <a:custGeom>
            <a:avLst/>
            <a:gdLst/>
            <a:ahLst/>
            <a:cxnLst/>
            <a:rect l="l" t="t" r="r" b="b"/>
            <a:pathLst>
              <a:path w="1390650" h="1555750">
                <a:moveTo>
                  <a:pt x="0" y="402958"/>
                </a:moveTo>
                <a:lnTo>
                  <a:pt x="690118" y="0"/>
                </a:lnTo>
                <a:lnTo>
                  <a:pt x="1390650" y="404406"/>
                </a:lnTo>
                <a:lnTo>
                  <a:pt x="1386840" y="1203667"/>
                </a:lnTo>
                <a:lnTo>
                  <a:pt x="784663" y="155524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691258" y="5705716"/>
            <a:ext cx="611505" cy="1152525"/>
          </a:xfrm>
          <a:custGeom>
            <a:avLst/>
            <a:gdLst/>
            <a:ahLst/>
            <a:cxnLst/>
            <a:rect l="l" t="t" r="r" b="b"/>
            <a:pathLst>
              <a:path w="611505" h="1152525">
                <a:moveTo>
                  <a:pt x="611471" y="1152282"/>
                </a:moveTo>
                <a:lnTo>
                  <a:pt x="0" y="799261"/>
                </a:lnTo>
                <a:lnTo>
                  <a:pt x="393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710308" y="2750057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055" y="0"/>
                </a:moveTo>
                <a:lnTo>
                  <a:pt x="3937" y="402970"/>
                </a:lnTo>
                <a:lnTo>
                  <a:pt x="0" y="1202181"/>
                </a:lnTo>
                <a:lnTo>
                  <a:pt x="700532" y="1606677"/>
                </a:lnTo>
                <a:lnTo>
                  <a:pt x="1390777" y="1203705"/>
                </a:lnTo>
                <a:lnTo>
                  <a:pt x="1394587" y="404367"/>
                </a:lnTo>
                <a:lnTo>
                  <a:pt x="6940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710308" y="2750057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0"/>
                </a:moveTo>
                <a:lnTo>
                  <a:pt x="694055" y="0"/>
                </a:lnTo>
                <a:lnTo>
                  <a:pt x="1394587" y="404367"/>
                </a:lnTo>
                <a:lnTo>
                  <a:pt x="1390777" y="1203705"/>
                </a:lnTo>
                <a:lnTo>
                  <a:pt x="700532" y="1606677"/>
                </a:lnTo>
                <a:lnTo>
                  <a:pt x="0" y="1202181"/>
                </a:lnTo>
                <a:lnTo>
                  <a:pt x="3937" y="40297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976883" y="1454658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886" y="402970"/>
                </a:moveTo>
                <a:lnTo>
                  <a:pt x="694054" y="0"/>
                </a:lnTo>
                <a:lnTo>
                  <a:pt x="1394586" y="404367"/>
                </a:lnTo>
                <a:lnTo>
                  <a:pt x="1390777" y="1203705"/>
                </a:lnTo>
                <a:lnTo>
                  <a:pt x="700532" y="1606677"/>
                </a:lnTo>
                <a:lnTo>
                  <a:pt x="0" y="1202181"/>
                </a:lnTo>
                <a:lnTo>
                  <a:pt x="3886" y="40297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987158" y="4035933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055" y="0"/>
                </a:moveTo>
                <a:lnTo>
                  <a:pt x="3937" y="402971"/>
                </a:lnTo>
                <a:lnTo>
                  <a:pt x="0" y="1202182"/>
                </a:lnTo>
                <a:lnTo>
                  <a:pt x="700532" y="1606651"/>
                </a:lnTo>
                <a:lnTo>
                  <a:pt x="1390777" y="1203706"/>
                </a:lnTo>
                <a:lnTo>
                  <a:pt x="1394587" y="404368"/>
                </a:lnTo>
                <a:lnTo>
                  <a:pt x="6940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987158" y="4035933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1"/>
                </a:moveTo>
                <a:lnTo>
                  <a:pt x="694055" y="0"/>
                </a:lnTo>
                <a:lnTo>
                  <a:pt x="1394587" y="404368"/>
                </a:lnTo>
                <a:lnTo>
                  <a:pt x="1390777" y="1203706"/>
                </a:lnTo>
                <a:lnTo>
                  <a:pt x="700532" y="1606651"/>
                </a:lnTo>
                <a:lnTo>
                  <a:pt x="0" y="1202182"/>
                </a:lnTo>
                <a:lnTo>
                  <a:pt x="3937" y="40297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7734045" y="5312283"/>
            <a:ext cx="1390650" cy="1546225"/>
          </a:xfrm>
          <a:custGeom>
            <a:avLst/>
            <a:gdLst/>
            <a:ahLst/>
            <a:cxnLst/>
            <a:rect l="l" t="t" r="r" b="b"/>
            <a:pathLst>
              <a:path w="1390650" h="1546225">
                <a:moveTo>
                  <a:pt x="0" y="402958"/>
                </a:moveTo>
                <a:lnTo>
                  <a:pt x="690118" y="0"/>
                </a:lnTo>
                <a:lnTo>
                  <a:pt x="1390650" y="404406"/>
                </a:lnTo>
                <a:lnTo>
                  <a:pt x="1386839" y="1203667"/>
                </a:lnTo>
                <a:lnTo>
                  <a:pt x="800977" y="154571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7730108" y="5715241"/>
            <a:ext cx="594995" cy="1143000"/>
          </a:xfrm>
          <a:custGeom>
            <a:avLst/>
            <a:gdLst/>
            <a:ahLst/>
            <a:cxnLst/>
            <a:rect l="l" t="t" r="r" b="b"/>
            <a:pathLst>
              <a:path w="594995" h="1143000">
                <a:moveTo>
                  <a:pt x="594972" y="1142757"/>
                </a:moveTo>
                <a:lnTo>
                  <a:pt x="0" y="799261"/>
                </a:lnTo>
                <a:lnTo>
                  <a:pt x="393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7730108" y="2759582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055" y="0"/>
                </a:moveTo>
                <a:lnTo>
                  <a:pt x="3937" y="402970"/>
                </a:lnTo>
                <a:lnTo>
                  <a:pt x="0" y="1202181"/>
                </a:lnTo>
                <a:lnTo>
                  <a:pt x="700532" y="1606677"/>
                </a:lnTo>
                <a:lnTo>
                  <a:pt x="1390777" y="1203705"/>
                </a:lnTo>
                <a:lnTo>
                  <a:pt x="1394587" y="404367"/>
                </a:lnTo>
                <a:lnTo>
                  <a:pt x="6940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7730108" y="2759582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0"/>
                </a:moveTo>
                <a:lnTo>
                  <a:pt x="694055" y="0"/>
                </a:lnTo>
                <a:lnTo>
                  <a:pt x="1394587" y="404367"/>
                </a:lnTo>
                <a:lnTo>
                  <a:pt x="1390777" y="1203705"/>
                </a:lnTo>
                <a:lnTo>
                  <a:pt x="700532" y="1606677"/>
                </a:lnTo>
                <a:lnTo>
                  <a:pt x="0" y="1202181"/>
                </a:lnTo>
                <a:lnTo>
                  <a:pt x="3937" y="40297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8463533" y="4043867"/>
            <a:ext cx="680720" cy="1587500"/>
          </a:xfrm>
          <a:custGeom>
            <a:avLst/>
            <a:gdLst/>
            <a:ahLst/>
            <a:cxnLst/>
            <a:rect l="l" t="t" r="r" b="b"/>
            <a:pathLst>
              <a:path w="680720" h="1587500">
                <a:moveTo>
                  <a:pt x="680466" y="0"/>
                </a:moveTo>
                <a:lnTo>
                  <a:pt x="3937" y="395036"/>
                </a:lnTo>
                <a:lnTo>
                  <a:pt x="0" y="1194247"/>
                </a:lnTo>
                <a:lnTo>
                  <a:pt x="680466" y="1587131"/>
                </a:lnTo>
                <a:lnTo>
                  <a:pt x="68046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8467470" y="4043867"/>
            <a:ext cx="676910" cy="395605"/>
          </a:xfrm>
          <a:custGeom>
            <a:avLst/>
            <a:gdLst/>
            <a:ahLst/>
            <a:cxnLst/>
            <a:rect l="l" t="t" r="r" b="b"/>
            <a:pathLst>
              <a:path w="676909" h="395604">
                <a:moveTo>
                  <a:pt x="0" y="395036"/>
                </a:moveTo>
                <a:lnTo>
                  <a:pt x="676528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8463533" y="4438903"/>
            <a:ext cx="680720" cy="1192530"/>
          </a:xfrm>
          <a:custGeom>
            <a:avLst/>
            <a:gdLst/>
            <a:ahLst/>
            <a:cxnLst/>
            <a:rect l="l" t="t" r="r" b="b"/>
            <a:pathLst>
              <a:path w="680720" h="1192529">
                <a:moveTo>
                  <a:pt x="680466" y="1192094"/>
                </a:moveTo>
                <a:lnTo>
                  <a:pt x="0" y="799211"/>
                </a:lnTo>
                <a:lnTo>
                  <a:pt x="393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8467470" y="1500692"/>
            <a:ext cx="676910" cy="395605"/>
          </a:xfrm>
          <a:custGeom>
            <a:avLst/>
            <a:gdLst/>
            <a:ahLst/>
            <a:cxnLst/>
            <a:rect l="l" t="t" r="r" b="b"/>
            <a:pathLst>
              <a:path w="676909" h="395605">
                <a:moveTo>
                  <a:pt x="0" y="395036"/>
                </a:moveTo>
                <a:lnTo>
                  <a:pt x="676528" y="0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8463533" y="1895729"/>
            <a:ext cx="680720" cy="1192530"/>
          </a:xfrm>
          <a:custGeom>
            <a:avLst/>
            <a:gdLst/>
            <a:ahLst/>
            <a:cxnLst/>
            <a:rect l="l" t="t" r="r" b="b"/>
            <a:pathLst>
              <a:path w="680720" h="1192530">
                <a:moveTo>
                  <a:pt x="680466" y="1192119"/>
                </a:moveTo>
                <a:lnTo>
                  <a:pt x="0" y="799211"/>
                </a:lnTo>
                <a:lnTo>
                  <a:pt x="393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457200" y="333476"/>
            <a:ext cx="8229600" cy="6186170"/>
          </a:xfrm>
          <a:custGeom>
            <a:avLst/>
            <a:gdLst/>
            <a:ahLst/>
            <a:cxnLst/>
            <a:rect l="l" t="t" r="r" b="b"/>
            <a:pathLst>
              <a:path w="8229600" h="6186170">
                <a:moveTo>
                  <a:pt x="0" y="6185661"/>
                </a:moveTo>
                <a:lnTo>
                  <a:pt x="8229600" y="6185661"/>
                </a:lnTo>
                <a:lnTo>
                  <a:pt x="8229600" y="0"/>
                </a:lnTo>
                <a:lnTo>
                  <a:pt x="0" y="0"/>
                </a:lnTo>
                <a:lnTo>
                  <a:pt x="0" y="61856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457200" y="333476"/>
            <a:ext cx="8229600" cy="6186170"/>
          </a:xfrm>
          <a:custGeom>
            <a:avLst/>
            <a:gdLst/>
            <a:ahLst/>
            <a:cxnLst/>
            <a:rect l="l" t="t" r="r" b="b"/>
            <a:pathLst>
              <a:path w="8229600" h="6186170">
                <a:moveTo>
                  <a:pt x="0" y="6185661"/>
                </a:moveTo>
                <a:lnTo>
                  <a:pt x="8229600" y="6185661"/>
                </a:lnTo>
                <a:lnTo>
                  <a:pt x="8229600" y="0"/>
                </a:lnTo>
                <a:lnTo>
                  <a:pt x="0" y="0"/>
                </a:lnTo>
                <a:lnTo>
                  <a:pt x="0" y="6185661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4561204" y="0"/>
            <a:ext cx="3679190" cy="678180"/>
          </a:xfrm>
          <a:custGeom>
            <a:avLst/>
            <a:gdLst/>
            <a:ahLst/>
            <a:cxnLst/>
            <a:rect l="l" t="t" r="r" b="b"/>
            <a:pathLst>
              <a:path w="3679190" h="678180">
                <a:moveTo>
                  <a:pt x="0" y="677672"/>
                </a:moveTo>
                <a:lnTo>
                  <a:pt x="3679062" y="677672"/>
                </a:lnTo>
                <a:lnTo>
                  <a:pt x="3679062" y="0"/>
                </a:lnTo>
                <a:lnTo>
                  <a:pt x="0" y="0"/>
                </a:lnTo>
                <a:lnTo>
                  <a:pt x="0" y="677672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4561204" y="0"/>
            <a:ext cx="3679190" cy="678180"/>
          </a:xfrm>
          <a:custGeom>
            <a:avLst/>
            <a:gdLst/>
            <a:ahLst/>
            <a:cxnLst/>
            <a:rect l="l" t="t" r="r" b="b"/>
            <a:pathLst>
              <a:path w="3679190" h="678180">
                <a:moveTo>
                  <a:pt x="0" y="677672"/>
                </a:moveTo>
                <a:lnTo>
                  <a:pt x="3679062" y="677672"/>
                </a:lnTo>
                <a:lnTo>
                  <a:pt x="3679062" y="0"/>
                </a:lnTo>
              </a:path>
            </a:pathLst>
          </a:custGeom>
          <a:ln w="15875">
            <a:solidFill>
              <a:srgbClr val="74A4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4561204" y="0"/>
            <a:ext cx="0" cy="678180"/>
          </a:xfrm>
          <a:custGeom>
            <a:avLst/>
            <a:gdLst/>
            <a:ahLst/>
            <a:cxnLst/>
            <a:rect l="l" t="t" r="r" b="b"/>
            <a:pathLst>
              <a:path h="678180">
                <a:moveTo>
                  <a:pt x="0" y="0"/>
                </a:moveTo>
                <a:lnTo>
                  <a:pt x="0" y="677672"/>
                </a:lnTo>
              </a:path>
            </a:pathLst>
          </a:custGeom>
          <a:ln w="15875">
            <a:solidFill>
              <a:srgbClr val="74A4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4649089" y="0"/>
            <a:ext cx="3505200" cy="602615"/>
          </a:xfrm>
          <a:custGeom>
            <a:avLst/>
            <a:gdLst/>
            <a:ahLst/>
            <a:cxnLst/>
            <a:rect l="l" t="t" r="r" b="b"/>
            <a:pathLst>
              <a:path w="3505200" h="602615">
                <a:moveTo>
                  <a:pt x="0" y="602488"/>
                </a:moveTo>
                <a:lnTo>
                  <a:pt x="3505199" y="602488"/>
                </a:lnTo>
                <a:lnTo>
                  <a:pt x="3505199" y="0"/>
                </a:lnTo>
                <a:lnTo>
                  <a:pt x="0" y="0"/>
                </a:lnTo>
                <a:lnTo>
                  <a:pt x="0" y="602488"/>
                </a:lnTo>
                <a:close/>
              </a:path>
            </a:pathLst>
          </a:custGeom>
          <a:solidFill>
            <a:srgbClr val="70685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 txBox="1"/>
          <p:nvPr/>
        </p:nvSpPr>
        <p:spPr>
          <a:xfrm>
            <a:off x="1122375" y="1086564"/>
            <a:ext cx="6740525" cy="46805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dirty="0">
                <a:solidFill>
                  <a:srgbClr val="93C500"/>
                </a:solidFill>
                <a:latin typeface="Century Gothic"/>
                <a:cs typeface="Century Gothic"/>
              </a:rPr>
              <a:t>Characte</a:t>
            </a:r>
            <a:r>
              <a:rPr sz="3600" spc="-15" dirty="0">
                <a:solidFill>
                  <a:srgbClr val="93C500"/>
                </a:solidFill>
                <a:latin typeface="Century Gothic"/>
                <a:cs typeface="Century Gothic"/>
              </a:rPr>
              <a:t>r</a:t>
            </a:r>
            <a:r>
              <a:rPr sz="3600" spc="-5" dirty="0">
                <a:solidFill>
                  <a:srgbClr val="93C500"/>
                </a:solidFill>
                <a:latin typeface="Century Gothic"/>
                <a:cs typeface="Century Gothic"/>
              </a:rPr>
              <a:t>istic</a:t>
            </a:r>
            <a:r>
              <a:rPr sz="3600" dirty="0">
                <a:solidFill>
                  <a:srgbClr val="93C500"/>
                </a:solidFill>
                <a:latin typeface="Century Gothic"/>
                <a:cs typeface="Century Gothic"/>
              </a:rPr>
              <a:t>s</a:t>
            </a:r>
            <a:r>
              <a:rPr sz="3600" spc="30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3600" dirty="0">
                <a:solidFill>
                  <a:srgbClr val="93C500"/>
                </a:solidFill>
                <a:latin typeface="Century Gothic"/>
                <a:cs typeface="Century Gothic"/>
              </a:rPr>
              <a:t>of the F</a:t>
            </a:r>
            <a:r>
              <a:rPr sz="3600" spc="-15" dirty="0">
                <a:solidFill>
                  <a:srgbClr val="93C500"/>
                </a:solidFill>
                <a:latin typeface="Century Gothic"/>
                <a:cs typeface="Century Gothic"/>
              </a:rPr>
              <a:t>u</a:t>
            </a:r>
            <a:r>
              <a:rPr sz="3600" dirty="0">
                <a:solidFill>
                  <a:srgbClr val="93C500"/>
                </a:solidFill>
                <a:latin typeface="Century Gothic"/>
                <a:cs typeface="Century Gothic"/>
              </a:rPr>
              <a:t>el</a:t>
            </a:r>
            <a:r>
              <a:rPr sz="3600" spc="15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3600" dirty="0">
                <a:solidFill>
                  <a:srgbClr val="93C500"/>
                </a:solidFill>
                <a:latin typeface="Century Gothic"/>
                <a:cs typeface="Century Gothic"/>
              </a:rPr>
              <a:t>Cell</a:t>
            </a:r>
            <a:endParaRPr sz="36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</a:pPr>
            <a:r>
              <a:rPr sz="3600" spc="-5" dirty="0">
                <a:solidFill>
                  <a:srgbClr val="93C500"/>
                </a:solidFill>
                <a:latin typeface="Century Gothic"/>
                <a:cs typeface="Century Gothic"/>
              </a:rPr>
              <a:t>Electri</a:t>
            </a:r>
            <a:r>
              <a:rPr sz="3600" dirty="0">
                <a:solidFill>
                  <a:srgbClr val="93C500"/>
                </a:solidFill>
                <a:latin typeface="Century Gothic"/>
                <a:cs typeface="Century Gothic"/>
              </a:rPr>
              <a:t>c</a:t>
            </a:r>
            <a:r>
              <a:rPr sz="3600" spc="10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3600" spc="-5" dirty="0">
                <a:solidFill>
                  <a:srgbClr val="93C500"/>
                </a:solidFill>
                <a:latin typeface="Century Gothic"/>
                <a:cs typeface="Century Gothic"/>
              </a:rPr>
              <a:t>Vehicl</a:t>
            </a:r>
            <a:r>
              <a:rPr sz="3600" dirty="0">
                <a:solidFill>
                  <a:srgbClr val="93C500"/>
                </a:solidFill>
                <a:latin typeface="Century Gothic"/>
                <a:cs typeface="Century Gothic"/>
              </a:rPr>
              <a:t>e</a:t>
            </a:r>
            <a:r>
              <a:rPr sz="3600" spc="5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3600" spc="-5" dirty="0">
                <a:solidFill>
                  <a:srgbClr val="93C500"/>
                </a:solidFill>
                <a:latin typeface="Century Gothic"/>
                <a:cs typeface="Century Gothic"/>
              </a:rPr>
              <a:t>(FCEV)</a:t>
            </a:r>
            <a:endParaRPr sz="3600">
              <a:latin typeface="Century Gothic"/>
              <a:cs typeface="Century Gothic"/>
            </a:endParaRPr>
          </a:p>
          <a:p>
            <a:pPr marL="381000">
              <a:lnSpc>
                <a:spcPts val="2375"/>
              </a:lnSpc>
              <a:spcBef>
                <a:spcPts val="1475"/>
              </a:spcBef>
            </a:pPr>
            <a:r>
              <a:rPr sz="2200" b="1" spc="-15" dirty="0">
                <a:solidFill>
                  <a:srgbClr val="93C500"/>
                </a:solidFill>
                <a:latin typeface="Century Gothic"/>
                <a:cs typeface="Century Gothic"/>
              </a:rPr>
              <a:t>The </a:t>
            </a:r>
            <a:r>
              <a:rPr sz="2200" b="1" spc="-20" dirty="0">
                <a:solidFill>
                  <a:srgbClr val="93C500"/>
                </a:solidFill>
                <a:latin typeface="Century Gothic"/>
                <a:cs typeface="Century Gothic"/>
              </a:rPr>
              <a:t>characteri</a:t>
            </a:r>
            <a:r>
              <a:rPr sz="2200" b="1" spc="-5" dirty="0">
                <a:solidFill>
                  <a:srgbClr val="93C500"/>
                </a:solidFill>
                <a:latin typeface="Century Gothic"/>
                <a:cs typeface="Century Gothic"/>
              </a:rPr>
              <a:t>s</a:t>
            </a:r>
            <a:r>
              <a:rPr sz="2200" b="1" spc="-10" dirty="0">
                <a:solidFill>
                  <a:srgbClr val="93C500"/>
                </a:solidFill>
                <a:latin typeface="Century Gothic"/>
                <a:cs typeface="Century Gothic"/>
              </a:rPr>
              <a:t>tics</a:t>
            </a:r>
            <a:r>
              <a:rPr sz="2200" b="1" spc="-5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2200" b="1" spc="-20" dirty="0">
                <a:solidFill>
                  <a:srgbClr val="93C500"/>
                </a:solidFill>
                <a:latin typeface="Century Gothic"/>
                <a:cs typeface="Century Gothic"/>
              </a:rPr>
              <a:t>of</a:t>
            </a:r>
            <a:endParaRPr sz="2200">
              <a:latin typeface="Century Gothic"/>
              <a:cs typeface="Century Gothic"/>
            </a:endParaRPr>
          </a:p>
          <a:p>
            <a:pPr marL="381000">
              <a:lnSpc>
                <a:spcPts val="2375"/>
              </a:lnSpc>
            </a:pPr>
            <a:r>
              <a:rPr sz="2200" b="1" spc="-15" dirty="0">
                <a:solidFill>
                  <a:srgbClr val="93C500"/>
                </a:solidFill>
                <a:latin typeface="Century Gothic"/>
                <a:cs typeface="Century Gothic"/>
              </a:rPr>
              <a:t>the</a:t>
            </a:r>
            <a:r>
              <a:rPr sz="2200" b="1" spc="5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2200" b="1" spc="-15" dirty="0">
                <a:solidFill>
                  <a:srgbClr val="93C500"/>
                </a:solidFill>
                <a:latin typeface="Century Gothic"/>
                <a:cs typeface="Century Gothic"/>
              </a:rPr>
              <a:t>FCEV</a:t>
            </a:r>
            <a:r>
              <a:rPr sz="2200" b="1" spc="5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2200" b="1" spc="-20" dirty="0">
                <a:solidFill>
                  <a:srgbClr val="93C500"/>
                </a:solidFill>
                <a:latin typeface="Century Gothic"/>
                <a:cs typeface="Century Gothic"/>
              </a:rPr>
              <a:t>a</a:t>
            </a:r>
            <a:r>
              <a:rPr sz="2200" b="1" spc="-5" dirty="0">
                <a:solidFill>
                  <a:srgbClr val="93C500"/>
                </a:solidFill>
                <a:latin typeface="Century Gothic"/>
                <a:cs typeface="Century Gothic"/>
              </a:rPr>
              <a:t>r</a:t>
            </a:r>
            <a:r>
              <a:rPr sz="2200" b="1" spc="-20" dirty="0">
                <a:solidFill>
                  <a:srgbClr val="93C500"/>
                </a:solidFill>
                <a:latin typeface="Century Gothic"/>
                <a:cs typeface="Century Gothic"/>
              </a:rPr>
              <a:t>e:</a:t>
            </a:r>
            <a:endParaRPr sz="2200">
              <a:latin typeface="Century Gothic"/>
              <a:cs typeface="Century Gothic"/>
            </a:endParaRPr>
          </a:p>
          <a:p>
            <a:pPr marL="353695" marR="4051935" indent="-274320">
              <a:lnSpc>
                <a:spcPts val="1920"/>
              </a:lnSpc>
              <a:spcBef>
                <a:spcPts val="850"/>
              </a:spcBef>
            </a:pPr>
            <a:r>
              <a:rPr sz="1500" spc="10" dirty="0">
                <a:solidFill>
                  <a:srgbClr val="93C500"/>
                </a:solidFill>
                <a:latin typeface="Wingdings 2"/>
                <a:cs typeface="Wingdings 2"/>
              </a:rPr>
              <a:t></a:t>
            </a:r>
            <a:r>
              <a:rPr sz="1500" spc="10" dirty="0">
                <a:solidFill>
                  <a:srgbClr val="93C500"/>
                </a:solidFill>
                <a:latin typeface="Times New Roman"/>
                <a:cs typeface="Times New Roman"/>
              </a:rPr>
              <a:t> </a:t>
            </a:r>
            <a:r>
              <a:rPr sz="1500" spc="50" dirty="0">
                <a:solidFill>
                  <a:srgbClr val="93C5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3D3C2C"/>
                </a:solidFill>
                <a:latin typeface="Century Gothic"/>
                <a:cs typeface="Century Gothic"/>
              </a:rPr>
              <a:t>M</a:t>
            </a:r>
            <a:r>
              <a:rPr sz="2000" spc="-10" dirty="0">
                <a:solidFill>
                  <a:srgbClr val="3D3C2C"/>
                </a:solidFill>
                <a:latin typeface="Century Gothic"/>
                <a:cs typeface="Century Gothic"/>
              </a:rPr>
              <a:t>o</a:t>
            </a:r>
            <a:r>
              <a:rPr sz="2000" dirty="0">
                <a:solidFill>
                  <a:srgbClr val="3D3C2C"/>
                </a:solidFill>
                <a:latin typeface="Century Gothic"/>
                <a:cs typeface="Century Gothic"/>
              </a:rPr>
              <a:t>st</a:t>
            </a:r>
            <a:r>
              <a:rPr sz="2000" spc="-1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3D3C2C"/>
                </a:solidFill>
                <a:latin typeface="Century Gothic"/>
                <a:cs typeface="Century Gothic"/>
              </a:rPr>
              <a:t>FC</a:t>
            </a:r>
            <a:r>
              <a:rPr sz="2000" spc="5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2000" spc="-40" dirty="0">
                <a:solidFill>
                  <a:srgbClr val="3D3C2C"/>
                </a:solidFill>
                <a:latin typeface="Century Gothic"/>
                <a:cs typeface="Century Gothic"/>
              </a:rPr>
              <a:t>V</a:t>
            </a:r>
            <a:r>
              <a:rPr sz="2000" dirty="0">
                <a:solidFill>
                  <a:srgbClr val="3D3C2C"/>
                </a:solidFill>
                <a:latin typeface="Century Gothic"/>
                <a:cs typeface="Century Gothic"/>
              </a:rPr>
              <a:t>’s</a:t>
            </a:r>
            <a:r>
              <a:rPr sz="2000" spc="1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3D3C2C"/>
                </a:solidFill>
                <a:latin typeface="Century Gothic"/>
                <a:cs typeface="Century Gothic"/>
              </a:rPr>
              <a:t>will</a:t>
            </a:r>
            <a:r>
              <a:rPr sz="2000" spc="-2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3D3C2C"/>
                </a:solidFill>
                <a:latin typeface="Century Gothic"/>
                <a:cs typeface="Century Gothic"/>
              </a:rPr>
              <a:t>be clear</a:t>
            </a:r>
            <a:r>
              <a:rPr sz="2000" spc="5" dirty="0">
                <a:solidFill>
                  <a:srgbClr val="3D3C2C"/>
                </a:solidFill>
                <a:latin typeface="Century Gothic"/>
                <a:cs typeface="Century Gothic"/>
              </a:rPr>
              <a:t>l</a:t>
            </a:r>
            <a:r>
              <a:rPr sz="2000" dirty="0">
                <a:solidFill>
                  <a:srgbClr val="3D3C2C"/>
                </a:solidFill>
                <a:latin typeface="Century Gothic"/>
                <a:cs typeface="Century Gothic"/>
              </a:rPr>
              <a:t>y</a:t>
            </a:r>
            <a:r>
              <a:rPr sz="2000" spc="-3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3D3C2C"/>
                </a:solidFill>
                <a:latin typeface="Century Gothic"/>
                <a:cs typeface="Century Gothic"/>
              </a:rPr>
              <a:t>mark</a:t>
            </a:r>
            <a:r>
              <a:rPr sz="2000" spc="5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2000" spc="-5" dirty="0">
                <a:solidFill>
                  <a:srgbClr val="3D3C2C"/>
                </a:solidFill>
                <a:latin typeface="Century Gothic"/>
                <a:cs typeface="Century Gothic"/>
              </a:rPr>
              <a:t>d.</a:t>
            </a:r>
            <a:endParaRPr sz="2000">
              <a:latin typeface="Century Gothic"/>
              <a:cs typeface="Century Gothic"/>
            </a:endParaRPr>
          </a:p>
          <a:p>
            <a:pPr marL="353695" marR="3516629" indent="-274320">
              <a:lnSpc>
                <a:spcPct val="80000"/>
              </a:lnSpc>
              <a:spcBef>
                <a:spcPts val="495"/>
              </a:spcBef>
            </a:pPr>
            <a:r>
              <a:rPr sz="1500" spc="10" dirty="0">
                <a:solidFill>
                  <a:srgbClr val="93C500"/>
                </a:solidFill>
                <a:latin typeface="Wingdings 2"/>
                <a:cs typeface="Wingdings 2"/>
              </a:rPr>
              <a:t></a:t>
            </a:r>
            <a:r>
              <a:rPr sz="1500" spc="10" dirty="0">
                <a:solidFill>
                  <a:srgbClr val="93C500"/>
                </a:solidFill>
                <a:latin typeface="Times New Roman"/>
                <a:cs typeface="Times New Roman"/>
              </a:rPr>
              <a:t> </a:t>
            </a:r>
            <a:r>
              <a:rPr sz="1500" spc="50" dirty="0">
                <a:solidFill>
                  <a:srgbClr val="93C5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3D3C2C"/>
                </a:solidFill>
                <a:latin typeface="Century Gothic"/>
                <a:cs typeface="Century Gothic"/>
              </a:rPr>
              <a:t>Comp</a:t>
            </a:r>
            <a:r>
              <a:rPr sz="2000" spc="-10" dirty="0">
                <a:solidFill>
                  <a:srgbClr val="3D3C2C"/>
                </a:solidFill>
                <a:latin typeface="Century Gothic"/>
                <a:cs typeface="Century Gothic"/>
              </a:rPr>
              <a:t>o</a:t>
            </a:r>
            <a:r>
              <a:rPr sz="2000" dirty="0">
                <a:solidFill>
                  <a:srgbClr val="3D3C2C"/>
                </a:solidFill>
                <a:latin typeface="Century Gothic"/>
                <a:cs typeface="Century Gothic"/>
              </a:rPr>
              <a:t>nen</a:t>
            </a:r>
            <a:r>
              <a:rPr sz="2000" spc="15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2000" dirty="0">
                <a:solidFill>
                  <a:srgbClr val="3D3C2C"/>
                </a:solidFill>
                <a:latin typeface="Century Gothic"/>
                <a:cs typeface="Century Gothic"/>
              </a:rPr>
              <a:t>s</a:t>
            </a:r>
            <a:r>
              <a:rPr sz="2000" spc="-5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2000" spc="-5" dirty="0">
                <a:solidFill>
                  <a:srgbClr val="3D3C2C"/>
                </a:solidFill>
                <a:latin typeface="Century Gothic"/>
                <a:cs typeface="Century Gothic"/>
              </a:rPr>
              <a:t>in</a:t>
            </a:r>
            <a:r>
              <a:rPr sz="2000" spc="-10" dirty="0">
                <a:solidFill>
                  <a:srgbClr val="3D3C2C"/>
                </a:solidFill>
                <a:latin typeface="Century Gothic"/>
                <a:cs typeface="Century Gothic"/>
              </a:rPr>
              <a:t>c</a:t>
            </a:r>
            <a:r>
              <a:rPr sz="2000" dirty="0">
                <a:solidFill>
                  <a:srgbClr val="3D3C2C"/>
                </a:solidFill>
                <a:latin typeface="Century Gothic"/>
                <a:cs typeface="Century Gothic"/>
              </a:rPr>
              <a:t>lude </a:t>
            </a:r>
            <a:r>
              <a:rPr sz="2000" spc="-5" dirty="0">
                <a:solidFill>
                  <a:srgbClr val="3D3C2C"/>
                </a:solidFill>
                <a:latin typeface="Century Gothic"/>
                <a:cs typeface="Century Gothic"/>
              </a:rPr>
              <a:t>ba</a:t>
            </a:r>
            <a:r>
              <a:rPr sz="2000" spc="15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2000" dirty="0">
                <a:solidFill>
                  <a:srgbClr val="3D3C2C"/>
                </a:solidFill>
                <a:latin typeface="Century Gothic"/>
                <a:cs typeface="Century Gothic"/>
              </a:rPr>
              <a:t>ter</a:t>
            </a:r>
            <a:r>
              <a:rPr sz="2000" spc="-15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2000" dirty="0">
                <a:solidFill>
                  <a:srgbClr val="3D3C2C"/>
                </a:solidFill>
                <a:latin typeface="Century Gothic"/>
                <a:cs typeface="Century Gothic"/>
              </a:rPr>
              <a:t>es,</a:t>
            </a:r>
            <a:r>
              <a:rPr sz="2000" spc="-5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3D3C2C"/>
                </a:solidFill>
                <a:latin typeface="Century Gothic"/>
                <a:cs typeface="Century Gothic"/>
              </a:rPr>
              <a:t>fuel</a:t>
            </a:r>
            <a:r>
              <a:rPr sz="2000" spc="-3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2000" spc="10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2000" spc="-5" dirty="0">
                <a:solidFill>
                  <a:srgbClr val="3D3C2C"/>
                </a:solidFill>
                <a:latin typeface="Century Gothic"/>
                <a:cs typeface="Century Gothic"/>
              </a:rPr>
              <a:t>ank</a:t>
            </a:r>
            <a:r>
              <a:rPr sz="2000" dirty="0">
                <a:solidFill>
                  <a:srgbClr val="3D3C2C"/>
                </a:solidFill>
                <a:latin typeface="Century Gothic"/>
                <a:cs typeface="Century Gothic"/>
              </a:rPr>
              <a:t>,</a:t>
            </a:r>
            <a:r>
              <a:rPr sz="2000" spc="-4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3D3C2C"/>
                </a:solidFill>
                <a:latin typeface="Century Gothic"/>
                <a:cs typeface="Century Gothic"/>
              </a:rPr>
              <a:t>fuel ce</a:t>
            </a:r>
            <a:r>
              <a:rPr sz="2000" spc="5" dirty="0">
                <a:solidFill>
                  <a:srgbClr val="3D3C2C"/>
                </a:solidFill>
                <a:latin typeface="Century Gothic"/>
                <a:cs typeface="Century Gothic"/>
              </a:rPr>
              <a:t>l</a:t>
            </a:r>
            <a:r>
              <a:rPr sz="2000" dirty="0">
                <a:solidFill>
                  <a:srgbClr val="3D3C2C"/>
                </a:solidFill>
                <a:latin typeface="Century Gothic"/>
                <a:cs typeface="Century Gothic"/>
              </a:rPr>
              <a:t>l</a:t>
            </a:r>
            <a:r>
              <a:rPr sz="2000" spc="-2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2000" spc="-5" dirty="0">
                <a:solidFill>
                  <a:srgbClr val="3D3C2C"/>
                </a:solidFill>
                <a:latin typeface="Century Gothic"/>
                <a:cs typeface="Century Gothic"/>
              </a:rPr>
              <a:t>s</a:t>
            </a:r>
            <a:r>
              <a:rPr sz="2000" spc="15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2000" spc="-5" dirty="0">
                <a:solidFill>
                  <a:srgbClr val="3D3C2C"/>
                </a:solidFill>
                <a:latin typeface="Century Gothic"/>
                <a:cs typeface="Century Gothic"/>
              </a:rPr>
              <a:t>ack</a:t>
            </a:r>
            <a:r>
              <a:rPr sz="2000" dirty="0">
                <a:solidFill>
                  <a:srgbClr val="3D3C2C"/>
                </a:solidFill>
                <a:latin typeface="Century Gothic"/>
                <a:cs typeface="Century Gothic"/>
              </a:rPr>
              <a:t>,</a:t>
            </a:r>
            <a:r>
              <a:rPr sz="2000" spc="-4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2000" spc="-5" dirty="0">
                <a:solidFill>
                  <a:srgbClr val="3D3C2C"/>
                </a:solidFill>
                <a:latin typeface="Century Gothic"/>
                <a:cs typeface="Century Gothic"/>
              </a:rPr>
              <a:t>in</a:t>
            </a:r>
            <a:r>
              <a:rPr sz="2000" spc="10" dirty="0">
                <a:solidFill>
                  <a:srgbClr val="3D3C2C"/>
                </a:solidFill>
                <a:latin typeface="Century Gothic"/>
                <a:cs typeface="Century Gothic"/>
              </a:rPr>
              <a:t>v</a:t>
            </a:r>
            <a:r>
              <a:rPr sz="2000" dirty="0">
                <a:solidFill>
                  <a:srgbClr val="3D3C2C"/>
                </a:solidFill>
                <a:latin typeface="Century Gothic"/>
                <a:cs typeface="Century Gothic"/>
              </a:rPr>
              <a:t>er</a:t>
            </a:r>
            <a:r>
              <a:rPr sz="2000" spc="15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2000" spc="-10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2000" dirty="0">
                <a:solidFill>
                  <a:srgbClr val="3D3C2C"/>
                </a:solidFill>
                <a:latin typeface="Century Gothic"/>
                <a:cs typeface="Century Gothic"/>
              </a:rPr>
              <a:t>r, mo</a:t>
            </a:r>
            <a:r>
              <a:rPr sz="2000" spc="10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2000" dirty="0">
                <a:solidFill>
                  <a:srgbClr val="3D3C2C"/>
                </a:solidFill>
                <a:latin typeface="Century Gothic"/>
                <a:cs typeface="Century Gothic"/>
              </a:rPr>
              <a:t>or</a:t>
            </a:r>
            <a:r>
              <a:rPr sz="2000" spc="-3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3D3C2C"/>
                </a:solidFill>
                <a:latin typeface="Century Gothic"/>
                <a:cs typeface="Century Gothic"/>
              </a:rPr>
              <a:t>gen</a:t>
            </a:r>
            <a:r>
              <a:rPr sz="2000" spc="5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2000" dirty="0">
                <a:solidFill>
                  <a:srgbClr val="3D3C2C"/>
                </a:solidFill>
                <a:latin typeface="Century Gothic"/>
                <a:cs typeface="Century Gothic"/>
              </a:rPr>
              <a:t>ra</a:t>
            </a:r>
            <a:r>
              <a:rPr sz="2000" spc="5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2000" dirty="0">
                <a:solidFill>
                  <a:srgbClr val="3D3C2C"/>
                </a:solidFill>
                <a:latin typeface="Century Gothic"/>
                <a:cs typeface="Century Gothic"/>
              </a:rPr>
              <a:t>o</a:t>
            </a:r>
            <a:r>
              <a:rPr sz="2000" spc="-10" dirty="0">
                <a:solidFill>
                  <a:srgbClr val="3D3C2C"/>
                </a:solidFill>
                <a:latin typeface="Century Gothic"/>
                <a:cs typeface="Century Gothic"/>
              </a:rPr>
              <a:t>r</a:t>
            </a:r>
            <a:r>
              <a:rPr sz="2000" dirty="0">
                <a:solidFill>
                  <a:srgbClr val="3D3C2C"/>
                </a:solidFill>
                <a:latin typeface="Century Gothic"/>
                <a:cs typeface="Century Gothic"/>
              </a:rPr>
              <a:t>,</a:t>
            </a:r>
            <a:r>
              <a:rPr sz="2000" spc="-4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2000" spc="-5" dirty="0">
                <a:solidFill>
                  <a:srgbClr val="3D3C2C"/>
                </a:solidFill>
                <a:latin typeface="Century Gothic"/>
                <a:cs typeface="Century Gothic"/>
              </a:rPr>
              <a:t>and a</a:t>
            </a:r>
            <a:r>
              <a:rPr sz="2000" dirty="0">
                <a:solidFill>
                  <a:srgbClr val="3D3C2C"/>
                </a:solidFill>
                <a:latin typeface="Century Gothic"/>
                <a:cs typeface="Century Gothic"/>
              </a:rPr>
              <a:t>n</a:t>
            </a:r>
            <a:r>
              <a:rPr sz="2000" spc="-1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2000" spc="5" dirty="0">
                <a:solidFill>
                  <a:srgbClr val="3D3C2C"/>
                </a:solidFill>
                <a:latin typeface="Century Gothic"/>
                <a:cs typeface="Century Gothic"/>
              </a:rPr>
              <a:t>l</a:t>
            </a:r>
            <a:r>
              <a:rPr sz="2000" dirty="0">
                <a:solidFill>
                  <a:srgbClr val="3D3C2C"/>
                </a:solidFill>
                <a:latin typeface="Century Gothic"/>
                <a:cs typeface="Century Gothic"/>
              </a:rPr>
              <a:t>ec</a:t>
            </a:r>
            <a:r>
              <a:rPr sz="2000" spc="20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2000" dirty="0">
                <a:solidFill>
                  <a:srgbClr val="3D3C2C"/>
                </a:solidFill>
                <a:latin typeface="Century Gothic"/>
                <a:cs typeface="Century Gothic"/>
              </a:rPr>
              <a:t>r</a:t>
            </a:r>
            <a:r>
              <a:rPr sz="2000" spc="-10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2000" dirty="0">
                <a:solidFill>
                  <a:srgbClr val="3D3C2C"/>
                </a:solidFill>
                <a:latin typeface="Century Gothic"/>
                <a:cs typeface="Century Gothic"/>
              </a:rPr>
              <a:t>c</a:t>
            </a:r>
            <a:r>
              <a:rPr sz="2000" spc="-3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3D3C2C"/>
                </a:solidFill>
                <a:latin typeface="Century Gothic"/>
                <a:cs typeface="Century Gothic"/>
              </a:rPr>
              <a:t>mo</a:t>
            </a:r>
            <a:r>
              <a:rPr sz="2000" spc="10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2000" dirty="0">
                <a:solidFill>
                  <a:srgbClr val="3D3C2C"/>
                </a:solidFill>
                <a:latin typeface="Century Gothic"/>
                <a:cs typeface="Century Gothic"/>
              </a:rPr>
              <a:t>o</a:t>
            </a:r>
            <a:r>
              <a:rPr sz="2000" spc="-10" dirty="0">
                <a:solidFill>
                  <a:srgbClr val="3D3C2C"/>
                </a:solidFill>
                <a:latin typeface="Century Gothic"/>
                <a:cs typeface="Century Gothic"/>
              </a:rPr>
              <a:t>r</a:t>
            </a:r>
            <a:r>
              <a:rPr sz="2000" spc="-45" dirty="0">
                <a:solidFill>
                  <a:srgbClr val="3D3C2C"/>
                </a:solidFill>
                <a:latin typeface="Century Gothic"/>
                <a:cs typeface="Century Gothic"/>
              </a:rPr>
              <a:t>(</a:t>
            </a:r>
            <a:r>
              <a:rPr sz="2000" spc="-5" dirty="0">
                <a:solidFill>
                  <a:srgbClr val="3D3C2C"/>
                </a:solidFill>
                <a:latin typeface="Century Gothic"/>
                <a:cs typeface="Century Gothic"/>
              </a:rPr>
              <a:t>s) whi</a:t>
            </a:r>
            <a:r>
              <a:rPr sz="2000" spc="-10" dirty="0">
                <a:solidFill>
                  <a:srgbClr val="3D3C2C"/>
                </a:solidFill>
                <a:latin typeface="Century Gothic"/>
                <a:cs typeface="Century Gothic"/>
              </a:rPr>
              <a:t>c</a:t>
            </a:r>
            <a:r>
              <a:rPr sz="2000" dirty="0">
                <a:solidFill>
                  <a:srgbClr val="3D3C2C"/>
                </a:solidFill>
                <a:latin typeface="Century Gothic"/>
                <a:cs typeface="Century Gothic"/>
              </a:rPr>
              <a:t>h may</a:t>
            </a:r>
            <a:r>
              <a:rPr sz="2000" spc="-3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3D3C2C"/>
                </a:solidFill>
                <a:latin typeface="Century Gothic"/>
                <a:cs typeface="Century Gothic"/>
              </a:rPr>
              <a:t>c</a:t>
            </a:r>
            <a:r>
              <a:rPr sz="2000" spc="-10" dirty="0">
                <a:solidFill>
                  <a:srgbClr val="3D3C2C"/>
                </a:solidFill>
                <a:latin typeface="Century Gothic"/>
                <a:cs typeface="Century Gothic"/>
              </a:rPr>
              <a:t>o</a:t>
            </a:r>
            <a:r>
              <a:rPr sz="2000" dirty="0">
                <a:solidFill>
                  <a:srgbClr val="3D3C2C"/>
                </a:solidFill>
                <a:latin typeface="Century Gothic"/>
                <a:cs typeface="Century Gothic"/>
              </a:rPr>
              <a:t>mbine more</a:t>
            </a:r>
            <a:r>
              <a:rPr sz="2000" spc="-1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2000" spc="10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2000" dirty="0">
                <a:solidFill>
                  <a:srgbClr val="3D3C2C"/>
                </a:solidFill>
                <a:latin typeface="Century Gothic"/>
                <a:cs typeface="Century Gothic"/>
              </a:rPr>
              <a:t>han</a:t>
            </a:r>
            <a:r>
              <a:rPr sz="2000" spc="-2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3D3C2C"/>
                </a:solidFill>
                <a:latin typeface="Century Gothic"/>
                <a:cs typeface="Century Gothic"/>
              </a:rPr>
              <a:t>one</a:t>
            </a:r>
            <a:r>
              <a:rPr sz="2000" spc="-1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2000" spc="-5" dirty="0">
                <a:solidFill>
                  <a:srgbClr val="3D3C2C"/>
                </a:solidFill>
                <a:latin typeface="Century Gothic"/>
                <a:cs typeface="Century Gothic"/>
              </a:rPr>
              <a:t>power sys</a:t>
            </a:r>
            <a:r>
              <a:rPr sz="2000" spc="10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2000" dirty="0">
                <a:solidFill>
                  <a:srgbClr val="3D3C2C"/>
                </a:solidFill>
                <a:latin typeface="Century Gothic"/>
                <a:cs typeface="Century Gothic"/>
              </a:rPr>
              <a:t>em</a:t>
            </a:r>
            <a:r>
              <a:rPr sz="2000" spc="-4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2000" spc="10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2000" dirty="0">
                <a:solidFill>
                  <a:srgbClr val="3D3C2C"/>
                </a:solidFill>
                <a:latin typeface="Century Gothic"/>
                <a:cs typeface="Century Gothic"/>
              </a:rPr>
              <a:t>o</a:t>
            </a:r>
            <a:r>
              <a:rPr sz="2000" spc="-2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2000" spc="-5" dirty="0">
                <a:solidFill>
                  <a:srgbClr val="3D3C2C"/>
                </a:solidFill>
                <a:latin typeface="Century Gothic"/>
                <a:cs typeface="Century Gothic"/>
              </a:rPr>
              <a:t>d</a:t>
            </a:r>
            <a:r>
              <a:rPr sz="2000" spc="-10" dirty="0">
                <a:solidFill>
                  <a:srgbClr val="3D3C2C"/>
                </a:solidFill>
                <a:latin typeface="Century Gothic"/>
                <a:cs typeface="Century Gothic"/>
              </a:rPr>
              <a:t>r</a:t>
            </a:r>
            <a:r>
              <a:rPr sz="2000" spc="-5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2000" spc="5" dirty="0">
                <a:solidFill>
                  <a:srgbClr val="3D3C2C"/>
                </a:solidFill>
                <a:latin typeface="Century Gothic"/>
                <a:cs typeface="Century Gothic"/>
              </a:rPr>
              <a:t>v</a:t>
            </a:r>
            <a:r>
              <a:rPr sz="2000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2000" spc="-1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2000" spc="10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2000" dirty="0">
                <a:solidFill>
                  <a:srgbClr val="3D3C2C"/>
                </a:solidFill>
                <a:latin typeface="Century Gothic"/>
                <a:cs typeface="Century Gothic"/>
              </a:rPr>
              <a:t>he </a:t>
            </a:r>
            <a:r>
              <a:rPr sz="2000" spc="-5" dirty="0">
                <a:solidFill>
                  <a:srgbClr val="3D3C2C"/>
                </a:solidFill>
                <a:latin typeface="Century Gothic"/>
                <a:cs typeface="Century Gothic"/>
              </a:rPr>
              <a:t>wh</a:t>
            </a:r>
            <a:r>
              <a:rPr sz="2000" spc="5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2000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2000" spc="5" dirty="0">
                <a:solidFill>
                  <a:srgbClr val="3D3C2C"/>
                </a:solidFill>
                <a:latin typeface="Century Gothic"/>
                <a:cs typeface="Century Gothic"/>
              </a:rPr>
              <a:t>l</a:t>
            </a:r>
            <a:r>
              <a:rPr sz="2000" spc="-5" dirty="0">
                <a:solidFill>
                  <a:srgbClr val="3D3C2C"/>
                </a:solidFill>
                <a:latin typeface="Century Gothic"/>
                <a:cs typeface="Century Gothic"/>
              </a:rPr>
              <a:t>s.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4727575" y="146371"/>
            <a:ext cx="2480945" cy="360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A</a:t>
            </a:r>
            <a:r>
              <a:rPr sz="1200" spc="10" dirty="0">
                <a:solidFill>
                  <a:srgbClr val="FDFDFD"/>
                </a:solidFill>
                <a:latin typeface="Century Gothic"/>
                <a:cs typeface="Century Gothic"/>
              </a:rPr>
              <a:t>l</a:t>
            </a:r>
            <a:r>
              <a:rPr sz="1200" spc="-30" dirty="0">
                <a:solidFill>
                  <a:srgbClr val="FDFDFD"/>
                </a:solidFill>
                <a:latin typeface="Century Gothic"/>
                <a:cs typeface="Century Gothic"/>
              </a:rPr>
              <a:t>t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ern</a:t>
            </a:r>
            <a:r>
              <a:rPr sz="1200" spc="-15" dirty="0">
                <a:solidFill>
                  <a:srgbClr val="FDFDFD"/>
                </a:solidFill>
                <a:latin typeface="Century Gothic"/>
                <a:cs typeface="Century Gothic"/>
              </a:rPr>
              <a:t>a</a:t>
            </a:r>
            <a:r>
              <a:rPr sz="1200" spc="-30" dirty="0">
                <a:solidFill>
                  <a:srgbClr val="FDFDFD"/>
                </a:solidFill>
                <a:latin typeface="Century Gothic"/>
                <a:cs typeface="Century Gothic"/>
              </a:rPr>
              <a:t>t</a:t>
            </a:r>
            <a:r>
              <a:rPr sz="1200" spc="-5" dirty="0">
                <a:solidFill>
                  <a:srgbClr val="FDFDFD"/>
                </a:solidFill>
                <a:latin typeface="Century Gothic"/>
                <a:cs typeface="Century Gothic"/>
              </a:rPr>
              <a:t>iv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e</a:t>
            </a:r>
            <a:r>
              <a:rPr sz="1200" spc="35" dirty="0">
                <a:solidFill>
                  <a:srgbClr val="FDFDFD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FDFDFD"/>
                </a:solidFill>
                <a:latin typeface="Century Gothic"/>
                <a:cs typeface="Century Gothic"/>
              </a:rPr>
              <a:t>E</a:t>
            </a:r>
            <a:r>
              <a:rPr sz="1200" spc="20" dirty="0">
                <a:solidFill>
                  <a:srgbClr val="FDFDFD"/>
                </a:solidFill>
                <a:latin typeface="Century Gothic"/>
                <a:cs typeface="Century Gothic"/>
              </a:rPr>
              <a:t>l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e</a:t>
            </a:r>
            <a:r>
              <a:rPr sz="1200" spc="-20" dirty="0">
                <a:solidFill>
                  <a:srgbClr val="FDFDFD"/>
                </a:solidFill>
                <a:latin typeface="Century Gothic"/>
                <a:cs typeface="Century Gothic"/>
              </a:rPr>
              <a:t>c</a:t>
            </a:r>
            <a:r>
              <a:rPr sz="1200" spc="-30" dirty="0">
                <a:solidFill>
                  <a:srgbClr val="FDFDFD"/>
                </a:solidFill>
                <a:latin typeface="Century Gothic"/>
                <a:cs typeface="Century Gothic"/>
              </a:rPr>
              <a:t>t</a:t>
            </a:r>
            <a:r>
              <a:rPr sz="1200" spc="-5" dirty="0">
                <a:solidFill>
                  <a:srgbClr val="FDFDFD"/>
                </a:solidFill>
                <a:latin typeface="Century Gothic"/>
                <a:cs typeface="Century Gothic"/>
              </a:rPr>
              <a:t>ric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 </a:t>
            </a:r>
            <a:r>
              <a:rPr sz="1200" spc="-5" dirty="0">
                <a:solidFill>
                  <a:srgbClr val="FDFDFD"/>
                </a:solidFill>
                <a:latin typeface="Century Gothic"/>
                <a:cs typeface="Century Gothic"/>
              </a:rPr>
              <a:t>D</a:t>
            </a:r>
            <a:r>
              <a:rPr sz="1200" dirty="0">
                <a:solidFill>
                  <a:srgbClr val="FDFDFD"/>
                </a:solidFill>
                <a:latin typeface="Century Gothic"/>
                <a:cs typeface="Century Gothic"/>
              </a:rPr>
              <a:t>ri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ve</a:t>
            </a:r>
            <a:r>
              <a:rPr sz="1200" dirty="0">
                <a:solidFill>
                  <a:srgbClr val="FDFDFD"/>
                </a:solidFill>
                <a:latin typeface="Century Gothic"/>
                <a:cs typeface="Century Gothic"/>
              </a:rPr>
              <a:t> </a:t>
            </a:r>
            <a:r>
              <a:rPr sz="1200" spc="-15" dirty="0">
                <a:solidFill>
                  <a:srgbClr val="FDFDFD"/>
                </a:solidFill>
                <a:latin typeface="Century Gothic"/>
                <a:cs typeface="Century Gothic"/>
              </a:rPr>
              <a:t>V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ehic</a:t>
            </a:r>
            <a:r>
              <a:rPr sz="1200" spc="20" dirty="0">
                <a:solidFill>
                  <a:srgbClr val="FDFDFD"/>
                </a:solidFill>
                <a:latin typeface="Century Gothic"/>
                <a:cs typeface="Century Gothic"/>
              </a:rPr>
              <a:t>l</a:t>
            </a:r>
            <a:r>
              <a:rPr sz="1200" dirty="0">
                <a:solidFill>
                  <a:srgbClr val="FDFDFD"/>
                </a:solidFill>
                <a:latin typeface="Century Gothic"/>
                <a:cs typeface="Century Gothic"/>
              </a:rPr>
              <a:t>es 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f</a:t>
            </a:r>
            <a:r>
              <a:rPr sz="1200" spc="-20" dirty="0">
                <a:solidFill>
                  <a:srgbClr val="FDFDFD"/>
                </a:solidFill>
                <a:latin typeface="Century Gothic"/>
                <a:cs typeface="Century Gothic"/>
              </a:rPr>
              <a:t>o</a:t>
            </a:r>
            <a:r>
              <a:rPr sz="1200" spc="-5" dirty="0">
                <a:solidFill>
                  <a:srgbClr val="FDFDFD"/>
                </a:solidFill>
                <a:latin typeface="Century Gothic"/>
                <a:cs typeface="Century Gothic"/>
              </a:rPr>
              <a:t>r</a:t>
            </a:r>
            <a:r>
              <a:rPr sz="1200" spc="10" dirty="0">
                <a:solidFill>
                  <a:srgbClr val="FDFDFD"/>
                </a:solidFill>
                <a:latin typeface="Century Gothic"/>
                <a:cs typeface="Century Gothic"/>
              </a:rPr>
              <a:t> </a:t>
            </a:r>
            <a:r>
              <a:rPr sz="1200" spc="-30" dirty="0">
                <a:solidFill>
                  <a:srgbClr val="FDFDFD"/>
                </a:solidFill>
                <a:latin typeface="Century Gothic"/>
                <a:cs typeface="Century Gothic"/>
              </a:rPr>
              <a:t>t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he</a:t>
            </a:r>
            <a:r>
              <a:rPr sz="1200" spc="35" dirty="0">
                <a:solidFill>
                  <a:srgbClr val="FDFDFD"/>
                </a:solidFill>
                <a:latin typeface="Century Gothic"/>
                <a:cs typeface="Century Gothic"/>
              </a:rPr>
              <a:t> </a:t>
            </a:r>
            <a:r>
              <a:rPr sz="1200" spc="-20" dirty="0">
                <a:solidFill>
                  <a:srgbClr val="FDFDFD"/>
                </a:solidFill>
                <a:latin typeface="Century Gothic"/>
                <a:cs typeface="Century Gothic"/>
              </a:rPr>
              <a:t>F</a:t>
            </a:r>
            <a:r>
              <a:rPr sz="1200" spc="-5" dirty="0">
                <a:solidFill>
                  <a:srgbClr val="FDFDFD"/>
                </a:solidFill>
                <a:latin typeface="Century Gothic"/>
                <a:cs typeface="Century Gothic"/>
              </a:rPr>
              <a:t>irs</a:t>
            </a:r>
            <a:r>
              <a:rPr sz="1200" dirty="0">
                <a:solidFill>
                  <a:srgbClr val="FDFDFD"/>
                </a:solidFill>
                <a:latin typeface="Century Gothic"/>
                <a:cs typeface="Century Gothic"/>
              </a:rPr>
              <a:t>t</a:t>
            </a:r>
            <a:r>
              <a:rPr sz="1200" spc="15" dirty="0">
                <a:solidFill>
                  <a:srgbClr val="FDFDFD"/>
                </a:solidFill>
                <a:latin typeface="Century Gothic"/>
                <a:cs typeface="Century Gothic"/>
              </a:rPr>
              <a:t> 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R</a:t>
            </a:r>
            <a:r>
              <a:rPr sz="1200" dirty="0">
                <a:solidFill>
                  <a:srgbClr val="FDFDFD"/>
                </a:solidFill>
                <a:latin typeface="Century Gothic"/>
                <a:cs typeface="Century Gothic"/>
              </a:rPr>
              <a:t>esp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onder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3886200" y="3200400"/>
            <a:ext cx="5102225" cy="2362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 txBox="1">
            <a:spLocks noGrp="1"/>
          </p:cNvSpPr>
          <p:nvPr>
            <p:ph type="ftr" sz="quarter" idx="5"/>
          </p:nvPr>
        </p:nvSpPr>
        <p:spPr>
          <a:xfrm>
            <a:off x="4713859" y="5956443"/>
            <a:ext cx="335089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pc="-15"/>
              <a:t>Federal Fire Department San Diego Training</a:t>
            </a:r>
            <a:endParaRPr spc="-15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29119" y="0"/>
            <a:ext cx="339090" cy="334010"/>
          </a:xfrm>
          <a:custGeom>
            <a:avLst/>
            <a:gdLst/>
            <a:ahLst/>
            <a:cxnLst/>
            <a:rect l="l" t="t" r="r" b="b"/>
            <a:pathLst>
              <a:path w="339090" h="334010">
                <a:moveTo>
                  <a:pt x="0" y="333476"/>
                </a:moveTo>
                <a:lnTo>
                  <a:pt x="339090" y="333476"/>
                </a:lnTo>
                <a:lnTo>
                  <a:pt x="339090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29119" y="6519138"/>
            <a:ext cx="339090" cy="339090"/>
          </a:xfrm>
          <a:custGeom>
            <a:avLst/>
            <a:gdLst/>
            <a:ahLst/>
            <a:cxnLst/>
            <a:rect l="l" t="t" r="r" b="b"/>
            <a:pathLst>
              <a:path w="339090" h="339090">
                <a:moveTo>
                  <a:pt x="0" y="338861"/>
                </a:moveTo>
                <a:lnTo>
                  <a:pt x="339090" y="338861"/>
                </a:lnTo>
                <a:lnTo>
                  <a:pt x="33909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7604" y="0"/>
            <a:ext cx="228600" cy="6858000"/>
          </a:xfrm>
          <a:custGeom>
            <a:avLst/>
            <a:gdLst/>
            <a:ahLst/>
            <a:cxnLst/>
            <a:rect l="l" t="t" r="r" b="b"/>
            <a:pathLst>
              <a:path w="228600" h="6858000">
                <a:moveTo>
                  <a:pt x="0" y="6857999"/>
                </a:moveTo>
                <a:lnTo>
                  <a:pt x="228605" y="6857999"/>
                </a:lnTo>
                <a:lnTo>
                  <a:pt x="228605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29119" y="0"/>
            <a:ext cx="228600" cy="334010"/>
          </a:xfrm>
          <a:custGeom>
            <a:avLst/>
            <a:gdLst/>
            <a:ahLst/>
            <a:cxnLst/>
            <a:rect l="l" t="t" r="r" b="b"/>
            <a:pathLst>
              <a:path w="228600" h="334010">
                <a:moveTo>
                  <a:pt x="0" y="333476"/>
                </a:moveTo>
                <a:lnTo>
                  <a:pt x="228600" y="333476"/>
                </a:lnTo>
                <a:lnTo>
                  <a:pt x="228600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29119" y="6519138"/>
            <a:ext cx="228600" cy="339090"/>
          </a:xfrm>
          <a:custGeom>
            <a:avLst/>
            <a:gdLst/>
            <a:ahLst/>
            <a:cxnLst/>
            <a:rect l="l" t="t" r="r" b="b"/>
            <a:pathLst>
              <a:path w="228600" h="339090">
                <a:moveTo>
                  <a:pt x="0" y="338861"/>
                </a:moveTo>
                <a:lnTo>
                  <a:pt x="228600" y="338861"/>
                </a:lnTo>
                <a:lnTo>
                  <a:pt x="2286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06209" y="0"/>
            <a:ext cx="194310" cy="6858000"/>
          </a:xfrm>
          <a:custGeom>
            <a:avLst/>
            <a:gdLst/>
            <a:ahLst/>
            <a:cxnLst/>
            <a:rect l="l" t="t" r="r" b="b"/>
            <a:pathLst>
              <a:path w="194309" h="6858000">
                <a:moveTo>
                  <a:pt x="0" y="6857999"/>
                </a:moveTo>
                <a:lnTo>
                  <a:pt x="194310" y="6857999"/>
                </a:lnTo>
                <a:lnTo>
                  <a:pt x="194310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491119" y="0"/>
            <a:ext cx="1482090" cy="334010"/>
          </a:xfrm>
          <a:custGeom>
            <a:avLst/>
            <a:gdLst/>
            <a:ahLst/>
            <a:cxnLst/>
            <a:rect l="l" t="t" r="r" b="b"/>
            <a:pathLst>
              <a:path w="1482089" h="334010">
                <a:moveTo>
                  <a:pt x="0" y="333476"/>
                </a:moveTo>
                <a:lnTo>
                  <a:pt x="1482077" y="333476"/>
                </a:lnTo>
                <a:lnTo>
                  <a:pt x="1482077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491119" y="6519138"/>
            <a:ext cx="1482090" cy="339090"/>
          </a:xfrm>
          <a:custGeom>
            <a:avLst/>
            <a:gdLst/>
            <a:ahLst/>
            <a:cxnLst/>
            <a:rect l="l" t="t" r="r" b="b"/>
            <a:pathLst>
              <a:path w="1482089" h="339090">
                <a:moveTo>
                  <a:pt x="0" y="338861"/>
                </a:moveTo>
                <a:lnTo>
                  <a:pt x="1482077" y="338861"/>
                </a:lnTo>
                <a:lnTo>
                  <a:pt x="1482077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00519" y="0"/>
            <a:ext cx="228600" cy="334010"/>
          </a:xfrm>
          <a:custGeom>
            <a:avLst/>
            <a:gdLst/>
            <a:ahLst/>
            <a:cxnLst/>
            <a:rect l="l" t="t" r="r" b="b"/>
            <a:pathLst>
              <a:path w="228600" h="334010">
                <a:moveTo>
                  <a:pt x="0" y="333476"/>
                </a:moveTo>
                <a:lnTo>
                  <a:pt x="228600" y="333476"/>
                </a:lnTo>
                <a:lnTo>
                  <a:pt x="228600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00519" y="6519138"/>
            <a:ext cx="228600" cy="339090"/>
          </a:xfrm>
          <a:custGeom>
            <a:avLst/>
            <a:gdLst/>
            <a:ahLst/>
            <a:cxnLst/>
            <a:rect l="l" t="t" r="r" b="b"/>
            <a:pathLst>
              <a:path w="228600" h="339090">
                <a:moveTo>
                  <a:pt x="0" y="338861"/>
                </a:moveTo>
                <a:lnTo>
                  <a:pt x="228600" y="338861"/>
                </a:lnTo>
                <a:lnTo>
                  <a:pt x="2286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29119" y="0"/>
            <a:ext cx="762000" cy="334010"/>
          </a:xfrm>
          <a:custGeom>
            <a:avLst/>
            <a:gdLst/>
            <a:ahLst/>
            <a:cxnLst/>
            <a:rect l="l" t="t" r="r" b="b"/>
            <a:pathLst>
              <a:path w="762000" h="334010">
                <a:moveTo>
                  <a:pt x="0" y="333476"/>
                </a:moveTo>
                <a:lnTo>
                  <a:pt x="762000" y="333476"/>
                </a:lnTo>
                <a:lnTo>
                  <a:pt x="762000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29119" y="6519138"/>
            <a:ext cx="762000" cy="339090"/>
          </a:xfrm>
          <a:custGeom>
            <a:avLst/>
            <a:gdLst/>
            <a:ahLst/>
            <a:cxnLst/>
            <a:rect l="l" t="t" r="r" b="b"/>
            <a:pathLst>
              <a:path w="762000" h="339090">
                <a:moveTo>
                  <a:pt x="0" y="338861"/>
                </a:moveTo>
                <a:lnTo>
                  <a:pt x="762000" y="338861"/>
                </a:lnTo>
                <a:lnTo>
                  <a:pt x="7620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706996" y="6519138"/>
            <a:ext cx="1524000" cy="339090"/>
          </a:xfrm>
          <a:custGeom>
            <a:avLst/>
            <a:gdLst/>
            <a:ahLst/>
            <a:cxnLst/>
            <a:rect l="l" t="t" r="r" b="b"/>
            <a:pathLst>
              <a:path w="1524000" h="339090">
                <a:moveTo>
                  <a:pt x="0" y="338861"/>
                </a:moveTo>
                <a:lnTo>
                  <a:pt x="1524000" y="338861"/>
                </a:lnTo>
                <a:lnTo>
                  <a:pt x="15240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992996" y="0"/>
            <a:ext cx="151130" cy="6858000"/>
          </a:xfrm>
          <a:custGeom>
            <a:avLst/>
            <a:gdLst/>
            <a:ahLst/>
            <a:cxnLst/>
            <a:rect l="l" t="t" r="r" b="b"/>
            <a:pathLst>
              <a:path w="151129" h="6858000">
                <a:moveTo>
                  <a:pt x="0" y="6857998"/>
                </a:moveTo>
                <a:lnTo>
                  <a:pt x="151002" y="6857998"/>
                </a:lnTo>
                <a:lnTo>
                  <a:pt x="151002" y="0"/>
                </a:lnTo>
                <a:lnTo>
                  <a:pt x="0" y="0"/>
                </a:lnTo>
                <a:lnTo>
                  <a:pt x="0" y="685799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230996" y="0"/>
            <a:ext cx="762000" cy="6858000"/>
          </a:xfrm>
          <a:custGeom>
            <a:avLst/>
            <a:gdLst/>
            <a:ahLst/>
            <a:cxnLst/>
            <a:rect l="l" t="t" r="r" b="b"/>
            <a:pathLst>
              <a:path w="762000" h="6858000">
                <a:moveTo>
                  <a:pt x="0" y="6858000"/>
                </a:moveTo>
                <a:lnTo>
                  <a:pt x="762000" y="6858000"/>
                </a:lnTo>
                <a:lnTo>
                  <a:pt x="762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963796" y="0"/>
            <a:ext cx="597535" cy="334010"/>
          </a:xfrm>
          <a:custGeom>
            <a:avLst/>
            <a:gdLst/>
            <a:ahLst/>
            <a:cxnLst/>
            <a:rect l="l" t="t" r="r" b="b"/>
            <a:pathLst>
              <a:path w="597535" h="334010">
                <a:moveTo>
                  <a:pt x="0" y="333476"/>
                </a:moveTo>
                <a:lnTo>
                  <a:pt x="597407" y="333476"/>
                </a:lnTo>
                <a:lnTo>
                  <a:pt x="597407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963796" y="6519138"/>
            <a:ext cx="2743200" cy="339090"/>
          </a:xfrm>
          <a:custGeom>
            <a:avLst/>
            <a:gdLst/>
            <a:ahLst/>
            <a:cxnLst/>
            <a:rect l="l" t="t" r="r" b="b"/>
            <a:pathLst>
              <a:path w="2743200" h="339090">
                <a:moveTo>
                  <a:pt x="0" y="338861"/>
                </a:moveTo>
                <a:lnTo>
                  <a:pt x="2743200" y="338861"/>
                </a:lnTo>
                <a:lnTo>
                  <a:pt x="27432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973197" y="0"/>
            <a:ext cx="228600" cy="334010"/>
          </a:xfrm>
          <a:custGeom>
            <a:avLst/>
            <a:gdLst/>
            <a:ahLst/>
            <a:cxnLst/>
            <a:rect l="l" t="t" r="r" b="b"/>
            <a:pathLst>
              <a:path w="228600" h="334010">
                <a:moveTo>
                  <a:pt x="0" y="333476"/>
                </a:moveTo>
                <a:lnTo>
                  <a:pt x="228600" y="333476"/>
                </a:lnTo>
                <a:lnTo>
                  <a:pt x="228600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973197" y="6519138"/>
            <a:ext cx="228600" cy="339090"/>
          </a:xfrm>
          <a:custGeom>
            <a:avLst/>
            <a:gdLst/>
            <a:ahLst/>
            <a:cxnLst/>
            <a:rect l="l" t="t" r="r" b="b"/>
            <a:pathLst>
              <a:path w="228600" h="339090">
                <a:moveTo>
                  <a:pt x="0" y="338861"/>
                </a:moveTo>
                <a:lnTo>
                  <a:pt x="228600" y="338861"/>
                </a:lnTo>
                <a:lnTo>
                  <a:pt x="2286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201797" y="0"/>
            <a:ext cx="762000" cy="334010"/>
          </a:xfrm>
          <a:custGeom>
            <a:avLst/>
            <a:gdLst/>
            <a:ahLst/>
            <a:cxnLst/>
            <a:rect l="l" t="t" r="r" b="b"/>
            <a:pathLst>
              <a:path w="762000" h="334010">
                <a:moveTo>
                  <a:pt x="0" y="333476"/>
                </a:moveTo>
                <a:lnTo>
                  <a:pt x="762000" y="333476"/>
                </a:lnTo>
                <a:lnTo>
                  <a:pt x="762000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201797" y="6519138"/>
            <a:ext cx="762000" cy="339090"/>
          </a:xfrm>
          <a:custGeom>
            <a:avLst/>
            <a:gdLst/>
            <a:ahLst/>
            <a:cxnLst/>
            <a:rect l="l" t="t" r="r" b="b"/>
            <a:pathLst>
              <a:path w="762000" h="339090">
                <a:moveTo>
                  <a:pt x="0" y="338861"/>
                </a:moveTo>
                <a:lnTo>
                  <a:pt x="762000" y="338861"/>
                </a:lnTo>
                <a:lnTo>
                  <a:pt x="7620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5728" y="5068688"/>
            <a:ext cx="9078595" cy="1133475"/>
          </a:xfrm>
          <a:custGeom>
            <a:avLst/>
            <a:gdLst/>
            <a:ahLst/>
            <a:cxnLst/>
            <a:rect l="l" t="t" r="r" b="b"/>
            <a:pathLst>
              <a:path w="9078595" h="1133475">
                <a:moveTo>
                  <a:pt x="0" y="1082721"/>
                </a:moveTo>
                <a:lnTo>
                  <a:pt x="74097" y="1087170"/>
                </a:lnTo>
                <a:lnTo>
                  <a:pt x="148338" y="1091588"/>
                </a:lnTo>
                <a:lnTo>
                  <a:pt x="222870" y="1095943"/>
                </a:lnTo>
                <a:lnTo>
                  <a:pt x="297835" y="1100204"/>
                </a:lnTo>
                <a:lnTo>
                  <a:pt x="373379" y="1104341"/>
                </a:lnTo>
                <a:lnTo>
                  <a:pt x="449647" y="1108322"/>
                </a:lnTo>
                <a:lnTo>
                  <a:pt x="526783" y="1112116"/>
                </a:lnTo>
                <a:lnTo>
                  <a:pt x="604932" y="1115692"/>
                </a:lnTo>
                <a:lnTo>
                  <a:pt x="684239" y="1119019"/>
                </a:lnTo>
                <a:lnTo>
                  <a:pt x="764848" y="1122064"/>
                </a:lnTo>
                <a:lnTo>
                  <a:pt x="846905" y="1124798"/>
                </a:lnTo>
                <a:lnTo>
                  <a:pt x="930554" y="1127190"/>
                </a:lnTo>
                <a:lnTo>
                  <a:pt x="1015939" y="1129207"/>
                </a:lnTo>
                <a:lnTo>
                  <a:pt x="1103206" y="1130818"/>
                </a:lnTo>
                <a:lnTo>
                  <a:pt x="1192499" y="1131994"/>
                </a:lnTo>
                <a:lnTo>
                  <a:pt x="1283964" y="1132701"/>
                </a:lnTo>
                <a:lnTo>
                  <a:pt x="1377743" y="1132910"/>
                </a:lnTo>
                <a:lnTo>
                  <a:pt x="1473984" y="1132589"/>
                </a:lnTo>
                <a:lnTo>
                  <a:pt x="1572829" y="1131707"/>
                </a:lnTo>
                <a:lnTo>
                  <a:pt x="1674425" y="1130232"/>
                </a:lnTo>
                <a:lnTo>
                  <a:pt x="1778609" y="1128426"/>
                </a:lnTo>
                <a:lnTo>
                  <a:pt x="1885076" y="1126533"/>
                </a:lnTo>
                <a:lnTo>
                  <a:pt x="1993764" y="1124494"/>
                </a:lnTo>
                <a:lnTo>
                  <a:pt x="2104609" y="1122252"/>
                </a:lnTo>
                <a:lnTo>
                  <a:pt x="2217550" y="1119749"/>
                </a:lnTo>
                <a:lnTo>
                  <a:pt x="2332524" y="1116926"/>
                </a:lnTo>
                <a:lnTo>
                  <a:pt x="2449469" y="1113726"/>
                </a:lnTo>
                <a:lnTo>
                  <a:pt x="2568322" y="1110091"/>
                </a:lnTo>
                <a:lnTo>
                  <a:pt x="2689021" y="1105964"/>
                </a:lnTo>
                <a:lnTo>
                  <a:pt x="2811503" y="1101286"/>
                </a:lnTo>
                <a:lnTo>
                  <a:pt x="2935707" y="1095999"/>
                </a:lnTo>
                <a:lnTo>
                  <a:pt x="3061569" y="1090045"/>
                </a:lnTo>
                <a:lnTo>
                  <a:pt x="3189028" y="1083367"/>
                </a:lnTo>
                <a:lnTo>
                  <a:pt x="3318021" y="1075907"/>
                </a:lnTo>
                <a:lnTo>
                  <a:pt x="3448486" y="1067606"/>
                </a:lnTo>
                <a:lnTo>
                  <a:pt x="3580359" y="1058408"/>
                </a:lnTo>
                <a:lnTo>
                  <a:pt x="3713580" y="1048253"/>
                </a:lnTo>
                <a:lnTo>
                  <a:pt x="3848085" y="1037085"/>
                </a:lnTo>
                <a:lnTo>
                  <a:pt x="3983812" y="1024844"/>
                </a:lnTo>
                <a:lnTo>
                  <a:pt x="4120699" y="1011474"/>
                </a:lnTo>
                <a:lnTo>
                  <a:pt x="4260922" y="996936"/>
                </a:lnTo>
                <a:lnTo>
                  <a:pt x="4406242" y="981268"/>
                </a:lnTo>
                <a:lnTo>
                  <a:pt x="4556025" y="964529"/>
                </a:lnTo>
                <a:lnTo>
                  <a:pt x="4709640" y="946776"/>
                </a:lnTo>
                <a:lnTo>
                  <a:pt x="4866455" y="928067"/>
                </a:lnTo>
                <a:lnTo>
                  <a:pt x="5025836" y="908460"/>
                </a:lnTo>
                <a:lnTo>
                  <a:pt x="5187152" y="888013"/>
                </a:lnTo>
                <a:lnTo>
                  <a:pt x="5349770" y="866784"/>
                </a:lnTo>
                <a:lnTo>
                  <a:pt x="5513059" y="844831"/>
                </a:lnTo>
                <a:lnTo>
                  <a:pt x="5676385" y="822211"/>
                </a:lnTo>
                <a:lnTo>
                  <a:pt x="5839117" y="798983"/>
                </a:lnTo>
                <a:lnTo>
                  <a:pt x="6000623" y="775203"/>
                </a:lnTo>
                <a:lnTo>
                  <a:pt x="6160269" y="750932"/>
                </a:lnTo>
                <a:lnTo>
                  <a:pt x="6317425" y="726225"/>
                </a:lnTo>
                <a:lnTo>
                  <a:pt x="6471457" y="701141"/>
                </a:lnTo>
                <a:lnTo>
                  <a:pt x="6621733" y="675738"/>
                </a:lnTo>
                <a:lnTo>
                  <a:pt x="6767621" y="650074"/>
                </a:lnTo>
                <a:lnTo>
                  <a:pt x="6908489" y="624206"/>
                </a:lnTo>
                <a:lnTo>
                  <a:pt x="7043705" y="598193"/>
                </a:lnTo>
                <a:lnTo>
                  <a:pt x="7172636" y="572092"/>
                </a:lnTo>
                <a:lnTo>
                  <a:pt x="7298305" y="545220"/>
                </a:lnTo>
                <a:lnTo>
                  <a:pt x="7423820" y="516973"/>
                </a:lnTo>
                <a:lnTo>
                  <a:pt x="7548731" y="487520"/>
                </a:lnTo>
                <a:lnTo>
                  <a:pt x="7672588" y="457032"/>
                </a:lnTo>
                <a:lnTo>
                  <a:pt x="7794942" y="425677"/>
                </a:lnTo>
                <a:lnTo>
                  <a:pt x="7915342" y="393625"/>
                </a:lnTo>
                <a:lnTo>
                  <a:pt x="8033340" y="361044"/>
                </a:lnTo>
                <a:lnTo>
                  <a:pt x="8148485" y="328105"/>
                </a:lnTo>
                <a:lnTo>
                  <a:pt x="8260329" y="294977"/>
                </a:lnTo>
                <a:lnTo>
                  <a:pt x="8368420" y="261828"/>
                </a:lnTo>
                <a:lnTo>
                  <a:pt x="8472310" y="228829"/>
                </a:lnTo>
                <a:lnTo>
                  <a:pt x="8571549" y="196148"/>
                </a:lnTo>
                <a:lnTo>
                  <a:pt x="8665687" y="163955"/>
                </a:lnTo>
                <a:lnTo>
                  <a:pt x="8754274" y="132418"/>
                </a:lnTo>
                <a:lnTo>
                  <a:pt x="8836862" y="101709"/>
                </a:lnTo>
                <a:lnTo>
                  <a:pt x="8912999" y="71994"/>
                </a:lnTo>
                <a:lnTo>
                  <a:pt x="8982237" y="43445"/>
                </a:lnTo>
                <a:lnTo>
                  <a:pt x="9044126" y="16230"/>
                </a:lnTo>
                <a:lnTo>
                  <a:pt x="9078271" y="0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5728" y="3486896"/>
            <a:ext cx="9078595" cy="871855"/>
          </a:xfrm>
          <a:custGeom>
            <a:avLst/>
            <a:gdLst/>
            <a:ahLst/>
            <a:cxnLst/>
            <a:rect l="l" t="t" r="r" b="b"/>
            <a:pathLst>
              <a:path w="9078595" h="871854">
                <a:moveTo>
                  <a:pt x="0" y="871362"/>
                </a:moveTo>
                <a:lnTo>
                  <a:pt x="39517" y="850427"/>
                </a:lnTo>
                <a:lnTo>
                  <a:pt x="79226" y="829494"/>
                </a:lnTo>
                <a:lnTo>
                  <a:pt x="119318" y="808565"/>
                </a:lnTo>
                <a:lnTo>
                  <a:pt x="159985" y="787643"/>
                </a:lnTo>
                <a:lnTo>
                  <a:pt x="201417" y="766730"/>
                </a:lnTo>
                <a:lnTo>
                  <a:pt x="243807" y="745829"/>
                </a:lnTo>
                <a:lnTo>
                  <a:pt x="287346" y="724941"/>
                </a:lnTo>
                <a:lnTo>
                  <a:pt x="332224" y="704070"/>
                </a:lnTo>
                <a:lnTo>
                  <a:pt x="378635" y="683217"/>
                </a:lnTo>
                <a:lnTo>
                  <a:pt x="426770" y="662384"/>
                </a:lnTo>
                <a:lnTo>
                  <a:pt x="476819" y="641574"/>
                </a:lnTo>
                <a:lnTo>
                  <a:pt x="528974" y="620789"/>
                </a:lnTo>
                <a:lnTo>
                  <a:pt x="583427" y="600032"/>
                </a:lnTo>
                <a:lnTo>
                  <a:pt x="640370" y="579305"/>
                </a:lnTo>
                <a:lnTo>
                  <a:pt x="699993" y="558609"/>
                </a:lnTo>
                <a:lnTo>
                  <a:pt x="762489" y="537948"/>
                </a:lnTo>
                <a:lnTo>
                  <a:pt x="828049" y="517323"/>
                </a:lnTo>
                <a:lnTo>
                  <a:pt x="896864" y="496737"/>
                </a:lnTo>
                <a:lnTo>
                  <a:pt x="969125" y="476193"/>
                </a:lnTo>
                <a:lnTo>
                  <a:pt x="1045025" y="455691"/>
                </a:lnTo>
                <a:lnTo>
                  <a:pt x="1124420" y="434762"/>
                </a:lnTo>
                <a:lnTo>
                  <a:pt x="1206976" y="413029"/>
                </a:lnTo>
                <a:lnTo>
                  <a:pt x="1292584" y="390639"/>
                </a:lnTo>
                <a:lnTo>
                  <a:pt x="1381138" y="367739"/>
                </a:lnTo>
                <a:lnTo>
                  <a:pt x="1472532" y="344477"/>
                </a:lnTo>
                <a:lnTo>
                  <a:pt x="1566657" y="320999"/>
                </a:lnTo>
                <a:lnTo>
                  <a:pt x="1663407" y="297452"/>
                </a:lnTo>
                <a:lnTo>
                  <a:pt x="1762675" y="273984"/>
                </a:lnTo>
                <a:lnTo>
                  <a:pt x="1864354" y="250740"/>
                </a:lnTo>
                <a:lnTo>
                  <a:pt x="1968336" y="227869"/>
                </a:lnTo>
                <a:lnTo>
                  <a:pt x="2074515" y="205517"/>
                </a:lnTo>
                <a:lnTo>
                  <a:pt x="2182783" y="183831"/>
                </a:lnTo>
                <a:lnTo>
                  <a:pt x="2293034" y="162958"/>
                </a:lnTo>
                <a:lnTo>
                  <a:pt x="2405160" y="143045"/>
                </a:lnTo>
                <a:lnTo>
                  <a:pt x="2519054" y="124239"/>
                </a:lnTo>
                <a:lnTo>
                  <a:pt x="2634610" y="106687"/>
                </a:lnTo>
                <a:lnTo>
                  <a:pt x="2751719" y="90536"/>
                </a:lnTo>
                <a:lnTo>
                  <a:pt x="2870276" y="75933"/>
                </a:lnTo>
                <a:lnTo>
                  <a:pt x="2990173" y="63025"/>
                </a:lnTo>
                <a:lnTo>
                  <a:pt x="3111303" y="51958"/>
                </a:lnTo>
                <a:lnTo>
                  <a:pt x="3234319" y="42339"/>
                </a:lnTo>
                <a:lnTo>
                  <a:pt x="3359831" y="33678"/>
                </a:lnTo>
                <a:lnTo>
                  <a:pt x="3487723" y="25986"/>
                </a:lnTo>
                <a:lnTo>
                  <a:pt x="3617880" y="19272"/>
                </a:lnTo>
                <a:lnTo>
                  <a:pt x="3750186" y="13543"/>
                </a:lnTo>
                <a:lnTo>
                  <a:pt x="3884525" y="8809"/>
                </a:lnTo>
                <a:lnTo>
                  <a:pt x="4020781" y="5079"/>
                </a:lnTo>
                <a:lnTo>
                  <a:pt x="4158839" y="2361"/>
                </a:lnTo>
                <a:lnTo>
                  <a:pt x="4298583" y="665"/>
                </a:lnTo>
                <a:lnTo>
                  <a:pt x="4439897" y="0"/>
                </a:lnTo>
                <a:lnTo>
                  <a:pt x="4582666" y="373"/>
                </a:lnTo>
                <a:lnTo>
                  <a:pt x="4726773" y="1794"/>
                </a:lnTo>
                <a:lnTo>
                  <a:pt x="4872103" y="4273"/>
                </a:lnTo>
                <a:lnTo>
                  <a:pt x="5018541" y="7817"/>
                </a:lnTo>
                <a:lnTo>
                  <a:pt x="5165970" y="12436"/>
                </a:lnTo>
                <a:lnTo>
                  <a:pt x="5314275" y="18138"/>
                </a:lnTo>
                <a:lnTo>
                  <a:pt x="5463340" y="24932"/>
                </a:lnTo>
                <a:lnTo>
                  <a:pt x="5613050" y="32828"/>
                </a:lnTo>
                <a:lnTo>
                  <a:pt x="5763288" y="41834"/>
                </a:lnTo>
                <a:lnTo>
                  <a:pt x="5913939" y="51958"/>
                </a:lnTo>
                <a:lnTo>
                  <a:pt x="6069565" y="64195"/>
                </a:lnTo>
                <a:lnTo>
                  <a:pt x="6233905" y="79317"/>
                </a:lnTo>
                <a:lnTo>
                  <a:pt x="6405612" y="97004"/>
                </a:lnTo>
                <a:lnTo>
                  <a:pt x="6583334" y="116936"/>
                </a:lnTo>
                <a:lnTo>
                  <a:pt x="6765724" y="138791"/>
                </a:lnTo>
                <a:lnTo>
                  <a:pt x="6951431" y="162249"/>
                </a:lnTo>
                <a:lnTo>
                  <a:pt x="7139106" y="186989"/>
                </a:lnTo>
                <a:lnTo>
                  <a:pt x="7327400" y="212692"/>
                </a:lnTo>
                <a:lnTo>
                  <a:pt x="7514964" y="239035"/>
                </a:lnTo>
                <a:lnTo>
                  <a:pt x="7700448" y="265699"/>
                </a:lnTo>
                <a:lnTo>
                  <a:pt x="7882503" y="292364"/>
                </a:lnTo>
                <a:lnTo>
                  <a:pt x="8059779" y="318707"/>
                </a:lnTo>
                <a:lnTo>
                  <a:pt x="8230929" y="344409"/>
                </a:lnTo>
                <a:lnTo>
                  <a:pt x="8394601" y="369150"/>
                </a:lnTo>
                <a:lnTo>
                  <a:pt x="8549447" y="392608"/>
                </a:lnTo>
                <a:lnTo>
                  <a:pt x="8694117" y="414463"/>
                </a:lnTo>
                <a:lnTo>
                  <a:pt x="8827262" y="434394"/>
                </a:lnTo>
                <a:lnTo>
                  <a:pt x="8947534" y="452082"/>
                </a:lnTo>
                <a:lnTo>
                  <a:pt x="9053582" y="467204"/>
                </a:lnTo>
                <a:lnTo>
                  <a:pt x="9078271" y="470543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3853" y="5640781"/>
            <a:ext cx="3004820" cy="1211580"/>
          </a:xfrm>
          <a:custGeom>
            <a:avLst/>
            <a:gdLst/>
            <a:ahLst/>
            <a:cxnLst/>
            <a:rect l="l" t="t" r="r" b="b"/>
            <a:pathLst>
              <a:path w="3004820" h="1211579">
                <a:moveTo>
                  <a:pt x="0" y="0"/>
                </a:moveTo>
                <a:lnTo>
                  <a:pt x="165473" y="75222"/>
                </a:lnTo>
                <a:lnTo>
                  <a:pt x="330718" y="150224"/>
                </a:lnTo>
                <a:lnTo>
                  <a:pt x="495505" y="224785"/>
                </a:lnTo>
                <a:lnTo>
                  <a:pt x="659604" y="298685"/>
                </a:lnTo>
                <a:lnTo>
                  <a:pt x="822786" y="371704"/>
                </a:lnTo>
                <a:lnTo>
                  <a:pt x="984822" y="443620"/>
                </a:lnTo>
                <a:lnTo>
                  <a:pt x="1145481" y="514214"/>
                </a:lnTo>
                <a:lnTo>
                  <a:pt x="1304536" y="583265"/>
                </a:lnTo>
                <a:lnTo>
                  <a:pt x="1461755" y="650553"/>
                </a:lnTo>
                <a:lnTo>
                  <a:pt x="1616910" y="715856"/>
                </a:lnTo>
                <a:lnTo>
                  <a:pt x="1769771" y="778956"/>
                </a:lnTo>
                <a:lnTo>
                  <a:pt x="1920109" y="839630"/>
                </a:lnTo>
                <a:lnTo>
                  <a:pt x="2067693" y="897659"/>
                </a:lnTo>
                <a:lnTo>
                  <a:pt x="2212296" y="952823"/>
                </a:lnTo>
                <a:lnTo>
                  <a:pt x="2353687" y="1004901"/>
                </a:lnTo>
                <a:lnTo>
                  <a:pt x="2491637" y="1053671"/>
                </a:lnTo>
                <a:lnTo>
                  <a:pt x="2625915" y="1098915"/>
                </a:lnTo>
                <a:lnTo>
                  <a:pt x="2756294" y="1140412"/>
                </a:lnTo>
                <a:lnTo>
                  <a:pt x="2882543" y="1177940"/>
                </a:lnTo>
                <a:lnTo>
                  <a:pt x="3004433" y="1211280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5728" y="5284470"/>
            <a:ext cx="9078595" cy="1467485"/>
          </a:xfrm>
          <a:custGeom>
            <a:avLst/>
            <a:gdLst/>
            <a:ahLst/>
            <a:cxnLst/>
            <a:rect l="l" t="t" r="r" b="b"/>
            <a:pathLst>
              <a:path w="9078595" h="1467484">
                <a:moveTo>
                  <a:pt x="0" y="0"/>
                </a:moveTo>
                <a:lnTo>
                  <a:pt x="42930" y="14997"/>
                </a:lnTo>
                <a:lnTo>
                  <a:pt x="86045" y="30029"/>
                </a:lnTo>
                <a:lnTo>
                  <a:pt x="129530" y="45127"/>
                </a:lnTo>
                <a:lnTo>
                  <a:pt x="173569" y="60326"/>
                </a:lnTo>
                <a:lnTo>
                  <a:pt x="218347" y="75658"/>
                </a:lnTo>
                <a:lnTo>
                  <a:pt x="264049" y="91158"/>
                </a:lnTo>
                <a:lnTo>
                  <a:pt x="310861" y="106858"/>
                </a:lnTo>
                <a:lnTo>
                  <a:pt x="358966" y="122792"/>
                </a:lnTo>
                <a:lnTo>
                  <a:pt x="408549" y="138994"/>
                </a:lnTo>
                <a:lnTo>
                  <a:pt x="459796" y="155497"/>
                </a:lnTo>
                <a:lnTo>
                  <a:pt x="512891" y="172334"/>
                </a:lnTo>
                <a:lnTo>
                  <a:pt x="568019" y="189539"/>
                </a:lnTo>
                <a:lnTo>
                  <a:pt x="625365" y="207145"/>
                </a:lnTo>
                <a:lnTo>
                  <a:pt x="685113" y="225187"/>
                </a:lnTo>
                <a:lnTo>
                  <a:pt x="747449" y="243696"/>
                </a:lnTo>
                <a:lnTo>
                  <a:pt x="812557" y="262707"/>
                </a:lnTo>
                <a:lnTo>
                  <a:pt x="880623" y="282253"/>
                </a:lnTo>
                <a:lnTo>
                  <a:pt x="951830" y="302368"/>
                </a:lnTo>
                <a:lnTo>
                  <a:pt x="1026365" y="323084"/>
                </a:lnTo>
                <a:lnTo>
                  <a:pt x="1104411" y="344436"/>
                </a:lnTo>
                <a:lnTo>
                  <a:pt x="1186211" y="366669"/>
                </a:lnTo>
                <a:lnTo>
                  <a:pt x="1271737" y="389952"/>
                </a:lnTo>
                <a:lnTo>
                  <a:pt x="1360767" y="414180"/>
                </a:lnTo>
                <a:lnTo>
                  <a:pt x="1453077" y="439246"/>
                </a:lnTo>
                <a:lnTo>
                  <a:pt x="1548444" y="465041"/>
                </a:lnTo>
                <a:lnTo>
                  <a:pt x="1646647" y="491461"/>
                </a:lnTo>
                <a:lnTo>
                  <a:pt x="1747463" y="518397"/>
                </a:lnTo>
                <a:lnTo>
                  <a:pt x="1850668" y="545743"/>
                </a:lnTo>
                <a:lnTo>
                  <a:pt x="1956040" y="573392"/>
                </a:lnTo>
                <a:lnTo>
                  <a:pt x="2063357" y="601237"/>
                </a:lnTo>
                <a:lnTo>
                  <a:pt x="2172396" y="629171"/>
                </a:lnTo>
                <a:lnTo>
                  <a:pt x="2282934" y="657087"/>
                </a:lnTo>
                <a:lnTo>
                  <a:pt x="2394749" y="684879"/>
                </a:lnTo>
                <a:lnTo>
                  <a:pt x="2507617" y="712439"/>
                </a:lnTo>
                <a:lnTo>
                  <a:pt x="2621316" y="739661"/>
                </a:lnTo>
                <a:lnTo>
                  <a:pt x="2735624" y="766437"/>
                </a:lnTo>
                <a:lnTo>
                  <a:pt x="2850318" y="792661"/>
                </a:lnTo>
                <a:lnTo>
                  <a:pt x="2965175" y="818227"/>
                </a:lnTo>
                <a:lnTo>
                  <a:pt x="3079972" y="843026"/>
                </a:lnTo>
                <a:lnTo>
                  <a:pt x="3194488" y="866952"/>
                </a:lnTo>
                <a:lnTo>
                  <a:pt x="3310250" y="890441"/>
                </a:lnTo>
                <a:lnTo>
                  <a:pt x="3428732" y="913965"/>
                </a:lnTo>
                <a:lnTo>
                  <a:pt x="3549627" y="937471"/>
                </a:lnTo>
                <a:lnTo>
                  <a:pt x="3672628" y="960907"/>
                </a:lnTo>
                <a:lnTo>
                  <a:pt x="3797428" y="984218"/>
                </a:lnTo>
                <a:lnTo>
                  <a:pt x="3923719" y="1007351"/>
                </a:lnTo>
                <a:lnTo>
                  <a:pt x="4051195" y="1030252"/>
                </a:lnTo>
                <a:lnTo>
                  <a:pt x="4179548" y="1052869"/>
                </a:lnTo>
                <a:lnTo>
                  <a:pt x="4308472" y="1075147"/>
                </a:lnTo>
                <a:lnTo>
                  <a:pt x="4437659" y="1097033"/>
                </a:lnTo>
                <a:lnTo>
                  <a:pt x="4566802" y="1118475"/>
                </a:lnTo>
                <a:lnTo>
                  <a:pt x="4695594" y="1139417"/>
                </a:lnTo>
                <a:lnTo>
                  <a:pt x="4823728" y="1159807"/>
                </a:lnTo>
                <a:lnTo>
                  <a:pt x="4950897" y="1179592"/>
                </a:lnTo>
                <a:lnTo>
                  <a:pt x="5076794" y="1198717"/>
                </a:lnTo>
                <a:lnTo>
                  <a:pt x="5201112" y="1217130"/>
                </a:lnTo>
                <a:lnTo>
                  <a:pt x="5323543" y="1234776"/>
                </a:lnTo>
                <a:lnTo>
                  <a:pt x="5443781" y="1251603"/>
                </a:lnTo>
                <a:lnTo>
                  <a:pt x="5561519" y="1267558"/>
                </a:lnTo>
                <a:lnTo>
                  <a:pt x="5676449" y="1282585"/>
                </a:lnTo>
                <a:lnTo>
                  <a:pt x="5790250" y="1296707"/>
                </a:lnTo>
                <a:lnTo>
                  <a:pt x="5904649" y="1310004"/>
                </a:lnTo>
                <a:lnTo>
                  <a:pt x="6019351" y="1322511"/>
                </a:lnTo>
                <a:lnTo>
                  <a:pt x="6134063" y="1334265"/>
                </a:lnTo>
                <a:lnTo>
                  <a:pt x="6248490" y="1345299"/>
                </a:lnTo>
                <a:lnTo>
                  <a:pt x="6362339" y="1355651"/>
                </a:lnTo>
                <a:lnTo>
                  <a:pt x="6475315" y="1365356"/>
                </a:lnTo>
                <a:lnTo>
                  <a:pt x="6587124" y="1374450"/>
                </a:lnTo>
                <a:lnTo>
                  <a:pt x="6697472" y="1382967"/>
                </a:lnTo>
                <a:lnTo>
                  <a:pt x="6806066" y="1390944"/>
                </a:lnTo>
                <a:lnTo>
                  <a:pt x="6912611" y="1398417"/>
                </a:lnTo>
                <a:lnTo>
                  <a:pt x="7016813" y="1405421"/>
                </a:lnTo>
                <a:lnTo>
                  <a:pt x="7118378" y="1411991"/>
                </a:lnTo>
                <a:lnTo>
                  <a:pt x="7217012" y="1418163"/>
                </a:lnTo>
                <a:lnTo>
                  <a:pt x="7312421" y="1423973"/>
                </a:lnTo>
                <a:lnTo>
                  <a:pt x="7404311" y="1429457"/>
                </a:lnTo>
                <a:lnTo>
                  <a:pt x="7492388" y="1434650"/>
                </a:lnTo>
                <a:lnTo>
                  <a:pt x="7576358" y="1439587"/>
                </a:lnTo>
                <a:lnTo>
                  <a:pt x="7655927" y="1444305"/>
                </a:lnTo>
                <a:lnTo>
                  <a:pt x="7730801" y="1448838"/>
                </a:lnTo>
                <a:lnTo>
                  <a:pt x="7800619" y="1452972"/>
                </a:lnTo>
                <a:lnTo>
                  <a:pt x="7865416" y="1456492"/>
                </a:lnTo>
                <a:lnTo>
                  <a:pt x="7925542" y="1459439"/>
                </a:lnTo>
                <a:lnTo>
                  <a:pt x="7981349" y="1461853"/>
                </a:lnTo>
                <a:lnTo>
                  <a:pt x="8033190" y="1463775"/>
                </a:lnTo>
                <a:lnTo>
                  <a:pt x="8081415" y="1465244"/>
                </a:lnTo>
                <a:lnTo>
                  <a:pt x="8126376" y="1466300"/>
                </a:lnTo>
                <a:lnTo>
                  <a:pt x="8168426" y="1466983"/>
                </a:lnTo>
                <a:lnTo>
                  <a:pt x="8207916" y="1467334"/>
                </a:lnTo>
                <a:lnTo>
                  <a:pt x="8245198" y="1467393"/>
                </a:lnTo>
                <a:lnTo>
                  <a:pt x="8280624" y="1467199"/>
                </a:lnTo>
                <a:lnTo>
                  <a:pt x="8347312" y="1466215"/>
                </a:lnTo>
                <a:lnTo>
                  <a:pt x="8410796" y="1464702"/>
                </a:lnTo>
                <a:lnTo>
                  <a:pt x="8473890" y="1462982"/>
                </a:lnTo>
                <a:lnTo>
                  <a:pt x="8506170" y="1462144"/>
                </a:lnTo>
                <a:lnTo>
                  <a:pt x="8539407" y="1461374"/>
                </a:lnTo>
                <a:lnTo>
                  <a:pt x="8573954" y="1460713"/>
                </a:lnTo>
                <a:lnTo>
                  <a:pt x="8608787" y="1460032"/>
                </a:lnTo>
                <a:lnTo>
                  <a:pt x="8675585" y="1458170"/>
                </a:lnTo>
                <a:lnTo>
                  <a:pt x="8738899" y="1455703"/>
                </a:lnTo>
                <a:lnTo>
                  <a:pt x="8799138" y="1452701"/>
                </a:lnTo>
                <a:lnTo>
                  <a:pt x="8856712" y="1449236"/>
                </a:lnTo>
                <a:lnTo>
                  <a:pt x="8912031" y="1445380"/>
                </a:lnTo>
                <a:lnTo>
                  <a:pt x="8965505" y="1441203"/>
                </a:lnTo>
                <a:lnTo>
                  <a:pt x="9017545" y="1436777"/>
                </a:lnTo>
                <a:lnTo>
                  <a:pt x="9068559" y="1432174"/>
                </a:lnTo>
                <a:lnTo>
                  <a:pt x="9078271" y="1431271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215133" y="5137581"/>
            <a:ext cx="6929120" cy="1714500"/>
          </a:xfrm>
          <a:custGeom>
            <a:avLst/>
            <a:gdLst/>
            <a:ahLst/>
            <a:cxnLst/>
            <a:rect l="l" t="t" r="r" b="b"/>
            <a:pathLst>
              <a:path w="6929120" h="1714500">
                <a:moveTo>
                  <a:pt x="0" y="1714480"/>
                </a:moveTo>
                <a:lnTo>
                  <a:pt x="48751" y="1659572"/>
                </a:lnTo>
                <a:lnTo>
                  <a:pt x="97859" y="1604752"/>
                </a:lnTo>
                <a:lnTo>
                  <a:pt x="147680" y="1550111"/>
                </a:lnTo>
                <a:lnTo>
                  <a:pt x="198571" y="1495737"/>
                </a:lnTo>
                <a:lnTo>
                  <a:pt x="250888" y="1441719"/>
                </a:lnTo>
                <a:lnTo>
                  <a:pt x="304988" y="1388146"/>
                </a:lnTo>
                <a:lnTo>
                  <a:pt x="332819" y="1361555"/>
                </a:lnTo>
                <a:lnTo>
                  <a:pt x="361229" y="1335109"/>
                </a:lnTo>
                <a:lnTo>
                  <a:pt x="390263" y="1308818"/>
                </a:lnTo>
                <a:lnTo>
                  <a:pt x="419965" y="1282695"/>
                </a:lnTo>
                <a:lnTo>
                  <a:pt x="450381" y="1256750"/>
                </a:lnTo>
                <a:lnTo>
                  <a:pt x="481555" y="1230995"/>
                </a:lnTo>
                <a:lnTo>
                  <a:pt x="513531" y="1205440"/>
                </a:lnTo>
                <a:lnTo>
                  <a:pt x="546354" y="1180097"/>
                </a:lnTo>
                <a:lnTo>
                  <a:pt x="580218" y="1154766"/>
                </a:lnTo>
                <a:lnTo>
                  <a:pt x="615258" y="1129281"/>
                </a:lnTo>
                <a:lnTo>
                  <a:pt x="651371" y="1103695"/>
                </a:lnTo>
                <a:lnTo>
                  <a:pt x="688454" y="1078062"/>
                </a:lnTo>
                <a:lnTo>
                  <a:pt x="726406" y="1052434"/>
                </a:lnTo>
                <a:lnTo>
                  <a:pt x="765123" y="1026866"/>
                </a:lnTo>
                <a:lnTo>
                  <a:pt x="804502" y="1001411"/>
                </a:lnTo>
                <a:lnTo>
                  <a:pt x="844442" y="976122"/>
                </a:lnTo>
                <a:lnTo>
                  <a:pt x="884839" y="951053"/>
                </a:lnTo>
                <a:lnTo>
                  <a:pt x="925591" y="926257"/>
                </a:lnTo>
                <a:lnTo>
                  <a:pt x="966596" y="901787"/>
                </a:lnTo>
                <a:lnTo>
                  <a:pt x="1007751" y="877698"/>
                </a:lnTo>
                <a:lnTo>
                  <a:pt x="1048952" y="854042"/>
                </a:lnTo>
                <a:lnTo>
                  <a:pt x="1090099" y="830873"/>
                </a:lnTo>
                <a:lnTo>
                  <a:pt x="1131087" y="808245"/>
                </a:lnTo>
                <a:lnTo>
                  <a:pt x="1171815" y="786210"/>
                </a:lnTo>
                <a:lnTo>
                  <a:pt x="1212180" y="764823"/>
                </a:lnTo>
                <a:lnTo>
                  <a:pt x="1252079" y="744136"/>
                </a:lnTo>
                <a:lnTo>
                  <a:pt x="1291410" y="724203"/>
                </a:lnTo>
                <a:lnTo>
                  <a:pt x="1330070" y="705078"/>
                </a:lnTo>
                <a:lnTo>
                  <a:pt x="1367655" y="686881"/>
                </a:lnTo>
                <a:lnTo>
                  <a:pt x="1403966" y="669643"/>
                </a:lnTo>
                <a:lnTo>
                  <a:pt x="1439213" y="653284"/>
                </a:lnTo>
                <a:lnTo>
                  <a:pt x="1507353" y="622880"/>
                </a:lnTo>
                <a:lnTo>
                  <a:pt x="1573745" y="595031"/>
                </a:lnTo>
                <a:lnTo>
                  <a:pt x="1640063" y="569095"/>
                </a:lnTo>
                <a:lnTo>
                  <a:pt x="1707979" y="544431"/>
                </a:lnTo>
                <a:lnTo>
                  <a:pt x="1779166" y="520398"/>
                </a:lnTo>
                <a:lnTo>
                  <a:pt x="1816509" y="508418"/>
                </a:lnTo>
                <a:lnTo>
                  <a:pt x="1855297" y="496356"/>
                </a:lnTo>
                <a:lnTo>
                  <a:pt x="1895739" y="484131"/>
                </a:lnTo>
                <a:lnTo>
                  <a:pt x="1938044" y="471663"/>
                </a:lnTo>
                <a:lnTo>
                  <a:pt x="1982421" y="458873"/>
                </a:lnTo>
                <a:lnTo>
                  <a:pt x="2029079" y="445679"/>
                </a:lnTo>
                <a:lnTo>
                  <a:pt x="2078228" y="432003"/>
                </a:lnTo>
                <a:lnTo>
                  <a:pt x="2130698" y="417772"/>
                </a:lnTo>
                <a:lnTo>
                  <a:pt x="2186898" y="403058"/>
                </a:lnTo>
                <a:lnTo>
                  <a:pt x="2246399" y="387943"/>
                </a:lnTo>
                <a:lnTo>
                  <a:pt x="2308775" y="372505"/>
                </a:lnTo>
                <a:lnTo>
                  <a:pt x="2373598" y="356825"/>
                </a:lnTo>
                <a:lnTo>
                  <a:pt x="2440440" y="340983"/>
                </a:lnTo>
                <a:lnTo>
                  <a:pt x="2508873" y="325058"/>
                </a:lnTo>
                <a:lnTo>
                  <a:pt x="2578471" y="309130"/>
                </a:lnTo>
                <a:lnTo>
                  <a:pt x="2648806" y="293280"/>
                </a:lnTo>
                <a:lnTo>
                  <a:pt x="2719451" y="277587"/>
                </a:lnTo>
                <a:lnTo>
                  <a:pt x="2789977" y="262131"/>
                </a:lnTo>
                <a:lnTo>
                  <a:pt x="2859957" y="246992"/>
                </a:lnTo>
                <a:lnTo>
                  <a:pt x="2928965" y="232251"/>
                </a:lnTo>
                <a:lnTo>
                  <a:pt x="2996572" y="217986"/>
                </a:lnTo>
                <a:lnTo>
                  <a:pt x="3062351" y="204278"/>
                </a:lnTo>
                <a:lnTo>
                  <a:pt x="3125874" y="191207"/>
                </a:lnTo>
                <a:lnTo>
                  <a:pt x="3186714" y="178852"/>
                </a:lnTo>
                <a:lnTo>
                  <a:pt x="3244444" y="167295"/>
                </a:lnTo>
                <a:lnTo>
                  <a:pt x="3298636" y="156613"/>
                </a:lnTo>
                <a:lnTo>
                  <a:pt x="3348863" y="146888"/>
                </a:lnTo>
                <a:lnTo>
                  <a:pt x="3394992" y="138151"/>
                </a:lnTo>
                <a:lnTo>
                  <a:pt x="3437432" y="130298"/>
                </a:lnTo>
                <a:lnTo>
                  <a:pt x="3476560" y="123261"/>
                </a:lnTo>
                <a:lnTo>
                  <a:pt x="3546395" y="111372"/>
                </a:lnTo>
                <a:lnTo>
                  <a:pt x="3607529" y="101947"/>
                </a:lnTo>
                <a:lnTo>
                  <a:pt x="3662990" y="94453"/>
                </a:lnTo>
                <a:lnTo>
                  <a:pt x="3715808" y="88353"/>
                </a:lnTo>
                <a:lnTo>
                  <a:pt x="3769014" y="83114"/>
                </a:lnTo>
                <a:lnTo>
                  <a:pt x="3825636" y="78201"/>
                </a:lnTo>
                <a:lnTo>
                  <a:pt x="3888705" y="73078"/>
                </a:lnTo>
                <a:lnTo>
                  <a:pt x="3923604" y="70270"/>
                </a:lnTo>
                <a:lnTo>
                  <a:pt x="3961251" y="67210"/>
                </a:lnTo>
                <a:lnTo>
                  <a:pt x="4002024" y="63830"/>
                </a:lnTo>
                <a:lnTo>
                  <a:pt x="4045663" y="60255"/>
                </a:lnTo>
                <a:lnTo>
                  <a:pt x="4091547" y="56662"/>
                </a:lnTo>
                <a:lnTo>
                  <a:pt x="4139452" y="53066"/>
                </a:lnTo>
                <a:lnTo>
                  <a:pt x="4189154" y="49480"/>
                </a:lnTo>
                <a:lnTo>
                  <a:pt x="4240432" y="45917"/>
                </a:lnTo>
                <a:lnTo>
                  <a:pt x="4293062" y="42391"/>
                </a:lnTo>
                <a:lnTo>
                  <a:pt x="4346821" y="38915"/>
                </a:lnTo>
                <a:lnTo>
                  <a:pt x="4401486" y="35502"/>
                </a:lnTo>
                <a:lnTo>
                  <a:pt x="4456834" y="32166"/>
                </a:lnTo>
                <a:lnTo>
                  <a:pt x="4512643" y="28921"/>
                </a:lnTo>
                <a:lnTo>
                  <a:pt x="4568688" y="25779"/>
                </a:lnTo>
                <a:lnTo>
                  <a:pt x="4624748" y="22755"/>
                </a:lnTo>
                <a:lnTo>
                  <a:pt x="4680599" y="19862"/>
                </a:lnTo>
                <a:lnTo>
                  <a:pt x="4736018" y="17112"/>
                </a:lnTo>
                <a:lnTo>
                  <a:pt x="4790783" y="14520"/>
                </a:lnTo>
                <a:lnTo>
                  <a:pt x="4844670" y="12099"/>
                </a:lnTo>
                <a:lnTo>
                  <a:pt x="4897456" y="9863"/>
                </a:lnTo>
                <a:lnTo>
                  <a:pt x="4948918" y="7824"/>
                </a:lnTo>
                <a:lnTo>
                  <a:pt x="4998833" y="5997"/>
                </a:lnTo>
                <a:lnTo>
                  <a:pt x="5046980" y="4394"/>
                </a:lnTo>
                <a:lnTo>
                  <a:pt x="5095696" y="3053"/>
                </a:lnTo>
                <a:lnTo>
                  <a:pt x="5147061" y="1987"/>
                </a:lnTo>
                <a:lnTo>
                  <a:pt x="5200520" y="1173"/>
                </a:lnTo>
                <a:lnTo>
                  <a:pt x="5255515" y="590"/>
                </a:lnTo>
                <a:lnTo>
                  <a:pt x="5311489" y="215"/>
                </a:lnTo>
                <a:lnTo>
                  <a:pt x="5367886" y="26"/>
                </a:lnTo>
                <a:lnTo>
                  <a:pt x="5424149" y="0"/>
                </a:lnTo>
                <a:lnTo>
                  <a:pt x="5479722" y="115"/>
                </a:lnTo>
                <a:lnTo>
                  <a:pt x="5534048" y="349"/>
                </a:lnTo>
                <a:lnTo>
                  <a:pt x="5586571" y="679"/>
                </a:lnTo>
                <a:lnTo>
                  <a:pt x="5636733" y="1084"/>
                </a:lnTo>
                <a:lnTo>
                  <a:pt x="5683978" y="1541"/>
                </a:lnTo>
                <a:lnTo>
                  <a:pt x="5727750" y="2028"/>
                </a:lnTo>
                <a:lnTo>
                  <a:pt x="5767491" y="2522"/>
                </a:lnTo>
                <a:lnTo>
                  <a:pt x="5832656" y="3443"/>
                </a:lnTo>
                <a:lnTo>
                  <a:pt x="5875021" y="4127"/>
                </a:lnTo>
                <a:lnTo>
                  <a:pt x="5890133" y="4394"/>
                </a:lnTo>
                <a:lnTo>
                  <a:pt x="6495796" y="4394"/>
                </a:lnTo>
                <a:lnTo>
                  <a:pt x="6545803" y="5858"/>
                </a:lnTo>
                <a:lnTo>
                  <a:pt x="6594623" y="7815"/>
                </a:lnTo>
                <a:lnTo>
                  <a:pt x="6641897" y="10156"/>
                </a:lnTo>
                <a:lnTo>
                  <a:pt x="6687269" y="12772"/>
                </a:lnTo>
                <a:lnTo>
                  <a:pt x="6730380" y="15554"/>
                </a:lnTo>
                <a:lnTo>
                  <a:pt x="6770874" y="18394"/>
                </a:lnTo>
                <a:lnTo>
                  <a:pt x="6825926" y="22521"/>
                </a:lnTo>
                <a:lnTo>
                  <a:pt x="6858313" y="25027"/>
                </a:lnTo>
                <a:lnTo>
                  <a:pt x="6873078" y="26165"/>
                </a:lnTo>
                <a:lnTo>
                  <a:pt x="6886832" y="27208"/>
                </a:lnTo>
                <a:lnTo>
                  <a:pt x="6899529" y="28143"/>
                </a:lnTo>
                <a:lnTo>
                  <a:pt x="6919115" y="29588"/>
                </a:lnTo>
                <a:lnTo>
                  <a:pt x="6928865" y="30326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177158" y="2750057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055" y="0"/>
                </a:moveTo>
                <a:lnTo>
                  <a:pt x="3937" y="402970"/>
                </a:lnTo>
                <a:lnTo>
                  <a:pt x="0" y="1202181"/>
                </a:lnTo>
                <a:lnTo>
                  <a:pt x="700532" y="1606677"/>
                </a:lnTo>
                <a:lnTo>
                  <a:pt x="1390777" y="1203705"/>
                </a:lnTo>
                <a:lnTo>
                  <a:pt x="1394587" y="404367"/>
                </a:lnTo>
                <a:lnTo>
                  <a:pt x="6940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177158" y="2750057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0"/>
                </a:moveTo>
                <a:lnTo>
                  <a:pt x="694055" y="0"/>
                </a:lnTo>
                <a:lnTo>
                  <a:pt x="1394587" y="404367"/>
                </a:lnTo>
                <a:lnTo>
                  <a:pt x="1390777" y="1203705"/>
                </a:lnTo>
                <a:lnTo>
                  <a:pt x="700532" y="1606677"/>
                </a:lnTo>
                <a:lnTo>
                  <a:pt x="0" y="1202181"/>
                </a:lnTo>
                <a:lnTo>
                  <a:pt x="3937" y="40297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901059" y="4016883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1"/>
                </a:moveTo>
                <a:lnTo>
                  <a:pt x="694054" y="0"/>
                </a:lnTo>
                <a:lnTo>
                  <a:pt x="1394587" y="404368"/>
                </a:lnTo>
                <a:lnTo>
                  <a:pt x="1390777" y="1203706"/>
                </a:lnTo>
                <a:lnTo>
                  <a:pt x="700531" y="1606651"/>
                </a:lnTo>
                <a:lnTo>
                  <a:pt x="0" y="1202182"/>
                </a:lnTo>
                <a:lnTo>
                  <a:pt x="3937" y="40297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910584" y="1483233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054" y="0"/>
                </a:moveTo>
                <a:lnTo>
                  <a:pt x="3937" y="402970"/>
                </a:lnTo>
                <a:lnTo>
                  <a:pt x="0" y="1202181"/>
                </a:lnTo>
                <a:lnTo>
                  <a:pt x="700531" y="1606677"/>
                </a:lnTo>
                <a:lnTo>
                  <a:pt x="1390777" y="1203705"/>
                </a:lnTo>
                <a:lnTo>
                  <a:pt x="1394587" y="404367"/>
                </a:lnTo>
                <a:lnTo>
                  <a:pt x="69405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910584" y="1483233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0"/>
                </a:moveTo>
                <a:lnTo>
                  <a:pt x="694054" y="0"/>
                </a:lnTo>
                <a:lnTo>
                  <a:pt x="1394587" y="404367"/>
                </a:lnTo>
                <a:lnTo>
                  <a:pt x="1390777" y="1203705"/>
                </a:lnTo>
                <a:lnTo>
                  <a:pt x="700531" y="1606677"/>
                </a:lnTo>
                <a:lnTo>
                  <a:pt x="0" y="1202181"/>
                </a:lnTo>
                <a:lnTo>
                  <a:pt x="3937" y="40297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158108" y="216408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055" y="0"/>
                </a:moveTo>
                <a:lnTo>
                  <a:pt x="3937" y="402971"/>
                </a:lnTo>
                <a:lnTo>
                  <a:pt x="0" y="1202182"/>
                </a:lnTo>
                <a:lnTo>
                  <a:pt x="700532" y="1606677"/>
                </a:lnTo>
                <a:lnTo>
                  <a:pt x="1390777" y="1203706"/>
                </a:lnTo>
                <a:lnTo>
                  <a:pt x="1394587" y="404368"/>
                </a:lnTo>
                <a:lnTo>
                  <a:pt x="6940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158108" y="216408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1"/>
                </a:moveTo>
                <a:lnTo>
                  <a:pt x="694055" y="0"/>
                </a:lnTo>
                <a:lnTo>
                  <a:pt x="1394587" y="404368"/>
                </a:lnTo>
                <a:lnTo>
                  <a:pt x="1390777" y="1203706"/>
                </a:lnTo>
                <a:lnTo>
                  <a:pt x="700532" y="1606677"/>
                </a:lnTo>
                <a:lnTo>
                  <a:pt x="0" y="1202182"/>
                </a:lnTo>
                <a:lnTo>
                  <a:pt x="3937" y="40297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644009" y="5274183"/>
            <a:ext cx="1395095" cy="1584325"/>
          </a:xfrm>
          <a:custGeom>
            <a:avLst/>
            <a:gdLst/>
            <a:ahLst/>
            <a:cxnLst/>
            <a:rect l="l" t="t" r="r" b="b"/>
            <a:pathLst>
              <a:path w="1395095" h="1584325">
                <a:moveTo>
                  <a:pt x="694054" y="0"/>
                </a:moveTo>
                <a:lnTo>
                  <a:pt x="3937" y="402958"/>
                </a:lnTo>
                <a:lnTo>
                  <a:pt x="0" y="1202220"/>
                </a:lnTo>
                <a:lnTo>
                  <a:pt x="660966" y="1583815"/>
                </a:lnTo>
                <a:lnTo>
                  <a:pt x="739656" y="1583815"/>
                </a:lnTo>
                <a:lnTo>
                  <a:pt x="1390777" y="1203667"/>
                </a:lnTo>
                <a:lnTo>
                  <a:pt x="1394587" y="404406"/>
                </a:lnTo>
                <a:lnTo>
                  <a:pt x="69405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647946" y="5274183"/>
            <a:ext cx="1390650" cy="1584325"/>
          </a:xfrm>
          <a:custGeom>
            <a:avLst/>
            <a:gdLst/>
            <a:ahLst/>
            <a:cxnLst/>
            <a:rect l="l" t="t" r="r" b="b"/>
            <a:pathLst>
              <a:path w="1390650" h="1584325">
                <a:moveTo>
                  <a:pt x="0" y="402958"/>
                </a:moveTo>
                <a:lnTo>
                  <a:pt x="690117" y="0"/>
                </a:lnTo>
                <a:lnTo>
                  <a:pt x="1390650" y="404406"/>
                </a:lnTo>
                <a:lnTo>
                  <a:pt x="1386839" y="1203667"/>
                </a:lnTo>
                <a:lnTo>
                  <a:pt x="735719" y="158381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644009" y="5677141"/>
            <a:ext cx="661035" cy="1181100"/>
          </a:xfrm>
          <a:custGeom>
            <a:avLst/>
            <a:gdLst/>
            <a:ahLst/>
            <a:cxnLst/>
            <a:rect l="l" t="t" r="r" b="b"/>
            <a:pathLst>
              <a:path w="661035" h="1181100">
                <a:moveTo>
                  <a:pt x="660966" y="1180857"/>
                </a:moveTo>
                <a:lnTo>
                  <a:pt x="0" y="799261"/>
                </a:lnTo>
                <a:lnTo>
                  <a:pt x="393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4214" y="4007358"/>
            <a:ext cx="802005" cy="1607185"/>
          </a:xfrm>
          <a:custGeom>
            <a:avLst/>
            <a:gdLst/>
            <a:ahLst/>
            <a:cxnLst/>
            <a:rect l="l" t="t" r="r" b="b"/>
            <a:pathLst>
              <a:path w="802005" h="1607185">
                <a:moveTo>
                  <a:pt x="101349" y="0"/>
                </a:moveTo>
                <a:lnTo>
                  <a:pt x="0" y="62865"/>
                </a:lnTo>
                <a:lnTo>
                  <a:pt x="3425" y="1545971"/>
                </a:lnTo>
                <a:lnTo>
                  <a:pt x="107750" y="1606651"/>
                </a:lnTo>
                <a:lnTo>
                  <a:pt x="797982" y="1203706"/>
                </a:lnTo>
                <a:lnTo>
                  <a:pt x="801869" y="404368"/>
                </a:lnTo>
                <a:lnTo>
                  <a:pt x="10134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4214" y="4007358"/>
            <a:ext cx="802005" cy="1607185"/>
          </a:xfrm>
          <a:custGeom>
            <a:avLst/>
            <a:gdLst/>
            <a:ahLst/>
            <a:cxnLst/>
            <a:rect l="l" t="t" r="r" b="b"/>
            <a:pathLst>
              <a:path w="802005" h="1607185">
                <a:moveTo>
                  <a:pt x="0" y="62865"/>
                </a:moveTo>
                <a:lnTo>
                  <a:pt x="101349" y="0"/>
                </a:lnTo>
                <a:lnTo>
                  <a:pt x="801869" y="404368"/>
                </a:lnTo>
                <a:lnTo>
                  <a:pt x="797982" y="1203706"/>
                </a:lnTo>
                <a:lnTo>
                  <a:pt x="107750" y="1606651"/>
                </a:lnTo>
                <a:lnTo>
                  <a:pt x="3425" y="1545971"/>
                </a:lnTo>
                <a:lnTo>
                  <a:pt x="0" y="6286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09245" y="5293233"/>
            <a:ext cx="1391285" cy="1565275"/>
          </a:xfrm>
          <a:custGeom>
            <a:avLst/>
            <a:gdLst/>
            <a:ahLst/>
            <a:cxnLst/>
            <a:rect l="l" t="t" r="r" b="b"/>
            <a:pathLst>
              <a:path w="1391285" h="1565275">
                <a:moveTo>
                  <a:pt x="0" y="402958"/>
                </a:moveTo>
                <a:lnTo>
                  <a:pt x="690219" y="0"/>
                </a:lnTo>
                <a:lnTo>
                  <a:pt x="1390700" y="404406"/>
                </a:lnTo>
                <a:lnTo>
                  <a:pt x="1386890" y="1203667"/>
                </a:lnTo>
                <a:lnTo>
                  <a:pt x="768376" y="156476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05359" y="5696191"/>
            <a:ext cx="628015" cy="1162050"/>
          </a:xfrm>
          <a:custGeom>
            <a:avLst/>
            <a:gdLst/>
            <a:ahLst/>
            <a:cxnLst/>
            <a:rect l="l" t="t" r="r" b="b"/>
            <a:pathLst>
              <a:path w="628015" h="1162050">
                <a:moveTo>
                  <a:pt x="627946" y="1161807"/>
                </a:moveTo>
                <a:lnTo>
                  <a:pt x="0" y="799261"/>
                </a:lnTo>
                <a:lnTo>
                  <a:pt x="3886" y="0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33934" y="2740532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118" y="0"/>
                </a:moveTo>
                <a:lnTo>
                  <a:pt x="3886" y="402970"/>
                </a:lnTo>
                <a:lnTo>
                  <a:pt x="0" y="1202181"/>
                </a:lnTo>
                <a:lnTo>
                  <a:pt x="700506" y="1606677"/>
                </a:lnTo>
                <a:lnTo>
                  <a:pt x="1390777" y="1203705"/>
                </a:lnTo>
                <a:lnTo>
                  <a:pt x="1394586" y="404367"/>
                </a:lnTo>
                <a:lnTo>
                  <a:pt x="6941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33934" y="2740532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886" y="402970"/>
                </a:moveTo>
                <a:lnTo>
                  <a:pt x="694118" y="0"/>
                </a:lnTo>
                <a:lnTo>
                  <a:pt x="1394586" y="404367"/>
                </a:lnTo>
                <a:lnTo>
                  <a:pt x="1390777" y="1203705"/>
                </a:lnTo>
                <a:lnTo>
                  <a:pt x="700506" y="1606677"/>
                </a:lnTo>
                <a:lnTo>
                  <a:pt x="0" y="1202181"/>
                </a:lnTo>
                <a:lnTo>
                  <a:pt x="3886" y="40297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957833" y="4016883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886" y="402971"/>
                </a:moveTo>
                <a:lnTo>
                  <a:pt x="694054" y="0"/>
                </a:lnTo>
                <a:lnTo>
                  <a:pt x="1394586" y="404368"/>
                </a:lnTo>
                <a:lnTo>
                  <a:pt x="1390777" y="1203706"/>
                </a:lnTo>
                <a:lnTo>
                  <a:pt x="700532" y="1606651"/>
                </a:lnTo>
                <a:lnTo>
                  <a:pt x="0" y="1202182"/>
                </a:lnTo>
                <a:lnTo>
                  <a:pt x="3886" y="40297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695195" y="5302758"/>
            <a:ext cx="1390650" cy="1555750"/>
          </a:xfrm>
          <a:custGeom>
            <a:avLst/>
            <a:gdLst/>
            <a:ahLst/>
            <a:cxnLst/>
            <a:rect l="l" t="t" r="r" b="b"/>
            <a:pathLst>
              <a:path w="1390650" h="1555750">
                <a:moveTo>
                  <a:pt x="0" y="402958"/>
                </a:moveTo>
                <a:lnTo>
                  <a:pt x="690118" y="0"/>
                </a:lnTo>
                <a:lnTo>
                  <a:pt x="1390650" y="404406"/>
                </a:lnTo>
                <a:lnTo>
                  <a:pt x="1386840" y="1203667"/>
                </a:lnTo>
                <a:lnTo>
                  <a:pt x="784663" y="155524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691258" y="5705716"/>
            <a:ext cx="611505" cy="1152525"/>
          </a:xfrm>
          <a:custGeom>
            <a:avLst/>
            <a:gdLst/>
            <a:ahLst/>
            <a:cxnLst/>
            <a:rect l="l" t="t" r="r" b="b"/>
            <a:pathLst>
              <a:path w="611505" h="1152525">
                <a:moveTo>
                  <a:pt x="611471" y="1152282"/>
                </a:moveTo>
                <a:lnTo>
                  <a:pt x="0" y="799261"/>
                </a:lnTo>
                <a:lnTo>
                  <a:pt x="393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710308" y="2750057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055" y="0"/>
                </a:moveTo>
                <a:lnTo>
                  <a:pt x="3937" y="402970"/>
                </a:lnTo>
                <a:lnTo>
                  <a:pt x="0" y="1202181"/>
                </a:lnTo>
                <a:lnTo>
                  <a:pt x="700532" y="1606677"/>
                </a:lnTo>
                <a:lnTo>
                  <a:pt x="1390777" y="1203705"/>
                </a:lnTo>
                <a:lnTo>
                  <a:pt x="1394587" y="404367"/>
                </a:lnTo>
                <a:lnTo>
                  <a:pt x="6940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710308" y="2750057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0"/>
                </a:moveTo>
                <a:lnTo>
                  <a:pt x="694055" y="0"/>
                </a:lnTo>
                <a:lnTo>
                  <a:pt x="1394587" y="404367"/>
                </a:lnTo>
                <a:lnTo>
                  <a:pt x="1390777" y="1203705"/>
                </a:lnTo>
                <a:lnTo>
                  <a:pt x="700532" y="1606677"/>
                </a:lnTo>
                <a:lnTo>
                  <a:pt x="0" y="1202181"/>
                </a:lnTo>
                <a:lnTo>
                  <a:pt x="3937" y="40297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976883" y="1454658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886" y="402970"/>
                </a:moveTo>
                <a:lnTo>
                  <a:pt x="694054" y="0"/>
                </a:lnTo>
                <a:lnTo>
                  <a:pt x="1394586" y="404367"/>
                </a:lnTo>
                <a:lnTo>
                  <a:pt x="1390777" y="1203705"/>
                </a:lnTo>
                <a:lnTo>
                  <a:pt x="700532" y="1606677"/>
                </a:lnTo>
                <a:lnTo>
                  <a:pt x="0" y="1202181"/>
                </a:lnTo>
                <a:lnTo>
                  <a:pt x="3886" y="40297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987158" y="4035933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055" y="0"/>
                </a:moveTo>
                <a:lnTo>
                  <a:pt x="3937" y="402971"/>
                </a:lnTo>
                <a:lnTo>
                  <a:pt x="0" y="1202182"/>
                </a:lnTo>
                <a:lnTo>
                  <a:pt x="700532" y="1606651"/>
                </a:lnTo>
                <a:lnTo>
                  <a:pt x="1390777" y="1203706"/>
                </a:lnTo>
                <a:lnTo>
                  <a:pt x="1394587" y="404368"/>
                </a:lnTo>
                <a:lnTo>
                  <a:pt x="6940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987158" y="4035933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1"/>
                </a:moveTo>
                <a:lnTo>
                  <a:pt x="694055" y="0"/>
                </a:lnTo>
                <a:lnTo>
                  <a:pt x="1394587" y="404368"/>
                </a:lnTo>
                <a:lnTo>
                  <a:pt x="1390777" y="1203706"/>
                </a:lnTo>
                <a:lnTo>
                  <a:pt x="700532" y="1606651"/>
                </a:lnTo>
                <a:lnTo>
                  <a:pt x="0" y="1202182"/>
                </a:lnTo>
                <a:lnTo>
                  <a:pt x="3937" y="40297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7734045" y="5312283"/>
            <a:ext cx="1390650" cy="1546225"/>
          </a:xfrm>
          <a:custGeom>
            <a:avLst/>
            <a:gdLst/>
            <a:ahLst/>
            <a:cxnLst/>
            <a:rect l="l" t="t" r="r" b="b"/>
            <a:pathLst>
              <a:path w="1390650" h="1546225">
                <a:moveTo>
                  <a:pt x="0" y="402958"/>
                </a:moveTo>
                <a:lnTo>
                  <a:pt x="690118" y="0"/>
                </a:lnTo>
                <a:lnTo>
                  <a:pt x="1390650" y="404406"/>
                </a:lnTo>
                <a:lnTo>
                  <a:pt x="1386839" y="1203667"/>
                </a:lnTo>
                <a:lnTo>
                  <a:pt x="800977" y="154571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7730108" y="5715241"/>
            <a:ext cx="594995" cy="1143000"/>
          </a:xfrm>
          <a:custGeom>
            <a:avLst/>
            <a:gdLst/>
            <a:ahLst/>
            <a:cxnLst/>
            <a:rect l="l" t="t" r="r" b="b"/>
            <a:pathLst>
              <a:path w="594995" h="1143000">
                <a:moveTo>
                  <a:pt x="594972" y="1142757"/>
                </a:moveTo>
                <a:lnTo>
                  <a:pt x="0" y="799261"/>
                </a:lnTo>
                <a:lnTo>
                  <a:pt x="393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7730108" y="2759582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055" y="0"/>
                </a:moveTo>
                <a:lnTo>
                  <a:pt x="3937" y="402970"/>
                </a:lnTo>
                <a:lnTo>
                  <a:pt x="0" y="1202181"/>
                </a:lnTo>
                <a:lnTo>
                  <a:pt x="700532" y="1606677"/>
                </a:lnTo>
                <a:lnTo>
                  <a:pt x="1390777" y="1203705"/>
                </a:lnTo>
                <a:lnTo>
                  <a:pt x="1394587" y="404367"/>
                </a:lnTo>
                <a:lnTo>
                  <a:pt x="6940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7730108" y="2759582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0"/>
                </a:moveTo>
                <a:lnTo>
                  <a:pt x="694055" y="0"/>
                </a:lnTo>
                <a:lnTo>
                  <a:pt x="1394587" y="404367"/>
                </a:lnTo>
                <a:lnTo>
                  <a:pt x="1390777" y="1203705"/>
                </a:lnTo>
                <a:lnTo>
                  <a:pt x="700532" y="1606677"/>
                </a:lnTo>
                <a:lnTo>
                  <a:pt x="0" y="1202181"/>
                </a:lnTo>
                <a:lnTo>
                  <a:pt x="3937" y="40297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8463533" y="4043867"/>
            <a:ext cx="680720" cy="1587500"/>
          </a:xfrm>
          <a:custGeom>
            <a:avLst/>
            <a:gdLst/>
            <a:ahLst/>
            <a:cxnLst/>
            <a:rect l="l" t="t" r="r" b="b"/>
            <a:pathLst>
              <a:path w="680720" h="1587500">
                <a:moveTo>
                  <a:pt x="680466" y="0"/>
                </a:moveTo>
                <a:lnTo>
                  <a:pt x="3937" y="395036"/>
                </a:lnTo>
                <a:lnTo>
                  <a:pt x="0" y="1194247"/>
                </a:lnTo>
                <a:lnTo>
                  <a:pt x="680466" y="1587131"/>
                </a:lnTo>
                <a:lnTo>
                  <a:pt x="68046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8467470" y="4043867"/>
            <a:ext cx="676910" cy="395605"/>
          </a:xfrm>
          <a:custGeom>
            <a:avLst/>
            <a:gdLst/>
            <a:ahLst/>
            <a:cxnLst/>
            <a:rect l="l" t="t" r="r" b="b"/>
            <a:pathLst>
              <a:path w="676909" h="395604">
                <a:moveTo>
                  <a:pt x="0" y="395036"/>
                </a:moveTo>
                <a:lnTo>
                  <a:pt x="676528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8463533" y="4438903"/>
            <a:ext cx="680720" cy="1192530"/>
          </a:xfrm>
          <a:custGeom>
            <a:avLst/>
            <a:gdLst/>
            <a:ahLst/>
            <a:cxnLst/>
            <a:rect l="l" t="t" r="r" b="b"/>
            <a:pathLst>
              <a:path w="680720" h="1192529">
                <a:moveTo>
                  <a:pt x="680466" y="1192094"/>
                </a:moveTo>
                <a:lnTo>
                  <a:pt x="0" y="799211"/>
                </a:lnTo>
                <a:lnTo>
                  <a:pt x="393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8467470" y="1500692"/>
            <a:ext cx="676910" cy="395605"/>
          </a:xfrm>
          <a:custGeom>
            <a:avLst/>
            <a:gdLst/>
            <a:ahLst/>
            <a:cxnLst/>
            <a:rect l="l" t="t" r="r" b="b"/>
            <a:pathLst>
              <a:path w="676909" h="395605">
                <a:moveTo>
                  <a:pt x="0" y="395036"/>
                </a:moveTo>
                <a:lnTo>
                  <a:pt x="676528" y="0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8463533" y="1895729"/>
            <a:ext cx="680720" cy="1192530"/>
          </a:xfrm>
          <a:custGeom>
            <a:avLst/>
            <a:gdLst/>
            <a:ahLst/>
            <a:cxnLst/>
            <a:rect l="l" t="t" r="r" b="b"/>
            <a:pathLst>
              <a:path w="680720" h="1192530">
                <a:moveTo>
                  <a:pt x="680466" y="1192119"/>
                </a:moveTo>
                <a:lnTo>
                  <a:pt x="0" y="799211"/>
                </a:lnTo>
                <a:lnTo>
                  <a:pt x="393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457200" y="333476"/>
            <a:ext cx="8229600" cy="6186170"/>
          </a:xfrm>
          <a:custGeom>
            <a:avLst/>
            <a:gdLst/>
            <a:ahLst/>
            <a:cxnLst/>
            <a:rect l="l" t="t" r="r" b="b"/>
            <a:pathLst>
              <a:path w="8229600" h="6186170">
                <a:moveTo>
                  <a:pt x="0" y="6185661"/>
                </a:moveTo>
                <a:lnTo>
                  <a:pt x="8229600" y="6185661"/>
                </a:lnTo>
                <a:lnTo>
                  <a:pt x="8229600" y="0"/>
                </a:lnTo>
                <a:lnTo>
                  <a:pt x="0" y="0"/>
                </a:lnTo>
                <a:lnTo>
                  <a:pt x="0" y="61856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457200" y="333476"/>
            <a:ext cx="8229600" cy="6186170"/>
          </a:xfrm>
          <a:custGeom>
            <a:avLst/>
            <a:gdLst/>
            <a:ahLst/>
            <a:cxnLst/>
            <a:rect l="l" t="t" r="r" b="b"/>
            <a:pathLst>
              <a:path w="8229600" h="6186170">
                <a:moveTo>
                  <a:pt x="0" y="6185661"/>
                </a:moveTo>
                <a:lnTo>
                  <a:pt x="8229600" y="6185661"/>
                </a:lnTo>
                <a:lnTo>
                  <a:pt x="8229600" y="0"/>
                </a:lnTo>
                <a:lnTo>
                  <a:pt x="0" y="0"/>
                </a:lnTo>
                <a:lnTo>
                  <a:pt x="0" y="6185661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4561204" y="0"/>
            <a:ext cx="3679190" cy="678180"/>
          </a:xfrm>
          <a:custGeom>
            <a:avLst/>
            <a:gdLst/>
            <a:ahLst/>
            <a:cxnLst/>
            <a:rect l="l" t="t" r="r" b="b"/>
            <a:pathLst>
              <a:path w="3679190" h="678180">
                <a:moveTo>
                  <a:pt x="0" y="677672"/>
                </a:moveTo>
                <a:lnTo>
                  <a:pt x="3679062" y="677672"/>
                </a:lnTo>
                <a:lnTo>
                  <a:pt x="3679062" y="0"/>
                </a:lnTo>
                <a:lnTo>
                  <a:pt x="0" y="0"/>
                </a:lnTo>
                <a:lnTo>
                  <a:pt x="0" y="677672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4561204" y="0"/>
            <a:ext cx="3679190" cy="678180"/>
          </a:xfrm>
          <a:custGeom>
            <a:avLst/>
            <a:gdLst/>
            <a:ahLst/>
            <a:cxnLst/>
            <a:rect l="l" t="t" r="r" b="b"/>
            <a:pathLst>
              <a:path w="3679190" h="678180">
                <a:moveTo>
                  <a:pt x="0" y="677672"/>
                </a:moveTo>
                <a:lnTo>
                  <a:pt x="3679062" y="677672"/>
                </a:lnTo>
                <a:lnTo>
                  <a:pt x="3679062" y="0"/>
                </a:lnTo>
              </a:path>
            </a:pathLst>
          </a:custGeom>
          <a:ln w="15875">
            <a:solidFill>
              <a:srgbClr val="74A4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4561204" y="0"/>
            <a:ext cx="0" cy="678180"/>
          </a:xfrm>
          <a:custGeom>
            <a:avLst/>
            <a:gdLst/>
            <a:ahLst/>
            <a:cxnLst/>
            <a:rect l="l" t="t" r="r" b="b"/>
            <a:pathLst>
              <a:path h="678180">
                <a:moveTo>
                  <a:pt x="0" y="0"/>
                </a:moveTo>
                <a:lnTo>
                  <a:pt x="0" y="677672"/>
                </a:lnTo>
              </a:path>
            </a:pathLst>
          </a:custGeom>
          <a:ln w="15875">
            <a:solidFill>
              <a:srgbClr val="74A4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4649089" y="0"/>
            <a:ext cx="3505200" cy="602615"/>
          </a:xfrm>
          <a:custGeom>
            <a:avLst/>
            <a:gdLst/>
            <a:ahLst/>
            <a:cxnLst/>
            <a:rect l="l" t="t" r="r" b="b"/>
            <a:pathLst>
              <a:path w="3505200" h="602615">
                <a:moveTo>
                  <a:pt x="0" y="602488"/>
                </a:moveTo>
                <a:lnTo>
                  <a:pt x="3505199" y="602488"/>
                </a:lnTo>
                <a:lnTo>
                  <a:pt x="3505199" y="0"/>
                </a:lnTo>
                <a:lnTo>
                  <a:pt x="0" y="0"/>
                </a:lnTo>
                <a:lnTo>
                  <a:pt x="0" y="602488"/>
                </a:lnTo>
                <a:close/>
              </a:path>
            </a:pathLst>
          </a:custGeom>
          <a:solidFill>
            <a:srgbClr val="70685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 txBox="1"/>
          <p:nvPr/>
        </p:nvSpPr>
        <p:spPr>
          <a:xfrm>
            <a:off x="1122375" y="1201225"/>
            <a:ext cx="5946775" cy="1398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3200" spc="-5" dirty="0">
                <a:solidFill>
                  <a:srgbClr val="93C500"/>
                </a:solidFill>
                <a:latin typeface="Century Gothic"/>
                <a:cs typeface="Century Gothic"/>
              </a:rPr>
              <a:t>Int</a:t>
            </a:r>
            <a:r>
              <a:rPr sz="3200" spc="-15" dirty="0">
                <a:solidFill>
                  <a:srgbClr val="93C500"/>
                </a:solidFill>
                <a:latin typeface="Century Gothic"/>
                <a:cs typeface="Century Gothic"/>
              </a:rPr>
              <a:t>r</a:t>
            </a:r>
            <a:r>
              <a:rPr sz="3200" dirty="0">
                <a:solidFill>
                  <a:srgbClr val="93C500"/>
                </a:solidFill>
                <a:latin typeface="Century Gothic"/>
                <a:cs typeface="Century Gothic"/>
              </a:rPr>
              <a:t>oduction</a:t>
            </a:r>
            <a:r>
              <a:rPr sz="3200" spc="-10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3200" dirty="0">
                <a:solidFill>
                  <a:srgbClr val="93C500"/>
                </a:solidFill>
                <a:latin typeface="Century Gothic"/>
                <a:cs typeface="Century Gothic"/>
              </a:rPr>
              <a:t>to the Al</a:t>
            </a:r>
            <a:r>
              <a:rPr sz="3200" spc="-20" dirty="0">
                <a:solidFill>
                  <a:srgbClr val="93C500"/>
                </a:solidFill>
                <a:latin typeface="Century Gothic"/>
                <a:cs typeface="Century Gothic"/>
              </a:rPr>
              <a:t>t</a:t>
            </a:r>
            <a:r>
              <a:rPr sz="3200" dirty="0">
                <a:solidFill>
                  <a:srgbClr val="93C500"/>
                </a:solidFill>
                <a:latin typeface="Century Gothic"/>
                <a:cs typeface="Century Gothic"/>
              </a:rPr>
              <a:t>ernat</a:t>
            </a:r>
            <a:r>
              <a:rPr sz="3200" spc="-15" dirty="0">
                <a:solidFill>
                  <a:srgbClr val="93C500"/>
                </a:solidFill>
                <a:latin typeface="Century Gothic"/>
                <a:cs typeface="Century Gothic"/>
              </a:rPr>
              <a:t>i</a:t>
            </a:r>
            <a:r>
              <a:rPr sz="3200" spc="-5" dirty="0">
                <a:solidFill>
                  <a:srgbClr val="93C500"/>
                </a:solidFill>
                <a:latin typeface="Century Gothic"/>
                <a:cs typeface="Century Gothic"/>
              </a:rPr>
              <a:t>ve Electr</a:t>
            </a:r>
            <a:r>
              <a:rPr sz="3200" spc="-15" dirty="0">
                <a:solidFill>
                  <a:srgbClr val="93C500"/>
                </a:solidFill>
                <a:latin typeface="Century Gothic"/>
                <a:cs typeface="Century Gothic"/>
              </a:rPr>
              <a:t>i</a:t>
            </a:r>
            <a:r>
              <a:rPr sz="3200" dirty="0">
                <a:solidFill>
                  <a:srgbClr val="93C500"/>
                </a:solidFill>
                <a:latin typeface="Century Gothic"/>
                <a:cs typeface="Century Gothic"/>
              </a:rPr>
              <a:t>c </a:t>
            </a:r>
            <a:r>
              <a:rPr sz="3200" spc="-5" dirty="0">
                <a:solidFill>
                  <a:srgbClr val="93C500"/>
                </a:solidFill>
                <a:latin typeface="Century Gothic"/>
                <a:cs typeface="Century Gothic"/>
              </a:rPr>
              <a:t>Dr</a:t>
            </a:r>
            <a:r>
              <a:rPr sz="3200" spc="-15" dirty="0">
                <a:solidFill>
                  <a:srgbClr val="93C500"/>
                </a:solidFill>
                <a:latin typeface="Century Gothic"/>
                <a:cs typeface="Century Gothic"/>
              </a:rPr>
              <a:t>i</a:t>
            </a:r>
            <a:r>
              <a:rPr sz="3200" spc="-5" dirty="0">
                <a:solidFill>
                  <a:srgbClr val="93C500"/>
                </a:solidFill>
                <a:latin typeface="Century Gothic"/>
                <a:cs typeface="Century Gothic"/>
              </a:rPr>
              <a:t>v</a:t>
            </a:r>
            <a:r>
              <a:rPr sz="3200" dirty="0">
                <a:solidFill>
                  <a:srgbClr val="93C500"/>
                </a:solidFill>
                <a:latin typeface="Century Gothic"/>
                <a:cs typeface="Century Gothic"/>
              </a:rPr>
              <a:t>e </a:t>
            </a:r>
            <a:r>
              <a:rPr sz="3200" spc="-5" dirty="0">
                <a:solidFill>
                  <a:srgbClr val="93C500"/>
                </a:solidFill>
                <a:latin typeface="Century Gothic"/>
                <a:cs typeface="Century Gothic"/>
              </a:rPr>
              <a:t>Vehicle</a:t>
            </a:r>
            <a:endParaRPr sz="3200">
              <a:latin typeface="Century Gothic"/>
              <a:cs typeface="Century Gothic"/>
            </a:endParaRPr>
          </a:p>
          <a:p>
            <a:pPr marL="381000">
              <a:lnSpc>
                <a:spcPct val="100000"/>
              </a:lnSpc>
              <a:spcBef>
                <a:spcPts val="2165"/>
              </a:spcBef>
            </a:pPr>
            <a:r>
              <a:rPr sz="1300" b="1" spc="-15" dirty="0">
                <a:solidFill>
                  <a:srgbClr val="93C500"/>
                </a:solidFill>
                <a:latin typeface="Century Gothic"/>
                <a:cs typeface="Century Gothic"/>
              </a:rPr>
              <a:t>Th</a:t>
            </a:r>
            <a:r>
              <a:rPr sz="1300" b="1" spc="-10" dirty="0">
                <a:solidFill>
                  <a:srgbClr val="93C500"/>
                </a:solidFill>
                <a:latin typeface="Century Gothic"/>
                <a:cs typeface="Century Gothic"/>
              </a:rPr>
              <a:t>e</a:t>
            </a:r>
            <a:r>
              <a:rPr sz="1300" b="1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1300" b="1" spc="-10" dirty="0">
                <a:solidFill>
                  <a:srgbClr val="93C500"/>
                </a:solidFill>
                <a:latin typeface="Century Gothic"/>
                <a:cs typeface="Century Gothic"/>
              </a:rPr>
              <a:t>Al</a:t>
            </a:r>
            <a:r>
              <a:rPr sz="1300" b="1" spc="-15" dirty="0">
                <a:solidFill>
                  <a:srgbClr val="93C500"/>
                </a:solidFill>
                <a:latin typeface="Century Gothic"/>
                <a:cs typeface="Century Gothic"/>
              </a:rPr>
              <a:t>ternat</a:t>
            </a:r>
            <a:r>
              <a:rPr sz="1300" b="1" spc="-5" dirty="0">
                <a:solidFill>
                  <a:srgbClr val="93C500"/>
                </a:solidFill>
                <a:latin typeface="Century Gothic"/>
                <a:cs typeface="Century Gothic"/>
              </a:rPr>
              <a:t>i</a:t>
            </a:r>
            <a:r>
              <a:rPr sz="1300" b="1" spc="-20" dirty="0">
                <a:solidFill>
                  <a:srgbClr val="93C500"/>
                </a:solidFill>
                <a:latin typeface="Century Gothic"/>
                <a:cs typeface="Century Gothic"/>
              </a:rPr>
              <a:t>v</a:t>
            </a:r>
            <a:r>
              <a:rPr sz="1300" b="1" spc="-10" dirty="0">
                <a:solidFill>
                  <a:srgbClr val="93C500"/>
                </a:solidFill>
                <a:latin typeface="Century Gothic"/>
                <a:cs typeface="Century Gothic"/>
              </a:rPr>
              <a:t>e</a:t>
            </a:r>
            <a:r>
              <a:rPr sz="1300" b="1" spc="25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1300" b="1" spc="-5" dirty="0">
                <a:solidFill>
                  <a:srgbClr val="93C500"/>
                </a:solidFill>
                <a:latin typeface="Century Gothic"/>
                <a:cs typeface="Century Gothic"/>
              </a:rPr>
              <a:t>El</a:t>
            </a:r>
            <a:r>
              <a:rPr sz="1300" b="1" spc="-15" dirty="0">
                <a:solidFill>
                  <a:srgbClr val="93C500"/>
                </a:solidFill>
                <a:latin typeface="Century Gothic"/>
                <a:cs typeface="Century Gothic"/>
              </a:rPr>
              <a:t>ect</a:t>
            </a:r>
            <a:r>
              <a:rPr sz="1300" b="1" spc="-10" dirty="0">
                <a:solidFill>
                  <a:srgbClr val="93C500"/>
                </a:solidFill>
                <a:latin typeface="Century Gothic"/>
                <a:cs typeface="Century Gothic"/>
              </a:rPr>
              <a:t>ric</a:t>
            </a:r>
            <a:r>
              <a:rPr sz="1300" b="1" spc="25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1300" b="1" spc="-15" dirty="0">
                <a:solidFill>
                  <a:srgbClr val="93C500"/>
                </a:solidFill>
                <a:latin typeface="Century Gothic"/>
                <a:cs typeface="Century Gothic"/>
              </a:rPr>
              <a:t>D</a:t>
            </a:r>
            <a:r>
              <a:rPr sz="1300" b="1" dirty="0">
                <a:solidFill>
                  <a:srgbClr val="93C500"/>
                </a:solidFill>
                <a:latin typeface="Century Gothic"/>
                <a:cs typeface="Century Gothic"/>
              </a:rPr>
              <a:t>r</a:t>
            </a:r>
            <a:r>
              <a:rPr sz="1300" b="1" spc="-5" dirty="0">
                <a:solidFill>
                  <a:srgbClr val="93C500"/>
                </a:solidFill>
                <a:latin typeface="Century Gothic"/>
                <a:cs typeface="Century Gothic"/>
              </a:rPr>
              <a:t>i</a:t>
            </a:r>
            <a:r>
              <a:rPr sz="1300" b="1" spc="-20" dirty="0">
                <a:solidFill>
                  <a:srgbClr val="93C500"/>
                </a:solidFill>
                <a:latin typeface="Century Gothic"/>
                <a:cs typeface="Century Gothic"/>
              </a:rPr>
              <a:t>v</a:t>
            </a:r>
            <a:r>
              <a:rPr sz="1300" b="1" spc="-10" dirty="0">
                <a:solidFill>
                  <a:srgbClr val="93C500"/>
                </a:solidFill>
                <a:latin typeface="Century Gothic"/>
                <a:cs typeface="Century Gothic"/>
              </a:rPr>
              <a:t>e</a:t>
            </a:r>
            <a:endParaRPr sz="1300">
              <a:latin typeface="Century Gothic"/>
              <a:cs typeface="Century Gothic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1491233" y="2568038"/>
            <a:ext cx="2383155" cy="5620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50000"/>
              </a:lnSpc>
            </a:pPr>
            <a:r>
              <a:rPr sz="1300" b="1" spc="-10" dirty="0">
                <a:solidFill>
                  <a:srgbClr val="93C500"/>
                </a:solidFill>
                <a:latin typeface="Century Gothic"/>
                <a:cs typeface="Century Gothic"/>
              </a:rPr>
              <a:t>V</a:t>
            </a:r>
            <a:r>
              <a:rPr sz="1300" b="1" spc="-15" dirty="0">
                <a:solidFill>
                  <a:srgbClr val="93C500"/>
                </a:solidFill>
                <a:latin typeface="Century Gothic"/>
                <a:cs typeface="Century Gothic"/>
              </a:rPr>
              <a:t>ehicl</a:t>
            </a:r>
            <a:r>
              <a:rPr sz="1300" b="1" spc="-10" dirty="0">
                <a:solidFill>
                  <a:srgbClr val="93C500"/>
                </a:solidFill>
                <a:latin typeface="Century Gothic"/>
                <a:cs typeface="Century Gothic"/>
              </a:rPr>
              <a:t>e</a:t>
            </a:r>
            <a:r>
              <a:rPr sz="1300" b="1" spc="20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1300" b="1" spc="-10" dirty="0">
                <a:solidFill>
                  <a:srgbClr val="93C500"/>
                </a:solidFill>
                <a:latin typeface="Century Gothic"/>
                <a:cs typeface="Century Gothic"/>
              </a:rPr>
              <a:t>(AED)</a:t>
            </a:r>
            <a:r>
              <a:rPr sz="1300" b="1" spc="20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1300" b="1" spc="-5" dirty="0">
                <a:solidFill>
                  <a:srgbClr val="93C500"/>
                </a:solidFill>
                <a:latin typeface="Century Gothic"/>
                <a:cs typeface="Century Gothic"/>
              </a:rPr>
              <a:t>is</a:t>
            </a:r>
            <a:r>
              <a:rPr sz="1300" b="1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1300" b="1" spc="-20" dirty="0">
                <a:solidFill>
                  <a:srgbClr val="93C500"/>
                </a:solidFill>
                <a:latin typeface="Century Gothic"/>
                <a:cs typeface="Century Gothic"/>
              </a:rPr>
              <a:t>a</a:t>
            </a:r>
            <a:r>
              <a:rPr sz="1300" b="1" spc="-10" dirty="0">
                <a:solidFill>
                  <a:srgbClr val="93C500"/>
                </a:solidFill>
                <a:latin typeface="Century Gothic"/>
                <a:cs typeface="Century Gothic"/>
              </a:rPr>
              <a:t>n</a:t>
            </a:r>
            <a:r>
              <a:rPr sz="1300" b="1" spc="5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1300" b="1" spc="-10" dirty="0">
                <a:solidFill>
                  <a:srgbClr val="93C500"/>
                </a:solidFill>
                <a:latin typeface="Century Gothic"/>
                <a:cs typeface="Century Gothic"/>
              </a:rPr>
              <a:t>Elec</a:t>
            </a:r>
            <a:r>
              <a:rPr sz="1300" b="1" spc="-15" dirty="0">
                <a:solidFill>
                  <a:srgbClr val="93C500"/>
                </a:solidFill>
                <a:latin typeface="Century Gothic"/>
                <a:cs typeface="Century Gothic"/>
              </a:rPr>
              <a:t>t</a:t>
            </a:r>
            <a:r>
              <a:rPr sz="1300" b="1" spc="-10" dirty="0">
                <a:solidFill>
                  <a:srgbClr val="93C500"/>
                </a:solidFill>
                <a:latin typeface="Century Gothic"/>
                <a:cs typeface="Century Gothic"/>
              </a:rPr>
              <a:t>ric</a:t>
            </a:r>
            <a:r>
              <a:rPr sz="1300" b="1" spc="25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1300" b="1" spc="-15" dirty="0">
                <a:solidFill>
                  <a:srgbClr val="93C500"/>
                </a:solidFill>
                <a:latin typeface="Century Gothic"/>
                <a:cs typeface="Century Gothic"/>
              </a:rPr>
              <a:t>or</a:t>
            </a:r>
            <a:r>
              <a:rPr sz="1300" b="1" spc="-10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1300" b="1" spc="-20" dirty="0">
                <a:solidFill>
                  <a:srgbClr val="93C500"/>
                </a:solidFill>
                <a:latin typeface="Century Gothic"/>
                <a:cs typeface="Century Gothic"/>
              </a:rPr>
              <a:t>H</a:t>
            </a:r>
            <a:r>
              <a:rPr sz="1300" b="1" spc="-10" dirty="0">
                <a:solidFill>
                  <a:srgbClr val="93C500"/>
                </a:solidFill>
                <a:latin typeface="Century Gothic"/>
                <a:cs typeface="Century Gothic"/>
              </a:rPr>
              <a:t>y</a:t>
            </a:r>
            <a:r>
              <a:rPr sz="1300" b="1" spc="-15" dirty="0">
                <a:solidFill>
                  <a:srgbClr val="93C500"/>
                </a:solidFill>
                <a:latin typeface="Century Gothic"/>
                <a:cs typeface="Century Gothic"/>
              </a:rPr>
              <a:t>bri</a:t>
            </a:r>
            <a:r>
              <a:rPr sz="1300" b="1" spc="-10" dirty="0">
                <a:solidFill>
                  <a:srgbClr val="93C500"/>
                </a:solidFill>
                <a:latin typeface="Century Gothic"/>
                <a:cs typeface="Century Gothic"/>
              </a:rPr>
              <a:t>d</a:t>
            </a:r>
            <a:r>
              <a:rPr sz="1300" b="1" spc="15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1300" b="1" spc="-10" dirty="0">
                <a:solidFill>
                  <a:srgbClr val="93C500"/>
                </a:solidFill>
                <a:latin typeface="Century Gothic"/>
                <a:cs typeface="Century Gothic"/>
              </a:rPr>
              <a:t>Elec</a:t>
            </a:r>
            <a:r>
              <a:rPr sz="1300" b="1" spc="-15" dirty="0">
                <a:solidFill>
                  <a:srgbClr val="93C500"/>
                </a:solidFill>
                <a:latin typeface="Century Gothic"/>
                <a:cs typeface="Century Gothic"/>
              </a:rPr>
              <a:t>t</a:t>
            </a:r>
            <a:r>
              <a:rPr sz="1300" b="1" spc="-10" dirty="0">
                <a:solidFill>
                  <a:srgbClr val="93C500"/>
                </a:solidFill>
                <a:latin typeface="Century Gothic"/>
                <a:cs typeface="Century Gothic"/>
              </a:rPr>
              <a:t>ric</a:t>
            </a:r>
            <a:r>
              <a:rPr sz="1300" b="1" spc="15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1300" b="1" spc="-10" dirty="0">
                <a:solidFill>
                  <a:srgbClr val="93C500"/>
                </a:solidFill>
                <a:latin typeface="Century Gothic"/>
                <a:cs typeface="Century Gothic"/>
              </a:rPr>
              <a:t>V</a:t>
            </a:r>
            <a:r>
              <a:rPr sz="1300" b="1" spc="-15" dirty="0">
                <a:solidFill>
                  <a:srgbClr val="93C500"/>
                </a:solidFill>
                <a:latin typeface="Century Gothic"/>
                <a:cs typeface="Century Gothic"/>
              </a:rPr>
              <a:t>ehicle</a:t>
            </a:r>
            <a:endParaRPr sz="1300" dirty="0">
              <a:latin typeface="Century Gothic"/>
              <a:cs typeface="Century Gothic"/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1041400" y="3488435"/>
            <a:ext cx="3419475" cy="180822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 txBox="1"/>
          <p:nvPr/>
        </p:nvSpPr>
        <p:spPr>
          <a:xfrm>
            <a:off x="5091429" y="2568038"/>
            <a:ext cx="2706370" cy="3486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250"/>
              </a:lnSpc>
            </a:pPr>
            <a:r>
              <a:rPr sz="1300" b="1" spc="-15" dirty="0">
                <a:solidFill>
                  <a:srgbClr val="93C500"/>
                </a:solidFill>
                <a:latin typeface="Century Gothic"/>
                <a:cs typeface="Century Gothic"/>
              </a:rPr>
              <a:t>The</a:t>
            </a:r>
            <a:r>
              <a:rPr sz="1300" b="1" dirty="0">
                <a:solidFill>
                  <a:srgbClr val="93C500"/>
                </a:solidFill>
                <a:latin typeface="Century Gothic"/>
                <a:cs typeface="Century Gothic"/>
              </a:rPr>
              <a:t>r</a:t>
            </a:r>
            <a:r>
              <a:rPr sz="1300" b="1" spc="-10" dirty="0">
                <a:solidFill>
                  <a:srgbClr val="93C500"/>
                </a:solidFill>
                <a:latin typeface="Century Gothic"/>
                <a:cs typeface="Century Gothic"/>
              </a:rPr>
              <a:t>e</a:t>
            </a:r>
            <a:r>
              <a:rPr sz="1300" b="1" spc="15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1300" b="1" spc="-15" dirty="0">
                <a:solidFill>
                  <a:srgbClr val="93C500"/>
                </a:solidFill>
                <a:latin typeface="Century Gothic"/>
                <a:cs typeface="Century Gothic"/>
              </a:rPr>
              <a:t>ar</a:t>
            </a:r>
            <a:r>
              <a:rPr sz="1300" b="1" spc="-10" dirty="0">
                <a:solidFill>
                  <a:srgbClr val="93C500"/>
                </a:solidFill>
                <a:latin typeface="Century Gothic"/>
                <a:cs typeface="Century Gothic"/>
              </a:rPr>
              <a:t>e</a:t>
            </a:r>
            <a:r>
              <a:rPr sz="1300" b="1" spc="5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1300" b="1" spc="-5" dirty="0">
                <a:solidFill>
                  <a:srgbClr val="93C500"/>
                </a:solidFill>
                <a:latin typeface="Century Gothic"/>
                <a:cs typeface="Century Gothic"/>
              </a:rPr>
              <a:t>f</a:t>
            </a:r>
            <a:r>
              <a:rPr sz="1300" b="1" spc="-15" dirty="0">
                <a:solidFill>
                  <a:srgbClr val="93C500"/>
                </a:solidFill>
                <a:latin typeface="Century Gothic"/>
                <a:cs typeface="Century Gothic"/>
              </a:rPr>
              <a:t>ou</a:t>
            </a:r>
            <a:r>
              <a:rPr sz="1300" b="1" spc="-5" dirty="0">
                <a:solidFill>
                  <a:srgbClr val="93C500"/>
                </a:solidFill>
                <a:latin typeface="Century Gothic"/>
                <a:cs typeface="Century Gothic"/>
              </a:rPr>
              <a:t>r</a:t>
            </a:r>
            <a:r>
              <a:rPr sz="1300" b="1" spc="5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1300" b="1" spc="-15" dirty="0">
                <a:solidFill>
                  <a:srgbClr val="93C500"/>
                </a:solidFill>
                <a:latin typeface="Century Gothic"/>
                <a:cs typeface="Century Gothic"/>
              </a:rPr>
              <a:t>t</a:t>
            </a:r>
            <a:r>
              <a:rPr sz="1300" b="1" spc="-10" dirty="0">
                <a:solidFill>
                  <a:srgbClr val="93C500"/>
                </a:solidFill>
                <a:latin typeface="Century Gothic"/>
                <a:cs typeface="Century Gothic"/>
              </a:rPr>
              <a:t>y</a:t>
            </a:r>
            <a:r>
              <a:rPr sz="1300" b="1" spc="-15" dirty="0">
                <a:solidFill>
                  <a:srgbClr val="93C500"/>
                </a:solidFill>
                <a:latin typeface="Century Gothic"/>
                <a:cs typeface="Century Gothic"/>
              </a:rPr>
              <a:t>p</a:t>
            </a:r>
            <a:r>
              <a:rPr sz="1300" b="1" spc="-20" dirty="0">
                <a:solidFill>
                  <a:srgbClr val="93C500"/>
                </a:solidFill>
                <a:latin typeface="Century Gothic"/>
                <a:cs typeface="Century Gothic"/>
              </a:rPr>
              <a:t>e</a:t>
            </a:r>
            <a:r>
              <a:rPr sz="1300" b="1" spc="-10" dirty="0">
                <a:solidFill>
                  <a:srgbClr val="93C500"/>
                </a:solidFill>
                <a:latin typeface="Century Gothic"/>
                <a:cs typeface="Century Gothic"/>
              </a:rPr>
              <a:t>s</a:t>
            </a:r>
            <a:r>
              <a:rPr sz="1300" b="1" spc="20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1300" b="1" spc="-15" dirty="0">
                <a:solidFill>
                  <a:srgbClr val="93C500"/>
                </a:solidFill>
                <a:latin typeface="Century Gothic"/>
                <a:cs typeface="Century Gothic"/>
              </a:rPr>
              <a:t>o</a:t>
            </a:r>
            <a:r>
              <a:rPr sz="1300" b="1" spc="-5" dirty="0">
                <a:solidFill>
                  <a:srgbClr val="93C500"/>
                </a:solidFill>
                <a:latin typeface="Century Gothic"/>
                <a:cs typeface="Century Gothic"/>
              </a:rPr>
              <a:t>f</a:t>
            </a:r>
            <a:r>
              <a:rPr sz="1300" b="1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1300" b="1" spc="-10" dirty="0">
                <a:solidFill>
                  <a:srgbClr val="93C500"/>
                </a:solidFill>
                <a:latin typeface="Century Gothic"/>
                <a:cs typeface="Century Gothic"/>
              </a:rPr>
              <a:t>Alt</a:t>
            </a:r>
            <a:r>
              <a:rPr sz="1300" b="1" spc="-15" dirty="0">
                <a:solidFill>
                  <a:srgbClr val="93C500"/>
                </a:solidFill>
                <a:latin typeface="Century Gothic"/>
                <a:cs typeface="Century Gothic"/>
              </a:rPr>
              <a:t>e</a:t>
            </a:r>
            <a:r>
              <a:rPr sz="1300" b="1" spc="-5" dirty="0">
                <a:solidFill>
                  <a:srgbClr val="93C500"/>
                </a:solidFill>
                <a:latin typeface="Century Gothic"/>
                <a:cs typeface="Century Gothic"/>
              </a:rPr>
              <a:t>r</a:t>
            </a:r>
            <a:r>
              <a:rPr sz="1300" b="1" spc="-15" dirty="0">
                <a:solidFill>
                  <a:srgbClr val="93C500"/>
                </a:solidFill>
                <a:latin typeface="Century Gothic"/>
                <a:cs typeface="Century Gothic"/>
              </a:rPr>
              <a:t>nat</a:t>
            </a:r>
            <a:r>
              <a:rPr sz="1300" b="1" spc="-5" dirty="0">
                <a:solidFill>
                  <a:srgbClr val="93C500"/>
                </a:solidFill>
                <a:latin typeface="Century Gothic"/>
                <a:cs typeface="Century Gothic"/>
              </a:rPr>
              <a:t>i</a:t>
            </a:r>
            <a:r>
              <a:rPr sz="1300" b="1" spc="-20" dirty="0">
                <a:solidFill>
                  <a:srgbClr val="93C500"/>
                </a:solidFill>
                <a:latin typeface="Century Gothic"/>
                <a:cs typeface="Century Gothic"/>
              </a:rPr>
              <a:t>v</a:t>
            </a:r>
            <a:r>
              <a:rPr sz="1300" b="1" spc="-10" dirty="0">
                <a:solidFill>
                  <a:srgbClr val="93C500"/>
                </a:solidFill>
                <a:latin typeface="Century Gothic"/>
                <a:cs typeface="Century Gothic"/>
              </a:rPr>
              <a:t>e Elec</a:t>
            </a:r>
            <a:r>
              <a:rPr sz="1300" b="1" spc="-15" dirty="0">
                <a:solidFill>
                  <a:srgbClr val="93C500"/>
                </a:solidFill>
                <a:latin typeface="Century Gothic"/>
                <a:cs typeface="Century Gothic"/>
              </a:rPr>
              <a:t>t</a:t>
            </a:r>
            <a:r>
              <a:rPr sz="1300" b="1" spc="-10" dirty="0">
                <a:solidFill>
                  <a:srgbClr val="93C500"/>
                </a:solidFill>
                <a:latin typeface="Century Gothic"/>
                <a:cs typeface="Century Gothic"/>
              </a:rPr>
              <a:t>ric</a:t>
            </a:r>
            <a:r>
              <a:rPr sz="1300" b="1" spc="25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1300" b="1" spc="-10" dirty="0">
                <a:solidFill>
                  <a:srgbClr val="93C500"/>
                </a:solidFill>
                <a:latin typeface="Century Gothic"/>
                <a:cs typeface="Century Gothic"/>
              </a:rPr>
              <a:t>Dri</a:t>
            </a:r>
            <a:r>
              <a:rPr sz="1300" b="1" spc="-20" dirty="0">
                <a:solidFill>
                  <a:srgbClr val="93C500"/>
                </a:solidFill>
                <a:latin typeface="Century Gothic"/>
                <a:cs typeface="Century Gothic"/>
              </a:rPr>
              <a:t>v</a:t>
            </a:r>
            <a:r>
              <a:rPr sz="1300" b="1" spc="-10" dirty="0">
                <a:solidFill>
                  <a:srgbClr val="93C500"/>
                </a:solidFill>
                <a:latin typeface="Century Gothic"/>
                <a:cs typeface="Century Gothic"/>
              </a:rPr>
              <a:t>e (AED)</a:t>
            </a:r>
            <a:r>
              <a:rPr sz="1300" b="1" spc="30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1300" b="1" spc="-10" dirty="0">
                <a:solidFill>
                  <a:srgbClr val="93C500"/>
                </a:solidFill>
                <a:latin typeface="Century Gothic"/>
                <a:cs typeface="Century Gothic"/>
              </a:rPr>
              <a:t>V</a:t>
            </a:r>
            <a:r>
              <a:rPr sz="1300" b="1" spc="-15" dirty="0">
                <a:solidFill>
                  <a:srgbClr val="93C500"/>
                </a:solidFill>
                <a:latin typeface="Century Gothic"/>
                <a:cs typeface="Century Gothic"/>
              </a:rPr>
              <a:t>ehicles</a:t>
            </a:r>
            <a:endParaRPr sz="1300">
              <a:latin typeface="Century Gothic"/>
              <a:cs typeface="Century Gothic"/>
            </a:endParaRPr>
          </a:p>
        </p:txBody>
      </p:sp>
      <p:sp>
        <p:nvSpPr>
          <p:cNvPr id="73" name="object 73"/>
          <p:cNvSpPr txBox="1">
            <a:spLocks noGrp="1"/>
          </p:cNvSpPr>
          <p:nvPr>
            <p:ph type="ftr" sz="quarter" idx="5"/>
          </p:nvPr>
        </p:nvSpPr>
        <p:spPr>
          <a:xfrm>
            <a:off x="4713859" y="5956443"/>
            <a:ext cx="335089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pc="-15"/>
              <a:t>Federal Fire Department San Diego Training</a:t>
            </a:r>
            <a:endParaRPr spc="-15" dirty="0"/>
          </a:p>
        </p:txBody>
      </p:sp>
      <p:sp>
        <p:nvSpPr>
          <p:cNvPr id="71" name="object 71"/>
          <p:cNvSpPr txBox="1"/>
          <p:nvPr/>
        </p:nvSpPr>
        <p:spPr>
          <a:xfrm>
            <a:off x="4793107" y="2992426"/>
            <a:ext cx="3018155" cy="2411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87020" algn="l"/>
              </a:tabLst>
            </a:pPr>
            <a:r>
              <a:rPr sz="1100" spc="25" dirty="0">
                <a:solidFill>
                  <a:srgbClr val="93C500"/>
                </a:solidFill>
                <a:latin typeface="Wingdings 2"/>
                <a:cs typeface="Wingdings 2"/>
              </a:rPr>
              <a:t></a:t>
            </a:r>
            <a:r>
              <a:rPr sz="1100" spc="25" dirty="0">
                <a:solidFill>
                  <a:srgbClr val="93C500"/>
                </a:solidFill>
                <a:latin typeface="Times New Roman"/>
                <a:cs typeface="Times New Roman"/>
              </a:rPr>
              <a:t>	</a:t>
            </a:r>
            <a:r>
              <a:rPr sz="1500" spc="-5" dirty="0">
                <a:solidFill>
                  <a:srgbClr val="3D3C2C"/>
                </a:solidFill>
                <a:latin typeface="Century Gothic"/>
                <a:cs typeface="Century Gothic"/>
              </a:rPr>
              <a:t>Hybr</a:t>
            </a:r>
            <a:r>
              <a:rPr sz="1500" spc="10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d</a:t>
            </a:r>
            <a:r>
              <a:rPr sz="1500" spc="-1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500" spc="-5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1500" spc="10" dirty="0">
                <a:solidFill>
                  <a:srgbClr val="3D3C2C"/>
                </a:solidFill>
                <a:latin typeface="Century Gothic"/>
                <a:cs typeface="Century Gothic"/>
              </a:rPr>
              <a:t>l</a:t>
            </a:r>
            <a:r>
              <a:rPr sz="1500" spc="-10" dirty="0">
                <a:solidFill>
                  <a:srgbClr val="3D3C2C"/>
                </a:solidFill>
                <a:latin typeface="Century Gothic"/>
                <a:cs typeface="Century Gothic"/>
              </a:rPr>
              <a:t>ec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500" spc="-5" dirty="0">
                <a:solidFill>
                  <a:srgbClr val="3D3C2C"/>
                </a:solidFill>
                <a:latin typeface="Century Gothic"/>
                <a:cs typeface="Century Gothic"/>
              </a:rPr>
              <a:t>r</a:t>
            </a:r>
            <a:r>
              <a:rPr sz="1500" spc="0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500" spc="-10" dirty="0">
                <a:solidFill>
                  <a:srgbClr val="3D3C2C"/>
                </a:solidFill>
                <a:latin typeface="Century Gothic"/>
                <a:cs typeface="Century Gothic"/>
              </a:rPr>
              <a:t>c</a:t>
            </a:r>
            <a:r>
              <a:rPr sz="1500" spc="-3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500" spc="-10" dirty="0">
                <a:solidFill>
                  <a:srgbClr val="3D3C2C"/>
                </a:solidFill>
                <a:latin typeface="Century Gothic"/>
                <a:cs typeface="Century Gothic"/>
              </a:rPr>
              <a:t>Veh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ic</a:t>
            </a:r>
            <a:r>
              <a:rPr sz="1500" spc="10" dirty="0">
                <a:solidFill>
                  <a:srgbClr val="3D3C2C"/>
                </a:solidFill>
                <a:latin typeface="Century Gothic"/>
                <a:cs typeface="Century Gothic"/>
              </a:rPr>
              <a:t>l</a:t>
            </a:r>
            <a:r>
              <a:rPr sz="1500" spc="-10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1500" spc="-2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500" spc="-40" dirty="0">
                <a:solidFill>
                  <a:srgbClr val="3D3C2C"/>
                </a:solidFill>
                <a:latin typeface="Century Gothic"/>
                <a:cs typeface="Century Gothic"/>
              </a:rPr>
              <a:t>(</a:t>
            </a:r>
            <a:r>
              <a:rPr sz="1500" spc="-5" dirty="0">
                <a:solidFill>
                  <a:srgbClr val="3D3C2C"/>
                </a:solidFill>
                <a:latin typeface="Century Gothic"/>
                <a:cs typeface="Century Gothic"/>
              </a:rPr>
              <a:t>HE</a:t>
            </a:r>
            <a:r>
              <a:rPr sz="1500" spc="-10" dirty="0">
                <a:solidFill>
                  <a:srgbClr val="3D3C2C"/>
                </a:solidFill>
                <a:latin typeface="Century Gothic"/>
                <a:cs typeface="Century Gothic"/>
              </a:rPr>
              <a:t>V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)</a:t>
            </a:r>
            <a:endParaRPr sz="1500" dirty="0">
              <a:latin typeface="Century Gothic"/>
              <a:cs typeface="Century Gothic"/>
            </a:endParaRPr>
          </a:p>
          <a:p>
            <a:pPr marL="287020" marR="5080" indent="-274955">
              <a:lnSpc>
                <a:spcPct val="80000"/>
              </a:lnSpc>
              <a:spcBef>
                <a:spcPts val="360"/>
              </a:spcBef>
              <a:tabLst>
                <a:tab pos="287020" algn="l"/>
              </a:tabLst>
            </a:pPr>
            <a:r>
              <a:rPr sz="1100" spc="25" dirty="0">
                <a:solidFill>
                  <a:srgbClr val="93C500"/>
                </a:solidFill>
                <a:latin typeface="Wingdings 2"/>
                <a:cs typeface="Wingdings 2"/>
              </a:rPr>
              <a:t></a:t>
            </a:r>
            <a:r>
              <a:rPr sz="1100" spc="25" dirty="0">
                <a:solidFill>
                  <a:srgbClr val="93C500"/>
                </a:solidFill>
                <a:latin typeface="Times New Roman"/>
                <a:cs typeface="Times New Roman"/>
              </a:rPr>
              <a:t>	</a:t>
            </a:r>
            <a:r>
              <a:rPr sz="1500" spc="-10" dirty="0">
                <a:solidFill>
                  <a:srgbClr val="3D3C2C"/>
                </a:solidFill>
                <a:latin typeface="Century Gothic"/>
                <a:cs typeface="Century Gothic"/>
              </a:rPr>
              <a:t>P</a:t>
            </a:r>
            <a:r>
              <a:rPr sz="1500" spc="0" dirty="0">
                <a:solidFill>
                  <a:srgbClr val="3D3C2C"/>
                </a:solidFill>
                <a:latin typeface="Century Gothic"/>
                <a:cs typeface="Century Gothic"/>
              </a:rPr>
              <a:t>l</a:t>
            </a:r>
            <a:r>
              <a:rPr sz="1500" spc="-10" dirty="0">
                <a:solidFill>
                  <a:srgbClr val="3D3C2C"/>
                </a:solidFill>
                <a:latin typeface="Century Gothic"/>
                <a:cs typeface="Century Gothic"/>
              </a:rPr>
              <a:t>ug </a:t>
            </a:r>
            <a:r>
              <a:rPr sz="1500" spc="10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500" spc="-10" dirty="0">
                <a:solidFill>
                  <a:srgbClr val="3D3C2C"/>
                </a:solidFill>
                <a:latin typeface="Century Gothic"/>
                <a:cs typeface="Century Gothic"/>
              </a:rPr>
              <a:t>n</a:t>
            </a:r>
            <a:r>
              <a:rPr sz="1500" spc="-2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500" spc="-5" dirty="0">
                <a:solidFill>
                  <a:srgbClr val="3D3C2C"/>
                </a:solidFill>
                <a:latin typeface="Century Gothic"/>
                <a:cs typeface="Century Gothic"/>
              </a:rPr>
              <a:t>Hybr</a:t>
            </a:r>
            <a:r>
              <a:rPr sz="1500" spc="10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d</a:t>
            </a:r>
            <a:r>
              <a:rPr sz="1500" spc="-1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500" spc="-5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1500" spc="10" dirty="0">
                <a:solidFill>
                  <a:srgbClr val="3D3C2C"/>
                </a:solidFill>
                <a:latin typeface="Century Gothic"/>
                <a:cs typeface="Century Gothic"/>
              </a:rPr>
              <a:t>l</a:t>
            </a:r>
            <a:r>
              <a:rPr sz="1500" spc="-10" dirty="0">
                <a:solidFill>
                  <a:srgbClr val="3D3C2C"/>
                </a:solidFill>
                <a:latin typeface="Century Gothic"/>
                <a:cs typeface="Century Gothic"/>
              </a:rPr>
              <a:t>ec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500" spc="-5" dirty="0">
                <a:solidFill>
                  <a:srgbClr val="3D3C2C"/>
                </a:solidFill>
                <a:latin typeface="Century Gothic"/>
                <a:cs typeface="Century Gothic"/>
              </a:rPr>
              <a:t>r</a:t>
            </a:r>
            <a:r>
              <a:rPr sz="1500" spc="0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500" spc="-10" dirty="0">
                <a:solidFill>
                  <a:srgbClr val="3D3C2C"/>
                </a:solidFill>
                <a:latin typeface="Century Gothic"/>
                <a:cs typeface="Century Gothic"/>
              </a:rPr>
              <a:t>c</a:t>
            </a:r>
            <a:r>
              <a:rPr sz="1500" spc="-3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500" spc="-10" dirty="0">
                <a:solidFill>
                  <a:srgbClr val="3D3C2C"/>
                </a:solidFill>
                <a:latin typeface="Century Gothic"/>
                <a:cs typeface="Century Gothic"/>
              </a:rPr>
              <a:t>Veh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ic</a:t>
            </a:r>
            <a:r>
              <a:rPr sz="1500" spc="10" dirty="0">
                <a:solidFill>
                  <a:srgbClr val="3D3C2C"/>
                </a:solidFill>
                <a:latin typeface="Century Gothic"/>
                <a:cs typeface="Century Gothic"/>
              </a:rPr>
              <a:t>l</a:t>
            </a:r>
            <a:r>
              <a:rPr sz="1500" spc="-10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1500" spc="-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500" spc="-40" dirty="0">
                <a:solidFill>
                  <a:srgbClr val="3D3C2C"/>
                </a:solidFill>
                <a:latin typeface="Century Gothic"/>
                <a:cs typeface="Century Gothic"/>
              </a:rPr>
              <a:t>(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PHE</a:t>
            </a:r>
            <a:r>
              <a:rPr sz="1500" spc="-15" dirty="0">
                <a:solidFill>
                  <a:srgbClr val="3D3C2C"/>
                </a:solidFill>
                <a:latin typeface="Century Gothic"/>
                <a:cs typeface="Century Gothic"/>
              </a:rPr>
              <a:t>V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)</a:t>
            </a:r>
            <a:endParaRPr sz="1500" dirty="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tabLst>
                <a:tab pos="287020" algn="l"/>
              </a:tabLst>
            </a:pPr>
            <a:r>
              <a:rPr sz="1150" spc="-15" dirty="0">
                <a:solidFill>
                  <a:srgbClr val="93C500"/>
                </a:solidFill>
                <a:latin typeface="Wingdings 2"/>
                <a:cs typeface="Wingdings 2"/>
              </a:rPr>
              <a:t></a:t>
            </a:r>
            <a:r>
              <a:rPr sz="1150" spc="-15" dirty="0">
                <a:solidFill>
                  <a:srgbClr val="93C500"/>
                </a:solidFill>
                <a:latin typeface="Times New Roman"/>
                <a:cs typeface="Times New Roman"/>
              </a:rPr>
              <a:t>	</a:t>
            </a:r>
            <a:r>
              <a:rPr sz="1500" spc="-5" dirty="0">
                <a:solidFill>
                  <a:srgbClr val="3D3C2C"/>
                </a:solidFill>
                <a:latin typeface="Century Gothic"/>
                <a:cs typeface="Century Gothic"/>
              </a:rPr>
              <a:t>Ba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ttery</a:t>
            </a:r>
            <a:r>
              <a:rPr sz="1500" spc="-2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500" spc="-5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1500" spc="5" dirty="0">
                <a:solidFill>
                  <a:srgbClr val="3D3C2C"/>
                </a:solidFill>
                <a:latin typeface="Century Gothic"/>
                <a:cs typeface="Century Gothic"/>
              </a:rPr>
              <a:t>l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ec</a:t>
            </a:r>
            <a:r>
              <a:rPr sz="1500" spc="5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r</a:t>
            </a:r>
            <a:r>
              <a:rPr sz="1500" spc="10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c</a:t>
            </a:r>
            <a:r>
              <a:rPr sz="1500" spc="-3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500" spc="-10" dirty="0">
                <a:solidFill>
                  <a:srgbClr val="3D3C2C"/>
                </a:solidFill>
                <a:latin typeface="Century Gothic"/>
                <a:cs typeface="Century Gothic"/>
              </a:rPr>
              <a:t>V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1500" spc="-10" dirty="0">
                <a:solidFill>
                  <a:srgbClr val="3D3C2C"/>
                </a:solidFill>
                <a:latin typeface="Century Gothic"/>
                <a:cs typeface="Century Gothic"/>
              </a:rPr>
              <a:t>h</a:t>
            </a:r>
            <a:r>
              <a:rPr sz="1500" spc="10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c</a:t>
            </a:r>
            <a:r>
              <a:rPr sz="1500" spc="10" dirty="0">
                <a:solidFill>
                  <a:srgbClr val="3D3C2C"/>
                </a:solidFill>
                <a:latin typeface="Century Gothic"/>
                <a:cs typeface="Century Gothic"/>
              </a:rPr>
              <a:t>l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1500" spc="-1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500" spc="-40" dirty="0">
                <a:solidFill>
                  <a:srgbClr val="3D3C2C"/>
                </a:solidFill>
                <a:latin typeface="Century Gothic"/>
                <a:cs typeface="Century Gothic"/>
              </a:rPr>
              <a:t>(</a:t>
            </a:r>
            <a:r>
              <a:rPr sz="1500" spc="-5" dirty="0">
                <a:solidFill>
                  <a:srgbClr val="3D3C2C"/>
                </a:solidFill>
                <a:latin typeface="Century Gothic"/>
                <a:cs typeface="Century Gothic"/>
              </a:rPr>
              <a:t>BE</a:t>
            </a:r>
            <a:r>
              <a:rPr sz="1500" spc="-10" dirty="0">
                <a:solidFill>
                  <a:srgbClr val="3D3C2C"/>
                </a:solidFill>
                <a:latin typeface="Century Gothic"/>
                <a:cs typeface="Century Gothic"/>
              </a:rPr>
              <a:t>V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)</a:t>
            </a:r>
            <a:endParaRPr sz="1500" dirty="0">
              <a:latin typeface="Century Gothic"/>
              <a:cs typeface="Century Gothic"/>
            </a:endParaRPr>
          </a:p>
          <a:p>
            <a:pPr marL="287020" marR="468630" indent="-274955">
              <a:lnSpc>
                <a:spcPct val="80000"/>
              </a:lnSpc>
              <a:spcBef>
                <a:spcPts val="359"/>
              </a:spcBef>
              <a:tabLst>
                <a:tab pos="287020" algn="l"/>
              </a:tabLst>
            </a:pPr>
            <a:r>
              <a:rPr sz="1150" spc="-15" dirty="0">
                <a:solidFill>
                  <a:srgbClr val="93C500"/>
                </a:solidFill>
                <a:latin typeface="Wingdings 2"/>
                <a:cs typeface="Wingdings 2"/>
              </a:rPr>
              <a:t></a:t>
            </a:r>
            <a:r>
              <a:rPr sz="1150" spc="-15" dirty="0">
                <a:solidFill>
                  <a:srgbClr val="93C500"/>
                </a:solidFill>
                <a:latin typeface="Times New Roman"/>
                <a:cs typeface="Times New Roman"/>
              </a:rPr>
              <a:t>	</a:t>
            </a:r>
            <a:r>
              <a:rPr sz="1500" spc="-10" dirty="0">
                <a:solidFill>
                  <a:srgbClr val="3D3C2C"/>
                </a:solidFill>
                <a:latin typeface="Century Gothic"/>
                <a:cs typeface="Century Gothic"/>
              </a:rPr>
              <a:t>Fuel C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1500" spc="10" dirty="0">
                <a:solidFill>
                  <a:srgbClr val="3D3C2C"/>
                </a:solidFill>
                <a:latin typeface="Century Gothic"/>
                <a:cs typeface="Century Gothic"/>
              </a:rPr>
              <a:t>l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l</a:t>
            </a:r>
            <a:r>
              <a:rPr sz="1500" spc="-1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500" spc="-5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1500" spc="10" dirty="0">
                <a:solidFill>
                  <a:srgbClr val="3D3C2C"/>
                </a:solidFill>
                <a:latin typeface="Century Gothic"/>
                <a:cs typeface="Century Gothic"/>
              </a:rPr>
              <a:t>l</a:t>
            </a:r>
            <a:r>
              <a:rPr sz="1500" spc="-10" dirty="0">
                <a:solidFill>
                  <a:srgbClr val="3D3C2C"/>
                </a:solidFill>
                <a:latin typeface="Century Gothic"/>
                <a:cs typeface="Century Gothic"/>
              </a:rPr>
              <a:t>ec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500" spc="-5" dirty="0">
                <a:solidFill>
                  <a:srgbClr val="3D3C2C"/>
                </a:solidFill>
                <a:latin typeface="Century Gothic"/>
                <a:cs typeface="Century Gothic"/>
              </a:rPr>
              <a:t>r</a:t>
            </a:r>
            <a:r>
              <a:rPr sz="1500" spc="0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500" spc="-10" dirty="0">
                <a:solidFill>
                  <a:srgbClr val="3D3C2C"/>
                </a:solidFill>
                <a:latin typeface="Century Gothic"/>
                <a:cs typeface="Century Gothic"/>
              </a:rPr>
              <a:t>c</a:t>
            </a:r>
            <a:r>
              <a:rPr sz="1500" spc="-3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500" spc="-10" dirty="0">
                <a:solidFill>
                  <a:srgbClr val="3D3C2C"/>
                </a:solidFill>
                <a:latin typeface="Century Gothic"/>
                <a:cs typeface="Century Gothic"/>
              </a:rPr>
              <a:t>Veh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ic</a:t>
            </a:r>
            <a:r>
              <a:rPr sz="1500" spc="10" dirty="0">
                <a:solidFill>
                  <a:srgbClr val="3D3C2C"/>
                </a:solidFill>
                <a:latin typeface="Century Gothic"/>
                <a:cs typeface="Century Gothic"/>
              </a:rPr>
              <a:t>l</a:t>
            </a:r>
            <a:r>
              <a:rPr sz="1500" spc="-10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1500" spc="-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500" spc="-40" dirty="0">
                <a:solidFill>
                  <a:srgbClr val="3D3C2C"/>
                </a:solidFill>
                <a:latin typeface="Century Gothic"/>
                <a:cs typeface="Century Gothic"/>
              </a:rPr>
              <a:t>(</a:t>
            </a:r>
            <a:r>
              <a:rPr sz="1500" spc="-10" dirty="0">
                <a:solidFill>
                  <a:srgbClr val="3D3C2C"/>
                </a:solidFill>
                <a:latin typeface="Century Gothic"/>
                <a:cs typeface="Century Gothic"/>
              </a:rPr>
              <a:t>F</a:t>
            </a:r>
            <a:r>
              <a:rPr sz="1500" spc="-5" dirty="0">
                <a:solidFill>
                  <a:srgbClr val="3D3C2C"/>
                </a:solidFill>
                <a:latin typeface="Century Gothic"/>
                <a:cs typeface="Century Gothic"/>
              </a:rPr>
              <a:t>CE</a:t>
            </a:r>
            <a:r>
              <a:rPr sz="1500" spc="-10" dirty="0">
                <a:solidFill>
                  <a:srgbClr val="3D3C2C"/>
                </a:solidFill>
                <a:latin typeface="Century Gothic"/>
                <a:cs typeface="Century Gothic"/>
              </a:rPr>
              <a:t>V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)</a:t>
            </a:r>
            <a:endParaRPr sz="1500" dirty="0">
              <a:latin typeface="Century Gothic"/>
              <a:cs typeface="Century Gothic"/>
            </a:endParaRPr>
          </a:p>
          <a:p>
            <a:pPr marL="12700" marR="127000">
              <a:lnSpc>
                <a:spcPct val="80000"/>
              </a:lnSpc>
              <a:spcBef>
                <a:spcPts val="359"/>
              </a:spcBef>
            </a:pPr>
            <a:r>
              <a:rPr sz="1500" spc="-15" dirty="0">
                <a:solidFill>
                  <a:srgbClr val="3D3C2C"/>
                </a:solidFill>
                <a:latin typeface="Century Gothic"/>
                <a:cs typeface="Century Gothic"/>
              </a:rPr>
              <a:t>M</a:t>
            </a:r>
            <a:r>
              <a:rPr sz="1500" spc="-5" dirty="0">
                <a:solidFill>
                  <a:srgbClr val="3D3C2C"/>
                </a:solidFill>
                <a:latin typeface="Century Gothic"/>
                <a:cs typeface="Century Gothic"/>
              </a:rPr>
              <a:t>o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s</a:t>
            </a:r>
            <a:r>
              <a:rPr sz="1500" spc="-5" dirty="0">
                <a:solidFill>
                  <a:srgbClr val="3D3C2C"/>
                </a:solidFill>
                <a:latin typeface="Century Gothic"/>
                <a:cs typeface="Century Gothic"/>
              </a:rPr>
              <a:t>t </a:t>
            </a:r>
            <a:r>
              <a:rPr sz="1500" spc="-10" dirty="0">
                <a:solidFill>
                  <a:srgbClr val="3D3C2C"/>
                </a:solidFill>
                <a:latin typeface="Century Gothic"/>
                <a:cs typeface="Century Gothic"/>
              </a:rPr>
              <a:t>A</a:t>
            </a:r>
            <a:r>
              <a:rPr sz="1500" spc="-5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D</a:t>
            </a:r>
            <a:r>
              <a:rPr sz="1500" spc="-2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500" spc="15" dirty="0">
                <a:solidFill>
                  <a:srgbClr val="3D3C2C"/>
                </a:solidFill>
                <a:latin typeface="Century Gothic"/>
                <a:cs typeface="Century Gothic"/>
              </a:rPr>
              <a:t>v</a:t>
            </a:r>
            <a:r>
              <a:rPr sz="1500" spc="-10" dirty="0">
                <a:solidFill>
                  <a:srgbClr val="3D3C2C"/>
                </a:solidFill>
                <a:latin typeface="Century Gothic"/>
                <a:cs typeface="Century Gothic"/>
              </a:rPr>
              <a:t>eh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ic</a:t>
            </a:r>
            <a:r>
              <a:rPr sz="1500" spc="10" dirty="0">
                <a:solidFill>
                  <a:srgbClr val="3D3C2C"/>
                </a:solidFill>
                <a:latin typeface="Century Gothic"/>
                <a:cs typeface="Century Gothic"/>
              </a:rPr>
              <a:t>l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es</a:t>
            </a:r>
            <a:r>
              <a:rPr sz="1500" spc="-3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s</a:t>
            </a:r>
            <a:r>
              <a:rPr sz="1500" spc="-10" dirty="0">
                <a:solidFill>
                  <a:srgbClr val="3D3C2C"/>
                </a:solidFill>
                <a:latin typeface="Century Gothic"/>
                <a:cs typeface="Century Gothic"/>
              </a:rPr>
              <a:t>hou</a:t>
            </a:r>
            <a:r>
              <a:rPr sz="1500" spc="0" dirty="0">
                <a:solidFill>
                  <a:srgbClr val="3D3C2C"/>
                </a:solidFill>
                <a:latin typeface="Century Gothic"/>
                <a:cs typeface="Century Gothic"/>
              </a:rPr>
              <a:t>l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d</a:t>
            </a:r>
            <a:r>
              <a:rPr sz="1500" spc="-1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500" spc="-5" dirty="0">
                <a:solidFill>
                  <a:srgbClr val="3D3C2C"/>
                </a:solidFill>
                <a:latin typeface="Century Gothic"/>
                <a:cs typeface="Century Gothic"/>
              </a:rPr>
              <a:t>be </a:t>
            </a:r>
            <a:r>
              <a:rPr sz="1500" spc="-10" dirty="0">
                <a:solidFill>
                  <a:srgbClr val="3D3C2C"/>
                </a:solidFill>
                <a:latin typeface="Century Gothic"/>
                <a:cs typeface="Century Gothic"/>
              </a:rPr>
              <a:t>marked</a:t>
            </a:r>
            <a:r>
              <a:rPr sz="1500" spc="-5" dirty="0">
                <a:solidFill>
                  <a:srgbClr val="3D3C2C"/>
                </a:solidFill>
                <a:latin typeface="Century Gothic"/>
                <a:cs typeface="Century Gothic"/>
              </a:rPr>
              <a:t> a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s</a:t>
            </a:r>
            <a:r>
              <a:rPr sz="1500" spc="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s</a:t>
            </a:r>
            <a:r>
              <a:rPr sz="1500" spc="-10" dirty="0">
                <a:solidFill>
                  <a:srgbClr val="3D3C2C"/>
                </a:solidFill>
                <a:latin typeface="Century Gothic"/>
                <a:cs typeface="Century Gothic"/>
              </a:rPr>
              <a:t>uch,</a:t>
            </a:r>
            <a:r>
              <a:rPr sz="1500" spc="-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500" spc="-15" dirty="0">
                <a:solidFill>
                  <a:srgbClr val="3D3C2C"/>
                </a:solidFill>
                <a:latin typeface="Century Gothic"/>
                <a:cs typeface="Century Gothic"/>
              </a:rPr>
              <a:t>bu</a:t>
            </a:r>
            <a:r>
              <a:rPr sz="1500" spc="-5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500" spc="5" dirty="0">
                <a:solidFill>
                  <a:srgbClr val="3D3C2C"/>
                </a:solidFill>
                <a:latin typeface="Century Gothic"/>
                <a:cs typeface="Century Gothic"/>
              </a:rPr>
              <a:t> s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500" spc="-15" dirty="0">
                <a:solidFill>
                  <a:srgbClr val="3D3C2C"/>
                </a:solidFill>
                <a:latin typeface="Century Gothic"/>
                <a:cs typeface="Century Gothic"/>
              </a:rPr>
              <a:t>an</a:t>
            </a:r>
            <a:r>
              <a:rPr sz="1500" spc="5" dirty="0">
                <a:solidFill>
                  <a:srgbClr val="3D3C2C"/>
                </a:solidFill>
                <a:latin typeface="Century Gothic"/>
                <a:cs typeface="Century Gothic"/>
              </a:rPr>
              <a:t>d</a:t>
            </a:r>
            <a:r>
              <a:rPr sz="1500" spc="-15" dirty="0">
                <a:solidFill>
                  <a:srgbClr val="3D3C2C"/>
                </a:solidFill>
                <a:latin typeface="Century Gothic"/>
                <a:cs typeface="Century Gothic"/>
              </a:rPr>
              <a:t>ard</a:t>
            </a:r>
            <a:r>
              <a:rPr sz="1500" spc="-1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500" spc="30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500" spc="-10" dirty="0">
                <a:solidFill>
                  <a:srgbClr val="3D3C2C"/>
                </a:solidFill>
                <a:latin typeface="Century Gothic"/>
                <a:cs typeface="Century Gothic"/>
              </a:rPr>
              <a:t>nte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r</a:t>
            </a:r>
            <a:r>
              <a:rPr sz="1500" spc="-10" dirty="0">
                <a:solidFill>
                  <a:srgbClr val="3D3C2C"/>
                </a:solidFill>
                <a:latin typeface="Century Gothic"/>
                <a:cs typeface="Century Gothic"/>
              </a:rPr>
              <a:t>n</a:t>
            </a:r>
            <a:r>
              <a:rPr sz="1500" spc="-20" dirty="0">
                <a:solidFill>
                  <a:srgbClr val="3D3C2C"/>
                </a:solidFill>
                <a:latin typeface="Century Gothic"/>
                <a:cs typeface="Century Gothic"/>
              </a:rPr>
              <a:t>a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l</a:t>
            </a:r>
            <a:r>
              <a:rPr sz="1500" spc="-4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500" spc="-10" dirty="0">
                <a:solidFill>
                  <a:srgbClr val="3D3C2C"/>
                </a:solidFill>
                <a:latin typeface="Century Gothic"/>
                <a:cs typeface="Century Gothic"/>
              </a:rPr>
              <a:t>C</a:t>
            </a:r>
            <a:r>
              <a:rPr sz="1500" spc="-15" dirty="0">
                <a:solidFill>
                  <a:srgbClr val="3D3C2C"/>
                </a:solidFill>
                <a:latin typeface="Century Gothic"/>
                <a:cs typeface="Century Gothic"/>
              </a:rPr>
              <a:t>ombu</a:t>
            </a:r>
            <a:r>
              <a:rPr sz="1500" spc="-5" dirty="0">
                <a:solidFill>
                  <a:srgbClr val="3D3C2C"/>
                </a:solidFill>
                <a:latin typeface="Century Gothic"/>
                <a:cs typeface="Century Gothic"/>
              </a:rPr>
              <a:t>st</a:t>
            </a:r>
            <a:r>
              <a:rPr sz="1500" spc="10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500" spc="-10" dirty="0">
                <a:solidFill>
                  <a:srgbClr val="3D3C2C"/>
                </a:solidFill>
                <a:latin typeface="Century Gothic"/>
                <a:cs typeface="Century Gothic"/>
              </a:rPr>
              <a:t>on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500" spc="-5" dirty="0">
                <a:solidFill>
                  <a:srgbClr val="3D3C2C"/>
                </a:solidFill>
                <a:latin typeface="Century Gothic"/>
                <a:cs typeface="Century Gothic"/>
              </a:rPr>
              <a:t>Eng</a:t>
            </a:r>
            <a:r>
              <a:rPr sz="1500" spc="5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500" spc="-10" dirty="0">
                <a:solidFill>
                  <a:srgbClr val="3D3C2C"/>
                </a:solidFill>
                <a:latin typeface="Century Gothic"/>
                <a:cs typeface="Century Gothic"/>
              </a:rPr>
              <a:t>ne</a:t>
            </a:r>
            <a:r>
              <a:rPr sz="1500" spc="-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500" spc="15" dirty="0">
                <a:solidFill>
                  <a:srgbClr val="3D3C2C"/>
                </a:solidFill>
                <a:latin typeface="Century Gothic"/>
                <a:cs typeface="Century Gothic"/>
              </a:rPr>
              <a:t>v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1500" spc="-10" dirty="0">
                <a:solidFill>
                  <a:srgbClr val="3D3C2C"/>
                </a:solidFill>
                <a:latin typeface="Century Gothic"/>
                <a:cs typeface="Century Gothic"/>
              </a:rPr>
              <a:t>h</a:t>
            </a:r>
            <a:r>
              <a:rPr sz="1500" spc="10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c</a:t>
            </a:r>
            <a:r>
              <a:rPr sz="1500" spc="10" dirty="0">
                <a:solidFill>
                  <a:srgbClr val="3D3C2C"/>
                </a:solidFill>
                <a:latin typeface="Century Gothic"/>
                <a:cs typeface="Century Gothic"/>
              </a:rPr>
              <a:t>l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es</a:t>
            </a:r>
            <a:r>
              <a:rPr sz="1500" spc="-3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can</a:t>
            </a:r>
            <a:r>
              <a:rPr sz="1500" spc="-1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500" spc="-5" dirty="0">
                <a:solidFill>
                  <a:srgbClr val="3D3C2C"/>
                </a:solidFill>
                <a:latin typeface="Century Gothic"/>
                <a:cs typeface="Century Gothic"/>
              </a:rPr>
              <a:t>b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e </a:t>
            </a:r>
            <a:r>
              <a:rPr sz="1500" spc="5" dirty="0">
                <a:solidFill>
                  <a:srgbClr val="3D3C2C"/>
                </a:solidFill>
                <a:latin typeface="Century Gothic"/>
                <a:cs typeface="Century Gothic"/>
              </a:rPr>
              <a:t>r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etrof</a:t>
            </a:r>
            <a:r>
              <a:rPr sz="1500" spc="5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tted</a:t>
            </a:r>
            <a:r>
              <a:rPr sz="1500" spc="-3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w</a:t>
            </a:r>
            <a:r>
              <a:rPr sz="1500" spc="10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th </a:t>
            </a:r>
            <a:r>
              <a:rPr sz="1500" spc="-5" dirty="0">
                <a:solidFill>
                  <a:srgbClr val="3D3C2C"/>
                </a:solidFill>
                <a:latin typeface="Century Gothic"/>
                <a:cs typeface="Century Gothic"/>
              </a:rPr>
              <a:t>af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500" spc="-10" dirty="0">
                <a:solidFill>
                  <a:srgbClr val="3D3C2C"/>
                </a:solidFill>
                <a:latin typeface="Century Gothic"/>
                <a:cs typeface="Century Gothic"/>
              </a:rPr>
              <a:t>ermarket</a:t>
            </a:r>
            <a:r>
              <a:rPr sz="1500" spc="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500" spc="-5" dirty="0">
                <a:solidFill>
                  <a:srgbClr val="3D3C2C"/>
                </a:solidFill>
                <a:latin typeface="Century Gothic"/>
                <a:cs typeface="Century Gothic"/>
              </a:rPr>
              <a:t>k</a:t>
            </a:r>
            <a:r>
              <a:rPr sz="1500" spc="10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ts</a:t>
            </a:r>
            <a:r>
              <a:rPr sz="1500" spc="-3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500" spc="-10" dirty="0">
                <a:solidFill>
                  <a:srgbClr val="3D3C2C"/>
                </a:solidFill>
                <a:latin typeface="Century Gothic"/>
                <a:cs typeface="Century Gothic"/>
              </a:rPr>
              <a:t>o</a:t>
            </a:r>
            <a:r>
              <a:rPr sz="1500" spc="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500" spc="-15" dirty="0">
                <a:solidFill>
                  <a:srgbClr val="3D3C2C"/>
                </a:solidFill>
                <a:latin typeface="Century Gothic"/>
                <a:cs typeface="Century Gothic"/>
              </a:rPr>
              <a:t>make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500" spc="0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500" spc="-15" dirty="0">
                <a:solidFill>
                  <a:srgbClr val="3D3C2C"/>
                </a:solidFill>
                <a:latin typeface="Century Gothic"/>
                <a:cs typeface="Century Gothic"/>
              </a:rPr>
              <a:t>hem</a:t>
            </a:r>
            <a:r>
              <a:rPr sz="1500" spc="-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500" spc="-15" dirty="0">
                <a:solidFill>
                  <a:srgbClr val="3D3C2C"/>
                </a:solidFill>
                <a:latin typeface="Century Gothic"/>
                <a:cs typeface="Century Gothic"/>
              </a:rPr>
              <a:t>an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y</a:t>
            </a:r>
            <a:r>
              <a:rPr sz="1500" spc="-10" dirty="0">
                <a:solidFill>
                  <a:srgbClr val="3D3C2C"/>
                </a:solidFill>
                <a:latin typeface="Century Gothic"/>
                <a:cs typeface="Century Gothic"/>
              </a:rPr>
              <a:t> one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500" spc="-10" dirty="0">
                <a:solidFill>
                  <a:srgbClr val="3D3C2C"/>
                </a:solidFill>
                <a:latin typeface="Century Gothic"/>
                <a:cs typeface="Century Gothic"/>
              </a:rPr>
              <a:t>of</a:t>
            </a:r>
            <a:r>
              <a:rPr sz="1500" spc="1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500" spc="-10" dirty="0">
                <a:solidFill>
                  <a:srgbClr val="3D3C2C"/>
                </a:solidFill>
                <a:latin typeface="Century Gothic"/>
                <a:cs typeface="Century Gothic"/>
              </a:rPr>
              <a:t>he</a:t>
            </a:r>
            <a:r>
              <a:rPr sz="1500" spc="-1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500" spc="-10" dirty="0">
                <a:solidFill>
                  <a:srgbClr val="3D3C2C"/>
                </a:solidFill>
                <a:latin typeface="Century Gothic"/>
                <a:cs typeface="Century Gothic"/>
              </a:rPr>
              <a:t>A</a:t>
            </a:r>
            <a:r>
              <a:rPr sz="1500" spc="-5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D</a:t>
            </a:r>
            <a:r>
              <a:rPr sz="1500" spc="-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500" spc="-5" dirty="0">
                <a:solidFill>
                  <a:srgbClr val="3D3C2C"/>
                </a:solidFill>
                <a:latin typeface="Century Gothic"/>
                <a:cs typeface="Century Gothic"/>
              </a:rPr>
              <a:t>ype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s</a:t>
            </a:r>
            <a:r>
              <a:rPr sz="1500" spc="-5" dirty="0">
                <a:solidFill>
                  <a:srgbClr val="3D3C2C"/>
                </a:solidFill>
                <a:latin typeface="Century Gothic"/>
                <a:cs typeface="Century Gothic"/>
              </a:rPr>
              <a:t>.</a:t>
            </a:r>
            <a:endParaRPr sz="1500" dirty="0">
              <a:latin typeface="Century Gothic"/>
              <a:cs typeface="Century Gothic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4727575" y="146371"/>
            <a:ext cx="2480945" cy="360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A</a:t>
            </a:r>
            <a:r>
              <a:rPr sz="1200" spc="10" dirty="0">
                <a:solidFill>
                  <a:srgbClr val="FDFDFD"/>
                </a:solidFill>
                <a:latin typeface="Century Gothic"/>
                <a:cs typeface="Century Gothic"/>
              </a:rPr>
              <a:t>l</a:t>
            </a:r>
            <a:r>
              <a:rPr sz="1200" spc="-30" dirty="0">
                <a:solidFill>
                  <a:srgbClr val="FDFDFD"/>
                </a:solidFill>
                <a:latin typeface="Century Gothic"/>
                <a:cs typeface="Century Gothic"/>
              </a:rPr>
              <a:t>t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ern</a:t>
            </a:r>
            <a:r>
              <a:rPr sz="1200" spc="-15" dirty="0">
                <a:solidFill>
                  <a:srgbClr val="FDFDFD"/>
                </a:solidFill>
                <a:latin typeface="Century Gothic"/>
                <a:cs typeface="Century Gothic"/>
              </a:rPr>
              <a:t>a</a:t>
            </a:r>
            <a:r>
              <a:rPr sz="1200" spc="-30" dirty="0">
                <a:solidFill>
                  <a:srgbClr val="FDFDFD"/>
                </a:solidFill>
                <a:latin typeface="Century Gothic"/>
                <a:cs typeface="Century Gothic"/>
              </a:rPr>
              <a:t>t</a:t>
            </a:r>
            <a:r>
              <a:rPr sz="1200" spc="-5" dirty="0">
                <a:solidFill>
                  <a:srgbClr val="FDFDFD"/>
                </a:solidFill>
                <a:latin typeface="Century Gothic"/>
                <a:cs typeface="Century Gothic"/>
              </a:rPr>
              <a:t>iv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e</a:t>
            </a:r>
            <a:r>
              <a:rPr sz="1200" spc="35" dirty="0">
                <a:solidFill>
                  <a:srgbClr val="FDFDFD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FDFDFD"/>
                </a:solidFill>
                <a:latin typeface="Century Gothic"/>
                <a:cs typeface="Century Gothic"/>
              </a:rPr>
              <a:t>E</a:t>
            </a:r>
            <a:r>
              <a:rPr sz="1200" spc="20" dirty="0">
                <a:solidFill>
                  <a:srgbClr val="FDFDFD"/>
                </a:solidFill>
                <a:latin typeface="Century Gothic"/>
                <a:cs typeface="Century Gothic"/>
              </a:rPr>
              <a:t>l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e</a:t>
            </a:r>
            <a:r>
              <a:rPr sz="1200" spc="-20" dirty="0">
                <a:solidFill>
                  <a:srgbClr val="FDFDFD"/>
                </a:solidFill>
                <a:latin typeface="Century Gothic"/>
                <a:cs typeface="Century Gothic"/>
              </a:rPr>
              <a:t>c</a:t>
            </a:r>
            <a:r>
              <a:rPr sz="1200" spc="-30" dirty="0">
                <a:solidFill>
                  <a:srgbClr val="FDFDFD"/>
                </a:solidFill>
                <a:latin typeface="Century Gothic"/>
                <a:cs typeface="Century Gothic"/>
              </a:rPr>
              <a:t>t</a:t>
            </a:r>
            <a:r>
              <a:rPr sz="1200" spc="-5" dirty="0">
                <a:solidFill>
                  <a:srgbClr val="FDFDFD"/>
                </a:solidFill>
                <a:latin typeface="Century Gothic"/>
                <a:cs typeface="Century Gothic"/>
              </a:rPr>
              <a:t>ric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 </a:t>
            </a:r>
            <a:r>
              <a:rPr sz="1200" spc="-5" dirty="0">
                <a:solidFill>
                  <a:srgbClr val="FDFDFD"/>
                </a:solidFill>
                <a:latin typeface="Century Gothic"/>
                <a:cs typeface="Century Gothic"/>
              </a:rPr>
              <a:t>D</a:t>
            </a:r>
            <a:r>
              <a:rPr sz="1200" dirty="0">
                <a:solidFill>
                  <a:srgbClr val="FDFDFD"/>
                </a:solidFill>
                <a:latin typeface="Century Gothic"/>
                <a:cs typeface="Century Gothic"/>
              </a:rPr>
              <a:t>ri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ve</a:t>
            </a:r>
            <a:r>
              <a:rPr sz="1200" dirty="0">
                <a:solidFill>
                  <a:srgbClr val="FDFDFD"/>
                </a:solidFill>
                <a:latin typeface="Century Gothic"/>
                <a:cs typeface="Century Gothic"/>
              </a:rPr>
              <a:t> </a:t>
            </a:r>
            <a:r>
              <a:rPr sz="1200" spc="-15" dirty="0">
                <a:solidFill>
                  <a:srgbClr val="FDFDFD"/>
                </a:solidFill>
                <a:latin typeface="Century Gothic"/>
                <a:cs typeface="Century Gothic"/>
              </a:rPr>
              <a:t>V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ehic</a:t>
            </a:r>
            <a:r>
              <a:rPr sz="1200" spc="20" dirty="0">
                <a:solidFill>
                  <a:srgbClr val="FDFDFD"/>
                </a:solidFill>
                <a:latin typeface="Century Gothic"/>
                <a:cs typeface="Century Gothic"/>
              </a:rPr>
              <a:t>l</a:t>
            </a:r>
            <a:r>
              <a:rPr sz="1200" dirty="0">
                <a:solidFill>
                  <a:srgbClr val="FDFDFD"/>
                </a:solidFill>
                <a:latin typeface="Century Gothic"/>
                <a:cs typeface="Century Gothic"/>
              </a:rPr>
              <a:t>es 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f</a:t>
            </a:r>
            <a:r>
              <a:rPr sz="1200" spc="-20" dirty="0">
                <a:solidFill>
                  <a:srgbClr val="FDFDFD"/>
                </a:solidFill>
                <a:latin typeface="Century Gothic"/>
                <a:cs typeface="Century Gothic"/>
              </a:rPr>
              <a:t>o</a:t>
            </a:r>
            <a:r>
              <a:rPr sz="1200" spc="-5" dirty="0">
                <a:solidFill>
                  <a:srgbClr val="FDFDFD"/>
                </a:solidFill>
                <a:latin typeface="Century Gothic"/>
                <a:cs typeface="Century Gothic"/>
              </a:rPr>
              <a:t>r</a:t>
            </a:r>
            <a:r>
              <a:rPr sz="1200" spc="10" dirty="0">
                <a:solidFill>
                  <a:srgbClr val="FDFDFD"/>
                </a:solidFill>
                <a:latin typeface="Century Gothic"/>
                <a:cs typeface="Century Gothic"/>
              </a:rPr>
              <a:t> </a:t>
            </a:r>
            <a:r>
              <a:rPr sz="1200" spc="-30" dirty="0">
                <a:solidFill>
                  <a:srgbClr val="FDFDFD"/>
                </a:solidFill>
                <a:latin typeface="Century Gothic"/>
                <a:cs typeface="Century Gothic"/>
              </a:rPr>
              <a:t>t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he</a:t>
            </a:r>
            <a:r>
              <a:rPr sz="1200" spc="35" dirty="0">
                <a:solidFill>
                  <a:srgbClr val="FDFDFD"/>
                </a:solidFill>
                <a:latin typeface="Century Gothic"/>
                <a:cs typeface="Century Gothic"/>
              </a:rPr>
              <a:t> </a:t>
            </a:r>
            <a:r>
              <a:rPr sz="1200" spc="-20" dirty="0">
                <a:solidFill>
                  <a:srgbClr val="FDFDFD"/>
                </a:solidFill>
                <a:latin typeface="Century Gothic"/>
                <a:cs typeface="Century Gothic"/>
              </a:rPr>
              <a:t>F</a:t>
            </a:r>
            <a:r>
              <a:rPr sz="1200" spc="-5" dirty="0">
                <a:solidFill>
                  <a:srgbClr val="FDFDFD"/>
                </a:solidFill>
                <a:latin typeface="Century Gothic"/>
                <a:cs typeface="Century Gothic"/>
              </a:rPr>
              <a:t>irs</a:t>
            </a:r>
            <a:r>
              <a:rPr sz="1200" dirty="0">
                <a:solidFill>
                  <a:srgbClr val="FDFDFD"/>
                </a:solidFill>
                <a:latin typeface="Century Gothic"/>
                <a:cs typeface="Century Gothic"/>
              </a:rPr>
              <a:t>t</a:t>
            </a:r>
            <a:r>
              <a:rPr sz="1200" spc="15" dirty="0">
                <a:solidFill>
                  <a:srgbClr val="FDFDFD"/>
                </a:solidFill>
                <a:latin typeface="Century Gothic"/>
                <a:cs typeface="Century Gothic"/>
              </a:rPr>
              <a:t> 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R</a:t>
            </a:r>
            <a:r>
              <a:rPr sz="1200" dirty="0">
                <a:solidFill>
                  <a:srgbClr val="FDFDFD"/>
                </a:solidFill>
                <a:latin typeface="Century Gothic"/>
                <a:cs typeface="Century Gothic"/>
              </a:rPr>
              <a:t>esp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onder</a:t>
            </a:r>
            <a:endParaRPr sz="12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29119" y="0"/>
            <a:ext cx="339090" cy="334010"/>
          </a:xfrm>
          <a:custGeom>
            <a:avLst/>
            <a:gdLst/>
            <a:ahLst/>
            <a:cxnLst/>
            <a:rect l="l" t="t" r="r" b="b"/>
            <a:pathLst>
              <a:path w="339090" h="334010">
                <a:moveTo>
                  <a:pt x="0" y="333476"/>
                </a:moveTo>
                <a:lnTo>
                  <a:pt x="339090" y="333476"/>
                </a:lnTo>
                <a:lnTo>
                  <a:pt x="339090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29119" y="6519138"/>
            <a:ext cx="339090" cy="339090"/>
          </a:xfrm>
          <a:custGeom>
            <a:avLst/>
            <a:gdLst/>
            <a:ahLst/>
            <a:cxnLst/>
            <a:rect l="l" t="t" r="r" b="b"/>
            <a:pathLst>
              <a:path w="339090" h="339090">
                <a:moveTo>
                  <a:pt x="0" y="338861"/>
                </a:moveTo>
                <a:lnTo>
                  <a:pt x="339090" y="338861"/>
                </a:lnTo>
                <a:lnTo>
                  <a:pt x="33909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7604" y="0"/>
            <a:ext cx="228600" cy="6858000"/>
          </a:xfrm>
          <a:custGeom>
            <a:avLst/>
            <a:gdLst/>
            <a:ahLst/>
            <a:cxnLst/>
            <a:rect l="l" t="t" r="r" b="b"/>
            <a:pathLst>
              <a:path w="228600" h="6858000">
                <a:moveTo>
                  <a:pt x="0" y="6857999"/>
                </a:moveTo>
                <a:lnTo>
                  <a:pt x="228605" y="6857999"/>
                </a:lnTo>
                <a:lnTo>
                  <a:pt x="228605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29119" y="0"/>
            <a:ext cx="228600" cy="334010"/>
          </a:xfrm>
          <a:custGeom>
            <a:avLst/>
            <a:gdLst/>
            <a:ahLst/>
            <a:cxnLst/>
            <a:rect l="l" t="t" r="r" b="b"/>
            <a:pathLst>
              <a:path w="228600" h="334010">
                <a:moveTo>
                  <a:pt x="0" y="333476"/>
                </a:moveTo>
                <a:lnTo>
                  <a:pt x="228600" y="333476"/>
                </a:lnTo>
                <a:lnTo>
                  <a:pt x="228600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29119" y="6519138"/>
            <a:ext cx="228600" cy="339090"/>
          </a:xfrm>
          <a:custGeom>
            <a:avLst/>
            <a:gdLst/>
            <a:ahLst/>
            <a:cxnLst/>
            <a:rect l="l" t="t" r="r" b="b"/>
            <a:pathLst>
              <a:path w="228600" h="339090">
                <a:moveTo>
                  <a:pt x="0" y="338861"/>
                </a:moveTo>
                <a:lnTo>
                  <a:pt x="228600" y="338861"/>
                </a:lnTo>
                <a:lnTo>
                  <a:pt x="2286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06209" y="0"/>
            <a:ext cx="194310" cy="6858000"/>
          </a:xfrm>
          <a:custGeom>
            <a:avLst/>
            <a:gdLst/>
            <a:ahLst/>
            <a:cxnLst/>
            <a:rect l="l" t="t" r="r" b="b"/>
            <a:pathLst>
              <a:path w="194309" h="6858000">
                <a:moveTo>
                  <a:pt x="0" y="6857999"/>
                </a:moveTo>
                <a:lnTo>
                  <a:pt x="194310" y="6857999"/>
                </a:lnTo>
                <a:lnTo>
                  <a:pt x="194310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491119" y="0"/>
            <a:ext cx="1482090" cy="334010"/>
          </a:xfrm>
          <a:custGeom>
            <a:avLst/>
            <a:gdLst/>
            <a:ahLst/>
            <a:cxnLst/>
            <a:rect l="l" t="t" r="r" b="b"/>
            <a:pathLst>
              <a:path w="1482089" h="334010">
                <a:moveTo>
                  <a:pt x="0" y="333476"/>
                </a:moveTo>
                <a:lnTo>
                  <a:pt x="1482077" y="333476"/>
                </a:lnTo>
                <a:lnTo>
                  <a:pt x="1482077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491119" y="6519138"/>
            <a:ext cx="1482090" cy="339090"/>
          </a:xfrm>
          <a:custGeom>
            <a:avLst/>
            <a:gdLst/>
            <a:ahLst/>
            <a:cxnLst/>
            <a:rect l="l" t="t" r="r" b="b"/>
            <a:pathLst>
              <a:path w="1482089" h="339090">
                <a:moveTo>
                  <a:pt x="0" y="338861"/>
                </a:moveTo>
                <a:lnTo>
                  <a:pt x="1482077" y="338861"/>
                </a:lnTo>
                <a:lnTo>
                  <a:pt x="1482077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00519" y="0"/>
            <a:ext cx="228600" cy="334010"/>
          </a:xfrm>
          <a:custGeom>
            <a:avLst/>
            <a:gdLst/>
            <a:ahLst/>
            <a:cxnLst/>
            <a:rect l="l" t="t" r="r" b="b"/>
            <a:pathLst>
              <a:path w="228600" h="334010">
                <a:moveTo>
                  <a:pt x="0" y="333476"/>
                </a:moveTo>
                <a:lnTo>
                  <a:pt x="228600" y="333476"/>
                </a:lnTo>
                <a:lnTo>
                  <a:pt x="228600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00519" y="6519138"/>
            <a:ext cx="228600" cy="339090"/>
          </a:xfrm>
          <a:custGeom>
            <a:avLst/>
            <a:gdLst/>
            <a:ahLst/>
            <a:cxnLst/>
            <a:rect l="l" t="t" r="r" b="b"/>
            <a:pathLst>
              <a:path w="228600" h="339090">
                <a:moveTo>
                  <a:pt x="0" y="338861"/>
                </a:moveTo>
                <a:lnTo>
                  <a:pt x="228600" y="338861"/>
                </a:lnTo>
                <a:lnTo>
                  <a:pt x="2286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29119" y="0"/>
            <a:ext cx="762000" cy="334010"/>
          </a:xfrm>
          <a:custGeom>
            <a:avLst/>
            <a:gdLst/>
            <a:ahLst/>
            <a:cxnLst/>
            <a:rect l="l" t="t" r="r" b="b"/>
            <a:pathLst>
              <a:path w="762000" h="334010">
                <a:moveTo>
                  <a:pt x="0" y="333476"/>
                </a:moveTo>
                <a:lnTo>
                  <a:pt x="762000" y="333476"/>
                </a:lnTo>
                <a:lnTo>
                  <a:pt x="762000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29119" y="6519138"/>
            <a:ext cx="762000" cy="339090"/>
          </a:xfrm>
          <a:custGeom>
            <a:avLst/>
            <a:gdLst/>
            <a:ahLst/>
            <a:cxnLst/>
            <a:rect l="l" t="t" r="r" b="b"/>
            <a:pathLst>
              <a:path w="762000" h="339090">
                <a:moveTo>
                  <a:pt x="0" y="338861"/>
                </a:moveTo>
                <a:lnTo>
                  <a:pt x="762000" y="338861"/>
                </a:lnTo>
                <a:lnTo>
                  <a:pt x="7620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706996" y="6519138"/>
            <a:ext cx="1524000" cy="339090"/>
          </a:xfrm>
          <a:custGeom>
            <a:avLst/>
            <a:gdLst/>
            <a:ahLst/>
            <a:cxnLst/>
            <a:rect l="l" t="t" r="r" b="b"/>
            <a:pathLst>
              <a:path w="1524000" h="339090">
                <a:moveTo>
                  <a:pt x="0" y="338861"/>
                </a:moveTo>
                <a:lnTo>
                  <a:pt x="1524000" y="338861"/>
                </a:lnTo>
                <a:lnTo>
                  <a:pt x="15240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992996" y="0"/>
            <a:ext cx="151130" cy="6858000"/>
          </a:xfrm>
          <a:custGeom>
            <a:avLst/>
            <a:gdLst/>
            <a:ahLst/>
            <a:cxnLst/>
            <a:rect l="l" t="t" r="r" b="b"/>
            <a:pathLst>
              <a:path w="151129" h="6858000">
                <a:moveTo>
                  <a:pt x="0" y="6857998"/>
                </a:moveTo>
                <a:lnTo>
                  <a:pt x="151002" y="6857998"/>
                </a:lnTo>
                <a:lnTo>
                  <a:pt x="151002" y="0"/>
                </a:lnTo>
                <a:lnTo>
                  <a:pt x="0" y="0"/>
                </a:lnTo>
                <a:lnTo>
                  <a:pt x="0" y="685799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230996" y="0"/>
            <a:ext cx="762000" cy="6858000"/>
          </a:xfrm>
          <a:custGeom>
            <a:avLst/>
            <a:gdLst/>
            <a:ahLst/>
            <a:cxnLst/>
            <a:rect l="l" t="t" r="r" b="b"/>
            <a:pathLst>
              <a:path w="762000" h="6858000">
                <a:moveTo>
                  <a:pt x="0" y="6858000"/>
                </a:moveTo>
                <a:lnTo>
                  <a:pt x="762000" y="6858000"/>
                </a:lnTo>
                <a:lnTo>
                  <a:pt x="762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963796" y="0"/>
            <a:ext cx="597535" cy="334010"/>
          </a:xfrm>
          <a:custGeom>
            <a:avLst/>
            <a:gdLst/>
            <a:ahLst/>
            <a:cxnLst/>
            <a:rect l="l" t="t" r="r" b="b"/>
            <a:pathLst>
              <a:path w="597535" h="334010">
                <a:moveTo>
                  <a:pt x="0" y="333476"/>
                </a:moveTo>
                <a:lnTo>
                  <a:pt x="597407" y="333476"/>
                </a:lnTo>
                <a:lnTo>
                  <a:pt x="597407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963796" y="6519138"/>
            <a:ext cx="2743200" cy="339090"/>
          </a:xfrm>
          <a:custGeom>
            <a:avLst/>
            <a:gdLst/>
            <a:ahLst/>
            <a:cxnLst/>
            <a:rect l="l" t="t" r="r" b="b"/>
            <a:pathLst>
              <a:path w="2743200" h="339090">
                <a:moveTo>
                  <a:pt x="0" y="338861"/>
                </a:moveTo>
                <a:lnTo>
                  <a:pt x="2743200" y="338861"/>
                </a:lnTo>
                <a:lnTo>
                  <a:pt x="27432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973197" y="0"/>
            <a:ext cx="228600" cy="334010"/>
          </a:xfrm>
          <a:custGeom>
            <a:avLst/>
            <a:gdLst/>
            <a:ahLst/>
            <a:cxnLst/>
            <a:rect l="l" t="t" r="r" b="b"/>
            <a:pathLst>
              <a:path w="228600" h="334010">
                <a:moveTo>
                  <a:pt x="0" y="333476"/>
                </a:moveTo>
                <a:lnTo>
                  <a:pt x="228600" y="333476"/>
                </a:lnTo>
                <a:lnTo>
                  <a:pt x="228600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973197" y="6519138"/>
            <a:ext cx="228600" cy="339090"/>
          </a:xfrm>
          <a:custGeom>
            <a:avLst/>
            <a:gdLst/>
            <a:ahLst/>
            <a:cxnLst/>
            <a:rect l="l" t="t" r="r" b="b"/>
            <a:pathLst>
              <a:path w="228600" h="339090">
                <a:moveTo>
                  <a:pt x="0" y="338861"/>
                </a:moveTo>
                <a:lnTo>
                  <a:pt x="228600" y="338861"/>
                </a:lnTo>
                <a:lnTo>
                  <a:pt x="2286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201797" y="0"/>
            <a:ext cx="762000" cy="334010"/>
          </a:xfrm>
          <a:custGeom>
            <a:avLst/>
            <a:gdLst/>
            <a:ahLst/>
            <a:cxnLst/>
            <a:rect l="l" t="t" r="r" b="b"/>
            <a:pathLst>
              <a:path w="762000" h="334010">
                <a:moveTo>
                  <a:pt x="0" y="333476"/>
                </a:moveTo>
                <a:lnTo>
                  <a:pt x="762000" y="333476"/>
                </a:lnTo>
                <a:lnTo>
                  <a:pt x="762000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201797" y="6519138"/>
            <a:ext cx="762000" cy="339090"/>
          </a:xfrm>
          <a:custGeom>
            <a:avLst/>
            <a:gdLst/>
            <a:ahLst/>
            <a:cxnLst/>
            <a:rect l="l" t="t" r="r" b="b"/>
            <a:pathLst>
              <a:path w="762000" h="339090">
                <a:moveTo>
                  <a:pt x="0" y="338861"/>
                </a:moveTo>
                <a:lnTo>
                  <a:pt x="762000" y="338861"/>
                </a:lnTo>
                <a:lnTo>
                  <a:pt x="7620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5728" y="5068688"/>
            <a:ext cx="9078595" cy="1133475"/>
          </a:xfrm>
          <a:custGeom>
            <a:avLst/>
            <a:gdLst/>
            <a:ahLst/>
            <a:cxnLst/>
            <a:rect l="l" t="t" r="r" b="b"/>
            <a:pathLst>
              <a:path w="9078595" h="1133475">
                <a:moveTo>
                  <a:pt x="0" y="1082721"/>
                </a:moveTo>
                <a:lnTo>
                  <a:pt x="74097" y="1087170"/>
                </a:lnTo>
                <a:lnTo>
                  <a:pt x="148338" y="1091588"/>
                </a:lnTo>
                <a:lnTo>
                  <a:pt x="222870" y="1095943"/>
                </a:lnTo>
                <a:lnTo>
                  <a:pt x="297835" y="1100204"/>
                </a:lnTo>
                <a:lnTo>
                  <a:pt x="373379" y="1104341"/>
                </a:lnTo>
                <a:lnTo>
                  <a:pt x="449647" y="1108322"/>
                </a:lnTo>
                <a:lnTo>
                  <a:pt x="526783" y="1112116"/>
                </a:lnTo>
                <a:lnTo>
                  <a:pt x="604932" y="1115692"/>
                </a:lnTo>
                <a:lnTo>
                  <a:pt x="684239" y="1119019"/>
                </a:lnTo>
                <a:lnTo>
                  <a:pt x="764848" y="1122064"/>
                </a:lnTo>
                <a:lnTo>
                  <a:pt x="846905" y="1124798"/>
                </a:lnTo>
                <a:lnTo>
                  <a:pt x="930554" y="1127190"/>
                </a:lnTo>
                <a:lnTo>
                  <a:pt x="1015939" y="1129207"/>
                </a:lnTo>
                <a:lnTo>
                  <a:pt x="1103206" y="1130818"/>
                </a:lnTo>
                <a:lnTo>
                  <a:pt x="1192499" y="1131994"/>
                </a:lnTo>
                <a:lnTo>
                  <a:pt x="1283964" y="1132701"/>
                </a:lnTo>
                <a:lnTo>
                  <a:pt x="1377743" y="1132910"/>
                </a:lnTo>
                <a:lnTo>
                  <a:pt x="1473984" y="1132589"/>
                </a:lnTo>
                <a:lnTo>
                  <a:pt x="1572829" y="1131707"/>
                </a:lnTo>
                <a:lnTo>
                  <a:pt x="1674425" y="1130232"/>
                </a:lnTo>
                <a:lnTo>
                  <a:pt x="1778609" y="1128426"/>
                </a:lnTo>
                <a:lnTo>
                  <a:pt x="1885076" y="1126533"/>
                </a:lnTo>
                <a:lnTo>
                  <a:pt x="1993764" y="1124494"/>
                </a:lnTo>
                <a:lnTo>
                  <a:pt x="2104609" y="1122252"/>
                </a:lnTo>
                <a:lnTo>
                  <a:pt x="2217550" y="1119749"/>
                </a:lnTo>
                <a:lnTo>
                  <a:pt x="2332524" y="1116926"/>
                </a:lnTo>
                <a:lnTo>
                  <a:pt x="2449469" y="1113726"/>
                </a:lnTo>
                <a:lnTo>
                  <a:pt x="2568322" y="1110091"/>
                </a:lnTo>
                <a:lnTo>
                  <a:pt x="2689021" y="1105964"/>
                </a:lnTo>
                <a:lnTo>
                  <a:pt x="2811503" y="1101286"/>
                </a:lnTo>
                <a:lnTo>
                  <a:pt x="2935707" y="1095999"/>
                </a:lnTo>
                <a:lnTo>
                  <a:pt x="3061569" y="1090045"/>
                </a:lnTo>
                <a:lnTo>
                  <a:pt x="3189028" y="1083367"/>
                </a:lnTo>
                <a:lnTo>
                  <a:pt x="3318021" y="1075907"/>
                </a:lnTo>
                <a:lnTo>
                  <a:pt x="3448486" y="1067606"/>
                </a:lnTo>
                <a:lnTo>
                  <a:pt x="3580359" y="1058408"/>
                </a:lnTo>
                <a:lnTo>
                  <a:pt x="3713580" y="1048253"/>
                </a:lnTo>
                <a:lnTo>
                  <a:pt x="3848085" y="1037085"/>
                </a:lnTo>
                <a:lnTo>
                  <a:pt x="3983812" y="1024844"/>
                </a:lnTo>
                <a:lnTo>
                  <a:pt x="4120699" y="1011474"/>
                </a:lnTo>
                <a:lnTo>
                  <a:pt x="4260922" y="996936"/>
                </a:lnTo>
                <a:lnTo>
                  <a:pt x="4406242" y="981268"/>
                </a:lnTo>
                <a:lnTo>
                  <a:pt x="4556025" y="964529"/>
                </a:lnTo>
                <a:lnTo>
                  <a:pt x="4709640" y="946776"/>
                </a:lnTo>
                <a:lnTo>
                  <a:pt x="4866455" y="928067"/>
                </a:lnTo>
                <a:lnTo>
                  <a:pt x="5025836" y="908460"/>
                </a:lnTo>
                <a:lnTo>
                  <a:pt x="5187152" y="888013"/>
                </a:lnTo>
                <a:lnTo>
                  <a:pt x="5349770" y="866784"/>
                </a:lnTo>
                <a:lnTo>
                  <a:pt x="5513059" y="844831"/>
                </a:lnTo>
                <a:lnTo>
                  <a:pt x="5676385" y="822211"/>
                </a:lnTo>
                <a:lnTo>
                  <a:pt x="5839117" y="798983"/>
                </a:lnTo>
                <a:lnTo>
                  <a:pt x="6000623" y="775203"/>
                </a:lnTo>
                <a:lnTo>
                  <a:pt x="6160269" y="750932"/>
                </a:lnTo>
                <a:lnTo>
                  <a:pt x="6317425" y="726225"/>
                </a:lnTo>
                <a:lnTo>
                  <a:pt x="6471457" y="701141"/>
                </a:lnTo>
                <a:lnTo>
                  <a:pt x="6621733" y="675738"/>
                </a:lnTo>
                <a:lnTo>
                  <a:pt x="6767621" y="650074"/>
                </a:lnTo>
                <a:lnTo>
                  <a:pt x="6908489" y="624206"/>
                </a:lnTo>
                <a:lnTo>
                  <a:pt x="7043705" y="598193"/>
                </a:lnTo>
                <a:lnTo>
                  <a:pt x="7172636" y="572092"/>
                </a:lnTo>
                <a:lnTo>
                  <a:pt x="7298305" y="545220"/>
                </a:lnTo>
                <a:lnTo>
                  <a:pt x="7423820" y="516973"/>
                </a:lnTo>
                <a:lnTo>
                  <a:pt x="7548731" y="487520"/>
                </a:lnTo>
                <a:lnTo>
                  <a:pt x="7672588" y="457032"/>
                </a:lnTo>
                <a:lnTo>
                  <a:pt x="7794942" y="425677"/>
                </a:lnTo>
                <a:lnTo>
                  <a:pt x="7915342" y="393625"/>
                </a:lnTo>
                <a:lnTo>
                  <a:pt x="8033340" y="361044"/>
                </a:lnTo>
                <a:lnTo>
                  <a:pt x="8148485" y="328105"/>
                </a:lnTo>
                <a:lnTo>
                  <a:pt x="8260329" y="294977"/>
                </a:lnTo>
                <a:lnTo>
                  <a:pt x="8368420" y="261828"/>
                </a:lnTo>
                <a:lnTo>
                  <a:pt x="8472310" y="228829"/>
                </a:lnTo>
                <a:lnTo>
                  <a:pt x="8571549" y="196148"/>
                </a:lnTo>
                <a:lnTo>
                  <a:pt x="8665687" y="163955"/>
                </a:lnTo>
                <a:lnTo>
                  <a:pt x="8754274" y="132418"/>
                </a:lnTo>
                <a:lnTo>
                  <a:pt x="8836862" y="101709"/>
                </a:lnTo>
                <a:lnTo>
                  <a:pt x="8912999" y="71994"/>
                </a:lnTo>
                <a:lnTo>
                  <a:pt x="8982237" y="43445"/>
                </a:lnTo>
                <a:lnTo>
                  <a:pt x="9044126" y="16230"/>
                </a:lnTo>
                <a:lnTo>
                  <a:pt x="9078271" y="0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5728" y="3486896"/>
            <a:ext cx="9078595" cy="871855"/>
          </a:xfrm>
          <a:custGeom>
            <a:avLst/>
            <a:gdLst/>
            <a:ahLst/>
            <a:cxnLst/>
            <a:rect l="l" t="t" r="r" b="b"/>
            <a:pathLst>
              <a:path w="9078595" h="871854">
                <a:moveTo>
                  <a:pt x="0" y="871362"/>
                </a:moveTo>
                <a:lnTo>
                  <a:pt x="39517" y="850427"/>
                </a:lnTo>
                <a:lnTo>
                  <a:pt x="79226" y="829494"/>
                </a:lnTo>
                <a:lnTo>
                  <a:pt x="119318" y="808565"/>
                </a:lnTo>
                <a:lnTo>
                  <a:pt x="159985" y="787643"/>
                </a:lnTo>
                <a:lnTo>
                  <a:pt x="201417" y="766730"/>
                </a:lnTo>
                <a:lnTo>
                  <a:pt x="243807" y="745829"/>
                </a:lnTo>
                <a:lnTo>
                  <a:pt x="287346" y="724941"/>
                </a:lnTo>
                <a:lnTo>
                  <a:pt x="332224" y="704070"/>
                </a:lnTo>
                <a:lnTo>
                  <a:pt x="378635" y="683217"/>
                </a:lnTo>
                <a:lnTo>
                  <a:pt x="426770" y="662384"/>
                </a:lnTo>
                <a:lnTo>
                  <a:pt x="476819" y="641574"/>
                </a:lnTo>
                <a:lnTo>
                  <a:pt x="528974" y="620789"/>
                </a:lnTo>
                <a:lnTo>
                  <a:pt x="583427" y="600032"/>
                </a:lnTo>
                <a:lnTo>
                  <a:pt x="640370" y="579305"/>
                </a:lnTo>
                <a:lnTo>
                  <a:pt x="699993" y="558609"/>
                </a:lnTo>
                <a:lnTo>
                  <a:pt x="762489" y="537948"/>
                </a:lnTo>
                <a:lnTo>
                  <a:pt x="828049" y="517323"/>
                </a:lnTo>
                <a:lnTo>
                  <a:pt x="896864" y="496737"/>
                </a:lnTo>
                <a:lnTo>
                  <a:pt x="969125" y="476193"/>
                </a:lnTo>
                <a:lnTo>
                  <a:pt x="1045025" y="455691"/>
                </a:lnTo>
                <a:lnTo>
                  <a:pt x="1124420" y="434762"/>
                </a:lnTo>
                <a:lnTo>
                  <a:pt x="1206976" y="413029"/>
                </a:lnTo>
                <a:lnTo>
                  <a:pt x="1292584" y="390639"/>
                </a:lnTo>
                <a:lnTo>
                  <a:pt x="1381138" y="367739"/>
                </a:lnTo>
                <a:lnTo>
                  <a:pt x="1472532" y="344477"/>
                </a:lnTo>
                <a:lnTo>
                  <a:pt x="1566657" y="320999"/>
                </a:lnTo>
                <a:lnTo>
                  <a:pt x="1663407" y="297452"/>
                </a:lnTo>
                <a:lnTo>
                  <a:pt x="1762675" y="273984"/>
                </a:lnTo>
                <a:lnTo>
                  <a:pt x="1864354" y="250740"/>
                </a:lnTo>
                <a:lnTo>
                  <a:pt x="1968336" y="227869"/>
                </a:lnTo>
                <a:lnTo>
                  <a:pt x="2074515" y="205517"/>
                </a:lnTo>
                <a:lnTo>
                  <a:pt x="2182783" y="183831"/>
                </a:lnTo>
                <a:lnTo>
                  <a:pt x="2293034" y="162958"/>
                </a:lnTo>
                <a:lnTo>
                  <a:pt x="2405160" y="143045"/>
                </a:lnTo>
                <a:lnTo>
                  <a:pt x="2519054" y="124239"/>
                </a:lnTo>
                <a:lnTo>
                  <a:pt x="2634610" y="106687"/>
                </a:lnTo>
                <a:lnTo>
                  <a:pt x="2751719" y="90536"/>
                </a:lnTo>
                <a:lnTo>
                  <a:pt x="2870276" y="75933"/>
                </a:lnTo>
                <a:lnTo>
                  <a:pt x="2990173" y="63025"/>
                </a:lnTo>
                <a:lnTo>
                  <a:pt x="3111303" y="51958"/>
                </a:lnTo>
                <a:lnTo>
                  <a:pt x="3234319" y="42339"/>
                </a:lnTo>
                <a:lnTo>
                  <a:pt x="3359831" y="33678"/>
                </a:lnTo>
                <a:lnTo>
                  <a:pt x="3487723" y="25986"/>
                </a:lnTo>
                <a:lnTo>
                  <a:pt x="3617880" y="19272"/>
                </a:lnTo>
                <a:lnTo>
                  <a:pt x="3750186" y="13543"/>
                </a:lnTo>
                <a:lnTo>
                  <a:pt x="3884525" y="8809"/>
                </a:lnTo>
                <a:lnTo>
                  <a:pt x="4020781" y="5079"/>
                </a:lnTo>
                <a:lnTo>
                  <a:pt x="4158839" y="2361"/>
                </a:lnTo>
                <a:lnTo>
                  <a:pt x="4298583" y="665"/>
                </a:lnTo>
                <a:lnTo>
                  <a:pt x="4439897" y="0"/>
                </a:lnTo>
                <a:lnTo>
                  <a:pt x="4582666" y="373"/>
                </a:lnTo>
                <a:lnTo>
                  <a:pt x="4726773" y="1794"/>
                </a:lnTo>
                <a:lnTo>
                  <a:pt x="4872103" y="4273"/>
                </a:lnTo>
                <a:lnTo>
                  <a:pt x="5018541" y="7817"/>
                </a:lnTo>
                <a:lnTo>
                  <a:pt x="5165970" y="12436"/>
                </a:lnTo>
                <a:lnTo>
                  <a:pt x="5314275" y="18138"/>
                </a:lnTo>
                <a:lnTo>
                  <a:pt x="5463340" y="24932"/>
                </a:lnTo>
                <a:lnTo>
                  <a:pt x="5613050" y="32828"/>
                </a:lnTo>
                <a:lnTo>
                  <a:pt x="5763288" y="41834"/>
                </a:lnTo>
                <a:lnTo>
                  <a:pt x="5913939" y="51958"/>
                </a:lnTo>
                <a:lnTo>
                  <a:pt x="6069565" y="64195"/>
                </a:lnTo>
                <a:lnTo>
                  <a:pt x="6233905" y="79317"/>
                </a:lnTo>
                <a:lnTo>
                  <a:pt x="6405612" y="97004"/>
                </a:lnTo>
                <a:lnTo>
                  <a:pt x="6583334" y="116936"/>
                </a:lnTo>
                <a:lnTo>
                  <a:pt x="6765724" y="138791"/>
                </a:lnTo>
                <a:lnTo>
                  <a:pt x="6951431" y="162249"/>
                </a:lnTo>
                <a:lnTo>
                  <a:pt x="7139106" y="186989"/>
                </a:lnTo>
                <a:lnTo>
                  <a:pt x="7327400" y="212692"/>
                </a:lnTo>
                <a:lnTo>
                  <a:pt x="7514964" y="239035"/>
                </a:lnTo>
                <a:lnTo>
                  <a:pt x="7700448" y="265699"/>
                </a:lnTo>
                <a:lnTo>
                  <a:pt x="7882503" y="292364"/>
                </a:lnTo>
                <a:lnTo>
                  <a:pt x="8059779" y="318707"/>
                </a:lnTo>
                <a:lnTo>
                  <a:pt x="8230929" y="344409"/>
                </a:lnTo>
                <a:lnTo>
                  <a:pt x="8394601" y="369150"/>
                </a:lnTo>
                <a:lnTo>
                  <a:pt x="8549447" y="392608"/>
                </a:lnTo>
                <a:lnTo>
                  <a:pt x="8694117" y="414463"/>
                </a:lnTo>
                <a:lnTo>
                  <a:pt x="8827262" y="434394"/>
                </a:lnTo>
                <a:lnTo>
                  <a:pt x="8947534" y="452082"/>
                </a:lnTo>
                <a:lnTo>
                  <a:pt x="9053582" y="467204"/>
                </a:lnTo>
                <a:lnTo>
                  <a:pt x="9078271" y="470543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3853" y="5640781"/>
            <a:ext cx="3004820" cy="1211580"/>
          </a:xfrm>
          <a:custGeom>
            <a:avLst/>
            <a:gdLst/>
            <a:ahLst/>
            <a:cxnLst/>
            <a:rect l="l" t="t" r="r" b="b"/>
            <a:pathLst>
              <a:path w="3004820" h="1211579">
                <a:moveTo>
                  <a:pt x="0" y="0"/>
                </a:moveTo>
                <a:lnTo>
                  <a:pt x="165473" y="75222"/>
                </a:lnTo>
                <a:lnTo>
                  <a:pt x="330718" y="150224"/>
                </a:lnTo>
                <a:lnTo>
                  <a:pt x="495505" y="224785"/>
                </a:lnTo>
                <a:lnTo>
                  <a:pt x="659604" y="298685"/>
                </a:lnTo>
                <a:lnTo>
                  <a:pt x="822786" y="371704"/>
                </a:lnTo>
                <a:lnTo>
                  <a:pt x="984822" y="443620"/>
                </a:lnTo>
                <a:lnTo>
                  <a:pt x="1145481" y="514214"/>
                </a:lnTo>
                <a:lnTo>
                  <a:pt x="1304536" y="583265"/>
                </a:lnTo>
                <a:lnTo>
                  <a:pt x="1461755" y="650553"/>
                </a:lnTo>
                <a:lnTo>
                  <a:pt x="1616910" y="715856"/>
                </a:lnTo>
                <a:lnTo>
                  <a:pt x="1769771" y="778956"/>
                </a:lnTo>
                <a:lnTo>
                  <a:pt x="1920109" y="839630"/>
                </a:lnTo>
                <a:lnTo>
                  <a:pt x="2067693" y="897659"/>
                </a:lnTo>
                <a:lnTo>
                  <a:pt x="2212296" y="952823"/>
                </a:lnTo>
                <a:lnTo>
                  <a:pt x="2353687" y="1004901"/>
                </a:lnTo>
                <a:lnTo>
                  <a:pt x="2491637" y="1053671"/>
                </a:lnTo>
                <a:lnTo>
                  <a:pt x="2625915" y="1098915"/>
                </a:lnTo>
                <a:lnTo>
                  <a:pt x="2756294" y="1140412"/>
                </a:lnTo>
                <a:lnTo>
                  <a:pt x="2882543" y="1177940"/>
                </a:lnTo>
                <a:lnTo>
                  <a:pt x="3004433" y="1211280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5728" y="5284470"/>
            <a:ext cx="9078595" cy="1467485"/>
          </a:xfrm>
          <a:custGeom>
            <a:avLst/>
            <a:gdLst/>
            <a:ahLst/>
            <a:cxnLst/>
            <a:rect l="l" t="t" r="r" b="b"/>
            <a:pathLst>
              <a:path w="9078595" h="1467484">
                <a:moveTo>
                  <a:pt x="0" y="0"/>
                </a:moveTo>
                <a:lnTo>
                  <a:pt x="42930" y="14997"/>
                </a:lnTo>
                <a:lnTo>
                  <a:pt x="86045" y="30029"/>
                </a:lnTo>
                <a:lnTo>
                  <a:pt x="129530" y="45127"/>
                </a:lnTo>
                <a:lnTo>
                  <a:pt x="173569" y="60326"/>
                </a:lnTo>
                <a:lnTo>
                  <a:pt x="218347" y="75658"/>
                </a:lnTo>
                <a:lnTo>
                  <a:pt x="264049" y="91158"/>
                </a:lnTo>
                <a:lnTo>
                  <a:pt x="310861" y="106858"/>
                </a:lnTo>
                <a:lnTo>
                  <a:pt x="358966" y="122792"/>
                </a:lnTo>
                <a:lnTo>
                  <a:pt x="408549" y="138994"/>
                </a:lnTo>
                <a:lnTo>
                  <a:pt x="459796" y="155497"/>
                </a:lnTo>
                <a:lnTo>
                  <a:pt x="512891" y="172334"/>
                </a:lnTo>
                <a:lnTo>
                  <a:pt x="568019" y="189539"/>
                </a:lnTo>
                <a:lnTo>
                  <a:pt x="625365" y="207145"/>
                </a:lnTo>
                <a:lnTo>
                  <a:pt x="685113" y="225187"/>
                </a:lnTo>
                <a:lnTo>
                  <a:pt x="747449" y="243696"/>
                </a:lnTo>
                <a:lnTo>
                  <a:pt x="812557" y="262707"/>
                </a:lnTo>
                <a:lnTo>
                  <a:pt x="880623" y="282253"/>
                </a:lnTo>
                <a:lnTo>
                  <a:pt x="951830" y="302368"/>
                </a:lnTo>
                <a:lnTo>
                  <a:pt x="1026365" y="323084"/>
                </a:lnTo>
                <a:lnTo>
                  <a:pt x="1104411" y="344436"/>
                </a:lnTo>
                <a:lnTo>
                  <a:pt x="1186211" y="366669"/>
                </a:lnTo>
                <a:lnTo>
                  <a:pt x="1271737" y="389952"/>
                </a:lnTo>
                <a:lnTo>
                  <a:pt x="1360767" y="414180"/>
                </a:lnTo>
                <a:lnTo>
                  <a:pt x="1453077" y="439246"/>
                </a:lnTo>
                <a:lnTo>
                  <a:pt x="1548444" y="465041"/>
                </a:lnTo>
                <a:lnTo>
                  <a:pt x="1646647" y="491461"/>
                </a:lnTo>
                <a:lnTo>
                  <a:pt x="1747463" y="518397"/>
                </a:lnTo>
                <a:lnTo>
                  <a:pt x="1850668" y="545743"/>
                </a:lnTo>
                <a:lnTo>
                  <a:pt x="1956040" y="573392"/>
                </a:lnTo>
                <a:lnTo>
                  <a:pt x="2063357" y="601237"/>
                </a:lnTo>
                <a:lnTo>
                  <a:pt x="2172396" y="629171"/>
                </a:lnTo>
                <a:lnTo>
                  <a:pt x="2282934" y="657087"/>
                </a:lnTo>
                <a:lnTo>
                  <a:pt x="2394749" y="684879"/>
                </a:lnTo>
                <a:lnTo>
                  <a:pt x="2507617" y="712439"/>
                </a:lnTo>
                <a:lnTo>
                  <a:pt x="2621316" y="739661"/>
                </a:lnTo>
                <a:lnTo>
                  <a:pt x="2735624" y="766437"/>
                </a:lnTo>
                <a:lnTo>
                  <a:pt x="2850318" y="792661"/>
                </a:lnTo>
                <a:lnTo>
                  <a:pt x="2965175" y="818227"/>
                </a:lnTo>
                <a:lnTo>
                  <a:pt x="3079972" y="843026"/>
                </a:lnTo>
                <a:lnTo>
                  <a:pt x="3194488" y="866952"/>
                </a:lnTo>
                <a:lnTo>
                  <a:pt x="3310250" y="890441"/>
                </a:lnTo>
                <a:lnTo>
                  <a:pt x="3428732" y="913965"/>
                </a:lnTo>
                <a:lnTo>
                  <a:pt x="3549627" y="937471"/>
                </a:lnTo>
                <a:lnTo>
                  <a:pt x="3672628" y="960907"/>
                </a:lnTo>
                <a:lnTo>
                  <a:pt x="3797428" y="984218"/>
                </a:lnTo>
                <a:lnTo>
                  <a:pt x="3923719" y="1007351"/>
                </a:lnTo>
                <a:lnTo>
                  <a:pt x="4051195" y="1030252"/>
                </a:lnTo>
                <a:lnTo>
                  <a:pt x="4179548" y="1052869"/>
                </a:lnTo>
                <a:lnTo>
                  <a:pt x="4308472" y="1075147"/>
                </a:lnTo>
                <a:lnTo>
                  <a:pt x="4437659" y="1097033"/>
                </a:lnTo>
                <a:lnTo>
                  <a:pt x="4566802" y="1118475"/>
                </a:lnTo>
                <a:lnTo>
                  <a:pt x="4695594" y="1139417"/>
                </a:lnTo>
                <a:lnTo>
                  <a:pt x="4823728" y="1159807"/>
                </a:lnTo>
                <a:lnTo>
                  <a:pt x="4950897" y="1179592"/>
                </a:lnTo>
                <a:lnTo>
                  <a:pt x="5076794" y="1198717"/>
                </a:lnTo>
                <a:lnTo>
                  <a:pt x="5201112" y="1217130"/>
                </a:lnTo>
                <a:lnTo>
                  <a:pt x="5323543" y="1234776"/>
                </a:lnTo>
                <a:lnTo>
                  <a:pt x="5443781" y="1251603"/>
                </a:lnTo>
                <a:lnTo>
                  <a:pt x="5561519" y="1267558"/>
                </a:lnTo>
                <a:lnTo>
                  <a:pt x="5676449" y="1282585"/>
                </a:lnTo>
                <a:lnTo>
                  <a:pt x="5790250" y="1296707"/>
                </a:lnTo>
                <a:lnTo>
                  <a:pt x="5904649" y="1310004"/>
                </a:lnTo>
                <a:lnTo>
                  <a:pt x="6019351" y="1322511"/>
                </a:lnTo>
                <a:lnTo>
                  <a:pt x="6134063" y="1334265"/>
                </a:lnTo>
                <a:lnTo>
                  <a:pt x="6248490" y="1345299"/>
                </a:lnTo>
                <a:lnTo>
                  <a:pt x="6362339" y="1355651"/>
                </a:lnTo>
                <a:lnTo>
                  <a:pt x="6475315" y="1365356"/>
                </a:lnTo>
                <a:lnTo>
                  <a:pt x="6587124" y="1374450"/>
                </a:lnTo>
                <a:lnTo>
                  <a:pt x="6697472" y="1382967"/>
                </a:lnTo>
                <a:lnTo>
                  <a:pt x="6806066" y="1390944"/>
                </a:lnTo>
                <a:lnTo>
                  <a:pt x="6912611" y="1398417"/>
                </a:lnTo>
                <a:lnTo>
                  <a:pt x="7016813" y="1405421"/>
                </a:lnTo>
                <a:lnTo>
                  <a:pt x="7118378" y="1411991"/>
                </a:lnTo>
                <a:lnTo>
                  <a:pt x="7217012" y="1418163"/>
                </a:lnTo>
                <a:lnTo>
                  <a:pt x="7312421" y="1423973"/>
                </a:lnTo>
                <a:lnTo>
                  <a:pt x="7404311" y="1429457"/>
                </a:lnTo>
                <a:lnTo>
                  <a:pt x="7492388" y="1434650"/>
                </a:lnTo>
                <a:lnTo>
                  <a:pt x="7576358" y="1439587"/>
                </a:lnTo>
                <a:lnTo>
                  <a:pt x="7655927" y="1444305"/>
                </a:lnTo>
                <a:lnTo>
                  <a:pt x="7730801" y="1448838"/>
                </a:lnTo>
                <a:lnTo>
                  <a:pt x="7800619" y="1452972"/>
                </a:lnTo>
                <a:lnTo>
                  <a:pt x="7865416" y="1456492"/>
                </a:lnTo>
                <a:lnTo>
                  <a:pt x="7925542" y="1459439"/>
                </a:lnTo>
                <a:lnTo>
                  <a:pt x="7981349" y="1461853"/>
                </a:lnTo>
                <a:lnTo>
                  <a:pt x="8033190" y="1463775"/>
                </a:lnTo>
                <a:lnTo>
                  <a:pt x="8081415" y="1465244"/>
                </a:lnTo>
                <a:lnTo>
                  <a:pt x="8126376" y="1466300"/>
                </a:lnTo>
                <a:lnTo>
                  <a:pt x="8168426" y="1466983"/>
                </a:lnTo>
                <a:lnTo>
                  <a:pt x="8207916" y="1467334"/>
                </a:lnTo>
                <a:lnTo>
                  <a:pt x="8245198" y="1467393"/>
                </a:lnTo>
                <a:lnTo>
                  <a:pt x="8280624" y="1467199"/>
                </a:lnTo>
                <a:lnTo>
                  <a:pt x="8347312" y="1466215"/>
                </a:lnTo>
                <a:lnTo>
                  <a:pt x="8410796" y="1464702"/>
                </a:lnTo>
                <a:lnTo>
                  <a:pt x="8473890" y="1462982"/>
                </a:lnTo>
                <a:lnTo>
                  <a:pt x="8506170" y="1462144"/>
                </a:lnTo>
                <a:lnTo>
                  <a:pt x="8539407" y="1461374"/>
                </a:lnTo>
                <a:lnTo>
                  <a:pt x="8573954" y="1460713"/>
                </a:lnTo>
                <a:lnTo>
                  <a:pt x="8608787" y="1460032"/>
                </a:lnTo>
                <a:lnTo>
                  <a:pt x="8675585" y="1458170"/>
                </a:lnTo>
                <a:lnTo>
                  <a:pt x="8738899" y="1455703"/>
                </a:lnTo>
                <a:lnTo>
                  <a:pt x="8799138" y="1452701"/>
                </a:lnTo>
                <a:lnTo>
                  <a:pt x="8856712" y="1449236"/>
                </a:lnTo>
                <a:lnTo>
                  <a:pt x="8912031" y="1445380"/>
                </a:lnTo>
                <a:lnTo>
                  <a:pt x="8965505" y="1441203"/>
                </a:lnTo>
                <a:lnTo>
                  <a:pt x="9017545" y="1436777"/>
                </a:lnTo>
                <a:lnTo>
                  <a:pt x="9068559" y="1432174"/>
                </a:lnTo>
                <a:lnTo>
                  <a:pt x="9078271" y="1431271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215133" y="5137581"/>
            <a:ext cx="6929120" cy="1714500"/>
          </a:xfrm>
          <a:custGeom>
            <a:avLst/>
            <a:gdLst/>
            <a:ahLst/>
            <a:cxnLst/>
            <a:rect l="l" t="t" r="r" b="b"/>
            <a:pathLst>
              <a:path w="6929120" h="1714500">
                <a:moveTo>
                  <a:pt x="0" y="1714480"/>
                </a:moveTo>
                <a:lnTo>
                  <a:pt x="48751" y="1659572"/>
                </a:lnTo>
                <a:lnTo>
                  <a:pt x="97859" y="1604752"/>
                </a:lnTo>
                <a:lnTo>
                  <a:pt x="147680" y="1550111"/>
                </a:lnTo>
                <a:lnTo>
                  <a:pt x="198571" y="1495737"/>
                </a:lnTo>
                <a:lnTo>
                  <a:pt x="250888" y="1441719"/>
                </a:lnTo>
                <a:lnTo>
                  <a:pt x="304988" y="1388146"/>
                </a:lnTo>
                <a:lnTo>
                  <a:pt x="332819" y="1361555"/>
                </a:lnTo>
                <a:lnTo>
                  <a:pt x="361229" y="1335109"/>
                </a:lnTo>
                <a:lnTo>
                  <a:pt x="390263" y="1308818"/>
                </a:lnTo>
                <a:lnTo>
                  <a:pt x="419965" y="1282695"/>
                </a:lnTo>
                <a:lnTo>
                  <a:pt x="450381" y="1256750"/>
                </a:lnTo>
                <a:lnTo>
                  <a:pt x="481555" y="1230995"/>
                </a:lnTo>
                <a:lnTo>
                  <a:pt x="513531" y="1205440"/>
                </a:lnTo>
                <a:lnTo>
                  <a:pt x="546354" y="1180097"/>
                </a:lnTo>
                <a:lnTo>
                  <a:pt x="580218" y="1154766"/>
                </a:lnTo>
                <a:lnTo>
                  <a:pt x="615258" y="1129281"/>
                </a:lnTo>
                <a:lnTo>
                  <a:pt x="651371" y="1103695"/>
                </a:lnTo>
                <a:lnTo>
                  <a:pt x="688454" y="1078062"/>
                </a:lnTo>
                <a:lnTo>
                  <a:pt x="726406" y="1052434"/>
                </a:lnTo>
                <a:lnTo>
                  <a:pt x="765123" y="1026866"/>
                </a:lnTo>
                <a:lnTo>
                  <a:pt x="804502" y="1001411"/>
                </a:lnTo>
                <a:lnTo>
                  <a:pt x="844442" y="976122"/>
                </a:lnTo>
                <a:lnTo>
                  <a:pt x="884839" y="951053"/>
                </a:lnTo>
                <a:lnTo>
                  <a:pt x="925591" y="926257"/>
                </a:lnTo>
                <a:lnTo>
                  <a:pt x="966596" y="901787"/>
                </a:lnTo>
                <a:lnTo>
                  <a:pt x="1007751" y="877698"/>
                </a:lnTo>
                <a:lnTo>
                  <a:pt x="1048952" y="854042"/>
                </a:lnTo>
                <a:lnTo>
                  <a:pt x="1090099" y="830873"/>
                </a:lnTo>
                <a:lnTo>
                  <a:pt x="1131087" y="808245"/>
                </a:lnTo>
                <a:lnTo>
                  <a:pt x="1171815" y="786210"/>
                </a:lnTo>
                <a:lnTo>
                  <a:pt x="1212180" y="764823"/>
                </a:lnTo>
                <a:lnTo>
                  <a:pt x="1252079" y="744136"/>
                </a:lnTo>
                <a:lnTo>
                  <a:pt x="1291410" y="724203"/>
                </a:lnTo>
                <a:lnTo>
                  <a:pt x="1330070" y="705078"/>
                </a:lnTo>
                <a:lnTo>
                  <a:pt x="1367655" y="686881"/>
                </a:lnTo>
                <a:lnTo>
                  <a:pt x="1403966" y="669643"/>
                </a:lnTo>
                <a:lnTo>
                  <a:pt x="1439213" y="653284"/>
                </a:lnTo>
                <a:lnTo>
                  <a:pt x="1507353" y="622880"/>
                </a:lnTo>
                <a:lnTo>
                  <a:pt x="1573745" y="595031"/>
                </a:lnTo>
                <a:lnTo>
                  <a:pt x="1640063" y="569095"/>
                </a:lnTo>
                <a:lnTo>
                  <a:pt x="1707979" y="544431"/>
                </a:lnTo>
                <a:lnTo>
                  <a:pt x="1779166" y="520398"/>
                </a:lnTo>
                <a:lnTo>
                  <a:pt x="1816509" y="508418"/>
                </a:lnTo>
                <a:lnTo>
                  <a:pt x="1855297" y="496356"/>
                </a:lnTo>
                <a:lnTo>
                  <a:pt x="1895739" y="484131"/>
                </a:lnTo>
                <a:lnTo>
                  <a:pt x="1938044" y="471663"/>
                </a:lnTo>
                <a:lnTo>
                  <a:pt x="1982421" y="458873"/>
                </a:lnTo>
                <a:lnTo>
                  <a:pt x="2029079" y="445679"/>
                </a:lnTo>
                <a:lnTo>
                  <a:pt x="2078228" y="432003"/>
                </a:lnTo>
                <a:lnTo>
                  <a:pt x="2130698" y="417772"/>
                </a:lnTo>
                <a:lnTo>
                  <a:pt x="2186898" y="403058"/>
                </a:lnTo>
                <a:lnTo>
                  <a:pt x="2246399" y="387943"/>
                </a:lnTo>
                <a:lnTo>
                  <a:pt x="2308775" y="372505"/>
                </a:lnTo>
                <a:lnTo>
                  <a:pt x="2373598" y="356825"/>
                </a:lnTo>
                <a:lnTo>
                  <a:pt x="2440440" y="340983"/>
                </a:lnTo>
                <a:lnTo>
                  <a:pt x="2508873" y="325058"/>
                </a:lnTo>
                <a:lnTo>
                  <a:pt x="2578471" y="309130"/>
                </a:lnTo>
                <a:lnTo>
                  <a:pt x="2648806" y="293280"/>
                </a:lnTo>
                <a:lnTo>
                  <a:pt x="2719451" y="277587"/>
                </a:lnTo>
                <a:lnTo>
                  <a:pt x="2789977" y="262131"/>
                </a:lnTo>
                <a:lnTo>
                  <a:pt x="2859957" y="246992"/>
                </a:lnTo>
                <a:lnTo>
                  <a:pt x="2928965" y="232251"/>
                </a:lnTo>
                <a:lnTo>
                  <a:pt x="2996572" y="217986"/>
                </a:lnTo>
                <a:lnTo>
                  <a:pt x="3062351" y="204278"/>
                </a:lnTo>
                <a:lnTo>
                  <a:pt x="3125874" y="191207"/>
                </a:lnTo>
                <a:lnTo>
                  <a:pt x="3186714" y="178852"/>
                </a:lnTo>
                <a:lnTo>
                  <a:pt x="3244444" y="167295"/>
                </a:lnTo>
                <a:lnTo>
                  <a:pt x="3298636" y="156613"/>
                </a:lnTo>
                <a:lnTo>
                  <a:pt x="3348863" y="146888"/>
                </a:lnTo>
                <a:lnTo>
                  <a:pt x="3394992" y="138151"/>
                </a:lnTo>
                <a:lnTo>
                  <a:pt x="3437432" y="130298"/>
                </a:lnTo>
                <a:lnTo>
                  <a:pt x="3476560" y="123261"/>
                </a:lnTo>
                <a:lnTo>
                  <a:pt x="3546395" y="111372"/>
                </a:lnTo>
                <a:lnTo>
                  <a:pt x="3607529" y="101947"/>
                </a:lnTo>
                <a:lnTo>
                  <a:pt x="3662990" y="94453"/>
                </a:lnTo>
                <a:lnTo>
                  <a:pt x="3715808" y="88353"/>
                </a:lnTo>
                <a:lnTo>
                  <a:pt x="3769014" y="83114"/>
                </a:lnTo>
                <a:lnTo>
                  <a:pt x="3825636" y="78201"/>
                </a:lnTo>
                <a:lnTo>
                  <a:pt x="3888705" y="73078"/>
                </a:lnTo>
                <a:lnTo>
                  <a:pt x="3923604" y="70270"/>
                </a:lnTo>
                <a:lnTo>
                  <a:pt x="3961251" y="67210"/>
                </a:lnTo>
                <a:lnTo>
                  <a:pt x="4002024" y="63830"/>
                </a:lnTo>
                <a:lnTo>
                  <a:pt x="4045663" y="60255"/>
                </a:lnTo>
                <a:lnTo>
                  <a:pt x="4091547" y="56662"/>
                </a:lnTo>
                <a:lnTo>
                  <a:pt x="4139452" y="53066"/>
                </a:lnTo>
                <a:lnTo>
                  <a:pt x="4189154" y="49480"/>
                </a:lnTo>
                <a:lnTo>
                  <a:pt x="4240432" y="45917"/>
                </a:lnTo>
                <a:lnTo>
                  <a:pt x="4293062" y="42391"/>
                </a:lnTo>
                <a:lnTo>
                  <a:pt x="4346821" y="38915"/>
                </a:lnTo>
                <a:lnTo>
                  <a:pt x="4401486" y="35502"/>
                </a:lnTo>
                <a:lnTo>
                  <a:pt x="4456834" y="32166"/>
                </a:lnTo>
                <a:lnTo>
                  <a:pt x="4512643" y="28921"/>
                </a:lnTo>
                <a:lnTo>
                  <a:pt x="4568688" y="25779"/>
                </a:lnTo>
                <a:lnTo>
                  <a:pt x="4624748" y="22755"/>
                </a:lnTo>
                <a:lnTo>
                  <a:pt x="4680599" y="19862"/>
                </a:lnTo>
                <a:lnTo>
                  <a:pt x="4736018" y="17112"/>
                </a:lnTo>
                <a:lnTo>
                  <a:pt x="4790783" y="14520"/>
                </a:lnTo>
                <a:lnTo>
                  <a:pt x="4844670" y="12099"/>
                </a:lnTo>
                <a:lnTo>
                  <a:pt x="4897456" y="9863"/>
                </a:lnTo>
                <a:lnTo>
                  <a:pt x="4948918" y="7824"/>
                </a:lnTo>
                <a:lnTo>
                  <a:pt x="4998833" y="5997"/>
                </a:lnTo>
                <a:lnTo>
                  <a:pt x="5046980" y="4394"/>
                </a:lnTo>
                <a:lnTo>
                  <a:pt x="5095696" y="3053"/>
                </a:lnTo>
                <a:lnTo>
                  <a:pt x="5147061" y="1987"/>
                </a:lnTo>
                <a:lnTo>
                  <a:pt x="5200520" y="1173"/>
                </a:lnTo>
                <a:lnTo>
                  <a:pt x="5255515" y="590"/>
                </a:lnTo>
                <a:lnTo>
                  <a:pt x="5311489" y="215"/>
                </a:lnTo>
                <a:lnTo>
                  <a:pt x="5367886" y="26"/>
                </a:lnTo>
                <a:lnTo>
                  <a:pt x="5424149" y="0"/>
                </a:lnTo>
                <a:lnTo>
                  <a:pt x="5479722" y="115"/>
                </a:lnTo>
                <a:lnTo>
                  <a:pt x="5534048" y="349"/>
                </a:lnTo>
                <a:lnTo>
                  <a:pt x="5586571" y="679"/>
                </a:lnTo>
                <a:lnTo>
                  <a:pt x="5636733" y="1084"/>
                </a:lnTo>
                <a:lnTo>
                  <a:pt x="5683978" y="1541"/>
                </a:lnTo>
                <a:lnTo>
                  <a:pt x="5727750" y="2028"/>
                </a:lnTo>
                <a:lnTo>
                  <a:pt x="5767491" y="2522"/>
                </a:lnTo>
                <a:lnTo>
                  <a:pt x="5832656" y="3443"/>
                </a:lnTo>
                <a:lnTo>
                  <a:pt x="5875021" y="4127"/>
                </a:lnTo>
                <a:lnTo>
                  <a:pt x="5890133" y="4394"/>
                </a:lnTo>
                <a:lnTo>
                  <a:pt x="6495796" y="4394"/>
                </a:lnTo>
                <a:lnTo>
                  <a:pt x="6545803" y="5858"/>
                </a:lnTo>
                <a:lnTo>
                  <a:pt x="6594623" y="7815"/>
                </a:lnTo>
                <a:lnTo>
                  <a:pt x="6641897" y="10156"/>
                </a:lnTo>
                <a:lnTo>
                  <a:pt x="6687269" y="12772"/>
                </a:lnTo>
                <a:lnTo>
                  <a:pt x="6730380" y="15554"/>
                </a:lnTo>
                <a:lnTo>
                  <a:pt x="6770874" y="18394"/>
                </a:lnTo>
                <a:lnTo>
                  <a:pt x="6825926" y="22521"/>
                </a:lnTo>
                <a:lnTo>
                  <a:pt x="6858313" y="25027"/>
                </a:lnTo>
                <a:lnTo>
                  <a:pt x="6873078" y="26165"/>
                </a:lnTo>
                <a:lnTo>
                  <a:pt x="6886832" y="27208"/>
                </a:lnTo>
                <a:lnTo>
                  <a:pt x="6899529" y="28143"/>
                </a:lnTo>
                <a:lnTo>
                  <a:pt x="6919115" y="29588"/>
                </a:lnTo>
                <a:lnTo>
                  <a:pt x="6928865" y="30326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177158" y="2750057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055" y="0"/>
                </a:moveTo>
                <a:lnTo>
                  <a:pt x="3937" y="402970"/>
                </a:lnTo>
                <a:lnTo>
                  <a:pt x="0" y="1202181"/>
                </a:lnTo>
                <a:lnTo>
                  <a:pt x="700532" y="1606677"/>
                </a:lnTo>
                <a:lnTo>
                  <a:pt x="1390777" y="1203705"/>
                </a:lnTo>
                <a:lnTo>
                  <a:pt x="1394587" y="404367"/>
                </a:lnTo>
                <a:lnTo>
                  <a:pt x="6940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177158" y="2750057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0"/>
                </a:moveTo>
                <a:lnTo>
                  <a:pt x="694055" y="0"/>
                </a:lnTo>
                <a:lnTo>
                  <a:pt x="1394587" y="404367"/>
                </a:lnTo>
                <a:lnTo>
                  <a:pt x="1390777" y="1203705"/>
                </a:lnTo>
                <a:lnTo>
                  <a:pt x="700532" y="1606677"/>
                </a:lnTo>
                <a:lnTo>
                  <a:pt x="0" y="1202181"/>
                </a:lnTo>
                <a:lnTo>
                  <a:pt x="3937" y="40297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901059" y="4016883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1"/>
                </a:moveTo>
                <a:lnTo>
                  <a:pt x="694054" y="0"/>
                </a:lnTo>
                <a:lnTo>
                  <a:pt x="1394587" y="404368"/>
                </a:lnTo>
                <a:lnTo>
                  <a:pt x="1390777" y="1203706"/>
                </a:lnTo>
                <a:lnTo>
                  <a:pt x="700531" y="1606651"/>
                </a:lnTo>
                <a:lnTo>
                  <a:pt x="0" y="1202182"/>
                </a:lnTo>
                <a:lnTo>
                  <a:pt x="3937" y="40297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910584" y="1483233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054" y="0"/>
                </a:moveTo>
                <a:lnTo>
                  <a:pt x="3937" y="402970"/>
                </a:lnTo>
                <a:lnTo>
                  <a:pt x="0" y="1202181"/>
                </a:lnTo>
                <a:lnTo>
                  <a:pt x="700531" y="1606677"/>
                </a:lnTo>
                <a:lnTo>
                  <a:pt x="1390777" y="1203705"/>
                </a:lnTo>
                <a:lnTo>
                  <a:pt x="1394587" y="404367"/>
                </a:lnTo>
                <a:lnTo>
                  <a:pt x="69405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910584" y="1483233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0"/>
                </a:moveTo>
                <a:lnTo>
                  <a:pt x="694054" y="0"/>
                </a:lnTo>
                <a:lnTo>
                  <a:pt x="1394587" y="404367"/>
                </a:lnTo>
                <a:lnTo>
                  <a:pt x="1390777" y="1203705"/>
                </a:lnTo>
                <a:lnTo>
                  <a:pt x="700531" y="1606677"/>
                </a:lnTo>
                <a:lnTo>
                  <a:pt x="0" y="1202181"/>
                </a:lnTo>
                <a:lnTo>
                  <a:pt x="3937" y="40297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158108" y="216408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055" y="0"/>
                </a:moveTo>
                <a:lnTo>
                  <a:pt x="3937" y="402971"/>
                </a:lnTo>
                <a:lnTo>
                  <a:pt x="0" y="1202182"/>
                </a:lnTo>
                <a:lnTo>
                  <a:pt x="700532" y="1606677"/>
                </a:lnTo>
                <a:lnTo>
                  <a:pt x="1390777" y="1203706"/>
                </a:lnTo>
                <a:lnTo>
                  <a:pt x="1394587" y="404368"/>
                </a:lnTo>
                <a:lnTo>
                  <a:pt x="6940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158108" y="216408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1"/>
                </a:moveTo>
                <a:lnTo>
                  <a:pt x="694055" y="0"/>
                </a:lnTo>
                <a:lnTo>
                  <a:pt x="1394587" y="404368"/>
                </a:lnTo>
                <a:lnTo>
                  <a:pt x="1390777" y="1203706"/>
                </a:lnTo>
                <a:lnTo>
                  <a:pt x="700532" y="1606677"/>
                </a:lnTo>
                <a:lnTo>
                  <a:pt x="0" y="1202182"/>
                </a:lnTo>
                <a:lnTo>
                  <a:pt x="3937" y="40297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644009" y="5274183"/>
            <a:ext cx="1395095" cy="1584325"/>
          </a:xfrm>
          <a:custGeom>
            <a:avLst/>
            <a:gdLst/>
            <a:ahLst/>
            <a:cxnLst/>
            <a:rect l="l" t="t" r="r" b="b"/>
            <a:pathLst>
              <a:path w="1395095" h="1584325">
                <a:moveTo>
                  <a:pt x="694054" y="0"/>
                </a:moveTo>
                <a:lnTo>
                  <a:pt x="3937" y="402958"/>
                </a:lnTo>
                <a:lnTo>
                  <a:pt x="0" y="1202220"/>
                </a:lnTo>
                <a:lnTo>
                  <a:pt x="660966" y="1583815"/>
                </a:lnTo>
                <a:lnTo>
                  <a:pt x="739656" y="1583815"/>
                </a:lnTo>
                <a:lnTo>
                  <a:pt x="1390777" y="1203667"/>
                </a:lnTo>
                <a:lnTo>
                  <a:pt x="1394587" y="404406"/>
                </a:lnTo>
                <a:lnTo>
                  <a:pt x="69405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647946" y="5274183"/>
            <a:ext cx="1390650" cy="1584325"/>
          </a:xfrm>
          <a:custGeom>
            <a:avLst/>
            <a:gdLst/>
            <a:ahLst/>
            <a:cxnLst/>
            <a:rect l="l" t="t" r="r" b="b"/>
            <a:pathLst>
              <a:path w="1390650" h="1584325">
                <a:moveTo>
                  <a:pt x="0" y="402958"/>
                </a:moveTo>
                <a:lnTo>
                  <a:pt x="690117" y="0"/>
                </a:lnTo>
                <a:lnTo>
                  <a:pt x="1390650" y="404406"/>
                </a:lnTo>
                <a:lnTo>
                  <a:pt x="1386839" y="1203667"/>
                </a:lnTo>
                <a:lnTo>
                  <a:pt x="735719" y="158381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644009" y="5677141"/>
            <a:ext cx="661035" cy="1181100"/>
          </a:xfrm>
          <a:custGeom>
            <a:avLst/>
            <a:gdLst/>
            <a:ahLst/>
            <a:cxnLst/>
            <a:rect l="l" t="t" r="r" b="b"/>
            <a:pathLst>
              <a:path w="661035" h="1181100">
                <a:moveTo>
                  <a:pt x="660966" y="1180857"/>
                </a:moveTo>
                <a:lnTo>
                  <a:pt x="0" y="799261"/>
                </a:lnTo>
                <a:lnTo>
                  <a:pt x="393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4214" y="4007358"/>
            <a:ext cx="802005" cy="1607185"/>
          </a:xfrm>
          <a:custGeom>
            <a:avLst/>
            <a:gdLst/>
            <a:ahLst/>
            <a:cxnLst/>
            <a:rect l="l" t="t" r="r" b="b"/>
            <a:pathLst>
              <a:path w="802005" h="1607185">
                <a:moveTo>
                  <a:pt x="101349" y="0"/>
                </a:moveTo>
                <a:lnTo>
                  <a:pt x="0" y="62865"/>
                </a:lnTo>
                <a:lnTo>
                  <a:pt x="3425" y="1545971"/>
                </a:lnTo>
                <a:lnTo>
                  <a:pt x="107750" y="1606651"/>
                </a:lnTo>
                <a:lnTo>
                  <a:pt x="797982" y="1203706"/>
                </a:lnTo>
                <a:lnTo>
                  <a:pt x="801869" y="404368"/>
                </a:lnTo>
                <a:lnTo>
                  <a:pt x="10134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4214" y="4007358"/>
            <a:ext cx="802005" cy="1607185"/>
          </a:xfrm>
          <a:custGeom>
            <a:avLst/>
            <a:gdLst/>
            <a:ahLst/>
            <a:cxnLst/>
            <a:rect l="l" t="t" r="r" b="b"/>
            <a:pathLst>
              <a:path w="802005" h="1607185">
                <a:moveTo>
                  <a:pt x="0" y="62865"/>
                </a:moveTo>
                <a:lnTo>
                  <a:pt x="101349" y="0"/>
                </a:lnTo>
                <a:lnTo>
                  <a:pt x="801869" y="404368"/>
                </a:lnTo>
                <a:lnTo>
                  <a:pt x="797982" y="1203706"/>
                </a:lnTo>
                <a:lnTo>
                  <a:pt x="107750" y="1606651"/>
                </a:lnTo>
                <a:lnTo>
                  <a:pt x="3425" y="1545971"/>
                </a:lnTo>
                <a:lnTo>
                  <a:pt x="0" y="6286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09245" y="5293233"/>
            <a:ext cx="1391285" cy="1565275"/>
          </a:xfrm>
          <a:custGeom>
            <a:avLst/>
            <a:gdLst/>
            <a:ahLst/>
            <a:cxnLst/>
            <a:rect l="l" t="t" r="r" b="b"/>
            <a:pathLst>
              <a:path w="1391285" h="1565275">
                <a:moveTo>
                  <a:pt x="0" y="402958"/>
                </a:moveTo>
                <a:lnTo>
                  <a:pt x="690219" y="0"/>
                </a:lnTo>
                <a:lnTo>
                  <a:pt x="1390700" y="404406"/>
                </a:lnTo>
                <a:lnTo>
                  <a:pt x="1386890" y="1203667"/>
                </a:lnTo>
                <a:lnTo>
                  <a:pt x="768376" y="156476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05359" y="5696191"/>
            <a:ext cx="628015" cy="1162050"/>
          </a:xfrm>
          <a:custGeom>
            <a:avLst/>
            <a:gdLst/>
            <a:ahLst/>
            <a:cxnLst/>
            <a:rect l="l" t="t" r="r" b="b"/>
            <a:pathLst>
              <a:path w="628015" h="1162050">
                <a:moveTo>
                  <a:pt x="627946" y="1161807"/>
                </a:moveTo>
                <a:lnTo>
                  <a:pt x="0" y="799261"/>
                </a:lnTo>
                <a:lnTo>
                  <a:pt x="3886" y="0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33934" y="2740532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118" y="0"/>
                </a:moveTo>
                <a:lnTo>
                  <a:pt x="3886" y="402970"/>
                </a:lnTo>
                <a:lnTo>
                  <a:pt x="0" y="1202181"/>
                </a:lnTo>
                <a:lnTo>
                  <a:pt x="700506" y="1606677"/>
                </a:lnTo>
                <a:lnTo>
                  <a:pt x="1390777" y="1203705"/>
                </a:lnTo>
                <a:lnTo>
                  <a:pt x="1394586" y="404367"/>
                </a:lnTo>
                <a:lnTo>
                  <a:pt x="6941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33934" y="2740532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886" y="402970"/>
                </a:moveTo>
                <a:lnTo>
                  <a:pt x="694118" y="0"/>
                </a:lnTo>
                <a:lnTo>
                  <a:pt x="1394586" y="404367"/>
                </a:lnTo>
                <a:lnTo>
                  <a:pt x="1390777" y="1203705"/>
                </a:lnTo>
                <a:lnTo>
                  <a:pt x="700506" y="1606677"/>
                </a:lnTo>
                <a:lnTo>
                  <a:pt x="0" y="1202181"/>
                </a:lnTo>
                <a:lnTo>
                  <a:pt x="3886" y="40297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957833" y="4016883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886" y="402971"/>
                </a:moveTo>
                <a:lnTo>
                  <a:pt x="694054" y="0"/>
                </a:lnTo>
                <a:lnTo>
                  <a:pt x="1394586" y="404368"/>
                </a:lnTo>
                <a:lnTo>
                  <a:pt x="1390777" y="1203706"/>
                </a:lnTo>
                <a:lnTo>
                  <a:pt x="700532" y="1606651"/>
                </a:lnTo>
                <a:lnTo>
                  <a:pt x="0" y="1202182"/>
                </a:lnTo>
                <a:lnTo>
                  <a:pt x="3886" y="40297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695195" y="5302758"/>
            <a:ext cx="1390650" cy="1555750"/>
          </a:xfrm>
          <a:custGeom>
            <a:avLst/>
            <a:gdLst/>
            <a:ahLst/>
            <a:cxnLst/>
            <a:rect l="l" t="t" r="r" b="b"/>
            <a:pathLst>
              <a:path w="1390650" h="1555750">
                <a:moveTo>
                  <a:pt x="0" y="402958"/>
                </a:moveTo>
                <a:lnTo>
                  <a:pt x="690118" y="0"/>
                </a:lnTo>
                <a:lnTo>
                  <a:pt x="1390650" y="404406"/>
                </a:lnTo>
                <a:lnTo>
                  <a:pt x="1386840" y="1203667"/>
                </a:lnTo>
                <a:lnTo>
                  <a:pt x="784663" y="155524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691258" y="5705716"/>
            <a:ext cx="611505" cy="1152525"/>
          </a:xfrm>
          <a:custGeom>
            <a:avLst/>
            <a:gdLst/>
            <a:ahLst/>
            <a:cxnLst/>
            <a:rect l="l" t="t" r="r" b="b"/>
            <a:pathLst>
              <a:path w="611505" h="1152525">
                <a:moveTo>
                  <a:pt x="611471" y="1152282"/>
                </a:moveTo>
                <a:lnTo>
                  <a:pt x="0" y="799261"/>
                </a:lnTo>
                <a:lnTo>
                  <a:pt x="393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710308" y="2750057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055" y="0"/>
                </a:moveTo>
                <a:lnTo>
                  <a:pt x="3937" y="402970"/>
                </a:lnTo>
                <a:lnTo>
                  <a:pt x="0" y="1202181"/>
                </a:lnTo>
                <a:lnTo>
                  <a:pt x="700532" y="1606677"/>
                </a:lnTo>
                <a:lnTo>
                  <a:pt x="1390777" y="1203705"/>
                </a:lnTo>
                <a:lnTo>
                  <a:pt x="1394587" y="404367"/>
                </a:lnTo>
                <a:lnTo>
                  <a:pt x="6940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710308" y="2750057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0"/>
                </a:moveTo>
                <a:lnTo>
                  <a:pt x="694055" y="0"/>
                </a:lnTo>
                <a:lnTo>
                  <a:pt x="1394587" y="404367"/>
                </a:lnTo>
                <a:lnTo>
                  <a:pt x="1390777" y="1203705"/>
                </a:lnTo>
                <a:lnTo>
                  <a:pt x="700532" y="1606677"/>
                </a:lnTo>
                <a:lnTo>
                  <a:pt x="0" y="1202181"/>
                </a:lnTo>
                <a:lnTo>
                  <a:pt x="3937" y="40297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976883" y="1454658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886" y="402970"/>
                </a:moveTo>
                <a:lnTo>
                  <a:pt x="694054" y="0"/>
                </a:lnTo>
                <a:lnTo>
                  <a:pt x="1394586" y="404367"/>
                </a:lnTo>
                <a:lnTo>
                  <a:pt x="1390777" y="1203705"/>
                </a:lnTo>
                <a:lnTo>
                  <a:pt x="700532" y="1606677"/>
                </a:lnTo>
                <a:lnTo>
                  <a:pt x="0" y="1202181"/>
                </a:lnTo>
                <a:lnTo>
                  <a:pt x="3886" y="40297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987158" y="4035933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055" y="0"/>
                </a:moveTo>
                <a:lnTo>
                  <a:pt x="3937" y="402971"/>
                </a:lnTo>
                <a:lnTo>
                  <a:pt x="0" y="1202182"/>
                </a:lnTo>
                <a:lnTo>
                  <a:pt x="700532" y="1606651"/>
                </a:lnTo>
                <a:lnTo>
                  <a:pt x="1390777" y="1203706"/>
                </a:lnTo>
                <a:lnTo>
                  <a:pt x="1394587" y="404368"/>
                </a:lnTo>
                <a:lnTo>
                  <a:pt x="6940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987158" y="4035933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1"/>
                </a:moveTo>
                <a:lnTo>
                  <a:pt x="694055" y="0"/>
                </a:lnTo>
                <a:lnTo>
                  <a:pt x="1394587" y="404368"/>
                </a:lnTo>
                <a:lnTo>
                  <a:pt x="1390777" y="1203706"/>
                </a:lnTo>
                <a:lnTo>
                  <a:pt x="700532" y="1606651"/>
                </a:lnTo>
                <a:lnTo>
                  <a:pt x="0" y="1202182"/>
                </a:lnTo>
                <a:lnTo>
                  <a:pt x="3937" y="40297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7734045" y="5312283"/>
            <a:ext cx="1390650" cy="1546225"/>
          </a:xfrm>
          <a:custGeom>
            <a:avLst/>
            <a:gdLst/>
            <a:ahLst/>
            <a:cxnLst/>
            <a:rect l="l" t="t" r="r" b="b"/>
            <a:pathLst>
              <a:path w="1390650" h="1546225">
                <a:moveTo>
                  <a:pt x="0" y="402958"/>
                </a:moveTo>
                <a:lnTo>
                  <a:pt x="690118" y="0"/>
                </a:lnTo>
                <a:lnTo>
                  <a:pt x="1390650" y="404406"/>
                </a:lnTo>
                <a:lnTo>
                  <a:pt x="1386839" y="1203667"/>
                </a:lnTo>
                <a:lnTo>
                  <a:pt x="800977" y="154571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7730108" y="5715241"/>
            <a:ext cx="594995" cy="1143000"/>
          </a:xfrm>
          <a:custGeom>
            <a:avLst/>
            <a:gdLst/>
            <a:ahLst/>
            <a:cxnLst/>
            <a:rect l="l" t="t" r="r" b="b"/>
            <a:pathLst>
              <a:path w="594995" h="1143000">
                <a:moveTo>
                  <a:pt x="594972" y="1142757"/>
                </a:moveTo>
                <a:lnTo>
                  <a:pt x="0" y="799261"/>
                </a:lnTo>
                <a:lnTo>
                  <a:pt x="393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7730108" y="2759582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055" y="0"/>
                </a:moveTo>
                <a:lnTo>
                  <a:pt x="3937" y="402970"/>
                </a:lnTo>
                <a:lnTo>
                  <a:pt x="0" y="1202181"/>
                </a:lnTo>
                <a:lnTo>
                  <a:pt x="700532" y="1606677"/>
                </a:lnTo>
                <a:lnTo>
                  <a:pt x="1390777" y="1203705"/>
                </a:lnTo>
                <a:lnTo>
                  <a:pt x="1394587" y="404367"/>
                </a:lnTo>
                <a:lnTo>
                  <a:pt x="6940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7730108" y="2759582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0"/>
                </a:moveTo>
                <a:lnTo>
                  <a:pt x="694055" y="0"/>
                </a:lnTo>
                <a:lnTo>
                  <a:pt x="1394587" y="404367"/>
                </a:lnTo>
                <a:lnTo>
                  <a:pt x="1390777" y="1203705"/>
                </a:lnTo>
                <a:lnTo>
                  <a:pt x="700532" y="1606677"/>
                </a:lnTo>
                <a:lnTo>
                  <a:pt x="0" y="1202181"/>
                </a:lnTo>
                <a:lnTo>
                  <a:pt x="3937" y="40297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8463533" y="4043867"/>
            <a:ext cx="680720" cy="1587500"/>
          </a:xfrm>
          <a:custGeom>
            <a:avLst/>
            <a:gdLst/>
            <a:ahLst/>
            <a:cxnLst/>
            <a:rect l="l" t="t" r="r" b="b"/>
            <a:pathLst>
              <a:path w="680720" h="1587500">
                <a:moveTo>
                  <a:pt x="680466" y="0"/>
                </a:moveTo>
                <a:lnTo>
                  <a:pt x="3937" y="395036"/>
                </a:lnTo>
                <a:lnTo>
                  <a:pt x="0" y="1194247"/>
                </a:lnTo>
                <a:lnTo>
                  <a:pt x="680466" y="1587131"/>
                </a:lnTo>
                <a:lnTo>
                  <a:pt x="68046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8467470" y="4043867"/>
            <a:ext cx="676910" cy="395605"/>
          </a:xfrm>
          <a:custGeom>
            <a:avLst/>
            <a:gdLst/>
            <a:ahLst/>
            <a:cxnLst/>
            <a:rect l="l" t="t" r="r" b="b"/>
            <a:pathLst>
              <a:path w="676909" h="395604">
                <a:moveTo>
                  <a:pt x="0" y="395036"/>
                </a:moveTo>
                <a:lnTo>
                  <a:pt x="676528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8463533" y="4438903"/>
            <a:ext cx="680720" cy="1192530"/>
          </a:xfrm>
          <a:custGeom>
            <a:avLst/>
            <a:gdLst/>
            <a:ahLst/>
            <a:cxnLst/>
            <a:rect l="l" t="t" r="r" b="b"/>
            <a:pathLst>
              <a:path w="680720" h="1192529">
                <a:moveTo>
                  <a:pt x="680466" y="1192094"/>
                </a:moveTo>
                <a:lnTo>
                  <a:pt x="0" y="799211"/>
                </a:lnTo>
                <a:lnTo>
                  <a:pt x="393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8467470" y="1500692"/>
            <a:ext cx="676910" cy="395605"/>
          </a:xfrm>
          <a:custGeom>
            <a:avLst/>
            <a:gdLst/>
            <a:ahLst/>
            <a:cxnLst/>
            <a:rect l="l" t="t" r="r" b="b"/>
            <a:pathLst>
              <a:path w="676909" h="395605">
                <a:moveTo>
                  <a:pt x="0" y="395036"/>
                </a:moveTo>
                <a:lnTo>
                  <a:pt x="676528" y="0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8463533" y="1895729"/>
            <a:ext cx="680720" cy="1192530"/>
          </a:xfrm>
          <a:custGeom>
            <a:avLst/>
            <a:gdLst/>
            <a:ahLst/>
            <a:cxnLst/>
            <a:rect l="l" t="t" r="r" b="b"/>
            <a:pathLst>
              <a:path w="680720" h="1192530">
                <a:moveTo>
                  <a:pt x="680466" y="1192119"/>
                </a:moveTo>
                <a:lnTo>
                  <a:pt x="0" y="799211"/>
                </a:lnTo>
                <a:lnTo>
                  <a:pt x="393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457200" y="333476"/>
            <a:ext cx="8229600" cy="6186170"/>
          </a:xfrm>
          <a:custGeom>
            <a:avLst/>
            <a:gdLst/>
            <a:ahLst/>
            <a:cxnLst/>
            <a:rect l="l" t="t" r="r" b="b"/>
            <a:pathLst>
              <a:path w="8229600" h="6186170">
                <a:moveTo>
                  <a:pt x="0" y="6185661"/>
                </a:moveTo>
                <a:lnTo>
                  <a:pt x="8229600" y="6185661"/>
                </a:lnTo>
                <a:lnTo>
                  <a:pt x="8229600" y="0"/>
                </a:lnTo>
                <a:lnTo>
                  <a:pt x="0" y="0"/>
                </a:lnTo>
                <a:lnTo>
                  <a:pt x="0" y="61856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457200" y="333476"/>
            <a:ext cx="8229600" cy="6186170"/>
          </a:xfrm>
          <a:custGeom>
            <a:avLst/>
            <a:gdLst/>
            <a:ahLst/>
            <a:cxnLst/>
            <a:rect l="l" t="t" r="r" b="b"/>
            <a:pathLst>
              <a:path w="8229600" h="6186170">
                <a:moveTo>
                  <a:pt x="0" y="6185661"/>
                </a:moveTo>
                <a:lnTo>
                  <a:pt x="8229600" y="6185661"/>
                </a:lnTo>
                <a:lnTo>
                  <a:pt x="8229600" y="0"/>
                </a:lnTo>
                <a:lnTo>
                  <a:pt x="0" y="0"/>
                </a:lnTo>
                <a:lnTo>
                  <a:pt x="0" y="6185661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4561204" y="0"/>
            <a:ext cx="3679190" cy="678180"/>
          </a:xfrm>
          <a:custGeom>
            <a:avLst/>
            <a:gdLst/>
            <a:ahLst/>
            <a:cxnLst/>
            <a:rect l="l" t="t" r="r" b="b"/>
            <a:pathLst>
              <a:path w="3679190" h="678180">
                <a:moveTo>
                  <a:pt x="0" y="677672"/>
                </a:moveTo>
                <a:lnTo>
                  <a:pt x="3679062" y="677672"/>
                </a:lnTo>
                <a:lnTo>
                  <a:pt x="3679062" y="0"/>
                </a:lnTo>
                <a:lnTo>
                  <a:pt x="0" y="0"/>
                </a:lnTo>
                <a:lnTo>
                  <a:pt x="0" y="677672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4561204" y="0"/>
            <a:ext cx="3679190" cy="678180"/>
          </a:xfrm>
          <a:custGeom>
            <a:avLst/>
            <a:gdLst/>
            <a:ahLst/>
            <a:cxnLst/>
            <a:rect l="l" t="t" r="r" b="b"/>
            <a:pathLst>
              <a:path w="3679190" h="678180">
                <a:moveTo>
                  <a:pt x="0" y="677672"/>
                </a:moveTo>
                <a:lnTo>
                  <a:pt x="3679062" y="677672"/>
                </a:lnTo>
                <a:lnTo>
                  <a:pt x="3679062" y="0"/>
                </a:lnTo>
              </a:path>
            </a:pathLst>
          </a:custGeom>
          <a:ln w="15875">
            <a:solidFill>
              <a:srgbClr val="74A4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4561204" y="0"/>
            <a:ext cx="0" cy="678180"/>
          </a:xfrm>
          <a:custGeom>
            <a:avLst/>
            <a:gdLst/>
            <a:ahLst/>
            <a:cxnLst/>
            <a:rect l="l" t="t" r="r" b="b"/>
            <a:pathLst>
              <a:path h="678180">
                <a:moveTo>
                  <a:pt x="0" y="0"/>
                </a:moveTo>
                <a:lnTo>
                  <a:pt x="0" y="677672"/>
                </a:lnTo>
              </a:path>
            </a:pathLst>
          </a:custGeom>
          <a:ln w="15875">
            <a:solidFill>
              <a:srgbClr val="74A4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4649089" y="0"/>
            <a:ext cx="3505200" cy="602615"/>
          </a:xfrm>
          <a:custGeom>
            <a:avLst/>
            <a:gdLst/>
            <a:ahLst/>
            <a:cxnLst/>
            <a:rect l="l" t="t" r="r" b="b"/>
            <a:pathLst>
              <a:path w="3505200" h="602615">
                <a:moveTo>
                  <a:pt x="0" y="602488"/>
                </a:moveTo>
                <a:lnTo>
                  <a:pt x="3505199" y="602488"/>
                </a:lnTo>
                <a:lnTo>
                  <a:pt x="3505199" y="0"/>
                </a:lnTo>
                <a:lnTo>
                  <a:pt x="0" y="0"/>
                </a:lnTo>
                <a:lnTo>
                  <a:pt x="0" y="602488"/>
                </a:lnTo>
                <a:close/>
              </a:path>
            </a:pathLst>
          </a:custGeom>
          <a:solidFill>
            <a:srgbClr val="70685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 txBox="1"/>
          <p:nvPr/>
        </p:nvSpPr>
        <p:spPr>
          <a:xfrm>
            <a:off x="1122375" y="1201225"/>
            <a:ext cx="6263005" cy="920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3200" spc="-5" dirty="0">
                <a:solidFill>
                  <a:srgbClr val="93C500"/>
                </a:solidFill>
                <a:latin typeface="Century Gothic"/>
                <a:cs typeface="Century Gothic"/>
              </a:rPr>
              <a:t>Ba</a:t>
            </a:r>
            <a:r>
              <a:rPr sz="3200" spc="-15" dirty="0">
                <a:solidFill>
                  <a:srgbClr val="93C500"/>
                </a:solidFill>
                <a:latin typeface="Century Gothic"/>
                <a:cs typeface="Century Gothic"/>
              </a:rPr>
              <a:t>t</a:t>
            </a:r>
            <a:r>
              <a:rPr sz="3200" dirty="0">
                <a:solidFill>
                  <a:srgbClr val="93C500"/>
                </a:solidFill>
                <a:latin typeface="Century Gothic"/>
                <a:cs typeface="Century Gothic"/>
              </a:rPr>
              <a:t>tery</a:t>
            </a:r>
            <a:r>
              <a:rPr sz="3200" spc="-5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3200" dirty="0">
                <a:solidFill>
                  <a:srgbClr val="93C500"/>
                </a:solidFill>
                <a:latin typeface="Century Gothic"/>
                <a:cs typeface="Century Gothic"/>
              </a:rPr>
              <a:t>Types</a:t>
            </a:r>
            <a:r>
              <a:rPr sz="3200" spc="-25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3200" dirty="0">
                <a:solidFill>
                  <a:srgbClr val="93C500"/>
                </a:solidFill>
                <a:latin typeface="Century Gothic"/>
                <a:cs typeface="Century Gothic"/>
              </a:rPr>
              <a:t>for the</a:t>
            </a:r>
            <a:r>
              <a:rPr sz="3200" spc="-15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3200" dirty="0">
                <a:solidFill>
                  <a:srgbClr val="93C500"/>
                </a:solidFill>
                <a:latin typeface="Century Gothic"/>
                <a:cs typeface="Century Gothic"/>
              </a:rPr>
              <a:t>Alterna</a:t>
            </a:r>
            <a:r>
              <a:rPr sz="3200" spc="-20" dirty="0">
                <a:solidFill>
                  <a:srgbClr val="93C500"/>
                </a:solidFill>
                <a:latin typeface="Century Gothic"/>
                <a:cs typeface="Century Gothic"/>
              </a:rPr>
              <a:t>t</a:t>
            </a:r>
            <a:r>
              <a:rPr sz="3200" spc="-5" dirty="0">
                <a:solidFill>
                  <a:srgbClr val="93C500"/>
                </a:solidFill>
                <a:latin typeface="Century Gothic"/>
                <a:cs typeface="Century Gothic"/>
              </a:rPr>
              <a:t>ive Electr</a:t>
            </a:r>
            <a:r>
              <a:rPr sz="3200" spc="-15" dirty="0">
                <a:solidFill>
                  <a:srgbClr val="93C500"/>
                </a:solidFill>
                <a:latin typeface="Century Gothic"/>
                <a:cs typeface="Century Gothic"/>
              </a:rPr>
              <a:t>i</a:t>
            </a:r>
            <a:r>
              <a:rPr sz="3200" dirty="0">
                <a:solidFill>
                  <a:srgbClr val="93C500"/>
                </a:solidFill>
                <a:latin typeface="Century Gothic"/>
                <a:cs typeface="Century Gothic"/>
              </a:rPr>
              <a:t>c </a:t>
            </a:r>
            <a:r>
              <a:rPr sz="3200" spc="-5" dirty="0">
                <a:solidFill>
                  <a:srgbClr val="93C500"/>
                </a:solidFill>
                <a:latin typeface="Century Gothic"/>
                <a:cs typeface="Century Gothic"/>
              </a:rPr>
              <a:t>Dr</a:t>
            </a:r>
            <a:r>
              <a:rPr sz="3200" spc="-15" dirty="0">
                <a:solidFill>
                  <a:srgbClr val="93C500"/>
                </a:solidFill>
                <a:latin typeface="Century Gothic"/>
                <a:cs typeface="Century Gothic"/>
              </a:rPr>
              <a:t>i</a:t>
            </a:r>
            <a:r>
              <a:rPr sz="3200" spc="-5" dirty="0">
                <a:solidFill>
                  <a:srgbClr val="93C500"/>
                </a:solidFill>
                <a:latin typeface="Century Gothic"/>
                <a:cs typeface="Century Gothic"/>
              </a:rPr>
              <a:t>v</a:t>
            </a:r>
            <a:r>
              <a:rPr sz="3200" dirty="0">
                <a:solidFill>
                  <a:srgbClr val="93C500"/>
                </a:solidFill>
                <a:latin typeface="Century Gothic"/>
                <a:cs typeface="Century Gothic"/>
              </a:rPr>
              <a:t>e </a:t>
            </a:r>
            <a:r>
              <a:rPr sz="3200" spc="-5" dirty="0">
                <a:solidFill>
                  <a:srgbClr val="93C500"/>
                </a:solidFill>
                <a:latin typeface="Century Gothic"/>
                <a:cs typeface="Century Gothic"/>
              </a:rPr>
              <a:t>Vehicle</a:t>
            </a:r>
            <a:endParaRPr sz="3200">
              <a:latin typeface="Century Gothic"/>
              <a:cs typeface="Century Gothic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1491233" y="2409038"/>
            <a:ext cx="2383155" cy="508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250"/>
              </a:lnSpc>
            </a:pPr>
            <a:r>
              <a:rPr sz="1300" b="1" spc="-15" dirty="0">
                <a:solidFill>
                  <a:srgbClr val="93C500"/>
                </a:solidFill>
                <a:latin typeface="Century Gothic"/>
                <a:cs typeface="Century Gothic"/>
              </a:rPr>
              <a:t>Th</a:t>
            </a:r>
            <a:r>
              <a:rPr sz="1300" b="1" spc="-10" dirty="0">
                <a:solidFill>
                  <a:srgbClr val="93C500"/>
                </a:solidFill>
                <a:latin typeface="Century Gothic"/>
                <a:cs typeface="Century Gothic"/>
              </a:rPr>
              <a:t>e</a:t>
            </a:r>
            <a:r>
              <a:rPr sz="1300" b="1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1300" b="1" spc="-10" dirty="0">
                <a:solidFill>
                  <a:srgbClr val="93C500"/>
                </a:solidFill>
                <a:latin typeface="Century Gothic"/>
                <a:cs typeface="Century Gothic"/>
              </a:rPr>
              <a:t>Al</a:t>
            </a:r>
            <a:r>
              <a:rPr sz="1300" b="1" spc="-15" dirty="0">
                <a:solidFill>
                  <a:srgbClr val="93C500"/>
                </a:solidFill>
                <a:latin typeface="Century Gothic"/>
                <a:cs typeface="Century Gothic"/>
              </a:rPr>
              <a:t>ternat</a:t>
            </a:r>
            <a:r>
              <a:rPr sz="1300" b="1" spc="-5" dirty="0">
                <a:solidFill>
                  <a:srgbClr val="93C500"/>
                </a:solidFill>
                <a:latin typeface="Century Gothic"/>
                <a:cs typeface="Century Gothic"/>
              </a:rPr>
              <a:t>i</a:t>
            </a:r>
            <a:r>
              <a:rPr sz="1300" b="1" spc="-20" dirty="0">
                <a:solidFill>
                  <a:srgbClr val="93C500"/>
                </a:solidFill>
                <a:latin typeface="Century Gothic"/>
                <a:cs typeface="Century Gothic"/>
              </a:rPr>
              <a:t>v</a:t>
            </a:r>
            <a:r>
              <a:rPr sz="1300" b="1" spc="-10" dirty="0">
                <a:solidFill>
                  <a:srgbClr val="93C500"/>
                </a:solidFill>
                <a:latin typeface="Century Gothic"/>
                <a:cs typeface="Century Gothic"/>
              </a:rPr>
              <a:t>e</a:t>
            </a:r>
            <a:r>
              <a:rPr sz="1300" b="1" spc="25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1300" b="1" spc="-5" dirty="0">
                <a:solidFill>
                  <a:srgbClr val="93C500"/>
                </a:solidFill>
                <a:latin typeface="Century Gothic"/>
                <a:cs typeface="Century Gothic"/>
              </a:rPr>
              <a:t>El</a:t>
            </a:r>
            <a:r>
              <a:rPr sz="1300" b="1" spc="-15" dirty="0">
                <a:solidFill>
                  <a:srgbClr val="93C500"/>
                </a:solidFill>
                <a:latin typeface="Century Gothic"/>
                <a:cs typeface="Century Gothic"/>
              </a:rPr>
              <a:t>ect</a:t>
            </a:r>
            <a:r>
              <a:rPr sz="1300" b="1" spc="-10" dirty="0">
                <a:solidFill>
                  <a:srgbClr val="93C500"/>
                </a:solidFill>
                <a:latin typeface="Century Gothic"/>
                <a:cs typeface="Century Gothic"/>
              </a:rPr>
              <a:t>ric</a:t>
            </a:r>
            <a:r>
              <a:rPr sz="1300" b="1" spc="25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1300" b="1" spc="-15" dirty="0">
                <a:solidFill>
                  <a:srgbClr val="93C500"/>
                </a:solidFill>
                <a:latin typeface="Century Gothic"/>
                <a:cs typeface="Century Gothic"/>
              </a:rPr>
              <a:t>D</a:t>
            </a:r>
            <a:r>
              <a:rPr sz="1300" b="1" dirty="0">
                <a:solidFill>
                  <a:srgbClr val="93C500"/>
                </a:solidFill>
                <a:latin typeface="Century Gothic"/>
                <a:cs typeface="Century Gothic"/>
              </a:rPr>
              <a:t>r</a:t>
            </a:r>
            <a:r>
              <a:rPr sz="1300" b="1" spc="-5" dirty="0">
                <a:solidFill>
                  <a:srgbClr val="93C500"/>
                </a:solidFill>
                <a:latin typeface="Century Gothic"/>
                <a:cs typeface="Century Gothic"/>
              </a:rPr>
              <a:t>i</a:t>
            </a:r>
            <a:r>
              <a:rPr sz="1300" b="1" spc="-20" dirty="0">
                <a:solidFill>
                  <a:srgbClr val="93C500"/>
                </a:solidFill>
                <a:latin typeface="Century Gothic"/>
                <a:cs typeface="Century Gothic"/>
              </a:rPr>
              <a:t>v</a:t>
            </a:r>
            <a:r>
              <a:rPr sz="1300" b="1" spc="-10" dirty="0">
                <a:solidFill>
                  <a:srgbClr val="93C500"/>
                </a:solidFill>
                <a:latin typeface="Century Gothic"/>
                <a:cs typeface="Century Gothic"/>
              </a:rPr>
              <a:t>e V</a:t>
            </a:r>
            <a:r>
              <a:rPr sz="1300" b="1" spc="-15" dirty="0">
                <a:solidFill>
                  <a:srgbClr val="93C500"/>
                </a:solidFill>
                <a:latin typeface="Century Gothic"/>
                <a:cs typeface="Century Gothic"/>
              </a:rPr>
              <a:t>ehicl</a:t>
            </a:r>
            <a:r>
              <a:rPr sz="1300" b="1" spc="-10" dirty="0">
                <a:solidFill>
                  <a:srgbClr val="93C500"/>
                </a:solidFill>
                <a:latin typeface="Century Gothic"/>
                <a:cs typeface="Century Gothic"/>
              </a:rPr>
              <a:t>e</a:t>
            </a:r>
            <a:r>
              <a:rPr sz="1300" b="1" spc="20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1300" b="1" spc="-10" dirty="0">
                <a:solidFill>
                  <a:srgbClr val="93C500"/>
                </a:solidFill>
                <a:latin typeface="Century Gothic"/>
                <a:cs typeface="Century Gothic"/>
              </a:rPr>
              <a:t>(AED)</a:t>
            </a:r>
            <a:r>
              <a:rPr sz="1300" b="1" spc="20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1300" b="1" spc="-5" dirty="0">
                <a:solidFill>
                  <a:srgbClr val="93C500"/>
                </a:solidFill>
                <a:latin typeface="Century Gothic"/>
                <a:cs typeface="Century Gothic"/>
              </a:rPr>
              <a:t>is</a:t>
            </a:r>
            <a:r>
              <a:rPr sz="1300" b="1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1300" b="1" spc="-20" dirty="0">
                <a:solidFill>
                  <a:srgbClr val="93C500"/>
                </a:solidFill>
                <a:latin typeface="Century Gothic"/>
                <a:cs typeface="Century Gothic"/>
              </a:rPr>
              <a:t>a</a:t>
            </a:r>
            <a:r>
              <a:rPr sz="1300" b="1" spc="-10" dirty="0">
                <a:solidFill>
                  <a:srgbClr val="93C500"/>
                </a:solidFill>
                <a:latin typeface="Century Gothic"/>
                <a:cs typeface="Century Gothic"/>
              </a:rPr>
              <a:t>n</a:t>
            </a:r>
            <a:r>
              <a:rPr sz="1300" b="1" spc="5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1300" b="1" spc="-10" dirty="0">
                <a:solidFill>
                  <a:srgbClr val="93C500"/>
                </a:solidFill>
                <a:latin typeface="Century Gothic"/>
                <a:cs typeface="Century Gothic"/>
              </a:rPr>
              <a:t>Elec</a:t>
            </a:r>
            <a:r>
              <a:rPr sz="1300" b="1" spc="-15" dirty="0">
                <a:solidFill>
                  <a:srgbClr val="93C500"/>
                </a:solidFill>
                <a:latin typeface="Century Gothic"/>
                <a:cs typeface="Century Gothic"/>
              </a:rPr>
              <a:t>t</a:t>
            </a:r>
            <a:r>
              <a:rPr sz="1300" b="1" spc="-10" dirty="0">
                <a:solidFill>
                  <a:srgbClr val="93C500"/>
                </a:solidFill>
                <a:latin typeface="Century Gothic"/>
                <a:cs typeface="Century Gothic"/>
              </a:rPr>
              <a:t>ric</a:t>
            </a:r>
            <a:r>
              <a:rPr sz="1300" b="1" spc="25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1300" b="1" spc="-15" dirty="0">
                <a:solidFill>
                  <a:srgbClr val="93C500"/>
                </a:solidFill>
                <a:latin typeface="Century Gothic"/>
                <a:cs typeface="Century Gothic"/>
              </a:rPr>
              <a:t>or</a:t>
            </a:r>
            <a:r>
              <a:rPr sz="1300" b="1" spc="-10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1300" b="1" spc="-20" dirty="0">
                <a:solidFill>
                  <a:srgbClr val="93C500"/>
                </a:solidFill>
                <a:latin typeface="Century Gothic"/>
                <a:cs typeface="Century Gothic"/>
              </a:rPr>
              <a:t>H</a:t>
            </a:r>
            <a:r>
              <a:rPr sz="1300" b="1" spc="-10" dirty="0">
                <a:solidFill>
                  <a:srgbClr val="93C500"/>
                </a:solidFill>
                <a:latin typeface="Century Gothic"/>
                <a:cs typeface="Century Gothic"/>
              </a:rPr>
              <a:t>y</a:t>
            </a:r>
            <a:r>
              <a:rPr sz="1300" b="1" spc="-15" dirty="0">
                <a:solidFill>
                  <a:srgbClr val="93C500"/>
                </a:solidFill>
                <a:latin typeface="Century Gothic"/>
                <a:cs typeface="Century Gothic"/>
              </a:rPr>
              <a:t>bri</a:t>
            </a:r>
            <a:r>
              <a:rPr sz="1300" b="1" spc="-10" dirty="0">
                <a:solidFill>
                  <a:srgbClr val="93C500"/>
                </a:solidFill>
                <a:latin typeface="Century Gothic"/>
                <a:cs typeface="Century Gothic"/>
              </a:rPr>
              <a:t>d</a:t>
            </a:r>
            <a:r>
              <a:rPr sz="1300" b="1" spc="15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1300" b="1" spc="-10" dirty="0">
                <a:solidFill>
                  <a:srgbClr val="93C500"/>
                </a:solidFill>
                <a:latin typeface="Century Gothic"/>
                <a:cs typeface="Century Gothic"/>
              </a:rPr>
              <a:t>Elec</a:t>
            </a:r>
            <a:r>
              <a:rPr sz="1300" b="1" spc="-15" dirty="0">
                <a:solidFill>
                  <a:srgbClr val="93C500"/>
                </a:solidFill>
                <a:latin typeface="Century Gothic"/>
                <a:cs typeface="Century Gothic"/>
              </a:rPr>
              <a:t>t</a:t>
            </a:r>
            <a:r>
              <a:rPr sz="1300" b="1" spc="-10" dirty="0">
                <a:solidFill>
                  <a:srgbClr val="93C500"/>
                </a:solidFill>
                <a:latin typeface="Century Gothic"/>
                <a:cs typeface="Century Gothic"/>
              </a:rPr>
              <a:t>ric</a:t>
            </a:r>
            <a:r>
              <a:rPr sz="1300" b="1" spc="15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1300" b="1" spc="-10" dirty="0">
                <a:solidFill>
                  <a:srgbClr val="93C500"/>
                </a:solidFill>
                <a:latin typeface="Century Gothic"/>
                <a:cs typeface="Century Gothic"/>
              </a:rPr>
              <a:t>V</a:t>
            </a:r>
            <a:r>
              <a:rPr sz="1300" b="1" spc="-15" dirty="0">
                <a:solidFill>
                  <a:srgbClr val="93C500"/>
                </a:solidFill>
                <a:latin typeface="Century Gothic"/>
                <a:cs typeface="Century Gothic"/>
              </a:rPr>
              <a:t>ehicle</a:t>
            </a:r>
            <a:endParaRPr sz="1300">
              <a:latin typeface="Century Gothic"/>
              <a:cs typeface="Century Gothic"/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1041400" y="3488435"/>
            <a:ext cx="3419475" cy="180822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 txBox="1"/>
          <p:nvPr/>
        </p:nvSpPr>
        <p:spPr>
          <a:xfrm>
            <a:off x="4793107" y="2517827"/>
            <a:ext cx="2984500" cy="24060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0515" marR="5080">
              <a:lnSpc>
                <a:spcPct val="80000"/>
              </a:lnSpc>
            </a:pPr>
            <a:r>
              <a:rPr sz="1500" b="1" spc="-20" dirty="0">
                <a:solidFill>
                  <a:srgbClr val="93C500"/>
                </a:solidFill>
                <a:latin typeface="Century Gothic"/>
                <a:cs typeface="Century Gothic"/>
              </a:rPr>
              <a:t>T</a:t>
            </a:r>
            <a:r>
              <a:rPr sz="1500" b="1" spc="-5" dirty="0">
                <a:solidFill>
                  <a:srgbClr val="93C500"/>
                </a:solidFill>
                <a:latin typeface="Century Gothic"/>
                <a:cs typeface="Century Gothic"/>
              </a:rPr>
              <a:t>her</a:t>
            </a:r>
            <a:r>
              <a:rPr sz="1500" b="1" dirty="0">
                <a:solidFill>
                  <a:srgbClr val="93C500"/>
                </a:solidFill>
                <a:latin typeface="Century Gothic"/>
                <a:cs typeface="Century Gothic"/>
              </a:rPr>
              <a:t>e a</a:t>
            </a:r>
            <a:r>
              <a:rPr sz="1500" b="1" spc="-10" dirty="0">
                <a:solidFill>
                  <a:srgbClr val="93C500"/>
                </a:solidFill>
                <a:latin typeface="Century Gothic"/>
                <a:cs typeface="Century Gothic"/>
              </a:rPr>
              <a:t>re</a:t>
            </a:r>
            <a:r>
              <a:rPr sz="1500" b="1" spc="-5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1500" b="1" spc="-15" dirty="0">
                <a:solidFill>
                  <a:srgbClr val="93C500"/>
                </a:solidFill>
                <a:latin typeface="Century Gothic"/>
                <a:cs typeface="Century Gothic"/>
              </a:rPr>
              <a:t>t</a:t>
            </a:r>
            <a:r>
              <a:rPr sz="1500" b="1" spc="-5" dirty="0">
                <a:solidFill>
                  <a:srgbClr val="93C500"/>
                </a:solidFill>
                <a:latin typeface="Century Gothic"/>
                <a:cs typeface="Century Gothic"/>
              </a:rPr>
              <a:t>hre</a:t>
            </a:r>
            <a:r>
              <a:rPr sz="1500" b="1" dirty="0">
                <a:solidFill>
                  <a:srgbClr val="93C500"/>
                </a:solidFill>
                <a:latin typeface="Century Gothic"/>
                <a:cs typeface="Century Gothic"/>
              </a:rPr>
              <a:t>e</a:t>
            </a:r>
            <a:r>
              <a:rPr sz="1500" b="1" spc="10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1500" b="1" dirty="0">
                <a:solidFill>
                  <a:srgbClr val="93C500"/>
                </a:solidFill>
                <a:latin typeface="Century Gothic"/>
                <a:cs typeface="Century Gothic"/>
              </a:rPr>
              <a:t>ba</a:t>
            </a:r>
            <a:r>
              <a:rPr sz="1500" b="1" spc="-10" dirty="0">
                <a:solidFill>
                  <a:srgbClr val="93C500"/>
                </a:solidFill>
                <a:latin typeface="Century Gothic"/>
                <a:cs typeface="Century Gothic"/>
              </a:rPr>
              <a:t>sic</a:t>
            </a:r>
            <a:r>
              <a:rPr sz="1500" b="1" dirty="0">
                <a:solidFill>
                  <a:srgbClr val="93C500"/>
                </a:solidFill>
                <a:latin typeface="Century Gothic"/>
                <a:cs typeface="Century Gothic"/>
              </a:rPr>
              <a:t> ba</a:t>
            </a:r>
            <a:r>
              <a:rPr sz="1500" b="1" spc="-15" dirty="0">
                <a:solidFill>
                  <a:srgbClr val="93C500"/>
                </a:solidFill>
                <a:latin typeface="Century Gothic"/>
                <a:cs typeface="Century Gothic"/>
              </a:rPr>
              <a:t>tt</a:t>
            </a:r>
            <a:r>
              <a:rPr sz="1500" b="1" spc="-5" dirty="0">
                <a:solidFill>
                  <a:srgbClr val="93C500"/>
                </a:solidFill>
                <a:latin typeface="Century Gothic"/>
                <a:cs typeface="Century Gothic"/>
              </a:rPr>
              <a:t>ery </a:t>
            </a:r>
            <a:r>
              <a:rPr sz="1500" b="1" spc="-15" dirty="0">
                <a:solidFill>
                  <a:srgbClr val="93C500"/>
                </a:solidFill>
                <a:latin typeface="Century Gothic"/>
                <a:cs typeface="Century Gothic"/>
              </a:rPr>
              <a:t>t</a:t>
            </a:r>
            <a:r>
              <a:rPr sz="1500" b="1" dirty="0">
                <a:solidFill>
                  <a:srgbClr val="93C500"/>
                </a:solidFill>
                <a:latin typeface="Century Gothic"/>
                <a:cs typeface="Century Gothic"/>
              </a:rPr>
              <a:t>yp</a:t>
            </a:r>
            <a:r>
              <a:rPr sz="1500" b="1" spc="-5" dirty="0">
                <a:solidFill>
                  <a:srgbClr val="93C500"/>
                </a:solidFill>
                <a:latin typeface="Century Gothic"/>
                <a:cs typeface="Century Gothic"/>
              </a:rPr>
              <a:t>e</a:t>
            </a:r>
            <a:r>
              <a:rPr sz="1500" b="1" dirty="0">
                <a:solidFill>
                  <a:srgbClr val="93C500"/>
                </a:solidFill>
                <a:latin typeface="Century Gothic"/>
                <a:cs typeface="Century Gothic"/>
              </a:rPr>
              <a:t>s</a:t>
            </a:r>
            <a:r>
              <a:rPr sz="1500" b="1" spc="10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1500" b="1" dirty="0">
                <a:solidFill>
                  <a:srgbClr val="93C500"/>
                </a:solidFill>
                <a:latin typeface="Century Gothic"/>
                <a:cs typeface="Century Gothic"/>
              </a:rPr>
              <a:t>found </a:t>
            </a:r>
            <a:r>
              <a:rPr sz="1500" b="1" spc="-5" dirty="0">
                <a:solidFill>
                  <a:srgbClr val="93C500"/>
                </a:solidFill>
                <a:latin typeface="Century Gothic"/>
                <a:cs typeface="Century Gothic"/>
              </a:rPr>
              <a:t>o</a:t>
            </a:r>
            <a:r>
              <a:rPr sz="1500" b="1" dirty="0">
                <a:solidFill>
                  <a:srgbClr val="93C500"/>
                </a:solidFill>
                <a:latin typeface="Century Gothic"/>
                <a:cs typeface="Century Gothic"/>
              </a:rPr>
              <a:t>n </a:t>
            </a:r>
            <a:r>
              <a:rPr sz="1500" b="1" spc="-15" dirty="0">
                <a:solidFill>
                  <a:srgbClr val="93C500"/>
                </a:solidFill>
                <a:latin typeface="Century Gothic"/>
                <a:cs typeface="Century Gothic"/>
              </a:rPr>
              <a:t>t</a:t>
            </a:r>
            <a:r>
              <a:rPr sz="1500" b="1" spc="-5" dirty="0">
                <a:solidFill>
                  <a:srgbClr val="93C500"/>
                </a:solidFill>
                <a:latin typeface="Century Gothic"/>
                <a:cs typeface="Century Gothic"/>
              </a:rPr>
              <a:t>h</a:t>
            </a:r>
            <a:r>
              <a:rPr sz="1500" b="1" dirty="0">
                <a:solidFill>
                  <a:srgbClr val="93C500"/>
                </a:solidFill>
                <a:latin typeface="Century Gothic"/>
                <a:cs typeface="Century Gothic"/>
              </a:rPr>
              <a:t>e</a:t>
            </a:r>
            <a:r>
              <a:rPr sz="1500" b="1" spc="20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1500" b="1" spc="-25" dirty="0">
                <a:solidFill>
                  <a:srgbClr val="93C500"/>
                </a:solidFill>
                <a:latin typeface="Century Gothic"/>
                <a:cs typeface="Century Gothic"/>
              </a:rPr>
              <a:t>A</a:t>
            </a:r>
            <a:r>
              <a:rPr sz="1500" b="1" dirty="0">
                <a:solidFill>
                  <a:srgbClr val="93C500"/>
                </a:solidFill>
                <a:latin typeface="Century Gothic"/>
                <a:cs typeface="Century Gothic"/>
              </a:rPr>
              <a:t>ED</a:t>
            </a:r>
            <a:r>
              <a:rPr sz="1500" b="1" spc="-5" dirty="0">
                <a:solidFill>
                  <a:srgbClr val="93C500"/>
                </a:solidFill>
                <a:latin typeface="Century Gothic"/>
                <a:cs typeface="Century Gothic"/>
              </a:rPr>
              <a:t>.</a:t>
            </a:r>
            <a:endParaRPr sz="1500">
              <a:latin typeface="Century Gothic"/>
              <a:cs typeface="Century Gothic"/>
            </a:endParaRPr>
          </a:p>
          <a:p>
            <a:pPr marL="287020" marR="25400" indent="-274955">
              <a:lnSpc>
                <a:spcPct val="100000"/>
              </a:lnSpc>
              <a:spcBef>
                <a:spcPts val="844"/>
              </a:spcBef>
            </a:pPr>
            <a:r>
              <a:rPr sz="1800" spc="15" dirty="0">
                <a:solidFill>
                  <a:srgbClr val="93C500"/>
                </a:solidFill>
                <a:latin typeface="Wingdings 2"/>
                <a:cs typeface="Wingdings 2"/>
              </a:rPr>
              <a:t></a:t>
            </a:r>
            <a:r>
              <a:rPr sz="1800" spc="85" dirty="0">
                <a:solidFill>
                  <a:srgbClr val="93C500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3D3C2C"/>
                </a:solidFill>
                <a:latin typeface="Century Gothic"/>
                <a:cs typeface="Century Gothic"/>
              </a:rPr>
              <a:t>Lead</a:t>
            </a:r>
            <a:r>
              <a:rPr sz="2400" spc="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2400" spc="-15" dirty="0">
                <a:solidFill>
                  <a:srgbClr val="3D3C2C"/>
                </a:solidFill>
                <a:latin typeface="Century Gothic"/>
                <a:cs typeface="Century Gothic"/>
              </a:rPr>
              <a:t>A</a:t>
            </a:r>
            <a:r>
              <a:rPr sz="2400" dirty="0">
                <a:solidFill>
                  <a:srgbClr val="3D3C2C"/>
                </a:solidFill>
                <a:latin typeface="Century Gothic"/>
                <a:cs typeface="Century Gothic"/>
              </a:rPr>
              <a:t>c</a:t>
            </a:r>
            <a:r>
              <a:rPr sz="2400" spc="15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2400" dirty="0">
                <a:solidFill>
                  <a:srgbClr val="3D3C2C"/>
                </a:solidFill>
                <a:latin typeface="Century Gothic"/>
                <a:cs typeface="Century Gothic"/>
              </a:rPr>
              <a:t>d</a:t>
            </a:r>
            <a:r>
              <a:rPr sz="2400" spc="-3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2400" spc="-5" dirty="0">
                <a:solidFill>
                  <a:srgbClr val="3D3C2C"/>
                </a:solidFill>
                <a:latin typeface="Century Gothic"/>
                <a:cs typeface="Century Gothic"/>
              </a:rPr>
              <a:t>B</a:t>
            </a:r>
            <a:r>
              <a:rPr sz="2400" spc="5" dirty="0">
                <a:solidFill>
                  <a:srgbClr val="3D3C2C"/>
                </a:solidFill>
                <a:latin typeface="Century Gothic"/>
                <a:cs typeface="Century Gothic"/>
              </a:rPr>
              <a:t>a</a:t>
            </a:r>
            <a:r>
              <a:rPr sz="2400" spc="-10" dirty="0">
                <a:solidFill>
                  <a:srgbClr val="3D3C2C"/>
                </a:solidFill>
                <a:latin typeface="Century Gothic"/>
                <a:cs typeface="Century Gothic"/>
              </a:rPr>
              <a:t>tt</a:t>
            </a:r>
            <a:r>
              <a:rPr sz="2400" spc="-15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2400" spc="-10" dirty="0">
                <a:solidFill>
                  <a:srgbClr val="3D3C2C"/>
                </a:solidFill>
                <a:latin typeface="Century Gothic"/>
                <a:cs typeface="Century Gothic"/>
              </a:rPr>
              <a:t>ry </a:t>
            </a:r>
            <a:r>
              <a:rPr sz="2400" spc="-5" dirty="0">
                <a:solidFill>
                  <a:srgbClr val="3D3C2C"/>
                </a:solidFill>
                <a:latin typeface="Century Gothic"/>
                <a:cs typeface="Century Gothic"/>
              </a:rPr>
              <a:t>(</a:t>
            </a:r>
            <a:r>
              <a:rPr sz="2400" dirty="0">
                <a:solidFill>
                  <a:srgbClr val="3D3C2C"/>
                </a:solidFill>
                <a:latin typeface="Century Gothic"/>
                <a:cs typeface="Century Gothic"/>
              </a:rPr>
              <a:t>12</a:t>
            </a:r>
            <a:r>
              <a:rPr sz="2400" spc="-1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2400" spc="-5" dirty="0">
                <a:solidFill>
                  <a:srgbClr val="3D3C2C"/>
                </a:solidFill>
                <a:latin typeface="Century Gothic"/>
                <a:cs typeface="Century Gothic"/>
              </a:rPr>
              <a:t>Volt)</a:t>
            </a:r>
            <a:endParaRPr sz="2400">
              <a:latin typeface="Century Gothic"/>
              <a:cs typeface="Century Gothic"/>
            </a:endParaRPr>
          </a:p>
          <a:p>
            <a:pPr marL="287020" marR="417830" indent="-274955">
              <a:lnSpc>
                <a:spcPct val="100000"/>
              </a:lnSpc>
              <a:spcBef>
                <a:spcPts val="575"/>
              </a:spcBef>
            </a:pPr>
            <a:r>
              <a:rPr sz="1800" spc="15" dirty="0">
                <a:solidFill>
                  <a:srgbClr val="93C500"/>
                </a:solidFill>
                <a:latin typeface="Wingdings 2"/>
                <a:cs typeface="Wingdings 2"/>
              </a:rPr>
              <a:t></a:t>
            </a:r>
            <a:r>
              <a:rPr sz="1800" spc="85" dirty="0">
                <a:solidFill>
                  <a:srgbClr val="93C500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3D3C2C"/>
                </a:solidFill>
                <a:latin typeface="Century Gothic"/>
                <a:cs typeface="Century Gothic"/>
              </a:rPr>
              <a:t>N</a:t>
            </a:r>
            <a:r>
              <a:rPr sz="2400" spc="10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2400" dirty="0">
                <a:solidFill>
                  <a:srgbClr val="3D3C2C"/>
                </a:solidFill>
                <a:latin typeface="Century Gothic"/>
                <a:cs typeface="Century Gothic"/>
              </a:rPr>
              <a:t>ckel</a:t>
            </a:r>
            <a:r>
              <a:rPr sz="2400" spc="-3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2400" spc="-25" dirty="0">
                <a:solidFill>
                  <a:srgbClr val="3D3C2C"/>
                </a:solidFill>
                <a:latin typeface="Century Gothic"/>
                <a:cs typeface="Century Gothic"/>
              </a:rPr>
              <a:t>M</a:t>
            </a:r>
            <a:r>
              <a:rPr sz="2400" spc="-15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2400" spc="-10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2400" spc="-15" dirty="0">
                <a:solidFill>
                  <a:srgbClr val="3D3C2C"/>
                </a:solidFill>
                <a:latin typeface="Century Gothic"/>
                <a:cs typeface="Century Gothic"/>
              </a:rPr>
              <a:t>a</a:t>
            </a:r>
            <a:r>
              <a:rPr sz="2400" dirty="0">
                <a:solidFill>
                  <a:srgbClr val="3D3C2C"/>
                </a:solidFill>
                <a:latin typeface="Century Gothic"/>
                <a:cs typeface="Century Gothic"/>
              </a:rPr>
              <a:t>l H</a:t>
            </a:r>
            <a:r>
              <a:rPr sz="2400" spc="-5" dirty="0">
                <a:solidFill>
                  <a:srgbClr val="3D3C2C"/>
                </a:solidFill>
                <a:latin typeface="Century Gothic"/>
                <a:cs typeface="Century Gothic"/>
              </a:rPr>
              <a:t>ydr</a:t>
            </a:r>
            <a:r>
              <a:rPr sz="2400" spc="20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2400" spc="-25" dirty="0">
                <a:solidFill>
                  <a:srgbClr val="3D3C2C"/>
                </a:solidFill>
                <a:latin typeface="Century Gothic"/>
                <a:cs typeface="Century Gothic"/>
              </a:rPr>
              <a:t>d</a:t>
            </a:r>
            <a:r>
              <a:rPr sz="2400" spc="-20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2400" spc="-1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2400" spc="-5" dirty="0">
                <a:solidFill>
                  <a:srgbClr val="3D3C2C"/>
                </a:solidFill>
                <a:latin typeface="Century Gothic"/>
                <a:cs typeface="Century Gothic"/>
              </a:rPr>
              <a:t>B</a:t>
            </a:r>
            <a:r>
              <a:rPr sz="2400" spc="5" dirty="0">
                <a:solidFill>
                  <a:srgbClr val="3D3C2C"/>
                </a:solidFill>
                <a:latin typeface="Century Gothic"/>
                <a:cs typeface="Century Gothic"/>
              </a:rPr>
              <a:t>a</a:t>
            </a:r>
            <a:r>
              <a:rPr sz="2400" spc="-10" dirty="0">
                <a:solidFill>
                  <a:srgbClr val="3D3C2C"/>
                </a:solidFill>
                <a:latin typeface="Century Gothic"/>
                <a:cs typeface="Century Gothic"/>
              </a:rPr>
              <a:t>tt</a:t>
            </a:r>
            <a:r>
              <a:rPr sz="2400" spc="-15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2400" spc="-10" dirty="0">
                <a:solidFill>
                  <a:srgbClr val="3D3C2C"/>
                </a:solidFill>
                <a:latin typeface="Century Gothic"/>
                <a:cs typeface="Century Gothic"/>
              </a:rPr>
              <a:t>ry </a:t>
            </a:r>
            <a:r>
              <a:rPr sz="2400" spc="-5" dirty="0">
                <a:solidFill>
                  <a:srgbClr val="3D3C2C"/>
                </a:solidFill>
                <a:latin typeface="Century Gothic"/>
                <a:cs typeface="Century Gothic"/>
              </a:rPr>
              <a:t>(N</a:t>
            </a:r>
            <a:r>
              <a:rPr sz="2400" spc="25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2400" dirty="0">
                <a:solidFill>
                  <a:srgbClr val="3D3C2C"/>
                </a:solidFill>
                <a:latin typeface="Century Gothic"/>
                <a:cs typeface="Century Gothic"/>
              </a:rPr>
              <a:t>MH)</a:t>
            </a:r>
            <a:endParaRPr sz="2400">
              <a:latin typeface="Century Gothic"/>
              <a:cs typeface="Century Gothic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4713859" y="5032640"/>
            <a:ext cx="3350895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1440">
              <a:lnSpc>
                <a:spcPct val="100000"/>
              </a:lnSpc>
            </a:pPr>
            <a:r>
              <a:rPr sz="1800" spc="15" dirty="0">
                <a:solidFill>
                  <a:srgbClr val="93C500"/>
                </a:solidFill>
                <a:latin typeface="Wingdings 2"/>
                <a:cs typeface="Wingdings 2"/>
              </a:rPr>
              <a:t></a:t>
            </a:r>
            <a:r>
              <a:rPr sz="1800" spc="80" dirty="0">
                <a:solidFill>
                  <a:srgbClr val="93C5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D3C2C"/>
                </a:solidFill>
                <a:latin typeface="Century Gothic"/>
                <a:cs typeface="Century Gothic"/>
              </a:rPr>
              <a:t>L</a:t>
            </a:r>
            <a:r>
              <a:rPr sz="2400" spc="15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2400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2400" spc="-10" dirty="0">
                <a:solidFill>
                  <a:srgbClr val="3D3C2C"/>
                </a:solidFill>
                <a:latin typeface="Century Gothic"/>
                <a:cs typeface="Century Gothic"/>
              </a:rPr>
              <a:t>h</a:t>
            </a:r>
            <a:r>
              <a:rPr sz="2400" spc="5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2400" dirty="0">
                <a:solidFill>
                  <a:srgbClr val="3D3C2C"/>
                </a:solidFill>
                <a:latin typeface="Century Gothic"/>
                <a:cs typeface="Century Gothic"/>
              </a:rPr>
              <a:t>um</a:t>
            </a:r>
            <a:r>
              <a:rPr sz="2400" spc="-3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2400" spc="-15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2400" dirty="0">
                <a:solidFill>
                  <a:srgbClr val="3D3C2C"/>
                </a:solidFill>
                <a:latin typeface="Century Gothic"/>
                <a:cs typeface="Century Gothic"/>
              </a:rPr>
              <a:t>on</a:t>
            </a:r>
            <a:r>
              <a:rPr sz="2400" spc="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2400" spc="-5" dirty="0">
                <a:solidFill>
                  <a:srgbClr val="3D3C2C"/>
                </a:solidFill>
                <a:latin typeface="Century Gothic"/>
                <a:cs typeface="Century Gothic"/>
              </a:rPr>
              <a:t>B</a:t>
            </a:r>
            <a:r>
              <a:rPr sz="2400" spc="5" dirty="0">
                <a:solidFill>
                  <a:srgbClr val="3D3C2C"/>
                </a:solidFill>
                <a:latin typeface="Century Gothic"/>
                <a:cs typeface="Century Gothic"/>
              </a:rPr>
              <a:t>a</a:t>
            </a:r>
            <a:r>
              <a:rPr sz="2400" dirty="0">
                <a:solidFill>
                  <a:srgbClr val="3D3C2C"/>
                </a:solidFill>
                <a:latin typeface="Century Gothic"/>
                <a:cs typeface="Century Gothic"/>
              </a:rPr>
              <a:t>ttery</a:t>
            </a:r>
            <a:endParaRPr sz="2400" dirty="0">
              <a:latin typeface="Century Gothic"/>
              <a:cs typeface="Century Gothic"/>
            </a:endParaRPr>
          </a:p>
          <a:p>
            <a:pPr marL="366395">
              <a:lnSpc>
                <a:spcPct val="100000"/>
              </a:lnSpc>
            </a:pPr>
            <a:r>
              <a:rPr sz="2400" spc="-5" dirty="0">
                <a:solidFill>
                  <a:srgbClr val="3D3C2C"/>
                </a:solidFill>
                <a:latin typeface="Century Gothic"/>
                <a:cs typeface="Century Gothic"/>
              </a:rPr>
              <a:t>(L</a:t>
            </a:r>
            <a:r>
              <a:rPr sz="2400" spc="20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2400" spc="-5" dirty="0">
                <a:solidFill>
                  <a:srgbClr val="3D3C2C"/>
                </a:solidFill>
                <a:latin typeface="Century Gothic"/>
                <a:cs typeface="Century Gothic"/>
              </a:rPr>
              <a:t>-</a:t>
            </a:r>
            <a:r>
              <a:rPr sz="2400" spc="-15" dirty="0">
                <a:solidFill>
                  <a:srgbClr val="3D3C2C"/>
                </a:solidFill>
                <a:latin typeface="Century Gothic"/>
                <a:cs typeface="Century Gothic"/>
              </a:rPr>
              <a:t>Ion)</a:t>
            </a:r>
            <a:endParaRPr sz="2400" dirty="0">
              <a:latin typeface="Century Gothic"/>
              <a:cs typeface="Century Gothic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4727575" y="146371"/>
            <a:ext cx="2480945" cy="360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A</a:t>
            </a:r>
            <a:r>
              <a:rPr sz="1200" spc="10" dirty="0">
                <a:solidFill>
                  <a:srgbClr val="FDFDFD"/>
                </a:solidFill>
                <a:latin typeface="Century Gothic"/>
                <a:cs typeface="Century Gothic"/>
              </a:rPr>
              <a:t>l</a:t>
            </a:r>
            <a:r>
              <a:rPr sz="1200" spc="-30" dirty="0">
                <a:solidFill>
                  <a:srgbClr val="FDFDFD"/>
                </a:solidFill>
                <a:latin typeface="Century Gothic"/>
                <a:cs typeface="Century Gothic"/>
              </a:rPr>
              <a:t>t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ern</a:t>
            </a:r>
            <a:r>
              <a:rPr sz="1200" spc="-15" dirty="0">
                <a:solidFill>
                  <a:srgbClr val="FDFDFD"/>
                </a:solidFill>
                <a:latin typeface="Century Gothic"/>
                <a:cs typeface="Century Gothic"/>
              </a:rPr>
              <a:t>a</a:t>
            </a:r>
            <a:r>
              <a:rPr sz="1200" spc="-30" dirty="0">
                <a:solidFill>
                  <a:srgbClr val="FDFDFD"/>
                </a:solidFill>
                <a:latin typeface="Century Gothic"/>
                <a:cs typeface="Century Gothic"/>
              </a:rPr>
              <a:t>t</a:t>
            </a:r>
            <a:r>
              <a:rPr sz="1200" spc="-5" dirty="0">
                <a:solidFill>
                  <a:srgbClr val="FDFDFD"/>
                </a:solidFill>
                <a:latin typeface="Century Gothic"/>
                <a:cs typeface="Century Gothic"/>
              </a:rPr>
              <a:t>iv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e</a:t>
            </a:r>
            <a:r>
              <a:rPr sz="1200" spc="35" dirty="0">
                <a:solidFill>
                  <a:srgbClr val="FDFDFD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FDFDFD"/>
                </a:solidFill>
                <a:latin typeface="Century Gothic"/>
                <a:cs typeface="Century Gothic"/>
              </a:rPr>
              <a:t>E</a:t>
            </a:r>
            <a:r>
              <a:rPr sz="1200" spc="20" dirty="0">
                <a:solidFill>
                  <a:srgbClr val="FDFDFD"/>
                </a:solidFill>
                <a:latin typeface="Century Gothic"/>
                <a:cs typeface="Century Gothic"/>
              </a:rPr>
              <a:t>l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e</a:t>
            </a:r>
            <a:r>
              <a:rPr sz="1200" spc="-20" dirty="0">
                <a:solidFill>
                  <a:srgbClr val="FDFDFD"/>
                </a:solidFill>
                <a:latin typeface="Century Gothic"/>
                <a:cs typeface="Century Gothic"/>
              </a:rPr>
              <a:t>c</a:t>
            </a:r>
            <a:r>
              <a:rPr sz="1200" spc="-30" dirty="0">
                <a:solidFill>
                  <a:srgbClr val="FDFDFD"/>
                </a:solidFill>
                <a:latin typeface="Century Gothic"/>
                <a:cs typeface="Century Gothic"/>
              </a:rPr>
              <a:t>t</a:t>
            </a:r>
            <a:r>
              <a:rPr sz="1200" spc="-5" dirty="0">
                <a:solidFill>
                  <a:srgbClr val="FDFDFD"/>
                </a:solidFill>
                <a:latin typeface="Century Gothic"/>
                <a:cs typeface="Century Gothic"/>
              </a:rPr>
              <a:t>ric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 </a:t>
            </a:r>
            <a:r>
              <a:rPr sz="1200" spc="-5" dirty="0">
                <a:solidFill>
                  <a:srgbClr val="FDFDFD"/>
                </a:solidFill>
                <a:latin typeface="Century Gothic"/>
                <a:cs typeface="Century Gothic"/>
              </a:rPr>
              <a:t>D</a:t>
            </a:r>
            <a:r>
              <a:rPr sz="1200" dirty="0">
                <a:solidFill>
                  <a:srgbClr val="FDFDFD"/>
                </a:solidFill>
                <a:latin typeface="Century Gothic"/>
                <a:cs typeface="Century Gothic"/>
              </a:rPr>
              <a:t>ri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ve</a:t>
            </a:r>
            <a:r>
              <a:rPr sz="1200" dirty="0">
                <a:solidFill>
                  <a:srgbClr val="FDFDFD"/>
                </a:solidFill>
                <a:latin typeface="Century Gothic"/>
                <a:cs typeface="Century Gothic"/>
              </a:rPr>
              <a:t> </a:t>
            </a:r>
            <a:r>
              <a:rPr sz="1200" spc="-15" dirty="0">
                <a:solidFill>
                  <a:srgbClr val="FDFDFD"/>
                </a:solidFill>
                <a:latin typeface="Century Gothic"/>
                <a:cs typeface="Century Gothic"/>
              </a:rPr>
              <a:t>V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ehic</a:t>
            </a:r>
            <a:r>
              <a:rPr sz="1200" spc="20" dirty="0">
                <a:solidFill>
                  <a:srgbClr val="FDFDFD"/>
                </a:solidFill>
                <a:latin typeface="Century Gothic"/>
                <a:cs typeface="Century Gothic"/>
              </a:rPr>
              <a:t>l</a:t>
            </a:r>
            <a:r>
              <a:rPr sz="1200" dirty="0">
                <a:solidFill>
                  <a:srgbClr val="FDFDFD"/>
                </a:solidFill>
                <a:latin typeface="Century Gothic"/>
                <a:cs typeface="Century Gothic"/>
              </a:rPr>
              <a:t>es 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f</a:t>
            </a:r>
            <a:r>
              <a:rPr sz="1200" spc="-20" dirty="0">
                <a:solidFill>
                  <a:srgbClr val="FDFDFD"/>
                </a:solidFill>
                <a:latin typeface="Century Gothic"/>
                <a:cs typeface="Century Gothic"/>
              </a:rPr>
              <a:t>o</a:t>
            </a:r>
            <a:r>
              <a:rPr sz="1200" spc="-5" dirty="0">
                <a:solidFill>
                  <a:srgbClr val="FDFDFD"/>
                </a:solidFill>
                <a:latin typeface="Century Gothic"/>
                <a:cs typeface="Century Gothic"/>
              </a:rPr>
              <a:t>r</a:t>
            </a:r>
            <a:r>
              <a:rPr sz="1200" spc="10" dirty="0">
                <a:solidFill>
                  <a:srgbClr val="FDFDFD"/>
                </a:solidFill>
                <a:latin typeface="Century Gothic"/>
                <a:cs typeface="Century Gothic"/>
              </a:rPr>
              <a:t> </a:t>
            </a:r>
            <a:r>
              <a:rPr sz="1200" spc="-30" dirty="0">
                <a:solidFill>
                  <a:srgbClr val="FDFDFD"/>
                </a:solidFill>
                <a:latin typeface="Century Gothic"/>
                <a:cs typeface="Century Gothic"/>
              </a:rPr>
              <a:t>t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he</a:t>
            </a:r>
            <a:r>
              <a:rPr sz="1200" spc="35" dirty="0">
                <a:solidFill>
                  <a:srgbClr val="FDFDFD"/>
                </a:solidFill>
                <a:latin typeface="Century Gothic"/>
                <a:cs typeface="Century Gothic"/>
              </a:rPr>
              <a:t> </a:t>
            </a:r>
            <a:r>
              <a:rPr sz="1200" spc="-20" dirty="0">
                <a:solidFill>
                  <a:srgbClr val="FDFDFD"/>
                </a:solidFill>
                <a:latin typeface="Century Gothic"/>
                <a:cs typeface="Century Gothic"/>
              </a:rPr>
              <a:t>F</a:t>
            </a:r>
            <a:r>
              <a:rPr sz="1200" spc="-5" dirty="0">
                <a:solidFill>
                  <a:srgbClr val="FDFDFD"/>
                </a:solidFill>
                <a:latin typeface="Century Gothic"/>
                <a:cs typeface="Century Gothic"/>
              </a:rPr>
              <a:t>irs</a:t>
            </a:r>
            <a:r>
              <a:rPr sz="1200" dirty="0">
                <a:solidFill>
                  <a:srgbClr val="FDFDFD"/>
                </a:solidFill>
                <a:latin typeface="Century Gothic"/>
                <a:cs typeface="Century Gothic"/>
              </a:rPr>
              <a:t>t</a:t>
            </a:r>
            <a:r>
              <a:rPr sz="1200" spc="15" dirty="0">
                <a:solidFill>
                  <a:srgbClr val="FDFDFD"/>
                </a:solidFill>
                <a:latin typeface="Century Gothic"/>
                <a:cs typeface="Century Gothic"/>
              </a:rPr>
              <a:t> 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R</a:t>
            </a:r>
            <a:r>
              <a:rPr sz="1200" dirty="0">
                <a:solidFill>
                  <a:srgbClr val="FDFDFD"/>
                </a:solidFill>
                <a:latin typeface="Century Gothic"/>
                <a:cs typeface="Century Gothic"/>
              </a:rPr>
              <a:t>esp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onder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73" name="Footer Placeholder 72">
            <a:extLst>
              <a:ext uri="{FF2B5EF4-FFF2-40B4-BE49-F238E27FC236}">
                <a16:creationId xmlns:a16="http://schemas.microsoft.com/office/drawing/2014/main" id="{8FA3453D-90BC-417C-8D6D-6B418562069C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2700">
              <a:lnSpc>
                <a:spcPct val="100000"/>
              </a:lnSpc>
            </a:pPr>
            <a:r>
              <a:rPr lang="en-US" spc="-5"/>
              <a:t>Federal Fire Department San Diego Training</a:t>
            </a:r>
            <a:endParaRPr lang="en-US" spc="-15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51509" y="0"/>
            <a:ext cx="339090" cy="6858000"/>
          </a:xfrm>
          <a:custGeom>
            <a:avLst/>
            <a:gdLst/>
            <a:ahLst/>
            <a:cxnLst/>
            <a:rect l="l" t="t" r="r" b="b"/>
            <a:pathLst>
              <a:path w="339090" h="6858000">
                <a:moveTo>
                  <a:pt x="0" y="6857999"/>
                </a:moveTo>
                <a:lnTo>
                  <a:pt x="339090" y="6857999"/>
                </a:lnTo>
                <a:lnTo>
                  <a:pt x="339090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228600" cy="6858000"/>
          </a:xfrm>
          <a:custGeom>
            <a:avLst/>
            <a:gdLst/>
            <a:ahLst/>
            <a:cxnLst/>
            <a:rect l="l" t="t" r="r" b="b"/>
            <a:pathLst>
              <a:path w="228600" h="6858000">
                <a:moveTo>
                  <a:pt x="0" y="6857999"/>
                </a:moveTo>
                <a:lnTo>
                  <a:pt x="228600" y="6857999"/>
                </a:lnTo>
                <a:lnTo>
                  <a:pt x="228600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51509" y="0"/>
            <a:ext cx="228600" cy="6858000"/>
          </a:xfrm>
          <a:custGeom>
            <a:avLst/>
            <a:gdLst/>
            <a:ahLst/>
            <a:cxnLst/>
            <a:rect l="l" t="t" r="r" b="b"/>
            <a:pathLst>
              <a:path w="228600" h="6858000">
                <a:moveTo>
                  <a:pt x="0" y="6857999"/>
                </a:moveTo>
                <a:lnTo>
                  <a:pt x="228600" y="6857999"/>
                </a:lnTo>
                <a:lnTo>
                  <a:pt x="228600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28600" y="0"/>
            <a:ext cx="194310" cy="6858000"/>
          </a:xfrm>
          <a:custGeom>
            <a:avLst/>
            <a:gdLst/>
            <a:ahLst/>
            <a:cxnLst/>
            <a:rect l="l" t="t" r="r" b="b"/>
            <a:pathLst>
              <a:path w="194309" h="6858000">
                <a:moveTo>
                  <a:pt x="0" y="6857999"/>
                </a:moveTo>
                <a:lnTo>
                  <a:pt x="194309" y="6857999"/>
                </a:lnTo>
                <a:lnTo>
                  <a:pt x="194309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413510" y="0"/>
            <a:ext cx="1482090" cy="601980"/>
          </a:xfrm>
          <a:custGeom>
            <a:avLst/>
            <a:gdLst/>
            <a:ahLst/>
            <a:cxnLst/>
            <a:rect l="l" t="t" r="r" b="b"/>
            <a:pathLst>
              <a:path w="1482089" h="601980">
                <a:moveTo>
                  <a:pt x="0" y="601878"/>
                </a:moveTo>
                <a:lnTo>
                  <a:pt x="1482090" y="601878"/>
                </a:lnTo>
                <a:lnTo>
                  <a:pt x="1482090" y="0"/>
                </a:lnTo>
                <a:lnTo>
                  <a:pt x="0" y="0"/>
                </a:lnTo>
                <a:lnTo>
                  <a:pt x="0" y="60187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413510" y="6250330"/>
            <a:ext cx="1482090" cy="607695"/>
          </a:xfrm>
          <a:custGeom>
            <a:avLst/>
            <a:gdLst/>
            <a:ahLst/>
            <a:cxnLst/>
            <a:rect l="l" t="t" r="r" b="b"/>
            <a:pathLst>
              <a:path w="1482089" h="607695">
                <a:moveTo>
                  <a:pt x="0" y="607669"/>
                </a:moveTo>
                <a:lnTo>
                  <a:pt x="1482090" y="607669"/>
                </a:lnTo>
                <a:lnTo>
                  <a:pt x="1482090" y="0"/>
                </a:lnTo>
                <a:lnTo>
                  <a:pt x="0" y="0"/>
                </a:lnTo>
                <a:lnTo>
                  <a:pt x="0" y="60766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22909" y="0"/>
            <a:ext cx="228600" cy="6858000"/>
          </a:xfrm>
          <a:custGeom>
            <a:avLst/>
            <a:gdLst/>
            <a:ahLst/>
            <a:cxnLst/>
            <a:rect l="l" t="t" r="r" b="b"/>
            <a:pathLst>
              <a:path w="228600" h="6858000">
                <a:moveTo>
                  <a:pt x="0" y="6857999"/>
                </a:moveTo>
                <a:lnTo>
                  <a:pt x="228600" y="6857999"/>
                </a:lnTo>
                <a:lnTo>
                  <a:pt x="228600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51509" y="0"/>
            <a:ext cx="762000" cy="6858000"/>
          </a:xfrm>
          <a:custGeom>
            <a:avLst/>
            <a:gdLst/>
            <a:ahLst/>
            <a:cxnLst/>
            <a:rect l="l" t="t" r="r" b="b"/>
            <a:pathLst>
              <a:path w="762000" h="6858000">
                <a:moveTo>
                  <a:pt x="0" y="6858000"/>
                </a:moveTo>
                <a:lnTo>
                  <a:pt x="762000" y="6858000"/>
                </a:lnTo>
                <a:lnTo>
                  <a:pt x="762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629400" y="6250330"/>
            <a:ext cx="1524000" cy="607695"/>
          </a:xfrm>
          <a:custGeom>
            <a:avLst/>
            <a:gdLst/>
            <a:ahLst/>
            <a:cxnLst/>
            <a:rect l="l" t="t" r="r" b="b"/>
            <a:pathLst>
              <a:path w="1524000" h="607695">
                <a:moveTo>
                  <a:pt x="0" y="607669"/>
                </a:moveTo>
                <a:lnTo>
                  <a:pt x="1524000" y="607669"/>
                </a:lnTo>
                <a:lnTo>
                  <a:pt x="1524000" y="0"/>
                </a:lnTo>
                <a:lnTo>
                  <a:pt x="0" y="0"/>
                </a:lnTo>
                <a:lnTo>
                  <a:pt x="0" y="60766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915400" y="0"/>
            <a:ext cx="228600" cy="6858000"/>
          </a:xfrm>
          <a:custGeom>
            <a:avLst/>
            <a:gdLst/>
            <a:ahLst/>
            <a:cxnLst/>
            <a:rect l="l" t="t" r="r" b="b"/>
            <a:pathLst>
              <a:path w="228600" h="6858000">
                <a:moveTo>
                  <a:pt x="0" y="6857999"/>
                </a:moveTo>
                <a:lnTo>
                  <a:pt x="228600" y="6857999"/>
                </a:lnTo>
                <a:lnTo>
                  <a:pt x="228600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153400" y="0"/>
            <a:ext cx="762000" cy="6858000"/>
          </a:xfrm>
          <a:custGeom>
            <a:avLst/>
            <a:gdLst/>
            <a:ahLst/>
            <a:cxnLst/>
            <a:rect l="l" t="t" r="r" b="b"/>
            <a:pathLst>
              <a:path w="762000" h="6858000">
                <a:moveTo>
                  <a:pt x="0" y="6858000"/>
                </a:moveTo>
                <a:lnTo>
                  <a:pt x="762000" y="6858000"/>
                </a:lnTo>
                <a:lnTo>
                  <a:pt x="762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886200" y="0"/>
            <a:ext cx="2743200" cy="6858000"/>
          </a:xfrm>
          <a:custGeom>
            <a:avLst/>
            <a:gdLst/>
            <a:ahLst/>
            <a:cxnLst/>
            <a:rect l="l" t="t" r="r" b="b"/>
            <a:pathLst>
              <a:path w="2743200" h="6858000">
                <a:moveTo>
                  <a:pt x="0" y="6857999"/>
                </a:moveTo>
                <a:lnTo>
                  <a:pt x="2743200" y="6857999"/>
                </a:lnTo>
                <a:lnTo>
                  <a:pt x="2743200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895600" y="0"/>
            <a:ext cx="228600" cy="601980"/>
          </a:xfrm>
          <a:custGeom>
            <a:avLst/>
            <a:gdLst/>
            <a:ahLst/>
            <a:cxnLst/>
            <a:rect l="l" t="t" r="r" b="b"/>
            <a:pathLst>
              <a:path w="228600" h="601980">
                <a:moveTo>
                  <a:pt x="0" y="601878"/>
                </a:moveTo>
                <a:lnTo>
                  <a:pt x="228600" y="601878"/>
                </a:lnTo>
                <a:lnTo>
                  <a:pt x="228600" y="0"/>
                </a:lnTo>
                <a:lnTo>
                  <a:pt x="0" y="0"/>
                </a:lnTo>
                <a:lnTo>
                  <a:pt x="0" y="60187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895600" y="6250330"/>
            <a:ext cx="228600" cy="607695"/>
          </a:xfrm>
          <a:custGeom>
            <a:avLst/>
            <a:gdLst/>
            <a:ahLst/>
            <a:cxnLst/>
            <a:rect l="l" t="t" r="r" b="b"/>
            <a:pathLst>
              <a:path w="228600" h="607695">
                <a:moveTo>
                  <a:pt x="0" y="607669"/>
                </a:moveTo>
                <a:lnTo>
                  <a:pt x="228600" y="607669"/>
                </a:lnTo>
                <a:lnTo>
                  <a:pt x="228600" y="0"/>
                </a:lnTo>
                <a:lnTo>
                  <a:pt x="0" y="0"/>
                </a:lnTo>
                <a:lnTo>
                  <a:pt x="0" y="60766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124200" y="0"/>
            <a:ext cx="762000" cy="601980"/>
          </a:xfrm>
          <a:custGeom>
            <a:avLst/>
            <a:gdLst/>
            <a:ahLst/>
            <a:cxnLst/>
            <a:rect l="l" t="t" r="r" b="b"/>
            <a:pathLst>
              <a:path w="762000" h="601980">
                <a:moveTo>
                  <a:pt x="0" y="601878"/>
                </a:moveTo>
                <a:lnTo>
                  <a:pt x="762000" y="601878"/>
                </a:lnTo>
                <a:lnTo>
                  <a:pt x="762000" y="0"/>
                </a:lnTo>
                <a:lnTo>
                  <a:pt x="0" y="0"/>
                </a:lnTo>
                <a:lnTo>
                  <a:pt x="0" y="60187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124200" y="6250330"/>
            <a:ext cx="762000" cy="607695"/>
          </a:xfrm>
          <a:custGeom>
            <a:avLst/>
            <a:gdLst/>
            <a:ahLst/>
            <a:cxnLst/>
            <a:rect l="l" t="t" r="r" b="b"/>
            <a:pathLst>
              <a:path w="762000" h="607695">
                <a:moveTo>
                  <a:pt x="0" y="607669"/>
                </a:moveTo>
                <a:lnTo>
                  <a:pt x="762000" y="607669"/>
                </a:lnTo>
                <a:lnTo>
                  <a:pt x="762000" y="0"/>
                </a:lnTo>
                <a:lnTo>
                  <a:pt x="0" y="0"/>
                </a:lnTo>
                <a:lnTo>
                  <a:pt x="0" y="60766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0" y="5035169"/>
            <a:ext cx="9132570" cy="1166495"/>
          </a:xfrm>
          <a:custGeom>
            <a:avLst/>
            <a:gdLst/>
            <a:ahLst/>
            <a:cxnLst/>
            <a:rect l="l" t="t" r="r" b="b"/>
            <a:pathLst>
              <a:path w="9132570" h="1166495">
                <a:moveTo>
                  <a:pt x="0" y="1116954"/>
                </a:moveTo>
                <a:lnTo>
                  <a:pt x="62221" y="1120689"/>
                </a:lnTo>
                <a:lnTo>
                  <a:pt x="136462" y="1125107"/>
                </a:lnTo>
                <a:lnTo>
                  <a:pt x="210992" y="1129462"/>
                </a:lnTo>
                <a:lnTo>
                  <a:pt x="285957" y="1133724"/>
                </a:lnTo>
                <a:lnTo>
                  <a:pt x="361501" y="1137861"/>
                </a:lnTo>
                <a:lnTo>
                  <a:pt x="437768" y="1141842"/>
                </a:lnTo>
                <a:lnTo>
                  <a:pt x="514904" y="1145636"/>
                </a:lnTo>
                <a:lnTo>
                  <a:pt x="593053" y="1149211"/>
                </a:lnTo>
                <a:lnTo>
                  <a:pt x="672360" y="1152538"/>
                </a:lnTo>
                <a:lnTo>
                  <a:pt x="752970" y="1155584"/>
                </a:lnTo>
                <a:lnTo>
                  <a:pt x="835027" y="1158318"/>
                </a:lnTo>
                <a:lnTo>
                  <a:pt x="918676" y="1160709"/>
                </a:lnTo>
                <a:lnTo>
                  <a:pt x="1004062" y="1162726"/>
                </a:lnTo>
                <a:lnTo>
                  <a:pt x="1091330" y="1164338"/>
                </a:lnTo>
                <a:lnTo>
                  <a:pt x="1180624" y="1165513"/>
                </a:lnTo>
                <a:lnTo>
                  <a:pt x="1272089" y="1166220"/>
                </a:lnTo>
                <a:lnTo>
                  <a:pt x="1365870" y="1166429"/>
                </a:lnTo>
                <a:lnTo>
                  <a:pt x="1462112" y="1166108"/>
                </a:lnTo>
                <a:lnTo>
                  <a:pt x="1560959" y="1165226"/>
                </a:lnTo>
                <a:lnTo>
                  <a:pt x="1662557" y="1163751"/>
                </a:lnTo>
                <a:lnTo>
                  <a:pt x="1766741" y="1161946"/>
                </a:lnTo>
                <a:lnTo>
                  <a:pt x="1873208" y="1160052"/>
                </a:lnTo>
                <a:lnTo>
                  <a:pt x="1981896" y="1158014"/>
                </a:lnTo>
                <a:lnTo>
                  <a:pt x="2092741" y="1155771"/>
                </a:lnTo>
                <a:lnTo>
                  <a:pt x="2205682" y="1153268"/>
                </a:lnTo>
                <a:lnTo>
                  <a:pt x="2320656" y="1150445"/>
                </a:lnTo>
                <a:lnTo>
                  <a:pt x="2437601" y="1147245"/>
                </a:lnTo>
                <a:lnTo>
                  <a:pt x="2556454" y="1143611"/>
                </a:lnTo>
                <a:lnTo>
                  <a:pt x="2677153" y="1139483"/>
                </a:lnTo>
                <a:lnTo>
                  <a:pt x="2799635" y="1134805"/>
                </a:lnTo>
                <a:lnTo>
                  <a:pt x="2923839" y="1129518"/>
                </a:lnTo>
                <a:lnTo>
                  <a:pt x="3049701" y="1123564"/>
                </a:lnTo>
                <a:lnTo>
                  <a:pt x="3177160" y="1116886"/>
                </a:lnTo>
                <a:lnTo>
                  <a:pt x="3306153" y="1109426"/>
                </a:lnTo>
                <a:lnTo>
                  <a:pt x="3436618" y="1101126"/>
                </a:lnTo>
                <a:lnTo>
                  <a:pt x="3568491" y="1091927"/>
                </a:lnTo>
                <a:lnTo>
                  <a:pt x="3701712" y="1081772"/>
                </a:lnTo>
                <a:lnTo>
                  <a:pt x="3836217" y="1070604"/>
                </a:lnTo>
                <a:lnTo>
                  <a:pt x="3971944" y="1058364"/>
                </a:lnTo>
                <a:lnTo>
                  <a:pt x="4108830" y="1044994"/>
                </a:lnTo>
                <a:lnTo>
                  <a:pt x="4249054" y="1030455"/>
                </a:lnTo>
                <a:lnTo>
                  <a:pt x="4394374" y="1014788"/>
                </a:lnTo>
                <a:lnTo>
                  <a:pt x="4544157" y="998048"/>
                </a:lnTo>
                <a:lnTo>
                  <a:pt x="4697772" y="980295"/>
                </a:lnTo>
                <a:lnTo>
                  <a:pt x="4854586" y="961587"/>
                </a:lnTo>
                <a:lnTo>
                  <a:pt x="5013968" y="941980"/>
                </a:lnTo>
                <a:lnTo>
                  <a:pt x="5175284" y="921533"/>
                </a:lnTo>
                <a:lnTo>
                  <a:pt x="5337902" y="900304"/>
                </a:lnTo>
                <a:lnTo>
                  <a:pt x="5501191" y="878350"/>
                </a:lnTo>
                <a:lnTo>
                  <a:pt x="5664517" y="855730"/>
                </a:lnTo>
                <a:lnTo>
                  <a:pt x="5827249" y="832502"/>
                </a:lnTo>
                <a:lnTo>
                  <a:pt x="5988755" y="808723"/>
                </a:lnTo>
                <a:lnTo>
                  <a:pt x="6148401" y="784451"/>
                </a:lnTo>
                <a:lnTo>
                  <a:pt x="6305557" y="759744"/>
                </a:lnTo>
                <a:lnTo>
                  <a:pt x="6459589" y="734660"/>
                </a:lnTo>
                <a:lnTo>
                  <a:pt x="6609865" y="709257"/>
                </a:lnTo>
                <a:lnTo>
                  <a:pt x="6755753" y="683593"/>
                </a:lnTo>
                <a:lnTo>
                  <a:pt x="6896621" y="657725"/>
                </a:lnTo>
                <a:lnTo>
                  <a:pt x="7031837" y="631712"/>
                </a:lnTo>
                <a:lnTo>
                  <a:pt x="7160768" y="605612"/>
                </a:lnTo>
                <a:lnTo>
                  <a:pt x="7286437" y="578739"/>
                </a:lnTo>
                <a:lnTo>
                  <a:pt x="7411952" y="550492"/>
                </a:lnTo>
                <a:lnTo>
                  <a:pt x="7536862" y="521039"/>
                </a:lnTo>
                <a:lnTo>
                  <a:pt x="7660719" y="490551"/>
                </a:lnTo>
                <a:lnTo>
                  <a:pt x="7783071" y="459196"/>
                </a:lnTo>
                <a:lnTo>
                  <a:pt x="7903471" y="427144"/>
                </a:lnTo>
                <a:lnTo>
                  <a:pt x="8021466" y="394564"/>
                </a:lnTo>
                <a:lnTo>
                  <a:pt x="8136609" y="361625"/>
                </a:lnTo>
                <a:lnTo>
                  <a:pt x="8248449" y="328496"/>
                </a:lnTo>
                <a:lnTo>
                  <a:pt x="8356536" y="295348"/>
                </a:lnTo>
                <a:lnTo>
                  <a:pt x="8460421" y="262348"/>
                </a:lnTo>
                <a:lnTo>
                  <a:pt x="8559653" y="229667"/>
                </a:lnTo>
                <a:lnTo>
                  <a:pt x="8653784" y="197474"/>
                </a:lnTo>
                <a:lnTo>
                  <a:pt x="8742363" y="165938"/>
                </a:lnTo>
                <a:lnTo>
                  <a:pt x="8824940" y="135228"/>
                </a:lnTo>
                <a:lnTo>
                  <a:pt x="8901066" y="105514"/>
                </a:lnTo>
                <a:lnTo>
                  <a:pt x="8970291" y="76965"/>
                </a:lnTo>
                <a:lnTo>
                  <a:pt x="9032165" y="49750"/>
                </a:lnTo>
                <a:lnTo>
                  <a:pt x="9086238" y="24038"/>
                </a:lnTo>
                <a:lnTo>
                  <a:pt x="9132062" y="0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0" y="3486896"/>
            <a:ext cx="9132570" cy="865505"/>
          </a:xfrm>
          <a:custGeom>
            <a:avLst/>
            <a:gdLst/>
            <a:ahLst/>
            <a:cxnLst/>
            <a:rect l="l" t="t" r="r" b="b"/>
            <a:pathLst>
              <a:path w="9132570" h="865504">
                <a:moveTo>
                  <a:pt x="0" y="865071"/>
                </a:moveTo>
                <a:lnTo>
                  <a:pt x="67350" y="829494"/>
                </a:lnTo>
                <a:lnTo>
                  <a:pt x="107441" y="808565"/>
                </a:lnTo>
                <a:lnTo>
                  <a:pt x="148107" y="787643"/>
                </a:lnTo>
                <a:lnTo>
                  <a:pt x="189539" y="766730"/>
                </a:lnTo>
                <a:lnTo>
                  <a:pt x="231928" y="745829"/>
                </a:lnTo>
                <a:lnTo>
                  <a:pt x="275467" y="724941"/>
                </a:lnTo>
                <a:lnTo>
                  <a:pt x="320346" y="704070"/>
                </a:lnTo>
                <a:lnTo>
                  <a:pt x="366757" y="683217"/>
                </a:lnTo>
                <a:lnTo>
                  <a:pt x="414891" y="662384"/>
                </a:lnTo>
                <a:lnTo>
                  <a:pt x="464940" y="641574"/>
                </a:lnTo>
                <a:lnTo>
                  <a:pt x="517096" y="620789"/>
                </a:lnTo>
                <a:lnTo>
                  <a:pt x="571550" y="600032"/>
                </a:lnTo>
                <a:lnTo>
                  <a:pt x="628493" y="579305"/>
                </a:lnTo>
                <a:lnTo>
                  <a:pt x="688118" y="558609"/>
                </a:lnTo>
                <a:lnTo>
                  <a:pt x="750615" y="537948"/>
                </a:lnTo>
                <a:lnTo>
                  <a:pt x="816176" y="517323"/>
                </a:lnTo>
                <a:lnTo>
                  <a:pt x="884992" y="496737"/>
                </a:lnTo>
                <a:lnTo>
                  <a:pt x="957255" y="476193"/>
                </a:lnTo>
                <a:lnTo>
                  <a:pt x="1033157" y="455691"/>
                </a:lnTo>
                <a:lnTo>
                  <a:pt x="1112552" y="434762"/>
                </a:lnTo>
                <a:lnTo>
                  <a:pt x="1195107" y="413029"/>
                </a:lnTo>
                <a:lnTo>
                  <a:pt x="1280716" y="390639"/>
                </a:lnTo>
                <a:lnTo>
                  <a:pt x="1369270" y="367739"/>
                </a:lnTo>
                <a:lnTo>
                  <a:pt x="1460664" y="344477"/>
                </a:lnTo>
                <a:lnTo>
                  <a:pt x="1554789" y="320999"/>
                </a:lnTo>
                <a:lnTo>
                  <a:pt x="1651539" y="297452"/>
                </a:lnTo>
                <a:lnTo>
                  <a:pt x="1750807" y="273984"/>
                </a:lnTo>
                <a:lnTo>
                  <a:pt x="1852486" y="250740"/>
                </a:lnTo>
                <a:lnTo>
                  <a:pt x="1956468" y="227869"/>
                </a:lnTo>
                <a:lnTo>
                  <a:pt x="2062647" y="205517"/>
                </a:lnTo>
                <a:lnTo>
                  <a:pt x="2170915" y="183831"/>
                </a:lnTo>
                <a:lnTo>
                  <a:pt x="2281166" y="162958"/>
                </a:lnTo>
                <a:lnTo>
                  <a:pt x="2393292" y="143045"/>
                </a:lnTo>
                <a:lnTo>
                  <a:pt x="2507186" y="124239"/>
                </a:lnTo>
                <a:lnTo>
                  <a:pt x="2622742" y="106687"/>
                </a:lnTo>
                <a:lnTo>
                  <a:pt x="2739851" y="90536"/>
                </a:lnTo>
                <a:lnTo>
                  <a:pt x="2858408" y="75933"/>
                </a:lnTo>
                <a:lnTo>
                  <a:pt x="2978305" y="63025"/>
                </a:lnTo>
                <a:lnTo>
                  <a:pt x="3099435" y="51958"/>
                </a:lnTo>
                <a:lnTo>
                  <a:pt x="3222451" y="42339"/>
                </a:lnTo>
                <a:lnTo>
                  <a:pt x="3347963" y="33678"/>
                </a:lnTo>
                <a:lnTo>
                  <a:pt x="3475855" y="25986"/>
                </a:lnTo>
                <a:lnTo>
                  <a:pt x="3606012" y="19272"/>
                </a:lnTo>
                <a:lnTo>
                  <a:pt x="3738318" y="13543"/>
                </a:lnTo>
                <a:lnTo>
                  <a:pt x="3872657" y="8809"/>
                </a:lnTo>
                <a:lnTo>
                  <a:pt x="4008913" y="5079"/>
                </a:lnTo>
                <a:lnTo>
                  <a:pt x="4146971" y="2361"/>
                </a:lnTo>
                <a:lnTo>
                  <a:pt x="4286715" y="665"/>
                </a:lnTo>
                <a:lnTo>
                  <a:pt x="4428029" y="0"/>
                </a:lnTo>
                <a:lnTo>
                  <a:pt x="4570798" y="373"/>
                </a:lnTo>
                <a:lnTo>
                  <a:pt x="4714905" y="1794"/>
                </a:lnTo>
                <a:lnTo>
                  <a:pt x="4860235" y="4273"/>
                </a:lnTo>
                <a:lnTo>
                  <a:pt x="5006673" y="7817"/>
                </a:lnTo>
                <a:lnTo>
                  <a:pt x="5154102" y="12436"/>
                </a:lnTo>
                <a:lnTo>
                  <a:pt x="5302407" y="18138"/>
                </a:lnTo>
                <a:lnTo>
                  <a:pt x="5451472" y="24932"/>
                </a:lnTo>
                <a:lnTo>
                  <a:pt x="5601181" y="32828"/>
                </a:lnTo>
                <a:lnTo>
                  <a:pt x="5751420" y="41834"/>
                </a:lnTo>
                <a:lnTo>
                  <a:pt x="5902071" y="51958"/>
                </a:lnTo>
                <a:lnTo>
                  <a:pt x="6057697" y="64195"/>
                </a:lnTo>
                <a:lnTo>
                  <a:pt x="6222037" y="79317"/>
                </a:lnTo>
                <a:lnTo>
                  <a:pt x="6393743" y="97004"/>
                </a:lnTo>
                <a:lnTo>
                  <a:pt x="6571465" y="116936"/>
                </a:lnTo>
                <a:lnTo>
                  <a:pt x="6753854" y="138791"/>
                </a:lnTo>
                <a:lnTo>
                  <a:pt x="6939559" y="162249"/>
                </a:lnTo>
                <a:lnTo>
                  <a:pt x="7127232" y="186989"/>
                </a:lnTo>
                <a:lnTo>
                  <a:pt x="7315524" y="212692"/>
                </a:lnTo>
                <a:lnTo>
                  <a:pt x="7503084" y="239035"/>
                </a:lnTo>
                <a:lnTo>
                  <a:pt x="7688564" y="265699"/>
                </a:lnTo>
                <a:lnTo>
                  <a:pt x="7870613" y="292364"/>
                </a:lnTo>
                <a:lnTo>
                  <a:pt x="8047884" y="318707"/>
                </a:lnTo>
                <a:lnTo>
                  <a:pt x="8219025" y="344409"/>
                </a:lnTo>
                <a:lnTo>
                  <a:pt x="8382689" y="369150"/>
                </a:lnTo>
                <a:lnTo>
                  <a:pt x="8537525" y="392608"/>
                </a:lnTo>
                <a:lnTo>
                  <a:pt x="8682184" y="414463"/>
                </a:lnTo>
                <a:lnTo>
                  <a:pt x="8815316" y="434394"/>
                </a:lnTo>
                <a:lnTo>
                  <a:pt x="8935573" y="452082"/>
                </a:lnTo>
                <a:lnTo>
                  <a:pt x="9041605" y="467204"/>
                </a:lnTo>
                <a:lnTo>
                  <a:pt x="9132062" y="479440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0" y="5651578"/>
            <a:ext cx="2980690" cy="1200785"/>
          </a:xfrm>
          <a:custGeom>
            <a:avLst/>
            <a:gdLst/>
            <a:ahLst/>
            <a:cxnLst/>
            <a:rect l="l" t="t" r="r" b="b"/>
            <a:pathLst>
              <a:path w="2980690" h="1200784">
                <a:moveTo>
                  <a:pt x="0" y="0"/>
                </a:moveTo>
                <a:lnTo>
                  <a:pt x="141723" y="64425"/>
                </a:lnTo>
                <a:lnTo>
                  <a:pt x="306968" y="139427"/>
                </a:lnTo>
                <a:lnTo>
                  <a:pt x="471756" y="213988"/>
                </a:lnTo>
                <a:lnTo>
                  <a:pt x="635856" y="287888"/>
                </a:lnTo>
                <a:lnTo>
                  <a:pt x="799039" y="360907"/>
                </a:lnTo>
                <a:lnTo>
                  <a:pt x="961075" y="432823"/>
                </a:lnTo>
                <a:lnTo>
                  <a:pt x="1121735" y="503417"/>
                </a:lnTo>
                <a:lnTo>
                  <a:pt x="1280790" y="572468"/>
                </a:lnTo>
                <a:lnTo>
                  <a:pt x="1438010" y="639756"/>
                </a:lnTo>
                <a:lnTo>
                  <a:pt x="1593165" y="705059"/>
                </a:lnTo>
                <a:lnTo>
                  <a:pt x="1746026" y="768159"/>
                </a:lnTo>
                <a:lnTo>
                  <a:pt x="1896364" y="828833"/>
                </a:lnTo>
                <a:lnTo>
                  <a:pt x="2043949" y="886862"/>
                </a:lnTo>
                <a:lnTo>
                  <a:pt x="2188552" y="942026"/>
                </a:lnTo>
                <a:lnTo>
                  <a:pt x="2329943" y="994103"/>
                </a:lnTo>
                <a:lnTo>
                  <a:pt x="2467893" y="1042874"/>
                </a:lnTo>
                <a:lnTo>
                  <a:pt x="2602172" y="1088118"/>
                </a:lnTo>
                <a:lnTo>
                  <a:pt x="2732550" y="1129614"/>
                </a:lnTo>
                <a:lnTo>
                  <a:pt x="2858799" y="1167143"/>
                </a:lnTo>
                <a:lnTo>
                  <a:pt x="2980690" y="1200483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0" y="5288618"/>
            <a:ext cx="9132570" cy="1463675"/>
          </a:xfrm>
          <a:custGeom>
            <a:avLst/>
            <a:gdLst/>
            <a:ahLst/>
            <a:cxnLst/>
            <a:rect l="l" t="t" r="r" b="b"/>
            <a:pathLst>
              <a:path w="9132570" h="1463675">
                <a:moveTo>
                  <a:pt x="0" y="0"/>
                </a:moveTo>
                <a:lnTo>
                  <a:pt x="74169" y="25880"/>
                </a:lnTo>
                <a:lnTo>
                  <a:pt x="117653" y="40978"/>
                </a:lnTo>
                <a:lnTo>
                  <a:pt x="161692" y="56177"/>
                </a:lnTo>
                <a:lnTo>
                  <a:pt x="206471" y="71509"/>
                </a:lnTo>
                <a:lnTo>
                  <a:pt x="252173" y="87009"/>
                </a:lnTo>
                <a:lnTo>
                  <a:pt x="298984" y="102709"/>
                </a:lnTo>
                <a:lnTo>
                  <a:pt x="347090" y="118643"/>
                </a:lnTo>
                <a:lnTo>
                  <a:pt x="396673" y="134845"/>
                </a:lnTo>
                <a:lnTo>
                  <a:pt x="447920" y="151348"/>
                </a:lnTo>
                <a:lnTo>
                  <a:pt x="501016" y="168185"/>
                </a:lnTo>
                <a:lnTo>
                  <a:pt x="556144" y="185390"/>
                </a:lnTo>
                <a:lnTo>
                  <a:pt x="613490" y="202997"/>
                </a:lnTo>
                <a:lnTo>
                  <a:pt x="673238" y="221038"/>
                </a:lnTo>
                <a:lnTo>
                  <a:pt x="735574" y="239547"/>
                </a:lnTo>
                <a:lnTo>
                  <a:pt x="800682" y="258558"/>
                </a:lnTo>
                <a:lnTo>
                  <a:pt x="868746" y="278104"/>
                </a:lnTo>
                <a:lnTo>
                  <a:pt x="939953" y="298219"/>
                </a:lnTo>
                <a:lnTo>
                  <a:pt x="1014486" y="318936"/>
                </a:lnTo>
                <a:lnTo>
                  <a:pt x="1092530" y="340288"/>
                </a:lnTo>
                <a:lnTo>
                  <a:pt x="1174332" y="362520"/>
                </a:lnTo>
                <a:lnTo>
                  <a:pt x="1259860" y="385804"/>
                </a:lnTo>
                <a:lnTo>
                  <a:pt x="1348891" y="410032"/>
                </a:lnTo>
                <a:lnTo>
                  <a:pt x="1441202" y="435097"/>
                </a:lnTo>
                <a:lnTo>
                  <a:pt x="1536571" y="460893"/>
                </a:lnTo>
                <a:lnTo>
                  <a:pt x="1634775" y="487312"/>
                </a:lnTo>
                <a:lnTo>
                  <a:pt x="1735591" y="514248"/>
                </a:lnTo>
                <a:lnTo>
                  <a:pt x="1838797" y="541594"/>
                </a:lnTo>
                <a:lnTo>
                  <a:pt x="1944170" y="569243"/>
                </a:lnTo>
                <a:lnTo>
                  <a:pt x="2051488" y="597088"/>
                </a:lnTo>
                <a:lnTo>
                  <a:pt x="2160527" y="625022"/>
                </a:lnTo>
                <a:lnTo>
                  <a:pt x="2271065" y="652938"/>
                </a:lnTo>
                <a:lnTo>
                  <a:pt x="2382880" y="680730"/>
                </a:lnTo>
                <a:lnTo>
                  <a:pt x="2495748" y="708290"/>
                </a:lnTo>
                <a:lnTo>
                  <a:pt x="2609448" y="735512"/>
                </a:lnTo>
                <a:lnTo>
                  <a:pt x="2723756" y="762288"/>
                </a:lnTo>
                <a:lnTo>
                  <a:pt x="2838450" y="788513"/>
                </a:lnTo>
                <a:lnTo>
                  <a:pt x="2953307" y="814078"/>
                </a:lnTo>
                <a:lnTo>
                  <a:pt x="3068104" y="838877"/>
                </a:lnTo>
                <a:lnTo>
                  <a:pt x="3182620" y="862804"/>
                </a:lnTo>
                <a:lnTo>
                  <a:pt x="3298382" y="886292"/>
                </a:lnTo>
                <a:lnTo>
                  <a:pt x="3416864" y="909816"/>
                </a:lnTo>
                <a:lnTo>
                  <a:pt x="3537759" y="933322"/>
                </a:lnTo>
                <a:lnTo>
                  <a:pt x="3660760" y="956758"/>
                </a:lnTo>
                <a:lnTo>
                  <a:pt x="3785560" y="980069"/>
                </a:lnTo>
                <a:lnTo>
                  <a:pt x="3911851" y="1003202"/>
                </a:lnTo>
                <a:lnTo>
                  <a:pt x="4039327" y="1026103"/>
                </a:lnTo>
                <a:lnTo>
                  <a:pt x="4167680" y="1048720"/>
                </a:lnTo>
                <a:lnTo>
                  <a:pt x="4296604" y="1070998"/>
                </a:lnTo>
                <a:lnTo>
                  <a:pt x="4425791" y="1092885"/>
                </a:lnTo>
                <a:lnTo>
                  <a:pt x="4554934" y="1114326"/>
                </a:lnTo>
                <a:lnTo>
                  <a:pt x="4683726" y="1135268"/>
                </a:lnTo>
                <a:lnTo>
                  <a:pt x="4811860" y="1155658"/>
                </a:lnTo>
                <a:lnTo>
                  <a:pt x="4939029" y="1175443"/>
                </a:lnTo>
                <a:lnTo>
                  <a:pt x="5064926" y="1194568"/>
                </a:lnTo>
                <a:lnTo>
                  <a:pt x="5189244" y="1212981"/>
                </a:lnTo>
                <a:lnTo>
                  <a:pt x="5311675" y="1230628"/>
                </a:lnTo>
                <a:lnTo>
                  <a:pt x="5431913" y="1247455"/>
                </a:lnTo>
                <a:lnTo>
                  <a:pt x="5549651" y="1263409"/>
                </a:lnTo>
                <a:lnTo>
                  <a:pt x="5664581" y="1278437"/>
                </a:lnTo>
                <a:lnTo>
                  <a:pt x="5778382" y="1292559"/>
                </a:lnTo>
                <a:lnTo>
                  <a:pt x="5892781" y="1305855"/>
                </a:lnTo>
                <a:lnTo>
                  <a:pt x="6007483" y="1318363"/>
                </a:lnTo>
                <a:lnTo>
                  <a:pt x="6122195" y="1330116"/>
                </a:lnTo>
                <a:lnTo>
                  <a:pt x="6236622" y="1341151"/>
                </a:lnTo>
                <a:lnTo>
                  <a:pt x="6350471" y="1351503"/>
                </a:lnTo>
                <a:lnTo>
                  <a:pt x="6463447" y="1361208"/>
                </a:lnTo>
                <a:lnTo>
                  <a:pt x="6575256" y="1370301"/>
                </a:lnTo>
                <a:lnTo>
                  <a:pt x="6685604" y="1378819"/>
                </a:lnTo>
                <a:lnTo>
                  <a:pt x="6794198" y="1386796"/>
                </a:lnTo>
                <a:lnTo>
                  <a:pt x="6900743" y="1394268"/>
                </a:lnTo>
                <a:lnTo>
                  <a:pt x="7004945" y="1401272"/>
                </a:lnTo>
                <a:lnTo>
                  <a:pt x="7106510" y="1407842"/>
                </a:lnTo>
                <a:lnTo>
                  <a:pt x="7205144" y="1414014"/>
                </a:lnTo>
                <a:lnTo>
                  <a:pt x="7300553" y="1419825"/>
                </a:lnTo>
                <a:lnTo>
                  <a:pt x="7392443" y="1425308"/>
                </a:lnTo>
                <a:lnTo>
                  <a:pt x="7480520" y="1430501"/>
                </a:lnTo>
                <a:lnTo>
                  <a:pt x="7564490" y="1435438"/>
                </a:lnTo>
                <a:lnTo>
                  <a:pt x="7644059" y="1440156"/>
                </a:lnTo>
                <a:lnTo>
                  <a:pt x="7718933" y="1444690"/>
                </a:lnTo>
                <a:lnTo>
                  <a:pt x="7788751" y="1448823"/>
                </a:lnTo>
                <a:lnTo>
                  <a:pt x="7853548" y="1452343"/>
                </a:lnTo>
                <a:lnTo>
                  <a:pt x="7913674" y="1455290"/>
                </a:lnTo>
                <a:lnTo>
                  <a:pt x="7969481" y="1457705"/>
                </a:lnTo>
                <a:lnTo>
                  <a:pt x="8021321" y="1459626"/>
                </a:lnTo>
                <a:lnTo>
                  <a:pt x="8069547" y="1461095"/>
                </a:lnTo>
                <a:lnTo>
                  <a:pt x="8114508" y="1462151"/>
                </a:lnTo>
                <a:lnTo>
                  <a:pt x="8156558" y="1462835"/>
                </a:lnTo>
                <a:lnTo>
                  <a:pt x="8196048" y="1463186"/>
                </a:lnTo>
                <a:lnTo>
                  <a:pt x="8233330" y="1463244"/>
                </a:lnTo>
                <a:lnTo>
                  <a:pt x="8268756" y="1463051"/>
                </a:lnTo>
                <a:lnTo>
                  <a:pt x="8335444" y="1462066"/>
                </a:lnTo>
                <a:lnTo>
                  <a:pt x="8398928" y="1460554"/>
                </a:lnTo>
                <a:lnTo>
                  <a:pt x="8462022" y="1458833"/>
                </a:lnTo>
                <a:lnTo>
                  <a:pt x="8494301" y="1457995"/>
                </a:lnTo>
                <a:lnTo>
                  <a:pt x="8527539" y="1457226"/>
                </a:lnTo>
                <a:lnTo>
                  <a:pt x="8562086" y="1456564"/>
                </a:lnTo>
                <a:lnTo>
                  <a:pt x="8596919" y="1455883"/>
                </a:lnTo>
                <a:lnTo>
                  <a:pt x="8663717" y="1454022"/>
                </a:lnTo>
                <a:lnTo>
                  <a:pt x="8727029" y="1451554"/>
                </a:lnTo>
                <a:lnTo>
                  <a:pt x="8787264" y="1448552"/>
                </a:lnTo>
                <a:lnTo>
                  <a:pt x="8844832" y="1445088"/>
                </a:lnTo>
                <a:lnTo>
                  <a:pt x="8900142" y="1441231"/>
                </a:lnTo>
                <a:lnTo>
                  <a:pt x="8953602" y="1437054"/>
                </a:lnTo>
                <a:lnTo>
                  <a:pt x="9005623" y="1432628"/>
                </a:lnTo>
                <a:lnTo>
                  <a:pt x="9056613" y="1428025"/>
                </a:lnTo>
                <a:lnTo>
                  <a:pt x="9106982" y="1423315"/>
                </a:lnTo>
                <a:lnTo>
                  <a:pt x="9132062" y="1420943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137536" y="5137581"/>
            <a:ext cx="6976109" cy="1714500"/>
          </a:xfrm>
          <a:custGeom>
            <a:avLst/>
            <a:gdLst/>
            <a:ahLst/>
            <a:cxnLst/>
            <a:rect l="l" t="t" r="r" b="b"/>
            <a:pathLst>
              <a:path w="6976109" h="1714500">
                <a:moveTo>
                  <a:pt x="0" y="1714480"/>
                </a:moveTo>
                <a:lnTo>
                  <a:pt x="48751" y="1659572"/>
                </a:lnTo>
                <a:lnTo>
                  <a:pt x="97858" y="1604752"/>
                </a:lnTo>
                <a:lnTo>
                  <a:pt x="147676" y="1550111"/>
                </a:lnTo>
                <a:lnTo>
                  <a:pt x="198562" y="1495737"/>
                </a:lnTo>
                <a:lnTo>
                  <a:pt x="250872" y="1441719"/>
                </a:lnTo>
                <a:lnTo>
                  <a:pt x="304961" y="1388146"/>
                </a:lnTo>
                <a:lnTo>
                  <a:pt x="332784" y="1361555"/>
                </a:lnTo>
                <a:lnTo>
                  <a:pt x="361185" y="1335109"/>
                </a:lnTo>
                <a:lnTo>
                  <a:pt x="390209" y="1308818"/>
                </a:lnTo>
                <a:lnTo>
                  <a:pt x="419900" y="1282695"/>
                </a:lnTo>
                <a:lnTo>
                  <a:pt x="450303" y="1256750"/>
                </a:lnTo>
                <a:lnTo>
                  <a:pt x="481462" y="1230995"/>
                </a:lnTo>
                <a:lnTo>
                  <a:pt x="513422" y="1205440"/>
                </a:lnTo>
                <a:lnTo>
                  <a:pt x="546226" y="1180097"/>
                </a:lnTo>
                <a:lnTo>
                  <a:pt x="580109" y="1154766"/>
                </a:lnTo>
                <a:lnTo>
                  <a:pt x="615165" y="1129281"/>
                </a:lnTo>
                <a:lnTo>
                  <a:pt x="651293" y="1103695"/>
                </a:lnTo>
                <a:lnTo>
                  <a:pt x="688389" y="1078062"/>
                </a:lnTo>
                <a:lnTo>
                  <a:pt x="726352" y="1052434"/>
                </a:lnTo>
                <a:lnTo>
                  <a:pt x="765079" y="1026866"/>
                </a:lnTo>
                <a:lnTo>
                  <a:pt x="804467" y="1001411"/>
                </a:lnTo>
                <a:lnTo>
                  <a:pt x="844414" y="976122"/>
                </a:lnTo>
                <a:lnTo>
                  <a:pt x="884818" y="951053"/>
                </a:lnTo>
                <a:lnTo>
                  <a:pt x="925576" y="926257"/>
                </a:lnTo>
                <a:lnTo>
                  <a:pt x="966584" y="901787"/>
                </a:lnTo>
                <a:lnTo>
                  <a:pt x="1007742" y="877698"/>
                </a:lnTo>
                <a:lnTo>
                  <a:pt x="1048947" y="854042"/>
                </a:lnTo>
                <a:lnTo>
                  <a:pt x="1090095" y="830873"/>
                </a:lnTo>
                <a:lnTo>
                  <a:pt x="1131085" y="808245"/>
                </a:lnTo>
                <a:lnTo>
                  <a:pt x="1171814" y="786210"/>
                </a:lnTo>
                <a:lnTo>
                  <a:pt x="1212180" y="764823"/>
                </a:lnTo>
                <a:lnTo>
                  <a:pt x="1252079" y="744136"/>
                </a:lnTo>
                <a:lnTo>
                  <a:pt x="1291410" y="724203"/>
                </a:lnTo>
                <a:lnTo>
                  <a:pt x="1330071" y="705078"/>
                </a:lnTo>
                <a:lnTo>
                  <a:pt x="1367654" y="686881"/>
                </a:lnTo>
                <a:lnTo>
                  <a:pt x="1403963" y="669643"/>
                </a:lnTo>
                <a:lnTo>
                  <a:pt x="1439206" y="653284"/>
                </a:lnTo>
                <a:lnTo>
                  <a:pt x="1507335" y="622880"/>
                </a:lnTo>
                <a:lnTo>
                  <a:pt x="1573715" y="595031"/>
                </a:lnTo>
                <a:lnTo>
                  <a:pt x="1640020" y="569095"/>
                </a:lnTo>
                <a:lnTo>
                  <a:pt x="1707927" y="544431"/>
                </a:lnTo>
                <a:lnTo>
                  <a:pt x="1779110" y="520398"/>
                </a:lnTo>
                <a:lnTo>
                  <a:pt x="1816453" y="508418"/>
                </a:lnTo>
                <a:lnTo>
                  <a:pt x="1855243" y="496356"/>
                </a:lnTo>
                <a:lnTo>
                  <a:pt x="1895690" y="484131"/>
                </a:lnTo>
                <a:lnTo>
                  <a:pt x="1938002" y="471663"/>
                </a:lnTo>
                <a:lnTo>
                  <a:pt x="1982390" y="458873"/>
                </a:lnTo>
                <a:lnTo>
                  <a:pt x="2029062" y="445679"/>
                </a:lnTo>
                <a:lnTo>
                  <a:pt x="2078227" y="432003"/>
                </a:lnTo>
                <a:lnTo>
                  <a:pt x="2130698" y="417772"/>
                </a:lnTo>
                <a:lnTo>
                  <a:pt x="2186898" y="403058"/>
                </a:lnTo>
                <a:lnTo>
                  <a:pt x="2246399" y="387943"/>
                </a:lnTo>
                <a:lnTo>
                  <a:pt x="2308775" y="372505"/>
                </a:lnTo>
                <a:lnTo>
                  <a:pt x="2373598" y="356825"/>
                </a:lnTo>
                <a:lnTo>
                  <a:pt x="2440440" y="340983"/>
                </a:lnTo>
                <a:lnTo>
                  <a:pt x="2508873" y="325058"/>
                </a:lnTo>
                <a:lnTo>
                  <a:pt x="2578471" y="309130"/>
                </a:lnTo>
                <a:lnTo>
                  <a:pt x="2648806" y="293280"/>
                </a:lnTo>
                <a:lnTo>
                  <a:pt x="2719451" y="277587"/>
                </a:lnTo>
                <a:lnTo>
                  <a:pt x="2789977" y="262131"/>
                </a:lnTo>
                <a:lnTo>
                  <a:pt x="2859957" y="246992"/>
                </a:lnTo>
                <a:lnTo>
                  <a:pt x="2928965" y="232251"/>
                </a:lnTo>
                <a:lnTo>
                  <a:pt x="2996572" y="217986"/>
                </a:lnTo>
                <a:lnTo>
                  <a:pt x="3062351" y="204278"/>
                </a:lnTo>
                <a:lnTo>
                  <a:pt x="3125874" y="191207"/>
                </a:lnTo>
                <a:lnTo>
                  <a:pt x="3186714" y="178852"/>
                </a:lnTo>
                <a:lnTo>
                  <a:pt x="3244444" y="167295"/>
                </a:lnTo>
                <a:lnTo>
                  <a:pt x="3298636" y="156613"/>
                </a:lnTo>
                <a:lnTo>
                  <a:pt x="3348863" y="146888"/>
                </a:lnTo>
                <a:lnTo>
                  <a:pt x="3394992" y="138151"/>
                </a:lnTo>
                <a:lnTo>
                  <a:pt x="3437432" y="130298"/>
                </a:lnTo>
                <a:lnTo>
                  <a:pt x="3476560" y="123261"/>
                </a:lnTo>
                <a:lnTo>
                  <a:pt x="3546395" y="111372"/>
                </a:lnTo>
                <a:lnTo>
                  <a:pt x="3607529" y="101947"/>
                </a:lnTo>
                <a:lnTo>
                  <a:pt x="3662990" y="94453"/>
                </a:lnTo>
                <a:lnTo>
                  <a:pt x="3715808" y="88353"/>
                </a:lnTo>
                <a:lnTo>
                  <a:pt x="3769014" y="83114"/>
                </a:lnTo>
                <a:lnTo>
                  <a:pt x="3825636" y="78201"/>
                </a:lnTo>
                <a:lnTo>
                  <a:pt x="3888705" y="73078"/>
                </a:lnTo>
                <a:lnTo>
                  <a:pt x="3923604" y="70270"/>
                </a:lnTo>
                <a:lnTo>
                  <a:pt x="3961251" y="67210"/>
                </a:lnTo>
                <a:lnTo>
                  <a:pt x="4002024" y="63830"/>
                </a:lnTo>
                <a:lnTo>
                  <a:pt x="4045663" y="60255"/>
                </a:lnTo>
                <a:lnTo>
                  <a:pt x="4091547" y="56662"/>
                </a:lnTo>
                <a:lnTo>
                  <a:pt x="4139452" y="53066"/>
                </a:lnTo>
                <a:lnTo>
                  <a:pt x="4189154" y="49480"/>
                </a:lnTo>
                <a:lnTo>
                  <a:pt x="4240432" y="45917"/>
                </a:lnTo>
                <a:lnTo>
                  <a:pt x="4293062" y="42391"/>
                </a:lnTo>
                <a:lnTo>
                  <a:pt x="4346821" y="38915"/>
                </a:lnTo>
                <a:lnTo>
                  <a:pt x="4401486" y="35502"/>
                </a:lnTo>
                <a:lnTo>
                  <a:pt x="4456834" y="32166"/>
                </a:lnTo>
                <a:lnTo>
                  <a:pt x="4512643" y="28921"/>
                </a:lnTo>
                <a:lnTo>
                  <a:pt x="4568688" y="25779"/>
                </a:lnTo>
                <a:lnTo>
                  <a:pt x="4624748" y="22755"/>
                </a:lnTo>
                <a:lnTo>
                  <a:pt x="4680599" y="19862"/>
                </a:lnTo>
                <a:lnTo>
                  <a:pt x="4736018" y="17112"/>
                </a:lnTo>
                <a:lnTo>
                  <a:pt x="4790783" y="14520"/>
                </a:lnTo>
                <a:lnTo>
                  <a:pt x="4844670" y="12099"/>
                </a:lnTo>
                <a:lnTo>
                  <a:pt x="4897456" y="9863"/>
                </a:lnTo>
                <a:lnTo>
                  <a:pt x="4948918" y="7824"/>
                </a:lnTo>
                <a:lnTo>
                  <a:pt x="4998833" y="5997"/>
                </a:lnTo>
                <a:lnTo>
                  <a:pt x="5046980" y="4394"/>
                </a:lnTo>
                <a:lnTo>
                  <a:pt x="5095696" y="3053"/>
                </a:lnTo>
                <a:lnTo>
                  <a:pt x="5147061" y="1987"/>
                </a:lnTo>
                <a:lnTo>
                  <a:pt x="5200520" y="1173"/>
                </a:lnTo>
                <a:lnTo>
                  <a:pt x="5255515" y="590"/>
                </a:lnTo>
                <a:lnTo>
                  <a:pt x="5311489" y="215"/>
                </a:lnTo>
                <a:lnTo>
                  <a:pt x="5367886" y="26"/>
                </a:lnTo>
                <a:lnTo>
                  <a:pt x="5424149" y="0"/>
                </a:lnTo>
                <a:lnTo>
                  <a:pt x="5479722" y="115"/>
                </a:lnTo>
                <a:lnTo>
                  <a:pt x="5534048" y="349"/>
                </a:lnTo>
                <a:lnTo>
                  <a:pt x="5586571" y="679"/>
                </a:lnTo>
                <a:lnTo>
                  <a:pt x="5636733" y="1084"/>
                </a:lnTo>
                <a:lnTo>
                  <a:pt x="5683978" y="1541"/>
                </a:lnTo>
                <a:lnTo>
                  <a:pt x="5727750" y="2028"/>
                </a:lnTo>
                <a:lnTo>
                  <a:pt x="5767491" y="2522"/>
                </a:lnTo>
                <a:lnTo>
                  <a:pt x="5832656" y="3443"/>
                </a:lnTo>
                <a:lnTo>
                  <a:pt x="5875021" y="4127"/>
                </a:lnTo>
                <a:lnTo>
                  <a:pt x="5890133" y="4394"/>
                </a:lnTo>
                <a:lnTo>
                  <a:pt x="6495795" y="4394"/>
                </a:lnTo>
                <a:lnTo>
                  <a:pt x="6545800" y="5858"/>
                </a:lnTo>
                <a:lnTo>
                  <a:pt x="6594611" y="7815"/>
                </a:lnTo>
                <a:lnTo>
                  <a:pt x="6641873" y="10156"/>
                </a:lnTo>
                <a:lnTo>
                  <a:pt x="6687232" y="12772"/>
                </a:lnTo>
                <a:lnTo>
                  <a:pt x="6730333" y="15554"/>
                </a:lnTo>
                <a:lnTo>
                  <a:pt x="6770820" y="18394"/>
                </a:lnTo>
                <a:lnTo>
                  <a:pt x="6825872" y="22521"/>
                </a:lnTo>
                <a:lnTo>
                  <a:pt x="6858272" y="25027"/>
                </a:lnTo>
                <a:lnTo>
                  <a:pt x="6873047" y="26165"/>
                </a:lnTo>
                <a:lnTo>
                  <a:pt x="6886814" y="27208"/>
                </a:lnTo>
                <a:lnTo>
                  <a:pt x="6899529" y="28143"/>
                </a:lnTo>
                <a:lnTo>
                  <a:pt x="6919115" y="29588"/>
                </a:lnTo>
                <a:lnTo>
                  <a:pt x="6958378" y="33022"/>
                </a:lnTo>
                <a:lnTo>
                  <a:pt x="6971254" y="36623"/>
                </a:lnTo>
                <a:lnTo>
                  <a:pt x="6975997" y="38162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099561" y="2750057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054" y="0"/>
                </a:moveTo>
                <a:lnTo>
                  <a:pt x="3937" y="402970"/>
                </a:lnTo>
                <a:lnTo>
                  <a:pt x="0" y="1202181"/>
                </a:lnTo>
                <a:lnTo>
                  <a:pt x="700532" y="1606677"/>
                </a:lnTo>
                <a:lnTo>
                  <a:pt x="1390777" y="1203705"/>
                </a:lnTo>
                <a:lnTo>
                  <a:pt x="1394587" y="404367"/>
                </a:lnTo>
                <a:lnTo>
                  <a:pt x="69405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099561" y="2750057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0"/>
                </a:moveTo>
                <a:lnTo>
                  <a:pt x="694054" y="0"/>
                </a:lnTo>
                <a:lnTo>
                  <a:pt x="1394587" y="404367"/>
                </a:lnTo>
                <a:lnTo>
                  <a:pt x="1390777" y="1203705"/>
                </a:lnTo>
                <a:lnTo>
                  <a:pt x="700532" y="1606677"/>
                </a:lnTo>
                <a:lnTo>
                  <a:pt x="0" y="1202181"/>
                </a:lnTo>
                <a:lnTo>
                  <a:pt x="3937" y="40297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823461" y="4016883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1"/>
                </a:moveTo>
                <a:lnTo>
                  <a:pt x="694054" y="0"/>
                </a:lnTo>
                <a:lnTo>
                  <a:pt x="1394587" y="404368"/>
                </a:lnTo>
                <a:lnTo>
                  <a:pt x="1390777" y="1203706"/>
                </a:lnTo>
                <a:lnTo>
                  <a:pt x="700532" y="1606651"/>
                </a:lnTo>
                <a:lnTo>
                  <a:pt x="0" y="1202182"/>
                </a:lnTo>
                <a:lnTo>
                  <a:pt x="3937" y="40297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832986" y="1483233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054" y="0"/>
                </a:moveTo>
                <a:lnTo>
                  <a:pt x="3937" y="402970"/>
                </a:lnTo>
                <a:lnTo>
                  <a:pt x="0" y="1202181"/>
                </a:lnTo>
                <a:lnTo>
                  <a:pt x="700532" y="1606677"/>
                </a:lnTo>
                <a:lnTo>
                  <a:pt x="1390777" y="1203705"/>
                </a:lnTo>
                <a:lnTo>
                  <a:pt x="1394587" y="404367"/>
                </a:lnTo>
                <a:lnTo>
                  <a:pt x="69405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832986" y="1483233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0"/>
                </a:moveTo>
                <a:lnTo>
                  <a:pt x="694054" y="0"/>
                </a:lnTo>
                <a:lnTo>
                  <a:pt x="1394587" y="404367"/>
                </a:lnTo>
                <a:lnTo>
                  <a:pt x="1390777" y="1203705"/>
                </a:lnTo>
                <a:lnTo>
                  <a:pt x="700532" y="1606677"/>
                </a:lnTo>
                <a:lnTo>
                  <a:pt x="0" y="1202181"/>
                </a:lnTo>
                <a:lnTo>
                  <a:pt x="3937" y="40297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080511" y="216408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054" y="0"/>
                </a:moveTo>
                <a:lnTo>
                  <a:pt x="3937" y="402971"/>
                </a:lnTo>
                <a:lnTo>
                  <a:pt x="0" y="1202182"/>
                </a:lnTo>
                <a:lnTo>
                  <a:pt x="700532" y="1606677"/>
                </a:lnTo>
                <a:lnTo>
                  <a:pt x="1390777" y="1203706"/>
                </a:lnTo>
                <a:lnTo>
                  <a:pt x="1394587" y="404368"/>
                </a:lnTo>
                <a:lnTo>
                  <a:pt x="69405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080511" y="216408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1"/>
                </a:moveTo>
                <a:lnTo>
                  <a:pt x="694054" y="0"/>
                </a:lnTo>
                <a:lnTo>
                  <a:pt x="1394587" y="404368"/>
                </a:lnTo>
                <a:lnTo>
                  <a:pt x="1390777" y="1203706"/>
                </a:lnTo>
                <a:lnTo>
                  <a:pt x="700532" y="1606677"/>
                </a:lnTo>
                <a:lnTo>
                  <a:pt x="0" y="1202182"/>
                </a:lnTo>
                <a:lnTo>
                  <a:pt x="3937" y="40297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566411" y="5274183"/>
            <a:ext cx="1395095" cy="1584325"/>
          </a:xfrm>
          <a:custGeom>
            <a:avLst/>
            <a:gdLst/>
            <a:ahLst/>
            <a:cxnLst/>
            <a:rect l="l" t="t" r="r" b="b"/>
            <a:pathLst>
              <a:path w="1395095" h="1584325">
                <a:moveTo>
                  <a:pt x="694054" y="0"/>
                </a:moveTo>
                <a:lnTo>
                  <a:pt x="3937" y="402958"/>
                </a:lnTo>
                <a:lnTo>
                  <a:pt x="0" y="1202220"/>
                </a:lnTo>
                <a:lnTo>
                  <a:pt x="660966" y="1583815"/>
                </a:lnTo>
                <a:lnTo>
                  <a:pt x="739656" y="1583815"/>
                </a:lnTo>
                <a:lnTo>
                  <a:pt x="1390777" y="1203667"/>
                </a:lnTo>
                <a:lnTo>
                  <a:pt x="1394587" y="404406"/>
                </a:lnTo>
                <a:lnTo>
                  <a:pt x="69405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570348" y="5274183"/>
            <a:ext cx="1390650" cy="1584325"/>
          </a:xfrm>
          <a:custGeom>
            <a:avLst/>
            <a:gdLst/>
            <a:ahLst/>
            <a:cxnLst/>
            <a:rect l="l" t="t" r="r" b="b"/>
            <a:pathLst>
              <a:path w="1390650" h="1584325">
                <a:moveTo>
                  <a:pt x="0" y="402958"/>
                </a:moveTo>
                <a:lnTo>
                  <a:pt x="690117" y="0"/>
                </a:lnTo>
                <a:lnTo>
                  <a:pt x="1390650" y="404406"/>
                </a:lnTo>
                <a:lnTo>
                  <a:pt x="1386839" y="1203667"/>
                </a:lnTo>
                <a:lnTo>
                  <a:pt x="735719" y="158381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566411" y="5677141"/>
            <a:ext cx="688340" cy="1181100"/>
          </a:xfrm>
          <a:custGeom>
            <a:avLst/>
            <a:gdLst/>
            <a:ahLst/>
            <a:cxnLst/>
            <a:rect l="l" t="t" r="r" b="b"/>
            <a:pathLst>
              <a:path w="688339" h="1181100">
                <a:moveTo>
                  <a:pt x="660966" y="1180857"/>
                </a:moveTo>
                <a:lnTo>
                  <a:pt x="0" y="799261"/>
                </a:lnTo>
                <a:lnTo>
                  <a:pt x="3937" y="0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0" y="4007358"/>
            <a:ext cx="798830" cy="1607185"/>
          </a:xfrm>
          <a:custGeom>
            <a:avLst/>
            <a:gdLst/>
            <a:ahLst/>
            <a:cxnLst/>
            <a:rect l="l" t="t" r="r" b="b"/>
            <a:pathLst>
              <a:path w="798830" h="1607185">
                <a:moveTo>
                  <a:pt x="97966" y="0"/>
                </a:moveTo>
                <a:lnTo>
                  <a:pt x="0" y="60762"/>
                </a:lnTo>
                <a:lnTo>
                  <a:pt x="36" y="1545971"/>
                </a:lnTo>
                <a:lnTo>
                  <a:pt x="104362" y="1606651"/>
                </a:lnTo>
                <a:lnTo>
                  <a:pt x="794588" y="1203706"/>
                </a:lnTo>
                <a:lnTo>
                  <a:pt x="798474" y="404368"/>
                </a:lnTo>
                <a:lnTo>
                  <a:pt x="9796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0" y="4007358"/>
            <a:ext cx="798830" cy="1607185"/>
          </a:xfrm>
          <a:custGeom>
            <a:avLst/>
            <a:gdLst/>
            <a:ahLst/>
            <a:cxnLst/>
            <a:rect l="l" t="t" r="r" b="b"/>
            <a:pathLst>
              <a:path w="798830" h="1607185">
                <a:moveTo>
                  <a:pt x="0" y="60762"/>
                </a:moveTo>
                <a:lnTo>
                  <a:pt x="97966" y="0"/>
                </a:lnTo>
                <a:lnTo>
                  <a:pt x="798474" y="404368"/>
                </a:lnTo>
                <a:lnTo>
                  <a:pt x="794588" y="1203706"/>
                </a:lnTo>
                <a:lnTo>
                  <a:pt x="104362" y="1606651"/>
                </a:lnTo>
                <a:lnTo>
                  <a:pt x="36" y="1545971"/>
                </a:lnTo>
                <a:lnTo>
                  <a:pt x="0" y="1530273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31635" y="5293233"/>
            <a:ext cx="1391285" cy="1565275"/>
          </a:xfrm>
          <a:custGeom>
            <a:avLst/>
            <a:gdLst/>
            <a:ahLst/>
            <a:cxnLst/>
            <a:rect l="l" t="t" r="r" b="b"/>
            <a:pathLst>
              <a:path w="1391285" h="1565275">
                <a:moveTo>
                  <a:pt x="0" y="402958"/>
                </a:moveTo>
                <a:lnTo>
                  <a:pt x="690232" y="0"/>
                </a:lnTo>
                <a:lnTo>
                  <a:pt x="1390713" y="404406"/>
                </a:lnTo>
                <a:lnTo>
                  <a:pt x="1386903" y="1203667"/>
                </a:lnTo>
                <a:lnTo>
                  <a:pt x="768389" y="156476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27749" y="5696191"/>
            <a:ext cx="628015" cy="1162050"/>
          </a:xfrm>
          <a:custGeom>
            <a:avLst/>
            <a:gdLst/>
            <a:ahLst/>
            <a:cxnLst/>
            <a:rect l="l" t="t" r="r" b="b"/>
            <a:pathLst>
              <a:path w="628015" h="1162050">
                <a:moveTo>
                  <a:pt x="627958" y="1161807"/>
                </a:moveTo>
                <a:lnTo>
                  <a:pt x="0" y="799261"/>
                </a:lnTo>
                <a:lnTo>
                  <a:pt x="3886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56324" y="2740532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118" y="0"/>
                </a:moveTo>
                <a:lnTo>
                  <a:pt x="3886" y="402970"/>
                </a:lnTo>
                <a:lnTo>
                  <a:pt x="0" y="1202181"/>
                </a:lnTo>
                <a:lnTo>
                  <a:pt x="700519" y="1606677"/>
                </a:lnTo>
                <a:lnTo>
                  <a:pt x="1390789" y="1203705"/>
                </a:lnTo>
                <a:lnTo>
                  <a:pt x="1394599" y="404367"/>
                </a:lnTo>
                <a:lnTo>
                  <a:pt x="6941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56324" y="2740532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886" y="402970"/>
                </a:moveTo>
                <a:lnTo>
                  <a:pt x="694118" y="0"/>
                </a:lnTo>
                <a:lnTo>
                  <a:pt x="1394599" y="404367"/>
                </a:lnTo>
                <a:lnTo>
                  <a:pt x="1390789" y="1203705"/>
                </a:lnTo>
                <a:lnTo>
                  <a:pt x="700519" y="1606677"/>
                </a:lnTo>
                <a:lnTo>
                  <a:pt x="0" y="1202181"/>
                </a:lnTo>
                <a:lnTo>
                  <a:pt x="3886" y="40297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880224" y="4016883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886" y="402971"/>
                </a:moveTo>
                <a:lnTo>
                  <a:pt x="694067" y="0"/>
                </a:lnTo>
                <a:lnTo>
                  <a:pt x="1394599" y="404368"/>
                </a:lnTo>
                <a:lnTo>
                  <a:pt x="1390789" y="1203706"/>
                </a:lnTo>
                <a:lnTo>
                  <a:pt x="700544" y="1606651"/>
                </a:lnTo>
                <a:lnTo>
                  <a:pt x="0" y="1202182"/>
                </a:lnTo>
                <a:lnTo>
                  <a:pt x="3886" y="40297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617599" y="5302758"/>
            <a:ext cx="1390650" cy="1555750"/>
          </a:xfrm>
          <a:custGeom>
            <a:avLst/>
            <a:gdLst/>
            <a:ahLst/>
            <a:cxnLst/>
            <a:rect l="l" t="t" r="r" b="b"/>
            <a:pathLst>
              <a:path w="1390650" h="1555750">
                <a:moveTo>
                  <a:pt x="0" y="402958"/>
                </a:moveTo>
                <a:lnTo>
                  <a:pt x="690118" y="0"/>
                </a:lnTo>
                <a:lnTo>
                  <a:pt x="1390650" y="404406"/>
                </a:lnTo>
                <a:lnTo>
                  <a:pt x="1386839" y="1203667"/>
                </a:lnTo>
                <a:lnTo>
                  <a:pt x="784663" y="155524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613661" y="5705716"/>
            <a:ext cx="611505" cy="1152525"/>
          </a:xfrm>
          <a:custGeom>
            <a:avLst/>
            <a:gdLst/>
            <a:ahLst/>
            <a:cxnLst/>
            <a:rect l="l" t="t" r="r" b="b"/>
            <a:pathLst>
              <a:path w="611505" h="1152525">
                <a:moveTo>
                  <a:pt x="611471" y="1152282"/>
                </a:moveTo>
                <a:lnTo>
                  <a:pt x="0" y="799261"/>
                </a:lnTo>
                <a:lnTo>
                  <a:pt x="393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632711" y="2750057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055" y="0"/>
                </a:moveTo>
                <a:lnTo>
                  <a:pt x="3937" y="402970"/>
                </a:lnTo>
                <a:lnTo>
                  <a:pt x="0" y="1202181"/>
                </a:lnTo>
                <a:lnTo>
                  <a:pt x="700532" y="1606677"/>
                </a:lnTo>
                <a:lnTo>
                  <a:pt x="1390777" y="1203705"/>
                </a:lnTo>
                <a:lnTo>
                  <a:pt x="1394587" y="404367"/>
                </a:lnTo>
                <a:lnTo>
                  <a:pt x="6940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632711" y="2750057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0"/>
                </a:moveTo>
                <a:lnTo>
                  <a:pt x="694055" y="0"/>
                </a:lnTo>
                <a:lnTo>
                  <a:pt x="1394587" y="404367"/>
                </a:lnTo>
                <a:lnTo>
                  <a:pt x="1390777" y="1203705"/>
                </a:lnTo>
                <a:lnTo>
                  <a:pt x="700532" y="1606677"/>
                </a:lnTo>
                <a:lnTo>
                  <a:pt x="0" y="1202181"/>
                </a:lnTo>
                <a:lnTo>
                  <a:pt x="3937" y="40297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899274" y="1454658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886" y="402970"/>
                </a:moveTo>
                <a:lnTo>
                  <a:pt x="694067" y="0"/>
                </a:lnTo>
                <a:lnTo>
                  <a:pt x="1394599" y="404367"/>
                </a:lnTo>
                <a:lnTo>
                  <a:pt x="1390789" y="1203705"/>
                </a:lnTo>
                <a:lnTo>
                  <a:pt x="700544" y="1606677"/>
                </a:lnTo>
                <a:lnTo>
                  <a:pt x="0" y="1202181"/>
                </a:lnTo>
                <a:lnTo>
                  <a:pt x="3886" y="40297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909561" y="4035933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055" y="0"/>
                </a:moveTo>
                <a:lnTo>
                  <a:pt x="3937" y="402971"/>
                </a:lnTo>
                <a:lnTo>
                  <a:pt x="0" y="1202182"/>
                </a:lnTo>
                <a:lnTo>
                  <a:pt x="700532" y="1606651"/>
                </a:lnTo>
                <a:lnTo>
                  <a:pt x="1390777" y="1203706"/>
                </a:lnTo>
                <a:lnTo>
                  <a:pt x="1394587" y="404368"/>
                </a:lnTo>
                <a:lnTo>
                  <a:pt x="6940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909561" y="4035933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1"/>
                </a:moveTo>
                <a:lnTo>
                  <a:pt x="694055" y="0"/>
                </a:lnTo>
                <a:lnTo>
                  <a:pt x="1394587" y="404368"/>
                </a:lnTo>
                <a:lnTo>
                  <a:pt x="1390777" y="1203706"/>
                </a:lnTo>
                <a:lnTo>
                  <a:pt x="700532" y="1606651"/>
                </a:lnTo>
                <a:lnTo>
                  <a:pt x="0" y="1202182"/>
                </a:lnTo>
                <a:lnTo>
                  <a:pt x="3937" y="402971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656448" y="5312283"/>
            <a:ext cx="1390650" cy="1546225"/>
          </a:xfrm>
          <a:custGeom>
            <a:avLst/>
            <a:gdLst/>
            <a:ahLst/>
            <a:cxnLst/>
            <a:rect l="l" t="t" r="r" b="b"/>
            <a:pathLst>
              <a:path w="1390650" h="1546225">
                <a:moveTo>
                  <a:pt x="0" y="402958"/>
                </a:moveTo>
                <a:lnTo>
                  <a:pt x="690118" y="0"/>
                </a:lnTo>
                <a:lnTo>
                  <a:pt x="1390650" y="404406"/>
                </a:lnTo>
                <a:lnTo>
                  <a:pt x="1386840" y="1203667"/>
                </a:lnTo>
                <a:lnTo>
                  <a:pt x="800977" y="154571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7652511" y="5715241"/>
            <a:ext cx="594995" cy="1143000"/>
          </a:xfrm>
          <a:custGeom>
            <a:avLst/>
            <a:gdLst/>
            <a:ahLst/>
            <a:cxnLst/>
            <a:rect l="l" t="t" r="r" b="b"/>
            <a:pathLst>
              <a:path w="594995" h="1143000">
                <a:moveTo>
                  <a:pt x="594972" y="1142757"/>
                </a:moveTo>
                <a:lnTo>
                  <a:pt x="0" y="799261"/>
                </a:lnTo>
                <a:lnTo>
                  <a:pt x="393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7652511" y="2759582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055" y="0"/>
                </a:moveTo>
                <a:lnTo>
                  <a:pt x="3937" y="402970"/>
                </a:lnTo>
                <a:lnTo>
                  <a:pt x="0" y="1202181"/>
                </a:lnTo>
                <a:lnTo>
                  <a:pt x="700532" y="1606677"/>
                </a:lnTo>
                <a:lnTo>
                  <a:pt x="1390777" y="1203705"/>
                </a:lnTo>
                <a:lnTo>
                  <a:pt x="1394587" y="404367"/>
                </a:lnTo>
                <a:lnTo>
                  <a:pt x="6940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7652511" y="2759582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0"/>
                </a:moveTo>
                <a:lnTo>
                  <a:pt x="694055" y="0"/>
                </a:lnTo>
                <a:lnTo>
                  <a:pt x="1394587" y="404367"/>
                </a:lnTo>
                <a:lnTo>
                  <a:pt x="1390777" y="1203705"/>
                </a:lnTo>
                <a:lnTo>
                  <a:pt x="700532" y="1606677"/>
                </a:lnTo>
                <a:lnTo>
                  <a:pt x="0" y="1202181"/>
                </a:lnTo>
                <a:lnTo>
                  <a:pt x="3937" y="40297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8385936" y="4035933"/>
            <a:ext cx="758190" cy="1607185"/>
          </a:xfrm>
          <a:custGeom>
            <a:avLst/>
            <a:gdLst/>
            <a:ahLst/>
            <a:cxnLst/>
            <a:rect l="l" t="t" r="r" b="b"/>
            <a:pathLst>
              <a:path w="758190" h="1607185">
                <a:moveTo>
                  <a:pt x="694055" y="0"/>
                </a:moveTo>
                <a:lnTo>
                  <a:pt x="3937" y="402971"/>
                </a:lnTo>
                <a:lnTo>
                  <a:pt x="0" y="1202182"/>
                </a:lnTo>
                <a:lnTo>
                  <a:pt x="700532" y="1606651"/>
                </a:lnTo>
                <a:lnTo>
                  <a:pt x="758063" y="1575521"/>
                </a:lnTo>
                <a:lnTo>
                  <a:pt x="758063" y="41387"/>
                </a:lnTo>
                <a:lnTo>
                  <a:pt x="6940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8389873" y="4035933"/>
            <a:ext cx="754380" cy="403225"/>
          </a:xfrm>
          <a:custGeom>
            <a:avLst/>
            <a:gdLst/>
            <a:ahLst/>
            <a:cxnLst/>
            <a:rect l="l" t="t" r="r" b="b"/>
            <a:pathLst>
              <a:path w="754379" h="403225">
                <a:moveTo>
                  <a:pt x="0" y="402971"/>
                </a:moveTo>
                <a:lnTo>
                  <a:pt x="690118" y="0"/>
                </a:lnTo>
                <a:lnTo>
                  <a:pt x="754126" y="41387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8385936" y="4438903"/>
            <a:ext cx="758190" cy="1203960"/>
          </a:xfrm>
          <a:custGeom>
            <a:avLst/>
            <a:gdLst/>
            <a:ahLst/>
            <a:cxnLst/>
            <a:rect l="l" t="t" r="r" b="b"/>
            <a:pathLst>
              <a:path w="758190" h="1203960">
                <a:moveTo>
                  <a:pt x="758063" y="1172550"/>
                </a:moveTo>
                <a:lnTo>
                  <a:pt x="700532" y="1203680"/>
                </a:lnTo>
                <a:lnTo>
                  <a:pt x="0" y="799211"/>
                </a:lnTo>
                <a:lnTo>
                  <a:pt x="393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8389873" y="1492758"/>
            <a:ext cx="754380" cy="403225"/>
          </a:xfrm>
          <a:custGeom>
            <a:avLst/>
            <a:gdLst/>
            <a:ahLst/>
            <a:cxnLst/>
            <a:rect l="l" t="t" r="r" b="b"/>
            <a:pathLst>
              <a:path w="754379" h="403225">
                <a:moveTo>
                  <a:pt x="0" y="402970"/>
                </a:moveTo>
                <a:lnTo>
                  <a:pt x="690118" y="0"/>
                </a:lnTo>
                <a:lnTo>
                  <a:pt x="754126" y="3631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8385936" y="1895729"/>
            <a:ext cx="758190" cy="1203960"/>
          </a:xfrm>
          <a:custGeom>
            <a:avLst/>
            <a:gdLst/>
            <a:ahLst/>
            <a:cxnLst/>
            <a:rect l="l" t="t" r="r" b="b"/>
            <a:pathLst>
              <a:path w="758190" h="1203960">
                <a:moveTo>
                  <a:pt x="758063" y="1169824"/>
                </a:moveTo>
                <a:lnTo>
                  <a:pt x="700532" y="1203706"/>
                </a:lnTo>
                <a:lnTo>
                  <a:pt x="0" y="799211"/>
                </a:lnTo>
                <a:lnTo>
                  <a:pt x="3937" y="0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4561204" y="0"/>
            <a:ext cx="3679190" cy="6250940"/>
          </a:xfrm>
          <a:custGeom>
            <a:avLst/>
            <a:gdLst/>
            <a:ahLst/>
            <a:cxnLst/>
            <a:rect l="l" t="t" r="r" b="b"/>
            <a:pathLst>
              <a:path w="3679190" h="6250940">
                <a:moveTo>
                  <a:pt x="0" y="6250330"/>
                </a:moveTo>
                <a:lnTo>
                  <a:pt x="3679062" y="6250330"/>
                </a:lnTo>
                <a:lnTo>
                  <a:pt x="3679062" y="0"/>
                </a:lnTo>
                <a:lnTo>
                  <a:pt x="0" y="0"/>
                </a:lnTo>
                <a:lnTo>
                  <a:pt x="0" y="6250330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4561204" y="0"/>
            <a:ext cx="3679190" cy="6250940"/>
          </a:xfrm>
          <a:custGeom>
            <a:avLst/>
            <a:gdLst/>
            <a:ahLst/>
            <a:cxnLst/>
            <a:rect l="l" t="t" r="r" b="b"/>
            <a:pathLst>
              <a:path w="3679190" h="6250940">
                <a:moveTo>
                  <a:pt x="0" y="6250330"/>
                </a:moveTo>
                <a:lnTo>
                  <a:pt x="3679062" y="6250330"/>
                </a:lnTo>
                <a:lnTo>
                  <a:pt x="3679062" y="0"/>
                </a:lnTo>
              </a:path>
            </a:pathLst>
          </a:custGeom>
          <a:ln w="15875">
            <a:solidFill>
              <a:srgbClr val="74A4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4561204" y="0"/>
            <a:ext cx="0" cy="6250940"/>
          </a:xfrm>
          <a:custGeom>
            <a:avLst/>
            <a:gdLst/>
            <a:ahLst/>
            <a:cxnLst/>
            <a:rect l="l" t="t" r="r" b="b"/>
            <a:pathLst>
              <a:path h="6250940">
                <a:moveTo>
                  <a:pt x="0" y="0"/>
                </a:moveTo>
                <a:lnTo>
                  <a:pt x="0" y="6250330"/>
                </a:lnTo>
              </a:path>
            </a:pathLst>
          </a:custGeom>
          <a:ln w="15875">
            <a:solidFill>
              <a:srgbClr val="74A4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4649089" y="0"/>
            <a:ext cx="3505200" cy="602615"/>
          </a:xfrm>
          <a:custGeom>
            <a:avLst/>
            <a:gdLst/>
            <a:ahLst/>
            <a:cxnLst/>
            <a:rect l="l" t="t" r="r" b="b"/>
            <a:pathLst>
              <a:path w="3505200" h="602615">
                <a:moveTo>
                  <a:pt x="0" y="602488"/>
                </a:moveTo>
                <a:lnTo>
                  <a:pt x="3505199" y="602488"/>
                </a:lnTo>
                <a:lnTo>
                  <a:pt x="3505199" y="0"/>
                </a:lnTo>
                <a:lnTo>
                  <a:pt x="0" y="0"/>
                </a:lnTo>
                <a:lnTo>
                  <a:pt x="0" y="602488"/>
                </a:lnTo>
                <a:close/>
              </a:path>
            </a:pathLst>
          </a:custGeom>
          <a:solidFill>
            <a:srgbClr val="70685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905573" y="601878"/>
            <a:ext cx="3562350" cy="5648960"/>
          </a:xfrm>
          <a:custGeom>
            <a:avLst/>
            <a:gdLst/>
            <a:ahLst/>
            <a:cxnLst/>
            <a:rect l="l" t="t" r="r" b="b"/>
            <a:pathLst>
              <a:path w="3562350" h="5648960">
                <a:moveTo>
                  <a:pt x="0" y="5648452"/>
                </a:moveTo>
                <a:lnTo>
                  <a:pt x="3562223" y="5648452"/>
                </a:lnTo>
                <a:lnTo>
                  <a:pt x="3562223" y="0"/>
                </a:lnTo>
                <a:lnTo>
                  <a:pt x="0" y="0"/>
                </a:lnTo>
                <a:lnTo>
                  <a:pt x="0" y="564845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905573" y="601878"/>
            <a:ext cx="3562350" cy="5648960"/>
          </a:xfrm>
          <a:custGeom>
            <a:avLst/>
            <a:gdLst/>
            <a:ahLst/>
            <a:cxnLst/>
            <a:rect l="l" t="t" r="r" b="b"/>
            <a:pathLst>
              <a:path w="3562350" h="5648960">
                <a:moveTo>
                  <a:pt x="0" y="5648452"/>
                </a:moveTo>
                <a:lnTo>
                  <a:pt x="3562223" y="5648452"/>
                </a:lnTo>
                <a:lnTo>
                  <a:pt x="3562223" y="0"/>
                </a:lnTo>
                <a:lnTo>
                  <a:pt x="0" y="0"/>
                </a:lnTo>
                <a:lnTo>
                  <a:pt x="0" y="5648452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4650866" y="6088288"/>
            <a:ext cx="3505200" cy="81915"/>
          </a:xfrm>
          <a:custGeom>
            <a:avLst/>
            <a:gdLst/>
            <a:ahLst/>
            <a:cxnLst/>
            <a:rect l="l" t="t" r="r" b="b"/>
            <a:pathLst>
              <a:path w="3505200" h="81914">
                <a:moveTo>
                  <a:pt x="0" y="81739"/>
                </a:moveTo>
                <a:lnTo>
                  <a:pt x="3505200" y="81739"/>
                </a:lnTo>
                <a:lnTo>
                  <a:pt x="3505200" y="0"/>
                </a:lnTo>
                <a:lnTo>
                  <a:pt x="0" y="0"/>
                </a:lnTo>
                <a:lnTo>
                  <a:pt x="0" y="81739"/>
                </a:lnTo>
                <a:close/>
              </a:path>
            </a:pathLst>
          </a:custGeom>
          <a:solidFill>
            <a:srgbClr val="93C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 txBox="1"/>
          <p:nvPr/>
        </p:nvSpPr>
        <p:spPr>
          <a:xfrm>
            <a:off x="1293367" y="146371"/>
            <a:ext cx="5915025" cy="26346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46779" marR="5080">
              <a:lnSpc>
                <a:spcPct val="100000"/>
              </a:lnSpc>
            </a:pP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A</a:t>
            </a:r>
            <a:r>
              <a:rPr sz="1200" spc="10" dirty="0">
                <a:solidFill>
                  <a:srgbClr val="FDFDFD"/>
                </a:solidFill>
                <a:latin typeface="Century Gothic"/>
                <a:cs typeface="Century Gothic"/>
              </a:rPr>
              <a:t>l</a:t>
            </a:r>
            <a:r>
              <a:rPr sz="1200" spc="-30" dirty="0">
                <a:solidFill>
                  <a:srgbClr val="FDFDFD"/>
                </a:solidFill>
                <a:latin typeface="Century Gothic"/>
                <a:cs typeface="Century Gothic"/>
              </a:rPr>
              <a:t>t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ern</a:t>
            </a:r>
            <a:r>
              <a:rPr sz="1200" spc="-15" dirty="0">
                <a:solidFill>
                  <a:srgbClr val="FDFDFD"/>
                </a:solidFill>
                <a:latin typeface="Century Gothic"/>
                <a:cs typeface="Century Gothic"/>
              </a:rPr>
              <a:t>a</a:t>
            </a:r>
            <a:r>
              <a:rPr sz="1200" spc="-30" dirty="0">
                <a:solidFill>
                  <a:srgbClr val="FDFDFD"/>
                </a:solidFill>
                <a:latin typeface="Century Gothic"/>
                <a:cs typeface="Century Gothic"/>
              </a:rPr>
              <a:t>t</a:t>
            </a:r>
            <a:r>
              <a:rPr sz="1200" spc="-5" dirty="0">
                <a:solidFill>
                  <a:srgbClr val="FDFDFD"/>
                </a:solidFill>
                <a:latin typeface="Century Gothic"/>
                <a:cs typeface="Century Gothic"/>
              </a:rPr>
              <a:t>iv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e</a:t>
            </a:r>
            <a:r>
              <a:rPr sz="1200" spc="35" dirty="0">
                <a:solidFill>
                  <a:srgbClr val="FDFDFD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FDFDFD"/>
                </a:solidFill>
                <a:latin typeface="Century Gothic"/>
                <a:cs typeface="Century Gothic"/>
              </a:rPr>
              <a:t>E</a:t>
            </a:r>
            <a:r>
              <a:rPr sz="1200" spc="20" dirty="0">
                <a:solidFill>
                  <a:srgbClr val="FDFDFD"/>
                </a:solidFill>
                <a:latin typeface="Century Gothic"/>
                <a:cs typeface="Century Gothic"/>
              </a:rPr>
              <a:t>l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e</a:t>
            </a:r>
            <a:r>
              <a:rPr sz="1200" spc="-20" dirty="0">
                <a:solidFill>
                  <a:srgbClr val="FDFDFD"/>
                </a:solidFill>
                <a:latin typeface="Century Gothic"/>
                <a:cs typeface="Century Gothic"/>
              </a:rPr>
              <a:t>c</a:t>
            </a:r>
            <a:r>
              <a:rPr sz="1200" spc="-30" dirty="0">
                <a:solidFill>
                  <a:srgbClr val="FDFDFD"/>
                </a:solidFill>
                <a:latin typeface="Century Gothic"/>
                <a:cs typeface="Century Gothic"/>
              </a:rPr>
              <a:t>t</a:t>
            </a:r>
            <a:r>
              <a:rPr sz="1200" spc="-5" dirty="0">
                <a:solidFill>
                  <a:srgbClr val="FDFDFD"/>
                </a:solidFill>
                <a:latin typeface="Century Gothic"/>
                <a:cs typeface="Century Gothic"/>
              </a:rPr>
              <a:t>ric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 </a:t>
            </a:r>
            <a:r>
              <a:rPr sz="1200" spc="-5" dirty="0">
                <a:solidFill>
                  <a:srgbClr val="FDFDFD"/>
                </a:solidFill>
                <a:latin typeface="Century Gothic"/>
                <a:cs typeface="Century Gothic"/>
              </a:rPr>
              <a:t>D</a:t>
            </a:r>
            <a:r>
              <a:rPr sz="1200" dirty="0">
                <a:solidFill>
                  <a:srgbClr val="FDFDFD"/>
                </a:solidFill>
                <a:latin typeface="Century Gothic"/>
                <a:cs typeface="Century Gothic"/>
              </a:rPr>
              <a:t>ri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ve</a:t>
            </a:r>
            <a:r>
              <a:rPr sz="1200" dirty="0">
                <a:solidFill>
                  <a:srgbClr val="FDFDFD"/>
                </a:solidFill>
                <a:latin typeface="Century Gothic"/>
                <a:cs typeface="Century Gothic"/>
              </a:rPr>
              <a:t> </a:t>
            </a:r>
            <a:r>
              <a:rPr sz="1200" spc="-15" dirty="0">
                <a:solidFill>
                  <a:srgbClr val="FDFDFD"/>
                </a:solidFill>
                <a:latin typeface="Century Gothic"/>
                <a:cs typeface="Century Gothic"/>
              </a:rPr>
              <a:t>V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ehic</a:t>
            </a:r>
            <a:r>
              <a:rPr sz="1200" spc="20" dirty="0">
                <a:solidFill>
                  <a:srgbClr val="FDFDFD"/>
                </a:solidFill>
                <a:latin typeface="Century Gothic"/>
                <a:cs typeface="Century Gothic"/>
              </a:rPr>
              <a:t>l</a:t>
            </a:r>
            <a:r>
              <a:rPr sz="1200" dirty="0">
                <a:solidFill>
                  <a:srgbClr val="FDFDFD"/>
                </a:solidFill>
                <a:latin typeface="Century Gothic"/>
                <a:cs typeface="Century Gothic"/>
              </a:rPr>
              <a:t>es 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f</a:t>
            </a:r>
            <a:r>
              <a:rPr sz="1200" spc="-20" dirty="0">
                <a:solidFill>
                  <a:srgbClr val="FDFDFD"/>
                </a:solidFill>
                <a:latin typeface="Century Gothic"/>
                <a:cs typeface="Century Gothic"/>
              </a:rPr>
              <a:t>o</a:t>
            </a:r>
            <a:r>
              <a:rPr sz="1200" spc="-5" dirty="0">
                <a:solidFill>
                  <a:srgbClr val="FDFDFD"/>
                </a:solidFill>
                <a:latin typeface="Century Gothic"/>
                <a:cs typeface="Century Gothic"/>
              </a:rPr>
              <a:t>r</a:t>
            </a:r>
            <a:r>
              <a:rPr sz="1200" spc="10" dirty="0">
                <a:solidFill>
                  <a:srgbClr val="FDFDFD"/>
                </a:solidFill>
                <a:latin typeface="Century Gothic"/>
                <a:cs typeface="Century Gothic"/>
              </a:rPr>
              <a:t> </a:t>
            </a:r>
            <a:r>
              <a:rPr sz="1200" spc="-30" dirty="0">
                <a:solidFill>
                  <a:srgbClr val="FDFDFD"/>
                </a:solidFill>
                <a:latin typeface="Century Gothic"/>
                <a:cs typeface="Century Gothic"/>
              </a:rPr>
              <a:t>t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he</a:t>
            </a:r>
            <a:r>
              <a:rPr sz="1200" spc="35" dirty="0">
                <a:solidFill>
                  <a:srgbClr val="FDFDFD"/>
                </a:solidFill>
                <a:latin typeface="Century Gothic"/>
                <a:cs typeface="Century Gothic"/>
              </a:rPr>
              <a:t> </a:t>
            </a:r>
            <a:r>
              <a:rPr sz="1200" spc="-20" dirty="0">
                <a:solidFill>
                  <a:srgbClr val="FDFDFD"/>
                </a:solidFill>
                <a:latin typeface="Century Gothic"/>
                <a:cs typeface="Century Gothic"/>
              </a:rPr>
              <a:t>F</a:t>
            </a:r>
            <a:r>
              <a:rPr sz="1200" spc="-5" dirty="0">
                <a:solidFill>
                  <a:srgbClr val="FDFDFD"/>
                </a:solidFill>
                <a:latin typeface="Century Gothic"/>
                <a:cs typeface="Century Gothic"/>
              </a:rPr>
              <a:t>irs</a:t>
            </a:r>
            <a:r>
              <a:rPr sz="1200" dirty="0">
                <a:solidFill>
                  <a:srgbClr val="FDFDFD"/>
                </a:solidFill>
                <a:latin typeface="Century Gothic"/>
                <a:cs typeface="Century Gothic"/>
              </a:rPr>
              <a:t>t</a:t>
            </a:r>
            <a:r>
              <a:rPr sz="1200" spc="15" dirty="0">
                <a:solidFill>
                  <a:srgbClr val="FDFDFD"/>
                </a:solidFill>
                <a:latin typeface="Century Gothic"/>
                <a:cs typeface="Century Gothic"/>
              </a:rPr>
              <a:t> 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R</a:t>
            </a:r>
            <a:r>
              <a:rPr sz="1200" dirty="0">
                <a:solidFill>
                  <a:srgbClr val="FDFDFD"/>
                </a:solidFill>
                <a:latin typeface="Century Gothic"/>
                <a:cs typeface="Century Gothic"/>
              </a:rPr>
              <a:t>esp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onder</a:t>
            </a:r>
            <a:endParaRPr sz="12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2"/>
              </a:spcBef>
            </a:pPr>
            <a:endParaRPr sz="1500">
              <a:latin typeface="Times New Roman"/>
              <a:cs typeface="Times New Roman"/>
            </a:endParaRPr>
          </a:p>
          <a:p>
            <a:pPr marL="286385" marR="3116580" indent="-274320">
              <a:lnSpc>
                <a:spcPct val="80000"/>
              </a:lnSpc>
            </a:pPr>
            <a:r>
              <a:rPr sz="1650" spc="10" dirty="0">
                <a:solidFill>
                  <a:srgbClr val="93C500"/>
                </a:solidFill>
                <a:latin typeface="Wingdings 2"/>
                <a:cs typeface="Wingdings 2"/>
              </a:rPr>
              <a:t></a:t>
            </a:r>
            <a:r>
              <a:rPr sz="1650" spc="10" dirty="0">
                <a:solidFill>
                  <a:srgbClr val="93C500"/>
                </a:solidFill>
                <a:latin typeface="Times New Roman"/>
                <a:cs typeface="Times New Roman"/>
              </a:rPr>
              <a:t> </a:t>
            </a:r>
            <a:r>
              <a:rPr sz="1650" spc="-155" dirty="0">
                <a:solidFill>
                  <a:srgbClr val="93C500"/>
                </a:solidFill>
                <a:latin typeface="Times New Roman"/>
                <a:cs typeface="Times New Roman"/>
              </a:rPr>
              <a:t> </a:t>
            </a:r>
            <a:r>
              <a:rPr sz="2200" spc="-25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2200" spc="-15" dirty="0">
                <a:solidFill>
                  <a:srgbClr val="3D3C2C"/>
                </a:solidFill>
                <a:latin typeface="Century Gothic"/>
                <a:cs typeface="Century Gothic"/>
              </a:rPr>
              <a:t>hese</a:t>
            </a:r>
            <a:r>
              <a:rPr sz="220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2200" spc="-20" dirty="0">
                <a:solidFill>
                  <a:srgbClr val="3D3C2C"/>
                </a:solidFill>
                <a:latin typeface="Century Gothic"/>
                <a:cs typeface="Century Gothic"/>
              </a:rPr>
              <a:t>are</a:t>
            </a:r>
            <a:r>
              <a:rPr sz="2200" spc="-15" dirty="0">
                <a:solidFill>
                  <a:srgbClr val="3D3C2C"/>
                </a:solidFill>
                <a:latin typeface="Century Gothic"/>
                <a:cs typeface="Century Gothic"/>
              </a:rPr>
              <a:t> con</a:t>
            </a:r>
            <a:r>
              <a:rPr sz="2200" dirty="0">
                <a:solidFill>
                  <a:srgbClr val="3D3C2C"/>
                </a:solidFill>
                <a:latin typeface="Century Gothic"/>
                <a:cs typeface="Century Gothic"/>
              </a:rPr>
              <a:t>v</a:t>
            </a:r>
            <a:r>
              <a:rPr sz="2200" spc="-15" dirty="0">
                <a:solidFill>
                  <a:srgbClr val="3D3C2C"/>
                </a:solidFill>
                <a:latin typeface="Century Gothic"/>
                <a:cs typeface="Century Gothic"/>
              </a:rPr>
              <a:t>en</a:t>
            </a:r>
            <a:r>
              <a:rPr sz="2200" spc="0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2200" spc="-20" dirty="0">
                <a:solidFill>
                  <a:srgbClr val="3D3C2C"/>
                </a:solidFill>
                <a:latin typeface="Century Gothic"/>
                <a:cs typeface="Century Gothic"/>
              </a:rPr>
              <a:t>ional ba</a:t>
            </a:r>
            <a:r>
              <a:rPr sz="2200" spc="-5" dirty="0">
                <a:solidFill>
                  <a:srgbClr val="3D3C2C"/>
                </a:solidFill>
                <a:latin typeface="Century Gothic"/>
                <a:cs typeface="Century Gothic"/>
              </a:rPr>
              <a:t>tt</a:t>
            </a:r>
            <a:r>
              <a:rPr sz="2200" spc="-15" dirty="0">
                <a:solidFill>
                  <a:srgbClr val="3D3C2C"/>
                </a:solidFill>
                <a:latin typeface="Century Gothic"/>
                <a:cs typeface="Century Gothic"/>
              </a:rPr>
              <a:t>er</a:t>
            </a:r>
            <a:r>
              <a:rPr sz="2200" spc="0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2200" spc="-10" dirty="0">
                <a:solidFill>
                  <a:srgbClr val="3D3C2C"/>
                </a:solidFill>
                <a:latin typeface="Century Gothic"/>
                <a:cs typeface="Century Gothic"/>
              </a:rPr>
              <a:t>es,</a:t>
            </a:r>
            <a:r>
              <a:rPr sz="2200" spc="-4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2200" spc="-15" dirty="0">
                <a:solidFill>
                  <a:srgbClr val="3D3C2C"/>
                </a:solidFill>
                <a:latin typeface="Century Gothic"/>
                <a:cs typeface="Century Gothic"/>
              </a:rPr>
              <a:t>used</a:t>
            </a:r>
            <a:r>
              <a:rPr sz="220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2200" spc="-10" dirty="0">
                <a:solidFill>
                  <a:srgbClr val="3D3C2C"/>
                </a:solidFill>
                <a:latin typeface="Century Gothic"/>
                <a:cs typeface="Century Gothic"/>
              </a:rPr>
              <a:t>for l</a:t>
            </a:r>
            <a:r>
              <a:rPr sz="2200" spc="5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2200" spc="-15" dirty="0">
                <a:solidFill>
                  <a:srgbClr val="3D3C2C"/>
                </a:solidFill>
                <a:latin typeface="Century Gothic"/>
                <a:cs typeface="Century Gothic"/>
              </a:rPr>
              <a:t>ghting</a:t>
            </a:r>
            <a:r>
              <a:rPr sz="2200" spc="-3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2200" spc="-20" dirty="0">
                <a:solidFill>
                  <a:srgbClr val="3D3C2C"/>
                </a:solidFill>
                <a:latin typeface="Century Gothic"/>
                <a:cs typeface="Century Gothic"/>
              </a:rPr>
              <a:t>and ac</a:t>
            </a:r>
            <a:r>
              <a:rPr sz="2200" spc="-25" dirty="0">
                <a:solidFill>
                  <a:srgbClr val="3D3C2C"/>
                </a:solidFill>
                <a:latin typeface="Century Gothic"/>
                <a:cs typeface="Century Gothic"/>
              </a:rPr>
              <a:t>c</a:t>
            </a:r>
            <a:r>
              <a:rPr sz="2200" spc="-15" dirty="0">
                <a:solidFill>
                  <a:srgbClr val="3D3C2C"/>
                </a:solidFill>
                <a:latin typeface="Century Gothic"/>
                <a:cs typeface="Century Gothic"/>
              </a:rPr>
              <a:t>essory</a:t>
            </a:r>
            <a:r>
              <a:rPr sz="2200" spc="1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2200" spc="-15" dirty="0">
                <a:solidFill>
                  <a:srgbClr val="3D3C2C"/>
                </a:solidFill>
                <a:latin typeface="Century Gothic"/>
                <a:cs typeface="Century Gothic"/>
              </a:rPr>
              <a:t>con</a:t>
            </a:r>
            <a:r>
              <a:rPr sz="2200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2200" spc="-10" dirty="0">
                <a:solidFill>
                  <a:srgbClr val="3D3C2C"/>
                </a:solidFill>
                <a:latin typeface="Century Gothic"/>
                <a:cs typeface="Century Gothic"/>
              </a:rPr>
              <a:t>rols </a:t>
            </a:r>
            <a:r>
              <a:rPr sz="2200" spc="-20" dirty="0">
                <a:solidFill>
                  <a:srgbClr val="3D3C2C"/>
                </a:solidFill>
                <a:latin typeface="Century Gothic"/>
                <a:cs typeface="Century Gothic"/>
              </a:rPr>
              <a:t>su</a:t>
            </a:r>
            <a:r>
              <a:rPr sz="2200" spc="-25" dirty="0">
                <a:solidFill>
                  <a:srgbClr val="3D3C2C"/>
                </a:solidFill>
                <a:latin typeface="Century Gothic"/>
                <a:cs typeface="Century Gothic"/>
              </a:rPr>
              <a:t>c</a:t>
            </a:r>
            <a:r>
              <a:rPr sz="2200" spc="-15" dirty="0">
                <a:solidFill>
                  <a:srgbClr val="3D3C2C"/>
                </a:solidFill>
                <a:latin typeface="Century Gothic"/>
                <a:cs typeface="Century Gothic"/>
              </a:rPr>
              <a:t>h</a:t>
            </a:r>
            <a:r>
              <a:rPr sz="2200" spc="1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2200" spc="-20" dirty="0">
                <a:solidFill>
                  <a:srgbClr val="3D3C2C"/>
                </a:solidFill>
                <a:latin typeface="Century Gothic"/>
                <a:cs typeface="Century Gothic"/>
              </a:rPr>
              <a:t>a</a:t>
            </a:r>
            <a:r>
              <a:rPr sz="2200" spc="-10" dirty="0">
                <a:solidFill>
                  <a:srgbClr val="3D3C2C"/>
                </a:solidFill>
                <a:latin typeface="Century Gothic"/>
                <a:cs typeface="Century Gothic"/>
              </a:rPr>
              <a:t>s </a:t>
            </a:r>
            <a:r>
              <a:rPr sz="2200" spc="5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2200" spc="-15" dirty="0">
                <a:solidFill>
                  <a:srgbClr val="3D3C2C"/>
                </a:solidFill>
                <a:latin typeface="Century Gothic"/>
                <a:cs typeface="Century Gothic"/>
              </a:rPr>
              <a:t>gn</a:t>
            </a:r>
            <a:r>
              <a:rPr sz="2200" spc="5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2200" spc="-10" dirty="0">
                <a:solidFill>
                  <a:srgbClr val="3D3C2C"/>
                </a:solidFill>
                <a:latin typeface="Century Gothic"/>
                <a:cs typeface="Century Gothic"/>
              </a:rPr>
              <a:t>tion </a:t>
            </a:r>
            <a:r>
              <a:rPr sz="2200" spc="-15" dirty="0">
                <a:solidFill>
                  <a:srgbClr val="3D3C2C"/>
                </a:solidFill>
                <a:latin typeface="Century Gothic"/>
                <a:cs typeface="Century Gothic"/>
              </a:rPr>
              <a:t>s</a:t>
            </a:r>
            <a:r>
              <a:rPr sz="2200" spc="-30" dirty="0">
                <a:solidFill>
                  <a:srgbClr val="3D3C2C"/>
                </a:solidFill>
                <a:latin typeface="Century Gothic"/>
                <a:cs typeface="Century Gothic"/>
              </a:rPr>
              <a:t>y</a:t>
            </a:r>
            <a:r>
              <a:rPr sz="2200" spc="-15" dirty="0">
                <a:solidFill>
                  <a:srgbClr val="3D3C2C"/>
                </a:solidFill>
                <a:latin typeface="Century Gothic"/>
                <a:cs typeface="Century Gothic"/>
              </a:rPr>
              <a:t>s</a:t>
            </a:r>
            <a:r>
              <a:rPr sz="2200" spc="-5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2200" spc="-15" dirty="0">
                <a:solidFill>
                  <a:srgbClr val="3D3C2C"/>
                </a:solidFill>
                <a:latin typeface="Century Gothic"/>
                <a:cs typeface="Century Gothic"/>
              </a:rPr>
              <a:t>ems</a:t>
            </a:r>
            <a:r>
              <a:rPr sz="220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2200" spc="-20" dirty="0">
                <a:solidFill>
                  <a:srgbClr val="3D3C2C"/>
                </a:solidFill>
                <a:latin typeface="Century Gothic"/>
                <a:cs typeface="Century Gothic"/>
              </a:rPr>
              <a:t>an</a:t>
            </a:r>
            <a:r>
              <a:rPr sz="2200" spc="-15" dirty="0">
                <a:solidFill>
                  <a:srgbClr val="3D3C2C"/>
                </a:solidFill>
                <a:latin typeface="Century Gothic"/>
                <a:cs typeface="Century Gothic"/>
              </a:rPr>
              <a:t>d</a:t>
            </a:r>
            <a:r>
              <a:rPr sz="2200" spc="-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2200" spc="-15" dirty="0">
                <a:solidFill>
                  <a:srgbClr val="3D3C2C"/>
                </a:solidFill>
                <a:latin typeface="Century Gothic"/>
                <a:cs typeface="Century Gothic"/>
              </a:rPr>
              <a:t>rad</a:t>
            </a:r>
            <a:r>
              <a:rPr sz="2200" spc="0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2200" spc="-15" dirty="0">
                <a:solidFill>
                  <a:srgbClr val="3D3C2C"/>
                </a:solidFill>
                <a:latin typeface="Century Gothic"/>
                <a:cs typeface="Century Gothic"/>
              </a:rPr>
              <a:t>o.</a:t>
            </a:r>
            <a:endParaRPr sz="2200">
              <a:latin typeface="Century Gothic"/>
              <a:cs typeface="Century Gothic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1567688" y="2744654"/>
            <a:ext cx="2257425" cy="1377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2110"/>
              </a:lnSpc>
            </a:pPr>
            <a:r>
              <a:rPr sz="2200" spc="-25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2200" spc="-15" dirty="0">
                <a:solidFill>
                  <a:srgbClr val="3D3C2C"/>
                </a:solidFill>
                <a:latin typeface="Century Gothic"/>
                <a:cs typeface="Century Gothic"/>
              </a:rPr>
              <a:t>h</a:t>
            </a:r>
            <a:r>
              <a:rPr sz="2200" spc="5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2200" spc="-10" dirty="0">
                <a:solidFill>
                  <a:srgbClr val="3D3C2C"/>
                </a:solidFill>
                <a:latin typeface="Century Gothic"/>
                <a:cs typeface="Century Gothic"/>
              </a:rPr>
              <a:t>s</a:t>
            </a:r>
            <a:r>
              <a:rPr sz="2200" spc="-1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2200" spc="10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2200" spc="-10" dirty="0">
                <a:solidFill>
                  <a:srgbClr val="3D3C2C"/>
                </a:solidFill>
                <a:latin typeface="Century Gothic"/>
                <a:cs typeface="Century Gothic"/>
              </a:rPr>
              <a:t>s</a:t>
            </a:r>
            <a:r>
              <a:rPr sz="2200" spc="-2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2200" spc="-5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2200" spc="-15" dirty="0">
                <a:solidFill>
                  <a:srgbClr val="3D3C2C"/>
                </a:solidFill>
                <a:latin typeface="Century Gothic"/>
                <a:cs typeface="Century Gothic"/>
              </a:rPr>
              <a:t>he</a:t>
            </a:r>
            <a:r>
              <a:rPr sz="2200" spc="-1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2200" spc="-20" dirty="0">
                <a:solidFill>
                  <a:srgbClr val="3D3C2C"/>
                </a:solidFill>
                <a:latin typeface="Century Gothic"/>
                <a:cs typeface="Century Gothic"/>
              </a:rPr>
              <a:t>same ba</a:t>
            </a:r>
            <a:r>
              <a:rPr sz="2200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2200" spc="-5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2200" spc="-15" dirty="0">
                <a:solidFill>
                  <a:srgbClr val="3D3C2C"/>
                </a:solidFill>
                <a:latin typeface="Century Gothic"/>
                <a:cs typeface="Century Gothic"/>
              </a:rPr>
              <a:t>ery </a:t>
            </a:r>
            <a:r>
              <a:rPr sz="2200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2200" spc="-15" dirty="0">
                <a:solidFill>
                  <a:srgbClr val="3D3C2C"/>
                </a:solidFill>
                <a:latin typeface="Century Gothic"/>
                <a:cs typeface="Century Gothic"/>
              </a:rPr>
              <a:t>hat</a:t>
            </a:r>
            <a:r>
              <a:rPr sz="2200" spc="-1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2200" spc="-15" dirty="0">
                <a:solidFill>
                  <a:srgbClr val="3D3C2C"/>
                </a:solidFill>
                <a:latin typeface="Century Gothic"/>
                <a:cs typeface="Century Gothic"/>
              </a:rPr>
              <a:t>can</a:t>
            </a:r>
            <a:r>
              <a:rPr sz="2200" spc="-1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2200" spc="-20" dirty="0">
                <a:solidFill>
                  <a:srgbClr val="3D3C2C"/>
                </a:solidFill>
                <a:latin typeface="Century Gothic"/>
                <a:cs typeface="Century Gothic"/>
              </a:rPr>
              <a:t>b</a:t>
            </a:r>
            <a:r>
              <a:rPr sz="2200" spc="-15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220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2200" spc="-15" dirty="0">
                <a:solidFill>
                  <a:srgbClr val="3D3C2C"/>
                </a:solidFill>
                <a:latin typeface="Century Gothic"/>
                <a:cs typeface="Century Gothic"/>
              </a:rPr>
              <a:t>fo</a:t>
            </a:r>
            <a:r>
              <a:rPr sz="2200" spc="-25" dirty="0">
                <a:solidFill>
                  <a:srgbClr val="3D3C2C"/>
                </a:solidFill>
                <a:latin typeface="Century Gothic"/>
                <a:cs typeface="Century Gothic"/>
              </a:rPr>
              <a:t>u</a:t>
            </a:r>
            <a:r>
              <a:rPr sz="2200" spc="-15" dirty="0">
                <a:solidFill>
                  <a:srgbClr val="3D3C2C"/>
                </a:solidFill>
                <a:latin typeface="Century Gothic"/>
                <a:cs typeface="Century Gothic"/>
              </a:rPr>
              <a:t>nd</a:t>
            </a:r>
            <a:r>
              <a:rPr sz="2200" spc="1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2200" spc="-15" dirty="0">
                <a:solidFill>
                  <a:srgbClr val="3D3C2C"/>
                </a:solidFill>
                <a:latin typeface="Century Gothic"/>
                <a:cs typeface="Century Gothic"/>
              </a:rPr>
              <a:t>on</a:t>
            </a:r>
            <a:r>
              <a:rPr sz="2200" spc="-5" dirty="0">
                <a:solidFill>
                  <a:srgbClr val="3D3C2C"/>
                </a:solidFill>
                <a:latin typeface="Century Gothic"/>
                <a:cs typeface="Century Gothic"/>
              </a:rPr>
              <a:t> t</a:t>
            </a:r>
            <a:r>
              <a:rPr sz="2200" spc="-15" dirty="0">
                <a:solidFill>
                  <a:srgbClr val="3D3C2C"/>
                </a:solidFill>
                <a:latin typeface="Century Gothic"/>
                <a:cs typeface="Century Gothic"/>
              </a:rPr>
              <a:t>he</a:t>
            </a:r>
            <a:r>
              <a:rPr sz="2200" spc="-1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2200" spc="-15" dirty="0">
                <a:solidFill>
                  <a:srgbClr val="3D3C2C"/>
                </a:solidFill>
                <a:latin typeface="Century Gothic"/>
                <a:cs typeface="Century Gothic"/>
              </a:rPr>
              <a:t>s</a:t>
            </a:r>
            <a:r>
              <a:rPr sz="2200" spc="-5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2200" spc="-20" dirty="0">
                <a:solidFill>
                  <a:srgbClr val="3D3C2C"/>
                </a:solidFill>
                <a:latin typeface="Century Gothic"/>
                <a:cs typeface="Century Gothic"/>
              </a:rPr>
              <a:t>andar</a:t>
            </a:r>
            <a:r>
              <a:rPr sz="2200" spc="-15" dirty="0">
                <a:solidFill>
                  <a:srgbClr val="3D3C2C"/>
                </a:solidFill>
                <a:latin typeface="Century Gothic"/>
                <a:cs typeface="Century Gothic"/>
              </a:rPr>
              <a:t>d</a:t>
            </a:r>
            <a:r>
              <a:rPr sz="2200" spc="1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2200" spc="-20" dirty="0">
                <a:solidFill>
                  <a:srgbClr val="3D3C2C"/>
                </a:solidFill>
                <a:latin typeface="Century Gothic"/>
                <a:cs typeface="Century Gothic"/>
              </a:rPr>
              <a:t>ICE</a:t>
            </a:r>
            <a:r>
              <a:rPr sz="2200" spc="-1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2200" dirty="0">
                <a:solidFill>
                  <a:srgbClr val="3D3C2C"/>
                </a:solidFill>
                <a:latin typeface="Century Gothic"/>
                <a:cs typeface="Century Gothic"/>
              </a:rPr>
              <a:t>v</a:t>
            </a:r>
            <a:r>
              <a:rPr sz="2200" spc="-15" dirty="0">
                <a:solidFill>
                  <a:srgbClr val="3D3C2C"/>
                </a:solidFill>
                <a:latin typeface="Century Gothic"/>
                <a:cs typeface="Century Gothic"/>
              </a:rPr>
              <a:t>eh</a:t>
            </a:r>
            <a:r>
              <a:rPr sz="2200" spc="5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2200" spc="-10" dirty="0">
                <a:solidFill>
                  <a:srgbClr val="3D3C2C"/>
                </a:solidFill>
                <a:latin typeface="Century Gothic"/>
                <a:cs typeface="Century Gothic"/>
              </a:rPr>
              <a:t>cle.</a:t>
            </a:r>
            <a:endParaRPr sz="2200">
              <a:latin typeface="Century Gothic"/>
              <a:cs typeface="Century Gothic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1293367" y="4153211"/>
            <a:ext cx="2549525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50" spc="10" dirty="0">
                <a:solidFill>
                  <a:srgbClr val="93C500"/>
                </a:solidFill>
                <a:latin typeface="Wingdings 2"/>
                <a:cs typeface="Wingdings 2"/>
              </a:rPr>
              <a:t></a:t>
            </a:r>
            <a:r>
              <a:rPr sz="1650" spc="10" dirty="0">
                <a:solidFill>
                  <a:srgbClr val="93C500"/>
                </a:solidFill>
                <a:latin typeface="Times New Roman"/>
                <a:cs typeface="Times New Roman"/>
              </a:rPr>
              <a:t> </a:t>
            </a:r>
            <a:r>
              <a:rPr sz="1650" spc="-155" dirty="0">
                <a:solidFill>
                  <a:srgbClr val="93C500"/>
                </a:solidFill>
                <a:latin typeface="Times New Roman"/>
                <a:cs typeface="Times New Roman"/>
              </a:rPr>
              <a:t> </a:t>
            </a:r>
            <a:r>
              <a:rPr sz="2200" spc="-25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2200" spc="-15" dirty="0">
                <a:solidFill>
                  <a:srgbClr val="3D3C2C"/>
                </a:solidFill>
                <a:latin typeface="Century Gothic"/>
                <a:cs typeface="Century Gothic"/>
              </a:rPr>
              <a:t>he</a:t>
            </a:r>
            <a:r>
              <a:rPr sz="2200" spc="-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2200" spc="-15" dirty="0">
                <a:solidFill>
                  <a:srgbClr val="3D3C2C"/>
                </a:solidFill>
                <a:latin typeface="Century Gothic"/>
                <a:cs typeface="Century Gothic"/>
              </a:rPr>
              <a:t>s</a:t>
            </a:r>
            <a:r>
              <a:rPr sz="2200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2200" spc="-20" dirty="0">
                <a:solidFill>
                  <a:srgbClr val="3D3C2C"/>
                </a:solidFill>
                <a:latin typeface="Century Gothic"/>
                <a:cs typeface="Century Gothic"/>
              </a:rPr>
              <a:t>andar</a:t>
            </a:r>
            <a:r>
              <a:rPr sz="2200" spc="-15" dirty="0">
                <a:solidFill>
                  <a:srgbClr val="3D3C2C"/>
                </a:solidFill>
                <a:latin typeface="Century Gothic"/>
                <a:cs typeface="Century Gothic"/>
              </a:rPr>
              <a:t>d</a:t>
            </a:r>
            <a:r>
              <a:rPr sz="2200" spc="1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2200" spc="-20" dirty="0">
                <a:solidFill>
                  <a:srgbClr val="3D3C2C"/>
                </a:solidFill>
                <a:latin typeface="Century Gothic"/>
                <a:cs typeface="Century Gothic"/>
              </a:rPr>
              <a:t>1</a:t>
            </a:r>
            <a:r>
              <a:rPr sz="2200" spc="-25" dirty="0">
                <a:solidFill>
                  <a:srgbClr val="3D3C2C"/>
                </a:solidFill>
                <a:latin typeface="Century Gothic"/>
                <a:cs typeface="Century Gothic"/>
              </a:rPr>
              <a:t>2</a:t>
            </a:r>
            <a:r>
              <a:rPr sz="2200" spc="-10" dirty="0">
                <a:solidFill>
                  <a:srgbClr val="3D3C2C"/>
                </a:solidFill>
                <a:latin typeface="Century Gothic"/>
                <a:cs typeface="Century Gothic"/>
              </a:rPr>
              <a:t>-</a:t>
            </a:r>
            <a:endParaRPr sz="2200">
              <a:latin typeface="Century Gothic"/>
              <a:cs typeface="Century Gothic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1567688" y="4421685"/>
            <a:ext cx="2545715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00" dirty="0">
                <a:solidFill>
                  <a:srgbClr val="3D3C2C"/>
                </a:solidFill>
                <a:latin typeface="Century Gothic"/>
                <a:cs typeface="Century Gothic"/>
              </a:rPr>
              <a:t>v</a:t>
            </a:r>
            <a:r>
              <a:rPr sz="2200" spc="-10" dirty="0">
                <a:solidFill>
                  <a:srgbClr val="3D3C2C"/>
                </a:solidFill>
                <a:latin typeface="Century Gothic"/>
                <a:cs typeface="Century Gothic"/>
              </a:rPr>
              <a:t>olt </a:t>
            </a:r>
            <a:r>
              <a:rPr sz="2200" spc="-20" dirty="0">
                <a:solidFill>
                  <a:srgbClr val="3D3C2C"/>
                </a:solidFill>
                <a:latin typeface="Century Gothic"/>
                <a:cs typeface="Century Gothic"/>
              </a:rPr>
              <a:t>ba</a:t>
            </a:r>
            <a:r>
              <a:rPr sz="2200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2200" spc="-5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2200" spc="-15" dirty="0">
                <a:solidFill>
                  <a:srgbClr val="3D3C2C"/>
                </a:solidFill>
                <a:latin typeface="Century Gothic"/>
                <a:cs typeface="Century Gothic"/>
              </a:rPr>
              <a:t>ery </a:t>
            </a:r>
            <a:r>
              <a:rPr sz="2200" spc="5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2200" spc="-10" dirty="0">
                <a:solidFill>
                  <a:srgbClr val="3D3C2C"/>
                </a:solidFill>
                <a:latin typeface="Century Gothic"/>
                <a:cs typeface="Century Gothic"/>
              </a:rPr>
              <a:t>s</a:t>
            </a:r>
            <a:r>
              <a:rPr sz="2200" spc="-2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2200" spc="-15" dirty="0">
                <a:solidFill>
                  <a:srgbClr val="3D3C2C"/>
                </a:solidFill>
                <a:latin typeface="Century Gothic"/>
                <a:cs typeface="Century Gothic"/>
              </a:rPr>
              <a:t>used</a:t>
            </a:r>
            <a:endParaRPr sz="2200">
              <a:latin typeface="Century Gothic"/>
              <a:cs typeface="Century Gothic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1567688" y="4689909"/>
            <a:ext cx="2574925" cy="8413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80000"/>
              </a:lnSpc>
            </a:pPr>
            <a:r>
              <a:rPr sz="2200" spc="5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2200" spc="-15" dirty="0">
                <a:solidFill>
                  <a:srgbClr val="3D3C2C"/>
                </a:solidFill>
                <a:latin typeface="Century Gothic"/>
                <a:cs typeface="Century Gothic"/>
              </a:rPr>
              <a:t>n</a:t>
            </a:r>
            <a:r>
              <a:rPr sz="2200" spc="-2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2200" spc="-15" dirty="0">
                <a:solidFill>
                  <a:srgbClr val="3D3C2C"/>
                </a:solidFill>
                <a:latin typeface="Century Gothic"/>
                <a:cs typeface="Century Gothic"/>
              </a:rPr>
              <a:t>conjunc</a:t>
            </a:r>
            <a:r>
              <a:rPr sz="2200" spc="-5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2200" spc="5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2200" spc="-15" dirty="0">
                <a:solidFill>
                  <a:srgbClr val="3D3C2C"/>
                </a:solidFill>
                <a:latin typeface="Century Gothic"/>
                <a:cs typeface="Century Gothic"/>
              </a:rPr>
              <a:t>on </a:t>
            </a:r>
            <a:r>
              <a:rPr sz="2200" spc="-25" dirty="0">
                <a:solidFill>
                  <a:srgbClr val="3D3C2C"/>
                </a:solidFill>
                <a:latin typeface="Century Gothic"/>
                <a:cs typeface="Century Gothic"/>
              </a:rPr>
              <a:t>w</a:t>
            </a:r>
            <a:r>
              <a:rPr sz="2200" spc="0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2200" spc="-5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2200" spc="-15" dirty="0">
                <a:solidFill>
                  <a:srgbClr val="3D3C2C"/>
                </a:solidFill>
                <a:latin typeface="Century Gothic"/>
                <a:cs typeface="Century Gothic"/>
              </a:rPr>
              <a:t>h</a:t>
            </a:r>
            <a:r>
              <a:rPr sz="2200" spc="-1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2200" spc="-5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2200" spc="-15" dirty="0">
                <a:solidFill>
                  <a:srgbClr val="3D3C2C"/>
                </a:solidFill>
                <a:latin typeface="Century Gothic"/>
                <a:cs typeface="Century Gothic"/>
              </a:rPr>
              <a:t>he</a:t>
            </a:r>
            <a:r>
              <a:rPr sz="2200" spc="-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2200" spc="-15" dirty="0">
                <a:solidFill>
                  <a:srgbClr val="3D3C2C"/>
                </a:solidFill>
                <a:latin typeface="Century Gothic"/>
                <a:cs typeface="Century Gothic"/>
              </a:rPr>
              <a:t>h</a:t>
            </a:r>
            <a:r>
              <a:rPr sz="2200" spc="5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2200" spc="-15" dirty="0">
                <a:solidFill>
                  <a:srgbClr val="3D3C2C"/>
                </a:solidFill>
                <a:latin typeface="Century Gothic"/>
                <a:cs typeface="Century Gothic"/>
              </a:rPr>
              <a:t>gh</a:t>
            </a:r>
            <a:r>
              <a:rPr sz="2200" spc="-3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2200" dirty="0">
                <a:solidFill>
                  <a:srgbClr val="3D3C2C"/>
                </a:solidFill>
                <a:latin typeface="Century Gothic"/>
                <a:cs typeface="Century Gothic"/>
              </a:rPr>
              <a:t>v</a:t>
            </a:r>
            <a:r>
              <a:rPr sz="2200" spc="-10" dirty="0">
                <a:solidFill>
                  <a:srgbClr val="3D3C2C"/>
                </a:solidFill>
                <a:latin typeface="Century Gothic"/>
                <a:cs typeface="Century Gothic"/>
              </a:rPr>
              <a:t>ol</a:t>
            </a:r>
            <a:r>
              <a:rPr sz="2200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2200" spc="-20" dirty="0">
                <a:solidFill>
                  <a:srgbClr val="3D3C2C"/>
                </a:solidFill>
                <a:latin typeface="Century Gothic"/>
                <a:cs typeface="Century Gothic"/>
              </a:rPr>
              <a:t>age</a:t>
            </a:r>
            <a:r>
              <a:rPr sz="2200" spc="-15" dirty="0">
                <a:solidFill>
                  <a:srgbClr val="3D3C2C"/>
                </a:solidFill>
                <a:latin typeface="Century Gothic"/>
                <a:cs typeface="Century Gothic"/>
              </a:rPr>
              <a:t> s</a:t>
            </a:r>
            <a:r>
              <a:rPr sz="2200" spc="-35" dirty="0">
                <a:solidFill>
                  <a:srgbClr val="3D3C2C"/>
                </a:solidFill>
                <a:latin typeface="Century Gothic"/>
                <a:cs typeface="Century Gothic"/>
              </a:rPr>
              <a:t>y</a:t>
            </a:r>
            <a:r>
              <a:rPr sz="2200" spc="-15" dirty="0">
                <a:solidFill>
                  <a:srgbClr val="3D3C2C"/>
                </a:solidFill>
                <a:latin typeface="Century Gothic"/>
                <a:cs typeface="Century Gothic"/>
              </a:rPr>
              <a:t>s</a:t>
            </a:r>
            <a:r>
              <a:rPr sz="2200" spc="-5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2200" spc="-15" dirty="0">
                <a:solidFill>
                  <a:srgbClr val="3D3C2C"/>
                </a:solidFill>
                <a:latin typeface="Century Gothic"/>
                <a:cs typeface="Century Gothic"/>
              </a:rPr>
              <a:t>em.</a:t>
            </a:r>
            <a:endParaRPr sz="2200">
              <a:latin typeface="Century Gothic"/>
              <a:cs typeface="Century Gothic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4819269" y="3265828"/>
            <a:ext cx="312610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20" dirty="0">
                <a:solidFill>
                  <a:srgbClr val="93C500"/>
                </a:solidFill>
                <a:latin typeface="Century Gothic"/>
                <a:cs typeface="Century Gothic"/>
              </a:rPr>
              <a:t>Lead</a:t>
            </a:r>
            <a:r>
              <a:rPr sz="2800" spc="-5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2800" spc="-20" dirty="0">
                <a:solidFill>
                  <a:srgbClr val="93C500"/>
                </a:solidFill>
                <a:latin typeface="Century Gothic"/>
                <a:cs typeface="Century Gothic"/>
              </a:rPr>
              <a:t>Ac</a:t>
            </a:r>
            <a:r>
              <a:rPr sz="2800" spc="0" dirty="0">
                <a:solidFill>
                  <a:srgbClr val="93C500"/>
                </a:solidFill>
                <a:latin typeface="Century Gothic"/>
                <a:cs typeface="Century Gothic"/>
              </a:rPr>
              <a:t>i</a:t>
            </a:r>
            <a:r>
              <a:rPr sz="2800" spc="-20" dirty="0">
                <a:solidFill>
                  <a:srgbClr val="93C500"/>
                </a:solidFill>
                <a:latin typeface="Century Gothic"/>
                <a:cs typeface="Century Gothic"/>
              </a:rPr>
              <a:t>d</a:t>
            </a:r>
            <a:r>
              <a:rPr sz="2800" spc="-5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2800" spc="-20" dirty="0">
                <a:solidFill>
                  <a:srgbClr val="93C500"/>
                </a:solidFill>
                <a:latin typeface="Century Gothic"/>
                <a:cs typeface="Century Gothic"/>
              </a:rPr>
              <a:t>Battery</a:t>
            </a:r>
            <a:endParaRPr sz="2800">
              <a:latin typeface="Century Gothic"/>
              <a:cs typeface="Century Gothic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4819269" y="3692549"/>
            <a:ext cx="84074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20" dirty="0">
                <a:solidFill>
                  <a:srgbClr val="93C500"/>
                </a:solidFill>
                <a:latin typeface="Century Gothic"/>
                <a:cs typeface="Century Gothic"/>
              </a:rPr>
              <a:t>Type</a:t>
            </a:r>
            <a:endParaRPr sz="2800">
              <a:latin typeface="Century Gothic"/>
              <a:cs typeface="Century Gothic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4815966" y="4202767"/>
            <a:ext cx="304419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0" dirty="0">
                <a:solidFill>
                  <a:srgbClr val="424242"/>
                </a:solidFill>
                <a:latin typeface="Century Gothic"/>
                <a:cs typeface="Century Gothic"/>
              </a:rPr>
              <a:t>1</a:t>
            </a:r>
            <a:r>
              <a:rPr sz="1600" spc="-5" dirty="0">
                <a:solidFill>
                  <a:srgbClr val="424242"/>
                </a:solidFill>
                <a:latin typeface="Century Gothic"/>
                <a:cs typeface="Century Gothic"/>
              </a:rPr>
              <a:t>2</a:t>
            </a:r>
            <a:r>
              <a:rPr sz="1600" spc="-15" dirty="0">
                <a:solidFill>
                  <a:srgbClr val="424242"/>
                </a:solidFill>
                <a:latin typeface="Century Gothic"/>
                <a:cs typeface="Century Gothic"/>
              </a:rPr>
              <a:t>-</a:t>
            </a:r>
            <a:r>
              <a:rPr sz="1600" spc="15" dirty="0">
                <a:solidFill>
                  <a:srgbClr val="424242"/>
                </a:solidFill>
                <a:latin typeface="Century Gothic"/>
                <a:cs typeface="Century Gothic"/>
              </a:rPr>
              <a:t>v</a:t>
            </a:r>
            <a:r>
              <a:rPr sz="1600" spc="-15" dirty="0">
                <a:solidFill>
                  <a:srgbClr val="424242"/>
                </a:solidFill>
                <a:latin typeface="Century Gothic"/>
                <a:cs typeface="Century Gothic"/>
              </a:rPr>
              <a:t>o</a:t>
            </a:r>
            <a:r>
              <a:rPr sz="1600" spc="5" dirty="0">
                <a:solidFill>
                  <a:srgbClr val="424242"/>
                </a:solidFill>
                <a:latin typeface="Century Gothic"/>
                <a:cs typeface="Century Gothic"/>
              </a:rPr>
              <a:t>l</a:t>
            </a:r>
            <a:r>
              <a:rPr sz="1600" spc="-10" dirty="0">
                <a:solidFill>
                  <a:srgbClr val="424242"/>
                </a:solidFill>
                <a:latin typeface="Century Gothic"/>
                <a:cs typeface="Century Gothic"/>
              </a:rPr>
              <a:t>t</a:t>
            </a:r>
            <a:r>
              <a:rPr sz="1600" spc="-40" dirty="0">
                <a:solidFill>
                  <a:srgbClr val="424242"/>
                </a:solidFill>
                <a:latin typeface="Century Gothic"/>
                <a:cs typeface="Century Gothic"/>
              </a:rPr>
              <a:t> </a:t>
            </a:r>
            <a:r>
              <a:rPr sz="1600" spc="-15" dirty="0">
                <a:solidFill>
                  <a:srgbClr val="424242"/>
                </a:solidFill>
                <a:latin typeface="Century Gothic"/>
                <a:cs typeface="Century Gothic"/>
              </a:rPr>
              <a:t>b</a:t>
            </a:r>
            <a:r>
              <a:rPr sz="1600" spc="-20" dirty="0">
                <a:solidFill>
                  <a:srgbClr val="424242"/>
                </a:solidFill>
                <a:latin typeface="Century Gothic"/>
                <a:cs typeface="Century Gothic"/>
              </a:rPr>
              <a:t>at</a:t>
            </a:r>
            <a:r>
              <a:rPr sz="1600" spc="-25" dirty="0">
                <a:solidFill>
                  <a:srgbClr val="424242"/>
                </a:solidFill>
                <a:latin typeface="Century Gothic"/>
                <a:cs typeface="Century Gothic"/>
              </a:rPr>
              <a:t>t</a:t>
            </a:r>
            <a:r>
              <a:rPr sz="1600" spc="-10" dirty="0">
                <a:solidFill>
                  <a:srgbClr val="424242"/>
                </a:solidFill>
                <a:latin typeface="Century Gothic"/>
                <a:cs typeface="Century Gothic"/>
              </a:rPr>
              <a:t>ery</a:t>
            </a:r>
            <a:r>
              <a:rPr sz="1600" spc="25" dirty="0">
                <a:solidFill>
                  <a:srgbClr val="424242"/>
                </a:solidFill>
                <a:latin typeface="Century Gothic"/>
                <a:cs typeface="Century Gothic"/>
              </a:rPr>
              <a:t> </a:t>
            </a:r>
            <a:r>
              <a:rPr sz="1600" spc="-25" dirty="0">
                <a:solidFill>
                  <a:srgbClr val="424242"/>
                </a:solidFill>
                <a:latin typeface="Century Gothic"/>
                <a:cs typeface="Century Gothic"/>
              </a:rPr>
              <a:t>t</a:t>
            </a:r>
            <a:r>
              <a:rPr sz="1600" spc="-5" dirty="0">
                <a:solidFill>
                  <a:srgbClr val="424242"/>
                </a:solidFill>
                <a:latin typeface="Century Gothic"/>
                <a:cs typeface="Century Gothic"/>
              </a:rPr>
              <a:t>y</a:t>
            </a:r>
            <a:r>
              <a:rPr sz="1600" spc="-15" dirty="0">
                <a:solidFill>
                  <a:srgbClr val="424242"/>
                </a:solidFill>
                <a:latin typeface="Century Gothic"/>
                <a:cs typeface="Century Gothic"/>
              </a:rPr>
              <a:t>pe</a:t>
            </a:r>
            <a:r>
              <a:rPr sz="1600" spc="-5" dirty="0">
                <a:solidFill>
                  <a:srgbClr val="424242"/>
                </a:solidFill>
                <a:latin typeface="Century Gothic"/>
                <a:cs typeface="Century Gothic"/>
              </a:rPr>
              <a:t> </a:t>
            </a:r>
            <a:r>
              <a:rPr sz="1600" spc="-10" dirty="0">
                <a:solidFill>
                  <a:srgbClr val="424242"/>
                </a:solidFill>
                <a:latin typeface="Century Gothic"/>
                <a:cs typeface="Century Gothic"/>
              </a:rPr>
              <a:t>for</a:t>
            </a:r>
            <a:r>
              <a:rPr sz="1600" spc="-5" dirty="0">
                <a:solidFill>
                  <a:srgbClr val="424242"/>
                </a:solidFill>
                <a:latin typeface="Century Gothic"/>
                <a:cs typeface="Century Gothic"/>
              </a:rPr>
              <a:t> </a:t>
            </a:r>
            <a:r>
              <a:rPr sz="1600" spc="-20" dirty="0">
                <a:solidFill>
                  <a:srgbClr val="424242"/>
                </a:solidFill>
                <a:latin typeface="Century Gothic"/>
                <a:cs typeface="Century Gothic"/>
              </a:rPr>
              <a:t>t</a:t>
            </a:r>
            <a:r>
              <a:rPr sz="1600" spc="-10" dirty="0">
                <a:solidFill>
                  <a:srgbClr val="424242"/>
                </a:solidFill>
                <a:latin typeface="Century Gothic"/>
                <a:cs typeface="Century Gothic"/>
              </a:rPr>
              <a:t>he</a:t>
            </a:r>
            <a:r>
              <a:rPr sz="1600" spc="5" dirty="0">
                <a:solidFill>
                  <a:srgbClr val="424242"/>
                </a:solidFill>
                <a:latin typeface="Century Gothic"/>
                <a:cs typeface="Century Gothic"/>
              </a:rPr>
              <a:t> l</a:t>
            </a:r>
            <a:r>
              <a:rPr sz="1600" spc="-15" dirty="0">
                <a:solidFill>
                  <a:srgbClr val="424242"/>
                </a:solidFill>
                <a:latin typeface="Century Gothic"/>
                <a:cs typeface="Century Gothic"/>
              </a:rPr>
              <a:t>ow</a:t>
            </a:r>
            <a:endParaRPr sz="1600">
              <a:latin typeface="Century Gothic"/>
              <a:cs typeface="Century Gothic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4815966" y="4446738"/>
            <a:ext cx="155702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15" dirty="0">
                <a:solidFill>
                  <a:srgbClr val="424242"/>
                </a:solidFill>
                <a:latin typeface="Century Gothic"/>
                <a:cs typeface="Century Gothic"/>
              </a:rPr>
              <a:t>v</a:t>
            </a:r>
            <a:r>
              <a:rPr sz="1600" spc="-15" dirty="0">
                <a:solidFill>
                  <a:srgbClr val="424242"/>
                </a:solidFill>
                <a:latin typeface="Century Gothic"/>
                <a:cs typeface="Century Gothic"/>
              </a:rPr>
              <a:t>o</a:t>
            </a:r>
            <a:r>
              <a:rPr sz="1600" spc="0" dirty="0">
                <a:solidFill>
                  <a:srgbClr val="424242"/>
                </a:solidFill>
                <a:latin typeface="Century Gothic"/>
                <a:cs typeface="Century Gothic"/>
              </a:rPr>
              <a:t>l</a:t>
            </a:r>
            <a:r>
              <a:rPr sz="1600" spc="-25" dirty="0">
                <a:solidFill>
                  <a:srgbClr val="424242"/>
                </a:solidFill>
                <a:latin typeface="Century Gothic"/>
                <a:cs typeface="Century Gothic"/>
              </a:rPr>
              <a:t>t</a:t>
            </a:r>
            <a:r>
              <a:rPr sz="1600" spc="-20" dirty="0">
                <a:solidFill>
                  <a:srgbClr val="424242"/>
                </a:solidFill>
                <a:latin typeface="Century Gothic"/>
                <a:cs typeface="Century Gothic"/>
              </a:rPr>
              <a:t>ag</a:t>
            </a:r>
            <a:r>
              <a:rPr sz="1600" spc="-15" dirty="0">
                <a:solidFill>
                  <a:srgbClr val="424242"/>
                </a:solidFill>
                <a:latin typeface="Century Gothic"/>
                <a:cs typeface="Century Gothic"/>
              </a:rPr>
              <a:t>e</a:t>
            </a:r>
            <a:r>
              <a:rPr sz="1600" spc="-30" dirty="0">
                <a:solidFill>
                  <a:srgbClr val="424242"/>
                </a:solidFill>
                <a:latin typeface="Century Gothic"/>
                <a:cs typeface="Century Gothic"/>
              </a:rPr>
              <a:t> </a:t>
            </a:r>
            <a:r>
              <a:rPr sz="1600" spc="-15" dirty="0">
                <a:solidFill>
                  <a:srgbClr val="424242"/>
                </a:solidFill>
                <a:latin typeface="Century Gothic"/>
                <a:cs typeface="Century Gothic"/>
              </a:rPr>
              <a:t>s</a:t>
            </a:r>
            <a:r>
              <a:rPr sz="1600" spc="-5" dirty="0">
                <a:solidFill>
                  <a:srgbClr val="424242"/>
                </a:solidFill>
                <a:latin typeface="Century Gothic"/>
                <a:cs typeface="Century Gothic"/>
              </a:rPr>
              <a:t>y</a:t>
            </a:r>
            <a:r>
              <a:rPr sz="1600" spc="-15" dirty="0">
                <a:solidFill>
                  <a:srgbClr val="424242"/>
                </a:solidFill>
                <a:latin typeface="Century Gothic"/>
                <a:cs typeface="Century Gothic"/>
              </a:rPr>
              <a:t>s</a:t>
            </a:r>
            <a:r>
              <a:rPr sz="1600" spc="-20" dirty="0">
                <a:solidFill>
                  <a:srgbClr val="424242"/>
                </a:solidFill>
                <a:latin typeface="Century Gothic"/>
                <a:cs typeface="Century Gothic"/>
              </a:rPr>
              <a:t>t</a:t>
            </a:r>
            <a:r>
              <a:rPr sz="1600" spc="-10" dirty="0">
                <a:solidFill>
                  <a:srgbClr val="424242"/>
                </a:solidFill>
                <a:latin typeface="Century Gothic"/>
                <a:cs typeface="Century Gothic"/>
              </a:rPr>
              <a:t>em.</a:t>
            </a:r>
            <a:endParaRPr sz="1600">
              <a:latin typeface="Century Gothic"/>
              <a:cs typeface="Century Gothic"/>
            </a:endParaRPr>
          </a:p>
        </p:txBody>
      </p:sp>
      <p:sp>
        <p:nvSpPr>
          <p:cNvPr id="73" name="Footer Placeholder 72">
            <a:extLst>
              <a:ext uri="{FF2B5EF4-FFF2-40B4-BE49-F238E27FC236}">
                <a16:creationId xmlns:a16="http://schemas.microsoft.com/office/drawing/2014/main" id="{8F289811-C32E-44C4-9A2C-9BD273E7866D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2700">
              <a:lnSpc>
                <a:spcPct val="100000"/>
              </a:lnSpc>
            </a:pPr>
            <a:r>
              <a:rPr lang="en-US" spc="-5"/>
              <a:t>Federal Fire Department San Diego Training</a:t>
            </a:r>
            <a:endParaRPr lang="en-US" spc="-15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29119" y="0"/>
            <a:ext cx="339090" cy="334010"/>
          </a:xfrm>
          <a:custGeom>
            <a:avLst/>
            <a:gdLst/>
            <a:ahLst/>
            <a:cxnLst/>
            <a:rect l="l" t="t" r="r" b="b"/>
            <a:pathLst>
              <a:path w="339090" h="334010">
                <a:moveTo>
                  <a:pt x="0" y="333476"/>
                </a:moveTo>
                <a:lnTo>
                  <a:pt x="339090" y="333476"/>
                </a:lnTo>
                <a:lnTo>
                  <a:pt x="339090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29119" y="6519138"/>
            <a:ext cx="339090" cy="339090"/>
          </a:xfrm>
          <a:custGeom>
            <a:avLst/>
            <a:gdLst/>
            <a:ahLst/>
            <a:cxnLst/>
            <a:rect l="l" t="t" r="r" b="b"/>
            <a:pathLst>
              <a:path w="339090" h="339090">
                <a:moveTo>
                  <a:pt x="0" y="338861"/>
                </a:moveTo>
                <a:lnTo>
                  <a:pt x="339090" y="338861"/>
                </a:lnTo>
                <a:lnTo>
                  <a:pt x="33909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7604" y="0"/>
            <a:ext cx="228600" cy="6858000"/>
          </a:xfrm>
          <a:custGeom>
            <a:avLst/>
            <a:gdLst/>
            <a:ahLst/>
            <a:cxnLst/>
            <a:rect l="l" t="t" r="r" b="b"/>
            <a:pathLst>
              <a:path w="228600" h="6858000">
                <a:moveTo>
                  <a:pt x="0" y="6857999"/>
                </a:moveTo>
                <a:lnTo>
                  <a:pt x="228605" y="6857999"/>
                </a:lnTo>
                <a:lnTo>
                  <a:pt x="228605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29119" y="0"/>
            <a:ext cx="228600" cy="334010"/>
          </a:xfrm>
          <a:custGeom>
            <a:avLst/>
            <a:gdLst/>
            <a:ahLst/>
            <a:cxnLst/>
            <a:rect l="l" t="t" r="r" b="b"/>
            <a:pathLst>
              <a:path w="228600" h="334010">
                <a:moveTo>
                  <a:pt x="0" y="333476"/>
                </a:moveTo>
                <a:lnTo>
                  <a:pt x="228600" y="333476"/>
                </a:lnTo>
                <a:lnTo>
                  <a:pt x="228600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29119" y="6519138"/>
            <a:ext cx="228600" cy="339090"/>
          </a:xfrm>
          <a:custGeom>
            <a:avLst/>
            <a:gdLst/>
            <a:ahLst/>
            <a:cxnLst/>
            <a:rect l="l" t="t" r="r" b="b"/>
            <a:pathLst>
              <a:path w="228600" h="339090">
                <a:moveTo>
                  <a:pt x="0" y="338861"/>
                </a:moveTo>
                <a:lnTo>
                  <a:pt x="228600" y="338861"/>
                </a:lnTo>
                <a:lnTo>
                  <a:pt x="2286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06209" y="0"/>
            <a:ext cx="194310" cy="6858000"/>
          </a:xfrm>
          <a:custGeom>
            <a:avLst/>
            <a:gdLst/>
            <a:ahLst/>
            <a:cxnLst/>
            <a:rect l="l" t="t" r="r" b="b"/>
            <a:pathLst>
              <a:path w="194309" h="6858000">
                <a:moveTo>
                  <a:pt x="0" y="6857999"/>
                </a:moveTo>
                <a:lnTo>
                  <a:pt x="194310" y="6857999"/>
                </a:lnTo>
                <a:lnTo>
                  <a:pt x="194310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491119" y="0"/>
            <a:ext cx="1482090" cy="334010"/>
          </a:xfrm>
          <a:custGeom>
            <a:avLst/>
            <a:gdLst/>
            <a:ahLst/>
            <a:cxnLst/>
            <a:rect l="l" t="t" r="r" b="b"/>
            <a:pathLst>
              <a:path w="1482089" h="334010">
                <a:moveTo>
                  <a:pt x="0" y="333476"/>
                </a:moveTo>
                <a:lnTo>
                  <a:pt x="1482077" y="333476"/>
                </a:lnTo>
                <a:lnTo>
                  <a:pt x="1482077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491119" y="6519138"/>
            <a:ext cx="1482090" cy="339090"/>
          </a:xfrm>
          <a:custGeom>
            <a:avLst/>
            <a:gdLst/>
            <a:ahLst/>
            <a:cxnLst/>
            <a:rect l="l" t="t" r="r" b="b"/>
            <a:pathLst>
              <a:path w="1482089" h="339090">
                <a:moveTo>
                  <a:pt x="0" y="338861"/>
                </a:moveTo>
                <a:lnTo>
                  <a:pt x="1482077" y="338861"/>
                </a:lnTo>
                <a:lnTo>
                  <a:pt x="1482077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00519" y="0"/>
            <a:ext cx="228600" cy="334010"/>
          </a:xfrm>
          <a:custGeom>
            <a:avLst/>
            <a:gdLst/>
            <a:ahLst/>
            <a:cxnLst/>
            <a:rect l="l" t="t" r="r" b="b"/>
            <a:pathLst>
              <a:path w="228600" h="334010">
                <a:moveTo>
                  <a:pt x="0" y="333476"/>
                </a:moveTo>
                <a:lnTo>
                  <a:pt x="228600" y="333476"/>
                </a:lnTo>
                <a:lnTo>
                  <a:pt x="228600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00519" y="6519138"/>
            <a:ext cx="228600" cy="339090"/>
          </a:xfrm>
          <a:custGeom>
            <a:avLst/>
            <a:gdLst/>
            <a:ahLst/>
            <a:cxnLst/>
            <a:rect l="l" t="t" r="r" b="b"/>
            <a:pathLst>
              <a:path w="228600" h="339090">
                <a:moveTo>
                  <a:pt x="0" y="338861"/>
                </a:moveTo>
                <a:lnTo>
                  <a:pt x="228600" y="338861"/>
                </a:lnTo>
                <a:lnTo>
                  <a:pt x="2286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29119" y="0"/>
            <a:ext cx="762000" cy="334010"/>
          </a:xfrm>
          <a:custGeom>
            <a:avLst/>
            <a:gdLst/>
            <a:ahLst/>
            <a:cxnLst/>
            <a:rect l="l" t="t" r="r" b="b"/>
            <a:pathLst>
              <a:path w="762000" h="334010">
                <a:moveTo>
                  <a:pt x="0" y="333476"/>
                </a:moveTo>
                <a:lnTo>
                  <a:pt x="762000" y="333476"/>
                </a:lnTo>
                <a:lnTo>
                  <a:pt x="762000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29119" y="6519138"/>
            <a:ext cx="762000" cy="339090"/>
          </a:xfrm>
          <a:custGeom>
            <a:avLst/>
            <a:gdLst/>
            <a:ahLst/>
            <a:cxnLst/>
            <a:rect l="l" t="t" r="r" b="b"/>
            <a:pathLst>
              <a:path w="762000" h="339090">
                <a:moveTo>
                  <a:pt x="0" y="338861"/>
                </a:moveTo>
                <a:lnTo>
                  <a:pt x="762000" y="338861"/>
                </a:lnTo>
                <a:lnTo>
                  <a:pt x="7620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706996" y="6519138"/>
            <a:ext cx="1524000" cy="339090"/>
          </a:xfrm>
          <a:custGeom>
            <a:avLst/>
            <a:gdLst/>
            <a:ahLst/>
            <a:cxnLst/>
            <a:rect l="l" t="t" r="r" b="b"/>
            <a:pathLst>
              <a:path w="1524000" h="339090">
                <a:moveTo>
                  <a:pt x="0" y="338861"/>
                </a:moveTo>
                <a:lnTo>
                  <a:pt x="1524000" y="338861"/>
                </a:lnTo>
                <a:lnTo>
                  <a:pt x="15240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992996" y="0"/>
            <a:ext cx="151130" cy="6858000"/>
          </a:xfrm>
          <a:custGeom>
            <a:avLst/>
            <a:gdLst/>
            <a:ahLst/>
            <a:cxnLst/>
            <a:rect l="l" t="t" r="r" b="b"/>
            <a:pathLst>
              <a:path w="151129" h="6858000">
                <a:moveTo>
                  <a:pt x="0" y="6857998"/>
                </a:moveTo>
                <a:lnTo>
                  <a:pt x="151002" y="6857998"/>
                </a:lnTo>
                <a:lnTo>
                  <a:pt x="151002" y="0"/>
                </a:lnTo>
                <a:lnTo>
                  <a:pt x="0" y="0"/>
                </a:lnTo>
                <a:lnTo>
                  <a:pt x="0" y="685799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230996" y="0"/>
            <a:ext cx="762000" cy="6858000"/>
          </a:xfrm>
          <a:custGeom>
            <a:avLst/>
            <a:gdLst/>
            <a:ahLst/>
            <a:cxnLst/>
            <a:rect l="l" t="t" r="r" b="b"/>
            <a:pathLst>
              <a:path w="762000" h="6858000">
                <a:moveTo>
                  <a:pt x="0" y="6858000"/>
                </a:moveTo>
                <a:lnTo>
                  <a:pt x="762000" y="6858000"/>
                </a:lnTo>
                <a:lnTo>
                  <a:pt x="762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963796" y="0"/>
            <a:ext cx="597535" cy="334010"/>
          </a:xfrm>
          <a:custGeom>
            <a:avLst/>
            <a:gdLst/>
            <a:ahLst/>
            <a:cxnLst/>
            <a:rect l="l" t="t" r="r" b="b"/>
            <a:pathLst>
              <a:path w="597535" h="334010">
                <a:moveTo>
                  <a:pt x="0" y="333476"/>
                </a:moveTo>
                <a:lnTo>
                  <a:pt x="597407" y="333476"/>
                </a:lnTo>
                <a:lnTo>
                  <a:pt x="597407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963796" y="6519138"/>
            <a:ext cx="2743200" cy="339090"/>
          </a:xfrm>
          <a:custGeom>
            <a:avLst/>
            <a:gdLst/>
            <a:ahLst/>
            <a:cxnLst/>
            <a:rect l="l" t="t" r="r" b="b"/>
            <a:pathLst>
              <a:path w="2743200" h="339090">
                <a:moveTo>
                  <a:pt x="0" y="338861"/>
                </a:moveTo>
                <a:lnTo>
                  <a:pt x="2743200" y="338861"/>
                </a:lnTo>
                <a:lnTo>
                  <a:pt x="27432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973197" y="0"/>
            <a:ext cx="228600" cy="334010"/>
          </a:xfrm>
          <a:custGeom>
            <a:avLst/>
            <a:gdLst/>
            <a:ahLst/>
            <a:cxnLst/>
            <a:rect l="l" t="t" r="r" b="b"/>
            <a:pathLst>
              <a:path w="228600" h="334010">
                <a:moveTo>
                  <a:pt x="0" y="333476"/>
                </a:moveTo>
                <a:lnTo>
                  <a:pt x="228600" y="333476"/>
                </a:lnTo>
                <a:lnTo>
                  <a:pt x="228600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973197" y="6519138"/>
            <a:ext cx="228600" cy="339090"/>
          </a:xfrm>
          <a:custGeom>
            <a:avLst/>
            <a:gdLst/>
            <a:ahLst/>
            <a:cxnLst/>
            <a:rect l="l" t="t" r="r" b="b"/>
            <a:pathLst>
              <a:path w="228600" h="339090">
                <a:moveTo>
                  <a:pt x="0" y="338861"/>
                </a:moveTo>
                <a:lnTo>
                  <a:pt x="228600" y="338861"/>
                </a:lnTo>
                <a:lnTo>
                  <a:pt x="2286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201797" y="0"/>
            <a:ext cx="762000" cy="334010"/>
          </a:xfrm>
          <a:custGeom>
            <a:avLst/>
            <a:gdLst/>
            <a:ahLst/>
            <a:cxnLst/>
            <a:rect l="l" t="t" r="r" b="b"/>
            <a:pathLst>
              <a:path w="762000" h="334010">
                <a:moveTo>
                  <a:pt x="0" y="333476"/>
                </a:moveTo>
                <a:lnTo>
                  <a:pt x="762000" y="333476"/>
                </a:lnTo>
                <a:lnTo>
                  <a:pt x="762000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201797" y="6519138"/>
            <a:ext cx="762000" cy="339090"/>
          </a:xfrm>
          <a:custGeom>
            <a:avLst/>
            <a:gdLst/>
            <a:ahLst/>
            <a:cxnLst/>
            <a:rect l="l" t="t" r="r" b="b"/>
            <a:pathLst>
              <a:path w="762000" h="339090">
                <a:moveTo>
                  <a:pt x="0" y="338861"/>
                </a:moveTo>
                <a:lnTo>
                  <a:pt x="762000" y="338861"/>
                </a:lnTo>
                <a:lnTo>
                  <a:pt x="7620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5728" y="5068688"/>
            <a:ext cx="9078595" cy="1133475"/>
          </a:xfrm>
          <a:custGeom>
            <a:avLst/>
            <a:gdLst/>
            <a:ahLst/>
            <a:cxnLst/>
            <a:rect l="l" t="t" r="r" b="b"/>
            <a:pathLst>
              <a:path w="9078595" h="1133475">
                <a:moveTo>
                  <a:pt x="0" y="1082721"/>
                </a:moveTo>
                <a:lnTo>
                  <a:pt x="74097" y="1087170"/>
                </a:lnTo>
                <a:lnTo>
                  <a:pt x="148338" y="1091588"/>
                </a:lnTo>
                <a:lnTo>
                  <a:pt x="222870" y="1095943"/>
                </a:lnTo>
                <a:lnTo>
                  <a:pt x="297835" y="1100204"/>
                </a:lnTo>
                <a:lnTo>
                  <a:pt x="373379" y="1104341"/>
                </a:lnTo>
                <a:lnTo>
                  <a:pt x="449647" y="1108322"/>
                </a:lnTo>
                <a:lnTo>
                  <a:pt x="526783" y="1112116"/>
                </a:lnTo>
                <a:lnTo>
                  <a:pt x="604932" y="1115692"/>
                </a:lnTo>
                <a:lnTo>
                  <a:pt x="684239" y="1119019"/>
                </a:lnTo>
                <a:lnTo>
                  <a:pt x="764848" y="1122064"/>
                </a:lnTo>
                <a:lnTo>
                  <a:pt x="846905" y="1124798"/>
                </a:lnTo>
                <a:lnTo>
                  <a:pt x="930554" y="1127190"/>
                </a:lnTo>
                <a:lnTo>
                  <a:pt x="1015939" y="1129207"/>
                </a:lnTo>
                <a:lnTo>
                  <a:pt x="1103206" y="1130818"/>
                </a:lnTo>
                <a:lnTo>
                  <a:pt x="1192499" y="1131994"/>
                </a:lnTo>
                <a:lnTo>
                  <a:pt x="1283964" y="1132701"/>
                </a:lnTo>
                <a:lnTo>
                  <a:pt x="1377743" y="1132910"/>
                </a:lnTo>
                <a:lnTo>
                  <a:pt x="1473984" y="1132589"/>
                </a:lnTo>
                <a:lnTo>
                  <a:pt x="1572829" y="1131707"/>
                </a:lnTo>
                <a:lnTo>
                  <a:pt x="1674425" y="1130232"/>
                </a:lnTo>
                <a:lnTo>
                  <a:pt x="1778609" y="1128426"/>
                </a:lnTo>
                <a:lnTo>
                  <a:pt x="1885076" y="1126533"/>
                </a:lnTo>
                <a:lnTo>
                  <a:pt x="1993764" y="1124494"/>
                </a:lnTo>
                <a:lnTo>
                  <a:pt x="2104609" y="1122252"/>
                </a:lnTo>
                <a:lnTo>
                  <a:pt x="2217550" y="1119749"/>
                </a:lnTo>
                <a:lnTo>
                  <a:pt x="2332524" y="1116926"/>
                </a:lnTo>
                <a:lnTo>
                  <a:pt x="2449469" y="1113726"/>
                </a:lnTo>
                <a:lnTo>
                  <a:pt x="2568322" y="1110091"/>
                </a:lnTo>
                <a:lnTo>
                  <a:pt x="2689021" y="1105964"/>
                </a:lnTo>
                <a:lnTo>
                  <a:pt x="2811503" y="1101286"/>
                </a:lnTo>
                <a:lnTo>
                  <a:pt x="2935707" y="1095999"/>
                </a:lnTo>
                <a:lnTo>
                  <a:pt x="3061569" y="1090045"/>
                </a:lnTo>
                <a:lnTo>
                  <a:pt x="3189028" y="1083367"/>
                </a:lnTo>
                <a:lnTo>
                  <a:pt x="3318021" y="1075907"/>
                </a:lnTo>
                <a:lnTo>
                  <a:pt x="3448486" y="1067606"/>
                </a:lnTo>
                <a:lnTo>
                  <a:pt x="3580359" y="1058408"/>
                </a:lnTo>
                <a:lnTo>
                  <a:pt x="3713580" y="1048253"/>
                </a:lnTo>
                <a:lnTo>
                  <a:pt x="3848085" y="1037085"/>
                </a:lnTo>
                <a:lnTo>
                  <a:pt x="3983812" y="1024844"/>
                </a:lnTo>
                <a:lnTo>
                  <a:pt x="4120699" y="1011474"/>
                </a:lnTo>
                <a:lnTo>
                  <a:pt x="4260922" y="996936"/>
                </a:lnTo>
                <a:lnTo>
                  <a:pt x="4406242" y="981268"/>
                </a:lnTo>
                <a:lnTo>
                  <a:pt x="4556025" y="964529"/>
                </a:lnTo>
                <a:lnTo>
                  <a:pt x="4709640" y="946776"/>
                </a:lnTo>
                <a:lnTo>
                  <a:pt x="4866455" y="928067"/>
                </a:lnTo>
                <a:lnTo>
                  <a:pt x="5025836" y="908460"/>
                </a:lnTo>
                <a:lnTo>
                  <a:pt x="5187152" y="888013"/>
                </a:lnTo>
                <a:lnTo>
                  <a:pt x="5349770" y="866784"/>
                </a:lnTo>
                <a:lnTo>
                  <a:pt x="5513059" y="844831"/>
                </a:lnTo>
                <a:lnTo>
                  <a:pt x="5676385" y="822211"/>
                </a:lnTo>
                <a:lnTo>
                  <a:pt x="5839117" y="798983"/>
                </a:lnTo>
                <a:lnTo>
                  <a:pt x="6000623" y="775203"/>
                </a:lnTo>
                <a:lnTo>
                  <a:pt x="6160269" y="750932"/>
                </a:lnTo>
                <a:lnTo>
                  <a:pt x="6317425" y="726225"/>
                </a:lnTo>
                <a:lnTo>
                  <a:pt x="6471457" y="701141"/>
                </a:lnTo>
                <a:lnTo>
                  <a:pt x="6621733" y="675738"/>
                </a:lnTo>
                <a:lnTo>
                  <a:pt x="6767621" y="650074"/>
                </a:lnTo>
                <a:lnTo>
                  <a:pt x="6908489" y="624206"/>
                </a:lnTo>
                <a:lnTo>
                  <a:pt x="7043705" y="598193"/>
                </a:lnTo>
                <a:lnTo>
                  <a:pt x="7172636" y="572092"/>
                </a:lnTo>
                <a:lnTo>
                  <a:pt x="7298305" y="545220"/>
                </a:lnTo>
                <a:lnTo>
                  <a:pt x="7423820" y="516973"/>
                </a:lnTo>
                <a:lnTo>
                  <a:pt x="7548731" y="487520"/>
                </a:lnTo>
                <a:lnTo>
                  <a:pt x="7672588" y="457032"/>
                </a:lnTo>
                <a:lnTo>
                  <a:pt x="7794942" y="425677"/>
                </a:lnTo>
                <a:lnTo>
                  <a:pt x="7915342" y="393625"/>
                </a:lnTo>
                <a:lnTo>
                  <a:pt x="8033340" y="361044"/>
                </a:lnTo>
                <a:lnTo>
                  <a:pt x="8148485" y="328105"/>
                </a:lnTo>
                <a:lnTo>
                  <a:pt x="8260329" y="294977"/>
                </a:lnTo>
                <a:lnTo>
                  <a:pt x="8368420" y="261828"/>
                </a:lnTo>
                <a:lnTo>
                  <a:pt x="8472310" y="228829"/>
                </a:lnTo>
                <a:lnTo>
                  <a:pt x="8571549" y="196148"/>
                </a:lnTo>
                <a:lnTo>
                  <a:pt x="8665687" y="163955"/>
                </a:lnTo>
                <a:lnTo>
                  <a:pt x="8754274" y="132418"/>
                </a:lnTo>
                <a:lnTo>
                  <a:pt x="8836862" y="101709"/>
                </a:lnTo>
                <a:lnTo>
                  <a:pt x="8912999" y="71994"/>
                </a:lnTo>
                <a:lnTo>
                  <a:pt x="8982237" y="43445"/>
                </a:lnTo>
                <a:lnTo>
                  <a:pt x="9044126" y="16230"/>
                </a:lnTo>
                <a:lnTo>
                  <a:pt x="9078271" y="0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5728" y="3486896"/>
            <a:ext cx="9078595" cy="871855"/>
          </a:xfrm>
          <a:custGeom>
            <a:avLst/>
            <a:gdLst/>
            <a:ahLst/>
            <a:cxnLst/>
            <a:rect l="l" t="t" r="r" b="b"/>
            <a:pathLst>
              <a:path w="9078595" h="871854">
                <a:moveTo>
                  <a:pt x="0" y="871362"/>
                </a:moveTo>
                <a:lnTo>
                  <a:pt x="39517" y="850427"/>
                </a:lnTo>
                <a:lnTo>
                  <a:pt x="79226" y="829494"/>
                </a:lnTo>
                <a:lnTo>
                  <a:pt x="119318" y="808565"/>
                </a:lnTo>
                <a:lnTo>
                  <a:pt x="159985" y="787643"/>
                </a:lnTo>
                <a:lnTo>
                  <a:pt x="201417" y="766730"/>
                </a:lnTo>
                <a:lnTo>
                  <a:pt x="243807" y="745829"/>
                </a:lnTo>
                <a:lnTo>
                  <a:pt x="287346" y="724941"/>
                </a:lnTo>
                <a:lnTo>
                  <a:pt x="332224" y="704070"/>
                </a:lnTo>
                <a:lnTo>
                  <a:pt x="378635" y="683217"/>
                </a:lnTo>
                <a:lnTo>
                  <a:pt x="426770" y="662384"/>
                </a:lnTo>
                <a:lnTo>
                  <a:pt x="476819" y="641574"/>
                </a:lnTo>
                <a:lnTo>
                  <a:pt x="528974" y="620789"/>
                </a:lnTo>
                <a:lnTo>
                  <a:pt x="583427" y="600032"/>
                </a:lnTo>
                <a:lnTo>
                  <a:pt x="640370" y="579305"/>
                </a:lnTo>
                <a:lnTo>
                  <a:pt x="699993" y="558609"/>
                </a:lnTo>
                <a:lnTo>
                  <a:pt x="762489" y="537948"/>
                </a:lnTo>
                <a:lnTo>
                  <a:pt x="828049" y="517323"/>
                </a:lnTo>
                <a:lnTo>
                  <a:pt x="896864" y="496737"/>
                </a:lnTo>
                <a:lnTo>
                  <a:pt x="969125" y="476193"/>
                </a:lnTo>
                <a:lnTo>
                  <a:pt x="1045025" y="455691"/>
                </a:lnTo>
                <a:lnTo>
                  <a:pt x="1124420" y="434762"/>
                </a:lnTo>
                <a:lnTo>
                  <a:pt x="1206976" y="413029"/>
                </a:lnTo>
                <a:lnTo>
                  <a:pt x="1292584" y="390639"/>
                </a:lnTo>
                <a:lnTo>
                  <a:pt x="1381138" y="367739"/>
                </a:lnTo>
                <a:lnTo>
                  <a:pt x="1472532" y="344477"/>
                </a:lnTo>
                <a:lnTo>
                  <a:pt x="1566657" y="320999"/>
                </a:lnTo>
                <a:lnTo>
                  <a:pt x="1663407" y="297452"/>
                </a:lnTo>
                <a:lnTo>
                  <a:pt x="1762675" y="273984"/>
                </a:lnTo>
                <a:lnTo>
                  <a:pt x="1864354" y="250740"/>
                </a:lnTo>
                <a:lnTo>
                  <a:pt x="1968336" y="227869"/>
                </a:lnTo>
                <a:lnTo>
                  <a:pt x="2074515" y="205517"/>
                </a:lnTo>
                <a:lnTo>
                  <a:pt x="2182783" y="183831"/>
                </a:lnTo>
                <a:lnTo>
                  <a:pt x="2293034" y="162958"/>
                </a:lnTo>
                <a:lnTo>
                  <a:pt x="2405160" y="143045"/>
                </a:lnTo>
                <a:lnTo>
                  <a:pt x="2519054" y="124239"/>
                </a:lnTo>
                <a:lnTo>
                  <a:pt x="2634610" y="106687"/>
                </a:lnTo>
                <a:lnTo>
                  <a:pt x="2751719" y="90536"/>
                </a:lnTo>
                <a:lnTo>
                  <a:pt x="2870276" y="75933"/>
                </a:lnTo>
                <a:lnTo>
                  <a:pt x="2990173" y="63025"/>
                </a:lnTo>
                <a:lnTo>
                  <a:pt x="3111303" y="51958"/>
                </a:lnTo>
                <a:lnTo>
                  <a:pt x="3234319" y="42339"/>
                </a:lnTo>
                <a:lnTo>
                  <a:pt x="3359831" y="33678"/>
                </a:lnTo>
                <a:lnTo>
                  <a:pt x="3487723" y="25986"/>
                </a:lnTo>
                <a:lnTo>
                  <a:pt x="3617880" y="19272"/>
                </a:lnTo>
                <a:lnTo>
                  <a:pt x="3750186" y="13543"/>
                </a:lnTo>
                <a:lnTo>
                  <a:pt x="3884525" y="8809"/>
                </a:lnTo>
                <a:lnTo>
                  <a:pt x="4020781" y="5079"/>
                </a:lnTo>
                <a:lnTo>
                  <a:pt x="4158839" y="2361"/>
                </a:lnTo>
                <a:lnTo>
                  <a:pt x="4298583" y="665"/>
                </a:lnTo>
                <a:lnTo>
                  <a:pt x="4439897" y="0"/>
                </a:lnTo>
                <a:lnTo>
                  <a:pt x="4582666" y="373"/>
                </a:lnTo>
                <a:lnTo>
                  <a:pt x="4726773" y="1794"/>
                </a:lnTo>
                <a:lnTo>
                  <a:pt x="4872103" y="4273"/>
                </a:lnTo>
                <a:lnTo>
                  <a:pt x="5018541" y="7817"/>
                </a:lnTo>
                <a:lnTo>
                  <a:pt x="5165970" y="12436"/>
                </a:lnTo>
                <a:lnTo>
                  <a:pt x="5314275" y="18138"/>
                </a:lnTo>
                <a:lnTo>
                  <a:pt x="5463340" y="24932"/>
                </a:lnTo>
                <a:lnTo>
                  <a:pt x="5613050" y="32828"/>
                </a:lnTo>
                <a:lnTo>
                  <a:pt x="5763288" y="41834"/>
                </a:lnTo>
                <a:lnTo>
                  <a:pt x="5913939" y="51958"/>
                </a:lnTo>
                <a:lnTo>
                  <a:pt x="6069565" y="64195"/>
                </a:lnTo>
                <a:lnTo>
                  <a:pt x="6233905" y="79317"/>
                </a:lnTo>
                <a:lnTo>
                  <a:pt x="6405612" y="97004"/>
                </a:lnTo>
                <a:lnTo>
                  <a:pt x="6583334" y="116936"/>
                </a:lnTo>
                <a:lnTo>
                  <a:pt x="6765724" y="138791"/>
                </a:lnTo>
                <a:lnTo>
                  <a:pt x="6951431" y="162249"/>
                </a:lnTo>
                <a:lnTo>
                  <a:pt x="7139106" y="186989"/>
                </a:lnTo>
                <a:lnTo>
                  <a:pt x="7327400" y="212692"/>
                </a:lnTo>
                <a:lnTo>
                  <a:pt x="7514964" y="239035"/>
                </a:lnTo>
                <a:lnTo>
                  <a:pt x="7700448" y="265699"/>
                </a:lnTo>
                <a:lnTo>
                  <a:pt x="7882503" y="292364"/>
                </a:lnTo>
                <a:lnTo>
                  <a:pt x="8059779" y="318707"/>
                </a:lnTo>
                <a:lnTo>
                  <a:pt x="8230929" y="344409"/>
                </a:lnTo>
                <a:lnTo>
                  <a:pt x="8394601" y="369150"/>
                </a:lnTo>
                <a:lnTo>
                  <a:pt x="8549447" y="392608"/>
                </a:lnTo>
                <a:lnTo>
                  <a:pt x="8694117" y="414463"/>
                </a:lnTo>
                <a:lnTo>
                  <a:pt x="8827262" y="434394"/>
                </a:lnTo>
                <a:lnTo>
                  <a:pt x="8947534" y="452082"/>
                </a:lnTo>
                <a:lnTo>
                  <a:pt x="9053582" y="467204"/>
                </a:lnTo>
                <a:lnTo>
                  <a:pt x="9078271" y="470543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3853" y="5640781"/>
            <a:ext cx="3004820" cy="1211580"/>
          </a:xfrm>
          <a:custGeom>
            <a:avLst/>
            <a:gdLst/>
            <a:ahLst/>
            <a:cxnLst/>
            <a:rect l="l" t="t" r="r" b="b"/>
            <a:pathLst>
              <a:path w="3004820" h="1211579">
                <a:moveTo>
                  <a:pt x="0" y="0"/>
                </a:moveTo>
                <a:lnTo>
                  <a:pt x="165473" y="75222"/>
                </a:lnTo>
                <a:lnTo>
                  <a:pt x="330718" y="150224"/>
                </a:lnTo>
                <a:lnTo>
                  <a:pt x="495505" y="224785"/>
                </a:lnTo>
                <a:lnTo>
                  <a:pt x="659604" y="298685"/>
                </a:lnTo>
                <a:lnTo>
                  <a:pt x="822786" y="371704"/>
                </a:lnTo>
                <a:lnTo>
                  <a:pt x="984822" y="443620"/>
                </a:lnTo>
                <a:lnTo>
                  <a:pt x="1145481" y="514214"/>
                </a:lnTo>
                <a:lnTo>
                  <a:pt x="1304536" y="583265"/>
                </a:lnTo>
                <a:lnTo>
                  <a:pt x="1461755" y="650553"/>
                </a:lnTo>
                <a:lnTo>
                  <a:pt x="1616910" y="715856"/>
                </a:lnTo>
                <a:lnTo>
                  <a:pt x="1769771" y="778956"/>
                </a:lnTo>
                <a:lnTo>
                  <a:pt x="1920109" y="839630"/>
                </a:lnTo>
                <a:lnTo>
                  <a:pt x="2067693" y="897659"/>
                </a:lnTo>
                <a:lnTo>
                  <a:pt x="2212296" y="952823"/>
                </a:lnTo>
                <a:lnTo>
                  <a:pt x="2353687" y="1004901"/>
                </a:lnTo>
                <a:lnTo>
                  <a:pt x="2491637" y="1053671"/>
                </a:lnTo>
                <a:lnTo>
                  <a:pt x="2625915" y="1098915"/>
                </a:lnTo>
                <a:lnTo>
                  <a:pt x="2756294" y="1140412"/>
                </a:lnTo>
                <a:lnTo>
                  <a:pt x="2882543" y="1177940"/>
                </a:lnTo>
                <a:lnTo>
                  <a:pt x="3004433" y="1211280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5728" y="5284470"/>
            <a:ext cx="9078595" cy="1467485"/>
          </a:xfrm>
          <a:custGeom>
            <a:avLst/>
            <a:gdLst/>
            <a:ahLst/>
            <a:cxnLst/>
            <a:rect l="l" t="t" r="r" b="b"/>
            <a:pathLst>
              <a:path w="9078595" h="1467484">
                <a:moveTo>
                  <a:pt x="0" y="0"/>
                </a:moveTo>
                <a:lnTo>
                  <a:pt x="42930" y="14997"/>
                </a:lnTo>
                <a:lnTo>
                  <a:pt x="86045" y="30029"/>
                </a:lnTo>
                <a:lnTo>
                  <a:pt x="129530" y="45127"/>
                </a:lnTo>
                <a:lnTo>
                  <a:pt x="173569" y="60326"/>
                </a:lnTo>
                <a:lnTo>
                  <a:pt x="218347" y="75658"/>
                </a:lnTo>
                <a:lnTo>
                  <a:pt x="264049" y="91158"/>
                </a:lnTo>
                <a:lnTo>
                  <a:pt x="310861" y="106858"/>
                </a:lnTo>
                <a:lnTo>
                  <a:pt x="358966" y="122792"/>
                </a:lnTo>
                <a:lnTo>
                  <a:pt x="408549" y="138994"/>
                </a:lnTo>
                <a:lnTo>
                  <a:pt x="459796" y="155497"/>
                </a:lnTo>
                <a:lnTo>
                  <a:pt x="512891" y="172334"/>
                </a:lnTo>
                <a:lnTo>
                  <a:pt x="568019" y="189539"/>
                </a:lnTo>
                <a:lnTo>
                  <a:pt x="625365" y="207145"/>
                </a:lnTo>
                <a:lnTo>
                  <a:pt x="685113" y="225187"/>
                </a:lnTo>
                <a:lnTo>
                  <a:pt x="747449" y="243696"/>
                </a:lnTo>
                <a:lnTo>
                  <a:pt x="812557" y="262707"/>
                </a:lnTo>
                <a:lnTo>
                  <a:pt x="880623" y="282253"/>
                </a:lnTo>
                <a:lnTo>
                  <a:pt x="951830" y="302368"/>
                </a:lnTo>
                <a:lnTo>
                  <a:pt x="1026365" y="323084"/>
                </a:lnTo>
                <a:lnTo>
                  <a:pt x="1104411" y="344436"/>
                </a:lnTo>
                <a:lnTo>
                  <a:pt x="1186211" y="366669"/>
                </a:lnTo>
                <a:lnTo>
                  <a:pt x="1271737" y="389952"/>
                </a:lnTo>
                <a:lnTo>
                  <a:pt x="1360767" y="414180"/>
                </a:lnTo>
                <a:lnTo>
                  <a:pt x="1453077" y="439246"/>
                </a:lnTo>
                <a:lnTo>
                  <a:pt x="1548444" y="465041"/>
                </a:lnTo>
                <a:lnTo>
                  <a:pt x="1646647" y="491461"/>
                </a:lnTo>
                <a:lnTo>
                  <a:pt x="1747463" y="518397"/>
                </a:lnTo>
                <a:lnTo>
                  <a:pt x="1850668" y="545743"/>
                </a:lnTo>
                <a:lnTo>
                  <a:pt x="1956040" y="573392"/>
                </a:lnTo>
                <a:lnTo>
                  <a:pt x="2063357" y="601237"/>
                </a:lnTo>
                <a:lnTo>
                  <a:pt x="2172396" y="629171"/>
                </a:lnTo>
                <a:lnTo>
                  <a:pt x="2282934" y="657087"/>
                </a:lnTo>
                <a:lnTo>
                  <a:pt x="2394749" y="684879"/>
                </a:lnTo>
                <a:lnTo>
                  <a:pt x="2507617" y="712439"/>
                </a:lnTo>
                <a:lnTo>
                  <a:pt x="2621316" y="739661"/>
                </a:lnTo>
                <a:lnTo>
                  <a:pt x="2735624" y="766437"/>
                </a:lnTo>
                <a:lnTo>
                  <a:pt x="2850318" y="792661"/>
                </a:lnTo>
                <a:lnTo>
                  <a:pt x="2965175" y="818227"/>
                </a:lnTo>
                <a:lnTo>
                  <a:pt x="3079972" y="843026"/>
                </a:lnTo>
                <a:lnTo>
                  <a:pt x="3194488" y="866952"/>
                </a:lnTo>
                <a:lnTo>
                  <a:pt x="3310250" y="890441"/>
                </a:lnTo>
                <a:lnTo>
                  <a:pt x="3428732" y="913965"/>
                </a:lnTo>
                <a:lnTo>
                  <a:pt x="3549627" y="937471"/>
                </a:lnTo>
                <a:lnTo>
                  <a:pt x="3672628" y="960907"/>
                </a:lnTo>
                <a:lnTo>
                  <a:pt x="3797428" y="984218"/>
                </a:lnTo>
                <a:lnTo>
                  <a:pt x="3923719" y="1007351"/>
                </a:lnTo>
                <a:lnTo>
                  <a:pt x="4051195" y="1030252"/>
                </a:lnTo>
                <a:lnTo>
                  <a:pt x="4179548" y="1052869"/>
                </a:lnTo>
                <a:lnTo>
                  <a:pt x="4308472" y="1075147"/>
                </a:lnTo>
                <a:lnTo>
                  <a:pt x="4437659" y="1097033"/>
                </a:lnTo>
                <a:lnTo>
                  <a:pt x="4566802" y="1118475"/>
                </a:lnTo>
                <a:lnTo>
                  <a:pt x="4695594" y="1139417"/>
                </a:lnTo>
                <a:lnTo>
                  <a:pt x="4823728" y="1159807"/>
                </a:lnTo>
                <a:lnTo>
                  <a:pt x="4950897" y="1179592"/>
                </a:lnTo>
                <a:lnTo>
                  <a:pt x="5076794" y="1198717"/>
                </a:lnTo>
                <a:lnTo>
                  <a:pt x="5201112" y="1217130"/>
                </a:lnTo>
                <a:lnTo>
                  <a:pt x="5323543" y="1234776"/>
                </a:lnTo>
                <a:lnTo>
                  <a:pt x="5443781" y="1251603"/>
                </a:lnTo>
                <a:lnTo>
                  <a:pt x="5561519" y="1267558"/>
                </a:lnTo>
                <a:lnTo>
                  <a:pt x="5676449" y="1282585"/>
                </a:lnTo>
                <a:lnTo>
                  <a:pt x="5790250" y="1296707"/>
                </a:lnTo>
                <a:lnTo>
                  <a:pt x="5904649" y="1310004"/>
                </a:lnTo>
                <a:lnTo>
                  <a:pt x="6019351" y="1322511"/>
                </a:lnTo>
                <a:lnTo>
                  <a:pt x="6134063" y="1334265"/>
                </a:lnTo>
                <a:lnTo>
                  <a:pt x="6248490" y="1345299"/>
                </a:lnTo>
                <a:lnTo>
                  <a:pt x="6362339" y="1355651"/>
                </a:lnTo>
                <a:lnTo>
                  <a:pt x="6475315" y="1365356"/>
                </a:lnTo>
                <a:lnTo>
                  <a:pt x="6587124" y="1374450"/>
                </a:lnTo>
                <a:lnTo>
                  <a:pt x="6697472" y="1382967"/>
                </a:lnTo>
                <a:lnTo>
                  <a:pt x="6806066" y="1390944"/>
                </a:lnTo>
                <a:lnTo>
                  <a:pt x="6912611" y="1398417"/>
                </a:lnTo>
                <a:lnTo>
                  <a:pt x="7016813" y="1405421"/>
                </a:lnTo>
                <a:lnTo>
                  <a:pt x="7118378" y="1411991"/>
                </a:lnTo>
                <a:lnTo>
                  <a:pt x="7217012" y="1418163"/>
                </a:lnTo>
                <a:lnTo>
                  <a:pt x="7312421" y="1423973"/>
                </a:lnTo>
                <a:lnTo>
                  <a:pt x="7404311" y="1429457"/>
                </a:lnTo>
                <a:lnTo>
                  <a:pt x="7492388" y="1434650"/>
                </a:lnTo>
                <a:lnTo>
                  <a:pt x="7576358" y="1439587"/>
                </a:lnTo>
                <a:lnTo>
                  <a:pt x="7655927" y="1444305"/>
                </a:lnTo>
                <a:lnTo>
                  <a:pt x="7730801" y="1448838"/>
                </a:lnTo>
                <a:lnTo>
                  <a:pt x="7800619" y="1452972"/>
                </a:lnTo>
                <a:lnTo>
                  <a:pt x="7865416" y="1456492"/>
                </a:lnTo>
                <a:lnTo>
                  <a:pt x="7925542" y="1459439"/>
                </a:lnTo>
                <a:lnTo>
                  <a:pt x="7981349" y="1461853"/>
                </a:lnTo>
                <a:lnTo>
                  <a:pt x="8033190" y="1463775"/>
                </a:lnTo>
                <a:lnTo>
                  <a:pt x="8081415" y="1465244"/>
                </a:lnTo>
                <a:lnTo>
                  <a:pt x="8126376" y="1466300"/>
                </a:lnTo>
                <a:lnTo>
                  <a:pt x="8168426" y="1466983"/>
                </a:lnTo>
                <a:lnTo>
                  <a:pt x="8207916" y="1467334"/>
                </a:lnTo>
                <a:lnTo>
                  <a:pt x="8245198" y="1467393"/>
                </a:lnTo>
                <a:lnTo>
                  <a:pt x="8280624" y="1467199"/>
                </a:lnTo>
                <a:lnTo>
                  <a:pt x="8347312" y="1466215"/>
                </a:lnTo>
                <a:lnTo>
                  <a:pt x="8410796" y="1464702"/>
                </a:lnTo>
                <a:lnTo>
                  <a:pt x="8473890" y="1462982"/>
                </a:lnTo>
                <a:lnTo>
                  <a:pt x="8506170" y="1462144"/>
                </a:lnTo>
                <a:lnTo>
                  <a:pt x="8539407" y="1461374"/>
                </a:lnTo>
                <a:lnTo>
                  <a:pt x="8573954" y="1460713"/>
                </a:lnTo>
                <a:lnTo>
                  <a:pt x="8608787" y="1460032"/>
                </a:lnTo>
                <a:lnTo>
                  <a:pt x="8675585" y="1458170"/>
                </a:lnTo>
                <a:lnTo>
                  <a:pt x="8738899" y="1455703"/>
                </a:lnTo>
                <a:lnTo>
                  <a:pt x="8799138" y="1452701"/>
                </a:lnTo>
                <a:lnTo>
                  <a:pt x="8856712" y="1449236"/>
                </a:lnTo>
                <a:lnTo>
                  <a:pt x="8912031" y="1445380"/>
                </a:lnTo>
                <a:lnTo>
                  <a:pt x="8965505" y="1441203"/>
                </a:lnTo>
                <a:lnTo>
                  <a:pt x="9017545" y="1436777"/>
                </a:lnTo>
                <a:lnTo>
                  <a:pt x="9068559" y="1432174"/>
                </a:lnTo>
                <a:lnTo>
                  <a:pt x="9078271" y="1431271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215133" y="5137581"/>
            <a:ext cx="6929120" cy="1714500"/>
          </a:xfrm>
          <a:custGeom>
            <a:avLst/>
            <a:gdLst/>
            <a:ahLst/>
            <a:cxnLst/>
            <a:rect l="l" t="t" r="r" b="b"/>
            <a:pathLst>
              <a:path w="6929120" h="1714500">
                <a:moveTo>
                  <a:pt x="0" y="1714480"/>
                </a:moveTo>
                <a:lnTo>
                  <a:pt x="48751" y="1659572"/>
                </a:lnTo>
                <a:lnTo>
                  <a:pt x="97859" y="1604752"/>
                </a:lnTo>
                <a:lnTo>
                  <a:pt x="147680" y="1550111"/>
                </a:lnTo>
                <a:lnTo>
                  <a:pt x="198571" y="1495737"/>
                </a:lnTo>
                <a:lnTo>
                  <a:pt x="250888" y="1441719"/>
                </a:lnTo>
                <a:lnTo>
                  <a:pt x="304988" y="1388146"/>
                </a:lnTo>
                <a:lnTo>
                  <a:pt x="332819" y="1361555"/>
                </a:lnTo>
                <a:lnTo>
                  <a:pt x="361229" y="1335109"/>
                </a:lnTo>
                <a:lnTo>
                  <a:pt x="390263" y="1308818"/>
                </a:lnTo>
                <a:lnTo>
                  <a:pt x="419965" y="1282695"/>
                </a:lnTo>
                <a:lnTo>
                  <a:pt x="450381" y="1256750"/>
                </a:lnTo>
                <a:lnTo>
                  <a:pt x="481555" y="1230995"/>
                </a:lnTo>
                <a:lnTo>
                  <a:pt x="513531" y="1205440"/>
                </a:lnTo>
                <a:lnTo>
                  <a:pt x="546354" y="1180097"/>
                </a:lnTo>
                <a:lnTo>
                  <a:pt x="580218" y="1154766"/>
                </a:lnTo>
                <a:lnTo>
                  <a:pt x="615258" y="1129281"/>
                </a:lnTo>
                <a:lnTo>
                  <a:pt x="651371" y="1103695"/>
                </a:lnTo>
                <a:lnTo>
                  <a:pt x="688454" y="1078062"/>
                </a:lnTo>
                <a:lnTo>
                  <a:pt x="726406" y="1052434"/>
                </a:lnTo>
                <a:lnTo>
                  <a:pt x="765123" y="1026866"/>
                </a:lnTo>
                <a:lnTo>
                  <a:pt x="804502" y="1001411"/>
                </a:lnTo>
                <a:lnTo>
                  <a:pt x="844442" y="976122"/>
                </a:lnTo>
                <a:lnTo>
                  <a:pt x="884839" y="951053"/>
                </a:lnTo>
                <a:lnTo>
                  <a:pt x="925591" y="926257"/>
                </a:lnTo>
                <a:lnTo>
                  <a:pt x="966596" y="901787"/>
                </a:lnTo>
                <a:lnTo>
                  <a:pt x="1007751" y="877698"/>
                </a:lnTo>
                <a:lnTo>
                  <a:pt x="1048952" y="854042"/>
                </a:lnTo>
                <a:lnTo>
                  <a:pt x="1090099" y="830873"/>
                </a:lnTo>
                <a:lnTo>
                  <a:pt x="1131087" y="808245"/>
                </a:lnTo>
                <a:lnTo>
                  <a:pt x="1171815" y="786210"/>
                </a:lnTo>
                <a:lnTo>
                  <a:pt x="1212180" y="764823"/>
                </a:lnTo>
                <a:lnTo>
                  <a:pt x="1252079" y="744136"/>
                </a:lnTo>
                <a:lnTo>
                  <a:pt x="1291410" y="724203"/>
                </a:lnTo>
                <a:lnTo>
                  <a:pt x="1330070" y="705078"/>
                </a:lnTo>
                <a:lnTo>
                  <a:pt x="1367655" y="686881"/>
                </a:lnTo>
                <a:lnTo>
                  <a:pt x="1403966" y="669643"/>
                </a:lnTo>
                <a:lnTo>
                  <a:pt x="1439213" y="653284"/>
                </a:lnTo>
                <a:lnTo>
                  <a:pt x="1507353" y="622880"/>
                </a:lnTo>
                <a:lnTo>
                  <a:pt x="1573745" y="595031"/>
                </a:lnTo>
                <a:lnTo>
                  <a:pt x="1640063" y="569095"/>
                </a:lnTo>
                <a:lnTo>
                  <a:pt x="1707979" y="544431"/>
                </a:lnTo>
                <a:lnTo>
                  <a:pt x="1779166" y="520398"/>
                </a:lnTo>
                <a:lnTo>
                  <a:pt x="1816509" y="508418"/>
                </a:lnTo>
                <a:lnTo>
                  <a:pt x="1855297" y="496356"/>
                </a:lnTo>
                <a:lnTo>
                  <a:pt x="1895739" y="484131"/>
                </a:lnTo>
                <a:lnTo>
                  <a:pt x="1938044" y="471663"/>
                </a:lnTo>
                <a:lnTo>
                  <a:pt x="1982421" y="458873"/>
                </a:lnTo>
                <a:lnTo>
                  <a:pt x="2029079" y="445679"/>
                </a:lnTo>
                <a:lnTo>
                  <a:pt x="2078228" y="432003"/>
                </a:lnTo>
                <a:lnTo>
                  <a:pt x="2130698" y="417772"/>
                </a:lnTo>
                <a:lnTo>
                  <a:pt x="2186898" y="403058"/>
                </a:lnTo>
                <a:lnTo>
                  <a:pt x="2246399" y="387943"/>
                </a:lnTo>
                <a:lnTo>
                  <a:pt x="2308775" y="372505"/>
                </a:lnTo>
                <a:lnTo>
                  <a:pt x="2373598" y="356825"/>
                </a:lnTo>
                <a:lnTo>
                  <a:pt x="2440440" y="340983"/>
                </a:lnTo>
                <a:lnTo>
                  <a:pt x="2508873" y="325058"/>
                </a:lnTo>
                <a:lnTo>
                  <a:pt x="2578471" y="309130"/>
                </a:lnTo>
                <a:lnTo>
                  <a:pt x="2648806" y="293280"/>
                </a:lnTo>
                <a:lnTo>
                  <a:pt x="2719451" y="277587"/>
                </a:lnTo>
                <a:lnTo>
                  <a:pt x="2789977" y="262131"/>
                </a:lnTo>
                <a:lnTo>
                  <a:pt x="2859957" y="246992"/>
                </a:lnTo>
                <a:lnTo>
                  <a:pt x="2928965" y="232251"/>
                </a:lnTo>
                <a:lnTo>
                  <a:pt x="2996572" y="217986"/>
                </a:lnTo>
                <a:lnTo>
                  <a:pt x="3062351" y="204278"/>
                </a:lnTo>
                <a:lnTo>
                  <a:pt x="3125874" y="191207"/>
                </a:lnTo>
                <a:lnTo>
                  <a:pt x="3186714" y="178852"/>
                </a:lnTo>
                <a:lnTo>
                  <a:pt x="3244444" y="167295"/>
                </a:lnTo>
                <a:lnTo>
                  <a:pt x="3298636" y="156613"/>
                </a:lnTo>
                <a:lnTo>
                  <a:pt x="3348863" y="146888"/>
                </a:lnTo>
                <a:lnTo>
                  <a:pt x="3394992" y="138151"/>
                </a:lnTo>
                <a:lnTo>
                  <a:pt x="3437432" y="130298"/>
                </a:lnTo>
                <a:lnTo>
                  <a:pt x="3476560" y="123261"/>
                </a:lnTo>
                <a:lnTo>
                  <a:pt x="3546395" y="111372"/>
                </a:lnTo>
                <a:lnTo>
                  <a:pt x="3607529" y="101947"/>
                </a:lnTo>
                <a:lnTo>
                  <a:pt x="3662990" y="94453"/>
                </a:lnTo>
                <a:lnTo>
                  <a:pt x="3715808" y="88353"/>
                </a:lnTo>
                <a:lnTo>
                  <a:pt x="3769014" y="83114"/>
                </a:lnTo>
                <a:lnTo>
                  <a:pt x="3825636" y="78201"/>
                </a:lnTo>
                <a:lnTo>
                  <a:pt x="3888705" y="73078"/>
                </a:lnTo>
                <a:lnTo>
                  <a:pt x="3923604" y="70270"/>
                </a:lnTo>
                <a:lnTo>
                  <a:pt x="3961251" y="67210"/>
                </a:lnTo>
                <a:lnTo>
                  <a:pt x="4002024" y="63830"/>
                </a:lnTo>
                <a:lnTo>
                  <a:pt x="4045663" y="60255"/>
                </a:lnTo>
                <a:lnTo>
                  <a:pt x="4091547" y="56662"/>
                </a:lnTo>
                <a:lnTo>
                  <a:pt x="4139452" y="53066"/>
                </a:lnTo>
                <a:lnTo>
                  <a:pt x="4189154" y="49480"/>
                </a:lnTo>
                <a:lnTo>
                  <a:pt x="4240432" y="45917"/>
                </a:lnTo>
                <a:lnTo>
                  <a:pt x="4293062" y="42391"/>
                </a:lnTo>
                <a:lnTo>
                  <a:pt x="4346821" y="38915"/>
                </a:lnTo>
                <a:lnTo>
                  <a:pt x="4401486" y="35502"/>
                </a:lnTo>
                <a:lnTo>
                  <a:pt x="4456834" y="32166"/>
                </a:lnTo>
                <a:lnTo>
                  <a:pt x="4512643" y="28921"/>
                </a:lnTo>
                <a:lnTo>
                  <a:pt x="4568688" y="25779"/>
                </a:lnTo>
                <a:lnTo>
                  <a:pt x="4624748" y="22755"/>
                </a:lnTo>
                <a:lnTo>
                  <a:pt x="4680599" y="19862"/>
                </a:lnTo>
                <a:lnTo>
                  <a:pt x="4736018" y="17112"/>
                </a:lnTo>
                <a:lnTo>
                  <a:pt x="4790783" y="14520"/>
                </a:lnTo>
                <a:lnTo>
                  <a:pt x="4844670" y="12099"/>
                </a:lnTo>
                <a:lnTo>
                  <a:pt x="4897456" y="9863"/>
                </a:lnTo>
                <a:lnTo>
                  <a:pt x="4948918" y="7824"/>
                </a:lnTo>
                <a:lnTo>
                  <a:pt x="4998833" y="5997"/>
                </a:lnTo>
                <a:lnTo>
                  <a:pt x="5046980" y="4394"/>
                </a:lnTo>
                <a:lnTo>
                  <a:pt x="5095696" y="3053"/>
                </a:lnTo>
                <a:lnTo>
                  <a:pt x="5147061" y="1987"/>
                </a:lnTo>
                <a:lnTo>
                  <a:pt x="5200520" y="1173"/>
                </a:lnTo>
                <a:lnTo>
                  <a:pt x="5255515" y="590"/>
                </a:lnTo>
                <a:lnTo>
                  <a:pt x="5311489" y="215"/>
                </a:lnTo>
                <a:lnTo>
                  <a:pt x="5367886" y="26"/>
                </a:lnTo>
                <a:lnTo>
                  <a:pt x="5424149" y="0"/>
                </a:lnTo>
                <a:lnTo>
                  <a:pt x="5479722" y="115"/>
                </a:lnTo>
                <a:lnTo>
                  <a:pt x="5534048" y="349"/>
                </a:lnTo>
                <a:lnTo>
                  <a:pt x="5586571" y="679"/>
                </a:lnTo>
                <a:lnTo>
                  <a:pt x="5636733" y="1084"/>
                </a:lnTo>
                <a:lnTo>
                  <a:pt x="5683978" y="1541"/>
                </a:lnTo>
                <a:lnTo>
                  <a:pt x="5727750" y="2028"/>
                </a:lnTo>
                <a:lnTo>
                  <a:pt x="5767491" y="2522"/>
                </a:lnTo>
                <a:lnTo>
                  <a:pt x="5832656" y="3443"/>
                </a:lnTo>
                <a:lnTo>
                  <a:pt x="5875021" y="4127"/>
                </a:lnTo>
                <a:lnTo>
                  <a:pt x="5890133" y="4394"/>
                </a:lnTo>
                <a:lnTo>
                  <a:pt x="6495796" y="4394"/>
                </a:lnTo>
                <a:lnTo>
                  <a:pt x="6545803" y="5858"/>
                </a:lnTo>
                <a:lnTo>
                  <a:pt x="6594623" y="7815"/>
                </a:lnTo>
                <a:lnTo>
                  <a:pt x="6641897" y="10156"/>
                </a:lnTo>
                <a:lnTo>
                  <a:pt x="6687269" y="12772"/>
                </a:lnTo>
                <a:lnTo>
                  <a:pt x="6730380" y="15554"/>
                </a:lnTo>
                <a:lnTo>
                  <a:pt x="6770874" y="18394"/>
                </a:lnTo>
                <a:lnTo>
                  <a:pt x="6825926" y="22521"/>
                </a:lnTo>
                <a:lnTo>
                  <a:pt x="6858313" y="25027"/>
                </a:lnTo>
                <a:lnTo>
                  <a:pt x="6873078" y="26165"/>
                </a:lnTo>
                <a:lnTo>
                  <a:pt x="6886832" y="27208"/>
                </a:lnTo>
                <a:lnTo>
                  <a:pt x="6899529" y="28143"/>
                </a:lnTo>
                <a:lnTo>
                  <a:pt x="6919115" y="29588"/>
                </a:lnTo>
                <a:lnTo>
                  <a:pt x="6928865" y="30326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177158" y="2750057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055" y="0"/>
                </a:moveTo>
                <a:lnTo>
                  <a:pt x="3937" y="402970"/>
                </a:lnTo>
                <a:lnTo>
                  <a:pt x="0" y="1202181"/>
                </a:lnTo>
                <a:lnTo>
                  <a:pt x="700532" y="1606677"/>
                </a:lnTo>
                <a:lnTo>
                  <a:pt x="1390777" y="1203705"/>
                </a:lnTo>
                <a:lnTo>
                  <a:pt x="1394587" y="404367"/>
                </a:lnTo>
                <a:lnTo>
                  <a:pt x="6940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177158" y="2750057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0"/>
                </a:moveTo>
                <a:lnTo>
                  <a:pt x="694055" y="0"/>
                </a:lnTo>
                <a:lnTo>
                  <a:pt x="1394587" y="404367"/>
                </a:lnTo>
                <a:lnTo>
                  <a:pt x="1390777" y="1203705"/>
                </a:lnTo>
                <a:lnTo>
                  <a:pt x="700532" y="1606677"/>
                </a:lnTo>
                <a:lnTo>
                  <a:pt x="0" y="1202181"/>
                </a:lnTo>
                <a:lnTo>
                  <a:pt x="3937" y="40297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901059" y="4016883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1"/>
                </a:moveTo>
                <a:lnTo>
                  <a:pt x="694054" y="0"/>
                </a:lnTo>
                <a:lnTo>
                  <a:pt x="1394587" y="404368"/>
                </a:lnTo>
                <a:lnTo>
                  <a:pt x="1390777" y="1203706"/>
                </a:lnTo>
                <a:lnTo>
                  <a:pt x="700531" y="1606651"/>
                </a:lnTo>
                <a:lnTo>
                  <a:pt x="0" y="1202182"/>
                </a:lnTo>
                <a:lnTo>
                  <a:pt x="3937" y="40297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910584" y="1483233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054" y="0"/>
                </a:moveTo>
                <a:lnTo>
                  <a:pt x="3937" y="402970"/>
                </a:lnTo>
                <a:lnTo>
                  <a:pt x="0" y="1202181"/>
                </a:lnTo>
                <a:lnTo>
                  <a:pt x="700531" y="1606677"/>
                </a:lnTo>
                <a:lnTo>
                  <a:pt x="1390777" y="1203705"/>
                </a:lnTo>
                <a:lnTo>
                  <a:pt x="1394587" y="404367"/>
                </a:lnTo>
                <a:lnTo>
                  <a:pt x="69405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910584" y="1483233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0"/>
                </a:moveTo>
                <a:lnTo>
                  <a:pt x="694054" y="0"/>
                </a:lnTo>
                <a:lnTo>
                  <a:pt x="1394587" y="404367"/>
                </a:lnTo>
                <a:lnTo>
                  <a:pt x="1390777" y="1203705"/>
                </a:lnTo>
                <a:lnTo>
                  <a:pt x="700531" y="1606677"/>
                </a:lnTo>
                <a:lnTo>
                  <a:pt x="0" y="1202181"/>
                </a:lnTo>
                <a:lnTo>
                  <a:pt x="3937" y="40297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158108" y="216408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055" y="0"/>
                </a:moveTo>
                <a:lnTo>
                  <a:pt x="3937" y="402971"/>
                </a:lnTo>
                <a:lnTo>
                  <a:pt x="0" y="1202182"/>
                </a:lnTo>
                <a:lnTo>
                  <a:pt x="700532" y="1606677"/>
                </a:lnTo>
                <a:lnTo>
                  <a:pt x="1390777" y="1203706"/>
                </a:lnTo>
                <a:lnTo>
                  <a:pt x="1394587" y="404368"/>
                </a:lnTo>
                <a:lnTo>
                  <a:pt x="6940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158108" y="216408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1"/>
                </a:moveTo>
                <a:lnTo>
                  <a:pt x="694055" y="0"/>
                </a:lnTo>
                <a:lnTo>
                  <a:pt x="1394587" y="404368"/>
                </a:lnTo>
                <a:lnTo>
                  <a:pt x="1390777" y="1203706"/>
                </a:lnTo>
                <a:lnTo>
                  <a:pt x="700532" y="1606677"/>
                </a:lnTo>
                <a:lnTo>
                  <a:pt x="0" y="1202182"/>
                </a:lnTo>
                <a:lnTo>
                  <a:pt x="3937" y="40297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644009" y="5274183"/>
            <a:ext cx="1395095" cy="1584325"/>
          </a:xfrm>
          <a:custGeom>
            <a:avLst/>
            <a:gdLst/>
            <a:ahLst/>
            <a:cxnLst/>
            <a:rect l="l" t="t" r="r" b="b"/>
            <a:pathLst>
              <a:path w="1395095" h="1584325">
                <a:moveTo>
                  <a:pt x="694054" y="0"/>
                </a:moveTo>
                <a:lnTo>
                  <a:pt x="3937" y="402958"/>
                </a:lnTo>
                <a:lnTo>
                  <a:pt x="0" y="1202220"/>
                </a:lnTo>
                <a:lnTo>
                  <a:pt x="660966" y="1583815"/>
                </a:lnTo>
                <a:lnTo>
                  <a:pt x="739656" y="1583815"/>
                </a:lnTo>
                <a:lnTo>
                  <a:pt x="1390777" y="1203667"/>
                </a:lnTo>
                <a:lnTo>
                  <a:pt x="1394587" y="404406"/>
                </a:lnTo>
                <a:lnTo>
                  <a:pt x="69405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647946" y="5274183"/>
            <a:ext cx="1390650" cy="1584325"/>
          </a:xfrm>
          <a:custGeom>
            <a:avLst/>
            <a:gdLst/>
            <a:ahLst/>
            <a:cxnLst/>
            <a:rect l="l" t="t" r="r" b="b"/>
            <a:pathLst>
              <a:path w="1390650" h="1584325">
                <a:moveTo>
                  <a:pt x="0" y="402958"/>
                </a:moveTo>
                <a:lnTo>
                  <a:pt x="690117" y="0"/>
                </a:lnTo>
                <a:lnTo>
                  <a:pt x="1390650" y="404406"/>
                </a:lnTo>
                <a:lnTo>
                  <a:pt x="1386839" y="1203667"/>
                </a:lnTo>
                <a:lnTo>
                  <a:pt x="735719" y="158381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644009" y="5677141"/>
            <a:ext cx="661035" cy="1181100"/>
          </a:xfrm>
          <a:custGeom>
            <a:avLst/>
            <a:gdLst/>
            <a:ahLst/>
            <a:cxnLst/>
            <a:rect l="l" t="t" r="r" b="b"/>
            <a:pathLst>
              <a:path w="661035" h="1181100">
                <a:moveTo>
                  <a:pt x="660966" y="1180857"/>
                </a:moveTo>
                <a:lnTo>
                  <a:pt x="0" y="799261"/>
                </a:lnTo>
                <a:lnTo>
                  <a:pt x="393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4214" y="4007358"/>
            <a:ext cx="802005" cy="1607185"/>
          </a:xfrm>
          <a:custGeom>
            <a:avLst/>
            <a:gdLst/>
            <a:ahLst/>
            <a:cxnLst/>
            <a:rect l="l" t="t" r="r" b="b"/>
            <a:pathLst>
              <a:path w="802005" h="1607185">
                <a:moveTo>
                  <a:pt x="101349" y="0"/>
                </a:moveTo>
                <a:lnTo>
                  <a:pt x="0" y="62865"/>
                </a:lnTo>
                <a:lnTo>
                  <a:pt x="3425" y="1545971"/>
                </a:lnTo>
                <a:lnTo>
                  <a:pt x="107750" y="1606651"/>
                </a:lnTo>
                <a:lnTo>
                  <a:pt x="797982" y="1203706"/>
                </a:lnTo>
                <a:lnTo>
                  <a:pt x="801869" y="404368"/>
                </a:lnTo>
                <a:lnTo>
                  <a:pt x="10134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4214" y="4007358"/>
            <a:ext cx="802005" cy="1607185"/>
          </a:xfrm>
          <a:custGeom>
            <a:avLst/>
            <a:gdLst/>
            <a:ahLst/>
            <a:cxnLst/>
            <a:rect l="l" t="t" r="r" b="b"/>
            <a:pathLst>
              <a:path w="802005" h="1607185">
                <a:moveTo>
                  <a:pt x="0" y="62865"/>
                </a:moveTo>
                <a:lnTo>
                  <a:pt x="101349" y="0"/>
                </a:lnTo>
                <a:lnTo>
                  <a:pt x="801869" y="404368"/>
                </a:lnTo>
                <a:lnTo>
                  <a:pt x="797982" y="1203706"/>
                </a:lnTo>
                <a:lnTo>
                  <a:pt x="107750" y="1606651"/>
                </a:lnTo>
                <a:lnTo>
                  <a:pt x="3425" y="1545971"/>
                </a:lnTo>
                <a:lnTo>
                  <a:pt x="0" y="6286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09245" y="5293233"/>
            <a:ext cx="1391285" cy="1565275"/>
          </a:xfrm>
          <a:custGeom>
            <a:avLst/>
            <a:gdLst/>
            <a:ahLst/>
            <a:cxnLst/>
            <a:rect l="l" t="t" r="r" b="b"/>
            <a:pathLst>
              <a:path w="1391285" h="1565275">
                <a:moveTo>
                  <a:pt x="0" y="402958"/>
                </a:moveTo>
                <a:lnTo>
                  <a:pt x="690219" y="0"/>
                </a:lnTo>
                <a:lnTo>
                  <a:pt x="1390700" y="404406"/>
                </a:lnTo>
                <a:lnTo>
                  <a:pt x="1386890" y="1203667"/>
                </a:lnTo>
                <a:lnTo>
                  <a:pt x="768376" y="156476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05359" y="5696191"/>
            <a:ext cx="628015" cy="1162050"/>
          </a:xfrm>
          <a:custGeom>
            <a:avLst/>
            <a:gdLst/>
            <a:ahLst/>
            <a:cxnLst/>
            <a:rect l="l" t="t" r="r" b="b"/>
            <a:pathLst>
              <a:path w="628015" h="1162050">
                <a:moveTo>
                  <a:pt x="627946" y="1161807"/>
                </a:moveTo>
                <a:lnTo>
                  <a:pt x="0" y="799261"/>
                </a:lnTo>
                <a:lnTo>
                  <a:pt x="3886" y="0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33934" y="2740532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118" y="0"/>
                </a:moveTo>
                <a:lnTo>
                  <a:pt x="3886" y="402970"/>
                </a:lnTo>
                <a:lnTo>
                  <a:pt x="0" y="1202181"/>
                </a:lnTo>
                <a:lnTo>
                  <a:pt x="700506" y="1606677"/>
                </a:lnTo>
                <a:lnTo>
                  <a:pt x="1390777" y="1203705"/>
                </a:lnTo>
                <a:lnTo>
                  <a:pt x="1394586" y="404367"/>
                </a:lnTo>
                <a:lnTo>
                  <a:pt x="6941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33934" y="2740532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886" y="402970"/>
                </a:moveTo>
                <a:lnTo>
                  <a:pt x="694118" y="0"/>
                </a:lnTo>
                <a:lnTo>
                  <a:pt x="1394586" y="404367"/>
                </a:lnTo>
                <a:lnTo>
                  <a:pt x="1390777" y="1203705"/>
                </a:lnTo>
                <a:lnTo>
                  <a:pt x="700506" y="1606677"/>
                </a:lnTo>
                <a:lnTo>
                  <a:pt x="0" y="1202181"/>
                </a:lnTo>
                <a:lnTo>
                  <a:pt x="3886" y="40297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957833" y="4016883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886" y="402971"/>
                </a:moveTo>
                <a:lnTo>
                  <a:pt x="694054" y="0"/>
                </a:lnTo>
                <a:lnTo>
                  <a:pt x="1394586" y="404368"/>
                </a:lnTo>
                <a:lnTo>
                  <a:pt x="1390777" y="1203706"/>
                </a:lnTo>
                <a:lnTo>
                  <a:pt x="700532" y="1606651"/>
                </a:lnTo>
                <a:lnTo>
                  <a:pt x="0" y="1202182"/>
                </a:lnTo>
                <a:lnTo>
                  <a:pt x="3886" y="40297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695195" y="5302758"/>
            <a:ext cx="1390650" cy="1555750"/>
          </a:xfrm>
          <a:custGeom>
            <a:avLst/>
            <a:gdLst/>
            <a:ahLst/>
            <a:cxnLst/>
            <a:rect l="l" t="t" r="r" b="b"/>
            <a:pathLst>
              <a:path w="1390650" h="1555750">
                <a:moveTo>
                  <a:pt x="0" y="402958"/>
                </a:moveTo>
                <a:lnTo>
                  <a:pt x="690118" y="0"/>
                </a:lnTo>
                <a:lnTo>
                  <a:pt x="1390650" y="404406"/>
                </a:lnTo>
                <a:lnTo>
                  <a:pt x="1386840" y="1203667"/>
                </a:lnTo>
                <a:lnTo>
                  <a:pt x="784663" y="155524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691258" y="5705716"/>
            <a:ext cx="611505" cy="1152525"/>
          </a:xfrm>
          <a:custGeom>
            <a:avLst/>
            <a:gdLst/>
            <a:ahLst/>
            <a:cxnLst/>
            <a:rect l="l" t="t" r="r" b="b"/>
            <a:pathLst>
              <a:path w="611505" h="1152525">
                <a:moveTo>
                  <a:pt x="611471" y="1152282"/>
                </a:moveTo>
                <a:lnTo>
                  <a:pt x="0" y="799261"/>
                </a:lnTo>
                <a:lnTo>
                  <a:pt x="393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710308" y="2750057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055" y="0"/>
                </a:moveTo>
                <a:lnTo>
                  <a:pt x="3937" y="402970"/>
                </a:lnTo>
                <a:lnTo>
                  <a:pt x="0" y="1202181"/>
                </a:lnTo>
                <a:lnTo>
                  <a:pt x="700532" y="1606677"/>
                </a:lnTo>
                <a:lnTo>
                  <a:pt x="1390777" y="1203705"/>
                </a:lnTo>
                <a:lnTo>
                  <a:pt x="1394587" y="404367"/>
                </a:lnTo>
                <a:lnTo>
                  <a:pt x="6940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710308" y="2750057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0"/>
                </a:moveTo>
                <a:lnTo>
                  <a:pt x="694055" y="0"/>
                </a:lnTo>
                <a:lnTo>
                  <a:pt x="1394587" y="404367"/>
                </a:lnTo>
                <a:lnTo>
                  <a:pt x="1390777" y="1203705"/>
                </a:lnTo>
                <a:lnTo>
                  <a:pt x="700532" y="1606677"/>
                </a:lnTo>
                <a:lnTo>
                  <a:pt x="0" y="1202181"/>
                </a:lnTo>
                <a:lnTo>
                  <a:pt x="3937" y="40297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976883" y="1454658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886" y="402970"/>
                </a:moveTo>
                <a:lnTo>
                  <a:pt x="694054" y="0"/>
                </a:lnTo>
                <a:lnTo>
                  <a:pt x="1394586" y="404367"/>
                </a:lnTo>
                <a:lnTo>
                  <a:pt x="1390777" y="1203705"/>
                </a:lnTo>
                <a:lnTo>
                  <a:pt x="700532" y="1606677"/>
                </a:lnTo>
                <a:lnTo>
                  <a:pt x="0" y="1202181"/>
                </a:lnTo>
                <a:lnTo>
                  <a:pt x="3886" y="40297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987158" y="4035933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055" y="0"/>
                </a:moveTo>
                <a:lnTo>
                  <a:pt x="3937" y="402971"/>
                </a:lnTo>
                <a:lnTo>
                  <a:pt x="0" y="1202182"/>
                </a:lnTo>
                <a:lnTo>
                  <a:pt x="700532" y="1606651"/>
                </a:lnTo>
                <a:lnTo>
                  <a:pt x="1390777" y="1203706"/>
                </a:lnTo>
                <a:lnTo>
                  <a:pt x="1394587" y="404368"/>
                </a:lnTo>
                <a:lnTo>
                  <a:pt x="6940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987158" y="4035933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1"/>
                </a:moveTo>
                <a:lnTo>
                  <a:pt x="694055" y="0"/>
                </a:lnTo>
                <a:lnTo>
                  <a:pt x="1394587" y="404368"/>
                </a:lnTo>
                <a:lnTo>
                  <a:pt x="1390777" y="1203706"/>
                </a:lnTo>
                <a:lnTo>
                  <a:pt x="700532" y="1606651"/>
                </a:lnTo>
                <a:lnTo>
                  <a:pt x="0" y="1202182"/>
                </a:lnTo>
                <a:lnTo>
                  <a:pt x="3937" y="40297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7734045" y="5312283"/>
            <a:ext cx="1390650" cy="1546225"/>
          </a:xfrm>
          <a:custGeom>
            <a:avLst/>
            <a:gdLst/>
            <a:ahLst/>
            <a:cxnLst/>
            <a:rect l="l" t="t" r="r" b="b"/>
            <a:pathLst>
              <a:path w="1390650" h="1546225">
                <a:moveTo>
                  <a:pt x="0" y="402958"/>
                </a:moveTo>
                <a:lnTo>
                  <a:pt x="690118" y="0"/>
                </a:lnTo>
                <a:lnTo>
                  <a:pt x="1390650" y="404406"/>
                </a:lnTo>
                <a:lnTo>
                  <a:pt x="1386839" y="1203667"/>
                </a:lnTo>
                <a:lnTo>
                  <a:pt x="800977" y="154571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7730108" y="5715241"/>
            <a:ext cx="594995" cy="1143000"/>
          </a:xfrm>
          <a:custGeom>
            <a:avLst/>
            <a:gdLst/>
            <a:ahLst/>
            <a:cxnLst/>
            <a:rect l="l" t="t" r="r" b="b"/>
            <a:pathLst>
              <a:path w="594995" h="1143000">
                <a:moveTo>
                  <a:pt x="594972" y="1142757"/>
                </a:moveTo>
                <a:lnTo>
                  <a:pt x="0" y="799261"/>
                </a:lnTo>
                <a:lnTo>
                  <a:pt x="393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7730108" y="2759582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055" y="0"/>
                </a:moveTo>
                <a:lnTo>
                  <a:pt x="3937" y="402970"/>
                </a:lnTo>
                <a:lnTo>
                  <a:pt x="0" y="1202181"/>
                </a:lnTo>
                <a:lnTo>
                  <a:pt x="700532" y="1606677"/>
                </a:lnTo>
                <a:lnTo>
                  <a:pt x="1390777" y="1203705"/>
                </a:lnTo>
                <a:lnTo>
                  <a:pt x="1394587" y="404367"/>
                </a:lnTo>
                <a:lnTo>
                  <a:pt x="6940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7730108" y="2759582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0"/>
                </a:moveTo>
                <a:lnTo>
                  <a:pt x="694055" y="0"/>
                </a:lnTo>
                <a:lnTo>
                  <a:pt x="1394587" y="404367"/>
                </a:lnTo>
                <a:lnTo>
                  <a:pt x="1390777" y="1203705"/>
                </a:lnTo>
                <a:lnTo>
                  <a:pt x="700532" y="1606677"/>
                </a:lnTo>
                <a:lnTo>
                  <a:pt x="0" y="1202181"/>
                </a:lnTo>
                <a:lnTo>
                  <a:pt x="3937" y="40297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8463533" y="4043867"/>
            <a:ext cx="680720" cy="1587500"/>
          </a:xfrm>
          <a:custGeom>
            <a:avLst/>
            <a:gdLst/>
            <a:ahLst/>
            <a:cxnLst/>
            <a:rect l="l" t="t" r="r" b="b"/>
            <a:pathLst>
              <a:path w="680720" h="1587500">
                <a:moveTo>
                  <a:pt x="680466" y="0"/>
                </a:moveTo>
                <a:lnTo>
                  <a:pt x="3937" y="395036"/>
                </a:lnTo>
                <a:lnTo>
                  <a:pt x="0" y="1194247"/>
                </a:lnTo>
                <a:lnTo>
                  <a:pt x="680466" y="1587131"/>
                </a:lnTo>
                <a:lnTo>
                  <a:pt x="68046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8467470" y="4043867"/>
            <a:ext cx="676910" cy="395605"/>
          </a:xfrm>
          <a:custGeom>
            <a:avLst/>
            <a:gdLst/>
            <a:ahLst/>
            <a:cxnLst/>
            <a:rect l="l" t="t" r="r" b="b"/>
            <a:pathLst>
              <a:path w="676909" h="395604">
                <a:moveTo>
                  <a:pt x="0" y="395036"/>
                </a:moveTo>
                <a:lnTo>
                  <a:pt x="676528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8463533" y="4438903"/>
            <a:ext cx="680720" cy="1192530"/>
          </a:xfrm>
          <a:custGeom>
            <a:avLst/>
            <a:gdLst/>
            <a:ahLst/>
            <a:cxnLst/>
            <a:rect l="l" t="t" r="r" b="b"/>
            <a:pathLst>
              <a:path w="680720" h="1192529">
                <a:moveTo>
                  <a:pt x="680466" y="1192094"/>
                </a:moveTo>
                <a:lnTo>
                  <a:pt x="0" y="799211"/>
                </a:lnTo>
                <a:lnTo>
                  <a:pt x="393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8467470" y="1500692"/>
            <a:ext cx="676910" cy="395605"/>
          </a:xfrm>
          <a:custGeom>
            <a:avLst/>
            <a:gdLst/>
            <a:ahLst/>
            <a:cxnLst/>
            <a:rect l="l" t="t" r="r" b="b"/>
            <a:pathLst>
              <a:path w="676909" h="395605">
                <a:moveTo>
                  <a:pt x="0" y="395036"/>
                </a:moveTo>
                <a:lnTo>
                  <a:pt x="676528" y="0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8463533" y="1895729"/>
            <a:ext cx="680720" cy="1192530"/>
          </a:xfrm>
          <a:custGeom>
            <a:avLst/>
            <a:gdLst/>
            <a:ahLst/>
            <a:cxnLst/>
            <a:rect l="l" t="t" r="r" b="b"/>
            <a:pathLst>
              <a:path w="680720" h="1192530">
                <a:moveTo>
                  <a:pt x="680466" y="1192119"/>
                </a:moveTo>
                <a:lnTo>
                  <a:pt x="0" y="799211"/>
                </a:lnTo>
                <a:lnTo>
                  <a:pt x="393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457200" y="333476"/>
            <a:ext cx="8229600" cy="6186170"/>
          </a:xfrm>
          <a:custGeom>
            <a:avLst/>
            <a:gdLst/>
            <a:ahLst/>
            <a:cxnLst/>
            <a:rect l="l" t="t" r="r" b="b"/>
            <a:pathLst>
              <a:path w="8229600" h="6186170">
                <a:moveTo>
                  <a:pt x="0" y="6185661"/>
                </a:moveTo>
                <a:lnTo>
                  <a:pt x="8229600" y="6185661"/>
                </a:lnTo>
                <a:lnTo>
                  <a:pt x="8229600" y="0"/>
                </a:lnTo>
                <a:lnTo>
                  <a:pt x="0" y="0"/>
                </a:lnTo>
                <a:lnTo>
                  <a:pt x="0" y="61856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457200" y="333476"/>
            <a:ext cx="8229600" cy="6186170"/>
          </a:xfrm>
          <a:custGeom>
            <a:avLst/>
            <a:gdLst/>
            <a:ahLst/>
            <a:cxnLst/>
            <a:rect l="l" t="t" r="r" b="b"/>
            <a:pathLst>
              <a:path w="8229600" h="6186170">
                <a:moveTo>
                  <a:pt x="0" y="6185661"/>
                </a:moveTo>
                <a:lnTo>
                  <a:pt x="8229600" y="6185661"/>
                </a:lnTo>
                <a:lnTo>
                  <a:pt x="8229600" y="0"/>
                </a:lnTo>
                <a:lnTo>
                  <a:pt x="0" y="0"/>
                </a:lnTo>
                <a:lnTo>
                  <a:pt x="0" y="6185661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4561204" y="0"/>
            <a:ext cx="3679190" cy="678180"/>
          </a:xfrm>
          <a:custGeom>
            <a:avLst/>
            <a:gdLst/>
            <a:ahLst/>
            <a:cxnLst/>
            <a:rect l="l" t="t" r="r" b="b"/>
            <a:pathLst>
              <a:path w="3679190" h="678180">
                <a:moveTo>
                  <a:pt x="0" y="677672"/>
                </a:moveTo>
                <a:lnTo>
                  <a:pt x="3679062" y="677672"/>
                </a:lnTo>
                <a:lnTo>
                  <a:pt x="3679062" y="0"/>
                </a:lnTo>
                <a:lnTo>
                  <a:pt x="0" y="0"/>
                </a:lnTo>
                <a:lnTo>
                  <a:pt x="0" y="677672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4561204" y="0"/>
            <a:ext cx="3679190" cy="678180"/>
          </a:xfrm>
          <a:custGeom>
            <a:avLst/>
            <a:gdLst/>
            <a:ahLst/>
            <a:cxnLst/>
            <a:rect l="l" t="t" r="r" b="b"/>
            <a:pathLst>
              <a:path w="3679190" h="678180">
                <a:moveTo>
                  <a:pt x="0" y="677672"/>
                </a:moveTo>
                <a:lnTo>
                  <a:pt x="3679062" y="677672"/>
                </a:lnTo>
                <a:lnTo>
                  <a:pt x="3679062" y="0"/>
                </a:lnTo>
              </a:path>
            </a:pathLst>
          </a:custGeom>
          <a:ln w="15875">
            <a:solidFill>
              <a:srgbClr val="74A4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4561204" y="0"/>
            <a:ext cx="0" cy="678180"/>
          </a:xfrm>
          <a:custGeom>
            <a:avLst/>
            <a:gdLst/>
            <a:ahLst/>
            <a:cxnLst/>
            <a:rect l="l" t="t" r="r" b="b"/>
            <a:pathLst>
              <a:path h="678180">
                <a:moveTo>
                  <a:pt x="0" y="0"/>
                </a:moveTo>
                <a:lnTo>
                  <a:pt x="0" y="677672"/>
                </a:lnTo>
              </a:path>
            </a:pathLst>
          </a:custGeom>
          <a:ln w="15875">
            <a:solidFill>
              <a:srgbClr val="74A4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4649089" y="0"/>
            <a:ext cx="3505200" cy="602615"/>
          </a:xfrm>
          <a:custGeom>
            <a:avLst/>
            <a:gdLst/>
            <a:ahLst/>
            <a:cxnLst/>
            <a:rect l="l" t="t" r="r" b="b"/>
            <a:pathLst>
              <a:path w="3505200" h="602615">
                <a:moveTo>
                  <a:pt x="0" y="602488"/>
                </a:moveTo>
                <a:lnTo>
                  <a:pt x="3505199" y="602488"/>
                </a:lnTo>
                <a:lnTo>
                  <a:pt x="3505199" y="0"/>
                </a:lnTo>
                <a:lnTo>
                  <a:pt x="0" y="0"/>
                </a:lnTo>
                <a:lnTo>
                  <a:pt x="0" y="602488"/>
                </a:lnTo>
                <a:close/>
              </a:path>
            </a:pathLst>
          </a:custGeom>
          <a:solidFill>
            <a:srgbClr val="70685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 txBox="1"/>
          <p:nvPr/>
        </p:nvSpPr>
        <p:spPr>
          <a:xfrm>
            <a:off x="1122375" y="1086564"/>
            <a:ext cx="5783580" cy="4445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spc="-5" dirty="0">
                <a:solidFill>
                  <a:srgbClr val="93C500"/>
                </a:solidFill>
                <a:latin typeface="Century Gothic"/>
                <a:cs typeface="Century Gothic"/>
              </a:rPr>
              <a:t>Saf</a:t>
            </a:r>
            <a:r>
              <a:rPr sz="3600" spc="-15" dirty="0">
                <a:solidFill>
                  <a:srgbClr val="93C500"/>
                </a:solidFill>
                <a:latin typeface="Century Gothic"/>
                <a:cs typeface="Century Gothic"/>
              </a:rPr>
              <a:t>e</a:t>
            </a:r>
            <a:r>
              <a:rPr sz="3600" dirty="0">
                <a:solidFill>
                  <a:srgbClr val="93C500"/>
                </a:solidFill>
                <a:latin typeface="Century Gothic"/>
                <a:cs typeface="Century Gothic"/>
              </a:rPr>
              <a:t>ty</a:t>
            </a:r>
            <a:r>
              <a:rPr sz="3600" spc="-5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3600" dirty="0">
                <a:solidFill>
                  <a:srgbClr val="93C500"/>
                </a:solidFill>
                <a:latin typeface="Century Gothic"/>
                <a:cs typeface="Century Gothic"/>
              </a:rPr>
              <a:t>With the </a:t>
            </a:r>
            <a:r>
              <a:rPr sz="3600" spc="5" dirty="0">
                <a:solidFill>
                  <a:srgbClr val="93C500"/>
                </a:solidFill>
                <a:latin typeface="Century Gothic"/>
                <a:cs typeface="Century Gothic"/>
              </a:rPr>
              <a:t>L</a:t>
            </a:r>
            <a:r>
              <a:rPr sz="3600" dirty="0">
                <a:solidFill>
                  <a:srgbClr val="93C500"/>
                </a:solidFill>
                <a:latin typeface="Century Gothic"/>
                <a:cs typeface="Century Gothic"/>
              </a:rPr>
              <a:t>ead</a:t>
            </a:r>
            <a:r>
              <a:rPr sz="3600" spc="-15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3600" dirty="0">
                <a:solidFill>
                  <a:srgbClr val="93C500"/>
                </a:solidFill>
                <a:latin typeface="Century Gothic"/>
                <a:cs typeface="Century Gothic"/>
              </a:rPr>
              <a:t>Acid</a:t>
            </a:r>
            <a:endParaRPr sz="36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</a:pPr>
            <a:r>
              <a:rPr sz="3600" spc="-25" dirty="0">
                <a:solidFill>
                  <a:srgbClr val="93C500"/>
                </a:solidFill>
                <a:latin typeface="Century Gothic"/>
                <a:cs typeface="Century Gothic"/>
              </a:rPr>
              <a:t>Battery</a:t>
            </a:r>
            <a:endParaRPr sz="3600">
              <a:latin typeface="Century Gothic"/>
              <a:cs typeface="Century Gothic"/>
            </a:endParaRPr>
          </a:p>
          <a:p>
            <a:pPr marL="381000">
              <a:lnSpc>
                <a:spcPts val="1620"/>
              </a:lnSpc>
              <a:spcBef>
                <a:spcPts val="3005"/>
              </a:spcBef>
            </a:pPr>
            <a:r>
              <a:rPr sz="1500" b="1" dirty="0">
                <a:solidFill>
                  <a:srgbClr val="93C500"/>
                </a:solidFill>
                <a:latin typeface="Century Gothic"/>
                <a:cs typeface="Century Gothic"/>
              </a:rPr>
              <a:t>In</a:t>
            </a:r>
            <a:r>
              <a:rPr sz="1500" b="1" spc="5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1500" b="1" spc="-5" dirty="0">
                <a:solidFill>
                  <a:srgbClr val="93C500"/>
                </a:solidFill>
                <a:latin typeface="Century Gothic"/>
                <a:cs typeface="Century Gothic"/>
              </a:rPr>
              <a:t>a</a:t>
            </a:r>
            <a:r>
              <a:rPr sz="1500" b="1" dirty="0">
                <a:solidFill>
                  <a:srgbClr val="93C500"/>
                </a:solidFill>
                <a:latin typeface="Century Gothic"/>
                <a:cs typeface="Century Gothic"/>
              </a:rPr>
              <a:t>n </a:t>
            </a:r>
            <a:r>
              <a:rPr sz="1500" b="1" spc="-5" dirty="0">
                <a:solidFill>
                  <a:srgbClr val="93C500"/>
                </a:solidFill>
                <a:latin typeface="Century Gothic"/>
                <a:cs typeface="Century Gothic"/>
              </a:rPr>
              <a:t>e</a:t>
            </a:r>
            <a:r>
              <a:rPr sz="1500" b="1" spc="-10" dirty="0">
                <a:solidFill>
                  <a:srgbClr val="93C500"/>
                </a:solidFill>
                <a:latin typeface="Century Gothic"/>
                <a:cs typeface="Century Gothic"/>
              </a:rPr>
              <a:t>m</a:t>
            </a:r>
            <a:r>
              <a:rPr sz="1500" b="1" spc="-5" dirty="0">
                <a:solidFill>
                  <a:srgbClr val="93C500"/>
                </a:solidFill>
                <a:latin typeface="Century Gothic"/>
                <a:cs typeface="Century Gothic"/>
              </a:rPr>
              <a:t>ergenc</a:t>
            </a:r>
            <a:r>
              <a:rPr sz="1500" b="1" dirty="0">
                <a:solidFill>
                  <a:srgbClr val="93C500"/>
                </a:solidFill>
                <a:latin typeface="Century Gothic"/>
                <a:cs typeface="Century Gothic"/>
              </a:rPr>
              <a:t>y si</a:t>
            </a:r>
            <a:r>
              <a:rPr sz="1500" b="1" spc="-10" dirty="0">
                <a:solidFill>
                  <a:srgbClr val="93C500"/>
                </a:solidFill>
                <a:latin typeface="Century Gothic"/>
                <a:cs typeface="Century Gothic"/>
              </a:rPr>
              <a:t>t</a:t>
            </a:r>
            <a:r>
              <a:rPr sz="1500" b="1" spc="-5" dirty="0">
                <a:solidFill>
                  <a:srgbClr val="93C500"/>
                </a:solidFill>
                <a:latin typeface="Century Gothic"/>
                <a:cs typeface="Century Gothic"/>
              </a:rPr>
              <a:t>uati</a:t>
            </a:r>
            <a:r>
              <a:rPr sz="1500" b="1" spc="-10" dirty="0">
                <a:solidFill>
                  <a:srgbClr val="93C500"/>
                </a:solidFill>
                <a:latin typeface="Century Gothic"/>
                <a:cs typeface="Century Gothic"/>
              </a:rPr>
              <a:t>o</a:t>
            </a:r>
            <a:r>
              <a:rPr sz="1500" b="1" dirty="0">
                <a:solidFill>
                  <a:srgbClr val="93C500"/>
                </a:solidFill>
                <a:latin typeface="Century Gothic"/>
                <a:cs typeface="Century Gothic"/>
              </a:rPr>
              <a:t>n</a:t>
            </a:r>
            <a:r>
              <a:rPr sz="1500" b="1" spc="20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1500" b="1" spc="-10" dirty="0">
                <a:solidFill>
                  <a:srgbClr val="93C500"/>
                </a:solidFill>
                <a:latin typeface="Century Gothic"/>
                <a:cs typeface="Century Gothic"/>
              </a:rPr>
              <a:t>t</a:t>
            </a:r>
            <a:r>
              <a:rPr sz="1500" b="1" spc="-5" dirty="0">
                <a:solidFill>
                  <a:srgbClr val="93C500"/>
                </a:solidFill>
                <a:latin typeface="Century Gothic"/>
                <a:cs typeface="Century Gothic"/>
              </a:rPr>
              <a:t>he</a:t>
            </a:r>
            <a:endParaRPr sz="1500">
              <a:latin typeface="Century Gothic"/>
              <a:cs typeface="Century Gothic"/>
            </a:endParaRPr>
          </a:p>
          <a:p>
            <a:pPr marL="381000">
              <a:lnSpc>
                <a:spcPts val="1620"/>
              </a:lnSpc>
            </a:pPr>
            <a:r>
              <a:rPr sz="1500" b="1" spc="-10" dirty="0">
                <a:solidFill>
                  <a:srgbClr val="93C500"/>
                </a:solidFill>
                <a:latin typeface="Century Gothic"/>
                <a:cs typeface="Century Gothic"/>
              </a:rPr>
              <a:t>following</a:t>
            </a:r>
            <a:r>
              <a:rPr sz="1500" b="1" spc="10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1500" b="1" dirty="0">
                <a:solidFill>
                  <a:srgbClr val="93C500"/>
                </a:solidFill>
                <a:latin typeface="Century Gothic"/>
                <a:cs typeface="Century Gothic"/>
              </a:rPr>
              <a:t>should be</a:t>
            </a:r>
            <a:r>
              <a:rPr sz="1500" b="1" spc="-5" dirty="0">
                <a:solidFill>
                  <a:srgbClr val="93C500"/>
                </a:solidFill>
                <a:latin typeface="Century Gothic"/>
                <a:cs typeface="Century Gothic"/>
              </a:rPr>
              <a:t> no</a:t>
            </a:r>
            <a:r>
              <a:rPr sz="1500" b="1" spc="-10" dirty="0">
                <a:solidFill>
                  <a:srgbClr val="93C500"/>
                </a:solidFill>
                <a:latin typeface="Century Gothic"/>
                <a:cs typeface="Century Gothic"/>
              </a:rPr>
              <a:t>t</a:t>
            </a:r>
            <a:r>
              <a:rPr sz="1500" b="1" spc="-5" dirty="0">
                <a:solidFill>
                  <a:srgbClr val="93C500"/>
                </a:solidFill>
                <a:latin typeface="Century Gothic"/>
                <a:cs typeface="Century Gothic"/>
              </a:rPr>
              <a:t>e</a:t>
            </a:r>
            <a:r>
              <a:rPr sz="1500" b="1" dirty="0">
                <a:solidFill>
                  <a:srgbClr val="93C500"/>
                </a:solidFill>
                <a:latin typeface="Century Gothic"/>
                <a:cs typeface="Century Gothic"/>
              </a:rPr>
              <a:t>d</a:t>
            </a:r>
            <a:r>
              <a:rPr sz="1500" b="1" spc="-5" dirty="0">
                <a:solidFill>
                  <a:srgbClr val="93C500"/>
                </a:solidFill>
                <a:latin typeface="Century Gothic"/>
                <a:cs typeface="Century Gothic"/>
              </a:rPr>
              <a:t>:</a:t>
            </a:r>
            <a:endParaRPr sz="1500">
              <a:latin typeface="Century Gothic"/>
              <a:cs typeface="Century Gothic"/>
            </a:endParaRPr>
          </a:p>
          <a:p>
            <a:pPr marL="353695" marR="2799715" indent="-274320">
              <a:lnSpc>
                <a:spcPct val="80000"/>
              </a:lnSpc>
              <a:spcBef>
                <a:spcPts val="855"/>
              </a:spcBef>
              <a:tabLst>
                <a:tab pos="353695" algn="l"/>
              </a:tabLst>
            </a:pPr>
            <a:r>
              <a:rPr sz="1100" spc="25" dirty="0">
                <a:solidFill>
                  <a:srgbClr val="93C500"/>
                </a:solidFill>
                <a:latin typeface="Wingdings 2"/>
                <a:cs typeface="Wingdings 2"/>
              </a:rPr>
              <a:t></a:t>
            </a:r>
            <a:r>
              <a:rPr sz="1100" spc="25" dirty="0">
                <a:solidFill>
                  <a:srgbClr val="93C500"/>
                </a:solidFill>
                <a:latin typeface="Times New Roman"/>
                <a:cs typeface="Times New Roman"/>
              </a:rPr>
              <a:t>	</a:t>
            </a:r>
            <a:r>
              <a:rPr sz="1500" spc="-15" dirty="0">
                <a:solidFill>
                  <a:srgbClr val="3D3C2C"/>
                </a:solidFill>
                <a:latin typeface="Century Gothic"/>
                <a:cs typeface="Century Gothic"/>
              </a:rPr>
              <a:t>Ac</a:t>
            </a:r>
            <a:r>
              <a:rPr sz="1500" spc="10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d</a:t>
            </a:r>
            <a:r>
              <a:rPr sz="1500" spc="-1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500" spc="-10" dirty="0">
                <a:solidFill>
                  <a:srgbClr val="3D3C2C"/>
                </a:solidFill>
                <a:latin typeface="Century Gothic"/>
                <a:cs typeface="Century Gothic"/>
              </a:rPr>
              <a:t>can c</a:t>
            </a:r>
            <a:r>
              <a:rPr sz="1500" spc="-5" dirty="0">
                <a:solidFill>
                  <a:srgbClr val="3D3C2C"/>
                </a:solidFill>
                <a:latin typeface="Century Gothic"/>
                <a:cs typeface="Century Gothic"/>
              </a:rPr>
              <a:t>a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us</a:t>
            </a:r>
            <a:r>
              <a:rPr sz="1500" spc="-10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500" spc="-15" dirty="0">
                <a:solidFill>
                  <a:srgbClr val="3D3C2C"/>
                </a:solidFill>
                <a:latin typeface="Century Gothic"/>
                <a:cs typeface="Century Gothic"/>
              </a:rPr>
              <a:t>burn</a:t>
            </a:r>
            <a:r>
              <a:rPr sz="1500" spc="-10" dirty="0">
                <a:solidFill>
                  <a:srgbClr val="3D3C2C"/>
                </a:solidFill>
                <a:latin typeface="Century Gothic"/>
                <a:cs typeface="Century Gothic"/>
              </a:rPr>
              <a:t>s</a:t>
            </a:r>
            <a:r>
              <a:rPr sz="1500" spc="-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500" spc="-10" dirty="0">
                <a:solidFill>
                  <a:srgbClr val="3D3C2C"/>
                </a:solidFill>
                <a:latin typeface="Century Gothic"/>
                <a:cs typeface="Century Gothic"/>
              </a:rPr>
              <a:t>o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 t</a:t>
            </a:r>
            <a:r>
              <a:rPr sz="1500" spc="-10" dirty="0">
                <a:solidFill>
                  <a:srgbClr val="3D3C2C"/>
                </a:solidFill>
                <a:latin typeface="Century Gothic"/>
                <a:cs typeface="Century Gothic"/>
              </a:rPr>
              <a:t>he</a:t>
            </a:r>
            <a:r>
              <a:rPr sz="1500" spc="-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sk</a:t>
            </a:r>
            <a:r>
              <a:rPr sz="1500" spc="10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500" spc="-10" dirty="0">
                <a:solidFill>
                  <a:srgbClr val="3D3C2C"/>
                </a:solidFill>
                <a:latin typeface="Century Gothic"/>
                <a:cs typeface="Century Gothic"/>
              </a:rPr>
              <a:t>n/ey</a:t>
            </a:r>
            <a:r>
              <a:rPr sz="1500" spc="-15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s</a:t>
            </a:r>
            <a:r>
              <a:rPr sz="1500" spc="-5" dirty="0">
                <a:solidFill>
                  <a:srgbClr val="3D3C2C"/>
                </a:solidFill>
                <a:latin typeface="Century Gothic"/>
                <a:cs typeface="Century Gothic"/>
              </a:rPr>
              <a:t>.</a:t>
            </a:r>
            <a:endParaRPr sz="1500">
              <a:latin typeface="Century Gothic"/>
              <a:cs typeface="Century Gothic"/>
            </a:endParaRPr>
          </a:p>
          <a:p>
            <a:pPr marL="353695" marR="2954020" indent="-274320" algn="just">
              <a:lnSpc>
                <a:spcPct val="80100"/>
              </a:lnSpc>
              <a:spcBef>
                <a:spcPts val="355"/>
              </a:spcBef>
            </a:pPr>
            <a:r>
              <a:rPr sz="1100" spc="25" dirty="0">
                <a:solidFill>
                  <a:srgbClr val="93C500"/>
                </a:solidFill>
                <a:latin typeface="Wingdings 2"/>
                <a:cs typeface="Wingdings 2"/>
              </a:rPr>
              <a:t></a:t>
            </a:r>
            <a:r>
              <a:rPr sz="1100" spc="25" dirty="0">
                <a:solidFill>
                  <a:srgbClr val="93C500"/>
                </a:solidFill>
                <a:latin typeface="Times New Roman"/>
                <a:cs typeface="Times New Roman"/>
              </a:rPr>
              <a:t>   </a:t>
            </a:r>
            <a:r>
              <a:rPr sz="1100" spc="40" dirty="0">
                <a:solidFill>
                  <a:srgbClr val="93C500"/>
                </a:solidFill>
                <a:latin typeface="Times New Roman"/>
                <a:cs typeface="Times New Roman"/>
              </a:rPr>
              <a:t> </a:t>
            </a:r>
            <a:r>
              <a:rPr sz="1500" spc="30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500" spc="-5" dirty="0">
                <a:solidFill>
                  <a:srgbClr val="3D3C2C"/>
                </a:solidFill>
                <a:latin typeface="Century Gothic"/>
                <a:cs typeface="Century Gothic"/>
              </a:rPr>
              <a:t>f</a:t>
            </a:r>
            <a:r>
              <a:rPr sz="1500" spc="-3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500" spc="-10" dirty="0">
                <a:solidFill>
                  <a:srgbClr val="3D3C2C"/>
                </a:solidFill>
                <a:latin typeface="Century Gothic"/>
                <a:cs typeface="Century Gothic"/>
              </a:rPr>
              <a:t>ru</a:t>
            </a:r>
            <a:r>
              <a:rPr sz="1500" spc="-20" dirty="0">
                <a:solidFill>
                  <a:srgbClr val="3D3C2C"/>
                </a:solidFill>
                <a:latin typeface="Century Gothic"/>
                <a:cs typeface="Century Gothic"/>
              </a:rPr>
              <a:t>p</a:t>
            </a:r>
            <a:r>
              <a:rPr sz="1500" spc="-10" dirty="0">
                <a:solidFill>
                  <a:srgbClr val="3D3C2C"/>
                </a:solidFill>
                <a:latin typeface="Century Gothic"/>
                <a:cs typeface="Century Gothic"/>
              </a:rPr>
              <a:t>tured</a:t>
            </a:r>
            <a:r>
              <a:rPr sz="1500" spc="-2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500" spc="-10" dirty="0">
                <a:solidFill>
                  <a:srgbClr val="3D3C2C"/>
                </a:solidFill>
                <a:latin typeface="Century Gothic"/>
                <a:cs typeface="Century Gothic"/>
              </a:rPr>
              <a:t>he </a:t>
            </a:r>
            <a:r>
              <a:rPr sz="1500" spc="-5" dirty="0">
                <a:solidFill>
                  <a:srgbClr val="3D3C2C"/>
                </a:solidFill>
                <a:latin typeface="Century Gothic"/>
                <a:cs typeface="Century Gothic"/>
              </a:rPr>
              <a:t>ba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tt</a:t>
            </a:r>
            <a:r>
              <a:rPr sz="1500" spc="-10" dirty="0">
                <a:solidFill>
                  <a:srgbClr val="3D3C2C"/>
                </a:solidFill>
                <a:latin typeface="Century Gothic"/>
                <a:cs typeface="Century Gothic"/>
              </a:rPr>
              <a:t>ery can</a:t>
            </a:r>
            <a:r>
              <a:rPr sz="1500" spc="-5" dirty="0">
                <a:solidFill>
                  <a:srgbClr val="3D3C2C"/>
                </a:solidFill>
                <a:latin typeface="Century Gothic"/>
                <a:cs typeface="Century Gothic"/>
              </a:rPr>
              <a:t> em</a:t>
            </a:r>
            <a:r>
              <a:rPr sz="1500" spc="10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500" spc="-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a</a:t>
            </a:r>
            <a:r>
              <a:rPr sz="1500" spc="-1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m</a:t>
            </a:r>
            <a:r>
              <a:rPr sz="1500" spc="5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st</a:t>
            </a:r>
            <a:r>
              <a:rPr sz="1500" spc="-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th</a:t>
            </a:r>
            <a:r>
              <a:rPr sz="1500" spc="-15" dirty="0">
                <a:solidFill>
                  <a:srgbClr val="3D3C2C"/>
                </a:solidFill>
                <a:latin typeface="Century Gothic"/>
                <a:cs typeface="Century Gothic"/>
              </a:rPr>
              <a:t>a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500" spc="-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c</a:t>
            </a:r>
            <a:r>
              <a:rPr sz="1500" spc="-10" dirty="0">
                <a:solidFill>
                  <a:srgbClr val="3D3C2C"/>
                </a:solidFill>
                <a:latin typeface="Century Gothic"/>
                <a:cs typeface="Century Gothic"/>
              </a:rPr>
              <a:t>a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n c</a:t>
            </a:r>
            <a:r>
              <a:rPr sz="1500" spc="-10" dirty="0">
                <a:solidFill>
                  <a:srgbClr val="3D3C2C"/>
                </a:solidFill>
                <a:latin typeface="Century Gothic"/>
                <a:cs typeface="Century Gothic"/>
              </a:rPr>
              <a:t>a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use d</a:t>
            </a:r>
            <a:r>
              <a:rPr sz="1500" spc="10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500" spc="-5" dirty="0">
                <a:solidFill>
                  <a:srgbClr val="3D3C2C"/>
                </a:solidFill>
                <a:latin typeface="Century Gothic"/>
                <a:cs typeface="Century Gothic"/>
              </a:rPr>
              <a:t>f</a:t>
            </a:r>
            <a:r>
              <a:rPr sz="1500" spc="-15" dirty="0">
                <a:solidFill>
                  <a:srgbClr val="3D3C2C"/>
                </a:solidFill>
                <a:latin typeface="Century Gothic"/>
                <a:cs typeface="Century Gothic"/>
              </a:rPr>
              <a:t>f</a:t>
            </a:r>
            <a:r>
              <a:rPr sz="1500" spc="10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cu</a:t>
            </a:r>
            <a:r>
              <a:rPr sz="1500" spc="10" dirty="0">
                <a:solidFill>
                  <a:srgbClr val="3D3C2C"/>
                </a:solidFill>
                <a:latin typeface="Century Gothic"/>
                <a:cs typeface="Century Gothic"/>
              </a:rPr>
              <a:t>l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ty</a:t>
            </a:r>
            <a:r>
              <a:rPr sz="1500" spc="-3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500" spc="-15" dirty="0">
                <a:solidFill>
                  <a:srgbClr val="3D3C2C"/>
                </a:solidFill>
                <a:latin typeface="Century Gothic"/>
                <a:cs typeface="Century Gothic"/>
              </a:rPr>
              <a:t>bre</a:t>
            </a:r>
            <a:r>
              <a:rPr sz="1500" spc="-25" dirty="0">
                <a:solidFill>
                  <a:srgbClr val="3D3C2C"/>
                </a:solidFill>
                <a:latin typeface="Century Gothic"/>
                <a:cs typeface="Century Gothic"/>
              </a:rPr>
              <a:t>a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th</a:t>
            </a:r>
            <a:r>
              <a:rPr sz="1500" spc="5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500" spc="-10" dirty="0">
                <a:solidFill>
                  <a:srgbClr val="3D3C2C"/>
                </a:solidFill>
                <a:latin typeface="Century Gothic"/>
                <a:cs typeface="Century Gothic"/>
              </a:rPr>
              <a:t>n</a:t>
            </a:r>
            <a:r>
              <a:rPr sz="1500" spc="-15" dirty="0">
                <a:solidFill>
                  <a:srgbClr val="3D3C2C"/>
                </a:solidFill>
                <a:latin typeface="Century Gothic"/>
                <a:cs typeface="Century Gothic"/>
              </a:rPr>
              <a:t>g</a:t>
            </a:r>
            <a:r>
              <a:rPr sz="1500" spc="-5" dirty="0">
                <a:solidFill>
                  <a:srgbClr val="3D3C2C"/>
                </a:solidFill>
                <a:latin typeface="Century Gothic"/>
                <a:cs typeface="Century Gothic"/>
              </a:rPr>
              <a:t>.</a:t>
            </a:r>
            <a:endParaRPr sz="1500">
              <a:latin typeface="Century Gothic"/>
              <a:cs typeface="Century Gothic"/>
            </a:endParaRPr>
          </a:p>
          <a:p>
            <a:pPr marL="650875" marR="2769870" indent="-274955">
              <a:lnSpc>
                <a:spcPts val="1250"/>
              </a:lnSpc>
              <a:spcBef>
                <a:spcPts val="305"/>
              </a:spcBef>
              <a:tabLst>
                <a:tab pos="650875" algn="l"/>
              </a:tabLst>
            </a:pPr>
            <a:r>
              <a:rPr sz="950" spc="25" dirty="0">
                <a:solidFill>
                  <a:srgbClr val="93C500"/>
                </a:solidFill>
                <a:latin typeface="Wingdings 2"/>
                <a:cs typeface="Wingdings 2"/>
              </a:rPr>
              <a:t></a:t>
            </a:r>
            <a:r>
              <a:rPr sz="950" spc="25" dirty="0">
                <a:solidFill>
                  <a:srgbClr val="93C500"/>
                </a:solidFill>
                <a:latin typeface="Times New Roman"/>
                <a:cs typeface="Times New Roman"/>
              </a:rPr>
              <a:t>	</a:t>
            </a:r>
            <a:r>
              <a:rPr sz="1300" spc="-20" dirty="0">
                <a:solidFill>
                  <a:srgbClr val="3D3C2C"/>
                </a:solidFill>
                <a:latin typeface="Century Gothic"/>
                <a:cs typeface="Century Gothic"/>
              </a:rPr>
              <a:t>U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se</a:t>
            </a:r>
            <a:r>
              <a:rPr sz="1300" spc="2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of</a:t>
            </a:r>
            <a:r>
              <a:rPr sz="130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-35" dirty="0">
                <a:solidFill>
                  <a:srgbClr val="3D3C2C"/>
                </a:solidFill>
                <a:latin typeface="Century Gothic"/>
                <a:cs typeface="Century Gothic"/>
              </a:rPr>
              <a:t>w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at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er</a:t>
            </a:r>
            <a:r>
              <a:rPr sz="1300" spc="2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can</a:t>
            </a:r>
            <a:r>
              <a:rPr sz="1300" spc="-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d</a:t>
            </a:r>
            <a:r>
              <a:rPr sz="1300" spc="5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spe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r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se</a:t>
            </a:r>
            <a:r>
              <a:rPr sz="1300" spc="-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h</a:t>
            </a:r>
            <a:r>
              <a:rPr sz="1300" spc="5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300" spc="-5" dirty="0">
                <a:solidFill>
                  <a:srgbClr val="3D3C2C"/>
                </a:solidFill>
                <a:latin typeface="Century Gothic"/>
                <a:cs typeface="Century Gothic"/>
              </a:rPr>
              <a:t>s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 m</a:t>
            </a:r>
            <a:r>
              <a:rPr sz="1300" spc="0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s</a:t>
            </a:r>
            <a:r>
              <a:rPr sz="1300" spc="-5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5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300" spc="-5" dirty="0">
                <a:solidFill>
                  <a:srgbClr val="3D3C2C"/>
                </a:solidFill>
                <a:latin typeface="Century Gothic"/>
                <a:cs typeface="Century Gothic"/>
              </a:rPr>
              <a:t>f 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the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r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1300" spc="1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5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300" spc="-5" dirty="0">
                <a:solidFill>
                  <a:srgbClr val="3D3C2C"/>
                </a:solidFill>
                <a:latin typeface="Century Gothic"/>
                <a:cs typeface="Century Gothic"/>
              </a:rPr>
              <a:t>s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no </a:t>
            </a:r>
            <a:r>
              <a:rPr sz="1300" spc="-5" dirty="0">
                <a:solidFill>
                  <a:srgbClr val="3D3C2C"/>
                </a:solidFill>
                <a:latin typeface="Century Gothic"/>
                <a:cs typeface="Century Gothic"/>
              </a:rPr>
              <a:t>f</a:t>
            </a:r>
            <a:r>
              <a:rPr sz="1300" spc="5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r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1300" spc="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p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r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esen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300" spc="-5" dirty="0">
                <a:solidFill>
                  <a:srgbClr val="3D3C2C"/>
                </a:solidFill>
                <a:latin typeface="Century Gothic"/>
                <a:cs typeface="Century Gothic"/>
              </a:rPr>
              <a:t>.</a:t>
            </a:r>
            <a:endParaRPr sz="1300">
              <a:latin typeface="Century Gothic"/>
              <a:cs typeface="Century Gothic"/>
            </a:endParaRPr>
          </a:p>
          <a:p>
            <a:pPr marL="353695" marR="2760980" indent="-274320">
              <a:lnSpc>
                <a:spcPts val="1440"/>
              </a:lnSpc>
              <a:spcBef>
                <a:spcPts val="350"/>
              </a:spcBef>
              <a:tabLst>
                <a:tab pos="353695" algn="l"/>
              </a:tabLst>
            </a:pPr>
            <a:r>
              <a:rPr sz="1100" spc="25" dirty="0">
                <a:solidFill>
                  <a:srgbClr val="93C500"/>
                </a:solidFill>
                <a:latin typeface="Wingdings 2"/>
                <a:cs typeface="Wingdings 2"/>
              </a:rPr>
              <a:t></a:t>
            </a:r>
            <a:r>
              <a:rPr sz="1100" spc="25" dirty="0">
                <a:solidFill>
                  <a:srgbClr val="93C500"/>
                </a:solidFill>
                <a:latin typeface="Times New Roman"/>
                <a:cs typeface="Times New Roman"/>
              </a:rPr>
              <a:t>	</a:t>
            </a:r>
            <a:r>
              <a:rPr sz="1500" spc="-15" dirty="0">
                <a:solidFill>
                  <a:srgbClr val="3D3C2C"/>
                </a:solidFill>
                <a:latin typeface="Century Gothic"/>
                <a:cs typeface="Century Gothic"/>
              </a:rPr>
              <a:t>A</a:t>
            </a:r>
            <a:r>
              <a:rPr sz="1500" spc="-5" dirty="0">
                <a:solidFill>
                  <a:srgbClr val="3D3C2C"/>
                </a:solidFill>
                <a:latin typeface="Century Gothic"/>
                <a:cs typeface="Century Gothic"/>
              </a:rPr>
              <a:t>bs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o</a:t>
            </a:r>
            <a:r>
              <a:rPr sz="1500" spc="-10" dirty="0">
                <a:solidFill>
                  <a:srgbClr val="3D3C2C"/>
                </a:solidFill>
                <a:latin typeface="Century Gothic"/>
                <a:cs typeface="Century Gothic"/>
              </a:rPr>
              <a:t>rbe</a:t>
            </a:r>
            <a:r>
              <a:rPr sz="1500" spc="-15" dirty="0">
                <a:solidFill>
                  <a:srgbClr val="3D3C2C"/>
                </a:solidFill>
                <a:latin typeface="Century Gothic"/>
                <a:cs typeface="Century Gothic"/>
              </a:rPr>
              <a:t>n</a:t>
            </a:r>
            <a:r>
              <a:rPr sz="1500" spc="-5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500" spc="5" dirty="0">
                <a:solidFill>
                  <a:srgbClr val="3D3C2C"/>
                </a:solidFill>
                <a:latin typeface="Century Gothic"/>
                <a:cs typeface="Century Gothic"/>
              </a:rPr>
              <a:t> s</a:t>
            </a:r>
            <a:r>
              <a:rPr sz="1500" spc="-10" dirty="0">
                <a:solidFill>
                  <a:srgbClr val="3D3C2C"/>
                </a:solidFill>
                <a:latin typeface="Century Gothic"/>
                <a:cs typeface="Century Gothic"/>
              </a:rPr>
              <a:t>hou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ld</a:t>
            </a:r>
            <a:r>
              <a:rPr sz="1500" spc="-1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500" spc="-5" dirty="0">
                <a:solidFill>
                  <a:srgbClr val="3D3C2C"/>
                </a:solidFill>
                <a:latin typeface="Century Gothic"/>
                <a:cs typeface="Century Gothic"/>
              </a:rPr>
              <a:t>b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1500" spc="-10" dirty="0">
                <a:solidFill>
                  <a:srgbClr val="3D3C2C"/>
                </a:solidFill>
                <a:latin typeface="Century Gothic"/>
                <a:cs typeface="Century Gothic"/>
              </a:rPr>
              <a:t> u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s</a:t>
            </a:r>
            <a:r>
              <a:rPr sz="1500" spc="-10" dirty="0">
                <a:solidFill>
                  <a:srgbClr val="3D3C2C"/>
                </a:solidFill>
                <a:latin typeface="Century Gothic"/>
                <a:cs typeface="Century Gothic"/>
              </a:rPr>
              <a:t>ed 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500" spc="-10" dirty="0">
                <a:solidFill>
                  <a:srgbClr val="3D3C2C"/>
                </a:solidFill>
                <a:latin typeface="Century Gothic"/>
                <a:cs typeface="Century Gothic"/>
              </a:rPr>
              <a:t>o</a:t>
            </a:r>
            <a:r>
              <a:rPr sz="1500" spc="-5" dirty="0">
                <a:solidFill>
                  <a:srgbClr val="3D3C2C"/>
                </a:solidFill>
                <a:latin typeface="Century Gothic"/>
                <a:cs typeface="Century Gothic"/>
              </a:rPr>
              <a:t> pre</a:t>
            </a:r>
            <a:r>
              <a:rPr sz="1500" spc="15" dirty="0">
                <a:solidFill>
                  <a:srgbClr val="3D3C2C"/>
                </a:solidFill>
                <a:latin typeface="Century Gothic"/>
                <a:cs typeface="Century Gothic"/>
              </a:rPr>
              <a:t>v</a:t>
            </a:r>
            <a:r>
              <a:rPr sz="1500" spc="-10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1500" spc="-20" dirty="0">
                <a:solidFill>
                  <a:srgbClr val="3D3C2C"/>
                </a:solidFill>
                <a:latin typeface="Century Gothic"/>
                <a:cs typeface="Century Gothic"/>
              </a:rPr>
              <a:t>n</a:t>
            </a:r>
            <a:r>
              <a:rPr sz="1500" spc="-5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500" spc="-1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s</a:t>
            </a:r>
            <a:r>
              <a:rPr sz="1500" spc="-10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1500" spc="-20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1500" spc="-5" dirty="0">
                <a:solidFill>
                  <a:srgbClr val="3D3C2C"/>
                </a:solidFill>
                <a:latin typeface="Century Gothic"/>
                <a:cs typeface="Century Gothic"/>
              </a:rPr>
              <a:t>p</a:t>
            </a:r>
            <a:r>
              <a:rPr sz="1500" spc="-10" dirty="0">
                <a:solidFill>
                  <a:srgbClr val="3D3C2C"/>
                </a:solidFill>
                <a:latin typeface="Century Gothic"/>
                <a:cs typeface="Century Gothic"/>
              </a:rPr>
              <a:t>age.</a:t>
            </a:r>
            <a:endParaRPr sz="1500">
              <a:latin typeface="Century Gothic"/>
              <a:cs typeface="Century Gothic"/>
            </a:endParaRPr>
          </a:p>
          <a:p>
            <a:pPr marL="353695" marR="2713355" indent="-274320">
              <a:lnSpc>
                <a:spcPct val="80100"/>
              </a:lnSpc>
              <a:spcBef>
                <a:spcPts val="370"/>
              </a:spcBef>
              <a:tabLst>
                <a:tab pos="353695" algn="l"/>
              </a:tabLst>
            </a:pPr>
            <a:r>
              <a:rPr sz="1150" spc="-15" dirty="0">
                <a:solidFill>
                  <a:srgbClr val="93C500"/>
                </a:solidFill>
                <a:latin typeface="Wingdings 2"/>
                <a:cs typeface="Wingdings 2"/>
              </a:rPr>
              <a:t></a:t>
            </a:r>
            <a:r>
              <a:rPr sz="1150" spc="-15" dirty="0">
                <a:solidFill>
                  <a:srgbClr val="93C500"/>
                </a:solidFill>
                <a:latin typeface="Times New Roman"/>
                <a:cs typeface="Times New Roman"/>
              </a:rPr>
              <a:t>	</a:t>
            </a:r>
            <a:r>
              <a:rPr sz="1500" spc="-15" dirty="0">
                <a:solidFill>
                  <a:srgbClr val="3D3C2C"/>
                </a:solidFill>
                <a:latin typeface="Century Gothic"/>
                <a:cs typeface="Century Gothic"/>
              </a:rPr>
              <a:t>Wh</a:t>
            </a:r>
            <a:r>
              <a:rPr sz="1500" spc="-20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1500" spc="-10" dirty="0">
                <a:solidFill>
                  <a:srgbClr val="3D3C2C"/>
                </a:solidFill>
                <a:latin typeface="Century Gothic"/>
                <a:cs typeface="Century Gothic"/>
              </a:rPr>
              <a:t>n</a:t>
            </a:r>
            <a:r>
              <a:rPr sz="1500" spc="-1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500" spc="-10" dirty="0">
                <a:solidFill>
                  <a:srgbClr val="3D3C2C"/>
                </a:solidFill>
                <a:latin typeface="Century Gothic"/>
                <a:cs typeface="Century Gothic"/>
              </a:rPr>
              <a:t>o</a:t>
            </a:r>
            <a:r>
              <a:rPr sz="1500" spc="5" dirty="0">
                <a:solidFill>
                  <a:srgbClr val="3D3C2C"/>
                </a:solidFill>
                <a:latin typeface="Century Gothic"/>
                <a:cs typeface="Century Gothic"/>
              </a:rPr>
              <a:t>v</a:t>
            </a:r>
            <a:r>
              <a:rPr sz="1500" spc="-10" dirty="0">
                <a:solidFill>
                  <a:srgbClr val="3D3C2C"/>
                </a:solidFill>
                <a:latin typeface="Century Gothic"/>
                <a:cs typeface="Century Gothic"/>
              </a:rPr>
              <a:t>erhe</a:t>
            </a:r>
            <a:r>
              <a:rPr sz="1500" spc="-25" dirty="0">
                <a:solidFill>
                  <a:srgbClr val="3D3C2C"/>
                </a:solidFill>
                <a:latin typeface="Century Gothic"/>
                <a:cs typeface="Century Gothic"/>
              </a:rPr>
              <a:t>a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500" spc="-10" dirty="0">
                <a:solidFill>
                  <a:srgbClr val="3D3C2C"/>
                </a:solidFill>
                <a:latin typeface="Century Gothic"/>
                <a:cs typeface="Century Gothic"/>
              </a:rPr>
              <a:t>ed from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 f</a:t>
            </a:r>
            <a:r>
              <a:rPr sz="1500" spc="5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500" spc="-10" dirty="0">
                <a:solidFill>
                  <a:srgbClr val="3D3C2C"/>
                </a:solidFill>
                <a:latin typeface="Century Gothic"/>
                <a:cs typeface="Century Gothic"/>
              </a:rPr>
              <a:t>re</a:t>
            </a:r>
            <a:r>
              <a:rPr sz="1500" spc="-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500" spc="-10" dirty="0">
                <a:solidFill>
                  <a:srgbClr val="3D3C2C"/>
                </a:solidFill>
                <a:latin typeface="Century Gothic"/>
                <a:cs typeface="Century Gothic"/>
              </a:rPr>
              <a:t>h</a:t>
            </a:r>
            <a:r>
              <a:rPr sz="1500" spc="-20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s</a:t>
            </a:r>
            <a:r>
              <a:rPr sz="1500" spc="-10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500" spc="-5" dirty="0">
                <a:solidFill>
                  <a:srgbClr val="3D3C2C"/>
                </a:solidFill>
                <a:latin typeface="Century Gothic"/>
                <a:cs typeface="Century Gothic"/>
              </a:rPr>
              <a:t>b</a:t>
            </a:r>
            <a:r>
              <a:rPr sz="1500" spc="-10" dirty="0">
                <a:solidFill>
                  <a:srgbClr val="3D3C2C"/>
                </a:solidFill>
                <a:latin typeface="Century Gothic"/>
                <a:cs typeface="Century Gothic"/>
              </a:rPr>
              <a:t>a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tt</a:t>
            </a:r>
            <a:r>
              <a:rPr sz="1500" spc="-10" dirty="0">
                <a:solidFill>
                  <a:srgbClr val="3D3C2C"/>
                </a:solidFill>
                <a:latin typeface="Century Gothic"/>
                <a:cs typeface="Century Gothic"/>
              </a:rPr>
              <a:t>er</a:t>
            </a:r>
            <a:r>
              <a:rPr sz="1500" spc="0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es</a:t>
            </a:r>
            <a:r>
              <a:rPr sz="1500" spc="-2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500" spc="-10" dirty="0">
                <a:solidFill>
                  <a:srgbClr val="3D3C2C"/>
                </a:solidFill>
                <a:latin typeface="Century Gothic"/>
                <a:cs typeface="Century Gothic"/>
              </a:rPr>
              <a:t>can </a:t>
            </a:r>
            <a:r>
              <a:rPr sz="1500" spc="20" dirty="0">
                <a:solidFill>
                  <a:srgbClr val="3D3C2C"/>
                </a:solidFill>
                <a:latin typeface="Century Gothic"/>
                <a:cs typeface="Century Gothic"/>
              </a:rPr>
              <a:t>v</a:t>
            </a:r>
            <a:r>
              <a:rPr sz="1500" spc="-10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1500" spc="-20" dirty="0">
                <a:solidFill>
                  <a:srgbClr val="3D3C2C"/>
                </a:solidFill>
                <a:latin typeface="Century Gothic"/>
                <a:cs typeface="Century Gothic"/>
              </a:rPr>
              <a:t>n</a:t>
            </a:r>
            <a:r>
              <a:rPr sz="1500" spc="-5" dirty="0">
                <a:solidFill>
                  <a:srgbClr val="3D3C2C"/>
                </a:solidFill>
                <a:latin typeface="Century Gothic"/>
                <a:cs typeface="Century Gothic"/>
              </a:rPr>
              <a:t>t 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ex</a:t>
            </a:r>
            <a:r>
              <a:rPr sz="1500" spc="-10" dirty="0">
                <a:solidFill>
                  <a:srgbClr val="3D3C2C"/>
                </a:solidFill>
                <a:latin typeface="Century Gothic"/>
                <a:cs typeface="Century Gothic"/>
              </a:rPr>
              <a:t>p</a:t>
            </a:r>
            <a:r>
              <a:rPr sz="1500" spc="10" dirty="0">
                <a:solidFill>
                  <a:srgbClr val="3D3C2C"/>
                </a:solidFill>
                <a:latin typeface="Century Gothic"/>
                <a:cs typeface="Century Gothic"/>
              </a:rPr>
              <a:t>l</a:t>
            </a:r>
            <a:r>
              <a:rPr sz="1500" spc="-10" dirty="0">
                <a:solidFill>
                  <a:srgbClr val="3D3C2C"/>
                </a:solidFill>
                <a:latin typeface="Century Gothic"/>
                <a:cs typeface="Century Gothic"/>
              </a:rPr>
              <a:t>o</a:t>
            </a:r>
            <a:r>
              <a:rPr sz="1500" spc="-5" dirty="0">
                <a:solidFill>
                  <a:srgbClr val="3D3C2C"/>
                </a:solidFill>
                <a:latin typeface="Century Gothic"/>
                <a:cs typeface="Century Gothic"/>
              </a:rPr>
              <a:t>s</a:t>
            </a:r>
            <a:r>
              <a:rPr sz="1500" spc="10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500" spc="15" dirty="0">
                <a:solidFill>
                  <a:srgbClr val="3D3C2C"/>
                </a:solidFill>
                <a:latin typeface="Century Gothic"/>
                <a:cs typeface="Century Gothic"/>
              </a:rPr>
              <a:t>v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1500" spc="5" dirty="0">
                <a:solidFill>
                  <a:srgbClr val="3D3C2C"/>
                </a:solidFill>
                <a:latin typeface="Century Gothic"/>
                <a:cs typeface="Century Gothic"/>
              </a:rPr>
              <a:t>l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y</a:t>
            </a:r>
            <a:r>
              <a:rPr sz="1500" spc="-4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500" spc="-5" dirty="0">
                <a:solidFill>
                  <a:srgbClr val="3D3C2C"/>
                </a:solidFill>
                <a:latin typeface="Century Gothic"/>
                <a:cs typeface="Century Gothic"/>
              </a:rPr>
              <a:t>b</a:t>
            </a:r>
            <a:r>
              <a:rPr sz="1500" spc="-10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cause</a:t>
            </a:r>
            <a:r>
              <a:rPr sz="1500" spc="1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500" spc="-10" dirty="0">
                <a:solidFill>
                  <a:srgbClr val="3D3C2C"/>
                </a:solidFill>
                <a:latin typeface="Century Gothic"/>
                <a:cs typeface="Century Gothic"/>
              </a:rPr>
              <a:t>of</a:t>
            </a:r>
            <a:r>
              <a:rPr sz="1500" spc="1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500" spc="-10" dirty="0">
                <a:solidFill>
                  <a:srgbClr val="3D3C2C"/>
                </a:solidFill>
                <a:latin typeface="Century Gothic"/>
                <a:cs typeface="Century Gothic"/>
              </a:rPr>
              <a:t>he hydrogen</a:t>
            </a:r>
            <a:r>
              <a:rPr sz="1500" spc="-1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500" spc="-10" dirty="0">
                <a:solidFill>
                  <a:srgbClr val="3D3C2C"/>
                </a:solidFill>
                <a:latin typeface="Century Gothic"/>
                <a:cs typeface="Century Gothic"/>
              </a:rPr>
              <a:t>g</a:t>
            </a:r>
            <a:r>
              <a:rPr sz="1500" spc="-25" dirty="0">
                <a:solidFill>
                  <a:srgbClr val="3D3C2C"/>
                </a:solidFill>
                <a:latin typeface="Century Gothic"/>
                <a:cs typeface="Century Gothic"/>
              </a:rPr>
              <a:t>a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s </a:t>
            </a:r>
            <a:r>
              <a:rPr sz="1500" spc="0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500" spc="-10" dirty="0">
                <a:solidFill>
                  <a:srgbClr val="3D3C2C"/>
                </a:solidFill>
                <a:latin typeface="Century Gothic"/>
                <a:cs typeface="Century Gothic"/>
              </a:rPr>
              <a:t>h</a:t>
            </a:r>
            <a:r>
              <a:rPr sz="1500" spc="-25" dirty="0">
                <a:solidFill>
                  <a:srgbClr val="3D3C2C"/>
                </a:solidFill>
                <a:latin typeface="Century Gothic"/>
                <a:cs typeface="Century Gothic"/>
              </a:rPr>
              <a:t>a</a:t>
            </a:r>
            <a:r>
              <a:rPr sz="1500" spc="-5" dirty="0">
                <a:solidFill>
                  <a:srgbClr val="3D3C2C"/>
                </a:solidFill>
                <a:latin typeface="Century Gothic"/>
                <a:cs typeface="Century Gothic"/>
              </a:rPr>
              <a:t>t </a:t>
            </a:r>
            <a:r>
              <a:rPr sz="1500" spc="10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s</a:t>
            </a:r>
            <a:r>
              <a:rPr sz="1500" spc="-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500" spc="-10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1500" spc="-25" dirty="0">
                <a:solidFill>
                  <a:srgbClr val="3D3C2C"/>
                </a:solidFill>
                <a:latin typeface="Century Gothic"/>
                <a:cs typeface="Century Gothic"/>
              </a:rPr>
              <a:t>m</a:t>
            </a:r>
            <a:r>
              <a:rPr sz="1500" spc="10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tt</a:t>
            </a:r>
            <a:r>
              <a:rPr sz="1500" spc="-10" dirty="0">
                <a:solidFill>
                  <a:srgbClr val="3D3C2C"/>
                </a:solidFill>
                <a:latin typeface="Century Gothic"/>
                <a:cs typeface="Century Gothic"/>
              </a:rPr>
              <a:t>ed.</a:t>
            </a:r>
            <a:endParaRPr sz="1500">
              <a:latin typeface="Century Gothic"/>
              <a:cs typeface="Century Gothic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4727575" y="146371"/>
            <a:ext cx="2480945" cy="360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A</a:t>
            </a:r>
            <a:r>
              <a:rPr sz="1200" spc="10" dirty="0">
                <a:solidFill>
                  <a:srgbClr val="FDFDFD"/>
                </a:solidFill>
                <a:latin typeface="Century Gothic"/>
                <a:cs typeface="Century Gothic"/>
              </a:rPr>
              <a:t>l</a:t>
            </a:r>
            <a:r>
              <a:rPr sz="1200" spc="-30" dirty="0">
                <a:solidFill>
                  <a:srgbClr val="FDFDFD"/>
                </a:solidFill>
                <a:latin typeface="Century Gothic"/>
                <a:cs typeface="Century Gothic"/>
              </a:rPr>
              <a:t>t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ern</a:t>
            </a:r>
            <a:r>
              <a:rPr sz="1200" spc="-15" dirty="0">
                <a:solidFill>
                  <a:srgbClr val="FDFDFD"/>
                </a:solidFill>
                <a:latin typeface="Century Gothic"/>
                <a:cs typeface="Century Gothic"/>
              </a:rPr>
              <a:t>a</a:t>
            </a:r>
            <a:r>
              <a:rPr sz="1200" spc="-30" dirty="0">
                <a:solidFill>
                  <a:srgbClr val="FDFDFD"/>
                </a:solidFill>
                <a:latin typeface="Century Gothic"/>
                <a:cs typeface="Century Gothic"/>
              </a:rPr>
              <a:t>t</a:t>
            </a:r>
            <a:r>
              <a:rPr sz="1200" spc="-5" dirty="0">
                <a:solidFill>
                  <a:srgbClr val="FDFDFD"/>
                </a:solidFill>
                <a:latin typeface="Century Gothic"/>
                <a:cs typeface="Century Gothic"/>
              </a:rPr>
              <a:t>iv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e</a:t>
            </a:r>
            <a:r>
              <a:rPr sz="1200" spc="35" dirty="0">
                <a:solidFill>
                  <a:srgbClr val="FDFDFD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FDFDFD"/>
                </a:solidFill>
                <a:latin typeface="Century Gothic"/>
                <a:cs typeface="Century Gothic"/>
              </a:rPr>
              <a:t>E</a:t>
            </a:r>
            <a:r>
              <a:rPr sz="1200" spc="20" dirty="0">
                <a:solidFill>
                  <a:srgbClr val="FDFDFD"/>
                </a:solidFill>
                <a:latin typeface="Century Gothic"/>
                <a:cs typeface="Century Gothic"/>
              </a:rPr>
              <a:t>l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e</a:t>
            </a:r>
            <a:r>
              <a:rPr sz="1200" spc="-20" dirty="0">
                <a:solidFill>
                  <a:srgbClr val="FDFDFD"/>
                </a:solidFill>
                <a:latin typeface="Century Gothic"/>
                <a:cs typeface="Century Gothic"/>
              </a:rPr>
              <a:t>c</a:t>
            </a:r>
            <a:r>
              <a:rPr sz="1200" spc="-30" dirty="0">
                <a:solidFill>
                  <a:srgbClr val="FDFDFD"/>
                </a:solidFill>
                <a:latin typeface="Century Gothic"/>
                <a:cs typeface="Century Gothic"/>
              </a:rPr>
              <a:t>t</a:t>
            </a:r>
            <a:r>
              <a:rPr sz="1200" spc="-5" dirty="0">
                <a:solidFill>
                  <a:srgbClr val="FDFDFD"/>
                </a:solidFill>
                <a:latin typeface="Century Gothic"/>
                <a:cs typeface="Century Gothic"/>
              </a:rPr>
              <a:t>ric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 </a:t>
            </a:r>
            <a:r>
              <a:rPr sz="1200" spc="-5" dirty="0">
                <a:solidFill>
                  <a:srgbClr val="FDFDFD"/>
                </a:solidFill>
                <a:latin typeface="Century Gothic"/>
                <a:cs typeface="Century Gothic"/>
              </a:rPr>
              <a:t>D</a:t>
            </a:r>
            <a:r>
              <a:rPr sz="1200" dirty="0">
                <a:solidFill>
                  <a:srgbClr val="FDFDFD"/>
                </a:solidFill>
                <a:latin typeface="Century Gothic"/>
                <a:cs typeface="Century Gothic"/>
              </a:rPr>
              <a:t>ri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ve</a:t>
            </a:r>
            <a:r>
              <a:rPr sz="1200" dirty="0">
                <a:solidFill>
                  <a:srgbClr val="FDFDFD"/>
                </a:solidFill>
                <a:latin typeface="Century Gothic"/>
                <a:cs typeface="Century Gothic"/>
              </a:rPr>
              <a:t> </a:t>
            </a:r>
            <a:r>
              <a:rPr sz="1200" spc="-15" dirty="0">
                <a:solidFill>
                  <a:srgbClr val="FDFDFD"/>
                </a:solidFill>
                <a:latin typeface="Century Gothic"/>
                <a:cs typeface="Century Gothic"/>
              </a:rPr>
              <a:t>V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ehic</a:t>
            </a:r>
            <a:r>
              <a:rPr sz="1200" spc="20" dirty="0">
                <a:solidFill>
                  <a:srgbClr val="FDFDFD"/>
                </a:solidFill>
                <a:latin typeface="Century Gothic"/>
                <a:cs typeface="Century Gothic"/>
              </a:rPr>
              <a:t>l</a:t>
            </a:r>
            <a:r>
              <a:rPr sz="1200" dirty="0">
                <a:solidFill>
                  <a:srgbClr val="FDFDFD"/>
                </a:solidFill>
                <a:latin typeface="Century Gothic"/>
                <a:cs typeface="Century Gothic"/>
              </a:rPr>
              <a:t>es 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f</a:t>
            </a:r>
            <a:r>
              <a:rPr sz="1200" spc="-20" dirty="0">
                <a:solidFill>
                  <a:srgbClr val="FDFDFD"/>
                </a:solidFill>
                <a:latin typeface="Century Gothic"/>
                <a:cs typeface="Century Gothic"/>
              </a:rPr>
              <a:t>o</a:t>
            </a:r>
            <a:r>
              <a:rPr sz="1200" spc="-5" dirty="0">
                <a:solidFill>
                  <a:srgbClr val="FDFDFD"/>
                </a:solidFill>
                <a:latin typeface="Century Gothic"/>
                <a:cs typeface="Century Gothic"/>
              </a:rPr>
              <a:t>r</a:t>
            </a:r>
            <a:r>
              <a:rPr sz="1200" spc="10" dirty="0">
                <a:solidFill>
                  <a:srgbClr val="FDFDFD"/>
                </a:solidFill>
                <a:latin typeface="Century Gothic"/>
                <a:cs typeface="Century Gothic"/>
              </a:rPr>
              <a:t> </a:t>
            </a:r>
            <a:r>
              <a:rPr sz="1200" spc="-30" dirty="0">
                <a:solidFill>
                  <a:srgbClr val="FDFDFD"/>
                </a:solidFill>
                <a:latin typeface="Century Gothic"/>
                <a:cs typeface="Century Gothic"/>
              </a:rPr>
              <a:t>t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he</a:t>
            </a:r>
            <a:r>
              <a:rPr sz="1200" spc="35" dirty="0">
                <a:solidFill>
                  <a:srgbClr val="FDFDFD"/>
                </a:solidFill>
                <a:latin typeface="Century Gothic"/>
                <a:cs typeface="Century Gothic"/>
              </a:rPr>
              <a:t> </a:t>
            </a:r>
            <a:r>
              <a:rPr sz="1200" spc="-20" dirty="0">
                <a:solidFill>
                  <a:srgbClr val="FDFDFD"/>
                </a:solidFill>
                <a:latin typeface="Century Gothic"/>
                <a:cs typeface="Century Gothic"/>
              </a:rPr>
              <a:t>F</a:t>
            </a:r>
            <a:r>
              <a:rPr sz="1200" spc="-5" dirty="0">
                <a:solidFill>
                  <a:srgbClr val="FDFDFD"/>
                </a:solidFill>
                <a:latin typeface="Century Gothic"/>
                <a:cs typeface="Century Gothic"/>
              </a:rPr>
              <a:t>irs</a:t>
            </a:r>
            <a:r>
              <a:rPr sz="1200" dirty="0">
                <a:solidFill>
                  <a:srgbClr val="FDFDFD"/>
                </a:solidFill>
                <a:latin typeface="Century Gothic"/>
                <a:cs typeface="Century Gothic"/>
              </a:rPr>
              <a:t>t</a:t>
            </a:r>
            <a:r>
              <a:rPr sz="1200" spc="15" dirty="0">
                <a:solidFill>
                  <a:srgbClr val="FDFDFD"/>
                </a:solidFill>
                <a:latin typeface="Century Gothic"/>
                <a:cs typeface="Century Gothic"/>
              </a:rPr>
              <a:t> 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R</a:t>
            </a:r>
            <a:r>
              <a:rPr sz="1200" dirty="0">
                <a:solidFill>
                  <a:srgbClr val="FDFDFD"/>
                </a:solidFill>
                <a:latin typeface="Century Gothic"/>
                <a:cs typeface="Century Gothic"/>
              </a:rPr>
              <a:t>esp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onder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4645025" y="3430015"/>
            <a:ext cx="3419475" cy="19253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Footer Placeholder 70">
            <a:extLst>
              <a:ext uri="{FF2B5EF4-FFF2-40B4-BE49-F238E27FC236}">
                <a16:creationId xmlns:a16="http://schemas.microsoft.com/office/drawing/2014/main" id="{6F97BF6F-7D88-438E-A063-10E20CA10375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2700">
              <a:lnSpc>
                <a:spcPct val="100000"/>
              </a:lnSpc>
            </a:pPr>
            <a:r>
              <a:rPr lang="en-US" spc="-5"/>
              <a:t>Federal Fire Department San Diego Training</a:t>
            </a:r>
            <a:endParaRPr lang="en-US" spc="-15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29119" y="0"/>
            <a:ext cx="339090" cy="334010"/>
          </a:xfrm>
          <a:custGeom>
            <a:avLst/>
            <a:gdLst/>
            <a:ahLst/>
            <a:cxnLst/>
            <a:rect l="l" t="t" r="r" b="b"/>
            <a:pathLst>
              <a:path w="339090" h="334010">
                <a:moveTo>
                  <a:pt x="0" y="333476"/>
                </a:moveTo>
                <a:lnTo>
                  <a:pt x="339090" y="333476"/>
                </a:lnTo>
                <a:lnTo>
                  <a:pt x="339090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29119" y="6519138"/>
            <a:ext cx="339090" cy="339090"/>
          </a:xfrm>
          <a:custGeom>
            <a:avLst/>
            <a:gdLst/>
            <a:ahLst/>
            <a:cxnLst/>
            <a:rect l="l" t="t" r="r" b="b"/>
            <a:pathLst>
              <a:path w="339090" h="339090">
                <a:moveTo>
                  <a:pt x="0" y="338861"/>
                </a:moveTo>
                <a:lnTo>
                  <a:pt x="339090" y="338861"/>
                </a:lnTo>
                <a:lnTo>
                  <a:pt x="33909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7604" y="0"/>
            <a:ext cx="228600" cy="6858000"/>
          </a:xfrm>
          <a:custGeom>
            <a:avLst/>
            <a:gdLst/>
            <a:ahLst/>
            <a:cxnLst/>
            <a:rect l="l" t="t" r="r" b="b"/>
            <a:pathLst>
              <a:path w="228600" h="6858000">
                <a:moveTo>
                  <a:pt x="0" y="6857999"/>
                </a:moveTo>
                <a:lnTo>
                  <a:pt x="228605" y="6857999"/>
                </a:lnTo>
                <a:lnTo>
                  <a:pt x="228605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29119" y="0"/>
            <a:ext cx="228600" cy="334010"/>
          </a:xfrm>
          <a:custGeom>
            <a:avLst/>
            <a:gdLst/>
            <a:ahLst/>
            <a:cxnLst/>
            <a:rect l="l" t="t" r="r" b="b"/>
            <a:pathLst>
              <a:path w="228600" h="334010">
                <a:moveTo>
                  <a:pt x="0" y="333476"/>
                </a:moveTo>
                <a:lnTo>
                  <a:pt x="228600" y="333476"/>
                </a:lnTo>
                <a:lnTo>
                  <a:pt x="228600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29119" y="6519138"/>
            <a:ext cx="228600" cy="339090"/>
          </a:xfrm>
          <a:custGeom>
            <a:avLst/>
            <a:gdLst/>
            <a:ahLst/>
            <a:cxnLst/>
            <a:rect l="l" t="t" r="r" b="b"/>
            <a:pathLst>
              <a:path w="228600" h="339090">
                <a:moveTo>
                  <a:pt x="0" y="338861"/>
                </a:moveTo>
                <a:lnTo>
                  <a:pt x="228600" y="338861"/>
                </a:lnTo>
                <a:lnTo>
                  <a:pt x="2286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06209" y="0"/>
            <a:ext cx="194310" cy="6858000"/>
          </a:xfrm>
          <a:custGeom>
            <a:avLst/>
            <a:gdLst/>
            <a:ahLst/>
            <a:cxnLst/>
            <a:rect l="l" t="t" r="r" b="b"/>
            <a:pathLst>
              <a:path w="194309" h="6858000">
                <a:moveTo>
                  <a:pt x="0" y="6857999"/>
                </a:moveTo>
                <a:lnTo>
                  <a:pt x="194310" y="6857999"/>
                </a:lnTo>
                <a:lnTo>
                  <a:pt x="194310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491119" y="0"/>
            <a:ext cx="1482090" cy="334010"/>
          </a:xfrm>
          <a:custGeom>
            <a:avLst/>
            <a:gdLst/>
            <a:ahLst/>
            <a:cxnLst/>
            <a:rect l="l" t="t" r="r" b="b"/>
            <a:pathLst>
              <a:path w="1482089" h="334010">
                <a:moveTo>
                  <a:pt x="0" y="333476"/>
                </a:moveTo>
                <a:lnTo>
                  <a:pt x="1482077" y="333476"/>
                </a:lnTo>
                <a:lnTo>
                  <a:pt x="1482077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491119" y="6519138"/>
            <a:ext cx="1482090" cy="339090"/>
          </a:xfrm>
          <a:custGeom>
            <a:avLst/>
            <a:gdLst/>
            <a:ahLst/>
            <a:cxnLst/>
            <a:rect l="l" t="t" r="r" b="b"/>
            <a:pathLst>
              <a:path w="1482089" h="339090">
                <a:moveTo>
                  <a:pt x="0" y="338861"/>
                </a:moveTo>
                <a:lnTo>
                  <a:pt x="1482077" y="338861"/>
                </a:lnTo>
                <a:lnTo>
                  <a:pt x="1482077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00519" y="0"/>
            <a:ext cx="228600" cy="334010"/>
          </a:xfrm>
          <a:custGeom>
            <a:avLst/>
            <a:gdLst/>
            <a:ahLst/>
            <a:cxnLst/>
            <a:rect l="l" t="t" r="r" b="b"/>
            <a:pathLst>
              <a:path w="228600" h="334010">
                <a:moveTo>
                  <a:pt x="0" y="333476"/>
                </a:moveTo>
                <a:lnTo>
                  <a:pt x="228600" y="333476"/>
                </a:lnTo>
                <a:lnTo>
                  <a:pt x="228600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00519" y="6519138"/>
            <a:ext cx="228600" cy="339090"/>
          </a:xfrm>
          <a:custGeom>
            <a:avLst/>
            <a:gdLst/>
            <a:ahLst/>
            <a:cxnLst/>
            <a:rect l="l" t="t" r="r" b="b"/>
            <a:pathLst>
              <a:path w="228600" h="339090">
                <a:moveTo>
                  <a:pt x="0" y="338861"/>
                </a:moveTo>
                <a:lnTo>
                  <a:pt x="228600" y="338861"/>
                </a:lnTo>
                <a:lnTo>
                  <a:pt x="2286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29119" y="0"/>
            <a:ext cx="762000" cy="334010"/>
          </a:xfrm>
          <a:custGeom>
            <a:avLst/>
            <a:gdLst/>
            <a:ahLst/>
            <a:cxnLst/>
            <a:rect l="l" t="t" r="r" b="b"/>
            <a:pathLst>
              <a:path w="762000" h="334010">
                <a:moveTo>
                  <a:pt x="0" y="333476"/>
                </a:moveTo>
                <a:lnTo>
                  <a:pt x="762000" y="333476"/>
                </a:lnTo>
                <a:lnTo>
                  <a:pt x="762000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29119" y="6519138"/>
            <a:ext cx="762000" cy="339090"/>
          </a:xfrm>
          <a:custGeom>
            <a:avLst/>
            <a:gdLst/>
            <a:ahLst/>
            <a:cxnLst/>
            <a:rect l="l" t="t" r="r" b="b"/>
            <a:pathLst>
              <a:path w="762000" h="339090">
                <a:moveTo>
                  <a:pt x="0" y="338861"/>
                </a:moveTo>
                <a:lnTo>
                  <a:pt x="762000" y="338861"/>
                </a:lnTo>
                <a:lnTo>
                  <a:pt x="7620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706996" y="6519138"/>
            <a:ext cx="1524000" cy="339090"/>
          </a:xfrm>
          <a:custGeom>
            <a:avLst/>
            <a:gdLst/>
            <a:ahLst/>
            <a:cxnLst/>
            <a:rect l="l" t="t" r="r" b="b"/>
            <a:pathLst>
              <a:path w="1524000" h="339090">
                <a:moveTo>
                  <a:pt x="0" y="338861"/>
                </a:moveTo>
                <a:lnTo>
                  <a:pt x="1524000" y="338861"/>
                </a:lnTo>
                <a:lnTo>
                  <a:pt x="15240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992996" y="0"/>
            <a:ext cx="151130" cy="6858000"/>
          </a:xfrm>
          <a:custGeom>
            <a:avLst/>
            <a:gdLst/>
            <a:ahLst/>
            <a:cxnLst/>
            <a:rect l="l" t="t" r="r" b="b"/>
            <a:pathLst>
              <a:path w="151129" h="6858000">
                <a:moveTo>
                  <a:pt x="0" y="6857998"/>
                </a:moveTo>
                <a:lnTo>
                  <a:pt x="151002" y="6857998"/>
                </a:lnTo>
                <a:lnTo>
                  <a:pt x="151002" y="0"/>
                </a:lnTo>
                <a:lnTo>
                  <a:pt x="0" y="0"/>
                </a:lnTo>
                <a:lnTo>
                  <a:pt x="0" y="685799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230996" y="0"/>
            <a:ext cx="762000" cy="6858000"/>
          </a:xfrm>
          <a:custGeom>
            <a:avLst/>
            <a:gdLst/>
            <a:ahLst/>
            <a:cxnLst/>
            <a:rect l="l" t="t" r="r" b="b"/>
            <a:pathLst>
              <a:path w="762000" h="6858000">
                <a:moveTo>
                  <a:pt x="0" y="6858000"/>
                </a:moveTo>
                <a:lnTo>
                  <a:pt x="762000" y="6858000"/>
                </a:lnTo>
                <a:lnTo>
                  <a:pt x="762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963796" y="0"/>
            <a:ext cx="597535" cy="334010"/>
          </a:xfrm>
          <a:custGeom>
            <a:avLst/>
            <a:gdLst/>
            <a:ahLst/>
            <a:cxnLst/>
            <a:rect l="l" t="t" r="r" b="b"/>
            <a:pathLst>
              <a:path w="597535" h="334010">
                <a:moveTo>
                  <a:pt x="0" y="333476"/>
                </a:moveTo>
                <a:lnTo>
                  <a:pt x="597407" y="333476"/>
                </a:lnTo>
                <a:lnTo>
                  <a:pt x="597407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963796" y="6519138"/>
            <a:ext cx="2743200" cy="339090"/>
          </a:xfrm>
          <a:custGeom>
            <a:avLst/>
            <a:gdLst/>
            <a:ahLst/>
            <a:cxnLst/>
            <a:rect l="l" t="t" r="r" b="b"/>
            <a:pathLst>
              <a:path w="2743200" h="339090">
                <a:moveTo>
                  <a:pt x="0" y="338861"/>
                </a:moveTo>
                <a:lnTo>
                  <a:pt x="2743200" y="338861"/>
                </a:lnTo>
                <a:lnTo>
                  <a:pt x="27432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973197" y="0"/>
            <a:ext cx="228600" cy="334010"/>
          </a:xfrm>
          <a:custGeom>
            <a:avLst/>
            <a:gdLst/>
            <a:ahLst/>
            <a:cxnLst/>
            <a:rect l="l" t="t" r="r" b="b"/>
            <a:pathLst>
              <a:path w="228600" h="334010">
                <a:moveTo>
                  <a:pt x="0" y="333476"/>
                </a:moveTo>
                <a:lnTo>
                  <a:pt x="228600" y="333476"/>
                </a:lnTo>
                <a:lnTo>
                  <a:pt x="228600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973197" y="6519138"/>
            <a:ext cx="228600" cy="339090"/>
          </a:xfrm>
          <a:custGeom>
            <a:avLst/>
            <a:gdLst/>
            <a:ahLst/>
            <a:cxnLst/>
            <a:rect l="l" t="t" r="r" b="b"/>
            <a:pathLst>
              <a:path w="228600" h="339090">
                <a:moveTo>
                  <a:pt x="0" y="338861"/>
                </a:moveTo>
                <a:lnTo>
                  <a:pt x="228600" y="338861"/>
                </a:lnTo>
                <a:lnTo>
                  <a:pt x="2286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201797" y="0"/>
            <a:ext cx="762000" cy="334010"/>
          </a:xfrm>
          <a:custGeom>
            <a:avLst/>
            <a:gdLst/>
            <a:ahLst/>
            <a:cxnLst/>
            <a:rect l="l" t="t" r="r" b="b"/>
            <a:pathLst>
              <a:path w="762000" h="334010">
                <a:moveTo>
                  <a:pt x="0" y="333476"/>
                </a:moveTo>
                <a:lnTo>
                  <a:pt x="762000" y="333476"/>
                </a:lnTo>
                <a:lnTo>
                  <a:pt x="762000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201797" y="6519138"/>
            <a:ext cx="762000" cy="339090"/>
          </a:xfrm>
          <a:custGeom>
            <a:avLst/>
            <a:gdLst/>
            <a:ahLst/>
            <a:cxnLst/>
            <a:rect l="l" t="t" r="r" b="b"/>
            <a:pathLst>
              <a:path w="762000" h="339090">
                <a:moveTo>
                  <a:pt x="0" y="338861"/>
                </a:moveTo>
                <a:lnTo>
                  <a:pt x="762000" y="338861"/>
                </a:lnTo>
                <a:lnTo>
                  <a:pt x="7620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5728" y="5068688"/>
            <a:ext cx="9078595" cy="1133475"/>
          </a:xfrm>
          <a:custGeom>
            <a:avLst/>
            <a:gdLst/>
            <a:ahLst/>
            <a:cxnLst/>
            <a:rect l="l" t="t" r="r" b="b"/>
            <a:pathLst>
              <a:path w="9078595" h="1133475">
                <a:moveTo>
                  <a:pt x="0" y="1082721"/>
                </a:moveTo>
                <a:lnTo>
                  <a:pt x="74097" y="1087170"/>
                </a:lnTo>
                <a:lnTo>
                  <a:pt x="148338" y="1091588"/>
                </a:lnTo>
                <a:lnTo>
                  <a:pt x="222870" y="1095943"/>
                </a:lnTo>
                <a:lnTo>
                  <a:pt x="297835" y="1100204"/>
                </a:lnTo>
                <a:lnTo>
                  <a:pt x="373379" y="1104341"/>
                </a:lnTo>
                <a:lnTo>
                  <a:pt x="449647" y="1108322"/>
                </a:lnTo>
                <a:lnTo>
                  <a:pt x="526783" y="1112116"/>
                </a:lnTo>
                <a:lnTo>
                  <a:pt x="604932" y="1115692"/>
                </a:lnTo>
                <a:lnTo>
                  <a:pt x="684239" y="1119019"/>
                </a:lnTo>
                <a:lnTo>
                  <a:pt x="764848" y="1122064"/>
                </a:lnTo>
                <a:lnTo>
                  <a:pt x="846905" y="1124798"/>
                </a:lnTo>
                <a:lnTo>
                  <a:pt x="930554" y="1127190"/>
                </a:lnTo>
                <a:lnTo>
                  <a:pt x="1015939" y="1129207"/>
                </a:lnTo>
                <a:lnTo>
                  <a:pt x="1103206" y="1130818"/>
                </a:lnTo>
                <a:lnTo>
                  <a:pt x="1192499" y="1131994"/>
                </a:lnTo>
                <a:lnTo>
                  <a:pt x="1283964" y="1132701"/>
                </a:lnTo>
                <a:lnTo>
                  <a:pt x="1377743" y="1132910"/>
                </a:lnTo>
                <a:lnTo>
                  <a:pt x="1473984" y="1132589"/>
                </a:lnTo>
                <a:lnTo>
                  <a:pt x="1572829" y="1131707"/>
                </a:lnTo>
                <a:lnTo>
                  <a:pt x="1674425" y="1130232"/>
                </a:lnTo>
                <a:lnTo>
                  <a:pt x="1778609" y="1128426"/>
                </a:lnTo>
                <a:lnTo>
                  <a:pt x="1885076" y="1126533"/>
                </a:lnTo>
                <a:lnTo>
                  <a:pt x="1993764" y="1124494"/>
                </a:lnTo>
                <a:lnTo>
                  <a:pt x="2104609" y="1122252"/>
                </a:lnTo>
                <a:lnTo>
                  <a:pt x="2217550" y="1119749"/>
                </a:lnTo>
                <a:lnTo>
                  <a:pt x="2332524" y="1116926"/>
                </a:lnTo>
                <a:lnTo>
                  <a:pt x="2449469" y="1113726"/>
                </a:lnTo>
                <a:lnTo>
                  <a:pt x="2568322" y="1110091"/>
                </a:lnTo>
                <a:lnTo>
                  <a:pt x="2689021" y="1105964"/>
                </a:lnTo>
                <a:lnTo>
                  <a:pt x="2811503" y="1101286"/>
                </a:lnTo>
                <a:lnTo>
                  <a:pt x="2935707" y="1095999"/>
                </a:lnTo>
                <a:lnTo>
                  <a:pt x="3061569" y="1090045"/>
                </a:lnTo>
                <a:lnTo>
                  <a:pt x="3189028" y="1083367"/>
                </a:lnTo>
                <a:lnTo>
                  <a:pt x="3318021" y="1075907"/>
                </a:lnTo>
                <a:lnTo>
                  <a:pt x="3448486" y="1067606"/>
                </a:lnTo>
                <a:lnTo>
                  <a:pt x="3580359" y="1058408"/>
                </a:lnTo>
                <a:lnTo>
                  <a:pt x="3713580" y="1048253"/>
                </a:lnTo>
                <a:lnTo>
                  <a:pt x="3848085" y="1037085"/>
                </a:lnTo>
                <a:lnTo>
                  <a:pt x="3983812" y="1024844"/>
                </a:lnTo>
                <a:lnTo>
                  <a:pt x="4120699" y="1011474"/>
                </a:lnTo>
                <a:lnTo>
                  <a:pt x="4260922" y="996936"/>
                </a:lnTo>
                <a:lnTo>
                  <a:pt x="4406242" y="981268"/>
                </a:lnTo>
                <a:lnTo>
                  <a:pt x="4556025" y="964529"/>
                </a:lnTo>
                <a:lnTo>
                  <a:pt x="4709640" y="946776"/>
                </a:lnTo>
                <a:lnTo>
                  <a:pt x="4866455" y="928067"/>
                </a:lnTo>
                <a:lnTo>
                  <a:pt x="5025836" y="908460"/>
                </a:lnTo>
                <a:lnTo>
                  <a:pt x="5187152" y="888013"/>
                </a:lnTo>
                <a:lnTo>
                  <a:pt x="5349770" y="866784"/>
                </a:lnTo>
                <a:lnTo>
                  <a:pt x="5513059" y="844831"/>
                </a:lnTo>
                <a:lnTo>
                  <a:pt x="5676385" y="822211"/>
                </a:lnTo>
                <a:lnTo>
                  <a:pt x="5839117" y="798983"/>
                </a:lnTo>
                <a:lnTo>
                  <a:pt x="6000623" y="775203"/>
                </a:lnTo>
                <a:lnTo>
                  <a:pt x="6160269" y="750932"/>
                </a:lnTo>
                <a:lnTo>
                  <a:pt x="6317425" y="726225"/>
                </a:lnTo>
                <a:lnTo>
                  <a:pt x="6471457" y="701141"/>
                </a:lnTo>
                <a:lnTo>
                  <a:pt x="6621733" y="675738"/>
                </a:lnTo>
                <a:lnTo>
                  <a:pt x="6767621" y="650074"/>
                </a:lnTo>
                <a:lnTo>
                  <a:pt x="6908489" y="624206"/>
                </a:lnTo>
                <a:lnTo>
                  <a:pt x="7043705" y="598193"/>
                </a:lnTo>
                <a:lnTo>
                  <a:pt x="7172636" y="572092"/>
                </a:lnTo>
                <a:lnTo>
                  <a:pt x="7298305" y="545220"/>
                </a:lnTo>
                <a:lnTo>
                  <a:pt x="7423820" y="516973"/>
                </a:lnTo>
                <a:lnTo>
                  <a:pt x="7548731" y="487520"/>
                </a:lnTo>
                <a:lnTo>
                  <a:pt x="7672588" y="457032"/>
                </a:lnTo>
                <a:lnTo>
                  <a:pt x="7794942" y="425677"/>
                </a:lnTo>
                <a:lnTo>
                  <a:pt x="7915342" y="393625"/>
                </a:lnTo>
                <a:lnTo>
                  <a:pt x="8033340" y="361044"/>
                </a:lnTo>
                <a:lnTo>
                  <a:pt x="8148485" y="328105"/>
                </a:lnTo>
                <a:lnTo>
                  <a:pt x="8260329" y="294977"/>
                </a:lnTo>
                <a:lnTo>
                  <a:pt x="8368420" y="261828"/>
                </a:lnTo>
                <a:lnTo>
                  <a:pt x="8472310" y="228829"/>
                </a:lnTo>
                <a:lnTo>
                  <a:pt x="8571549" y="196148"/>
                </a:lnTo>
                <a:lnTo>
                  <a:pt x="8665687" y="163955"/>
                </a:lnTo>
                <a:lnTo>
                  <a:pt x="8754274" y="132418"/>
                </a:lnTo>
                <a:lnTo>
                  <a:pt x="8836862" y="101709"/>
                </a:lnTo>
                <a:lnTo>
                  <a:pt x="8912999" y="71994"/>
                </a:lnTo>
                <a:lnTo>
                  <a:pt x="8982237" y="43445"/>
                </a:lnTo>
                <a:lnTo>
                  <a:pt x="9044126" y="16230"/>
                </a:lnTo>
                <a:lnTo>
                  <a:pt x="9078271" y="0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5728" y="3486896"/>
            <a:ext cx="9078595" cy="871855"/>
          </a:xfrm>
          <a:custGeom>
            <a:avLst/>
            <a:gdLst/>
            <a:ahLst/>
            <a:cxnLst/>
            <a:rect l="l" t="t" r="r" b="b"/>
            <a:pathLst>
              <a:path w="9078595" h="871854">
                <a:moveTo>
                  <a:pt x="0" y="871362"/>
                </a:moveTo>
                <a:lnTo>
                  <a:pt x="39517" y="850427"/>
                </a:lnTo>
                <a:lnTo>
                  <a:pt x="79226" y="829494"/>
                </a:lnTo>
                <a:lnTo>
                  <a:pt x="119318" y="808565"/>
                </a:lnTo>
                <a:lnTo>
                  <a:pt x="159985" y="787643"/>
                </a:lnTo>
                <a:lnTo>
                  <a:pt x="201417" y="766730"/>
                </a:lnTo>
                <a:lnTo>
                  <a:pt x="243807" y="745829"/>
                </a:lnTo>
                <a:lnTo>
                  <a:pt x="287346" y="724941"/>
                </a:lnTo>
                <a:lnTo>
                  <a:pt x="332224" y="704070"/>
                </a:lnTo>
                <a:lnTo>
                  <a:pt x="378635" y="683217"/>
                </a:lnTo>
                <a:lnTo>
                  <a:pt x="426770" y="662384"/>
                </a:lnTo>
                <a:lnTo>
                  <a:pt x="476819" y="641574"/>
                </a:lnTo>
                <a:lnTo>
                  <a:pt x="528974" y="620789"/>
                </a:lnTo>
                <a:lnTo>
                  <a:pt x="583427" y="600032"/>
                </a:lnTo>
                <a:lnTo>
                  <a:pt x="640370" y="579305"/>
                </a:lnTo>
                <a:lnTo>
                  <a:pt x="699993" y="558609"/>
                </a:lnTo>
                <a:lnTo>
                  <a:pt x="762489" y="537948"/>
                </a:lnTo>
                <a:lnTo>
                  <a:pt x="828049" y="517323"/>
                </a:lnTo>
                <a:lnTo>
                  <a:pt x="896864" y="496737"/>
                </a:lnTo>
                <a:lnTo>
                  <a:pt x="969125" y="476193"/>
                </a:lnTo>
                <a:lnTo>
                  <a:pt x="1045025" y="455691"/>
                </a:lnTo>
                <a:lnTo>
                  <a:pt x="1124420" y="434762"/>
                </a:lnTo>
                <a:lnTo>
                  <a:pt x="1206976" y="413029"/>
                </a:lnTo>
                <a:lnTo>
                  <a:pt x="1292584" y="390639"/>
                </a:lnTo>
                <a:lnTo>
                  <a:pt x="1381138" y="367739"/>
                </a:lnTo>
                <a:lnTo>
                  <a:pt x="1472532" y="344477"/>
                </a:lnTo>
                <a:lnTo>
                  <a:pt x="1566657" y="320999"/>
                </a:lnTo>
                <a:lnTo>
                  <a:pt x="1663407" y="297452"/>
                </a:lnTo>
                <a:lnTo>
                  <a:pt x="1762675" y="273984"/>
                </a:lnTo>
                <a:lnTo>
                  <a:pt x="1864354" y="250740"/>
                </a:lnTo>
                <a:lnTo>
                  <a:pt x="1968336" y="227869"/>
                </a:lnTo>
                <a:lnTo>
                  <a:pt x="2074515" y="205517"/>
                </a:lnTo>
                <a:lnTo>
                  <a:pt x="2182783" y="183831"/>
                </a:lnTo>
                <a:lnTo>
                  <a:pt x="2293034" y="162958"/>
                </a:lnTo>
                <a:lnTo>
                  <a:pt x="2405160" y="143045"/>
                </a:lnTo>
                <a:lnTo>
                  <a:pt x="2519054" y="124239"/>
                </a:lnTo>
                <a:lnTo>
                  <a:pt x="2634610" y="106687"/>
                </a:lnTo>
                <a:lnTo>
                  <a:pt x="2751719" y="90536"/>
                </a:lnTo>
                <a:lnTo>
                  <a:pt x="2870276" y="75933"/>
                </a:lnTo>
                <a:lnTo>
                  <a:pt x="2990173" y="63025"/>
                </a:lnTo>
                <a:lnTo>
                  <a:pt x="3111303" y="51958"/>
                </a:lnTo>
                <a:lnTo>
                  <a:pt x="3234319" y="42339"/>
                </a:lnTo>
                <a:lnTo>
                  <a:pt x="3359831" y="33678"/>
                </a:lnTo>
                <a:lnTo>
                  <a:pt x="3487723" y="25986"/>
                </a:lnTo>
                <a:lnTo>
                  <a:pt x="3617880" y="19272"/>
                </a:lnTo>
                <a:lnTo>
                  <a:pt x="3750186" y="13543"/>
                </a:lnTo>
                <a:lnTo>
                  <a:pt x="3884525" y="8809"/>
                </a:lnTo>
                <a:lnTo>
                  <a:pt x="4020781" y="5079"/>
                </a:lnTo>
                <a:lnTo>
                  <a:pt x="4158839" y="2361"/>
                </a:lnTo>
                <a:lnTo>
                  <a:pt x="4298583" y="665"/>
                </a:lnTo>
                <a:lnTo>
                  <a:pt x="4439897" y="0"/>
                </a:lnTo>
                <a:lnTo>
                  <a:pt x="4582666" y="373"/>
                </a:lnTo>
                <a:lnTo>
                  <a:pt x="4726773" y="1794"/>
                </a:lnTo>
                <a:lnTo>
                  <a:pt x="4872103" y="4273"/>
                </a:lnTo>
                <a:lnTo>
                  <a:pt x="5018541" y="7817"/>
                </a:lnTo>
                <a:lnTo>
                  <a:pt x="5165970" y="12436"/>
                </a:lnTo>
                <a:lnTo>
                  <a:pt x="5314275" y="18138"/>
                </a:lnTo>
                <a:lnTo>
                  <a:pt x="5463340" y="24932"/>
                </a:lnTo>
                <a:lnTo>
                  <a:pt x="5613050" y="32828"/>
                </a:lnTo>
                <a:lnTo>
                  <a:pt x="5763288" y="41834"/>
                </a:lnTo>
                <a:lnTo>
                  <a:pt x="5913939" y="51958"/>
                </a:lnTo>
                <a:lnTo>
                  <a:pt x="6069565" y="64195"/>
                </a:lnTo>
                <a:lnTo>
                  <a:pt x="6233905" y="79317"/>
                </a:lnTo>
                <a:lnTo>
                  <a:pt x="6405612" y="97004"/>
                </a:lnTo>
                <a:lnTo>
                  <a:pt x="6583334" y="116936"/>
                </a:lnTo>
                <a:lnTo>
                  <a:pt x="6765724" y="138791"/>
                </a:lnTo>
                <a:lnTo>
                  <a:pt x="6951431" y="162249"/>
                </a:lnTo>
                <a:lnTo>
                  <a:pt x="7139106" y="186989"/>
                </a:lnTo>
                <a:lnTo>
                  <a:pt x="7327400" y="212692"/>
                </a:lnTo>
                <a:lnTo>
                  <a:pt x="7514964" y="239035"/>
                </a:lnTo>
                <a:lnTo>
                  <a:pt x="7700448" y="265699"/>
                </a:lnTo>
                <a:lnTo>
                  <a:pt x="7882503" y="292364"/>
                </a:lnTo>
                <a:lnTo>
                  <a:pt x="8059779" y="318707"/>
                </a:lnTo>
                <a:lnTo>
                  <a:pt x="8230929" y="344409"/>
                </a:lnTo>
                <a:lnTo>
                  <a:pt x="8394601" y="369150"/>
                </a:lnTo>
                <a:lnTo>
                  <a:pt x="8549447" y="392608"/>
                </a:lnTo>
                <a:lnTo>
                  <a:pt x="8694117" y="414463"/>
                </a:lnTo>
                <a:lnTo>
                  <a:pt x="8827262" y="434394"/>
                </a:lnTo>
                <a:lnTo>
                  <a:pt x="8947534" y="452082"/>
                </a:lnTo>
                <a:lnTo>
                  <a:pt x="9053582" y="467204"/>
                </a:lnTo>
                <a:lnTo>
                  <a:pt x="9078271" y="470543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3853" y="5640781"/>
            <a:ext cx="3004820" cy="1211580"/>
          </a:xfrm>
          <a:custGeom>
            <a:avLst/>
            <a:gdLst/>
            <a:ahLst/>
            <a:cxnLst/>
            <a:rect l="l" t="t" r="r" b="b"/>
            <a:pathLst>
              <a:path w="3004820" h="1211579">
                <a:moveTo>
                  <a:pt x="0" y="0"/>
                </a:moveTo>
                <a:lnTo>
                  <a:pt x="165473" y="75222"/>
                </a:lnTo>
                <a:lnTo>
                  <a:pt x="330718" y="150224"/>
                </a:lnTo>
                <a:lnTo>
                  <a:pt x="495505" y="224785"/>
                </a:lnTo>
                <a:lnTo>
                  <a:pt x="659604" y="298685"/>
                </a:lnTo>
                <a:lnTo>
                  <a:pt x="822786" y="371704"/>
                </a:lnTo>
                <a:lnTo>
                  <a:pt x="984822" y="443620"/>
                </a:lnTo>
                <a:lnTo>
                  <a:pt x="1145481" y="514214"/>
                </a:lnTo>
                <a:lnTo>
                  <a:pt x="1304536" y="583265"/>
                </a:lnTo>
                <a:lnTo>
                  <a:pt x="1461755" y="650553"/>
                </a:lnTo>
                <a:lnTo>
                  <a:pt x="1616910" y="715856"/>
                </a:lnTo>
                <a:lnTo>
                  <a:pt x="1769771" y="778956"/>
                </a:lnTo>
                <a:lnTo>
                  <a:pt x="1920109" y="839630"/>
                </a:lnTo>
                <a:lnTo>
                  <a:pt x="2067693" y="897659"/>
                </a:lnTo>
                <a:lnTo>
                  <a:pt x="2212296" y="952823"/>
                </a:lnTo>
                <a:lnTo>
                  <a:pt x="2353687" y="1004901"/>
                </a:lnTo>
                <a:lnTo>
                  <a:pt x="2491637" y="1053671"/>
                </a:lnTo>
                <a:lnTo>
                  <a:pt x="2625915" y="1098915"/>
                </a:lnTo>
                <a:lnTo>
                  <a:pt x="2756294" y="1140412"/>
                </a:lnTo>
                <a:lnTo>
                  <a:pt x="2882543" y="1177940"/>
                </a:lnTo>
                <a:lnTo>
                  <a:pt x="3004433" y="1211280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5728" y="5284470"/>
            <a:ext cx="9078595" cy="1467485"/>
          </a:xfrm>
          <a:custGeom>
            <a:avLst/>
            <a:gdLst/>
            <a:ahLst/>
            <a:cxnLst/>
            <a:rect l="l" t="t" r="r" b="b"/>
            <a:pathLst>
              <a:path w="9078595" h="1467484">
                <a:moveTo>
                  <a:pt x="0" y="0"/>
                </a:moveTo>
                <a:lnTo>
                  <a:pt x="42930" y="14997"/>
                </a:lnTo>
                <a:lnTo>
                  <a:pt x="86045" y="30029"/>
                </a:lnTo>
                <a:lnTo>
                  <a:pt x="129530" y="45127"/>
                </a:lnTo>
                <a:lnTo>
                  <a:pt x="173569" y="60326"/>
                </a:lnTo>
                <a:lnTo>
                  <a:pt x="218347" y="75658"/>
                </a:lnTo>
                <a:lnTo>
                  <a:pt x="264049" y="91158"/>
                </a:lnTo>
                <a:lnTo>
                  <a:pt x="310861" y="106858"/>
                </a:lnTo>
                <a:lnTo>
                  <a:pt x="358966" y="122792"/>
                </a:lnTo>
                <a:lnTo>
                  <a:pt x="408549" y="138994"/>
                </a:lnTo>
                <a:lnTo>
                  <a:pt x="459796" y="155497"/>
                </a:lnTo>
                <a:lnTo>
                  <a:pt x="512891" y="172334"/>
                </a:lnTo>
                <a:lnTo>
                  <a:pt x="568019" y="189539"/>
                </a:lnTo>
                <a:lnTo>
                  <a:pt x="625365" y="207145"/>
                </a:lnTo>
                <a:lnTo>
                  <a:pt x="685113" y="225187"/>
                </a:lnTo>
                <a:lnTo>
                  <a:pt x="747449" y="243696"/>
                </a:lnTo>
                <a:lnTo>
                  <a:pt x="812557" y="262707"/>
                </a:lnTo>
                <a:lnTo>
                  <a:pt x="880623" y="282253"/>
                </a:lnTo>
                <a:lnTo>
                  <a:pt x="951830" y="302368"/>
                </a:lnTo>
                <a:lnTo>
                  <a:pt x="1026365" y="323084"/>
                </a:lnTo>
                <a:lnTo>
                  <a:pt x="1104411" y="344436"/>
                </a:lnTo>
                <a:lnTo>
                  <a:pt x="1186211" y="366669"/>
                </a:lnTo>
                <a:lnTo>
                  <a:pt x="1271737" y="389952"/>
                </a:lnTo>
                <a:lnTo>
                  <a:pt x="1360767" y="414180"/>
                </a:lnTo>
                <a:lnTo>
                  <a:pt x="1453077" y="439246"/>
                </a:lnTo>
                <a:lnTo>
                  <a:pt x="1548444" y="465041"/>
                </a:lnTo>
                <a:lnTo>
                  <a:pt x="1646647" y="491461"/>
                </a:lnTo>
                <a:lnTo>
                  <a:pt x="1747463" y="518397"/>
                </a:lnTo>
                <a:lnTo>
                  <a:pt x="1850668" y="545743"/>
                </a:lnTo>
                <a:lnTo>
                  <a:pt x="1956040" y="573392"/>
                </a:lnTo>
                <a:lnTo>
                  <a:pt x="2063357" y="601237"/>
                </a:lnTo>
                <a:lnTo>
                  <a:pt x="2172396" y="629171"/>
                </a:lnTo>
                <a:lnTo>
                  <a:pt x="2282934" y="657087"/>
                </a:lnTo>
                <a:lnTo>
                  <a:pt x="2394749" y="684879"/>
                </a:lnTo>
                <a:lnTo>
                  <a:pt x="2507617" y="712439"/>
                </a:lnTo>
                <a:lnTo>
                  <a:pt x="2621316" y="739661"/>
                </a:lnTo>
                <a:lnTo>
                  <a:pt x="2735624" y="766437"/>
                </a:lnTo>
                <a:lnTo>
                  <a:pt x="2850318" y="792661"/>
                </a:lnTo>
                <a:lnTo>
                  <a:pt x="2965175" y="818227"/>
                </a:lnTo>
                <a:lnTo>
                  <a:pt x="3079972" y="843026"/>
                </a:lnTo>
                <a:lnTo>
                  <a:pt x="3194488" y="866952"/>
                </a:lnTo>
                <a:lnTo>
                  <a:pt x="3310250" y="890441"/>
                </a:lnTo>
                <a:lnTo>
                  <a:pt x="3428732" y="913965"/>
                </a:lnTo>
                <a:lnTo>
                  <a:pt x="3549627" y="937471"/>
                </a:lnTo>
                <a:lnTo>
                  <a:pt x="3672628" y="960907"/>
                </a:lnTo>
                <a:lnTo>
                  <a:pt x="3797428" y="984218"/>
                </a:lnTo>
                <a:lnTo>
                  <a:pt x="3923719" y="1007351"/>
                </a:lnTo>
                <a:lnTo>
                  <a:pt x="4051195" y="1030252"/>
                </a:lnTo>
                <a:lnTo>
                  <a:pt x="4179548" y="1052869"/>
                </a:lnTo>
                <a:lnTo>
                  <a:pt x="4308472" y="1075147"/>
                </a:lnTo>
                <a:lnTo>
                  <a:pt x="4437659" y="1097033"/>
                </a:lnTo>
                <a:lnTo>
                  <a:pt x="4566802" y="1118475"/>
                </a:lnTo>
                <a:lnTo>
                  <a:pt x="4695594" y="1139417"/>
                </a:lnTo>
                <a:lnTo>
                  <a:pt x="4823728" y="1159807"/>
                </a:lnTo>
                <a:lnTo>
                  <a:pt x="4950897" y="1179592"/>
                </a:lnTo>
                <a:lnTo>
                  <a:pt x="5076794" y="1198717"/>
                </a:lnTo>
                <a:lnTo>
                  <a:pt x="5201112" y="1217130"/>
                </a:lnTo>
                <a:lnTo>
                  <a:pt x="5323543" y="1234776"/>
                </a:lnTo>
                <a:lnTo>
                  <a:pt x="5443781" y="1251603"/>
                </a:lnTo>
                <a:lnTo>
                  <a:pt x="5561519" y="1267558"/>
                </a:lnTo>
                <a:lnTo>
                  <a:pt x="5676449" y="1282585"/>
                </a:lnTo>
                <a:lnTo>
                  <a:pt x="5790250" y="1296707"/>
                </a:lnTo>
                <a:lnTo>
                  <a:pt x="5904649" y="1310004"/>
                </a:lnTo>
                <a:lnTo>
                  <a:pt x="6019351" y="1322511"/>
                </a:lnTo>
                <a:lnTo>
                  <a:pt x="6134063" y="1334265"/>
                </a:lnTo>
                <a:lnTo>
                  <a:pt x="6248490" y="1345299"/>
                </a:lnTo>
                <a:lnTo>
                  <a:pt x="6362339" y="1355651"/>
                </a:lnTo>
                <a:lnTo>
                  <a:pt x="6475315" y="1365356"/>
                </a:lnTo>
                <a:lnTo>
                  <a:pt x="6587124" y="1374450"/>
                </a:lnTo>
                <a:lnTo>
                  <a:pt x="6697472" y="1382967"/>
                </a:lnTo>
                <a:lnTo>
                  <a:pt x="6806066" y="1390944"/>
                </a:lnTo>
                <a:lnTo>
                  <a:pt x="6912611" y="1398417"/>
                </a:lnTo>
                <a:lnTo>
                  <a:pt x="7016813" y="1405421"/>
                </a:lnTo>
                <a:lnTo>
                  <a:pt x="7118378" y="1411991"/>
                </a:lnTo>
                <a:lnTo>
                  <a:pt x="7217012" y="1418163"/>
                </a:lnTo>
                <a:lnTo>
                  <a:pt x="7312421" y="1423973"/>
                </a:lnTo>
                <a:lnTo>
                  <a:pt x="7404311" y="1429457"/>
                </a:lnTo>
                <a:lnTo>
                  <a:pt x="7492388" y="1434650"/>
                </a:lnTo>
                <a:lnTo>
                  <a:pt x="7576358" y="1439587"/>
                </a:lnTo>
                <a:lnTo>
                  <a:pt x="7655927" y="1444305"/>
                </a:lnTo>
                <a:lnTo>
                  <a:pt x="7730801" y="1448838"/>
                </a:lnTo>
                <a:lnTo>
                  <a:pt x="7800619" y="1452972"/>
                </a:lnTo>
                <a:lnTo>
                  <a:pt x="7865416" y="1456492"/>
                </a:lnTo>
                <a:lnTo>
                  <a:pt x="7925542" y="1459439"/>
                </a:lnTo>
                <a:lnTo>
                  <a:pt x="7981349" y="1461853"/>
                </a:lnTo>
                <a:lnTo>
                  <a:pt x="8033190" y="1463775"/>
                </a:lnTo>
                <a:lnTo>
                  <a:pt x="8081415" y="1465244"/>
                </a:lnTo>
                <a:lnTo>
                  <a:pt x="8126376" y="1466300"/>
                </a:lnTo>
                <a:lnTo>
                  <a:pt x="8168426" y="1466983"/>
                </a:lnTo>
                <a:lnTo>
                  <a:pt x="8207916" y="1467334"/>
                </a:lnTo>
                <a:lnTo>
                  <a:pt x="8245198" y="1467393"/>
                </a:lnTo>
                <a:lnTo>
                  <a:pt x="8280624" y="1467199"/>
                </a:lnTo>
                <a:lnTo>
                  <a:pt x="8347312" y="1466215"/>
                </a:lnTo>
                <a:lnTo>
                  <a:pt x="8410796" y="1464702"/>
                </a:lnTo>
                <a:lnTo>
                  <a:pt x="8473890" y="1462982"/>
                </a:lnTo>
                <a:lnTo>
                  <a:pt x="8506170" y="1462144"/>
                </a:lnTo>
                <a:lnTo>
                  <a:pt x="8539407" y="1461374"/>
                </a:lnTo>
                <a:lnTo>
                  <a:pt x="8573954" y="1460713"/>
                </a:lnTo>
                <a:lnTo>
                  <a:pt x="8608787" y="1460032"/>
                </a:lnTo>
                <a:lnTo>
                  <a:pt x="8675585" y="1458170"/>
                </a:lnTo>
                <a:lnTo>
                  <a:pt x="8738899" y="1455703"/>
                </a:lnTo>
                <a:lnTo>
                  <a:pt x="8799138" y="1452701"/>
                </a:lnTo>
                <a:lnTo>
                  <a:pt x="8856712" y="1449236"/>
                </a:lnTo>
                <a:lnTo>
                  <a:pt x="8912031" y="1445380"/>
                </a:lnTo>
                <a:lnTo>
                  <a:pt x="8965505" y="1441203"/>
                </a:lnTo>
                <a:lnTo>
                  <a:pt x="9017545" y="1436777"/>
                </a:lnTo>
                <a:lnTo>
                  <a:pt x="9068559" y="1432174"/>
                </a:lnTo>
                <a:lnTo>
                  <a:pt x="9078271" y="1431271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215133" y="5137581"/>
            <a:ext cx="6929120" cy="1714500"/>
          </a:xfrm>
          <a:custGeom>
            <a:avLst/>
            <a:gdLst/>
            <a:ahLst/>
            <a:cxnLst/>
            <a:rect l="l" t="t" r="r" b="b"/>
            <a:pathLst>
              <a:path w="6929120" h="1714500">
                <a:moveTo>
                  <a:pt x="0" y="1714480"/>
                </a:moveTo>
                <a:lnTo>
                  <a:pt x="48751" y="1659572"/>
                </a:lnTo>
                <a:lnTo>
                  <a:pt x="97859" y="1604752"/>
                </a:lnTo>
                <a:lnTo>
                  <a:pt x="147680" y="1550111"/>
                </a:lnTo>
                <a:lnTo>
                  <a:pt x="198571" y="1495737"/>
                </a:lnTo>
                <a:lnTo>
                  <a:pt x="250888" y="1441719"/>
                </a:lnTo>
                <a:lnTo>
                  <a:pt x="304988" y="1388146"/>
                </a:lnTo>
                <a:lnTo>
                  <a:pt x="332819" y="1361555"/>
                </a:lnTo>
                <a:lnTo>
                  <a:pt x="361229" y="1335109"/>
                </a:lnTo>
                <a:lnTo>
                  <a:pt x="390263" y="1308818"/>
                </a:lnTo>
                <a:lnTo>
                  <a:pt x="419965" y="1282695"/>
                </a:lnTo>
                <a:lnTo>
                  <a:pt x="450381" y="1256750"/>
                </a:lnTo>
                <a:lnTo>
                  <a:pt x="481555" y="1230995"/>
                </a:lnTo>
                <a:lnTo>
                  <a:pt x="513531" y="1205440"/>
                </a:lnTo>
                <a:lnTo>
                  <a:pt x="546354" y="1180097"/>
                </a:lnTo>
                <a:lnTo>
                  <a:pt x="580218" y="1154766"/>
                </a:lnTo>
                <a:lnTo>
                  <a:pt x="615258" y="1129281"/>
                </a:lnTo>
                <a:lnTo>
                  <a:pt x="651371" y="1103695"/>
                </a:lnTo>
                <a:lnTo>
                  <a:pt x="688454" y="1078062"/>
                </a:lnTo>
                <a:lnTo>
                  <a:pt x="726406" y="1052434"/>
                </a:lnTo>
                <a:lnTo>
                  <a:pt x="765123" y="1026866"/>
                </a:lnTo>
                <a:lnTo>
                  <a:pt x="804502" y="1001411"/>
                </a:lnTo>
                <a:lnTo>
                  <a:pt x="844442" y="976122"/>
                </a:lnTo>
                <a:lnTo>
                  <a:pt x="884839" y="951053"/>
                </a:lnTo>
                <a:lnTo>
                  <a:pt x="925591" y="926257"/>
                </a:lnTo>
                <a:lnTo>
                  <a:pt x="966596" y="901787"/>
                </a:lnTo>
                <a:lnTo>
                  <a:pt x="1007751" y="877698"/>
                </a:lnTo>
                <a:lnTo>
                  <a:pt x="1048952" y="854042"/>
                </a:lnTo>
                <a:lnTo>
                  <a:pt x="1090099" y="830873"/>
                </a:lnTo>
                <a:lnTo>
                  <a:pt x="1131087" y="808245"/>
                </a:lnTo>
                <a:lnTo>
                  <a:pt x="1171815" y="786210"/>
                </a:lnTo>
                <a:lnTo>
                  <a:pt x="1212180" y="764823"/>
                </a:lnTo>
                <a:lnTo>
                  <a:pt x="1252079" y="744136"/>
                </a:lnTo>
                <a:lnTo>
                  <a:pt x="1291410" y="724203"/>
                </a:lnTo>
                <a:lnTo>
                  <a:pt x="1330070" y="705078"/>
                </a:lnTo>
                <a:lnTo>
                  <a:pt x="1367655" y="686881"/>
                </a:lnTo>
                <a:lnTo>
                  <a:pt x="1403966" y="669643"/>
                </a:lnTo>
                <a:lnTo>
                  <a:pt x="1439213" y="653284"/>
                </a:lnTo>
                <a:lnTo>
                  <a:pt x="1507353" y="622880"/>
                </a:lnTo>
                <a:lnTo>
                  <a:pt x="1573745" y="595031"/>
                </a:lnTo>
                <a:lnTo>
                  <a:pt x="1640063" y="569095"/>
                </a:lnTo>
                <a:lnTo>
                  <a:pt x="1707979" y="544431"/>
                </a:lnTo>
                <a:lnTo>
                  <a:pt x="1779166" y="520398"/>
                </a:lnTo>
                <a:lnTo>
                  <a:pt x="1816509" y="508418"/>
                </a:lnTo>
                <a:lnTo>
                  <a:pt x="1855297" y="496356"/>
                </a:lnTo>
                <a:lnTo>
                  <a:pt x="1895739" y="484131"/>
                </a:lnTo>
                <a:lnTo>
                  <a:pt x="1938044" y="471663"/>
                </a:lnTo>
                <a:lnTo>
                  <a:pt x="1982421" y="458873"/>
                </a:lnTo>
                <a:lnTo>
                  <a:pt x="2029079" y="445679"/>
                </a:lnTo>
                <a:lnTo>
                  <a:pt x="2078228" y="432003"/>
                </a:lnTo>
                <a:lnTo>
                  <a:pt x="2130698" y="417772"/>
                </a:lnTo>
                <a:lnTo>
                  <a:pt x="2186898" y="403058"/>
                </a:lnTo>
                <a:lnTo>
                  <a:pt x="2246399" y="387943"/>
                </a:lnTo>
                <a:lnTo>
                  <a:pt x="2308775" y="372505"/>
                </a:lnTo>
                <a:lnTo>
                  <a:pt x="2373598" y="356825"/>
                </a:lnTo>
                <a:lnTo>
                  <a:pt x="2440440" y="340983"/>
                </a:lnTo>
                <a:lnTo>
                  <a:pt x="2508873" y="325058"/>
                </a:lnTo>
                <a:lnTo>
                  <a:pt x="2578471" y="309130"/>
                </a:lnTo>
                <a:lnTo>
                  <a:pt x="2648806" y="293280"/>
                </a:lnTo>
                <a:lnTo>
                  <a:pt x="2719451" y="277587"/>
                </a:lnTo>
                <a:lnTo>
                  <a:pt x="2789977" y="262131"/>
                </a:lnTo>
                <a:lnTo>
                  <a:pt x="2859957" y="246992"/>
                </a:lnTo>
                <a:lnTo>
                  <a:pt x="2928965" y="232251"/>
                </a:lnTo>
                <a:lnTo>
                  <a:pt x="2996572" y="217986"/>
                </a:lnTo>
                <a:lnTo>
                  <a:pt x="3062351" y="204278"/>
                </a:lnTo>
                <a:lnTo>
                  <a:pt x="3125874" y="191207"/>
                </a:lnTo>
                <a:lnTo>
                  <a:pt x="3186714" y="178852"/>
                </a:lnTo>
                <a:lnTo>
                  <a:pt x="3244444" y="167295"/>
                </a:lnTo>
                <a:lnTo>
                  <a:pt x="3298636" y="156613"/>
                </a:lnTo>
                <a:lnTo>
                  <a:pt x="3348863" y="146888"/>
                </a:lnTo>
                <a:lnTo>
                  <a:pt x="3394992" y="138151"/>
                </a:lnTo>
                <a:lnTo>
                  <a:pt x="3437432" y="130298"/>
                </a:lnTo>
                <a:lnTo>
                  <a:pt x="3476560" y="123261"/>
                </a:lnTo>
                <a:lnTo>
                  <a:pt x="3546395" y="111372"/>
                </a:lnTo>
                <a:lnTo>
                  <a:pt x="3607529" y="101947"/>
                </a:lnTo>
                <a:lnTo>
                  <a:pt x="3662990" y="94453"/>
                </a:lnTo>
                <a:lnTo>
                  <a:pt x="3715808" y="88353"/>
                </a:lnTo>
                <a:lnTo>
                  <a:pt x="3769014" y="83114"/>
                </a:lnTo>
                <a:lnTo>
                  <a:pt x="3825636" y="78201"/>
                </a:lnTo>
                <a:lnTo>
                  <a:pt x="3888705" y="73078"/>
                </a:lnTo>
                <a:lnTo>
                  <a:pt x="3923604" y="70270"/>
                </a:lnTo>
                <a:lnTo>
                  <a:pt x="3961251" y="67210"/>
                </a:lnTo>
                <a:lnTo>
                  <a:pt x="4002024" y="63830"/>
                </a:lnTo>
                <a:lnTo>
                  <a:pt x="4045663" y="60255"/>
                </a:lnTo>
                <a:lnTo>
                  <a:pt x="4091547" y="56662"/>
                </a:lnTo>
                <a:lnTo>
                  <a:pt x="4139452" y="53066"/>
                </a:lnTo>
                <a:lnTo>
                  <a:pt x="4189154" y="49480"/>
                </a:lnTo>
                <a:lnTo>
                  <a:pt x="4240432" y="45917"/>
                </a:lnTo>
                <a:lnTo>
                  <a:pt x="4293062" y="42391"/>
                </a:lnTo>
                <a:lnTo>
                  <a:pt x="4346821" y="38915"/>
                </a:lnTo>
                <a:lnTo>
                  <a:pt x="4401486" y="35502"/>
                </a:lnTo>
                <a:lnTo>
                  <a:pt x="4456834" y="32166"/>
                </a:lnTo>
                <a:lnTo>
                  <a:pt x="4512643" y="28921"/>
                </a:lnTo>
                <a:lnTo>
                  <a:pt x="4568688" y="25779"/>
                </a:lnTo>
                <a:lnTo>
                  <a:pt x="4624748" y="22755"/>
                </a:lnTo>
                <a:lnTo>
                  <a:pt x="4680599" y="19862"/>
                </a:lnTo>
                <a:lnTo>
                  <a:pt x="4736018" y="17112"/>
                </a:lnTo>
                <a:lnTo>
                  <a:pt x="4790783" y="14520"/>
                </a:lnTo>
                <a:lnTo>
                  <a:pt x="4844670" y="12099"/>
                </a:lnTo>
                <a:lnTo>
                  <a:pt x="4897456" y="9863"/>
                </a:lnTo>
                <a:lnTo>
                  <a:pt x="4948918" y="7824"/>
                </a:lnTo>
                <a:lnTo>
                  <a:pt x="4998833" y="5997"/>
                </a:lnTo>
                <a:lnTo>
                  <a:pt x="5046980" y="4394"/>
                </a:lnTo>
                <a:lnTo>
                  <a:pt x="5095696" y="3053"/>
                </a:lnTo>
                <a:lnTo>
                  <a:pt x="5147061" y="1987"/>
                </a:lnTo>
                <a:lnTo>
                  <a:pt x="5200520" y="1173"/>
                </a:lnTo>
                <a:lnTo>
                  <a:pt x="5255515" y="590"/>
                </a:lnTo>
                <a:lnTo>
                  <a:pt x="5311489" y="215"/>
                </a:lnTo>
                <a:lnTo>
                  <a:pt x="5367886" y="26"/>
                </a:lnTo>
                <a:lnTo>
                  <a:pt x="5424149" y="0"/>
                </a:lnTo>
                <a:lnTo>
                  <a:pt x="5479722" y="115"/>
                </a:lnTo>
                <a:lnTo>
                  <a:pt x="5534048" y="349"/>
                </a:lnTo>
                <a:lnTo>
                  <a:pt x="5586571" y="679"/>
                </a:lnTo>
                <a:lnTo>
                  <a:pt x="5636733" y="1084"/>
                </a:lnTo>
                <a:lnTo>
                  <a:pt x="5683978" y="1541"/>
                </a:lnTo>
                <a:lnTo>
                  <a:pt x="5727750" y="2028"/>
                </a:lnTo>
                <a:lnTo>
                  <a:pt x="5767491" y="2522"/>
                </a:lnTo>
                <a:lnTo>
                  <a:pt x="5832656" y="3443"/>
                </a:lnTo>
                <a:lnTo>
                  <a:pt x="5875021" y="4127"/>
                </a:lnTo>
                <a:lnTo>
                  <a:pt x="5890133" y="4394"/>
                </a:lnTo>
                <a:lnTo>
                  <a:pt x="6495796" y="4394"/>
                </a:lnTo>
                <a:lnTo>
                  <a:pt x="6545803" y="5858"/>
                </a:lnTo>
                <a:lnTo>
                  <a:pt x="6594623" y="7815"/>
                </a:lnTo>
                <a:lnTo>
                  <a:pt x="6641897" y="10156"/>
                </a:lnTo>
                <a:lnTo>
                  <a:pt x="6687269" y="12772"/>
                </a:lnTo>
                <a:lnTo>
                  <a:pt x="6730380" y="15554"/>
                </a:lnTo>
                <a:lnTo>
                  <a:pt x="6770874" y="18394"/>
                </a:lnTo>
                <a:lnTo>
                  <a:pt x="6825926" y="22521"/>
                </a:lnTo>
                <a:lnTo>
                  <a:pt x="6858313" y="25027"/>
                </a:lnTo>
                <a:lnTo>
                  <a:pt x="6873078" y="26165"/>
                </a:lnTo>
                <a:lnTo>
                  <a:pt x="6886832" y="27208"/>
                </a:lnTo>
                <a:lnTo>
                  <a:pt x="6899529" y="28143"/>
                </a:lnTo>
                <a:lnTo>
                  <a:pt x="6919115" y="29588"/>
                </a:lnTo>
                <a:lnTo>
                  <a:pt x="6928865" y="30326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177158" y="2750057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055" y="0"/>
                </a:moveTo>
                <a:lnTo>
                  <a:pt x="3937" y="402970"/>
                </a:lnTo>
                <a:lnTo>
                  <a:pt x="0" y="1202181"/>
                </a:lnTo>
                <a:lnTo>
                  <a:pt x="700532" y="1606677"/>
                </a:lnTo>
                <a:lnTo>
                  <a:pt x="1390777" y="1203705"/>
                </a:lnTo>
                <a:lnTo>
                  <a:pt x="1394587" y="404367"/>
                </a:lnTo>
                <a:lnTo>
                  <a:pt x="6940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177158" y="2750057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0"/>
                </a:moveTo>
                <a:lnTo>
                  <a:pt x="694055" y="0"/>
                </a:lnTo>
                <a:lnTo>
                  <a:pt x="1394587" y="404367"/>
                </a:lnTo>
                <a:lnTo>
                  <a:pt x="1390777" y="1203705"/>
                </a:lnTo>
                <a:lnTo>
                  <a:pt x="700532" y="1606677"/>
                </a:lnTo>
                <a:lnTo>
                  <a:pt x="0" y="1202181"/>
                </a:lnTo>
                <a:lnTo>
                  <a:pt x="3937" y="40297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901059" y="4016883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1"/>
                </a:moveTo>
                <a:lnTo>
                  <a:pt x="694054" y="0"/>
                </a:lnTo>
                <a:lnTo>
                  <a:pt x="1394587" y="404368"/>
                </a:lnTo>
                <a:lnTo>
                  <a:pt x="1390777" y="1203706"/>
                </a:lnTo>
                <a:lnTo>
                  <a:pt x="700531" y="1606651"/>
                </a:lnTo>
                <a:lnTo>
                  <a:pt x="0" y="1202182"/>
                </a:lnTo>
                <a:lnTo>
                  <a:pt x="3937" y="40297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910584" y="1483233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054" y="0"/>
                </a:moveTo>
                <a:lnTo>
                  <a:pt x="3937" y="402970"/>
                </a:lnTo>
                <a:lnTo>
                  <a:pt x="0" y="1202181"/>
                </a:lnTo>
                <a:lnTo>
                  <a:pt x="700531" y="1606677"/>
                </a:lnTo>
                <a:lnTo>
                  <a:pt x="1390777" y="1203705"/>
                </a:lnTo>
                <a:lnTo>
                  <a:pt x="1394587" y="404367"/>
                </a:lnTo>
                <a:lnTo>
                  <a:pt x="69405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910584" y="1483233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0"/>
                </a:moveTo>
                <a:lnTo>
                  <a:pt x="694054" y="0"/>
                </a:lnTo>
                <a:lnTo>
                  <a:pt x="1394587" y="404367"/>
                </a:lnTo>
                <a:lnTo>
                  <a:pt x="1390777" y="1203705"/>
                </a:lnTo>
                <a:lnTo>
                  <a:pt x="700531" y="1606677"/>
                </a:lnTo>
                <a:lnTo>
                  <a:pt x="0" y="1202181"/>
                </a:lnTo>
                <a:lnTo>
                  <a:pt x="3937" y="40297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158108" y="216408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055" y="0"/>
                </a:moveTo>
                <a:lnTo>
                  <a:pt x="3937" y="402971"/>
                </a:lnTo>
                <a:lnTo>
                  <a:pt x="0" y="1202182"/>
                </a:lnTo>
                <a:lnTo>
                  <a:pt x="700532" y="1606677"/>
                </a:lnTo>
                <a:lnTo>
                  <a:pt x="1390777" y="1203706"/>
                </a:lnTo>
                <a:lnTo>
                  <a:pt x="1394587" y="404368"/>
                </a:lnTo>
                <a:lnTo>
                  <a:pt x="6940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158108" y="216408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1"/>
                </a:moveTo>
                <a:lnTo>
                  <a:pt x="694055" y="0"/>
                </a:lnTo>
                <a:lnTo>
                  <a:pt x="1394587" y="404368"/>
                </a:lnTo>
                <a:lnTo>
                  <a:pt x="1390777" y="1203706"/>
                </a:lnTo>
                <a:lnTo>
                  <a:pt x="700532" y="1606677"/>
                </a:lnTo>
                <a:lnTo>
                  <a:pt x="0" y="1202182"/>
                </a:lnTo>
                <a:lnTo>
                  <a:pt x="3937" y="40297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644009" y="5274183"/>
            <a:ext cx="1395095" cy="1584325"/>
          </a:xfrm>
          <a:custGeom>
            <a:avLst/>
            <a:gdLst/>
            <a:ahLst/>
            <a:cxnLst/>
            <a:rect l="l" t="t" r="r" b="b"/>
            <a:pathLst>
              <a:path w="1395095" h="1584325">
                <a:moveTo>
                  <a:pt x="694054" y="0"/>
                </a:moveTo>
                <a:lnTo>
                  <a:pt x="3937" y="402958"/>
                </a:lnTo>
                <a:lnTo>
                  <a:pt x="0" y="1202220"/>
                </a:lnTo>
                <a:lnTo>
                  <a:pt x="660966" y="1583815"/>
                </a:lnTo>
                <a:lnTo>
                  <a:pt x="739656" y="1583815"/>
                </a:lnTo>
                <a:lnTo>
                  <a:pt x="1390777" y="1203667"/>
                </a:lnTo>
                <a:lnTo>
                  <a:pt x="1394587" y="404406"/>
                </a:lnTo>
                <a:lnTo>
                  <a:pt x="69405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647946" y="5274183"/>
            <a:ext cx="1390650" cy="1584325"/>
          </a:xfrm>
          <a:custGeom>
            <a:avLst/>
            <a:gdLst/>
            <a:ahLst/>
            <a:cxnLst/>
            <a:rect l="l" t="t" r="r" b="b"/>
            <a:pathLst>
              <a:path w="1390650" h="1584325">
                <a:moveTo>
                  <a:pt x="0" y="402958"/>
                </a:moveTo>
                <a:lnTo>
                  <a:pt x="690117" y="0"/>
                </a:lnTo>
                <a:lnTo>
                  <a:pt x="1390650" y="404406"/>
                </a:lnTo>
                <a:lnTo>
                  <a:pt x="1386839" y="1203667"/>
                </a:lnTo>
                <a:lnTo>
                  <a:pt x="735719" y="158381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644009" y="5677141"/>
            <a:ext cx="661035" cy="1181100"/>
          </a:xfrm>
          <a:custGeom>
            <a:avLst/>
            <a:gdLst/>
            <a:ahLst/>
            <a:cxnLst/>
            <a:rect l="l" t="t" r="r" b="b"/>
            <a:pathLst>
              <a:path w="661035" h="1181100">
                <a:moveTo>
                  <a:pt x="660966" y="1180857"/>
                </a:moveTo>
                <a:lnTo>
                  <a:pt x="0" y="799261"/>
                </a:lnTo>
                <a:lnTo>
                  <a:pt x="393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4214" y="4007358"/>
            <a:ext cx="802005" cy="1607185"/>
          </a:xfrm>
          <a:custGeom>
            <a:avLst/>
            <a:gdLst/>
            <a:ahLst/>
            <a:cxnLst/>
            <a:rect l="l" t="t" r="r" b="b"/>
            <a:pathLst>
              <a:path w="802005" h="1607185">
                <a:moveTo>
                  <a:pt x="101349" y="0"/>
                </a:moveTo>
                <a:lnTo>
                  <a:pt x="0" y="62865"/>
                </a:lnTo>
                <a:lnTo>
                  <a:pt x="3425" y="1545971"/>
                </a:lnTo>
                <a:lnTo>
                  <a:pt x="107750" y="1606651"/>
                </a:lnTo>
                <a:lnTo>
                  <a:pt x="797982" y="1203706"/>
                </a:lnTo>
                <a:lnTo>
                  <a:pt x="801869" y="404368"/>
                </a:lnTo>
                <a:lnTo>
                  <a:pt x="10134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4214" y="4007358"/>
            <a:ext cx="802005" cy="1607185"/>
          </a:xfrm>
          <a:custGeom>
            <a:avLst/>
            <a:gdLst/>
            <a:ahLst/>
            <a:cxnLst/>
            <a:rect l="l" t="t" r="r" b="b"/>
            <a:pathLst>
              <a:path w="802005" h="1607185">
                <a:moveTo>
                  <a:pt x="0" y="62865"/>
                </a:moveTo>
                <a:lnTo>
                  <a:pt x="101349" y="0"/>
                </a:lnTo>
                <a:lnTo>
                  <a:pt x="801869" y="404368"/>
                </a:lnTo>
                <a:lnTo>
                  <a:pt x="797982" y="1203706"/>
                </a:lnTo>
                <a:lnTo>
                  <a:pt x="107750" y="1606651"/>
                </a:lnTo>
                <a:lnTo>
                  <a:pt x="3425" y="1545971"/>
                </a:lnTo>
                <a:lnTo>
                  <a:pt x="0" y="6286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09245" y="5293233"/>
            <a:ext cx="1391285" cy="1565275"/>
          </a:xfrm>
          <a:custGeom>
            <a:avLst/>
            <a:gdLst/>
            <a:ahLst/>
            <a:cxnLst/>
            <a:rect l="l" t="t" r="r" b="b"/>
            <a:pathLst>
              <a:path w="1391285" h="1565275">
                <a:moveTo>
                  <a:pt x="0" y="402958"/>
                </a:moveTo>
                <a:lnTo>
                  <a:pt x="690219" y="0"/>
                </a:lnTo>
                <a:lnTo>
                  <a:pt x="1390700" y="404406"/>
                </a:lnTo>
                <a:lnTo>
                  <a:pt x="1386890" y="1203667"/>
                </a:lnTo>
                <a:lnTo>
                  <a:pt x="768376" y="156476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05359" y="5696191"/>
            <a:ext cx="628015" cy="1162050"/>
          </a:xfrm>
          <a:custGeom>
            <a:avLst/>
            <a:gdLst/>
            <a:ahLst/>
            <a:cxnLst/>
            <a:rect l="l" t="t" r="r" b="b"/>
            <a:pathLst>
              <a:path w="628015" h="1162050">
                <a:moveTo>
                  <a:pt x="627946" y="1161807"/>
                </a:moveTo>
                <a:lnTo>
                  <a:pt x="0" y="799261"/>
                </a:lnTo>
                <a:lnTo>
                  <a:pt x="3886" y="0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33934" y="2740532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118" y="0"/>
                </a:moveTo>
                <a:lnTo>
                  <a:pt x="3886" y="402970"/>
                </a:lnTo>
                <a:lnTo>
                  <a:pt x="0" y="1202181"/>
                </a:lnTo>
                <a:lnTo>
                  <a:pt x="700506" y="1606677"/>
                </a:lnTo>
                <a:lnTo>
                  <a:pt x="1390777" y="1203705"/>
                </a:lnTo>
                <a:lnTo>
                  <a:pt x="1394586" y="404367"/>
                </a:lnTo>
                <a:lnTo>
                  <a:pt x="6941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33934" y="2740532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886" y="402970"/>
                </a:moveTo>
                <a:lnTo>
                  <a:pt x="694118" y="0"/>
                </a:lnTo>
                <a:lnTo>
                  <a:pt x="1394586" y="404367"/>
                </a:lnTo>
                <a:lnTo>
                  <a:pt x="1390777" y="1203705"/>
                </a:lnTo>
                <a:lnTo>
                  <a:pt x="700506" y="1606677"/>
                </a:lnTo>
                <a:lnTo>
                  <a:pt x="0" y="1202181"/>
                </a:lnTo>
                <a:lnTo>
                  <a:pt x="3886" y="40297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957833" y="4016883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886" y="402971"/>
                </a:moveTo>
                <a:lnTo>
                  <a:pt x="694054" y="0"/>
                </a:lnTo>
                <a:lnTo>
                  <a:pt x="1394586" y="404368"/>
                </a:lnTo>
                <a:lnTo>
                  <a:pt x="1390777" y="1203706"/>
                </a:lnTo>
                <a:lnTo>
                  <a:pt x="700532" y="1606651"/>
                </a:lnTo>
                <a:lnTo>
                  <a:pt x="0" y="1202182"/>
                </a:lnTo>
                <a:lnTo>
                  <a:pt x="3886" y="40297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695195" y="5302758"/>
            <a:ext cx="1390650" cy="1555750"/>
          </a:xfrm>
          <a:custGeom>
            <a:avLst/>
            <a:gdLst/>
            <a:ahLst/>
            <a:cxnLst/>
            <a:rect l="l" t="t" r="r" b="b"/>
            <a:pathLst>
              <a:path w="1390650" h="1555750">
                <a:moveTo>
                  <a:pt x="0" y="402958"/>
                </a:moveTo>
                <a:lnTo>
                  <a:pt x="690118" y="0"/>
                </a:lnTo>
                <a:lnTo>
                  <a:pt x="1390650" y="404406"/>
                </a:lnTo>
                <a:lnTo>
                  <a:pt x="1386840" y="1203667"/>
                </a:lnTo>
                <a:lnTo>
                  <a:pt x="784663" y="155524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691258" y="5705716"/>
            <a:ext cx="611505" cy="1152525"/>
          </a:xfrm>
          <a:custGeom>
            <a:avLst/>
            <a:gdLst/>
            <a:ahLst/>
            <a:cxnLst/>
            <a:rect l="l" t="t" r="r" b="b"/>
            <a:pathLst>
              <a:path w="611505" h="1152525">
                <a:moveTo>
                  <a:pt x="611471" y="1152282"/>
                </a:moveTo>
                <a:lnTo>
                  <a:pt x="0" y="799261"/>
                </a:lnTo>
                <a:lnTo>
                  <a:pt x="393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710308" y="2750057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055" y="0"/>
                </a:moveTo>
                <a:lnTo>
                  <a:pt x="3937" y="402970"/>
                </a:lnTo>
                <a:lnTo>
                  <a:pt x="0" y="1202181"/>
                </a:lnTo>
                <a:lnTo>
                  <a:pt x="700532" y="1606677"/>
                </a:lnTo>
                <a:lnTo>
                  <a:pt x="1390777" y="1203705"/>
                </a:lnTo>
                <a:lnTo>
                  <a:pt x="1394587" y="404367"/>
                </a:lnTo>
                <a:lnTo>
                  <a:pt x="6940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710308" y="2750057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0"/>
                </a:moveTo>
                <a:lnTo>
                  <a:pt x="694055" y="0"/>
                </a:lnTo>
                <a:lnTo>
                  <a:pt x="1394587" y="404367"/>
                </a:lnTo>
                <a:lnTo>
                  <a:pt x="1390777" y="1203705"/>
                </a:lnTo>
                <a:lnTo>
                  <a:pt x="700532" y="1606677"/>
                </a:lnTo>
                <a:lnTo>
                  <a:pt x="0" y="1202181"/>
                </a:lnTo>
                <a:lnTo>
                  <a:pt x="3937" y="40297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976883" y="1454658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886" y="402970"/>
                </a:moveTo>
                <a:lnTo>
                  <a:pt x="694054" y="0"/>
                </a:lnTo>
                <a:lnTo>
                  <a:pt x="1394586" y="404367"/>
                </a:lnTo>
                <a:lnTo>
                  <a:pt x="1390777" y="1203705"/>
                </a:lnTo>
                <a:lnTo>
                  <a:pt x="700532" y="1606677"/>
                </a:lnTo>
                <a:lnTo>
                  <a:pt x="0" y="1202181"/>
                </a:lnTo>
                <a:lnTo>
                  <a:pt x="3886" y="40297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987158" y="4035933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055" y="0"/>
                </a:moveTo>
                <a:lnTo>
                  <a:pt x="3937" y="402971"/>
                </a:lnTo>
                <a:lnTo>
                  <a:pt x="0" y="1202182"/>
                </a:lnTo>
                <a:lnTo>
                  <a:pt x="700532" y="1606651"/>
                </a:lnTo>
                <a:lnTo>
                  <a:pt x="1390777" y="1203706"/>
                </a:lnTo>
                <a:lnTo>
                  <a:pt x="1394587" y="404368"/>
                </a:lnTo>
                <a:lnTo>
                  <a:pt x="6940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987158" y="4035933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1"/>
                </a:moveTo>
                <a:lnTo>
                  <a:pt x="694055" y="0"/>
                </a:lnTo>
                <a:lnTo>
                  <a:pt x="1394587" y="404368"/>
                </a:lnTo>
                <a:lnTo>
                  <a:pt x="1390777" y="1203706"/>
                </a:lnTo>
                <a:lnTo>
                  <a:pt x="700532" y="1606651"/>
                </a:lnTo>
                <a:lnTo>
                  <a:pt x="0" y="1202182"/>
                </a:lnTo>
                <a:lnTo>
                  <a:pt x="3937" y="40297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7734045" y="5312283"/>
            <a:ext cx="1390650" cy="1546225"/>
          </a:xfrm>
          <a:custGeom>
            <a:avLst/>
            <a:gdLst/>
            <a:ahLst/>
            <a:cxnLst/>
            <a:rect l="l" t="t" r="r" b="b"/>
            <a:pathLst>
              <a:path w="1390650" h="1546225">
                <a:moveTo>
                  <a:pt x="0" y="402958"/>
                </a:moveTo>
                <a:lnTo>
                  <a:pt x="690118" y="0"/>
                </a:lnTo>
                <a:lnTo>
                  <a:pt x="1390650" y="404406"/>
                </a:lnTo>
                <a:lnTo>
                  <a:pt x="1386839" y="1203667"/>
                </a:lnTo>
                <a:lnTo>
                  <a:pt x="800977" y="154571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7730108" y="5715241"/>
            <a:ext cx="594995" cy="1143000"/>
          </a:xfrm>
          <a:custGeom>
            <a:avLst/>
            <a:gdLst/>
            <a:ahLst/>
            <a:cxnLst/>
            <a:rect l="l" t="t" r="r" b="b"/>
            <a:pathLst>
              <a:path w="594995" h="1143000">
                <a:moveTo>
                  <a:pt x="594972" y="1142757"/>
                </a:moveTo>
                <a:lnTo>
                  <a:pt x="0" y="799261"/>
                </a:lnTo>
                <a:lnTo>
                  <a:pt x="393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7730108" y="2759582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055" y="0"/>
                </a:moveTo>
                <a:lnTo>
                  <a:pt x="3937" y="402970"/>
                </a:lnTo>
                <a:lnTo>
                  <a:pt x="0" y="1202181"/>
                </a:lnTo>
                <a:lnTo>
                  <a:pt x="700532" y="1606677"/>
                </a:lnTo>
                <a:lnTo>
                  <a:pt x="1390777" y="1203705"/>
                </a:lnTo>
                <a:lnTo>
                  <a:pt x="1394587" y="404367"/>
                </a:lnTo>
                <a:lnTo>
                  <a:pt x="6940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7730108" y="2759582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0"/>
                </a:moveTo>
                <a:lnTo>
                  <a:pt x="694055" y="0"/>
                </a:lnTo>
                <a:lnTo>
                  <a:pt x="1394587" y="404367"/>
                </a:lnTo>
                <a:lnTo>
                  <a:pt x="1390777" y="1203705"/>
                </a:lnTo>
                <a:lnTo>
                  <a:pt x="700532" y="1606677"/>
                </a:lnTo>
                <a:lnTo>
                  <a:pt x="0" y="1202181"/>
                </a:lnTo>
                <a:lnTo>
                  <a:pt x="3937" y="40297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8463533" y="4043867"/>
            <a:ext cx="680720" cy="1587500"/>
          </a:xfrm>
          <a:custGeom>
            <a:avLst/>
            <a:gdLst/>
            <a:ahLst/>
            <a:cxnLst/>
            <a:rect l="l" t="t" r="r" b="b"/>
            <a:pathLst>
              <a:path w="680720" h="1587500">
                <a:moveTo>
                  <a:pt x="680466" y="0"/>
                </a:moveTo>
                <a:lnTo>
                  <a:pt x="3937" y="395036"/>
                </a:lnTo>
                <a:lnTo>
                  <a:pt x="0" y="1194247"/>
                </a:lnTo>
                <a:lnTo>
                  <a:pt x="680466" y="1587131"/>
                </a:lnTo>
                <a:lnTo>
                  <a:pt x="68046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8467470" y="4043867"/>
            <a:ext cx="676910" cy="395605"/>
          </a:xfrm>
          <a:custGeom>
            <a:avLst/>
            <a:gdLst/>
            <a:ahLst/>
            <a:cxnLst/>
            <a:rect l="l" t="t" r="r" b="b"/>
            <a:pathLst>
              <a:path w="676909" h="395604">
                <a:moveTo>
                  <a:pt x="0" y="395036"/>
                </a:moveTo>
                <a:lnTo>
                  <a:pt x="676528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8463533" y="4438903"/>
            <a:ext cx="680720" cy="1192530"/>
          </a:xfrm>
          <a:custGeom>
            <a:avLst/>
            <a:gdLst/>
            <a:ahLst/>
            <a:cxnLst/>
            <a:rect l="l" t="t" r="r" b="b"/>
            <a:pathLst>
              <a:path w="680720" h="1192529">
                <a:moveTo>
                  <a:pt x="680466" y="1192094"/>
                </a:moveTo>
                <a:lnTo>
                  <a:pt x="0" y="799211"/>
                </a:lnTo>
                <a:lnTo>
                  <a:pt x="393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8467470" y="1500692"/>
            <a:ext cx="676910" cy="395605"/>
          </a:xfrm>
          <a:custGeom>
            <a:avLst/>
            <a:gdLst/>
            <a:ahLst/>
            <a:cxnLst/>
            <a:rect l="l" t="t" r="r" b="b"/>
            <a:pathLst>
              <a:path w="676909" h="395605">
                <a:moveTo>
                  <a:pt x="0" y="395036"/>
                </a:moveTo>
                <a:lnTo>
                  <a:pt x="676528" y="0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8463533" y="1895729"/>
            <a:ext cx="680720" cy="1192530"/>
          </a:xfrm>
          <a:custGeom>
            <a:avLst/>
            <a:gdLst/>
            <a:ahLst/>
            <a:cxnLst/>
            <a:rect l="l" t="t" r="r" b="b"/>
            <a:pathLst>
              <a:path w="680720" h="1192530">
                <a:moveTo>
                  <a:pt x="680466" y="1192119"/>
                </a:moveTo>
                <a:lnTo>
                  <a:pt x="0" y="799211"/>
                </a:lnTo>
                <a:lnTo>
                  <a:pt x="393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457200" y="333476"/>
            <a:ext cx="8229600" cy="6186170"/>
          </a:xfrm>
          <a:custGeom>
            <a:avLst/>
            <a:gdLst/>
            <a:ahLst/>
            <a:cxnLst/>
            <a:rect l="l" t="t" r="r" b="b"/>
            <a:pathLst>
              <a:path w="8229600" h="6186170">
                <a:moveTo>
                  <a:pt x="0" y="6185661"/>
                </a:moveTo>
                <a:lnTo>
                  <a:pt x="8229600" y="6185661"/>
                </a:lnTo>
                <a:lnTo>
                  <a:pt x="8229600" y="0"/>
                </a:lnTo>
                <a:lnTo>
                  <a:pt x="0" y="0"/>
                </a:lnTo>
                <a:lnTo>
                  <a:pt x="0" y="61856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457200" y="333476"/>
            <a:ext cx="8229600" cy="6186170"/>
          </a:xfrm>
          <a:custGeom>
            <a:avLst/>
            <a:gdLst/>
            <a:ahLst/>
            <a:cxnLst/>
            <a:rect l="l" t="t" r="r" b="b"/>
            <a:pathLst>
              <a:path w="8229600" h="6186170">
                <a:moveTo>
                  <a:pt x="0" y="6185661"/>
                </a:moveTo>
                <a:lnTo>
                  <a:pt x="8229600" y="6185661"/>
                </a:lnTo>
                <a:lnTo>
                  <a:pt x="8229600" y="0"/>
                </a:lnTo>
                <a:lnTo>
                  <a:pt x="0" y="0"/>
                </a:lnTo>
                <a:lnTo>
                  <a:pt x="0" y="6185661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4561204" y="0"/>
            <a:ext cx="3679190" cy="678180"/>
          </a:xfrm>
          <a:custGeom>
            <a:avLst/>
            <a:gdLst/>
            <a:ahLst/>
            <a:cxnLst/>
            <a:rect l="l" t="t" r="r" b="b"/>
            <a:pathLst>
              <a:path w="3679190" h="678180">
                <a:moveTo>
                  <a:pt x="0" y="677672"/>
                </a:moveTo>
                <a:lnTo>
                  <a:pt x="3679062" y="677672"/>
                </a:lnTo>
                <a:lnTo>
                  <a:pt x="3679062" y="0"/>
                </a:lnTo>
                <a:lnTo>
                  <a:pt x="0" y="0"/>
                </a:lnTo>
                <a:lnTo>
                  <a:pt x="0" y="677672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4561204" y="0"/>
            <a:ext cx="3679190" cy="678180"/>
          </a:xfrm>
          <a:custGeom>
            <a:avLst/>
            <a:gdLst/>
            <a:ahLst/>
            <a:cxnLst/>
            <a:rect l="l" t="t" r="r" b="b"/>
            <a:pathLst>
              <a:path w="3679190" h="678180">
                <a:moveTo>
                  <a:pt x="0" y="677672"/>
                </a:moveTo>
                <a:lnTo>
                  <a:pt x="3679062" y="677672"/>
                </a:lnTo>
                <a:lnTo>
                  <a:pt x="3679062" y="0"/>
                </a:lnTo>
              </a:path>
            </a:pathLst>
          </a:custGeom>
          <a:ln w="15875">
            <a:solidFill>
              <a:srgbClr val="74A4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4561204" y="0"/>
            <a:ext cx="0" cy="678180"/>
          </a:xfrm>
          <a:custGeom>
            <a:avLst/>
            <a:gdLst/>
            <a:ahLst/>
            <a:cxnLst/>
            <a:rect l="l" t="t" r="r" b="b"/>
            <a:pathLst>
              <a:path h="678180">
                <a:moveTo>
                  <a:pt x="0" y="0"/>
                </a:moveTo>
                <a:lnTo>
                  <a:pt x="0" y="677672"/>
                </a:lnTo>
              </a:path>
            </a:pathLst>
          </a:custGeom>
          <a:ln w="15875">
            <a:solidFill>
              <a:srgbClr val="74A4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4649089" y="0"/>
            <a:ext cx="3505200" cy="602615"/>
          </a:xfrm>
          <a:custGeom>
            <a:avLst/>
            <a:gdLst/>
            <a:ahLst/>
            <a:cxnLst/>
            <a:rect l="l" t="t" r="r" b="b"/>
            <a:pathLst>
              <a:path w="3505200" h="602615">
                <a:moveTo>
                  <a:pt x="0" y="602488"/>
                </a:moveTo>
                <a:lnTo>
                  <a:pt x="3505199" y="602488"/>
                </a:lnTo>
                <a:lnTo>
                  <a:pt x="3505199" y="0"/>
                </a:lnTo>
                <a:lnTo>
                  <a:pt x="0" y="0"/>
                </a:lnTo>
                <a:lnTo>
                  <a:pt x="0" y="602488"/>
                </a:lnTo>
                <a:close/>
              </a:path>
            </a:pathLst>
          </a:custGeom>
          <a:solidFill>
            <a:srgbClr val="70685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 txBox="1"/>
          <p:nvPr/>
        </p:nvSpPr>
        <p:spPr>
          <a:xfrm>
            <a:off x="1122375" y="1201225"/>
            <a:ext cx="6263005" cy="920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3200" spc="-5" dirty="0">
                <a:solidFill>
                  <a:srgbClr val="93C500"/>
                </a:solidFill>
                <a:latin typeface="Century Gothic"/>
                <a:cs typeface="Century Gothic"/>
              </a:rPr>
              <a:t>Ba</a:t>
            </a:r>
            <a:r>
              <a:rPr sz="3200" spc="-15" dirty="0">
                <a:solidFill>
                  <a:srgbClr val="93C500"/>
                </a:solidFill>
                <a:latin typeface="Century Gothic"/>
                <a:cs typeface="Century Gothic"/>
              </a:rPr>
              <a:t>t</a:t>
            </a:r>
            <a:r>
              <a:rPr sz="3200" dirty="0">
                <a:solidFill>
                  <a:srgbClr val="93C500"/>
                </a:solidFill>
                <a:latin typeface="Century Gothic"/>
                <a:cs typeface="Century Gothic"/>
              </a:rPr>
              <a:t>tery</a:t>
            </a:r>
            <a:r>
              <a:rPr sz="3200" spc="-5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3200" dirty="0">
                <a:solidFill>
                  <a:srgbClr val="93C500"/>
                </a:solidFill>
                <a:latin typeface="Century Gothic"/>
                <a:cs typeface="Century Gothic"/>
              </a:rPr>
              <a:t>Types</a:t>
            </a:r>
            <a:r>
              <a:rPr sz="3200" spc="-25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3200" dirty="0">
                <a:solidFill>
                  <a:srgbClr val="93C500"/>
                </a:solidFill>
                <a:latin typeface="Century Gothic"/>
                <a:cs typeface="Century Gothic"/>
              </a:rPr>
              <a:t>for the</a:t>
            </a:r>
            <a:r>
              <a:rPr sz="3200" spc="-15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3200" dirty="0">
                <a:solidFill>
                  <a:srgbClr val="93C500"/>
                </a:solidFill>
                <a:latin typeface="Century Gothic"/>
                <a:cs typeface="Century Gothic"/>
              </a:rPr>
              <a:t>Alterna</a:t>
            </a:r>
            <a:r>
              <a:rPr sz="3200" spc="-20" dirty="0">
                <a:solidFill>
                  <a:srgbClr val="93C500"/>
                </a:solidFill>
                <a:latin typeface="Century Gothic"/>
                <a:cs typeface="Century Gothic"/>
              </a:rPr>
              <a:t>t</a:t>
            </a:r>
            <a:r>
              <a:rPr sz="3200" spc="-5" dirty="0">
                <a:solidFill>
                  <a:srgbClr val="93C500"/>
                </a:solidFill>
                <a:latin typeface="Century Gothic"/>
                <a:cs typeface="Century Gothic"/>
              </a:rPr>
              <a:t>ive Electr</a:t>
            </a:r>
            <a:r>
              <a:rPr sz="3200" spc="-15" dirty="0">
                <a:solidFill>
                  <a:srgbClr val="93C500"/>
                </a:solidFill>
                <a:latin typeface="Century Gothic"/>
                <a:cs typeface="Century Gothic"/>
              </a:rPr>
              <a:t>i</a:t>
            </a:r>
            <a:r>
              <a:rPr sz="3200" dirty="0">
                <a:solidFill>
                  <a:srgbClr val="93C500"/>
                </a:solidFill>
                <a:latin typeface="Century Gothic"/>
                <a:cs typeface="Century Gothic"/>
              </a:rPr>
              <a:t>c </a:t>
            </a:r>
            <a:r>
              <a:rPr sz="3200" spc="-5" dirty="0">
                <a:solidFill>
                  <a:srgbClr val="93C500"/>
                </a:solidFill>
                <a:latin typeface="Century Gothic"/>
                <a:cs typeface="Century Gothic"/>
              </a:rPr>
              <a:t>Dr</a:t>
            </a:r>
            <a:r>
              <a:rPr sz="3200" spc="-15" dirty="0">
                <a:solidFill>
                  <a:srgbClr val="93C500"/>
                </a:solidFill>
                <a:latin typeface="Century Gothic"/>
                <a:cs typeface="Century Gothic"/>
              </a:rPr>
              <a:t>i</a:t>
            </a:r>
            <a:r>
              <a:rPr sz="3200" spc="-5" dirty="0">
                <a:solidFill>
                  <a:srgbClr val="93C500"/>
                </a:solidFill>
                <a:latin typeface="Century Gothic"/>
                <a:cs typeface="Century Gothic"/>
              </a:rPr>
              <a:t>v</a:t>
            </a:r>
            <a:r>
              <a:rPr sz="3200" dirty="0">
                <a:solidFill>
                  <a:srgbClr val="93C500"/>
                </a:solidFill>
                <a:latin typeface="Century Gothic"/>
                <a:cs typeface="Century Gothic"/>
              </a:rPr>
              <a:t>e </a:t>
            </a:r>
            <a:r>
              <a:rPr sz="3200" spc="-5" dirty="0">
                <a:solidFill>
                  <a:srgbClr val="93C500"/>
                </a:solidFill>
                <a:latin typeface="Century Gothic"/>
                <a:cs typeface="Century Gothic"/>
              </a:rPr>
              <a:t>Vehicle</a:t>
            </a:r>
            <a:endParaRPr sz="3200">
              <a:latin typeface="Century Gothic"/>
              <a:cs typeface="Century Gothic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1491233" y="2409038"/>
            <a:ext cx="2383155" cy="508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250"/>
              </a:lnSpc>
            </a:pPr>
            <a:r>
              <a:rPr sz="1300" b="1" spc="-15" dirty="0">
                <a:solidFill>
                  <a:srgbClr val="93C500"/>
                </a:solidFill>
                <a:latin typeface="Century Gothic"/>
                <a:cs typeface="Century Gothic"/>
              </a:rPr>
              <a:t>Th</a:t>
            </a:r>
            <a:r>
              <a:rPr sz="1300" b="1" spc="-10" dirty="0">
                <a:solidFill>
                  <a:srgbClr val="93C500"/>
                </a:solidFill>
                <a:latin typeface="Century Gothic"/>
                <a:cs typeface="Century Gothic"/>
              </a:rPr>
              <a:t>e</a:t>
            </a:r>
            <a:r>
              <a:rPr sz="1300" b="1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1300" b="1" spc="-10" dirty="0">
                <a:solidFill>
                  <a:srgbClr val="93C500"/>
                </a:solidFill>
                <a:latin typeface="Century Gothic"/>
                <a:cs typeface="Century Gothic"/>
              </a:rPr>
              <a:t>Al</a:t>
            </a:r>
            <a:r>
              <a:rPr sz="1300" b="1" spc="-15" dirty="0">
                <a:solidFill>
                  <a:srgbClr val="93C500"/>
                </a:solidFill>
                <a:latin typeface="Century Gothic"/>
                <a:cs typeface="Century Gothic"/>
              </a:rPr>
              <a:t>ternat</a:t>
            </a:r>
            <a:r>
              <a:rPr sz="1300" b="1" spc="-5" dirty="0">
                <a:solidFill>
                  <a:srgbClr val="93C500"/>
                </a:solidFill>
                <a:latin typeface="Century Gothic"/>
                <a:cs typeface="Century Gothic"/>
              </a:rPr>
              <a:t>i</a:t>
            </a:r>
            <a:r>
              <a:rPr sz="1300" b="1" spc="-20" dirty="0">
                <a:solidFill>
                  <a:srgbClr val="93C500"/>
                </a:solidFill>
                <a:latin typeface="Century Gothic"/>
                <a:cs typeface="Century Gothic"/>
              </a:rPr>
              <a:t>v</a:t>
            </a:r>
            <a:r>
              <a:rPr sz="1300" b="1" spc="-10" dirty="0">
                <a:solidFill>
                  <a:srgbClr val="93C500"/>
                </a:solidFill>
                <a:latin typeface="Century Gothic"/>
                <a:cs typeface="Century Gothic"/>
              </a:rPr>
              <a:t>e</a:t>
            </a:r>
            <a:r>
              <a:rPr sz="1300" b="1" spc="25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1300" b="1" spc="-5" dirty="0">
                <a:solidFill>
                  <a:srgbClr val="93C500"/>
                </a:solidFill>
                <a:latin typeface="Century Gothic"/>
                <a:cs typeface="Century Gothic"/>
              </a:rPr>
              <a:t>El</a:t>
            </a:r>
            <a:r>
              <a:rPr sz="1300" b="1" spc="-15" dirty="0">
                <a:solidFill>
                  <a:srgbClr val="93C500"/>
                </a:solidFill>
                <a:latin typeface="Century Gothic"/>
                <a:cs typeface="Century Gothic"/>
              </a:rPr>
              <a:t>ect</a:t>
            </a:r>
            <a:r>
              <a:rPr sz="1300" b="1" spc="-10" dirty="0">
                <a:solidFill>
                  <a:srgbClr val="93C500"/>
                </a:solidFill>
                <a:latin typeface="Century Gothic"/>
                <a:cs typeface="Century Gothic"/>
              </a:rPr>
              <a:t>ric</a:t>
            </a:r>
            <a:r>
              <a:rPr sz="1300" b="1" spc="25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1300" b="1" spc="-15" dirty="0">
                <a:solidFill>
                  <a:srgbClr val="93C500"/>
                </a:solidFill>
                <a:latin typeface="Century Gothic"/>
                <a:cs typeface="Century Gothic"/>
              </a:rPr>
              <a:t>D</a:t>
            </a:r>
            <a:r>
              <a:rPr sz="1300" b="1" dirty="0">
                <a:solidFill>
                  <a:srgbClr val="93C500"/>
                </a:solidFill>
                <a:latin typeface="Century Gothic"/>
                <a:cs typeface="Century Gothic"/>
              </a:rPr>
              <a:t>r</a:t>
            </a:r>
            <a:r>
              <a:rPr sz="1300" b="1" spc="-5" dirty="0">
                <a:solidFill>
                  <a:srgbClr val="93C500"/>
                </a:solidFill>
                <a:latin typeface="Century Gothic"/>
                <a:cs typeface="Century Gothic"/>
              </a:rPr>
              <a:t>i</a:t>
            </a:r>
            <a:r>
              <a:rPr sz="1300" b="1" spc="-20" dirty="0">
                <a:solidFill>
                  <a:srgbClr val="93C500"/>
                </a:solidFill>
                <a:latin typeface="Century Gothic"/>
                <a:cs typeface="Century Gothic"/>
              </a:rPr>
              <a:t>v</a:t>
            </a:r>
            <a:r>
              <a:rPr sz="1300" b="1" spc="-10" dirty="0">
                <a:solidFill>
                  <a:srgbClr val="93C500"/>
                </a:solidFill>
                <a:latin typeface="Century Gothic"/>
                <a:cs typeface="Century Gothic"/>
              </a:rPr>
              <a:t>e V</a:t>
            </a:r>
            <a:r>
              <a:rPr sz="1300" b="1" spc="-15" dirty="0">
                <a:solidFill>
                  <a:srgbClr val="93C500"/>
                </a:solidFill>
                <a:latin typeface="Century Gothic"/>
                <a:cs typeface="Century Gothic"/>
              </a:rPr>
              <a:t>ehicl</a:t>
            </a:r>
            <a:r>
              <a:rPr sz="1300" b="1" spc="-10" dirty="0">
                <a:solidFill>
                  <a:srgbClr val="93C500"/>
                </a:solidFill>
                <a:latin typeface="Century Gothic"/>
                <a:cs typeface="Century Gothic"/>
              </a:rPr>
              <a:t>e</a:t>
            </a:r>
            <a:r>
              <a:rPr sz="1300" b="1" spc="20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1300" b="1" spc="-10" dirty="0">
                <a:solidFill>
                  <a:srgbClr val="93C500"/>
                </a:solidFill>
                <a:latin typeface="Century Gothic"/>
                <a:cs typeface="Century Gothic"/>
              </a:rPr>
              <a:t>(AED)</a:t>
            </a:r>
            <a:r>
              <a:rPr sz="1300" b="1" spc="20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1300" b="1" spc="-5" dirty="0">
                <a:solidFill>
                  <a:srgbClr val="93C500"/>
                </a:solidFill>
                <a:latin typeface="Century Gothic"/>
                <a:cs typeface="Century Gothic"/>
              </a:rPr>
              <a:t>is</a:t>
            </a:r>
            <a:r>
              <a:rPr sz="1300" b="1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1300" b="1" spc="-20" dirty="0">
                <a:solidFill>
                  <a:srgbClr val="93C500"/>
                </a:solidFill>
                <a:latin typeface="Century Gothic"/>
                <a:cs typeface="Century Gothic"/>
              </a:rPr>
              <a:t>a</a:t>
            </a:r>
            <a:r>
              <a:rPr sz="1300" b="1" spc="-10" dirty="0">
                <a:solidFill>
                  <a:srgbClr val="93C500"/>
                </a:solidFill>
                <a:latin typeface="Century Gothic"/>
                <a:cs typeface="Century Gothic"/>
              </a:rPr>
              <a:t>n</a:t>
            </a:r>
            <a:r>
              <a:rPr sz="1300" b="1" spc="5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1300" b="1" spc="-10" dirty="0">
                <a:solidFill>
                  <a:srgbClr val="93C500"/>
                </a:solidFill>
                <a:latin typeface="Century Gothic"/>
                <a:cs typeface="Century Gothic"/>
              </a:rPr>
              <a:t>Elec</a:t>
            </a:r>
            <a:r>
              <a:rPr sz="1300" b="1" spc="-15" dirty="0">
                <a:solidFill>
                  <a:srgbClr val="93C500"/>
                </a:solidFill>
                <a:latin typeface="Century Gothic"/>
                <a:cs typeface="Century Gothic"/>
              </a:rPr>
              <a:t>t</a:t>
            </a:r>
            <a:r>
              <a:rPr sz="1300" b="1" spc="-10" dirty="0">
                <a:solidFill>
                  <a:srgbClr val="93C500"/>
                </a:solidFill>
                <a:latin typeface="Century Gothic"/>
                <a:cs typeface="Century Gothic"/>
              </a:rPr>
              <a:t>ric</a:t>
            </a:r>
            <a:r>
              <a:rPr sz="1300" b="1" spc="25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1300" b="1" spc="-15" dirty="0">
                <a:solidFill>
                  <a:srgbClr val="93C500"/>
                </a:solidFill>
                <a:latin typeface="Century Gothic"/>
                <a:cs typeface="Century Gothic"/>
              </a:rPr>
              <a:t>or</a:t>
            </a:r>
            <a:r>
              <a:rPr sz="1300" b="1" spc="-10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1300" b="1" spc="-20" dirty="0">
                <a:solidFill>
                  <a:srgbClr val="93C500"/>
                </a:solidFill>
                <a:latin typeface="Century Gothic"/>
                <a:cs typeface="Century Gothic"/>
              </a:rPr>
              <a:t>H</a:t>
            </a:r>
            <a:r>
              <a:rPr sz="1300" b="1" spc="-10" dirty="0">
                <a:solidFill>
                  <a:srgbClr val="93C500"/>
                </a:solidFill>
                <a:latin typeface="Century Gothic"/>
                <a:cs typeface="Century Gothic"/>
              </a:rPr>
              <a:t>y</a:t>
            </a:r>
            <a:r>
              <a:rPr sz="1300" b="1" spc="-15" dirty="0">
                <a:solidFill>
                  <a:srgbClr val="93C500"/>
                </a:solidFill>
                <a:latin typeface="Century Gothic"/>
                <a:cs typeface="Century Gothic"/>
              </a:rPr>
              <a:t>bri</a:t>
            </a:r>
            <a:r>
              <a:rPr sz="1300" b="1" spc="-10" dirty="0">
                <a:solidFill>
                  <a:srgbClr val="93C500"/>
                </a:solidFill>
                <a:latin typeface="Century Gothic"/>
                <a:cs typeface="Century Gothic"/>
              </a:rPr>
              <a:t>d</a:t>
            </a:r>
            <a:r>
              <a:rPr sz="1300" b="1" spc="15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1300" b="1" spc="-10" dirty="0">
                <a:solidFill>
                  <a:srgbClr val="93C500"/>
                </a:solidFill>
                <a:latin typeface="Century Gothic"/>
                <a:cs typeface="Century Gothic"/>
              </a:rPr>
              <a:t>Elec</a:t>
            </a:r>
            <a:r>
              <a:rPr sz="1300" b="1" spc="-15" dirty="0">
                <a:solidFill>
                  <a:srgbClr val="93C500"/>
                </a:solidFill>
                <a:latin typeface="Century Gothic"/>
                <a:cs typeface="Century Gothic"/>
              </a:rPr>
              <a:t>t</a:t>
            </a:r>
            <a:r>
              <a:rPr sz="1300" b="1" spc="-10" dirty="0">
                <a:solidFill>
                  <a:srgbClr val="93C500"/>
                </a:solidFill>
                <a:latin typeface="Century Gothic"/>
                <a:cs typeface="Century Gothic"/>
              </a:rPr>
              <a:t>ric</a:t>
            </a:r>
            <a:r>
              <a:rPr sz="1300" b="1" spc="15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1300" b="1" spc="-10" dirty="0">
                <a:solidFill>
                  <a:srgbClr val="93C500"/>
                </a:solidFill>
                <a:latin typeface="Century Gothic"/>
                <a:cs typeface="Century Gothic"/>
              </a:rPr>
              <a:t>V</a:t>
            </a:r>
            <a:r>
              <a:rPr sz="1300" b="1" spc="-15" dirty="0">
                <a:solidFill>
                  <a:srgbClr val="93C500"/>
                </a:solidFill>
                <a:latin typeface="Century Gothic"/>
                <a:cs typeface="Century Gothic"/>
              </a:rPr>
              <a:t>ehicle</a:t>
            </a:r>
            <a:endParaRPr sz="1300">
              <a:latin typeface="Century Gothic"/>
              <a:cs typeface="Century Gothic"/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1041400" y="3488435"/>
            <a:ext cx="3419475" cy="180822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 txBox="1"/>
          <p:nvPr/>
        </p:nvSpPr>
        <p:spPr>
          <a:xfrm>
            <a:off x="4793107" y="2517827"/>
            <a:ext cx="2984500" cy="24060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0515" marR="5080">
              <a:lnSpc>
                <a:spcPct val="80000"/>
              </a:lnSpc>
            </a:pPr>
            <a:r>
              <a:rPr sz="1500" b="1" spc="-20" dirty="0">
                <a:solidFill>
                  <a:srgbClr val="93C500"/>
                </a:solidFill>
                <a:latin typeface="Century Gothic"/>
                <a:cs typeface="Century Gothic"/>
              </a:rPr>
              <a:t>T</a:t>
            </a:r>
            <a:r>
              <a:rPr sz="1500" b="1" spc="-5" dirty="0">
                <a:solidFill>
                  <a:srgbClr val="93C500"/>
                </a:solidFill>
                <a:latin typeface="Century Gothic"/>
                <a:cs typeface="Century Gothic"/>
              </a:rPr>
              <a:t>her</a:t>
            </a:r>
            <a:r>
              <a:rPr sz="1500" b="1" dirty="0">
                <a:solidFill>
                  <a:srgbClr val="93C500"/>
                </a:solidFill>
                <a:latin typeface="Century Gothic"/>
                <a:cs typeface="Century Gothic"/>
              </a:rPr>
              <a:t>e a</a:t>
            </a:r>
            <a:r>
              <a:rPr sz="1500" b="1" spc="-10" dirty="0">
                <a:solidFill>
                  <a:srgbClr val="93C500"/>
                </a:solidFill>
                <a:latin typeface="Century Gothic"/>
                <a:cs typeface="Century Gothic"/>
              </a:rPr>
              <a:t>re</a:t>
            </a:r>
            <a:r>
              <a:rPr sz="1500" b="1" spc="-5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1500" b="1" spc="-15" dirty="0">
                <a:solidFill>
                  <a:srgbClr val="93C500"/>
                </a:solidFill>
                <a:latin typeface="Century Gothic"/>
                <a:cs typeface="Century Gothic"/>
              </a:rPr>
              <a:t>t</a:t>
            </a:r>
            <a:r>
              <a:rPr sz="1500" b="1" spc="-5" dirty="0">
                <a:solidFill>
                  <a:srgbClr val="93C500"/>
                </a:solidFill>
                <a:latin typeface="Century Gothic"/>
                <a:cs typeface="Century Gothic"/>
              </a:rPr>
              <a:t>hre</a:t>
            </a:r>
            <a:r>
              <a:rPr sz="1500" b="1" dirty="0">
                <a:solidFill>
                  <a:srgbClr val="93C500"/>
                </a:solidFill>
                <a:latin typeface="Century Gothic"/>
                <a:cs typeface="Century Gothic"/>
              </a:rPr>
              <a:t>e</a:t>
            </a:r>
            <a:r>
              <a:rPr sz="1500" b="1" spc="10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1500" b="1" dirty="0">
                <a:solidFill>
                  <a:srgbClr val="93C500"/>
                </a:solidFill>
                <a:latin typeface="Century Gothic"/>
                <a:cs typeface="Century Gothic"/>
              </a:rPr>
              <a:t>ba</a:t>
            </a:r>
            <a:r>
              <a:rPr sz="1500" b="1" spc="-10" dirty="0">
                <a:solidFill>
                  <a:srgbClr val="93C500"/>
                </a:solidFill>
                <a:latin typeface="Century Gothic"/>
                <a:cs typeface="Century Gothic"/>
              </a:rPr>
              <a:t>sic</a:t>
            </a:r>
            <a:r>
              <a:rPr sz="1500" b="1" dirty="0">
                <a:solidFill>
                  <a:srgbClr val="93C500"/>
                </a:solidFill>
                <a:latin typeface="Century Gothic"/>
                <a:cs typeface="Century Gothic"/>
              </a:rPr>
              <a:t> ba</a:t>
            </a:r>
            <a:r>
              <a:rPr sz="1500" b="1" spc="-15" dirty="0">
                <a:solidFill>
                  <a:srgbClr val="93C500"/>
                </a:solidFill>
                <a:latin typeface="Century Gothic"/>
                <a:cs typeface="Century Gothic"/>
              </a:rPr>
              <a:t>tt</a:t>
            </a:r>
            <a:r>
              <a:rPr sz="1500" b="1" spc="-5" dirty="0">
                <a:solidFill>
                  <a:srgbClr val="93C500"/>
                </a:solidFill>
                <a:latin typeface="Century Gothic"/>
                <a:cs typeface="Century Gothic"/>
              </a:rPr>
              <a:t>ery </a:t>
            </a:r>
            <a:r>
              <a:rPr sz="1500" b="1" spc="-15" dirty="0">
                <a:solidFill>
                  <a:srgbClr val="93C500"/>
                </a:solidFill>
                <a:latin typeface="Century Gothic"/>
                <a:cs typeface="Century Gothic"/>
              </a:rPr>
              <a:t>t</a:t>
            </a:r>
            <a:r>
              <a:rPr sz="1500" b="1" dirty="0">
                <a:solidFill>
                  <a:srgbClr val="93C500"/>
                </a:solidFill>
                <a:latin typeface="Century Gothic"/>
                <a:cs typeface="Century Gothic"/>
              </a:rPr>
              <a:t>yp</a:t>
            </a:r>
            <a:r>
              <a:rPr sz="1500" b="1" spc="-5" dirty="0">
                <a:solidFill>
                  <a:srgbClr val="93C500"/>
                </a:solidFill>
                <a:latin typeface="Century Gothic"/>
                <a:cs typeface="Century Gothic"/>
              </a:rPr>
              <a:t>e</a:t>
            </a:r>
            <a:r>
              <a:rPr sz="1500" b="1" dirty="0">
                <a:solidFill>
                  <a:srgbClr val="93C500"/>
                </a:solidFill>
                <a:latin typeface="Century Gothic"/>
                <a:cs typeface="Century Gothic"/>
              </a:rPr>
              <a:t>s</a:t>
            </a:r>
            <a:r>
              <a:rPr sz="1500" b="1" spc="10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1500" b="1" dirty="0">
                <a:solidFill>
                  <a:srgbClr val="93C500"/>
                </a:solidFill>
                <a:latin typeface="Century Gothic"/>
                <a:cs typeface="Century Gothic"/>
              </a:rPr>
              <a:t>found </a:t>
            </a:r>
            <a:r>
              <a:rPr sz="1500" b="1" spc="-5" dirty="0">
                <a:solidFill>
                  <a:srgbClr val="93C500"/>
                </a:solidFill>
                <a:latin typeface="Century Gothic"/>
                <a:cs typeface="Century Gothic"/>
              </a:rPr>
              <a:t>o</a:t>
            </a:r>
            <a:r>
              <a:rPr sz="1500" b="1" dirty="0">
                <a:solidFill>
                  <a:srgbClr val="93C500"/>
                </a:solidFill>
                <a:latin typeface="Century Gothic"/>
                <a:cs typeface="Century Gothic"/>
              </a:rPr>
              <a:t>n </a:t>
            </a:r>
            <a:r>
              <a:rPr sz="1500" b="1" spc="-15" dirty="0">
                <a:solidFill>
                  <a:srgbClr val="93C500"/>
                </a:solidFill>
                <a:latin typeface="Century Gothic"/>
                <a:cs typeface="Century Gothic"/>
              </a:rPr>
              <a:t>t</a:t>
            </a:r>
            <a:r>
              <a:rPr sz="1500" b="1" spc="-5" dirty="0">
                <a:solidFill>
                  <a:srgbClr val="93C500"/>
                </a:solidFill>
                <a:latin typeface="Century Gothic"/>
                <a:cs typeface="Century Gothic"/>
              </a:rPr>
              <a:t>h</a:t>
            </a:r>
            <a:r>
              <a:rPr sz="1500" b="1" dirty="0">
                <a:solidFill>
                  <a:srgbClr val="93C500"/>
                </a:solidFill>
                <a:latin typeface="Century Gothic"/>
                <a:cs typeface="Century Gothic"/>
              </a:rPr>
              <a:t>e</a:t>
            </a:r>
            <a:r>
              <a:rPr sz="1500" b="1" spc="20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1500" b="1" spc="-25" dirty="0">
                <a:solidFill>
                  <a:srgbClr val="93C500"/>
                </a:solidFill>
                <a:latin typeface="Century Gothic"/>
                <a:cs typeface="Century Gothic"/>
              </a:rPr>
              <a:t>A</a:t>
            </a:r>
            <a:r>
              <a:rPr sz="1500" b="1" dirty="0">
                <a:solidFill>
                  <a:srgbClr val="93C500"/>
                </a:solidFill>
                <a:latin typeface="Century Gothic"/>
                <a:cs typeface="Century Gothic"/>
              </a:rPr>
              <a:t>ED</a:t>
            </a:r>
            <a:r>
              <a:rPr sz="1500" b="1" spc="-5" dirty="0">
                <a:solidFill>
                  <a:srgbClr val="93C500"/>
                </a:solidFill>
                <a:latin typeface="Century Gothic"/>
                <a:cs typeface="Century Gothic"/>
              </a:rPr>
              <a:t>.</a:t>
            </a:r>
            <a:endParaRPr sz="1500">
              <a:latin typeface="Century Gothic"/>
              <a:cs typeface="Century Gothic"/>
            </a:endParaRPr>
          </a:p>
          <a:p>
            <a:pPr marL="287020" marR="25400" indent="-274955">
              <a:lnSpc>
                <a:spcPct val="100000"/>
              </a:lnSpc>
              <a:spcBef>
                <a:spcPts val="844"/>
              </a:spcBef>
            </a:pPr>
            <a:r>
              <a:rPr sz="1800" spc="15" dirty="0">
                <a:solidFill>
                  <a:srgbClr val="93C500"/>
                </a:solidFill>
                <a:latin typeface="Wingdings 2"/>
                <a:cs typeface="Wingdings 2"/>
              </a:rPr>
              <a:t></a:t>
            </a:r>
            <a:r>
              <a:rPr sz="1800" spc="85" dirty="0">
                <a:solidFill>
                  <a:srgbClr val="93C500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3D3C2C"/>
                </a:solidFill>
                <a:latin typeface="Century Gothic"/>
                <a:cs typeface="Century Gothic"/>
              </a:rPr>
              <a:t>Lead</a:t>
            </a:r>
            <a:r>
              <a:rPr sz="2400" spc="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2400" spc="-15" dirty="0">
                <a:solidFill>
                  <a:srgbClr val="3D3C2C"/>
                </a:solidFill>
                <a:latin typeface="Century Gothic"/>
                <a:cs typeface="Century Gothic"/>
              </a:rPr>
              <a:t>A</a:t>
            </a:r>
            <a:r>
              <a:rPr sz="2400" dirty="0">
                <a:solidFill>
                  <a:srgbClr val="3D3C2C"/>
                </a:solidFill>
                <a:latin typeface="Century Gothic"/>
                <a:cs typeface="Century Gothic"/>
              </a:rPr>
              <a:t>c</a:t>
            </a:r>
            <a:r>
              <a:rPr sz="2400" spc="15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2400" dirty="0">
                <a:solidFill>
                  <a:srgbClr val="3D3C2C"/>
                </a:solidFill>
                <a:latin typeface="Century Gothic"/>
                <a:cs typeface="Century Gothic"/>
              </a:rPr>
              <a:t>d</a:t>
            </a:r>
            <a:r>
              <a:rPr sz="2400" spc="-3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2400" spc="-5" dirty="0">
                <a:solidFill>
                  <a:srgbClr val="3D3C2C"/>
                </a:solidFill>
                <a:latin typeface="Century Gothic"/>
                <a:cs typeface="Century Gothic"/>
              </a:rPr>
              <a:t>B</a:t>
            </a:r>
            <a:r>
              <a:rPr sz="2400" spc="5" dirty="0">
                <a:solidFill>
                  <a:srgbClr val="3D3C2C"/>
                </a:solidFill>
                <a:latin typeface="Century Gothic"/>
                <a:cs typeface="Century Gothic"/>
              </a:rPr>
              <a:t>a</a:t>
            </a:r>
            <a:r>
              <a:rPr sz="2400" spc="-10" dirty="0">
                <a:solidFill>
                  <a:srgbClr val="3D3C2C"/>
                </a:solidFill>
                <a:latin typeface="Century Gothic"/>
                <a:cs typeface="Century Gothic"/>
              </a:rPr>
              <a:t>tt</a:t>
            </a:r>
            <a:r>
              <a:rPr sz="2400" spc="-15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2400" spc="-10" dirty="0">
                <a:solidFill>
                  <a:srgbClr val="3D3C2C"/>
                </a:solidFill>
                <a:latin typeface="Century Gothic"/>
                <a:cs typeface="Century Gothic"/>
              </a:rPr>
              <a:t>ry </a:t>
            </a:r>
            <a:r>
              <a:rPr sz="2400" spc="-5" dirty="0">
                <a:solidFill>
                  <a:srgbClr val="3D3C2C"/>
                </a:solidFill>
                <a:latin typeface="Century Gothic"/>
                <a:cs typeface="Century Gothic"/>
              </a:rPr>
              <a:t>(</a:t>
            </a:r>
            <a:r>
              <a:rPr sz="2400" dirty="0">
                <a:solidFill>
                  <a:srgbClr val="3D3C2C"/>
                </a:solidFill>
                <a:latin typeface="Century Gothic"/>
                <a:cs typeface="Century Gothic"/>
              </a:rPr>
              <a:t>12</a:t>
            </a:r>
            <a:r>
              <a:rPr sz="2400" spc="-1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2400" spc="-5" dirty="0">
                <a:solidFill>
                  <a:srgbClr val="3D3C2C"/>
                </a:solidFill>
                <a:latin typeface="Century Gothic"/>
                <a:cs typeface="Century Gothic"/>
              </a:rPr>
              <a:t>Volt)</a:t>
            </a:r>
            <a:endParaRPr sz="2400">
              <a:latin typeface="Century Gothic"/>
              <a:cs typeface="Century Gothic"/>
            </a:endParaRPr>
          </a:p>
          <a:p>
            <a:pPr marL="287020" marR="417830" indent="-274955">
              <a:lnSpc>
                <a:spcPct val="100000"/>
              </a:lnSpc>
              <a:spcBef>
                <a:spcPts val="575"/>
              </a:spcBef>
            </a:pPr>
            <a:r>
              <a:rPr sz="1800" spc="15" dirty="0">
                <a:solidFill>
                  <a:srgbClr val="93C500"/>
                </a:solidFill>
                <a:latin typeface="Wingdings 2"/>
                <a:cs typeface="Wingdings 2"/>
              </a:rPr>
              <a:t></a:t>
            </a:r>
            <a:r>
              <a:rPr sz="1800" spc="85" dirty="0">
                <a:solidFill>
                  <a:srgbClr val="93C500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3D3C2C"/>
                </a:solidFill>
                <a:latin typeface="Century Gothic"/>
                <a:cs typeface="Century Gothic"/>
              </a:rPr>
              <a:t>N</a:t>
            </a:r>
            <a:r>
              <a:rPr sz="2400" spc="10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2400" dirty="0">
                <a:solidFill>
                  <a:srgbClr val="3D3C2C"/>
                </a:solidFill>
                <a:latin typeface="Century Gothic"/>
                <a:cs typeface="Century Gothic"/>
              </a:rPr>
              <a:t>ckel</a:t>
            </a:r>
            <a:r>
              <a:rPr sz="2400" spc="-3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2400" spc="-25" dirty="0">
                <a:solidFill>
                  <a:srgbClr val="3D3C2C"/>
                </a:solidFill>
                <a:latin typeface="Century Gothic"/>
                <a:cs typeface="Century Gothic"/>
              </a:rPr>
              <a:t>M</a:t>
            </a:r>
            <a:r>
              <a:rPr sz="2400" spc="-15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2400" spc="-10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2400" spc="-15" dirty="0">
                <a:solidFill>
                  <a:srgbClr val="3D3C2C"/>
                </a:solidFill>
                <a:latin typeface="Century Gothic"/>
                <a:cs typeface="Century Gothic"/>
              </a:rPr>
              <a:t>a</a:t>
            </a:r>
            <a:r>
              <a:rPr sz="2400" dirty="0">
                <a:solidFill>
                  <a:srgbClr val="3D3C2C"/>
                </a:solidFill>
                <a:latin typeface="Century Gothic"/>
                <a:cs typeface="Century Gothic"/>
              </a:rPr>
              <a:t>l H</a:t>
            </a:r>
            <a:r>
              <a:rPr sz="2400" spc="-5" dirty="0">
                <a:solidFill>
                  <a:srgbClr val="3D3C2C"/>
                </a:solidFill>
                <a:latin typeface="Century Gothic"/>
                <a:cs typeface="Century Gothic"/>
              </a:rPr>
              <a:t>ydr</a:t>
            </a:r>
            <a:r>
              <a:rPr sz="2400" spc="20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2400" spc="-25" dirty="0">
                <a:solidFill>
                  <a:srgbClr val="3D3C2C"/>
                </a:solidFill>
                <a:latin typeface="Century Gothic"/>
                <a:cs typeface="Century Gothic"/>
              </a:rPr>
              <a:t>d</a:t>
            </a:r>
            <a:r>
              <a:rPr sz="2400" spc="-20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2400" spc="-1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2400" spc="-5" dirty="0">
                <a:solidFill>
                  <a:srgbClr val="3D3C2C"/>
                </a:solidFill>
                <a:latin typeface="Century Gothic"/>
                <a:cs typeface="Century Gothic"/>
              </a:rPr>
              <a:t>B</a:t>
            </a:r>
            <a:r>
              <a:rPr sz="2400" spc="5" dirty="0">
                <a:solidFill>
                  <a:srgbClr val="3D3C2C"/>
                </a:solidFill>
                <a:latin typeface="Century Gothic"/>
                <a:cs typeface="Century Gothic"/>
              </a:rPr>
              <a:t>a</a:t>
            </a:r>
            <a:r>
              <a:rPr sz="2400" spc="-10" dirty="0">
                <a:solidFill>
                  <a:srgbClr val="3D3C2C"/>
                </a:solidFill>
                <a:latin typeface="Century Gothic"/>
                <a:cs typeface="Century Gothic"/>
              </a:rPr>
              <a:t>tt</a:t>
            </a:r>
            <a:r>
              <a:rPr sz="2400" spc="-15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2400" spc="-10" dirty="0">
                <a:solidFill>
                  <a:srgbClr val="3D3C2C"/>
                </a:solidFill>
                <a:latin typeface="Century Gothic"/>
                <a:cs typeface="Century Gothic"/>
              </a:rPr>
              <a:t>ry </a:t>
            </a:r>
            <a:r>
              <a:rPr sz="2400" spc="-5" dirty="0">
                <a:solidFill>
                  <a:srgbClr val="3D3C2C"/>
                </a:solidFill>
                <a:latin typeface="Century Gothic"/>
                <a:cs typeface="Century Gothic"/>
              </a:rPr>
              <a:t>(N</a:t>
            </a:r>
            <a:r>
              <a:rPr sz="2400" spc="25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2400" dirty="0">
                <a:solidFill>
                  <a:srgbClr val="3D3C2C"/>
                </a:solidFill>
                <a:latin typeface="Century Gothic"/>
                <a:cs typeface="Century Gothic"/>
              </a:rPr>
              <a:t>MH)</a:t>
            </a:r>
            <a:endParaRPr sz="2400">
              <a:latin typeface="Century Gothic"/>
              <a:cs typeface="Century Gothic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4713859" y="5032640"/>
            <a:ext cx="3350895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1440">
              <a:lnSpc>
                <a:spcPct val="100000"/>
              </a:lnSpc>
            </a:pPr>
            <a:r>
              <a:rPr sz="1800" spc="15" dirty="0">
                <a:solidFill>
                  <a:srgbClr val="93C500"/>
                </a:solidFill>
                <a:latin typeface="Wingdings 2"/>
                <a:cs typeface="Wingdings 2"/>
              </a:rPr>
              <a:t></a:t>
            </a:r>
            <a:r>
              <a:rPr sz="1800" spc="80" dirty="0">
                <a:solidFill>
                  <a:srgbClr val="93C5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D3C2C"/>
                </a:solidFill>
                <a:latin typeface="Century Gothic"/>
                <a:cs typeface="Century Gothic"/>
              </a:rPr>
              <a:t>L</a:t>
            </a:r>
            <a:r>
              <a:rPr sz="2400" spc="15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2400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2400" spc="-10" dirty="0">
                <a:solidFill>
                  <a:srgbClr val="3D3C2C"/>
                </a:solidFill>
                <a:latin typeface="Century Gothic"/>
                <a:cs typeface="Century Gothic"/>
              </a:rPr>
              <a:t>h</a:t>
            </a:r>
            <a:r>
              <a:rPr sz="2400" spc="5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2400" dirty="0">
                <a:solidFill>
                  <a:srgbClr val="3D3C2C"/>
                </a:solidFill>
                <a:latin typeface="Century Gothic"/>
                <a:cs typeface="Century Gothic"/>
              </a:rPr>
              <a:t>um</a:t>
            </a:r>
            <a:r>
              <a:rPr sz="2400" spc="-3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2400" spc="-15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2400" dirty="0">
                <a:solidFill>
                  <a:srgbClr val="3D3C2C"/>
                </a:solidFill>
                <a:latin typeface="Century Gothic"/>
                <a:cs typeface="Century Gothic"/>
              </a:rPr>
              <a:t>on</a:t>
            </a:r>
            <a:r>
              <a:rPr sz="2400" spc="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2400" spc="-5" dirty="0">
                <a:solidFill>
                  <a:srgbClr val="3D3C2C"/>
                </a:solidFill>
                <a:latin typeface="Century Gothic"/>
                <a:cs typeface="Century Gothic"/>
              </a:rPr>
              <a:t>B</a:t>
            </a:r>
            <a:r>
              <a:rPr sz="2400" spc="5" dirty="0">
                <a:solidFill>
                  <a:srgbClr val="3D3C2C"/>
                </a:solidFill>
                <a:latin typeface="Century Gothic"/>
                <a:cs typeface="Century Gothic"/>
              </a:rPr>
              <a:t>a</a:t>
            </a:r>
            <a:r>
              <a:rPr sz="2400" dirty="0">
                <a:solidFill>
                  <a:srgbClr val="3D3C2C"/>
                </a:solidFill>
                <a:latin typeface="Century Gothic"/>
                <a:cs typeface="Century Gothic"/>
              </a:rPr>
              <a:t>ttery</a:t>
            </a:r>
            <a:endParaRPr sz="2400" dirty="0">
              <a:latin typeface="Century Gothic"/>
              <a:cs typeface="Century Gothic"/>
            </a:endParaRPr>
          </a:p>
          <a:p>
            <a:pPr marL="366395">
              <a:lnSpc>
                <a:spcPct val="100000"/>
              </a:lnSpc>
            </a:pPr>
            <a:r>
              <a:rPr sz="2400" spc="-5" dirty="0">
                <a:solidFill>
                  <a:srgbClr val="3D3C2C"/>
                </a:solidFill>
                <a:latin typeface="Century Gothic"/>
                <a:cs typeface="Century Gothic"/>
              </a:rPr>
              <a:t>(L</a:t>
            </a:r>
            <a:r>
              <a:rPr sz="2400" spc="20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2400" spc="-5" dirty="0">
                <a:solidFill>
                  <a:srgbClr val="3D3C2C"/>
                </a:solidFill>
                <a:latin typeface="Century Gothic"/>
                <a:cs typeface="Century Gothic"/>
              </a:rPr>
              <a:t>-</a:t>
            </a:r>
            <a:r>
              <a:rPr sz="2400" spc="-15" dirty="0">
                <a:solidFill>
                  <a:srgbClr val="3D3C2C"/>
                </a:solidFill>
                <a:latin typeface="Century Gothic"/>
                <a:cs typeface="Century Gothic"/>
              </a:rPr>
              <a:t>Ion)</a:t>
            </a:r>
            <a:endParaRPr sz="2400" dirty="0">
              <a:latin typeface="Century Gothic"/>
              <a:cs typeface="Century Gothic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4727575" y="146371"/>
            <a:ext cx="2480945" cy="360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A</a:t>
            </a:r>
            <a:r>
              <a:rPr sz="1200" spc="10" dirty="0">
                <a:solidFill>
                  <a:srgbClr val="FDFDFD"/>
                </a:solidFill>
                <a:latin typeface="Century Gothic"/>
                <a:cs typeface="Century Gothic"/>
              </a:rPr>
              <a:t>l</a:t>
            </a:r>
            <a:r>
              <a:rPr sz="1200" spc="-30" dirty="0">
                <a:solidFill>
                  <a:srgbClr val="FDFDFD"/>
                </a:solidFill>
                <a:latin typeface="Century Gothic"/>
                <a:cs typeface="Century Gothic"/>
              </a:rPr>
              <a:t>t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ern</a:t>
            </a:r>
            <a:r>
              <a:rPr sz="1200" spc="-15" dirty="0">
                <a:solidFill>
                  <a:srgbClr val="FDFDFD"/>
                </a:solidFill>
                <a:latin typeface="Century Gothic"/>
                <a:cs typeface="Century Gothic"/>
              </a:rPr>
              <a:t>a</a:t>
            </a:r>
            <a:r>
              <a:rPr sz="1200" spc="-30" dirty="0">
                <a:solidFill>
                  <a:srgbClr val="FDFDFD"/>
                </a:solidFill>
                <a:latin typeface="Century Gothic"/>
                <a:cs typeface="Century Gothic"/>
              </a:rPr>
              <a:t>t</a:t>
            </a:r>
            <a:r>
              <a:rPr sz="1200" spc="-5" dirty="0">
                <a:solidFill>
                  <a:srgbClr val="FDFDFD"/>
                </a:solidFill>
                <a:latin typeface="Century Gothic"/>
                <a:cs typeface="Century Gothic"/>
              </a:rPr>
              <a:t>iv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e</a:t>
            </a:r>
            <a:r>
              <a:rPr sz="1200" spc="35" dirty="0">
                <a:solidFill>
                  <a:srgbClr val="FDFDFD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FDFDFD"/>
                </a:solidFill>
                <a:latin typeface="Century Gothic"/>
                <a:cs typeface="Century Gothic"/>
              </a:rPr>
              <a:t>E</a:t>
            </a:r>
            <a:r>
              <a:rPr sz="1200" spc="20" dirty="0">
                <a:solidFill>
                  <a:srgbClr val="FDFDFD"/>
                </a:solidFill>
                <a:latin typeface="Century Gothic"/>
                <a:cs typeface="Century Gothic"/>
              </a:rPr>
              <a:t>l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e</a:t>
            </a:r>
            <a:r>
              <a:rPr sz="1200" spc="-20" dirty="0">
                <a:solidFill>
                  <a:srgbClr val="FDFDFD"/>
                </a:solidFill>
                <a:latin typeface="Century Gothic"/>
                <a:cs typeface="Century Gothic"/>
              </a:rPr>
              <a:t>c</a:t>
            </a:r>
            <a:r>
              <a:rPr sz="1200" spc="-30" dirty="0">
                <a:solidFill>
                  <a:srgbClr val="FDFDFD"/>
                </a:solidFill>
                <a:latin typeface="Century Gothic"/>
                <a:cs typeface="Century Gothic"/>
              </a:rPr>
              <a:t>t</a:t>
            </a:r>
            <a:r>
              <a:rPr sz="1200" spc="-5" dirty="0">
                <a:solidFill>
                  <a:srgbClr val="FDFDFD"/>
                </a:solidFill>
                <a:latin typeface="Century Gothic"/>
                <a:cs typeface="Century Gothic"/>
              </a:rPr>
              <a:t>ric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 </a:t>
            </a:r>
            <a:r>
              <a:rPr sz="1200" spc="-5" dirty="0">
                <a:solidFill>
                  <a:srgbClr val="FDFDFD"/>
                </a:solidFill>
                <a:latin typeface="Century Gothic"/>
                <a:cs typeface="Century Gothic"/>
              </a:rPr>
              <a:t>D</a:t>
            </a:r>
            <a:r>
              <a:rPr sz="1200" dirty="0">
                <a:solidFill>
                  <a:srgbClr val="FDFDFD"/>
                </a:solidFill>
                <a:latin typeface="Century Gothic"/>
                <a:cs typeface="Century Gothic"/>
              </a:rPr>
              <a:t>ri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ve</a:t>
            </a:r>
            <a:r>
              <a:rPr sz="1200" dirty="0">
                <a:solidFill>
                  <a:srgbClr val="FDFDFD"/>
                </a:solidFill>
                <a:latin typeface="Century Gothic"/>
                <a:cs typeface="Century Gothic"/>
              </a:rPr>
              <a:t> </a:t>
            </a:r>
            <a:r>
              <a:rPr sz="1200" spc="-15" dirty="0">
                <a:solidFill>
                  <a:srgbClr val="FDFDFD"/>
                </a:solidFill>
                <a:latin typeface="Century Gothic"/>
                <a:cs typeface="Century Gothic"/>
              </a:rPr>
              <a:t>V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ehic</a:t>
            </a:r>
            <a:r>
              <a:rPr sz="1200" spc="20" dirty="0">
                <a:solidFill>
                  <a:srgbClr val="FDFDFD"/>
                </a:solidFill>
                <a:latin typeface="Century Gothic"/>
                <a:cs typeface="Century Gothic"/>
              </a:rPr>
              <a:t>l</a:t>
            </a:r>
            <a:r>
              <a:rPr sz="1200" dirty="0">
                <a:solidFill>
                  <a:srgbClr val="FDFDFD"/>
                </a:solidFill>
                <a:latin typeface="Century Gothic"/>
                <a:cs typeface="Century Gothic"/>
              </a:rPr>
              <a:t>es 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f</a:t>
            </a:r>
            <a:r>
              <a:rPr sz="1200" spc="-20" dirty="0">
                <a:solidFill>
                  <a:srgbClr val="FDFDFD"/>
                </a:solidFill>
                <a:latin typeface="Century Gothic"/>
                <a:cs typeface="Century Gothic"/>
              </a:rPr>
              <a:t>o</a:t>
            </a:r>
            <a:r>
              <a:rPr sz="1200" spc="-5" dirty="0">
                <a:solidFill>
                  <a:srgbClr val="FDFDFD"/>
                </a:solidFill>
                <a:latin typeface="Century Gothic"/>
                <a:cs typeface="Century Gothic"/>
              </a:rPr>
              <a:t>r</a:t>
            </a:r>
            <a:r>
              <a:rPr sz="1200" spc="10" dirty="0">
                <a:solidFill>
                  <a:srgbClr val="FDFDFD"/>
                </a:solidFill>
                <a:latin typeface="Century Gothic"/>
                <a:cs typeface="Century Gothic"/>
              </a:rPr>
              <a:t> </a:t>
            </a:r>
            <a:r>
              <a:rPr sz="1200" spc="-30" dirty="0">
                <a:solidFill>
                  <a:srgbClr val="FDFDFD"/>
                </a:solidFill>
                <a:latin typeface="Century Gothic"/>
                <a:cs typeface="Century Gothic"/>
              </a:rPr>
              <a:t>t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he</a:t>
            </a:r>
            <a:r>
              <a:rPr sz="1200" spc="35" dirty="0">
                <a:solidFill>
                  <a:srgbClr val="FDFDFD"/>
                </a:solidFill>
                <a:latin typeface="Century Gothic"/>
                <a:cs typeface="Century Gothic"/>
              </a:rPr>
              <a:t> </a:t>
            </a:r>
            <a:r>
              <a:rPr sz="1200" spc="-20" dirty="0">
                <a:solidFill>
                  <a:srgbClr val="FDFDFD"/>
                </a:solidFill>
                <a:latin typeface="Century Gothic"/>
                <a:cs typeface="Century Gothic"/>
              </a:rPr>
              <a:t>F</a:t>
            </a:r>
            <a:r>
              <a:rPr sz="1200" spc="-5" dirty="0">
                <a:solidFill>
                  <a:srgbClr val="FDFDFD"/>
                </a:solidFill>
                <a:latin typeface="Century Gothic"/>
                <a:cs typeface="Century Gothic"/>
              </a:rPr>
              <a:t>irs</a:t>
            </a:r>
            <a:r>
              <a:rPr sz="1200" dirty="0">
                <a:solidFill>
                  <a:srgbClr val="FDFDFD"/>
                </a:solidFill>
                <a:latin typeface="Century Gothic"/>
                <a:cs typeface="Century Gothic"/>
              </a:rPr>
              <a:t>t</a:t>
            </a:r>
            <a:r>
              <a:rPr sz="1200" spc="15" dirty="0">
                <a:solidFill>
                  <a:srgbClr val="FDFDFD"/>
                </a:solidFill>
                <a:latin typeface="Century Gothic"/>
                <a:cs typeface="Century Gothic"/>
              </a:rPr>
              <a:t> 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R</a:t>
            </a:r>
            <a:r>
              <a:rPr sz="1200" dirty="0">
                <a:solidFill>
                  <a:srgbClr val="FDFDFD"/>
                </a:solidFill>
                <a:latin typeface="Century Gothic"/>
                <a:cs typeface="Century Gothic"/>
              </a:rPr>
              <a:t>esp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onder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73" name="Footer Placeholder 72">
            <a:extLst>
              <a:ext uri="{FF2B5EF4-FFF2-40B4-BE49-F238E27FC236}">
                <a16:creationId xmlns:a16="http://schemas.microsoft.com/office/drawing/2014/main" id="{20A70A4F-AC16-431B-B7D7-FB88FA61EC02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2700">
              <a:lnSpc>
                <a:spcPct val="100000"/>
              </a:lnSpc>
            </a:pPr>
            <a:r>
              <a:rPr lang="en-US" spc="-5"/>
              <a:t>Federal Fire Department San Diego Training</a:t>
            </a:r>
            <a:endParaRPr lang="en-US" spc="-15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51509" y="0"/>
            <a:ext cx="339090" cy="6858000"/>
          </a:xfrm>
          <a:custGeom>
            <a:avLst/>
            <a:gdLst/>
            <a:ahLst/>
            <a:cxnLst/>
            <a:rect l="l" t="t" r="r" b="b"/>
            <a:pathLst>
              <a:path w="339090" h="6858000">
                <a:moveTo>
                  <a:pt x="0" y="6857999"/>
                </a:moveTo>
                <a:lnTo>
                  <a:pt x="339090" y="6857999"/>
                </a:lnTo>
                <a:lnTo>
                  <a:pt x="339090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228600" cy="6858000"/>
          </a:xfrm>
          <a:custGeom>
            <a:avLst/>
            <a:gdLst/>
            <a:ahLst/>
            <a:cxnLst/>
            <a:rect l="l" t="t" r="r" b="b"/>
            <a:pathLst>
              <a:path w="228600" h="6858000">
                <a:moveTo>
                  <a:pt x="0" y="6857999"/>
                </a:moveTo>
                <a:lnTo>
                  <a:pt x="228600" y="6857999"/>
                </a:lnTo>
                <a:lnTo>
                  <a:pt x="228600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51509" y="0"/>
            <a:ext cx="228600" cy="6858000"/>
          </a:xfrm>
          <a:custGeom>
            <a:avLst/>
            <a:gdLst/>
            <a:ahLst/>
            <a:cxnLst/>
            <a:rect l="l" t="t" r="r" b="b"/>
            <a:pathLst>
              <a:path w="228600" h="6858000">
                <a:moveTo>
                  <a:pt x="0" y="6857999"/>
                </a:moveTo>
                <a:lnTo>
                  <a:pt x="228600" y="6857999"/>
                </a:lnTo>
                <a:lnTo>
                  <a:pt x="228600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28600" y="0"/>
            <a:ext cx="194310" cy="6858000"/>
          </a:xfrm>
          <a:custGeom>
            <a:avLst/>
            <a:gdLst/>
            <a:ahLst/>
            <a:cxnLst/>
            <a:rect l="l" t="t" r="r" b="b"/>
            <a:pathLst>
              <a:path w="194309" h="6858000">
                <a:moveTo>
                  <a:pt x="0" y="6857999"/>
                </a:moveTo>
                <a:lnTo>
                  <a:pt x="194309" y="6857999"/>
                </a:lnTo>
                <a:lnTo>
                  <a:pt x="194309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413510" y="0"/>
            <a:ext cx="1482090" cy="601980"/>
          </a:xfrm>
          <a:custGeom>
            <a:avLst/>
            <a:gdLst/>
            <a:ahLst/>
            <a:cxnLst/>
            <a:rect l="l" t="t" r="r" b="b"/>
            <a:pathLst>
              <a:path w="1482089" h="601980">
                <a:moveTo>
                  <a:pt x="0" y="601878"/>
                </a:moveTo>
                <a:lnTo>
                  <a:pt x="1482090" y="601878"/>
                </a:lnTo>
                <a:lnTo>
                  <a:pt x="1482090" y="0"/>
                </a:lnTo>
                <a:lnTo>
                  <a:pt x="0" y="0"/>
                </a:lnTo>
                <a:lnTo>
                  <a:pt x="0" y="60187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413510" y="6250330"/>
            <a:ext cx="1482090" cy="607695"/>
          </a:xfrm>
          <a:custGeom>
            <a:avLst/>
            <a:gdLst/>
            <a:ahLst/>
            <a:cxnLst/>
            <a:rect l="l" t="t" r="r" b="b"/>
            <a:pathLst>
              <a:path w="1482089" h="607695">
                <a:moveTo>
                  <a:pt x="0" y="607669"/>
                </a:moveTo>
                <a:lnTo>
                  <a:pt x="1482090" y="607669"/>
                </a:lnTo>
                <a:lnTo>
                  <a:pt x="1482090" y="0"/>
                </a:lnTo>
                <a:lnTo>
                  <a:pt x="0" y="0"/>
                </a:lnTo>
                <a:lnTo>
                  <a:pt x="0" y="60766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22909" y="0"/>
            <a:ext cx="228600" cy="6858000"/>
          </a:xfrm>
          <a:custGeom>
            <a:avLst/>
            <a:gdLst/>
            <a:ahLst/>
            <a:cxnLst/>
            <a:rect l="l" t="t" r="r" b="b"/>
            <a:pathLst>
              <a:path w="228600" h="6858000">
                <a:moveTo>
                  <a:pt x="0" y="6857999"/>
                </a:moveTo>
                <a:lnTo>
                  <a:pt x="228600" y="6857999"/>
                </a:lnTo>
                <a:lnTo>
                  <a:pt x="228600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51509" y="0"/>
            <a:ext cx="762000" cy="6858000"/>
          </a:xfrm>
          <a:custGeom>
            <a:avLst/>
            <a:gdLst/>
            <a:ahLst/>
            <a:cxnLst/>
            <a:rect l="l" t="t" r="r" b="b"/>
            <a:pathLst>
              <a:path w="762000" h="6858000">
                <a:moveTo>
                  <a:pt x="0" y="6858000"/>
                </a:moveTo>
                <a:lnTo>
                  <a:pt x="762000" y="6858000"/>
                </a:lnTo>
                <a:lnTo>
                  <a:pt x="762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629400" y="6250330"/>
            <a:ext cx="1524000" cy="607695"/>
          </a:xfrm>
          <a:custGeom>
            <a:avLst/>
            <a:gdLst/>
            <a:ahLst/>
            <a:cxnLst/>
            <a:rect l="l" t="t" r="r" b="b"/>
            <a:pathLst>
              <a:path w="1524000" h="607695">
                <a:moveTo>
                  <a:pt x="0" y="607669"/>
                </a:moveTo>
                <a:lnTo>
                  <a:pt x="1524000" y="607669"/>
                </a:lnTo>
                <a:lnTo>
                  <a:pt x="1524000" y="0"/>
                </a:lnTo>
                <a:lnTo>
                  <a:pt x="0" y="0"/>
                </a:lnTo>
                <a:lnTo>
                  <a:pt x="0" y="60766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915400" y="0"/>
            <a:ext cx="228600" cy="6858000"/>
          </a:xfrm>
          <a:custGeom>
            <a:avLst/>
            <a:gdLst/>
            <a:ahLst/>
            <a:cxnLst/>
            <a:rect l="l" t="t" r="r" b="b"/>
            <a:pathLst>
              <a:path w="228600" h="6858000">
                <a:moveTo>
                  <a:pt x="0" y="6857999"/>
                </a:moveTo>
                <a:lnTo>
                  <a:pt x="228600" y="6857999"/>
                </a:lnTo>
                <a:lnTo>
                  <a:pt x="228600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153400" y="0"/>
            <a:ext cx="762000" cy="6858000"/>
          </a:xfrm>
          <a:custGeom>
            <a:avLst/>
            <a:gdLst/>
            <a:ahLst/>
            <a:cxnLst/>
            <a:rect l="l" t="t" r="r" b="b"/>
            <a:pathLst>
              <a:path w="762000" h="6858000">
                <a:moveTo>
                  <a:pt x="0" y="6858000"/>
                </a:moveTo>
                <a:lnTo>
                  <a:pt x="762000" y="6858000"/>
                </a:lnTo>
                <a:lnTo>
                  <a:pt x="762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886200" y="0"/>
            <a:ext cx="2743200" cy="6858000"/>
          </a:xfrm>
          <a:custGeom>
            <a:avLst/>
            <a:gdLst/>
            <a:ahLst/>
            <a:cxnLst/>
            <a:rect l="l" t="t" r="r" b="b"/>
            <a:pathLst>
              <a:path w="2743200" h="6858000">
                <a:moveTo>
                  <a:pt x="0" y="6857999"/>
                </a:moveTo>
                <a:lnTo>
                  <a:pt x="2743200" y="6857999"/>
                </a:lnTo>
                <a:lnTo>
                  <a:pt x="2743200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895600" y="0"/>
            <a:ext cx="228600" cy="601980"/>
          </a:xfrm>
          <a:custGeom>
            <a:avLst/>
            <a:gdLst/>
            <a:ahLst/>
            <a:cxnLst/>
            <a:rect l="l" t="t" r="r" b="b"/>
            <a:pathLst>
              <a:path w="228600" h="601980">
                <a:moveTo>
                  <a:pt x="0" y="601878"/>
                </a:moveTo>
                <a:lnTo>
                  <a:pt x="228600" y="601878"/>
                </a:lnTo>
                <a:lnTo>
                  <a:pt x="228600" y="0"/>
                </a:lnTo>
                <a:lnTo>
                  <a:pt x="0" y="0"/>
                </a:lnTo>
                <a:lnTo>
                  <a:pt x="0" y="60187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895600" y="6250330"/>
            <a:ext cx="228600" cy="607695"/>
          </a:xfrm>
          <a:custGeom>
            <a:avLst/>
            <a:gdLst/>
            <a:ahLst/>
            <a:cxnLst/>
            <a:rect l="l" t="t" r="r" b="b"/>
            <a:pathLst>
              <a:path w="228600" h="607695">
                <a:moveTo>
                  <a:pt x="0" y="607669"/>
                </a:moveTo>
                <a:lnTo>
                  <a:pt x="228600" y="607669"/>
                </a:lnTo>
                <a:lnTo>
                  <a:pt x="228600" y="0"/>
                </a:lnTo>
                <a:lnTo>
                  <a:pt x="0" y="0"/>
                </a:lnTo>
                <a:lnTo>
                  <a:pt x="0" y="60766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124200" y="0"/>
            <a:ext cx="762000" cy="601980"/>
          </a:xfrm>
          <a:custGeom>
            <a:avLst/>
            <a:gdLst/>
            <a:ahLst/>
            <a:cxnLst/>
            <a:rect l="l" t="t" r="r" b="b"/>
            <a:pathLst>
              <a:path w="762000" h="601980">
                <a:moveTo>
                  <a:pt x="0" y="601878"/>
                </a:moveTo>
                <a:lnTo>
                  <a:pt x="762000" y="601878"/>
                </a:lnTo>
                <a:lnTo>
                  <a:pt x="762000" y="0"/>
                </a:lnTo>
                <a:lnTo>
                  <a:pt x="0" y="0"/>
                </a:lnTo>
                <a:lnTo>
                  <a:pt x="0" y="60187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124200" y="6250330"/>
            <a:ext cx="762000" cy="607695"/>
          </a:xfrm>
          <a:custGeom>
            <a:avLst/>
            <a:gdLst/>
            <a:ahLst/>
            <a:cxnLst/>
            <a:rect l="l" t="t" r="r" b="b"/>
            <a:pathLst>
              <a:path w="762000" h="607695">
                <a:moveTo>
                  <a:pt x="0" y="607669"/>
                </a:moveTo>
                <a:lnTo>
                  <a:pt x="762000" y="607669"/>
                </a:lnTo>
                <a:lnTo>
                  <a:pt x="762000" y="0"/>
                </a:lnTo>
                <a:lnTo>
                  <a:pt x="0" y="0"/>
                </a:lnTo>
                <a:lnTo>
                  <a:pt x="0" y="60766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0" y="5035169"/>
            <a:ext cx="9132570" cy="1166495"/>
          </a:xfrm>
          <a:custGeom>
            <a:avLst/>
            <a:gdLst/>
            <a:ahLst/>
            <a:cxnLst/>
            <a:rect l="l" t="t" r="r" b="b"/>
            <a:pathLst>
              <a:path w="9132570" h="1166495">
                <a:moveTo>
                  <a:pt x="0" y="1116954"/>
                </a:moveTo>
                <a:lnTo>
                  <a:pt x="62221" y="1120689"/>
                </a:lnTo>
                <a:lnTo>
                  <a:pt x="136462" y="1125107"/>
                </a:lnTo>
                <a:lnTo>
                  <a:pt x="210992" y="1129462"/>
                </a:lnTo>
                <a:lnTo>
                  <a:pt x="285957" y="1133724"/>
                </a:lnTo>
                <a:lnTo>
                  <a:pt x="361501" y="1137861"/>
                </a:lnTo>
                <a:lnTo>
                  <a:pt x="437768" y="1141842"/>
                </a:lnTo>
                <a:lnTo>
                  <a:pt x="514904" y="1145636"/>
                </a:lnTo>
                <a:lnTo>
                  <a:pt x="593053" y="1149211"/>
                </a:lnTo>
                <a:lnTo>
                  <a:pt x="672360" y="1152538"/>
                </a:lnTo>
                <a:lnTo>
                  <a:pt x="752970" y="1155584"/>
                </a:lnTo>
                <a:lnTo>
                  <a:pt x="835027" y="1158318"/>
                </a:lnTo>
                <a:lnTo>
                  <a:pt x="918676" y="1160709"/>
                </a:lnTo>
                <a:lnTo>
                  <a:pt x="1004062" y="1162726"/>
                </a:lnTo>
                <a:lnTo>
                  <a:pt x="1091330" y="1164338"/>
                </a:lnTo>
                <a:lnTo>
                  <a:pt x="1180624" y="1165513"/>
                </a:lnTo>
                <a:lnTo>
                  <a:pt x="1272089" y="1166220"/>
                </a:lnTo>
                <a:lnTo>
                  <a:pt x="1365870" y="1166429"/>
                </a:lnTo>
                <a:lnTo>
                  <a:pt x="1462112" y="1166108"/>
                </a:lnTo>
                <a:lnTo>
                  <a:pt x="1560959" y="1165226"/>
                </a:lnTo>
                <a:lnTo>
                  <a:pt x="1662557" y="1163751"/>
                </a:lnTo>
                <a:lnTo>
                  <a:pt x="1766741" y="1161946"/>
                </a:lnTo>
                <a:lnTo>
                  <a:pt x="1873208" y="1160052"/>
                </a:lnTo>
                <a:lnTo>
                  <a:pt x="1981896" y="1158014"/>
                </a:lnTo>
                <a:lnTo>
                  <a:pt x="2092741" y="1155771"/>
                </a:lnTo>
                <a:lnTo>
                  <a:pt x="2205682" y="1153268"/>
                </a:lnTo>
                <a:lnTo>
                  <a:pt x="2320656" y="1150445"/>
                </a:lnTo>
                <a:lnTo>
                  <a:pt x="2437601" y="1147245"/>
                </a:lnTo>
                <a:lnTo>
                  <a:pt x="2556454" y="1143611"/>
                </a:lnTo>
                <a:lnTo>
                  <a:pt x="2677153" y="1139483"/>
                </a:lnTo>
                <a:lnTo>
                  <a:pt x="2799635" y="1134805"/>
                </a:lnTo>
                <a:lnTo>
                  <a:pt x="2923839" y="1129518"/>
                </a:lnTo>
                <a:lnTo>
                  <a:pt x="3049701" y="1123564"/>
                </a:lnTo>
                <a:lnTo>
                  <a:pt x="3177160" y="1116886"/>
                </a:lnTo>
                <a:lnTo>
                  <a:pt x="3306153" y="1109426"/>
                </a:lnTo>
                <a:lnTo>
                  <a:pt x="3436618" y="1101126"/>
                </a:lnTo>
                <a:lnTo>
                  <a:pt x="3568491" y="1091927"/>
                </a:lnTo>
                <a:lnTo>
                  <a:pt x="3701712" y="1081772"/>
                </a:lnTo>
                <a:lnTo>
                  <a:pt x="3836217" y="1070604"/>
                </a:lnTo>
                <a:lnTo>
                  <a:pt x="3971944" y="1058364"/>
                </a:lnTo>
                <a:lnTo>
                  <a:pt x="4108830" y="1044994"/>
                </a:lnTo>
                <a:lnTo>
                  <a:pt x="4249054" y="1030455"/>
                </a:lnTo>
                <a:lnTo>
                  <a:pt x="4394374" y="1014788"/>
                </a:lnTo>
                <a:lnTo>
                  <a:pt x="4544157" y="998048"/>
                </a:lnTo>
                <a:lnTo>
                  <a:pt x="4697772" y="980295"/>
                </a:lnTo>
                <a:lnTo>
                  <a:pt x="4854586" y="961587"/>
                </a:lnTo>
                <a:lnTo>
                  <a:pt x="5013968" y="941980"/>
                </a:lnTo>
                <a:lnTo>
                  <a:pt x="5175284" y="921533"/>
                </a:lnTo>
                <a:lnTo>
                  <a:pt x="5337902" y="900304"/>
                </a:lnTo>
                <a:lnTo>
                  <a:pt x="5501191" y="878350"/>
                </a:lnTo>
                <a:lnTo>
                  <a:pt x="5664517" y="855730"/>
                </a:lnTo>
                <a:lnTo>
                  <a:pt x="5827249" y="832502"/>
                </a:lnTo>
                <a:lnTo>
                  <a:pt x="5988755" y="808723"/>
                </a:lnTo>
                <a:lnTo>
                  <a:pt x="6148401" y="784451"/>
                </a:lnTo>
                <a:lnTo>
                  <a:pt x="6305557" y="759744"/>
                </a:lnTo>
                <a:lnTo>
                  <a:pt x="6459589" y="734660"/>
                </a:lnTo>
                <a:lnTo>
                  <a:pt x="6609865" y="709257"/>
                </a:lnTo>
                <a:lnTo>
                  <a:pt x="6755753" y="683593"/>
                </a:lnTo>
                <a:lnTo>
                  <a:pt x="6896621" y="657725"/>
                </a:lnTo>
                <a:lnTo>
                  <a:pt x="7031837" y="631712"/>
                </a:lnTo>
                <a:lnTo>
                  <a:pt x="7160768" y="605612"/>
                </a:lnTo>
                <a:lnTo>
                  <a:pt x="7286437" y="578739"/>
                </a:lnTo>
                <a:lnTo>
                  <a:pt x="7411952" y="550492"/>
                </a:lnTo>
                <a:lnTo>
                  <a:pt x="7536862" y="521039"/>
                </a:lnTo>
                <a:lnTo>
                  <a:pt x="7660719" y="490551"/>
                </a:lnTo>
                <a:lnTo>
                  <a:pt x="7783071" y="459196"/>
                </a:lnTo>
                <a:lnTo>
                  <a:pt x="7903471" y="427144"/>
                </a:lnTo>
                <a:lnTo>
                  <a:pt x="8021466" y="394564"/>
                </a:lnTo>
                <a:lnTo>
                  <a:pt x="8136609" y="361625"/>
                </a:lnTo>
                <a:lnTo>
                  <a:pt x="8248449" y="328496"/>
                </a:lnTo>
                <a:lnTo>
                  <a:pt x="8356536" y="295348"/>
                </a:lnTo>
                <a:lnTo>
                  <a:pt x="8460421" y="262348"/>
                </a:lnTo>
                <a:lnTo>
                  <a:pt x="8559653" y="229667"/>
                </a:lnTo>
                <a:lnTo>
                  <a:pt x="8653784" y="197474"/>
                </a:lnTo>
                <a:lnTo>
                  <a:pt x="8742363" y="165938"/>
                </a:lnTo>
                <a:lnTo>
                  <a:pt x="8824940" y="135228"/>
                </a:lnTo>
                <a:lnTo>
                  <a:pt x="8901066" y="105514"/>
                </a:lnTo>
                <a:lnTo>
                  <a:pt x="8970291" y="76965"/>
                </a:lnTo>
                <a:lnTo>
                  <a:pt x="9032165" y="49750"/>
                </a:lnTo>
                <a:lnTo>
                  <a:pt x="9086238" y="24038"/>
                </a:lnTo>
                <a:lnTo>
                  <a:pt x="9132062" y="0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0" y="3486896"/>
            <a:ext cx="9132570" cy="865505"/>
          </a:xfrm>
          <a:custGeom>
            <a:avLst/>
            <a:gdLst/>
            <a:ahLst/>
            <a:cxnLst/>
            <a:rect l="l" t="t" r="r" b="b"/>
            <a:pathLst>
              <a:path w="9132570" h="865504">
                <a:moveTo>
                  <a:pt x="0" y="865071"/>
                </a:moveTo>
                <a:lnTo>
                  <a:pt x="67350" y="829494"/>
                </a:lnTo>
                <a:lnTo>
                  <a:pt x="107441" y="808565"/>
                </a:lnTo>
                <a:lnTo>
                  <a:pt x="148107" y="787643"/>
                </a:lnTo>
                <a:lnTo>
                  <a:pt x="189539" y="766730"/>
                </a:lnTo>
                <a:lnTo>
                  <a:pt x="231928" y="745829"/>
                </a:lnTo>
                <a:lnTo>
                  <a:pt x="275467" y="724941"/>
                </a:lnTo>
                <a:lnTo>
                  <a:pt x="320346" y="704070"/>
                </a:lnTo>
                <a:lnTo>
                  <a:pt x="366757" y="683217"/>
                </a:lnTo>
                <a:lnTo>
                  <a:pt x="414891" y="662384"/>
                </a:lnTo>
                <a:lnTo>
                  <a:pt x="464940" y="641574"/>
                </a:lnTo>
                <a:lnTo>
                  <a:pt x="517096" y="620789"/>
                </a:lnTo>
                <a:lnTo>
                  <a:pt x="571550" y="600032"/>
                </a:lnTo>
                <a:lnTo>
                  <a:pt x="628493" y="579305"/>
                </a:lnTo>
                <a:lnTo>
                  <a:pt x="688118" y="558609"/>
                </a:lnTo>
                <a:lnTo>
                  <a:pt x="750615" y="537948"/>
                </a:lnTo>
                <a:lnTo>
                  <a:pt x="816176" y="517323"/>
                </a:lnTo>
                <a:lnTo>
                  <a:pt x="884992" y="496737"/>
                </a:lnTo>
                <a:lnTo>
                  <a:pt x="957255" y="476193"/>
                </a:lnTo>
                <a:lnTo>
                  <a:pt x="1033157" y="455691"/>
                </a:lnTo>
                <a:lnTo>
                  <a:pt x="1112552" y="434762"/>
                </a:lnTo>
                <a:lnTo>
                  <a:pt x="1195107" y="413029"/>
                </a:lnTo>
                <a:lnTo>
                  <a:pt x="1280716" y="390639"/>
                </a:lnTo>
                <a:lnTo>
                  <a:pt x="1369270" y="367739"/>
                </a:lnTo>
                <a:lnTo>
                  <a:pt x="1460664" y="344477"/>
                </a:lnTo>
                <a:lnTo>
                  <a:pt x="1554789" y="320999"/>
                </a:lnTo>
                <a:lnTo>
                  <a:pt x="1651539" y="297452"/>
                </a:lnTo>
                <a:lnTo>
                  <a:pt x="1750807" y="273984"/>
                </a:lnTo>
                <a:lnTo>
                  <a:pt x="1852486" y="250740"/>
                </a:lnTo>
                <a:lnTo>
                  <a:pt x="1956468" y="227869"/>
                </a:lnTo>
                <a:lnTo>
                  <a:pt x="2062647" y="205517"/>
                </a:lnTo>
                <a:lnTo>
                  <a:pt x="2170915" y="183831"/>
                </a:lnTo>
                <a:lnTo>
                  <a:pt x="2281166" y="162958"/>
                </a:lnTo>
                <a:lnTo>
                  <a:pt x="2393292" y="143045"/>
                </a:lnTo>
                <a:lnTo>
                  <a:pt x="2507186" y="124239"/>
                </a:lnTo>
                <a:lnTo>
                  <a:pt x="2622742" y="106687"/>
                </a:lnTo>
                <a:lnTo>
                  <a:pt x="2739851" y="90536"/>
                </a:lnTo>
                <a:lnTo>
                  <a:pt x="2858408" y="75933"/>
                </a:lnTo>
                <a:lnTo>
                  <a:pt x="2978305" y="63025"/>
                </a:lnTo>
                <a:lnTo>
                  <a:pt x="3099435" y="51958"/>
                </a:lnTo>
                <a:lnTo>
                  <a:pt x="3222451" y="42339"/>
                </a:lnTo>
                <a:lnTo>
                  <a:pt x="3347963" y="33678"/>
                </a:lnTo>
                <a:lnTo>
                  <a:pt x="3475855" y="25986"/>
                </a:lnTo>
                <a:lnTo>
                  <a:pt x="3606012" y="19272"/>
                </a:lnTo>
                <a:lnTo>
                  <a:pt x="3738318" y="13543"/>
                </a:lnTo>
                <a:lnTo>
                  <a:pt x="3872657" y="8809"/>
                </a:lnTo>
                <a:lnTo>
                  <a:pt x="4008913" y="5079"/>
                </a:lnTo>
                <a:lnTo>
                  <a:pt x="4146971" y="2361"/>
                </a:lnTo>
                <a:lnTo>
                  <a:pt x="4286715" y="665"/>
                </a:lnTo>
                <a:lnTo>
                  <a:pt x="4428029" y="0"/>
                </a:lnTo>
                <a:lnTo>
                  <a:pt x="4570798" y="373"/>
                </a:lnTo>
                <a:lnTo>
                  <a:pt x="4714905" y="1794"/>
                </a:lnTo>
                <a:lnTo>
                  <a:pt x="4860235" y="4273"/>
                </a:lnTo>
                <a:lnTo>
                  <a:pt x="5006673" y="7817"/>
                </a:lnTo>
                <a:lnTo>
                  <a:pt x="5154102" y="12436"/>
                </a:lnTo>
                <a:lnTo>
                  <a:pt x="5302407" y="18138"/>
                </a:lnTo>
                <a:lnTo>
                  <a:pt x="5451472" y="24932"/>
                </a:lnTo>
                <a:lnTo>
                  <a:pt x="5601181" y="32828"/>
                </a:lnTo>
                <a:lnTo>
                  <a:pt x="5751420" y="41834"/>
                </a:lnTo>
                <a:lnTo>
                  <a:pt x="5902071" y="51958"/>
                </a:lnTo>
                <a:lnTo>
                  <a:pt x="6057697" y="64195"/>
                </a:lnTo>
                <a:lnTo>
                  <a:pt x="6222037" y="79317"/>
                </a:lnTo>
                <a:lnTo>
                  <a:pt x="6393743" y="97004"/>
                </a:lnTo>
                <a:lnTo>
                  <a:pt x="6571465" y="116936"/>
                </a:lnTo>
                <a:lnTo>
                  <a:pt x="6753854" y="138791"/>
                </a:lnTo>
                <a:lnTo>
                  <a:pt x="6939559" y="162249"/>
                </a:lnTo>
                <a:lnTo>
                  <a:pt x="7127232" y="186989"/>
                </a:lnTo>
                <a:lnTo>
                  <a:pt x="7315524" y="212692"/>
                </a:lnTo>
                <a:lnTo>
                  <a:pt x="7503084" y="239035"/>
                </a:lnTo>
                <a:lnTo>
                  <a:pt x="7688564" y="265699"/>
                </a:lnTo>
                <a:lnTo>
                  <a:pt x="7870613" y="292364"/>
                </a:lnTo>
                <a:lnTo>
                  <a:pt x="8047884" y="318707"/>
                </a:lnTo>
                <a:lnTo>
                  <a:pt x="8219025" y="344409"/>
                </a:lnTo>
                <a:lnTo>
                  <a:pt x="8382689" y="369150"/>
                </a:lnTo>
                <a:lnTo>
                  <a:pt x="8537525" y="392608"/>
                </a:lnTo>
                <a:lnTo>
                  <a:pt x="8682184" y="414463"/>
                </a:lnTo>
                <a:lnTo>
                  <a:pt x="8815316" y="434394"/>
                </a:lnTo>
                <a:lnTo>
                  <a:pt x="8935573" y="452082"/>
                </a:lnTo>
                <a:lnTo>
                  <a:pt x="9041605" y="467204"/>
                </a:lnTo>
                <a:lnTo>
                  <a:pt x="9132062" y="479440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0" y="5651578"/>
            <a:ext cx="2980690" cy="1200785"/>
          </a:xfrm>
          <a:custGeom>
            <a:avLst/>
            <a:gdLst/>
            <a:ahLst/>
            <a:cxnLst/>
            <a:rect l="l" t="t" r="r" b="b"/>
            <a:pathLst>
              <a:path w="2980690" h="1200784">
                <a:moveTo>
                  <a:pt x="0" y="0"/>
                </a:moveTo>
                <a:lnTo>
                  <a:pt x="141723" y="64425"/>
                </a:lnTo>
                <a:lnTo>
                  <a:pt x="306968" y="139427"/>
                </a:lnTo>
                <a:lnTo>
                  <a:pt x="471756" y="213988"/>
                </a:lnTo>
                <a:lnTo>
                  <a:pt x="635856" y="287888"/>
                </a:lnTo>
                <a:lnTo>
                  <a:pt x="799039" y="360907"/>
                </a:lnTo>
                <a:lnTo>
                  <a:pt x="961075" y="432823"/>
                </a:lnTo>
                <a:lnTo>
                  <a:pt x="1121735" y="503417"/>
                </a:lnTo>
                <a:lnTo>
                  <a:pt x="1280790" y="572468"/>
                </a:lnTo>
                <a:lnTo>
                  <a:pt x="1438010" y="639756"/>
                </a:lnTo>
                <a:lnTo>
                  <a:pt x="1593165" y="705059"/>
                </a:lnTo>
                <a:lnTo>
                  <a:pt x="1746026" y="768159"/>
                </a:lnTo>
                <a:lnTo>
                  <a:pt x="1896364" y="828833"/>
                </a:lnTo>
                <a:lnTo>
                  <a:pt x="2043949" y="886862"/>
                </a:lnTo>
                <a:lnTo>
                  <a:pt x="2188552" y="942026"/>
                </a:lnTo>
                <a:lnTo>
                  <a:pt x="2329943" y="994103"/>
                </a:lnTo>
                <a:lnTo>
                  <a:pt x="2467893" y="1042874"/>
                </a:lnTo>
                <a:lnTo>
                  <a:pt x="2602172" y="1088118"/>
                </a:lnTo>
                <a:lnTo>
                  <a:pt x="2732550" y="1129614"/>
                </a:lnTo>
                <a:lnTo>
                  <a:pt x="2858799" y="1167143"/>
                </a:lnTo>
                <a:lnTo>
                  <a:pt x="2980690" y="1200483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0" y="5288618"/>
            <a:ext cx="9132570" cy="1463675"/>
          </a:xfrm>
          <a:custGeom>
            <a:avLst/>
            <a:gdLst/>
            <a:ahLst/>
            <a:cxnLst/>
            <a:rect l="l" t="t" r="r" b="b"/>
            <a:pathLst>
              <a:path w="9132570" h="1463675">
                <a:moveTo>
                  <a:pt x="0" y="0"/>
                </a:moveTo>
                <a:lnTo>
                  <a:pt x="74169" y="25880"/>
                </a:lnTo>
                <a:lnTo>
                  <a:pt x="117653" y="40978"/>
                </a:lnTo>
                <a:lnTo>
                  <a:pt x="161692" y="56177"/>
                </a:lnTo>
                <a:lnTo>
                  <a:pt x="206471" y="71509"/>
                </a:lnTo>
                <a:lnTo>
                  <a:pt x="252173" y="87009"/>
                </a:lnTo>
                <a:lnTo>
                  <a:pt x="298984" y="102709"/>
                </a:lnTo>
                <a:lnTo>
                  <a:pt x="347090" y="118643"/>
                </a:lnTo>
                <a:lnTo>
                  <a:pt x="396673" y="134845"/>
                </a:lnTo>
                <a:lnTo>
                  <a:pt x="447920" y="151348"/>
                </a:lnTo>
                <a:lnTo>
                  <a:pt x="501016" y="168185"/>
                </a:lnTo>
                <a:lnTo>
                  <a:pt x="556144" y="185390"/>
                </a:lnTo>
                <a:lnTo>
                  <a:pt x="613490" y="202997"/>
                </a:lnTo>
                <a:lnTo>
                  <a:pt x="673238" y="221038"/>
                </a:lnTo>
                <a:lnTo>
                  <a:pt x="735574" y="239547"/>
                </a:lnTo>
                <a:lnTo>
                  <a:pt x="800682" y="258558"/>
                </a:lnTo>
                <a:lnTo>
                  <a:pt x="868746" y="278104"/>
                </a:lnTo>
                <a:lnTo>
                  <a:pt x="939953" y="298219"/>
                </a:lnTo>
                <a:lnTo>
                  <a:pt x="1014486" y="318936"/>
                </a:lnTo>
                <a:lnTo>
                  <a:pt x="1092530" y="340288"/>
                </a:lnTo>
                <a:lnTo>
                  <a:pt x="1174332" y="362520"/>
                </a:lnTo>
                <a:lnTo>
                  <a:pt x="1259860" y="385804"/>
                </a:lnTo>
                <a:lnTo>
                  <a:pt x="1348891" y="410032"/>
                </a:lnTo>
                <a:lnTo>
                  <a:pt x="1441202" y="435097"/>
                </a:lnTo>
                <a:lnTo>
                  <a:pt x="1536571" y="460893"/>
                </a:lnTo>
                <a:lnTo>
                  <a:pt x="1634775" y="487312"/>
                </a:lnTo>
                <a:lnTo>
                  <a:pt x="1735591" y="514248"/>
                </a:lnTo>
                <a:lnTo>
                  <a:pt x="1838797" y="541594"/>
                </a:lnTo>
                <a:lnTo>
                  <a:pt x="1944170" y="569243"/>
                </a:lnTo>
                <a:lnTo>
                  <a:pt x="2051488" y="597088"/>
                </a:lnTo>
                <a:lnTo>
                  <a:pt x="2160527" y="625022"/>
                </a:lnTo>
                <a:lnTo>
                  <a:pt x="2271065" y="652938"/>
                </a:lnTo>
                <a:lnTo>
                  <a:pt x="2382880" y="680730"/>
                </a:lnTo>
                <a:lnTo>
                  <a:pt x="2495748" y="708290"/>
                </a:lnTo>
                <a:lnTo>
                  <a:pt x="2609448" y="735512"/>
                </a:lnTo>
                <a:lnTo>
                  <a:pt x="2723756" y="762288"/>
                </a:lnTo>
                <a:lnTo>
                  <a:pt x="2838450" y="788513"/>
                </a:lnTo>
                <a:lnTo>
                  <a:pt x="2953307" y="814078"/>
                </a:lnTo>
                <a:lnTo>
                  <a:pt x="3068104" y="838877"/>
                </a:lnTo>
                <a:lnTo>
                  <a:pt x="3182620" y="862804"/>
                </a:lnTo>
                <a:lnTo>
                  <a:pt x="3298382" y="886292"/>
                </a:lnTo>
                <a:lnTo>
                  <a:pt x="3416864" y="909816"/>
                </a:lnTo>
                <a:lnTo>
                  <a:pt x="3537759" y="933322"/>
                </a:lnTo>
                <a:lnTo>
                  <a:pt x="3660760" y="956758"/>
                </a:lnTo>
                <a:lnTo>
                  <a:pt x="3785560" y="980069"/>
                </a:lnTo>
                <a:lnTo>
                  <a:pt x="3911851" y="1003202"/>
                </a:lnTo>
                <a:lnTo>
                  <a:pt x="4039327" y="1026103"/>
                </a:lnTo>
                <a:lnTo>
                  <a:pt x="4167680" y="1048720"/>
                </a:lnTo>
                <a:lnTo>
                  <a:pt x="4296604" y="1070998"/>
                </a:lnTo>
                <a:lnTo>
                  <a:pt x="4425791" y="1092885"/>
                </a:lnTo>
                <a:lnTo>
                  <a:pt x="4554934" y="1114326"/>
                </a:lnTo>
                <a:lnTo>
                  <a:pt x="4683726" y="1135268"/>
                </a:lnTo>
                <a:lnTo>
                  <a:pt x="4811860" y="1155658"/>
                </a:lnTo>
                <a:lnTo>
                  <a:pt x="4939029" y="1175443"/>
                </a:lnTo>
                <a:lnTo>
                  <a:pt x="5064926" y="1194568"/>
                </a:lnTo>
                <a:lnTo>
                  <a:pt x="5189244" y="1212981"/>
                </a:lnTo>
                <a:lnTo>
                  <a:pt x="5311675" y="1230628"/>
                </a:lnTo>
                <a:lnTo>
                  <a:pt x="5431913" y="1247455"/>
                </a:lnTo>
                <a:lnTo>
                  <a:pt x="5549651" y="1263409"/>
                </a:lnTo>
                <a:lnTo>
                  <a:pt x="5664581" y="1278437"/>
                </a:lnTo>
                <a:lnTo>
                  <a:pt x="5778382" y="1292559"/>
                </a:lnTo>
                <a:lnTo>
                  <a:pt x="5892781" y="1305855"/>
                </a:lnTo>
                <a:lnTo>
                  <a:pt x="6007483" y="1318363"/>
                </a:lnTo>
                <a:lnTo>
                  <a:pt x="6122195" y="1330116"/>
                </a:lnTo>
                <a:lnTo>
                  <a:pt x="6236622" y="1341151"/>
                </a:lnTo>
                <a:lnTo>
                  <a:pt x="6350471" y="1351503"/>
                </a:lnTo>
                <a:lnTo>
                  <a:pt x="6463447" y="1361208"/>
                </a:lnTo>
                <a:lnTo>
                  <a:pt x="6575256" y="1370301"/>
                </a:lnTo>
                <a:lnTo>
                  <a:pt x="6685604" y="1378819"/>
                </a:lnTo>
                <a:lnTo>
                  <a:pt x="6794198" y="1386796"/>
                </a:lnTo>
                <a:lnTo>
                  <a:pt x="6900743" y="1394268"/>
                </a:lnTo>
                <a:lnTo>
                  <a:pt x="7004945" y="1401272"/>
                </a:lnTo>
                <a:lnTo>
                  <a:pt x="7106510" y="1407842"/>
                </a:lnTo>
                <a:lnTo>
                  <a:pt x="7205144" y="1414014"/>
                </a:lnTo>
                <a:lnTo>
                  <a:pt x="7300553" y="1419825"/>
                </a:lnTo>
                <a:lnTo>
                  <a:pt x="7392443" y="1425308"/>
                </a:lnTo>
                <a:lnTo>
                  <a:pt x="7480520" y="1430501"/>
                </a:lnTo>
                <a:lnTo>
                  <a:pt x="7564490" y="1435438"/>
                </a:lnTo>
                <a:lnTo>
                  <a:pt x="7644059" y="1440156"/>
                </a:lnTo>
                <a:lnTo>
                  <a:pt x="7718933" y="1444690"/>
                </a:lnTo>
                <a:lnTo>
                  <a:pt x="7788751" y="1448823"/>
                </a:lnTo>
                <a:lnTo>
                  <a:pt x="7853548" y="1452343"/>
                </a:lnTo>
                <a:lnTo>
                  <a:pt x="7913674" y="1455290"/>
                </a:lnTo>
                <a:lnTo>
                  <a:pt x="7969481" y="1457705"/>
                </a:lnTo>
                <a:lnTo>
                  <a:pt x="8021321" y="1459626"/>
                </a:lnTo>
                <a:lnTo>
                  <a:pt x="8069547" y="1461095"/>
                </a:lnTo>
                <a:lnTo>
                  <a:pt x="8114508" y="1462151"/>
                </a:lnTo>
                <a:lnTo>
                  <a:pt x="8156558" y="1462835"/>
                </a:lnTo>
                <a:lnTo>
                  <a:pt x="8196048" y="1463186"/>
                </a:lnTo>
                <a:lnTo>
                  <a:pt x="8233330" y="1463244"/>
                </a:lnTo>
                <a:lnTo>
                  <a:pt x="8268756" y="1463051"/>
                </a:lnTo>
                <a:lnTo>
                  <a:pt x="8335444" y="1462066"/>
                </a:lnTo>
                <a:lnTo>
                  <a:pt x="8398928" y="1460554"/>
                </a:lnTo>
                <a:lnTo>
                  <a:pt x="8462022" y="1458833"/>
                </a:lnTo>
                <a:lnTo>
                  <a:pt x="8494301" y="1457995"/>
                </a:lnTo>
                <a:lnTo>
                  <a:pt x="8527539" y="1457226"/>
                </a:lnTo>
                <a:lnTo>
                  <a:pt x="8562086" y="1456564"/>
                </a:lnTo>
                <a:lnTo>
                  <a:pt x="8596919" y="1455883"/>
                </a:lnTo>
                <a:lnTo>
                  <a:pt x="8663717" y="1454022"/>
                </a:lnTo>
                <a:lnTo>
                  <a:pt x="8727029" y="1451554"/>
                </a:lnTo>
                <a:lnTo>
                  <a:pt x="8787264" y="1448552"/>
                </a:lnTo>
                <a:lnTo>
                  <a:pt x="8844832" y="1445088"/>
                </a:lnTo>
                <a:lnTo>
                  <a:pt x="8900142" y="1441231"/>
                </a:lnTo>
                <a:lnTo>
                  <a:pt x="8953602" y="1437054"/>
                </a:lnTo>
                <a:lnTo>
                  <a:pt x="9005623" y="1432628"/>
                </a:lnTo>
                <a:lnTo>
                  <a:pt x="9056613" y="1428025"/>
                </a:lnTo>
                <a:lnTo>
                  <a:pt x="9106982" y="1423315"/>
                </a:lnTo>
                <a:lnTo>
                  <a:pt x="9132062" y="1420943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137536" y="5137581"/>
            <a:ext cx="6976109" cy="1714500"/>
          </a:xfrm>
          <a:custGeom>
            <a:avLst/>
            <a:gdLst/>
            <a:ahLst/>
            <a:cxnLst/>
            <a:rect l="l" t="t" r="r" b="b"/>
            <a:pathLst>
              <a:path w="6976109" h="1714500">
                <a:moveTo>
                  <a:pt x="0" y="1714480"/>
                </a:moveTo>
                <a:lnTo>
                  <a:pt x="48751" y="1659572"/>
                </a:lnTo>
                <a:lnTo>
                  <a:pt x="97858" y="1604752"/>
                </a:lnTo>
                <a:lnTo>
                  <a:pt x="147676" y="1550111"/>
                </a:lnTo>
                <a:lnTo>
                  <a:pt x="198562" y="1495737"/>
                </a:lnTo>
                <a:lnTo>
                  <a:pt x="250872" y="1441719"/>
                </a:lnTo>
                <a:lnTo>
                  <a:pt x="304961" y="1388146"/>
                </a:lnTo>
                <a:lnTo>
                  <a:pt x="332784" y="1361555"/>
                </a:lnTo>
                <a:lnTo>
                  <a:pt x="361185" y="1335109"/>
                </a:lnTo>
                <a:lnTo>
                  <a:pt x="390209" y="1308818"/>
                </a:lnTo>
                <a:lnTo>
                  <a:pt x="419900" y="1282695"/>
                </a:lnTo>
                <a:lnTo>
                  <a:pt x="450303" y="1256750"/>
                </a:lnTo>
                <a:lnTo>
                  <a:pt x="481462" y="1230995"/>
                </a:lnTo>
                <a:lnTo>
                  <a:pt x="513422" y="1205440"/>
                </a:lnTo>
                <a:lnTo>
                  <a:pt x="546226" y="1180097"/>
                </a:lnTo>
                <a:lnTo>
                  <a:pt x="580109" y="1154766"/>
                </a:lnTo>
                <a:lnTo>
                  <a:pt x="615165" y="1129281"/>
                </a:lnTo>
                <a:lnTo>
                  <a:pt x="651293" y="1103695"/>
                </a:lnTo>
                <a:lnTo>
                  <a:pt x="688389" y="1078062"/>
                </a:lnTo>
                <a:lnTo>
                  <a:pt x="726352" y="1052434"/>
                </a:lnTo>
                <a:lnTo>
                  <a:pt x="765079" y="1026866"/>
                </a:lnTo>
                <a:lnTo>
                  <a:pt x="804467" y="1001411"/>
                </a:lnTo>
                <a:lnTo>
                  <a:pt x="844414" y="976122"/>
                </a:lnTo>
                <a:lnTo>
                  <a:pt x="884818" y="951053"/>
                </a:lnTo>
                <a:lnTo>
                  <a:pt x="925576" y="926257"/>
                </a:lnTo>
                <a:lnTo>
                  <a:pt x="966584" y="901787"/>
                </a:lnTo>
                <a:lnTo>
                  <a:pt x="1007742" y="877698"/>
                </a:lnTo>
                <a:lnTo>
                  <a:pt x="1048947" y="854042"/>
                </a:lnTo>
                <a:lnTo>
                  <a:pt x="1090095" y="830873"/>
                </a:lnTo>
                <a:lnTo>
                  <a:pt x="1131085" y="808245"/>
                </a:lnTo>
                <a:lnTo>
                  <a:pt x="1171814" y="786210"/>
                </a:lnTo>
                <a:lnTo>
                  <a:pt x="1212180" y="764823"/>
                </a:lnTo>
                <a:lnTo>
                  <a:pt x="1252079" y="744136"/>
                </a:lnTo>
                <a:lnTo>
                  <a:pt x="1291410" y="724203"/>
                </a:lnTo>
                <a:lnTo>
                  <a:pt x="1330071" y="705078"/>
                </a:lnTo>
                <a:lnTo>
                  <a:pt x="1367654" y="686881"/>
                </a:lnTo>
                <a:lnTo>
                  <a:pt x="1403963" y="669643"/>
                </a:lnTo>
                <a:lnTo>
                  <a:pt x="1439206" y="653284"/>
                </a:lnTo>
                <a:lnTo>
                  <a:pt x="1507335" y="622880"/>
                </a:lnTo>
                <a:lnTo>
                  <a:pt x="1573715" y="595031"/>
                </a:lnTo>
                <a:lnTo>
                  <a:pt x="1640020" y="569095"/>
                </a:lnTo>
                <a:lnTo>
                  <a:pt x="1707927" y="544431"/>
                </a:lnTo>
                <a:lnTo>
                  <a:pt x="1779110" y="520398"/>
                </a:lnTo>
                <a:lnTo>
                  <a:pt x="1816453" y="508418"/>
                </a:lnTo>
                <a:lnTo>
                  <a:pt x="1855243" y="496356"/>
                </a:lnTo>
                <a:lnTo>
                  <a:pt x="1895690" y="484131"/>
                </a:lnTo>
                <a:lnTo>
                  <a:pt x="1938002" y="471663"/>
                </a:lnTo>
                <a:lnTo>
                  <a:pt x="1982390" y="458873"/>
                </a:lnTo>
                <a:lnTo>
                  <a:pt x="2029062" y="445679"/>
                </a:lnTo>
                <a:lnTo>
                  <a:pt x="2078227" y="432003"/>
                </a:lnTo>
                <a:lnTo>
                  <a:pt x="2130698" y="417772"/>
                </a:lnTo>
                <a:lnTo>
                  <a:pt x="2186898" y="403058"/>
                </a:lnTo>
                <a:lnTo>
                  <a:pt x="2246399" y="387943"/>
                </a:lnTo>
                <a:lnTo>
                  <a:pt x="2308775" y="372505"/>
                </a:lnTo>
                <a:lnTo>
                  <a:pt x="2373598" y="356825"/>
                </a:lnTo>
                <a:lnTo>
                  <a:pt x="2440440" y="340983"/>
                </a:lnTo>
                <a:lnTo>
                  <a:pt x="2508873" y="325058"/>
                </a:lnTo>
                <a:lnTo>
                  <a:pt x="2578471" y="309130"/>
                </a:lnTo>
                <a:lnTo>
                  <a:pt x="2648806" y="293280"/>
                </a:lnTo>
                <a:lnTo>
                  <a:pt x="2719451" y="277587"/>
                </a:lnTo>
                <a:lnTo>
                  <a:pt x="2789977" y="262131"/>
                </a:lnTo>
                <a:lnTo>
                  <a:pt x="2859957" y="246992"/>
                </a:lnTo>
                <a:lnTo>
                  <a:pt x="2928965" y="232251"/>
                </a:lnTo>
                <a:lnTo>
                  <a:pt x="2996572" y="217986"/>
                </a:lnTo>
                <a:lnTo>
                  <a:pt x="3062351" y="204278"/>
                </a:lnTo>
                <a:lnTo>
                  <a:pt x="3125874" y="191207"/>
                </a:lnTo>
                <a:lnTo>
                  <a:pt x="3186714" y="178852"/>
                </a:lnTo>
                <a:lnTo>
                  <a:pt x="3244444" y="167295"/>
                </a:lnTo>
                <a:lnTo>
                  <a:pt x="3298636" y="156613"/>
                </a:lnTo>
                <a:lnTo>
                  <a:pt x="3348863" y="146888"/>
                </a:lnTo>
                <a:lnTo>
                  <a:pt x="3394992" y="138151"/>
                </a:lnTo>
                <a:lnTo>
                  <a:pt x="3437432" y="130298"/>
                </a:lnTo>
                <a:lnTo>
                  <a:pt x="3476560" y="123261"/>
                </a:lnTo>
                <a:lnTo>
                  <a:pt x="3546395" y="111372"/>
                </a:lnTo>
                <a:lnTo>
                  <a:pt x="3607529" y="101947"/>
                </a:lnTo>
                <a:lnTo>
                  <a:pt x="3662990" y="94453"/>
                </a:lnTo>
                <a:lnTo>
                  <a:pt x="3715808" y="88353"/>
                </a:lnTo>
                <a:lnTo>
                  <a:pt x="3769014" y="83114"/>
                </a:lnTo>
                <a:lnTo>
                  <a:pt x="3825636" y="78201"/>
                </a:lnTo>
                <a:lnTo>
                  <a:pt x="3888705" y="73078"/>
                </a:lnTo>
                <a:lnTo>
                  <a:pt x="3923604" y="70270"/>
                </a:lnTo>
                <a:lnTo>
                  <a:pt x="3961251" y="67210"/>
                </a:lnTo>
                <a:lnTo>
                  <a:pt x="4002024" y="63830"/>
                </a:lnTo>
                <a:lnTo>
                  <a:pt x="4045663" y="60255"/>
                </a:lnTo>
                <a:lnTo>
                  <a:pt x="4091547" y="56662"/>
                </a:lnTo>
                <a:lnTo>
                  <a:pt x="4139452" y="53066"/>
                </a:lnTo>
                <a:lnTo>
                  <a:pt x="4189154" y="49480"/>
                </a:lnTo>
                <a:lnTo>
                  <a:pt x="4240432" y="45917"/>
                </a:lnTo>
                <a:lnTo>
                  <a:pt x="4293062" y="42391"/>
                </a:lnTo>
                <a:lnTo>
                  <a:pt x="4346821" y="38915"/>
                </a:lnTo>
                <a:lnTo>
                  <a:pt x="4401486" y="35502"/>
                </a:lnTo>
                <a:lnTo>
                  <a:pt x="4456834" y="32166"/>
                </a:lnTo>
                <a:lnTo>
                  <a:pt x="4512643" y="28921"/>
                </a:lnTo>
                <a:lnTo>
                  <a:pt x="4568688" y="25779"/>
                </a:lnTo>
                <a:lnTo>
                  <a:pt x="4624748" y="22755"/>
                </a:lnTo>
                <a:lnTo>
                  <a:pt x="4680599" y="19862"/>
                </a:lnTo>
                <a:lnTo>
                  <a:pt x="4736018" y="17112"/>
                </a:lnTo>
                <a:lnTo>
                  <a:pt x="4790783" y="14520"/>
                </a:lnTo>
                <a:lnTo>
                  <a:pt x="4844670" y="12099"/>
                </a:lnTo>
                <a:lnTo>
                  <a:pt x="4897456" y="9863"/>
                </a:lnTo>
                <a:lnTo>
                  <a:pt x="4948918" y="7824"/>
                </a:lnTo>
                <a:lnTo>
                  <a:pt x="4998833" y="5997"/>
                </a:lnTo>
                <a:lnTo>
                  <a:pt x="5046980" y="4394"/>
                </a:lnTo>
                <a:lnTo>
                  <a:pt x="5095696" y="3053"/>
                </a:lnTo>
                <a:lnTo>
                  <a:pt x="5147061" y="1987"/>
                </a:lnTo>
                <a:lnTo>
                  <a:pt x="5200520" y="1173"/>
                </a:lnTo>
                <a:lnTo>
                  <a:pt x="5255515" y="590"/>
                </a:lnTo>
                <a:lnTo>
                  <a:pt x="5311489" y="215"/>
                </a:lnTo>
                <a:lnTo>
                  <a:pt x="5367886" y="26"/>
                </a:lnTo>
                <a:lnTo>
                  <a:pt x="5424149" y="0"/>
                </a:lnTo>
                <a:lnTo>
                  <a:pt x="5479722" y="115"/>
                </a:lnTo>
                <a:lnTo>
                  <a:pt x="5534048" y="349"/>
                </a:lnTo>
                <a:lnTo>
                  <a:pt x="5586571" y="679"/>
                </a:lnTo>
                <a:lnTo>
                  <a:pt x="5636733" y="1084"/>
                </a:lnTo>
                <a:lnTo>
                  <a:pt x="5683978" y="1541"/>
                </a:lnTo>
                <a:lnTo>
                  <a:pt x="5727750" y="2028"/>
                </a:lnTo>
                <a:lnTo>
                  <a:pt x="5767491" y="2522"/>
                </a:lnTo>
                <a:lnTo>
                  <a:pt x="5832656" y="3443"/>
                </a:lnTo>
                <a:lnTo>
                  <a:pt x="5875021" y="4127"/>
                </a:lnTo>
                <a:lnTo>
                  <a:pt x="5890133" y="4394"/>
                </a:lnTo>
                <a:lnTo>
                  <a:pt x="6495795" y="4394"/>
                </a:lnTo>
                <a:lnTo>
                  <a:pt x="6545800" y="5858"/>
                </a:lnTo>
                <a:lnTo>
                  <a:pt x="6594611" y="7815"/>
                </a:lnTo>
                <a:lnTo>
                  <a:pt x="6641873" y="10156"/>
                </a:lnTo>
                <a:lnTo>
                  <a:pt x="6687232" y="12772"/>
                </a:lnTo>
                <a:lnTo>
                  <a:pt x="6730333" y="15554"/>
                </a:lnTo>
                <a:lnTo>
                  <a:pt x="6770820" y="18394"/>
                </a:lnTo>
                <a:lnTo>
                  <a:pt x="6825872" y="22521"/>
                </a:lnTo>
                <a:lnTo>
                  <a:pt x="6858272" y="25027"/>
                </a:lnTo>
                <a:lnTo>
                  <a:pt x="6873047" y="26165"/>
                </a:lnTo>
                <a:lnTo>
                  <a:pt x="6886814" y="27208"/>
                </a:lnTo>
                <a:lnTo>
                  <a:pt x="6899529" y="28143"/>
                </a:lnTo>
                <a:lnTo>
                  <a:pt x="6919115" y="29588"/>
                </a:lnTo>
                <a:lnTo>
                  <a:pt x="6958378" y="33022"/>
                </a:lnTo>
                <a:lnTo>
                  <a:pt x="6971254" y="36623"/>
                </a:lnTo>
                <a:lnTo>
                  <a:pt x="6975997" y="38162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099561" y="2750057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054" y="0"/>
                </a:moveTo>
                <a:lnTo>
                  <a:pt x="3937" y="402970"/>
                </a:lnTo>
                <a:lnTo>
                  <a:pt x="0" y="1202181"/>
                </a:lnTo>
                <a:lnTo>
                  <a:pt x="700532" y="1606677"/>
                </a:lnTo>
                <a:lnTo>
                  <a:pt x="1390777" y="1203705"/>
                </a:lnTo>
                <a:lnTo>
                  <a:pt x="1394587" y="404367"/>
                </a:lnTo>
                <a:lnTo>
                  <a:pt x="69405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099561" y="2750057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0"/>
                </a:moveTo>
                <a:lnTo>
                  <a:pt x="694054" y="0"/>
                </a:lnTo>
                <a:lnTo>
                  <a:pt x="1394587" y="404367"/>
                </a:lnTo>
                <a:lnTo>
                  <a:pt x="1390777" y="1203705"/>
                </a:lnTo>
                <a:lnTo>
                  <a:pt x="700532" y="1606677"/>
                </a:lnTo>
                <a:lnTo>
                  <a:pt x="0" y="1202181"/>
                </a:lnTo>
                <a:lnTo>
                  <a:pt x="3937" y="40297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823461" y="4016883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1"/>
                </a:moveTo>
                <a:lnTo>
                  <a:pt x="694054" y="0"/>
                </a:lnTo>
                <a:lnTo>
                  <a:pt x="1394587" y="404368"/>
                </a:lnTo>
                <a:lnTo>
                  <a:pt x="1390777" y="1203706"/>
                </a:lnTo>
                <a:lnTo>
                  <a:pt x="700532" y="1606651"/>
                </a:lnTo>
                <a:lnTo>
                  <a:pt x="0" y="1202182"/>
                </a:lnTo>
                <a:lnTo>
                  <a:pt x="3937" y="40297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832986" y="1483233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054" y="0"/>
                </a:moveTo>
                <a:lnTo>
                  <a:pt x="3937" y="402970"/>
                </a:lnTo>
                <a:lnTo>
                  <a:pt x="0" y="1202181"/>
                </a:lnTo>
                <a:lnTo>
                  <a:pt x="700532" y="1606677"/>
                </a:lnTo>
                <a:lnTo>
                  <a:pt x="1390777" y="1203705"/>
                </a:lnTo>
                <a:lnTo>
                  <a:pt x="1394587" y="404367"/>
                </a:lnTo>
                <a:lnTo>
                  <a:pt x="69405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832986" y="1483233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0"/>
                </a:moveTo>
                <a:lnTo>
                  <a:pt x="694054" y="0"/>
                </a:lnTo>
                <a:lnTo>
                  <a:pt x="1394587" y="404367"/>
                </a:lnTo>
                <a:lnTo>
                  <a:pt x="1390777" y="1203705"/>
                </a:lnTo>
                <a:lnTo>
                  <a:pt x="700532" y="1606677"/>
                </a:lnTo>
                <a:lnTo>
                  <a:pt x="0" y="1202181"/>
                </a:lnTo>
                <a:lnTo>
                  <a:pt x="3937" y="40297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080511" y="216408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054" y="0"/>
                </a:moveTo>
                <a:lnTo>
                  <a:pt x="3937" y="402971"/>
                </a:lnTo>
                <a:lnTo>
                  <a:pt x="0" y="1202182"/>
                </a:lnTo>
                <a:lnTo>
                  <a:pt x="700532" y="1606677"/>
                </a:lnTo>
                <a:lnTo>
                  <a:pt x="1390777" y="1203706"/>
                </a:lnTo>
                <a:lnTo>
                  <a:pt x="1394587" y="404368"/>
                </a:lnTo>
                <a:lnTo>
                  <a:pt x="69405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080511" y="216408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1"/>
                </a:moveTo>
                <a:lnTo>
                  <a:pt x="694054" y="0"/>
                </a:lnTo>
                <a:lnTo>
                  <a:pt x="1394587" y="404368"/>
                </a:lnTo>
                <a:lnTo>
                  <a:pt x="1390777" y="1203706"/>
                </a:lnTo>
                <a:lnTo>
                  <a:pt x="700532" y="1606677"/>
                </a:lnTo>
                <a:lnTo>
                  <a:pt x="0" y="1202182"/>
                </a:lnTo>
                <a:lnTo>
                  <a:pt x="3937" y="40297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566411" y="5274183"/>
            <a:ext cx="1395095" cy="1584325"/>
          </a:xfrm>
          <a:custGeom>
            <a:avLst/>
            <a:gdLst/>
            <a:ahLst/>
            <a:cxnLst/>
            <a:rect l="l" t="t" r="r" b="b"/>
            <a:pathLst>
              <a:path w="1395095" h="1584325">
                <a:moveTo>
                  <a:pt x="694054" y="0"/>
                </a:moveTo>
                <a:lnTo>
                  <a:pt x="3937" y="402958"/>
                </a:lnTo>
                <a:lnTo>
                  <a:pt x="0" y="1202220"/>
                </a:lnTo>
                <a:lnTo>
                  <a:pt x="660966" y="1583815"/>
                </a:lnTo>
                <a:lnTo>
                  <a:pt x="739656" y="1583815"/>
                </a:lnTo>
                <a:lnTo>
                  <a:pt x="1390777" y="1203667"/>
                </a:lnTo>
                <a:lnTo>
                  <a:pt x="1394587" y="404406"/>
                </a:lnTo>
                <a:lnTo>
                  <a:pt x="69405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570348" y="5274183"/>
            <a:ext cx="1390650" cy="1584325"/>
          </a:xfrm>
          <a:custGeom>
            <a:avLst/>
            <a:gdLst/>
            <a:ahLst/>
            <a:cxnLst/>
            <a:rect l="l" t="t" r="r" b="b"/>
            <a:pathLst>
              <a:path w="1390650" h="1584325">
                <a:moveTo>
                  <a:pt x="0" y="402958"/>
                </a:moveTo>
                <a:lnTo>
                  <a:pt x="690117" y="0"/>
                </a:lnTo>
                <a:lnTo>
                  <a:pt x="1390650" y="404406"/>
                </a:lnTo>
                <a:lnTo>
                  <a:pt x="1386839" y="1203667"/>
                </a:lnTo>
                <a:lnTo>
                  <a:pt x="735719" y="158381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566411" y="5677141"/>
            <a:ext cx="688340" cy="1181100"/>
          </a:xfrm>
          <a:custGeom>
            <a:avLst/>
            <a:gdLst/>
            <a:ahLst/>
            <a:cxnLst/>
            <a:rect l="l" t="t" r="r" b="b"/>
            <a:pathLst>
              <a:path w="688339" h="1181100">
                <a:moveTo>
                  <a:pt x="660966" y="1180857"/>
                </a:moveTo>
                <a:lnTo>
                  <a:pt x="0" y="799261"/>
                </a:lnTo>
                <a:lnTo>
                  <a:pt x="3937" y="0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0" y="4007358"/>
            <a:ext cx="798830" cy="1607185"/>
          </a:xfrm>
          <a:custGeom>
            <a:avLst/>
            <a:gdLst/>
            <a:ahLst/>
            <a:cxnLst/>
            <a:rect l="l" t="t" r="r" b="b"/>
            <a:pathLst>
              <a:path w="798830" h="1607185">
                <a:moveTo>
                  <a:pt x="97966" y="0"/>
                </a:moveTo>
                <a:lnTo>
                  <a:pt x="0" y="60762"/>
                </a:lnTo>
                <a:lnTo>
                  <a:pt x="36" y="1545971"/>
                </a:lnTo>
                <a:lnTo>
                  <a:pt x="104362" y="1606651"/>
                </a:lnTo>
                <a:lnTo>
                  <a:pt x="794588" y="1203706"/>
                </a:lnTo>
                <a:lnTo>
                  <a:pt x="798474" y="404368"/>
                </a:lnTo>
                <a:lnTo>
                  <a:pt x="9796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0" y="4007358"/>
            <a:ext cx="798830" cy="1607185"/>
          </a:xfrm>
          <a:custGeom>
            <a:avLst/>
            <a:gdLst/>
            <a:ahLst/>
            <a:cxnLst/>
            <a:rect l="l" t="t" r="r" b="b"/>
            <a:pathLst>
              <a:path w="798830" h="1607185">
                <a:moveTo>
                  <a:pt x="0" y="60762"/>
                </a:moveTo>
                <a:lnTo>
                  <a:pt x="97966" y="0"/>
                </a:lnTo>
                <a:lnTo>
                  <a:pt x="798474" y="404368"/>
                </a:lnTo>
                <a:lnTo>
                  <a:pt x="794588" y="1203706"/>
                </a:lnTo>
                <a:lnTo>
                  <a:pt x="104362" y="1606651"/>
                </a:lnTo>
                <a:lnTo>
                  <a:pt x="36" y="1545971"/>
                </a:lnTo>
                <a:lnTo>
                  <a:pt x="0" y="1530273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31635" y="5293233"/>
            <a:ext cx="1391285" cy="1565275"/>
          </a:xfrm>
          <a:custGeom>
            <a:avLst/>
            <a:gdLst/>
            <a:ahLst/>
            <a:cxnLst/>
            <a:rect l="l" t="t" r="r" b="b"/>
            <a:pathLst>
              <a:path w="1391285" h="1565275">
                <a:moveTo>
                  <a:pt x="0" y="402958"/>
                </a:moveTo>
                <a:lnTo>
                  <a:pt x="690232" y="0"/>
                </a:lnTo>
                <a:lnTo>
                  <a:pt x="1390713" y="404406"/>
                </a:lnTo>
                <a:lnTo>
                  <a:pt x="1386903" y="1203667"/>
                </a:lnTo>
                <a:lnTo>
                  <a:pt x="768389" y="156476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27749" y="5696191"/>
            <a:ext cx="628015" cy="1162050"/>
          </a:xfrm>
          <a:custGeom>
            <a:avLst/>
            <a:gdLst/>
            <a:ahLst/>
            <a:cxnLst/>
            <a:rect l="l" t="t" r="r" b="b"/>
            <a:pathLst>
              <a:path w="628015" h="1162050">
                <a:moveTo>
                  <a:pt x="627958" y="1161807"/>
                </a:moveTo>
                <a:lnTo>
                  <a:pt x="0" y="799261"/>
                </a:lnTo>
                <a:lnTo>
                  <a:pt x="3886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56324" y="2740532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118" y="0"/>
                </a:moveTo>
                <a:lnTo>
                  <a:pt x="3886" y="402970"/>
                </a:lnTo>
                <a:lnTo>
                  <a:pt x="0" y="1202181"/>
                </a:lnTo>
                <a:lnTo>
                  <a:pt x="700519" y="1606677"/>
                </a:lnTo>
                <a:lnTo>
                  <a:pt x="1390789" y="1203705"/>
                </a:lnTo>
                <a:lnTo>
                  <a:pt x="1394599" y="404367"/>
                </a:lnTo>
                <a:lnTo>
                  <a:pt x="6941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56324" y="2740532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886" y="402970"/>
                </a:moveTo>
                <a:lnTo>
                  <a:pt x="694118" y="0"/>
                </a:lnTo>
                <a:lnTo>
                  <a:pt x="1394599" y="404367"/>
                </a:lnTo>
                <a:lnTo>
                  <a:pt x="1390789" y="1203705"/>
                </a:lnTo>
                <a:lnTo>
                  <a:pt x="700519" y="1606677"/>
                </a:lnTo>
                <a:lnTo>
                  <a:pt x="0" y="1202181"/>
                </a:lnTo>
                <a:lnTo>
                  <a:pt x="3886" y="40297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880224" y="4016883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886" y="402971"/>
                </a:moveTo>
                <a:lnTo>
                  <a:pt x="694067" y="0"/>
                </a:lnTo>
                <a:lnTo>
                  <a:pt x="1394599" y="404368"/>
                </a:lnTo>
                <a:lnTo>
                  <a:pt x="1390789" y="1203706"/>
                </a:lnTo>
                <a:lnTo>
                  <a:pt x="700544" y="1606651"/>
                </a:lnTo>
                <a:lnTo>
                  <a:pt x="0" y="1202182"/>
                </a:lnTo>
                <a:lnTo>
                  <a:pt x="3886" y="40297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617599" y="5302758"/>
            <a:ext cx="1390650" cy="1555750"/>
          </a:xfrm>
          <a:custGeom>
            <a:avLst/>
            <a:gdLst/>
            <a:ahLst/>
            <a:cxnLst/>
            <a:rect l="l" t="t" r="r" b="b"/>
            <a:pathLst>
              <a:path w="1390650" h="1555750">
                <a:moveTo>
                  <a:pt x="0" y="402958"/>
                </a:moveTo>
                <a:lnTo>
                  <a:pt x="690118" y="0"/>
                </a:lnTo>
                <a:lnTo>
                  <a:pt x="1390650" y="404406"/>
                </a:lnTo>
                <a:lnTo>
                  <a:pt x="1386839" y="1203667"/>
                </a:lnTo>
                <a:lnTo>
                  <a:pt x="784663" y="155524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613661" y="5705716"/>
            <a:ext cx="611505" cy="1152525"/>
          </a:xfrm>
          <a:custGeom>
            <a:avLst/>
            <a:gdLst/>
            <a:ahLst/>
            <a:cxnLst/>
            <a:rect l="l" t="t" r="r" b="b"/>
            <a:pathLst>
              <a:path w="611505" h="1152525">
                <a:moveTo>
                  <a:pt x="611471" y="1152282"/>
                </a:moveTo>
                <a:lnTo>
                  <a:pt x="0" y="799261"/>
                </a:lnTo>
                <a:lnTo>
                  <a:pt x="393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632711" y="2750057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055" y="0"/>
                </a:moveTo>
                <a:lnTo>
                  <a:pt x="3937" y="402970"/>
                </a:lnTo>
                <a:lnTo>
                  <a:pt x="0" y="1202181"/>
                </a:lnTo>
                <a:lnTo>
                  <a:pt x="700532" y="1606677"/>
                </a:lnTo>
                <a:lnTo>
                  <a:pt x="1390777" y="1203705"/>
                </a:lnTo>
                <a:lnTo>
                  <a:pt x="1394587" y="404367"/>
                </a:lnTo>
                <a:lnTo>
                  <a:pt x="6940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632711" y="2750057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0"/>
                </a:moveTo>
                <a:lnTo>
                  <a:pt x="694055" y="0"/>
                </a:lnTo>
                <a:lnTo>
                  <a:pt x="1394587" y="404367"/>
                </a:lnTo>
                <a:lnTo>
                  <a:pt x="1390777" y="1203705"/>
                </a:lnTo>
                <a:lnTo>
                  <a:pt x="700532" y="1606677"/>
                </a:lnTo>
                <a:lnTo>
                  <a:pt x="0" y="1202181"/>
                </a:lnTo>
                <a:lnTo>
                  <a:pt x="3937" y="40297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899274" y="1454658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886" y="402970"/>
                </a:moveTo>
                <a:lnTo>
                  <a:pt x="694067" y="0"/>
                </a:lnTo>
                <a:lnTo>
                  <a:pt x="1394599" y="404367"/>
                </a:lnTo>
                <a:lnTo>
                  <a:pt x="1390789" y="1203705"/>
                </a:lnTo>
                <a:lnTo>
                  <a:pt x="700544" y="1606677"/>
                </a:lnTo>
                <a:lnTo>
                  <a:pt x="0" y="1202181"/>
                </a:lnTo>
                <a:lnTo>
                  <a:pt x="3886" y="40297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909561" y="4035933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055" y="0"/>
                </a:moveTo>
                <a:lnTo>
                  <a:pt x="3937" y="402971"/>
                </a:lnTo>
                <a:lnTo>
                  <a:pt x="0" y="1202182"/>
                </a:lnTo>
                <a:lnTo>
                  <a:pt x="700532" y="1606651"/>
                </a:lnTo>
                <a:lnTo>
                  <a:pt x="1390777" y="1203706"/>
                </a:lnTo>
                <a:lnTo>
                  <a:pt x="1394587" y="404368"/>
                </a:lnTo>
                <a:lnTo>
                  <a:pt x="6940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909561" y="4035933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1"/>
                </a:moveTo>
                <a:lnTo>
                  <a:pt x="694055" y="0"/>
                </a:lnTo>
                <a:lnTo>
                  <a:pt x="1394587" y="404368"/>
                </a:lnTo>
                <a:lnTo>
                  <a:pt x="1390777" y="1203706"/>
                </a:lnTo>
                <a:lnTo>
                  <a:pt x="700532" y="1606651"/>
                </a:lnTo>
                <a:lnTo>
                  <a:pt x="0" y="1202182"/>
                </a:lnTo>
                <a:lnTo>
                  <a:pt x="3937" y="402971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656448" y="5312283"/>
            <a:ext cx="1390650" cy="1546225"/>
          </a:xfrm>
          <a:custGeom>
            <a:avLst/>
            <a:gdLst/>
            <a:ahLst/>
            <a:cxnLst/>
            <a:rect l="l" t="t" r="r" b="b"/>
            <a:pathLst>
              <a:path w="1390650" h="1546225">
                <a:moveTo>
                  <a:pt x="0" y="402958"/>
                </a:moveTo>
                <a:lnTo>
                  <a:pt x="690118" y="0"/>
                </a:lnTo>
                <a:lnTo>
                  <a:pt x="1390650" y="404406"/>
                </a:lnTo>
                <a:lnTo>
                  <a:pt x="1386840" y="1203667"/>
                </a:lnTo>
                <a:lnTo>
                  <a:pt x="800977" y="154571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7652511" y="5715241"/>
            <a:ext cx="594995" cy="1143000"/>
          </a:xfrm>
          <a:custGeom>
            <a:avLst/>
            <a:gdLst/>
            <a:ahLst/>
            <a:cxnLst/>
            <a:rect l="l" t="t" r="r" b="b"/>
            <a:pathLst>
              <a:path w="594995" h="1143000">
                <a:moveTo>
                  <a:pt x="594972" y="1142757"/>
                </a:moveTo>
                <a:lnTo>
                  <a:pt x="0" y="799261"/>
                </a:lnTo>
                <a:lnTo>
                  <a:pt x="393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7652511" y="2759582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055" y="0"/>
                </a:moveTo>
                <a:lnTo>
                  <a:pt x="3937" y="402970"/>
                </a:lnTo>
                <a:lnTo>
                  <a:pt x="0" y="1202181"/>
                </a:lnTo>
                <a:lnTo>
                  <a:pt x="700532" y="1606677"/>
                </a:lnTo>
                <a:lnTo>
                  <a:pt x="1390777" y="1203705"/>
                </a:lnTo>
                <a:lnTo>
                  <a:pt x="1394587" y="404367"/>
                </a:lnTo>
                <a:lnTo>
                  <a:pt x="6940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7652511" y="2759582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0"/>
                </a:moveTo>
                <a:lnTo>
                  <a:pt x="694055" y="0"/>
                </a:lnTo>
                <a:lnTo>
                  <a:pt x="1394587" y="404367"/>
                </a:lnTo>
                <a:lnTo>
                  <a:pt x="1390777" y="1203705"/>
                </a:lnTo>
                <a:lnTo>
                  <a:pt x="700532" y="1606677"/>
                </a:lnTo>
                <a:lnTo>
                  <a:pt x="0" y="1202181"/>
                </a:lnTo>
                <a:lnTo>
                  <a:pt x="3937" y="40297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8385936" y="4035933"/>
            <a:ext cx="758190" cy="1607185"/>
          </a:xfrm>
          <a:custGeom>
            <a:avLst/>
            <a:gdLst/>
            <a:ahLst/>
            <a:cxnLst/>
            <a:rect l="l" t="t" r="r" b="b"/>
            <a:pathLst>
              <a:path w="758190" h="1607185">
                <a:moveTo>
                  <a:pt x="694055" y="0"/>
                </a:moveTo>
                <a:lnTo>
                  <a:pt x="3937" y="402971"/>
                </a:lnTo>
                <a:lnTo>
                  <a:pt x="0" y="1202182"/>
                </a:lnTo>
                <a:lnTo>
                  <a:pt x="700532" y="1606651"/>
                </a:lnTo>
                <a:lnTo>
                  <a:pt x="758063" y="1575521"/>
                </a:lnTo>
                <a:lnTo>
                  <a:pt x="758063" y="41387"/>
                </a:lnTo>
                <a:lnTo>
                  <a:pt x="6940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8389873" y="4035933"/>
            <a:ext cx="754380" cy="403225"/>
          </a:xfrm>
          <a:custGeom>
            <a:avLst/>
            <a:gdLst/>
            <a:ahLst/>
            <a:cxnLst/>
            <a:rect l="l" t="t" r="r" b="b"/>
            <a:pathLst>
              <a:path w="754379" h="403225">
                <a:moveTo>
                  <a:pt x="0" y="402971"/>
                </a:moveTo>
                <a:lnTo>
                  <a:pt x="690118" y="0"/>
                </a:lnTo>
                <a:lnTo>
                  <a:pt x="754126" y="41387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8385936" y="4438903"/>
            <a:ext cx="758190" cy="1203960"/>
          </a:xfrm>
          <a:custGeom>
            <a:avLst/>
            <a:gdLst/>
            <a:ahLst/>
            <a:cxnLst/>
            <a:rect l="l" t="t" r="r" b="b"/>
            <a:pathLst>
              <a:path w="758190" h="1203960">
                <a:moveTo>
                  <a:pt x="758063" y="1172550"/>
                </a:moveTo>
                <a:lnTo>
                  <a:pt x="700532" y="1203680"/>
                </a:lnTo>
                <a:lnTo>
                  <a:pt x="0" y="799211"/>
                </a:lnTo>
                <a:lnTo>
                  <a:pt x="393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8389873" y="1492758"/>
            <a:ext cx="754380" cy="403225"/>
          </a:xfrm>
          <a:custGeom>
            <a:avLst/>
            <a:gdLst/>
            <a:ahLst/>
            <a:cxnLst/>
            <a:rect l="l" t="t" r="r" b="b"/>
            <a:pathLst>
              <a:path w="754379" h="403225">
                <a:moveTo>
                  <a:pt x="0" y="402970"/>
                </a:moveTo>
                <a:lnTo>
                  <a:pt x="690118" y="0"/>
                </a:lnTo>
                <a:lnTo>
                  <a:pt x="754126" y="3631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8385936" y="1895729"/>
            <a:ext cx="758190" cy="1203960"/>
          </a:xfrm>
          <a:custGeom>
            <a:avLst/>
            <a:gdLst/>
            <a:ahLst/>
            <a:cxnLst/>
            <a:rect l="l" t="t" r="r" b="b"/>
            <a:pathLst>
              <a:path w="758190" h="1203960">
                <a:moveTo>
                  <a:pt x="758063" y="1169824"/>
                </a:moveTo>
                <a:lnTo>
                  <a:pt x="700532" y="1203706"/>
                </a:lnTo>
                <a:lnTo>
                  <a:pt x="0" y="799211"/>
                </a:lnTo>
                <a:lnTo>
                  <a:pt x="3937" y="0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4561204" y="0"/>
            <a:ext cx="3679190" cy="6250940"/>
          </a:xfrm>
          <a:custGeom>
            <a:avLst/>
            <a:gdLst/>
            <a:ahLst/>
            <a:cxnLst/>
            <a:rect l="l" t="t" r="r" b="b"/>
            <a:pathLst>
              <a:path w="3679190" h="6250940">
                <a:moveTo>
                  <a:pt x="0" y="6250330"/>
                </a:moveTo>
                <a:lnTo>
                  <a:pt x="3679062" y="6250330"/>
                </a:lnTo>
                <a:lnTo>
                  <a:pt x="3679062" y="0"/>
                </a:lnTo>
                <a:lnTo>
                  <a:pt x="0" y="0"/>
                </a:lnTo>
                <a:lnTo>
                  <a:pt x="0" y="6250330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4561204" y="0"/>
            <a:ext cx="3679190" cy="6250940"/>
          </a:xfrm>
          <a:custGeom>
            <a:avLst/>
            <a:gdLst/>
            <a:ahLst/>
            <a:cxnLst/>
            <a:rect l="l" t="t" r="r" b="b"/>
            <a:pathLst>
              <a:path w="3679190" h="6250940">
                <a:moveTo>
                  <a:pt x="0" y="6250330"/>
                </a:moveTo>
                <a:lnTo>
                  <a:pt x="3679062" y="6250330"/>
                </a:lnTo>
                <a:lnTo>
                  <a:pt x="3679062" y="0"/>
                </a:lnTo>
              </a:path>
            </a:pathLst>
          </a:custGeom>
          <a:ln w="15875">
            <a:solidFill>
              <a:srgbClr val="74A4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4561204" y="0"/>
            <a:ext cx="0" cy="6250940"/>
          </a:xfrm>
          <a:custGeom>
            <a:avLst/>
            <a:gdLst/>
            <a:ahLst/>
            <a:cxnLst/>
            <a:rect l="l" t="t" r="r" b="b"/>
            <a:pathLst>
              <a:path h="6250940">
                <a:moveTo>
                  <a:pt x="0" y="0"/>
                </a:moveTo>
                <a:lnTo>
                  <a:pt x="0" y="6250330"/>
                </a:lnTo>
              </a:path>
            </a:pathLst>
          </a:custGeom>
          <a:ln w="15875">
            <a:solidFill>
              <a:srgbClr val="74A4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4649089" y="0"/>
            <a:ext cx="3505200" cy="602615"/>
          </a:xfrm>
          <a:custGeom>
            <a:avLst/>
            <a:gdLst/>
            <a:ahLst/>
            <a:cxnLst/>
            <a:rect l="l" t="t" r="r" b="b"/>
            <a:pathLst>
              <a:path w="3505200" h="602615">
                <a:moveTo>
                  <a:pt x="0" y="602488"/>
                </a:moveTo>
                <a:lnTo>
                  <a:pt x="3505199" y="602488"/>
                </a:lnTo>
                <a:lnTo>
                  <a:pt x="3505199" y="0"/>
                </a:lnTo>
                <a:lnTo>
                  <a:pt x="0" y="0"/>
                </a:lnTo>
                <a:lnTo>
                  <a:pt x="0" y="602488"/>
                </a:lnTo>
                <a:close/>
              </a:path>
            </a:pathLst>
          </a:custGeom>
          <a:solidFill>
            <a:srgbClr val="70685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905573" y="601878"/>
            <a:ext cx="3562350" cy="5648960"/>
          </a:xfrm>
          <a:custGeom>
            <a:avLst/>
            <a:gdLst/>
            <a:ahLst/>
            <a:cxnLst/>
            <a:rect l="l" t="t" r="r" b="b"/>
            <a:pathLst>
              <a:path w="3562350" h="5648960">
                <a:moveTo>
                  <a:pt x="0" y="5648452"/>
                </a:moveTo>
                <a:lnTo>
                  <a:pt x="3562223" y="5648452"/>
                </a:lnTo>
                <a:lnTo>
                  <a:pt x="3562223" y="0"/>
                </a:lnTo>
                <a:lnTo>
                  <a:pt x="0" y="0"/>
                </a:lnTo>
                <a:lnTo>
                  <a:pt x="0" y="564845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905573" y="601878"/>
            <a:ext cx="3562350" cy="5648960"/>
          </a:xfrm>
          <a:custGeom>
            <a:avLst/>
            <a:gdLst/>
            <a:ahLst/>
            <a:cxnLst/>
            <a:rect l="l" t="t" r="r" b="b"/>
            <a:pathLst>
              <a:path w="3562350" h="5648960">
                <a:moveTo>
                  <a:pt x="0" y="5648452"/>
                </a:moveTo>
                <a:lnTo>
                  <a:pt x="3562223" y="5648452"/>
                </a:lnTo>
                <a:lnTo>
                  <a:pt x="3562223" y="0"/>
                </a:lnTo>
                <a:lnTo>
                  <a:pt x="0" y="0"/>
                </a:lnTo>
                <a:lnTo>
                  <a:pt x="0" y="5648452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4650866" y="6088288"/>
            <a:ext cx="3505200" cy="81915"/>
          </a:xfrm>
          <a:custGeom>
            <a:avLst/>
            <a:gdLst/>
            <a:ahLst/>
            <a:cxnLst/>
            <a:rect l="l" t="t" r="r" b="b"/>
            <a:pathLst>
              <a:path w="3505200" h="81914">
                <a:moveTo>
                  <a:pt x="0" y="81739"/>
                </a:moveTo>
                <a:lnTo>
                  <a:pt x="3505200" y="81739"/>
                </a:lnTo>
                <a:lnTo>
                  <a:pt x="3505200" y="0"/>
                </a:lnTo>
                <a:lnTo>
                  <a:pt x="0" y="0"/>
                </a:lnTo>
                <a:lnTo>
                  <a:pt x="0" y="81739"/>
                </a:lnTo>
                <a:close/>
              </a:path>
            </a:pathLst>
          </a:custGeom>
          <a:solidFill>
            <a:srgbClr val="93C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 txBox="1"/>
          <p:nvPr/>
        </p:nvSpPr>
        <p:spPr>
          <a:xfrm>
            <a:off x="1293367" y="146371"/>
            <a:ext cx="5915025" cy="27298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46779" marR="5080">
              <a:lnSpc>
                <a:spcPct val="100000"/>
              </a:lnSpc>
            </a:pP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A</a:t>
            </a:r>
            <a:r>
              <a:rPr sz="1200" spc="10" dirty="0">
                <a:solidFill>
                  <a:srgbClr val="FDFDFD"/>
                </a:solidFill>
                <a:latin typeface="Century Gothic"/>
                <a:cs typeface="Century Gothic"/>
              </a:rPr>
              <a:t>l</a:t>
            </a:r>
            <a:r>
              <a:rPr sz="1200" spc="-30" dirty="0">
                <a:solidFill>
                  <a:srgbClr val="FDFDFD"/>
                </a:solidFill>
                <a:latin typeface="Century Gothic"/>
                <a:cs typeface="Century Gothic"/>
              </a:rPr>
              <a:t>t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ern</a:t>
            </a:r>
            <a:r>
              <a:rPr sz="1200" spc="-15" dirty="0">
                <a:solidFill>
                  <a:srgbClr val="FDFDFD"/>
                </a:solidFill>
                <a:latin typeface="Century Gothic"/>
                <a:cs typeface="Century Gothic"/>
              </a:rPr>
              <a:t>a</a:t>
            </a:r>
            <a:r>
              <a:rPr sz="1200" spc="-30" dirty="0">
                <a:solidFill>
                  <a:srgbClr val="FDFDFD"/>
                </a:solidFill>
                <a:latin typeface="Century Gothic"/>
                <a:cs typeface="Century Gothic"/>
              </a:rPr>
              <a:t>t</a:t>
            </a:r>
            <a:r>
              <a:rPr sz="1200" spc="-5" dirty="0">
                <a:solidFill>
                  <a:srgbClr val="FDFDFD"/>
                </a:solidFill>
                <a:latin typeface="Century Gothic"/>
                <a:cs typeface="Century Gothic"/>
              </a:rPr>
              <a:t>iv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e</a:t>
            </a:r>
            <a:r>
              <a:rPr sz="1200" spc="35" dirty="0">
                <a:solidFill>
                  <a:srgbClr val="FDFDFD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FDFDFD"/>
                </a:solidFill>
                <a:latin typeface="Century Gothic"/>
                <a:cs typeface="Century Gothic"/>
              </a:rPr>
              <a:t>E</a:t>
            </a:r>
            <a:r>
              <a:rPr sz="1200" spc="20" dirty="0">
                <a:solidFill>
                  <a:srgbClr val="FDFDFD"/>
                </a:solidFill>
                <a:latin typeface="Century Gothic"/>
                <a:cs typeface="Century Gothic"/>
              </a:rPr>
              <a:t>l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e</a:t>
            </a:r>
            <a:r>
              <a:rPr sz="1200" spc="-20" dirty="0">
                <a:solidFill>
                  <a:srgbClr val="FDFDFD"/>
                </a:solidFill>
                <a:latin typeface="Century Gothic"/>
                <a:cs typeface="Century Gothic"/>
              </a:rPr>
              <a:t>c</a:t>
            </a:r>
            <a:r>
              <a:rPr sz="1200" spc="-30" dirty="0">
                <a:solidFill>
                  <a:srgbClr val="FDFDFD"/>
                </a:solidFill>
                <a:latin typeface="Century Gothic"/>
                <a:cs typeface="Century Gothic"/>
              </a:rPr>
              <a:t>t</a:t>
            </a:r>
            <a:r>
              <a:rPr sz="1200" spc="-5" dirty="0">
                <a:solidFill>
                  <a:srgbClr val="FDFDFD"/>
                </a:solidFill>
                <a:latin typeface="Century Gothic"/>
                <a:cs typeface="Century Gothic"/>
              </a:rPr>
              <a:t>ric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 </a:t>
            </a:r>
            <a:r>
              <a:rPr sz="1200" spc="-5" dirty="0">
                <a:solidFill>
                  <a:srgbClr val="FDFDFD"/>
                </a:solidFill>
                <a:latin typeface="Century Gothic"/>
                <a:cs typeface="Century Gothic"/>
              </a:rPr>
              <a:t>D</a:t>
            </a:r>
            <a:r>
              <a:rPr sz="1200" dirty="0">
                <a:solidFill>
                  <a:srgbClr val="FDFDFD"/>
                </a:solidFill>
                <a:latin typeface="Century Gothic"/>
                <a:cs typeface="Century Gothic"/>
              </a:rPr>
              <a:t>ri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ve</a:t>
            </a:r>
            <a:r>
              <a:rPr sz="1200" dirty="0">
                <a:solidFill>
                  <a:srgbClr val="FDFDFD"/>
                </a:solidFill>
                <a:latin typeface="Century Gothic"/>
                <a:cs typeface="Century Gothic"/>
              </a:rPr>
              <a:t> </a:t>
            </a:r>
            <a:r>
              <a:rPr sz="1200" spc="-15" dirty="0">
                <a:solidFill>
                  <a:srgbClr val="FDFDFD"/>
                </a:solidFill>
                <a:latin typeface="Century Gothic"/>
                <a:cs typeface="Century Gothic"/>
              </a:rPr>
              <a:t>V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ehic</a:t>
            </a:r>
            <a:r>
              <a:rPr sz="1200" spc="20" dirty="0">
                <a:solidFill>
                  <a:srgbClr val="FDFDFD"/>
                </a:solidFill>
                <a:latin typeface="Century Gothic"/>
                <a:cs typeface="Century Gothic"/>
              </a:rPr>
              <a:t>l</a:t>
            </a:r>
            <a:r>
              <a:rPr sz="1200" dirty="0">
                <a:solidFill>
                  <a:srgbClr val="FDFDFD"/>
                </a:solidFill>
                <a:latin typeface="Century Gothic"/>
                <a:cs typeface="Century Gothic"/>
              </a:rPr>
              <a:t>es 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f</a:t>
            </a:r>
            <a:r>
              <a:rPr sz="1200" spc="-20" dirty="0">
                <a:solidFill>
                  <a:srgbClr val="FDFDFD"/>
                </a:solidFill>
                <a:latin typeface="Century Gothic"/>
                <a:cs typeface="Century Gothic"/>
              </a:rPr>
              <a:t>o</a:t>
            </a:r>
            <a:r>
              <a:rPr sz="1200" spc="-5" dirty="0">
                <a:solidFill>
                  <a:srgbClr val="FDFDFD"/>
                </a:solidFill>
                <a:latin typeface="Century Gothic"/>
                <a:cs typeface="Century Gothic"/>
              </a:rPr>
              <a:t>r</a:t>
            </a:r>
            <a:r>
              <a:rPr sz="1200" spc="10" dirty="0">
                <a:solidFill>
                  <a:srgbClr val="FDFDFD"/>
                </a:solidFill>
                <a:latin typeface="Century Gothic"/>
                <a:cs typeface="Century Gothic"/>
              </a:rPr>
              <a:t> </a:t>
            </a:r>
            <a:r>
              <a:rPr sz="1200" spc="-30" dirty="0">
                <a:solidFill>
                  <a:srgbClr val="FDFDFD"/>
                </a:solidFill>
                <a:latin typeface="Century Gothic"/>
                <a:cs typeface="Century Gothic"/>
              </a:rPr>
              <a:t>t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he</a:t>
            </a:r>
            <a:r>
              <a:rPr sz="1200" spc="35" dirty="0">
                <a:solidFill>
                  <a:srgbClr val="FDFDFD"/>
                </a:solidFill>
                <a:latin typeface="Century Gothic"/>
                <a:cs typeface="Century Gothic"/>
              </a:rPr>
              <a:t> </a:t>
            </a:r>
            <a:r>
              <a:rPr sz="1200" spc="-20" dirty="0">
                <a:solidFill>
                  <a:srgbClr val="FDFDFD"/>
                </a:solidFill>
                <a:latin typeface="Century Gothic"/>
                <a:cs typeface="Century Gothic"/>
              </a:rPr>
              <a:t>F</a:t>
            </a:r>
            <a:r>
              <a:rPr sz="1200" spc="-5" dirty="0">
                <a:solidFill>
                  <a:srgbClr val="FDFDFD"/>
                </a:solidFill>
                <a:latin typeface="Century Gothic"/>
                <a:cs typeface="Century Gothic"/>
              </a:rPr>
              <a:t>irs</a:t>
            </a:r>
            <a:r>
              <a:rPr sz="1200" dirty="0">
                <a:solidFill>
                  <a:srgbClr val="FDFDFD"/>
                </a:solidFill>
                <a:latin typeface="Century Gothic"/>
                <a:cs typeface="Century Gothic"/>
              </a:rPr>
              <a:t>t</a:t>
            </a:r>
            <a:r>
              <a:rPr sz="1200" spc="15" dirty="0">
                <a:solidFill>
                  <a:srgbClr val="FDFDFD"/>
                </a:solidFill>
                <a:latin typeface="Century Gothic"/>
                <a:cs typeface="Century Gothic"/>
              </a:rPr>
              <a:t> 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R</a:t>
            </a:r>
            <a:r>
              <a:rPr sz="1200" dirty="0">
                <a:solidFill>
                  <a:srgbClr val="FDFDFD"/>
                </a:solidFill>
                <a:latin typeface="Century Gothic"/>
                <a:cs typeface="Century Gothic"/>
              </a:rPr>
              <a:t>esp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onder</a:t>
            </a:r>
            <a:endParaRPr sz="12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2"/>
              </a:spcBef>
            </a:pPr>
            <a:endParaRPr sz="1500">
              <a:latin typeface="Times New Roman"/>
              <a:cs typeface="Times New Roman"/>
            </a:endParaRPr>
          </a:p>
          <a:p>
            <a:pPr marL="286385" marR="3089275" indent="-274320">
              <a:lnSpc>
                <a:spcPct val="80000"/>
              </a:lnSpc>
              <a:tabLst>
                <a:tab pos="286385" algn="l"/>
              </a:tabLst>
            </a:pPr>
            <a:r>
              <a:rPr sz="1300" spc="-15" dirty="0">
                <a:solidFill>
                  <a:srgbClr val="93C500"/>
                </a:solidFill>
                <a:latin typeface="Wingdings 2"/>
                <a:cs typeface="Wingdings 2"/>
              </a:rPr>
              <a:t></a:t>
            </a:r>
            <a:r>
              <a:rPr sz="1300" spc="-15" dirty="0">
                <a:solidFill>
                  <a:srgbClr val="93C500"/>
                </a:solidFill>
                <a:latin typeface="Times New Roman"/>
                <a:cs typeface="Times New Roman"/>
              </a:rPr>
              <a:t>	</a:t>
            </a:r>
            <a:r>
              <a:rPr sz="1700" spc="-15" dirty="0">
                <a:solidFill>
                  <a:srgbClr val="3D3C2C"/>
                </a:solidFill>
                <a:latin typeface="Century Gothic"/>
                <a:cs typeface="Century Gothic"/>
              </a:rPr>
              <a:t>Ni</a:t>
            </a:r>
            <a:r>
              <a:rPr sz="1700" spc="15" dirty="0">
                <a:solidFill>
                  <a:srgbClr val="3D3C2C"/>
                </a:solidFill>
                <a:latin typeface="Century Gothic"/>
                <a:cs typeface="Century Gothic"/>
              </a:rPr>
              <a:t>M</a:t>
            </a:r>
            <a:r>
              <a:rPr sz="1700" dirty="0">
                <a:solidFill>
                  <a:srgbClr val="3D3C2C"/>
                </a:solidFill>
                <a:latin typeface="Century Gothic"/>
                <a:cs typeface="Century Gothic"/>
              </a:rPr>
              <a:t>H</a:t>
            </a:r>
            <a:r>
              <a:rPr sz="1700" spc="-3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700" spc="-5" dirty="0">
                <a:solidFill>
                  <a:srgbClr val="3D3C2C"/>
                </a:solidFill>
                <a:latin typeface="Century Gothic"/>
                <a:cs typeface="Century Gothic"/>
              </a:rPr>
              <a:t>ba</a:t>
            </a:r>
            <a:r>
              <a:rPr sz="1700" spc="-15" dirty="0">
                <a:solidFill>
                  <a:srgbClr val="3D3C2C"/>
                </a:solidFill>
                <a:latin typeface="Century Gothic"/>
                <a:cs typeface="Century Gothic"/>
              </a:rPr>
              <a:t>tt</a:t>
            </a:r>
            <a:r>
              <a:rPr sz="1700" dirty="0">
                <a:solidFill>
                  <a:srgbClr val="3D3C2C"/>
                </a:solidFill>
                <a:latin typeface="Century Gothic"/>
                <a:cs typeface="Century Gothic"/>
              </a:rPr>
              <a:t>er</a:t>
            </a:r>
            <a:r>
              <a:rPr sz="1700" spc="5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700" dirty="0">
                <a:solidFill>
                  <a:srgbClr val="3D3C2C"/>
                </a:solidFill>
                <a:latin typeface="Century Gothic"/>
                <a:cs typeface="Century Gothic"/>
              </a:rPr>
              <a:t>es </a:t>
            </a:r>
            <a:r>
              <a:rPr sz="1700" spc="-5" dirty="0">
                <a:solidFill>
                  <a:srgbClr val="3D3C2C"/>
                </a:solidFill>
                <a:latin typeface="Century Gothic"/>
                <a:cs typeface="Century Gothic"/>
              </a:rPr>
              <a:t>a</a:t>
            </a:r>
            <a:r>
              <a:rPr sz="1700" spc="5" dirty="0">
                <a:solidFill>
                  <a:srgbClr val="3D3C2C"/>
                </a:solidFill>
                <a:latin typeface="Century Gothic"/>
                <a:cs typeface="Century Gothic"/>
              </a:rPr>
              <a:t>r</a:t>
            </a:r>
            <a:r>
              <a:rPr sz="1700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1700" spc="-2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700" spc="10" dirty="0">
                <a:solidFill>
                  <a:srgbClr val="3D3C2C"/>
                </a:solidFill>
                <a:latin typeface="Century Gothic"/>
                <a:cs typeface="Century Gothic"/>
              </a:rPr>
              <a:t>v</a:t>
            </a:r>
            <a:r>
              <a:rPr sz="1700" dirty="0">
                <a:solidFill>
                  <a:srgbClr val="3D3C2C"/>
                </a:solidFill>
                <a:latin typeface="Century Gothic"/>
                <a:cs typeface="Century Gothic"/>
              </a:rPr>
              <a:t>ery common </a:t>
            </a:r>
            <a:r>
              <a:rPr sz="1700" spc="-5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700" dirty="0">
                <a:solidFill>
                  <a:srgbClr val="3D3C2C"/>
                </a:solidFill>
                <a:latin typeface="Century Gothic"/>
                <a:cs typeface="Century Gothic"/>
              </a:rPr>
              <a:t>n</a:t>
            </a:r>
            <a:r>
              <a:rPr sz="1700" spc="-1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700" dirty="0">
                <a:solidFill>
                  <a:srgbClr val="3D3C2C"/>
                </a:solidFill>
                <a:latin typeface="Century Gothic"/>
                <a:cs typeface="Century Gothic"/>
              </a:rPr>
              <a:t>current</a:t>
            </a:r>
            <a:r>
              <a:rPr sz="1700" spc="-1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700" spc="-5" dirty="0">
                <a:solidFill>
                  <a:srgbClr val="3D3C2C"/>
                </a:solidFill>
                <a:latin typeface="Century Gothic"/>
                <a:cs typeface="Century Gothic"/>
              </a:rPr>
              <a:t>H</a:t>
            </a:r>
            <a:r>
              <a:rPr sz="1700" spc="-10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1700" dirty="0">
                <a:solidFill>
                  <a:srgbClr val="3D3C2C"/>
                </a:solidFill>
                <a:latin typeface="Century Gothic"/>
                <a:cs typeface="Century Gothic"/>
              </a:rPr>
              <a:t>V </a:t>
            </a:r>
            <a:r>
              <a:rPr sz="1700" spc="-5" dirty="0">
                <a:solidFill>
                  <a:srgbClr val="3D3C2C"/>
                </a:solidFill>
                <a:latin typeface="Century Gothic"/>
                <a:cs typeface="Century Gothic"/>
              </a:rPr>
              <a:t>an</a:t>
            </a:r>
            <a:r>
              <a:rPr sz="1700" dirty="0">
                <a:solidFill>
                  <a:srgbClr val="3D3C2C"/>
                </a:solidFill>
                <a:latin typeface="Century Gothic"/>
                <a:cs typeface="Century Gothic"/>
              </a:rPr>
              <a:t>d </a:t>
            </a:r>
            <a:r>
              <a:rPr sz="1700" spc="-5" dirty="0">
                <a:solidFill>
                  <a:srgbClr val="3D3C2C"/>
                </a:solidFill>
                <a:latin typeface="Century Gothic"/>
                <a:cs typeface="Century Gothic"/>
              </a:rPr>
              <a:t>BE</a:t>
            </a:r>
            <a:r>
              <a:rPr sz="1700" dirty="0">
                <a:solidFill>
                  <a:srgbClr val="3D3C2C"/>
                </a:solidFill>
                <a:latin typeface="Century Gothic"/>
                <a:cs typeface="Century Gothic"/>
              </a:rPr>
              <a:t>V</a:t>
            </a:r>
            <a:r>
              <a:rPr sz="1700" spc="-1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700" spc="10" dirty="0">
                <a:solidFill>
                  <a:srgbClr val="3D3C2C"/>
                </a:solidFill>
                <a:latin typeface="Century Gothic"/>
                <a:cs typeface="Century Gothic"/>
              </a:rPr>
              <a:t>v</a:t>
            </a:r>
            <a:r>
              <a:rPr sz="1700" dirty="0">
                <a:solidFill>
                  <a:srgbClr val="3D3C2C"/>
                </a:solidFill>
                <a:latin typeface="Century Gothic"/>
                <a:cs typeface="Century Gothic"/>
              </a:rPr>
              <a:t>ehi</a:t>
            </a:r>
            <a:r>
              <a:rPr sz="1700" spc="-15" dirty="0">
                <a:solidFill>
                  <a:srgbClr val="3D3C2C"/>
                </a:solidFill>
                <a:latin typeface="Century Gothic"/>
                <a:cs typeface="Century Gothic"/>
              </a:rPr>
              <a:t>c</a:t>
            </a:r>
            <a:r>
              <a:rPr sz="1700" dirty="0">
                <a:solidFill>
                  <a:srgbClr val="3D3C2C"/>
                </a:solidFill>
                <a:latin typeface="Century Gothic"/>
                <a:cs typeface="Century Gothic"/>
              </a:rPr>
              <a:t>l</a:t>
            </a:r>
            <a:r>
              <a:rPr sz="1700" spc="-20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1700" dirty="0">
                <a:solidFill>
                  <a:srgbClr val="3D3C2C"/>
                </a:solidFill>
                <a:latin typeface="Century Gothic"/>
                <a:cs typeface="Century Gothic"/>
              </a:rPr>
              <a:t>s</a:t>
            </a:r>
            <a:r>
              <a:rPr sz="1700" spc="-3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700" dirty="0">
                <a:solidFill>
                  <a:srgbClr val="3D3C2C"/>
                </a:solidFill>
                <a:latin typeface="Century Gothic"/>
                <a:cs typeface="Century Gothic"/>
              </a:rPr>
              <a:t>d</a:t>
            </a:r>
            <a:r>
              <a:rPr sz="1700" spc="-10" dirty="0">
                <a:solidFill>
                  <a:srgbClr val="3D3C2C"/>
                </a:solidFill>
                <a:latin typeface="Century Gothic"/>
                <a:cs typeface="Century Gothic"/>
              </a:rPr>
              <a:t>u</a:t>
            </a:r>
            <a:r>
              <a:rPr sz="1700" dirty="0">
                <a:solidFill>
                  <a:srgbClr val="3D3C2C"/>
                </a:solidFill>
                <a:latin typeface="Century Gothic"/>
                <a:cs typeface="Century Gothic"/>
              </a:rPr>
              <a:t>e </a:t>
            </a:r>
            <a:r>
              <a:rPr sz="1700" spc="-10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700" dirty="0">
                <a:solidFill>
                  <a:srgbClr val="3D3C2C"/>
                </a:solidFill>
                <a:latin typeface="Century Gothic"/>
                <a:cs typeface="Century Gothic"/>
              </a:rPr>
              <a:t>o </a:t>
            </a:r>
            <a:r>
              <a:rPr sz="1700" spc="-15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700" dirty="0">
                <a:solidFill>
                  <a:srgbClr val="3D3C2C"/>
                </a:solidFill>
                <a:latin typeface="Century Gothic"/>
                <a:cs typeface="Century Gothic"/>
              </a:rPr>
              <a:t>heir</a:t>
            </a:r>
            <a:r>
              <a:rPr sz="1700" spc="-1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700" dirty="0">
                <a:solidFill>
                  <a:srgbClr val="3D3C2C"/>
                </a:solidFill>
                <a:latin typeface="Century Gothic"/>
                <a:cs typeface="Century Gothic"/>
              </a:rPr>
              <a:t>re</a:t>
            </a:r>
            <a:r>
              <a:rPr sz="1700" spc="10" dirty="0">
                <a:solidFill>
                  <a:srgbClr val="3D3C2C"/>
                </a:solidFill>
                <a:latin typeface="Century Gothic"/>
                <a:cs typeface="Century Gothic"/>
              </a:rPr>
              <a:t>l</a:t>
            </a:r>
            <a:r>
              <a:rPr sz="1700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700" spc="-5" dirty="0">
                <a:solidFill>
                  <a:srgbClr val="3D3C2C"/>
                </a:solidFill>
                <a:latin typeface="Century Gothic"/>
                <a:cs typeface="Century Gothic"/>
              </a:rPr>
              <a:t>ab</a:t>
            </a:r>
            <a:r>
              <a:rPr sz="1700" spc="-10" dirty="0">
                <a:solidFill>
                  <a:srgbClr val="3D3C2C"/>
                </a:solidFill>
                <a:latin typeface="Century Gothic"/>
                <a:cs typeface="Century Gothic"/>
              </a:rPr>
              <a:t>ili</a:t>
            </a:r>
            <a:r>
              <a:rPr sz="1700" spc="-15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700" dirty="0">
                <a:solidFill>
                  <a:srgbClr val="3D3C2C"/>
                </a:solidFill>
                <a:latin typeface="Century Gothic"/>
                <a:cs typeface="Century Gothic"/>
              </a:rPr>
              <a:t>y</a:t>
            </a:r>
            <a:r>
              <a:rPr sz="1700" spc="-2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700" spc="-5" dirty="0">
                <a:solidFill>
                  <a:srgbClr val="3D3C2C"/>
                </a:solidFill>
                <a:latin typeface="Century Gothic"/>
                <a:cs typeface="Century Gothic"/>
              </a:rPr>
              <a:t>and </a:t>
            </a:r>
            <a:r>
              <a:rPr sz="1700" dirty="0">
                <a:solidFill>
                  <a:srgbClr val="3D3C2C"/>
                </a:solidFill>
                <a:latin typeface="Century Gothic"/>
                <a:cs typeface="Century Gothic"/>
              </a:rPr>
              <a:t>d</a:t>
            </a:r>
            <a:r>
              <a:rPr sz="1700" spc="-10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1700" spc="-5" dirty="0">
                <a:solidFill>
                  <a:srgbClr val="3D3C2C"/>
                </a:solidFill>
                <a:latin typeface="Century Gothic"/>
                <a:cs typeface="Century Gothic"/>
              </a:rPr>
              <a:t>pendabil</a:t>
            </a:r>
            <a:r>
              <a:rPr sz="1700" spc="10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700" spc="-15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700" spc="-5" dirty="0">
                <a:solidFill>
                  <a:srgbClr val="3D3C2C"/>
                </a:solidFill>
                <a:latin typeface="Century Gothic"/>
                <a:cs typeface="Century Gothic"/>
              </a:rPr>
              <a:t>y.</a:t>
            </a:r>
            <a:endParaRPr sz="1700">
              <a:latin typeface="Century Gothic"/>
              <a:cs typeface="Century Gothic"/>
            </a:endParaRPr>
          </a:p>
          <a:p>
            <a:pPr marL="286385" marR="3169920" indent="-274320">
              <a:lnSpc>
                <a:spcPts val="1630"/>
              </a:lnSpc>
              <a:spcBef>
                <a:spcPts val="395"/>
              </a:spcBef>
              <a:tabLst>
                <a:tab pos="286385" algn="l"/>
              </a:tabLst>
            </a:pPr>
            <a:r>
              <a:rPr sz="1300" spc="-15" dirty="0">
                <a:solidFill>
                  <a:srgbClr val="93C500"/>
                </a:solidFill>
                <a:latin typeface="Wingdings 2"/>
                <a:cs typeface="Wingdings 2"/>
              </a:rPr>
              <a:t></a:t>
            </a:r>
            <a:r>
              <a:rPr sz="1300" spc="-15" dirty="0">
                <a:solidFill>
                  <a:srgbClr val="93C500"/>
                </a:solidFill>
                <a:latin typeface="Times New Roman"/>
                <a:cs typeface="Times New Roman"/>
              </a:rPr>
              <a:t>	</a:t>
            </a:r>
            <a:r>
              <a:rPr sz="1700" spc="-15" dirty="0">
                <a:solidFill>
                  <a:srgbClr val="3D3C2C"/>
                </a:solidFill>
                <a:latin typeface="Century Gothic"/>
                <a:cs typeface="Century Gothic"/>
              </a:rPr>
              <a:t>Ni</a:t>
            </a:r>
            <a:r>
              <a:rPr sz="1700" spc="15" dirty="0">
                <a:solidFill>
                  <a:srgbClr val="3D3C2C"/>
                </a:solidFill>
                <a:latin typeface="Century Gothic"/>
                <a:cs typeface="Century Gothic"/>
              </a:rPr>
              <a:t>M</a:t>
            </a:r>
            <a:r>
              <a:rPr sz="1700" dirty="0">
                <a:solidFill>
                  <a:srgbClr val="3D3C2C"/>
                </a:solidFill>
                <a:latin typeface="Century Gothic"/>
                <a:cs typeface="Century Gothic"/>
              </a:rPr>
              <a:t>H</a:t>
            </a:r>
            <a:r>
              <a:rPr sz="1700" spc="-3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700" spc="-5" dirty="0">
                <a:solidFill>
                  <a:srgbClr val="3D3C2C"/>
                </a:solidFill>
                <a:latin typeface="Century Gothic"/>
                <a:cs typeface="Century Gothic"/>
              </a:rPr>
              <a:t>ar</a:t>
            </a:r>
            <a:r>
              <a:rPr sz="1700" dirty="0">
                <a:solidFill>
                  <a:srgbClr val="3D3C2C"/>
                </a:solidFill>
                <a:latin typeface="Century Gothic"/>
                <a:cs typeface="Century Gothic"/>
              </a:rPr>
              <a:t>e </a:t>
            </a:r>
            <a:r>
              <a:rPr sz="1700" spc="5" dirty="0">
                <a:solidFill>
                  <a:srgbClr val="3D3C2C"/>
                </a:solidFill>
                <a:latin typeface="Century Gothic"/>
                <a:cs typeface="Century Gothic"/>
              </a:rPr>
              <a:t>v</a:t>
            </a:r>
            <a:r>
              <a:rPr sz="1700" dirty="0">
                <a:solidFill>
                  <a:srgbClr val="3D3C2C"/>
                </a:solidFill>
                <a:latin typeface="Century Gothic"/>
                <a:cs typeface="Century Gothic"/>
              </a:rPr>
              <a:t>ery</a:t>
            </a:r>
            <a:r>
              <a:rPr sz="1700" spc="-3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700" spc="-5" dirty="0">
                <a:solidFill>
                  <a:srgbClr val="3D3C2C"/>
                </a:solidFill>
                <a:latin typeface="Century Gothic"/>
                <a:cs typeface="Century Gothic"/>
              </a:rPr>
              <a:t>saf</a:t>
            </a:r>
            <a:r>
              <a:rPr sz="1700" dirty="0">
                <a:solidFill>
                  <a:srgbClr val="3D3C2C"/>
                </a:solidFill>
                <a:latin typeface="Century Gothic"/>
                <a:cs typeface="Century Gothic"/>
              </a:rPr>
              <a:t>e </a:t>
            </a:r>
            <a:r>
              <a:rPr sz="1700" spc="-5" dirty="0">
                <a:solidFill>
                  <a:srgbClr val="3D3C2C"/>
                </a:solidFill>
                <a:latin typeface="Century Gothic"/>
                <a:cs typeface="Century Gothic"/>
              </a:rPr>
              <a:t>and </a:t>
            </a:r>
            <a:r>
              <a:rPr sz="1700" dirty="0">
                <a:solidFill>
                  <a:srgbClr val="3D3C2C"/>
                </a:solidFill>
                <a:latin typeface="Century Gothic"/>
                <a:cs typeface="Century Gothic"/>
              </a:rPr>
              <a:t>ha</a:t>
            </a:r>
            <a:r>
              <a:rPr sz="1700" spc="15" dirty="0">
                <a:solidFill>
                  <a:srgbClr val="3D3C2C"/>
                </a:solidFill>
                <a:latin typeface="Century Gothic"/>
                <a:cs typeface="Century Gothic"/>
              </a:rPr>
              <a:t>v</a:t>
            </a:r>
            <a:r>
              <a:rPr sz="1700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1700" spc="-3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700" dirty="0">
                <a:solidFill>
                  <a:srgbClr val="3D3C2C"/>
                </a:solidFill>
                <a:latin typeface="Century Gothic"/>
                <a:cs typeface="Century Gothic"/>
              </a:rPr>
              <a:t>a h</a:t>
            </a:r>
            <a:r>
              <a:rPr sz="1700" spc="5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700" dirty="0">
                <a:solidFill>
                  <a:srgbClr val="3D3C2C"/>
                </a:solidFill>
                <a:latin typeface="Century Gothic"/>
                <a:cs typeface="Century Gothic"/>
              </a:rPr>
              <a:t>gh</a:t>
            </a:r>
            <a:r>
              <a:rPr sz="1700" spc="-15" dirty="0">
                <a:solidFill>
                  <a:srgbClr val="3D3C2C"/>
                </a:solidFill>
                <a:latin typeface="Century Gothic"/>
                <a:cs typeface="Century Gothic"/>
              </a:rPr>
              <a:t> t</a:t>
            </a:r>
            <a:r>
              <a:rPr sz="1700" dirty="0">
                <a:solidFill>
                  <a:srgbClr val="3D3C2C"/>
                </a:solidFill>
                <a:latin typeface="Century Gothic"/>
                <a:cs typeface="Century Gothic"/>
              </a:rPr>
              <a:t>o</a:t>
            </a:r>
            <a:r>
              <a:rPr sz="1700" spc="15" dirty="0">
                <a:solidFill>
                  <a:srgbClr val="3D3C2C"/>
                </a:solidFill>
                <a:latin typeface="Century Gothic"/>
                <a:cs typeface="Century Gothic"/>
              </a:rPr>
              <a:t>l</a:t>
            </a:r>
            <a:r>
              <a:rPr sz="1700" dirty="0">
                <a:solidFill>
                  <a:srgbClr val="3D3C2C"/>
                </a:solidFill>
                <a:latin typeface="Century Gothic"/>
                <a:cs typeface="Century Gothic"/>
              </a:rPr>
              <a:t>erance for</a:t>
            </a:r>
            <a:r>
              <a:rPr sz="1700" spc="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700" spc="-5" dirty="0">
                <a:solidFill>
                  <a:srgbClr val="3D3C2C"/>
                </a:solidFill>
                <a:latin typeface="Century Gothic"/>
                <a:cs typeface="Century Gothic"/>
              </a:rPr>
              <a:t>ab</a:t>
            </a:r>
            <a:r>
              <a:rPr sz="1700" spc="-10" dirty="0">
                <a:solidFill>
                  <a:srgbClr val="3D3C2C"/>
                </a:solidFill>
                <a:latin typeface="Century Gothic"/>
                <a:cs typeface="Century Gothic"/>
              </a:rPr>
              <a:t>u</a:t>
            </a:r>
            <a:r>
              <a:rPr sz="1700" spc="-5" dirty="0">
                <a:solidFill>
                  <a:srgbClr val="3D3C2C"/>
                </a:solidFill>
                <a:latin typeface="Century Gothic"/>
                <a:cs typeface="Century Gothic"/>
              </a:rPr>
              <a:t>se.</a:t>
            </a:r>
            <a:endParaRPr sz="17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  <a:tabLst>
                <a:tab pos="286385" algn="l"/>
              </a:tabLst>
            </a:pPr>
            <a:r>
              <a:rPr sz="1300" spc="-15" dirty="0">
                <a:solidFill>
                  <a:srgbClr val="93C500"/>
                </a:solidFill>
                <a:latin typeface="Wingdings 2"/>
                <a:cs typeface="Wingdings 2"/>
              </a:rPr>
              <a:t></a:t>
            </a:r>
            <a:r>
              <a:rPr sz="1300" spc="-15" dirty="0">
                <a:solidFill>
                  <a:srgbClr val="93C500"/>
                </a:solidFill>
                <a:latin typeface="Times New Roman"/>
                <a:cs typeface="Times New Roman"/>
              </a:rPr>
              <a:t>	</a:t>
            </a:r>
            <a:r>
              <a:rPr sz="1700" spc="-15" dirty="0">
                <a:solidFill>
                  <a:srgbClr val="3D3C2C"/>
                </a:solidFill>
                <a:latin typeface="Century Gothic"/>
                <a:cs typeface="Century Gothic"/>
              </a:rPr>
              <a:t>Fe</a:t>
            </a:r>
            <a:r>
              <a:rPr sz="1700" spc="-10" dirty="0">
                <a:solidFill>
                  <a:srgbClr val="3D3C2C"/>
                </a:solidFill>
                <a:latin typeface="Century Gothic"/>
                <a:cs typeface="Century Gothic"/>
              </a:rPr>
              <a:t>d</a:t>
            </a:r>
            <a:r>
              <a:rPr sz="1700" dirty="0">
                <a:solidFill>
                  <a:srgbClr val="3D3C2C"/>
                </a:solidFill>
                <a:latin typeface="Century Gothic"/>
                <a:cs typeface="Century Gothic"/>
              </a:rPr>
              <a:t>eral</a:t>
            </a:r>
            <a:r>
              <a:rPr sz="1700" spc="-2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700" spc="15" dirty="0">
                <a:solidFill>
                  <a:srgbClr val="3D3C2C"/>
                </a:solidFill>
                <a:latin typeface="Century Gothic"/>
                <a:cs typeface="Century Gothic"/>
              </a:rPr>
              <a:t>M</a:t>
            </a:r>
            <a:r>
              <a:rPr sz="1700" dirty="0">
                <a:solidFill>
                  <a:srgbClr val="3D3C2C"/>
                </a:solidFill>
                <a:latin typeface="Century Gothic"/>
                <a:cs typeface="Century Gothic"/>
              </a:rPr>
              <a:t>o</a:t>
            </a:r>
            <a:r>
              <a:rPr sz="1700" spc="-15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700" dirty="0">
                <a:solidFill>
                  <a:srgbClr val="3D3C2C"/>
                </a:solidFill>
                <a:latin typeface="Century Gothic"/>
                <a:cs typeface="Century Gothic"/>
              </a:rPr>
              <a:t>or</a:t>
            </a:r>
            <a:r>
              <a:rPr sz="1700" spc="-1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700" dirty="0">
                <a:solidFill>
                  <a:srgbClr val="3D3C2C"/>
                </a:solidFill>
                <a:latin typeface="Century Gothic"/>
                <a:cs typeface="Century Gothic"/>
              </a:rPr>
              <a:t>Sa</a:t>
            </a:r>
            <a:r>
              <a:rPr sz="1700" spc="5" dirty="0">
                <a:solidFill>
                  <a:srgbClr val="3D3C2C"/>
                </a:solidFill>
                <a:latin typeface="Century Gothic"/>
                <a:cs typeface="Century Gothic"/>
              </a:rPr>
              <a:t>f</a:t>
            </a:r>
            <a:r>
              <a:rPr sz="1700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1700" spc="-20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700" dirty="0">
                <a:solidFill>
                  <a:srgbClr val="3D3C2C"/>
                </a:solidFill>
                <a:latin typeface="Century Gothic"/>
                <a:cs typeface="Century Gothic"/>
              </a:rPr>
              <a:t>y</a:t>
            </a:r>
            <a:endParaRPr sz="1700">
              <a:latin typeface="Century Gothic"/>
              <a:cs typeface="Century Gothic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1567688" y="2841635"/>
            <a:ext cx="2491740" cy="6565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630"/>
              </a:lnSpc>
            </a:pPr>
            <a:r>
              <a:rPr sz="1700" dirty="0">
                <a:solidFill>
                  <a:srgbClr val="3D3C2C"/>
                </a:solidFill>
                <a:latin typeface="Century Gothic"/>
                <a:cs typeface="Century Gothic"/>
              </a:rPr>
              <a:t>S</a:t>
            </a:r>
            <a:r>
              <a:rPr sz="1700" spc="-15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700" spc="-5" dirty="0">
                <a:solidFill>
                  <a:srgbClr val="3D3C2C"/>
                </a:solidFill>
                <a:latin typeface="Century Gothic"/>
                <a:cs typeface="Century Gothic"/>
              </a:rPr>
              <a:t>andar</a:t>
            </a:r>
            <a:r>
              <a:rPr sz="1700" dirty="0">
                <a:solidFill>
                  <a:srgbClr val="3D3C2C"/>
                </a:solidFill>
                <a:latin typeface="Century Gothic"/>
                <a:cs typeface="Century Gothic"/>
              </a:rPr>
              <a:t>d</a:t>
            </a:r>
            <a:r>
              <a:rPr sz="1700" spc="-5" dirty="0">
                <a:solidFill>
                  <a:srgbClr val="3D3C2C"/>
                </a:solidFill>
                <a:latin typeface="Century Gothic"/>
                <a:cs typeface="Century Gothic"/>
              </a:rPr>
              <a:t> 571</a:t>
            </a:r>
            <a:r>
              <a:rPr sz="1700" spc="-15" dirty="0">
                <a:solidFill>
                  <a:srgbClr val="3D3C2C"/>
                </a:solidFill>
                <a:latin typeface="Century Gothic"/>
                <a:cs typeface="Century Gothic"/>
              </a:rPr>
              <a:t>.</a:t>
            </a:r>
            <a:r>
              <a:rPr sz="1700" spc="-5" dirty="0">
                <a:solidFill>
                  <a:srgbClr val="3D3C2C"/>
                </a:solidFill>
                <a:latin typeface="Century Gothic"/>
                <a:cs typeface="Century Gothic"/>
              </a:rPr>
              <a:t>3</a:t>
            </a:r>
            <a:r>
              <a:rPr sz="1700" dirty="0">
                <a:solidFill>
                  <a:srgbClr val="3D3C2C"/>
                </a:solidFill>
                <a:latin typeface="Century Gothic"/>
                <a:cs typeface="Century Gothic"/>
              </a:rPr>
              <a:t>05</a:t>
            </a:r>
            <a:r>
              <a:rPr sz="1700" spc="-10" dirty="0">
                <a:solidFill>
                  <a:srgbClr val="3D3C2C"/>
                </a:solidFill>
                <a:latin typeface="Century Gothic"/>
                <a:cs typeface="Century Gothic"/>
              </a:rPr>
              <a:t> s</a:t>
            </a:r>
            <a:r>
              <a:rPr sz="1700" spc="-15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700" spc="-5" dirty="0">
                <a:solidFill>
                  <a:srgbClr val="3D3C2C"/>
                </a:solidFill>
                <a:latin typeface="Century Gothic"/>
                <a:cs typeface="Century Gothic"/>
              </a:rPr>
              <a:t>a</a:t>
            </a:r>
            <a:r>
              <a:rPr sz="1700" spc="-20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700" spc="-5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1700" dirty="0">
                <a:solidFill>
                  <a:srgbClr val="3D3C2C"/>
                </a:solidFill>
                <a:latin typeface="Century Gothic"/>
                <a:cs typeface="Century Gothic"/>
              </a:rPr>
              <a:t>s </a:t>
            </a:r>
            <a:r>
              <a:rPr sz="1700" spc="-15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700" dirty="0">
                <a:solidFill>
                  <a:srgbClr val="3D3C2C"/>
                </a:solidFill>
                <a:latin typeface="Century Gothic"/>
                <a:cs typeface="Century Gothic"/>
              </a:rPr>
              <a:t>hat</a:t>
            </a:r>
            <a:r>
              <a:rPr sz="1700" spc="1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700" spc="-15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700" dirty="0">
                <a:solidFill>
                  <a:srgbClr val="3D3C2C"/>
                </a:solidFill>
                <a:latin typeface="Century Gothic"/>
                <a:cs typeface="Century Gothic"/>
              </a:rPr>
              <a:t>he </a:t>
            </a:r>
            <a:r>
              <a:rPr sz="1700" spc="-5" dirty="0">
                <a:solidFill>
                  <a:srgbClr val="3D3C2C"/>
                </a:solidFill>
                <a:latin typeface="Century Gothic"/>
                <a:cs typeface="Century Gothic"/>
              </a:rPr>
              <a:t>ba</a:t>
            </a:r>
            <a:r>
              <a:rPr sz="1700" spc="-15" dirty="0">
                <a:solidFill>
                  <a:srgbClr val="3D3C2C"/>
                </a:solidFill>
                <a:latin typeface="Century Gothic"/>
                <a:cs typeface="Century Gothic"/>
              </a:rPr>
              <a:t>tt</a:t>
            </a:r>
            <a:r>
              <a:rPr sz="1700" dirty="0">
                <a:solidFill>
                  <a:srgbClr val="3D3C2C"/>
                </a:solidFill>
                <a:latin typeface="Century Gothic"/>
                <a:cs typeface="Century Gothic"/>
              </a:rPr>
              <a:t>ery</a:t>
            </a:r>
            <a:r>
              <a:rPr sz="1700" spc="1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700" spc="-5" dirty="0">
                <a:solidFill>
                  <a:srgbClr val="3D3C2C"/>
                </a:solidFill>
                <a:latin typeface="Century Gothic"/>
                <a:cs typeface="Century Gothic"/>
              </a:rPr>
              <a:t>shou</a:t>
            </a:r>
            <a:r>
              <a:rPr sz="1700" spc="15" dirty="0">
                <a:solidFill>
                  <a:srgbClr val="3D3C2C"/>
                </a:solidFill>
                <a:latin typeface="Century Gothic"/>
                <a:cs typeface="Century Gothic"/>
              </a:rPr>
              <a:t>l</a:t>
            </a:r>
            <a:r>
              <a:rPr sz="1700" dirty="0">
                <a:solidFill>
                  <a:srgbClr val="3D3C2C"/>
                </a:solidFill>
                <a:latin typeface="Century Gothic"/>
                <a:cs typeface="Century Gothic"/>
              </a:rPr>
              <a:t>d not</a:t>
            </a:r>
            <a:r>
              <a:rPr sz="1700" spc="-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700" dirty="0">
                <a:solidFill>
                  <a:srgbClr val="3D3C2C"/>
                </a:solidFill>
                <a:latin typeface="Century Gothic"/>
                <a:cs typeface="Century Gothic"/>
              </a:rPr>
              <a:t>o</a:t>
            </a:r>
            <a:r>
              <a:rPr sz="1700" spc="10" dirty="0">
                <a:solidFill>
                  <a:srgbClr val="3D3C2C"/>
                </a:solidFill>
                <a:latin typeface="Century Gothic"/>
                <a:cs typeface="Century Gothic"/>
              </a:rPr>
              <a:t>v</a:t>
            </a:r>
            <a:r>
              <a:rPr sz="1700" dirty="0">
                <a:solidFill>
                  <a:srgbClr val="3D3C2C"/>
                </a:solidFill>
                <a:latin typeface="Century Gothic"/>
                <a:cs typeface="Century Gothic"/>
              </a:rPr>
              <a:t>er</a:t>
            </a:r>
            <a:r>
              <a:rPr sz="1700" spc="-10" dirty="0">
                <a:solidFill>
                  <a:srgbClr val="3D3C2C"/>
                </a:solidFill>
                <a:latin typeface="Century Gothic"/>
                <a:cs typeface="Century Gothic"/>
              </a:rPr>
              <a:t>h</a:t>
            </a:r>
            <a:r>
              <a:rPr sz="1700" dirty="0">
                <a:solidFill>
                  <a:srgbClr val="3D3C2C"/>
                </a:solidFill>
                <a:latin typeface="Century Gothic"/>
                <a:cs typeface="Century Gothic"/>
              </a:rPr>
              <a:t>eat</a:t>
            </a:r>
            <a:r>
              <a:rPr sz="1700" spc="-4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700" dirty="0">
                <a:solidFill>
                  <a:srgbClr val="3D3C2C"/>
                </a:solidFill>
                <a:latin typeface="Century Gothic"/>
                <a:cs typeface="Century Gothic"/>
              </a:rPr>
              <a:t>in a crash</a:t>
            </a:r>
            <a:endParaRPr sz="1700">
              <a:latin typeface="Century Gothic"/>
              <a:cs typeface="Century Gothic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1567688" y="3463678"/>
            <a:ext cx="2448560" cy="2419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700" spc="-5" dirty="0">
                <a:solidFill>
                  <a:srgbClr val="3D3C2C"/>
                </a:solidFill>
                <a:latin typeface="Century Gothic"/>
                <a:cs typeface="Century Gothic"/>
              </a:rPr>
              <a:t>an</a:t>
            </a:r>
            <a:r>
              <a:rPr sz="1700" dirty="0">
                <a:solidFill>
                  <a:srgbClr val="3D3C2C"/>
                </a:solidFill>
                <a:latin typeface="Century Gothic"/>
                <a:cs typeface="Century Gothic"/>
              </a:rPr>
              <a:t>d </a:t>
            </a:r>
            <a:r>
              <a:rPr sz="1700" spc="-20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700" dirty="0">
                <a:solidFill>
                  <a:srgbClr val="3D3C2C"/>
                </a:solidFill>
                <a:latin typeface="Century Gothic"/>
                <a:cs typeface="Century Gothic"/>
              </a:rPr>
              <a:t>hat</a:t>
            </a:r>
            <a:r>
              <a:rPr sz="1700" spc="1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700" dirty="0">
                <a:solidFill>
                  <a:srgbClr val="3D3C2C"/>
                </a:solidFill>
                <a:latin typeface="Century Gothic"/>
                <a:cs typeface="Century Gothic"/>
              </a:rPr>
              <a:t>no</a:t>
            </a:r>
            <a:r>
              <a:rPr sz="1700" spc="-1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700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1700" spc="10" dirty="0">
                <a:solidFill>
                  <a:srgbClr val="3D3C2C"/>
                </a:solidFill>
                <a:latin typeface="Century Gothic"/>
                <a:cs typeface="Century Gothic"/>
              </a:rPr>
              <a:t>l</a:t>
            </a:r>
            <a:r>
              <a:rPr sz="1700" dirty="0">
                <a:solidFill>
                  <a:srgbClr val="3D3C2C"/>
                </a:solidFill>
                <a:latin typeface="Century Gothic"/>
                <a:cs typeface="Century Gothic"/>
              </a:rPr>
              <a:t>ec</a:t>
            </a:r>
            <a:r>
              <a:rPr sz="1700" spc="-20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700" dirty="0">
                <a:solidFill>
                  <a:srgbClr val="3D3C2C"/>
                </a:solidFill>
                <a:latin typeface="Century Gothic"/>
                <a:cs typeface="Century Gothic"/>
              </a:rPr>
              <a:t>ro</a:t>
            </a:r>
            <a:r>
              <a:rPr sz="1700" spc="5" dirty="0">
                <a:solidFill>
                  <a:srgbClr val="3D3C2C"/>
                </a:solidFill>
                <a:latin typeface="Century Gothic"/>
                <a:cs typeface="Century Gothic"/>
              </a:rPr>
              <a:t>l</a:t>
            </a:r>
            <a:r>
              <a:rPr sz="1700" spc="-5" dirty="0">
                <a:solidFill>
                  <a:srgbClr val="3D3C2C"/>
                </a:solidFill>
                <a:latin typeface="Century Gothic"/>
                <a:cs typeface="Century Gothic"/>
              </a:rPr>
              <a:t>y</a:t>
            </a:r>
            <a:r>
              <a:rPr sz="1700" spc="-20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700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endParaRPr sz="1700">
              <a:latin typeface="Century Gothic"/>
              <a:cs typeface="Century Gothic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1293367" y="3670941"/>
            <a:ext cx="2509520" cy="17449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6385" marR="136525">
              <a:lnSpc>
                <a:spcPct val="80000"/>
              </a:lnSpc>
            </a:pPr>
            <a:r>
              <a:rPr sz="1700" spc="-5" dirty="0">
                <a:solidFill>
                  <a:srgbClr val="3D3C2C"/>
                </a:solidFill>
                <a:latin typeface="Century Gothic"/>
                <a:cs typeface="Century Gothic"/>
              </a:rPr>
              <a:t>shou</a:t>
            </a:r>
            <a:r>
              <a:rPr sz="1700" spc="15" dirty="0">
                <a:solidFill>
                  <a:srgbClr val="3D3C2C"/>
                </a:solidFill>
                <a:latin typeface="Century Gothic"/>
                <a:cs typeface="Century Gothic"/>
              </a:rPr>
              <a:t>l</a:t>
            </a:r>
            <a:r>
              <a:rPr sz="1700" dirty="0">
                <a:solidFill>
                  <a:srgbClr val="3D3C2C"/>
                </a:solidFill>
                <a:latin typeface="Century Gothic"/>
                <a:cs typeface="Century Gothic"/>
              </a:rPr>
              <a:t>d</a:t>
            </a:r>
            <a:r>
              <a:rPr sz="1700" spc="-3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700" spc="-5" dirty="0">
                <a:solidFill>
                  <a:srgbClr val="3D3C2C"/>
                </a:solidFill>
                <a:latin typeface="Century Gothic"/>
                <a:cs typeface="Century Gothic"/>
              </a:rPr>
              <a:t>sp</a:t>
            </a:r>
            <a:r>
              <a:rPr sz="1700" spc="5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700" spc="15" dirty="0">
                <a:solidFill>
                  <a:srgbClr val="3D3C2C"/>
                </a:solidFill>
                <a:latin typeface="Century Gothic"/>
                <a:cs typeface="Century Gothic"/>
              </a:rPr>
              <a:t>l</a:t>
            </a:r>
            <a:r>
              <a:rPr sz="1700" dirty="0">
                <a:solidFill>
                  <a:srgbClr val="3D3C2C"/>
                </a:solidFill>
                <a:latin typeface="Century Gothic"/>
                <a:cs typeface="Century Gothic"/>
              </a:rPr>
              <a:t>l</a:t>
            </a:r>
            <a:r>
              <a:rPr sz="1700" spc="-3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700" dirty="0">
                <a:solidFill>
                  <a:srgbClr val="3D3C2C"/>
                </a:solidFill>
                <a:latin typeface="Century Gothic"/>
                <a:cs typeface="Century Gothic"/>
              </a:rPr>
              <a:t>in</a:t>
            </a:r>
            <a:r>
              <a:rPr sz="1700" spc="-10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700" dirty="0">
                <a:solidFill>
                  <a:srgbClr val="3D3C2C"/>
                </a:solidFill>
                <a:latin typeface="Century Gothic"/>
                <a:cs typeface="Century Gothic"/>
              </a:rPr>
              <a:t>o </a:t>
            </a:r>
            <a:r>
              <a:rPr sz="1700" spc="-20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700" dirty="0">
                <a:solidFill>
                  <a:srgbClr val="3D3C2C"/>
                </a:solidFill>
                <a:latin typeface="Century Gothic"/>
                <a:cs typeface="Century Gothic"/>
              </a:rPr>
              <a:t>he </a:t>
            </a:r>
            <a:r>
              <a:rPr sz="1700" spc="-5" dirty="0">
                <a:solidFill>
                  <a:srgbClr val="3D3C2C"/>
                </a:solidFill>
                <a:latin typeface="Century Gothic"/>
                <a:cs typeface="Century Gothic"/>
              </a:rPr>
              <a:t>passen</a:t>
            </a:r>
            <a:r>
              <a:rPr sz="1700" dirty="0">
                <a:solidFill>
                  <a:srgbClr val="3D3C2C"/>
                </a:solidFill>
                <a:latin typeface="Century Gothic"/>
                <a:cs typeface="Century Gothic"/>
              </a:rPr>
              <a:t>ger co</a:t>
            </a:r>
            <a:r>
              <a:rPr sz="1700" spc="-10" dirty="0">
                <a:solidFill>
                  <a:srgbClr val="3D3C2C"/>
                </a:solidFill>
                <a:latin typeface="Century Gothic"/>
                <a:cs typeface="Century Gothic"/>
              </a:rPr>
              <a:t>m</a:t>
            </a:r>
            <a:r>
              <a:rPr sz="1700" spc="-5" dirty="0">
                <a:solidFill>
                  <a:srgbClr val="3D3C2C"/>
                </a:solidFill>
                <a:latin typeface="Century Gothic"/>
                <a:cs typeface="Century Gothic"/>
              </a:rPr>
              <a:t>par</a:t>
            </a:r>
            <a:r>
              <a:rPr sz="1700" spc="-15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700" dirty="0">
                <a:solidFill>
                  <a:srgbClr val="3D3C2C"/>
                </a:solidFill>
                <a:latin typeface="Century Gothic"/>
                <a:cs typeface="Century Gothic"/>
              </a:rPr>
              <a:t>m</a:t>
            </a:r>
            <a:r>
              <a:rPr sz="1700" spc="-10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1700" dirty="0">
                <a:solidFill>
                  <a:srgbClr val="3D3C2C"/>
                </a:solidFill>
                <a:latin typeface="Century Gothic"/>
                <a:cs typeface="Century Gothic"/>
              </a:rPr>
              <a:t>nt</a:t>
            </a:r>
            <a:r>
              <a:rPr sz="1700" spc="-5" dirty="0">
                <a:solidFill>
                  <a:srgbClr val="3D3C2C"/>
                </a:solidFill>
                <a:latin typeface="Century Gothic"/>
                <a:cs typeface="Century Gothic"/>
              </a:rPr>
              <a:t> upon </a:t>
            </a:r>
            <a:r>
              <a:rPr sz="1700" dirty="0">
                <a:solidFill>
                  <a:srgbClr val="3D3C2C"/>
                </a:solidFill>
                <a:latin typeface="Century Gothic"/>
                <a:cs typeface="Century Gothic"/>
              </a:rPr>
              <a:t>co</a:t>
            </a:r>
            <a:r>
              <a:rPr sz="1700" spc="15" dirty="0">
                <a:solidFill>
                  <a:srgbClr val="3D3C2C"/>
                </a:solidFill>
                <a:latin typeface="Century Gothic"/>
                <a:cs typeface="Century Gothic"/>
              </a:rPr>
              <a:t>l</a:t>
            </a:r>
            <a:r>
              <a:rPr sz="1700" dirty="0">
                <a:solidFill>
                  <a:srgbClr val="3D3C2C"/>
                </a:solidFill>
                <a:latin typeface="Century Gothic"/>
                <a:cs typeface="Century Gothic"/>
              </a:rPr>
              <a:t>l</a:t>
            </a:r>
            <a:r>
              <a:rPr sz="1700" spc="-5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700" spc="-10" dirty="0">
                <a:solidFill>
                  <a:srgbClr val="3D3C2C"/>
                </a:solidFill>
                <a:latin typeface="Century Gothic"/>
                <a:cs typeface="Century Gothic"/>
              </a:rPr>
              <a:t>s</a:t>
            </a:r>
            <a:r>
              <a:rPr sz="1700" spc="-5" dirty="0">
                <a:solidFill>
                  <a:srgbClr val="3D3C2C"/>
                </a:solidFill>
                <a:latin typeface="Century Gothic"/>
                <a:cs typeface="Century Gothic"/>
              </a:rPr>
              <a:t>io</a:t>
            </a:r>
            <a:r>
              <a:rPr sz="1700" spc="-15" dirty="0">
                <a:solidFill>
                  <a:srgbClr val="3D3C2C"/>
                </a:solidFill>
                <a:latin typeface="Century Gothic"/>
                <a:cs typeface="Century Gothic"/>
              </a:rPr>
              <a:t>n</a:t>
            </a:r>
            <a:r>
              <a:rPr sz="1700" dirty="0">
                <a:solidFill>
                  <a:srgbClr val="3D3C2C"/>
                </a:solidFill>
                <a:latin typeface="Century Gothic"/>
                <a:cs typeface="Century Gothic"/>
              </a:rPr>
              <a:t>.</a:t>
            </a:r>
            <a:endParaRPr sz="1700">
              <a:latin typeface="Century Gothic"/>
              <a:cs typeface="Century Gothic"/>
            </a:endParaRPr>
          </a:p>
          <a:p>
            <a:pPr marL="286385" marR="5080" indent="-274320">
              <a:lnSpc>
                <a:spcPct val="80000"/>
              </a:lnSpc>
              <a:spcBef>
                <a:spcPts val="405"/>
              </a:spcBef>
              <a:tabLst>
                <a:tab pos="286385" algn="l"/>
              </a:tabLst>
            </a:pPr>
            <a:r>
              <a:rPr sz="1300" spc="-15" dirty="0">
                <a:solidFill>
                  <a:srgbClr val="93C500"/>
                </a:solidFill>
                <a:latin typeface="Wingdings 2"/>
                <a:cs typeface="Wingdings 2"/>
              </a:rPr>
              <a:t></a:t>
            </a:r>
            <a:r>
              <a:rPr sz="1300" spc="-15" dirty="0">
                <a:solidFill>
                  <a:srgbClr val="93C500"/>
                </a:solidFill>
                <a:latin typeface="Times New Roman"/>
                <a:cs typeface="Times New Roman"/>
              </a:rPr>
              <a:t>	</a:t>
            </a:r>
            <a:r>
              <a:rPr sz="1700" spc="20" dirty="0">
                <a:solidFill>
                  <a:srgbClr val="3D3C2C"/>
                </a:solidFill>
                <a:latin typeface="Century Gothic"/>
                <a:cs typeface="Century Gothic"/>
              </a:rPr>
              <a:t>A</a:t>
            </a:r>
            <a:r>
              <a:rPr sz="1700" dirty="0">
                <a:solidFill>
                  <a:srgbClr val="3D3C2C"/>
                </a:solidFill>
                <a:latin typeface="Century Gothic"/>
                <a:cs typeface="Century Gothic"/>
              </a:rPr>
              <a:t>l</a:t>
            </a:r>
            <a:r>
              <a:rPr sz="1700" spc="-15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700" dirty="0">
                <a:solidFill>
                  <a:srgbClr val="3D3C2C"/>
                </a:solidFill>
                <a:latin typeface="Century Gothic"/>
                <a:cs typeface="Century Gothic"/>
              </a:rPr>
              <a:t>hough</a:t>
            </a:r>
            <a:r>
              <a:rPr sz="1700" spc="-2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700" spc="-5" dirty="0">
                <a:solidFill>
                  <a:srgbClr val="3D3C2C"/>
                </a:solidFill>
                <a:latin typeface="Century Gothic"/>
                <a:cs typeface="Century Gothic"/>
              </a:rPr>
              <a:t>safe</a:t>
            </a:r>
            <a:r>
              <a:rPr sz="1700" dirty="0">
                <a:solidFill>
                  <a:srgbClr val="3D3C2C"/>
                </a:solidFill>
                <a:latin typeface="Century Gothic"/>
                <a:cs typeface="Century Gothic"/>
              </a:rPr>
              <a:t>,</a:t>
            </a:r>
            <a:r>
              <a:rPr sz="1700" spc="-1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700" spc="-15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700" dirty="0">
                <a:solidFill>
                  <a:srgbClr val="3D3C2C"/>
                </a:solidFill>
                <a:latin typeface="Century Gothic"/>
                <a:cs typeface="Century Gothic"/>
              </a:rPr>
              <a:t>hese </a:t>
            </a:r>
            <a:r>
              <a:rPr sz="1700" spc="-5" dirty="0">
                <a:solidFill>
                  <a:srgbClr val="3D3C2C"/>
                </a:solidFill>
                <a:latin typeface="Century Gothic"/>
                <a:cs typeface="Century Gothic"/>
              </a:rPr>
              <a:t>ba</a:t>
            </a:r>
            <a:r>
              <a:rPr sz="1700" spc="-15" dirty="0">
                <a:solidFill>
                  <a:srgbClr val="3D3C2C"/>
                </a:solidFill>
                <a:latin typeface="Century Gothic"/>
                <a:cs typeface="Century Gothic"/>
              </a:rPr>
              <a:t>tt</a:t>
            </a:r>
            <a:r>
              <a:rPr sz="1700" dirty="0">
                <a:solidFill>
                  <a:srgbClr val="3D3C2C"/>
                </a:solidFill>
                <a:latin typeface="Century Gothic"/>
                <a:cs typeface="Century Gothic"/>
              </a:rPr>
              <a:t>er</a:t>
            </a:r>
            <a:r>
              <a:rPr sz="1700" spc="5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700" dirty="0">
                <a:solidFill>
                  <a:srgbClr val="3D3C2C"/>
                </a:solidFill>
                <a:latin typeface="Century Gothic"/>
                <a:cs typeface="Century Gothic"/>
              </a:rPr>
              <a:t>es can</a:t>
            </a:r>
            <a:r>
              <a:rPr sz="1700" spc="-1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700" spc="-5" dirty="0">
                <a:solidFill>
                  <a:srgbClr val="3D3C2C"/>
                </a:solidFill>
                <a:latin typeface="Century Gothic"/>
                <a:cs typeface="Century Gothic"/>
              </a:rPr>
              <a:t>be </a:t>
            </a:r>
            <a:r>
              <a:rPr sz="1700" dirty="0">
                <a:solidFill>
                  <a:srgbClr val="3D3C2C"/>
                </a:solidFill>
                <a:latin typeface="Century Gothic"/>
                <a:cs typeface="Century Gothic"/>
              </a:rPr>
              <a:t>comprom</a:t>
            </a:r>
            <a:r>
              <a:rPr sz="1700" spc="5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700" spc="-5" dirty="0">
                <a:solidFill>
                  <a:srgbClr val="3D3C2C"/>
                </a:solidFill>
                <a:latin typeface="Century Gothic"/>
                <a:cs typeface="Century Gothic"/>
              </a:rPr>
              <a:t>se</a:t>
            </a:r>
            <a:r>
              <a:rPr sz="1700" dirty="0">
                <a:solidFill>
                  <a:srgbClr val="3D3C2C"/>
                </a:solidFill>
                <a:latin typeface="Century Gothic"/>
                <a:cs typeface="Century Gothic"/>
              </a:rPr>
              <a:t>d</a:t>
            </a:r>
            <a:r>
              <a:rPr sz="1700" spc="-2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700" dirty="0">
                <a:solidFill>
                  <a:srgbClr val="3D3C2C"/>
                </a:solidFill>
                <a:latin typeface="Century Gothic"/>
                <a:cs typeface="Century Gothic"/>
              </a:rPr>
              <a:t>in</a:t>
            </a:r>
            <a:r>
              <a:rPr sz="1700" spc="-1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700" spc="-5" dirty="0">
                <a:solidFill>
                  <a:srgbClr val="3D3C2C"/>
                </a:solidFill>
                <a:latin typeface="Century Gothic"/>
                <a:cs typeface="Century Gothic"/>
              </a:rPr>
              <a:t>an </a:t>
            </a:r>
            <a:r>
              <a:rPr sz="1700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1700" spc="-5" dirty="0">
                <a:solidFill>
                  <a:srgbClr val="3D3C2C"/>
                </a:solidFill>
                <a:latin typeface="Century Gothic"/>
                <a:cs typeface="Century Gothic"/>
              </a:rPr>
              <a:t>m</a:t>
            </a:r>
            <a:r>
              <a:rPr sz="1700" dirty="0">
                <a:solidFill>
                  <a:srgbClr val="3D3C2C"/>
                </a:solidFill>
                <a:latin typeface="Century Gothic"/>
                <a:cs typeface="Century Gothic"/>
              </a:rPr>
              <a:t>ergency</a:t>
            </a:r>
            <a:r>
              <a:rPr sz="1700" spc="-1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700" spc="-5" dirty="0">
                <a:solidFill>
                  <a:srgbClr val="3D3C2C"/>
                </a:solidFill>
                <a:latin typeface="Century Gothic"/>
                <a:cs typeface="Century Gothic"/>
              </a:rPr>
              <a:t>s</a:t>
            </a:r>
            <a:r>
              <a:rPr sz="1700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700" spc="-15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700" dirty="0">
                <a:solidFill>
                  <a:srgbClr val="3D3C2C"/>
                </a:solidFill>
                <a:latin typeface="Century Gothic"/>
                <a:cs typeface="Century Gothic"/>
              </a:rPr>
              <a:t>ua</a:t>
            </a:r>
            <a:r>
              <a:rPr sz="1700" spc="-20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700" dirty="0">
                <a:solidFill>
                  <a:srgbClr val="3D3C2C"/>
                </a:solidFill>
                <a:latin typeface="Century Gothic"/>
                <a:cs typeface="Century Gothic"/>
              </a:rPr>
              <a:t>ion.</a:t>
            </a:r>
            <a:endParaRPr sz="1700">
              <a:latin typeface="Century Gothic"/>
              <a:cs typeface="Century Gothic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4815966" y="2838858"/>
            <a:ext cx="2896870" cy="2324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875" marR="319405">
              <a:lnSpc>
                <a:spcPct val="100000"/>
              </a:lnSpc>
            </a:pPr>
            <a:r>
              <a:rPr sz="2800" spc="-25" dirty="0">
                <a:solidFill>
                  <a:srgbClr val="93C500"/>
                </a:solidFill>
                <a:latin typeface="Century Gothic"/>
                <a:cs typeface="Century Gothic"/>
              </a:rPr>
              <a:t>N</a:t>
            </a:r>
            <a:r>
              <a:rPr sz="2800" spc="-5" dirty="0">
                <a:solidFill>
                  <a:srgbClr val="93C500"/>
                </a:solidFill>
                <a:latin typeface="Century Gothic"/>
                <a:cs typeface="Century Gothic"/>
              </a:rPr>
              <a:t>i</a:t>
            </a:r>
            <a:r>
              <a:rPr sz="2800" spc="-25" dirty="0">
                <a:solidFill>
                  <a:srgbClr val="93C500"/>
                </a:solidFill>
                <a:latin typeface="Century Gothic"/>
                <a:cs typeface="Century Gothic"/>
              </a:rPr>
              <a:t>MH</a:t>
            </a:r>
            <a:r>
              <a:rPr sz="2800" spc="-5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2800" spc="-10" dirty="0">
                <a:solidFill>
                  <a:srgbClr val="93C500"/>
                </a:solidFill>
                <a:latin typeface="Century Gothic"/>
                <a:cs typeface="Century Gothic"/>
              </a:rPr>
              <a:t>(</a:t>
            </a:r>
            <a:r>
              <a:rPr sz="2800" spc="-25" dirty="0">
                <a:solidFill>
                  <a:srgbClr val="93C500"/>
                </a:solidFill>
                <a:latin typeface="Century Gothic"/>
                <a:cs typeface="Century Gothic"/>
              </a:rPr>
              <a:t>N</a:t>
            </a:r>
            <a:r>
              <a:rPr sz="2800" spc="-5" dirty="0">
                <a:solidFill>
                  <a:srgbClr val="93C500"/>
                </a:solidFill>
                <a:latin typeface="Century Gothic"/>
                <a:cs typeface="Century Gothic"/>
              </a:rPr>
              <a:t>i</a:t>
            </a:r>
            <a:r>
              <a:rPr sz="2800" spc="-15" dirty="0">
                <a:solidFill>
                  <a:srgbClr val="93C500"/>
                </a:solidFill>
                <a:latin typeface="Century Gothic"/>
                <a:cs typeface="Century Gothic"/>
              </a:rPr>
              <a:t>ckel</a:t>
            </a:r>
            <a:r>
              <a:rPr sz="2800" spc="-20" dirty="0">
                <a:solidFill>
                  <a:srgbClr val="93C500"/>
                </a:solidFill>
                <a:latin typeface="Century Gothic"/>
                <a:cs typeface="Century Gothic"/>
              </a:rPr>
              <a:t> Met</a:t>
            </a:r>
            <a:r>
              <a:rPr sz="2800" spc="-30" dirty="0">
                <a:solidFill>
                  <a:srgbClr val="93C500"/>
                </a:solidFill>
                <a:latin typeface="Century Gothic"/>
                <a:cs typeface="Century Gothic"/>
              </a:rPr>
              <a:t>a</a:t>
            </a:r>
            <a:r>
              <a:rPr sz="2800" spc="-10" dirty="0">
                <a:solidFill>
                  <a:srgbClr val="93C500"/>
                </a:solidFill>
                <a:latin typeface="Century Gothic"/>
                <a:cs typeface="Century Gothic"/>
              </a:rPr>
              <a:t>l</a:t>
            </a:r>
            <a:r>
              <a:rPr sz="2800" spc="25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2800" spc="-25" dirty="0">
                <a:solidFill>
                  <a:srgbClr val="93C500"/>
                </a:solidFill>
                <a:latin typeface="Century Gothic"/>
                <a:cs typeface="Century Gothic"/>
              </a:rPr>
              <a:t>Hydr</a:t>
            </a:r>
            <a:r>
              <a:rPr sz="2800" spc="0" dirty="0">
                <a:solidFill>
                  <a:srgbClr val="93C500"/>
                </a:solidFill>
                <a:latin typeface="Century Gothic"/>
                <a:cs typeface="Century Gothic"/>
              </a:rPr>
              <a:t>i</a:t>
            </a:r>
            <a:r>
              <a:rPr sz="2800" spc="-25" dirty="0">
                <a:solidFill>
                  <a:srgbClr val="93C500"/>
                </a:solidFill>
                <a:latin typeface="Century Gothic"/>
                <a:cs typeface="Century Gothic"/>
              </a:rPr>
              <a:t>de)</a:t>
            </a:r>
            <a:r>
              <a:rPr sz="2800" spc="-20" dirty="0">
                <a:solidFill>
                  <a:srgbClr val="93C500"/>
                </a:solidFill>
                <a:latin typeface="Century Gothic"/>
                <a:cs typeface="Century Gothic"/>
              </a:rPr>
              <a:t> Batter</a:t>
            </a:r>
            <a:r>
              <a:rPr sz="2800" spc="-15" dirty="0">
                <a:solidFill>
                  <a:srgbClr val="93C500"/>
                </a:solidFill>
                <a:latin typeface="Century Gothic"/>
                <a:cs typeface="Century Gothic"/>
              </a:rPr>
              <a:t>y</a:t>
            </a:r>
            <a:r>
              <a:rPr sz="2800" spc="25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2800" spc="-20" dirty="0">
                <a:solidFill>
                  <a:srgbClr val="93C500"/>
                </a:solidFill>
                <a:latin typeface="Century Gothic"/>
                <a:cs typeface="Century Gothic"/>
              </a:rPr>
              <a:t>Type</a:t>
            </a:r>
            <a:endParaRPr sz="2800">
              <a:latin typeface="Century Gothic"/>
              <a:cs typeface="Century Gothic"/>
            </a:endParaRPr>
          </a:p>
          <a:p>
            <a:pPr marL="12700" marR="5080" algn="just">
              <a:lnSpc>
                <a:spcPct val="100000"/>
              </a:lnSpc>
              <a:spcBef>
                <a:spcPts val="869"/>
              </a:spcBef>
            </a:pPr>
            <a:r>
              <a:rPr sz="1600" spc="-30" dirty="0">
                <a:solidFill>
                  <a:srgbClr val="424242"/>
                </a:solidFill>
                <a:latin typeface="Century Gothic"/>
                <a:cs typeface="Century Gothic"/>
              </a:rPr>
              <a:t>T</a:t>
            </a:r>
            <a:r>
              <a:rPr sz="1600" spc="-10" dirty="0">
                <a:solidFill>
                  <a:srgbClr val="424242"/>
                </a:solidFill>
                <a:latin typeface="Century Gothic"/>
                <a:cs typeface="Century Gothic"/>
              </a:rPr>
              <a:t>hese</a:t>
            </a:r>
            <a:r>
              <a:rPr sz="1600" spc="30" dirty="0">
                <a:solidFill>
                  <a:srgbClr val="424242"/>
                </a:solidFill>
                <a:latin typeface="Century Gothic"/>
                <a:cs typeface="Century Gothic"/>
              </a:rPr>
              <a:t> </a:t>
            </a:r>
            <a:r>
              <a:rPr sz="1600" spc="-15" dirty="0">
                <a:solidFill>
                  <a:srgbClr val="424242"/>
                </a:solidFill>
                <a:latin typeface="Century Gothic"/>
                <a:cs typeface="Century Gothic"/>
              </a:rPr>
              <a:t>are</a:t>
            </a:r>
            <a:r>
              <a:rPr sz="1600" dirty="0">
                <a:solidFill>
                  <a:srgbClr val="424242"/>
                </a:solidFill>
                <a:latin typeface="Century Gothic"/>
                <a:cs typeface="Century Gothic"/>
              </a:rPr>
              <a:t> </a:t>
            </a:r>
            <a:r>
              <a:rPr sz="1600" spc="-20" dirty="0">
                <a:solidFill>
                  <a:srgbClr val="424242"/>
                </a:solidFill>
                <a:latin typeface="Century Gothic"/>
                <a:cs typeface="Century Gothic"/>
              </a:rPr>
              <a:t>t</a:t>
            </a:r>
            <a:r>
              <a:rPr sz="1600" spc="-10" dirty="0">
                <a:solidFill>
                  <a:srgbClr val="424242"/>
                </a:solidFill>
                <a:latin typeface="Century Gothic"/>
                <a:cs typeface="Century Gothic"/>
              </a:rPr>
              <a:t>he</a:t>
            </a:r>
            <a:r>
              <a:rPr sz="1600" spc="5" dirty="0">
                <a:solidFill>
                  <a:srgbClr val="424242"/>
                </a:solidFill>
                <a:latin typeface="Century Gothic"/>
                <a:cs typeface="Century Gothic"/>
              </a:rPr>
              <a:t> </a:t>
            </a:r>
            <a:r>
              <a:rPr sz="1600" spc="-10" dirty="0">
                <a:solidFill>
                  <a:srgbClr val="424242"/>
                </a:solidFill>
                <a:latin typeface="Century Gothic"/>
                <a:cs typeface="Century Gothic"/>
              </a:rPr>
              <a:t>most</a:t>
            </a:r>
            <a:r>
              <a:rPr sz="1600" spc="-5" dirty="0">
                <a:solidFill>
                  <a:srgbClr val="424242"/>
                </a:solidFill>
                <a:latin typeface="Century Gothic"/>
                <a:cs typeface="Century Gothic"/>
              </a:rPr>
              <a:t> </a:t>
            </a:r>
            <a:r>
              <a:rPr sz="1600" spc="-15" dirty="0">
                <a:solidFill>
                  <a:srgbClr val="424242"/>
                </a:solidFill>
                <a:latin typeface="Century Gothic"/>
                <a:cs typeface="Century Gothic"/>
              </a:rPr>
              <a:t>co</a:t>
            </a:r>
            <a:r>
              <a:rPr sz="1600" spc="-10" dirty="0">
                <a:solidFill>
                  <a:srgbClr val="424242"/>
                </a:solidFill>
                <a:latin typeface="Century Gothic"/>
                <a:cs typeface="Century Gothic"/>
              </a:rPr>
              <a:t>m</a:t>
            </a:r>
            <a:r>
              <a:rPr sz="1600" spc="-15" dirty="0">
                <a:solidFill>
                  <a:srgbClr val="424242"/>
                </a:solidFill>
                <a:latin typeface="Century Gothic"/>
                <a:cs typeface="Century Gothic"/>
              </a:rPr>
              <a:t>mon</a:t>
            </a:r>
            <a:r>
              <a:rPr sz="1600" spc="-10" dirty="0">
                <a:solidFill>
                  <a:srgbClr val="424242"/>
                </a:solidFill>
                <a:latin typeface="Century Gothic"/>
                <a:cs typeface="Century Gothic"/>
              </a:rPr>
              <a:t> hig</a:t>
            </a:r>
            <a:r>
              <a:rPr sz="1600" spc="-20" dirty="0">
                <a:solidFill>
                  <a:srgbClr val="424242"/>
                </a:solidFill>
                <a:latin typeface="Century Gothic"/>
                <a:cs typeface="Century Gothic"/>
              </a:rPr>
              <a:t>h</a:t>
            </a:r>
            <a:r>
              <a:rPr sz="1600" spc="-15" dirty="0">
                <a:solidFill>
                  <a:srgbClr val="424242"/>
                </a:solidFill>
                <a:latin typeface="Century Gothic"/>
                <a:cs typeface="Century Gothic"/>
              </a:rPr>
              <a:t>-</a:t>
            </a:r>
            <a:r>
              <a:rPr sz="1600" spc="15" dirty="0">
                <a:solidFill>
                  <a:srgbClr val="424242"/>
                </a:solidFill>
                <a:latin typeface="Century Gothic"/>
                <a:cs typeface="Century Gothic"/>
              </a:rPr>
              <a:t>v</a:t>
            </a:r>
            <a:r>
              <a:rPr sz="1600" spc="-15" dirty="0">
                <a:solidFill>
                  <a:srgbClr val="424242"/>
                </a:solidFill>
                <a:latin typeface="Century Gothic"/>
                <a:cs typeface="Century Gothic"/>
              </a:rPr>
              <a:t>o</a:t>
            </a:r>
            <a:r>
              <a:rPr sz="1600" spc="0" dirty="0">
                <a:solidFill>
                  <a:srgbClr val="424242"/>
                </a:solidFill>
                <a:latin typeface="Century Gothic"/>
                <a:cs typeface="Century Gothic"/>
              </a:rPr>
              <a:t>l</a:t>
            </a:r>
            <a:r>
              <a:rPr sz="1600" spc="-25" dirty="0">
                <a:solidFill>
                  <a:srgbClr val="424242"/>
                </a:solidFill>
                <a:latin typeface="Century Gothic"/>
                <a:cs typeface="Century Gothic"/>
              </a:rPr>
              <a:t>t</a:t>
            </a:r>
            <a:r>
              <a:rPr sz="1600" spc="-20" dirty="0">
                <a:solidFill>
                  <a:srgbClr val="424242"/>
                </a:solidFill>
                <a:latin typeface="Century Gothic"/>
                <a:cs typeface="Century Gothic"/>
              </a:rPr>
              <a:t>ag</a:t>
            </a:r>
            <a:r>
              <a:rPr sz="1600" spc="-15" dirty="0">
                <a:solidFill>
                  <a:srgbClr val="424242"/>
                </a:solidFill>
                <a:latin typeface="Century Gothic"/>
                <a:cs typeface="Century Gothic"/>
              </a:rPr>
              <a:t>e</a:t>
            </a:r>
            <a:r>
              <a:rPr sz="1600" spc="-10" dirty="0">
                <a:solidFill>
                  <a:srgbClr val="424242"/>
                </a:solidFill>
                <a:latin typeface="Century Gothic"/>
                <a:cs typeface="Century Gothic"/>
              </a:rPr>
              <a:t> </a:t>
            </a:r>
            <a:r>
              <a:rPr sz="1600" spc="-15" dirty="0">
                <a:solidFill>
                  <a:srgbClr val="424242"/>
                </a:solidFill>
                <a:latin typeface="Century Gothic"/>
                <a:cs typeface="Century Gothic"/>
              </a:rPr>
              <a:t>b</a:t>
            </a:r>
            <a:r>
              <a:rPr sz="1600" spc="-20" dirty="0">
                <a:solidFill>
                  <a:srgbClr val="424242"/>
                </a:solidFill>
                <a:latin typeface="Century Gothic"/>
                <a:cs typeface="Century Gothic"/>
              </a:rPr>
              <a:t>a</a:t>
            </a:r>
            <a:r>
              <a:rPr sz="1600" spc="-25" dirty="0">
                <a:solidFill>
                  <a:srgbClr val="424242"/>
                </a:solidFill>
                <a:latin typeface="Century Gothic"/>
                <a:cs typeface="Century Gothic"/>
              </a:rPr>
              <a:t>tt</a:t>
            </a:r>
            <a:r>
              <a:rPr sz="1600" spc="-15" dirty="0">
                <a:solidFill>
                  <a:srgbClr val="424242"/>
                </a:solidFill>
                <a:latin typeface="Century Gothic"/>
                <a:cs typeface="Century Gothic"/>
              </a:rPr>
              <a:t>erie</a:t>
            </a:r>
            <a:r>
              <a:rPr sz="1600" spc="-10" dirty="0">
                <a:solidFill>
                  <a:srgbClr val="424242"/>
                </a:solidFill>
                <a:latin typeface="Century Gothic"/>
                <a:cs typeface="Century Gothic"/>
              </a:rPr>
              <a:t>s</a:t>
            </a:r>
            <a:r>
              <a:rPr sz="1600" spc="25" dirty="0">
                <a:solidFill>
                  <a:srgbClr val="424242"/>
                </a:solidFill>
                <a:latin typeface="Century Gothic"/>
                <a:cs typeface="Century Gothic"/>
              </a:rPr>
              <a:t> </a:t>
            </a:r>
            <a:r>
              <a:rPr sz="1600" spc="-10" dirty="0">
                <a:solidFill>
                  <a:srgbClr val="424242"/>
                </a:solidFill>
                <a:latin typeface="Century Gothic"/>
                <a:cs typeface="Century Gothic"/>
              </a:rPr>
              <a:t>found.</a:t>
            </a:r>
            <a:r>
              <a:rPr sz="1600" spc="-5" dirty="0">
                <a:solidFill>
                  <a:srgbClr val="424242"/>
                </a:solidFill>
                <a:latin typeface="Century Gothic"/>
                <a:cs typeface="Century Gothic"/>
              </a:rPr>
              <a:t> </a:t>
            </a:r>
            <a:r>
              <a:rPr sz="1600" spc="-30" dirty="0">
                <a:solidFill>
                  <a:srgbClr val="424242"/>
                </a:solidFill>
                <a:latin typeface="Century Gothic"/>
                <a:cs typeface="Century Gothic"/>
              </a:rPr>
              <a:t>T</a:t>
            </a:r>
            <a:r>
              <a:rPr sz="1600" spc="-10" dirty="0">
                <a:solidFill>
                  <a:srgbClr val="424242"/>
                </a:solidFill>
                <a:latin typeface="Century Gothic"/>
                <a:cs typeface="Century Gothic"/>
              </a:rPr>
              <a:t>hey</a:t>
            </a:r>
            <a:r>
              <a:rPr sz="1600" spc="25" dirty="0">
                <a:solidFill>
                  <a:srgbClr val="424242"/>
                </a:solidFill>
                <a:latin typeface="Century Gothic"/>
                <a:cs typeface="Century Gothic"/>
              </a:rPr>
              <a:t> </a:t>
            </a:r>
            <a:r>
              <a:rPr sz="1600" spc="-15" dirty="0">
                <a:solidFill>
                  <a:srgbClr val="424242"/>
                </a:solidFill>
                <a:latin typeface="Century Gothic"/>
                <a:cs typeface="Century Gothic"/>
              </a:rPr>
              <a:t>are</a:t>
            </a:r>
            <a:r>
              <a:rPr sz="1600" dirty="0">
                <a:solidFill>
                  <a:srgbClr val="424242"/>
                </a:solidFill>
                <a:latin typeface="Century Gothic"/>
                <a:cs typeface="Century Gothic"/>
              </a:rPr>
              <a:t> </a:t>
            </a:r>
            <a:r>
              <a:rPr sz="1600" spc="15" dirty="0">
                <a:solidFill>
                  <a:srgbClr val="424242"/>
                </a:solidFill>
                <a:latin typeface="Century Gothic"/>
                <a:cs typeface="Century Gothic"/>
              </a:rPr>
              <a:t>v</a:t>
            </a:r>
            <a:r>
              <a:rPr sz="1600" spc="-10" dirty="0">
                <a:solidFill>
                  <a:srgbClr val="424242"/>
                </a:solidFill>
                <a:latin typeface="Century Gothic"/>
                <a:cs typeface="Century Gothic"/>
              </a:rPr>
              <a:t>ery </a:t>
            </a:r>
            <a:r>
              <a:rPr sz="1600" spc="-15" dirty="0">
                <a:solidFill>
                  <a:srgbClr val="424242"/>
                </a:solidFill>
                <a:latin typeface="Century Gothic"/>
                <a:cs typeface="Century Gothic"/>
              </a:rPr>
              <a:t>co</a:t>
            </a:r>
            <a:r>
              <a:rPr sz="1600" spc="-10" dirty="0">
                <a:solidFill>
                  <a:srgbClr val="424242"/>
                </a:solidFill>
                <a:latin typeface="Century Gothic"/>
                <a:cs typeface="Century Gothic"/>
              </a:rPr>
              <a:t>m</a:t>
            </a:r>
            <a:r>
              <a:rPr sz="1600" spc="-15" dirty="0">
                <a:solidFill>
                  <a:srgbClr val="424242"/>
                </a:solidFill>
                <a:latin typeface="Century Gothic"/>
                <a:cs typeface="Century Gothic"/>
              </a:rPr>
              <a:t>mon</a:t>
            </a:r>
            <a:r>
              <a:rPr sz="1600" spc="10" dirty="0">
                <a:solidFill>
                  <a:srgbClr val="424242"/>
                </a:solidFill>
                <a:latin typeface="Century Gothic"/>
                <a:cs typeface="Century Gothic"/>
              </a:rPr>
              <a:t> </a:t>
            </a:r>
            <a:r>
              <a:rPr sz="1600" spc="-10" dirty="0">
                <a:solidFill>
                  <a:srgbClr val="424242"/>
                </a:solidFill>
                <a:latin typeface="Century Gothic"/>
                <a:cs typeface="Century Gothic"/>
              </a:rPr>
              <a:t>in</a:t>
            </a:r>
            <a:r>
              <a:rPr sz="1600" spc="-5" dirty="0">
                <a:solidFill>
                  <a:srgbClr val="424242"/>
                </a:solidFill>
                <a:latin typeface="Century Gothic"/>
                <a:cs typeface="Century Gothic"/>
              </a:rPr>
              <a:t> </a:t>
            </a:r>
            <a:r>
              <a:rPr sz="1600" spc="-20" dirty="0">
                <a:solidFill>
                  <a:srgbClr val="424242"/>
                </a:solidFill>
                <a:latin typeface="Century Gothic"/>
                <a:cs typeface="Century Gothic"/>
              </a:rPr>
              <a:t>t</a:t>
            </a:r>
            <a:r>
              <a:rPr sz="1600" spc="-10" dirty="0">
                <a:solidFill>
                  <a:srgbClr val="424242"/>
                </a:solidFill>
                <a:latin typeface="Century Gothic"/>
                <a:cs typeface="Century Gothic"/>
              </a:rPr>
              <a:t>he c</a:t>
            </a:r>
            <a:r>
              <a:rPr sz="1600" spc="-5" dirty="0">
                <a:solidFill>
                  <a:srgbClr val="424242"/>
                </a:solidFill>
                <a:latin typeface="Century Gothic"/>
                <a:cs typeface="Century Gothic"/>
              </a:rPr>
              <a:t>u</a:t>
            </a:r>
            <a:r>
              <a:rPr sz="1600" spc="-10" dirty="0">
                <a:solidFill>
                  <a:srgbClr val="424242"/>
                </a:solidFill>
                <a:latin typeface="Century Gothic"/>
                <a:cs typeface="Century Gothic"/>
              </a:rPr>
              <a:t>rrent</a:t>
            </a:r>
            <a:r>
              <a:rPr sz="1600" spc="15" dirty="0">
                <a:solidFill>
                  <a:srgbClr val="424242"/>
                </a:solidFill>
                <a:latin typeface="Century Gothic"/>
                <a:cs typeface="Century Gothic"/>
              </a:rPr>
              <a:t> </a:t>
            </a:r>
            <a:r>
              <a:rPr sz="1600" spc="-10" dirty="0">
                <a:solidFill>
                  <a:srgbClr val="424242"/>
                </a:solidFill>
                <a:latin typeface="Century Gothic"/>
                <a:cs typeface="Century Gothic"/>
              </a:rPr>
              <a:t>produc</a:t>
            </a:r>
            <a:r>
              <a:rPr sz="1600" spc="-25" dirty="0">
                <a:solidFill>
                  <a:srgbClr val="424242"/>
                </a:solidFill>
                <a:latin typeface="Century Gothic"/>
                <a:cs typeface="Century Gothic"/>
              </a:rPr>
              <a:t>t</a:t>
            </a:r>
            <a:r>
              <a:rPr sz="1600" spc="-10" dirty="0">
                <a:solidFill>
                  <a:srgbClr val="424242"/>
                </a:solidFill>
                <a:latin typeface="Century Gothic"/>
                <a:cs typeface="Century Gothic"/>
              </a:rPr>
              <a:t>ion</a:t>
            </a:r>
            <a:r>
              <a:rPr sz="1600" spc="35" dirty="0">
                <a:solidFill>
                  <a:srgbClr val="424242"/>
                </a:solidFill>
                <a:latin typeface="Century Gothic"/>
                <a:cs typeface="Century Gothic"/>
              </a:rPr>
              <a:t> </a:t>
            </a:r>
            <a:r>
              <a:rPr sz="1600" spc="-15" dirty="0">
                <a:solidFill>
                  <a:srgbClr val="424242"/>
                </a:solidFill>
                <a:latin typeface="Century Gothic"/>
                <a:cs typeface="Century Gothic"/>
              </a:rPr>
              <a:t>HE</a:t>
            </a:r>
            <a:r>
              <a:rPr sz="1600" spc="-30" dirty="0">
                <a:solidFill>
                  <a:srgbClr val="424242"/>
                </a:solidFill>
                <a:latin typeface="Century Gothic"/>
                <a:cs typeface="Century Gothic"/>
              </a:rPr>
              <a:t>V</a:t>
            </a:r>
            <a:r>
              <a:rPr sz="1600" spc="-5" dirty="0">
                <a:solidFill>
                  <a:srgbClr val="424242"/>
                </a:solidFill>
                <a:latin typeface="Century Gothic"/>
                <a:cs typeface="Century Gothic"/>
              </a:rPr>
              <a:t>,</a:t>
            </a:r>
            <a:r>
              <a:rPr sz="1600" spc="10" dirty="0">
                <a:solidFill>
                  <a:srgbClr val="424242"/>
                </a:solidFill>
                <a:latin typeface="Century Gothic"/>
                <a:cs typeface="Century Gothic"/>
              </a:rPr>
              <a:t> </a:t>
            </a:r>
            <a:r>
              <a:rPr sz="1600" spc="-20" dirty="0">
                <a:solidFill>
                  <a:srgbClr val="424242"/>
                </a:solidFill>
                <a:latin typeface="Century Gothic"/>
                <a:cs typeface="Century Gothic"/>
              </a:rPr>
              <a:t>a</a:t>
            </a:r>
            <a:r>
              <a:rPr sz="1600" spc="-15" dirty="0">
                <a:solidFill>
                  <a:srgbClr val="424242"/>
                </a:solidFill>
                <a:latin typeface="Century Gothic"/>
                <a:cs typeface="Century Gothic"/>
              </a:rPr>
              <a:t>nd</a:t>
            </a:r>
            <a:endParaRPr sz="1600">
              <a:latin typeface="Century Gothic"/>
              <a:cs typeface="Century Gothic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4815966" y="5178508"/>
            <a:ext cx="44640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5" dirty="0">
                <a:solidFill>
                  <a:srgbClr val="424242"/>
                </a:solidFill>
                <a:latin typeface="Century Gothic"/>
                <a:cs typeface="Century Gothic"/>
              </a:rPr>
              <a:t>B</a:t>
            </a:r>
            <a:r>
              <a:rPr sz="1600" spc="-20" dirty="0">
                <a:solidFill>
                  <a:srgbClr val="424242"/>
                </a:solidFill>
                <a:latin typeface="Century Gothic"/>
                <a:cs typeface="Century Gothic"/>
              </a:rPr>
              <a:t>E</a:t>
            </a:r>
            <a:r>
              <a:rPr sz="1600" spc="-30" dirty="0">
                <a:solidFill>
                  <a:srgbClr val="424242"/>
                </a:solidFill>
                <a:latin typeface="Century Gothic"/>
                <a:cs typeface="Century Gothic"/>
              </a:rPr>
              <a:t>V</a:t>
            </a:r>
            <a:r>
              <a:rPr sz="1600" spc="-5" dirty="0">
                <a:solidFill>
                  <a:srgbClr val="424242"/>
                </a:solidFill>
                <a:latin typeface="Century Gothic"/>
                <a:cs typeface="Century Gothic"/>
              </a:rPr>
              <a:t>.</a:t>
            </a:r>
            <a:endParaRPr sz="1600">
              <a:latin typeface="Century Gothic"/>
              <a:cs typeface="Century Gothic"/>
            </a:endParaRPr>
          </a:p>
        </p:txBody>
      </p:sp>
      <p:sp>
        <p:nvSpPr>
          <p:cNvPr id="70" name="Footer Placeholder 69">
            <a:extLst>
              <a:ext uri="{FF2B5EF4-FFF2-40B4-BE49-F238E27FC236}">
                <a16:creationId xmlns:a16="http://schemas.microsoft.com/office/drawing/2014/main" id="{4E47732A-139D-4BAB-99D2-FA784EF36FE6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2700">
              <a:lnSpc>
                <a:spcPct val="100000"/>
              </a:lnSpc>
            </a:pPr>
            <a:r>
              <a:rPr lang="en-US" spc="-5"/>
              <a:t>Federal Fire Department San Diego Training</a:t>
            </a:r>
            <a:endParaRPr lang="en-US" spc="-15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29119" y="0"/>
            <a:ext cx="339090" cy="334010"/>
          </a:xfrm>
          <a:custGeom>
            <a:avLst/>
            <a:gdLst/>
            <a:ahLst/>
            <a:cxnLst/>
            <a:rect l="l" t="t" r="r" b="b"/>
            <a:pathLst>
              <a:path w="339090" h="334010">
                <a:moveTo>
                  <a:pt x="0" y="333476"/>
                </a:moveTo>
                <a:lnTo>
                  <a:pt x="339090" y="333476"/>
                </a:lnTo>
                <a:lnTo>
                  <a:pt x="339090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29119" y="6519138"/>
            <a:ext cx="339090" cy="339090"/>
          </a:xfrm>
          <a:custGeom>
            <a:avLst/>
            <a:gdLst/>
            <a:ahLst/>
            <a:cxnLst/>
            <a:rect l="l" t="t" r="r" b="b"/>
            <a:pathLst>
              <a:path w="339090" h="339090">
                <a:moveTo>
                  <a:pt x="0" y="338861"/>
                </a:moveTo>
                <a:lnTo>
                  <a:pt x="339090" y="338861"/>
                </a:lnTo>
                <a:lnTo>
                  <a:pt x="33909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7604" y="0"/>
            <a:ext cx="228600" cy="6858000"/>
          </a:xfrm>
          <a:custGeom>
            <a:avLst/>
            <a:gdLst/>
            <a:ahLst/>
            <a:cxnLst/>
            <a:rect l="l" t="t" r="r" b="b"/>
            <a:pathLst>
              <a:path w="228600" h="6858000">
                <a:moveTo>
                  <a:pt x="0" y="6857999"/>
                </a:moveTo>
                <a:lnTo>
                  <a:pt x="228605" y="6857999"/>
                </a:lnTo>
                <a:lnTo>
                  <a:pt x="228605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29119" y="0"/>
            <a:ext cx="228600" cy="334010"/>
          </a:xfrm>
          <a:custGeom>
            <a:avLst/>
            <a:gdLst/>
            <a:ahLst/>
            <a:cxnLst/>
            <a:rect l="l" t="t" r="r" b="b"/>
            <a:pathLst>
              <a:path w="228600" h="334010">
                <a:moveTo>
                  <a:pt x="0" y="333476"/>
                </a:moveTo>
                <a:lnTo>
                  <a:pt x="228600" y="333476"/>
                </a:lnTo>
                <a:lnTo>
                  <a:pt x="228600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29119" y="6519138"/>
            <a:ext cx="228600" cy="339090"/>
          </a:xfrm>
          <a:custGeom>
            <a:avLst/>
            <a:gdLst/>
            <a:ahLst/>
            <a:cxnLst/>
            <a:rect l="l" t="t" r="r" b="b"/>
            <a:pathLst>
              <a:path w="228600" h="339090">
                <a:moveTo>
                  <a:pt x="0" y="338861"/>
                </a:moveTo>
                <a:lnTo>
                  <a:pt x="228600" y="338861"/>
                </a:lnTo>
                <a:lnTo>
                  <a:pt x="2286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06209" y="0"/>
            <a:ext cx="194310" cy="6858000"/>
          </a:xfrm>
          <a:custGeom>
            <a:avLst/>
            <a:gdLst/>
            <a:ahLst/>
            <a:cxnLst/>
            <a:rect l="l" t="t" r="r" b="b"/>
            <a:pathLst>
              <a:path w="194309" h="6858000">
                <a:moveTo>
                  <a:pt x="0" y="6857999"/>
                </a:moveTo>
                <a:lnTo>
                  <a:pt x="194310" y="6857999"/>
                </a:lnTo>
                <a:lnTo>
                  <a:pt x="194310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491119" y="0"/>
            <a:ext cx="1482090" cy="334010"/>
          </a:xfrm>
          <a:custGeom>
            <a:avLst/>
            <a:gdLst/>
            <a:ahLst/>
            <a:cxnLst/>
            <a:rect l="l" t="t" r="r" b="b"/>
            <a:pathLst>
              <a:path w="1482089" h="334010">
                <a:moveTo>
                  <a:pt x="0" y="333476"/>
                </a:moveTo>
                <a:lnTo>
                  <a:pt x="1482077" y="333476"/>
                </a:lnTo>
                <a:lnTo>
                  <a:pt x="1482077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491119" y="6519138"/>
            <a:ext cx="1482090" cy="339090"/>
          </a:xfrm>
          <a:custGeom>
            <a:avLst/>
            <a:gdLst/>
            <a:ahLst/>
            <a:cxnLst/>
            <a:rect l="l" t="t" r="r" b="b"/>
            <a:pathLst>
              <a:path w="1482089" h="339090">
                <a:moveTo>
                  <a:pt x="0" y="338861"/>
                </a:moveTo>
                <a:lnTo>
                  <a:pt x="1482077" y="338861"/>
                </a:lnTo>
                <a:lnTo>
                  <a:pt x="1482077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00519" y="0"/>
            <a:ext cx="228600" cy="334010"/>
          </a:xfrm>
          <a:custGeom>
            <a:avLst/>
            <a:gdLst/>
            <a:ahLst/>
            <a:cxnLst/>
            <a:rect l="l" t="t" r="r" b="b"/>
            <a:pathLst>
              <a:path w="228600" h="334010">
                <a:moveTo>
                  <a:pt x="0" y="333476"/>
                </a:moveTo>
                <a:lnTo>
                  <a:pt x="228600" y="333476"/>
                </a:lnTo>
                <a:lnTo>
                  <a:pt x="228600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00519" y="6519138"/>
            <a:ext cx="228600" cy="339090"/>
          </a:xfrm>
          <a:custGeom>
            <a:avLst/>
            <a:gdLst/>
            <a:ahLst/>
            <a:cxnLst/>
            <a:rect l="l" t="t" r="r" b="b"/>
            <a:pathLst>
              <a:path w="228600" h="339090">
                <a:moveTo>
                  <a:pt x="0" y="338861"/>
                </a:moveTo>
                <a:lnTo>
                  <a:pt x="228600" y="338861"/>
                </a:lnTo>
                <a:lnTo>
                  <a:pt x="2286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29119" y="0"/>
            <a:ext cx="762000" cy="334010"/>
          </a:xfrm>
          <a:custGeom>
            <a:avLst/>
            <a:gdLst/>
            <a:ahLst/>
            <a:cxnLst/>
            <a:rect l="l" t="t" r="r" b="b"/>
            <a:pathLst>
              <a:path w="762000" h="334010">
                <a:moveTo>
                  <a:pt x="0" y="333476"/>
                </a:moveTo>
                <a:lnTo>
                  <a:pt x="762000" y="333476"/>
                </a:lnTo>
                <a:lnTo>
                  <a:pt x="762000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29119" y="6519138"/>
            <a:ext cx="762000" cy="339090"/>
          </a:xfrm>
          <a:custGeom>
            <a:avLst/>
            <a:gdLst/>
            <a:ahLst/>
            <a:cxnLst/>
            <a:rect l="l" t="t" r="r" b="b"/>
            <a:pathLst>
              <a:path w="762000" h="339090">
                <a:moveTo>
                  <a:pt x="0" y="338861"/>
                </a:moveTo>
                <a:lnTo>
                  <a:pt x="762000" y="338861"/>
                </a:lnTo>
                <a:lnTo>
                  <a:pt x="7620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706996" y="6519138"/>
            <a:ext cx="1524000" cy="339090"/>
          </a:xfrm>
          <a:custGeom>
            <a:avLst/>
            <a:gdLst/>
            <a:ahLst/>
            <a:cxnLst/>
            <a:rect l="l" t="t" r="r" b="b"/>
            <a:pathLst>
              <a:path w="1524000" h="339090">
                <a:moveTo>
                  <a:pt x="0" y="338861"/>
                </a:moveTo>
                <a:lnTo>
                  <a:pt x="1524000" y="338861"/>
                </a:lnTo>
                <a:lnTo>
                  <a:pt x="15240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992996" y="0"/>
            <a:ext cx="151130" cy="6858000"/>
          </a:xfrm>
          <a:custGeom>
            <a:avLst/>
            <a:gdLst/>
            <a:ahLst/>
            <a:cxnLst/>
            <a:rect l="l" t="t" r="r" b="b"/>
            <a:pathLst>
              <a:path w="151129" h="6858000">
                <a:moveTo>
                  <a:pt x="0" y="6857998"/>
                </a:moveTo>
                <a:lnTo>
                  <a:pt x="151002" y="6857998"/>
                </a:lnTo>
                <a:lnTo>
                  <a:pt x="151002" y="0"/>
                </a:lnTo>
                <a:lnTo>
                  <a:pt x="0" y="0"/>
                </a:lnTo>
                <a:lnTo>
                  <a:pt x="0" y="685799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230996" y="0"/>
            <a:ext cx="762000" cy="6858000"/>
          </a:xfrm>
          <a:custGeom>
            <a:avLst/>
            <a:gdLst/>
            <a:ahLst/>
            <a:cxnLst/>
            <a:rect l="l" t="t" r="r" b="b"/>
            <a:pathLst>
              <a:path w="762000" h="6858000">
                <a:moveTo>
                  <a:pt x="0" y="6858000"/>
                </a:moveTo>
                <a:lnTo>
                  <a:pt x="762000" y="6858000"/>
                </a:lnTo>
                <a:lnTo>
                  <a:pt x="762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963796" y="0"/>
            <a:ext cx="597535" cy="334010"/>
          </a:xfrm>
          <a:custGeom>
            <a:avLst/>
            <a:gdLst/>
            <a:ahLst/>
            <a:cxnLst/>
            <a:rect l="l" t="t" r="r" b="b"/>
            <a:pathLst>
              <a:path w="597535" h="334010">
                <a:moveTo>
                  <a:pt x="0" y="333476"/>
                </a:moveTo>
                <a:lnTo>
                  <a:pt x="597407" y="333476"/>
                </a:lnTo>
                <a:lnTo>
                  <a:pt x="597407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963796" y="6519138"/>
            <a:ext cx="2743200" cy="339090"/>
          </a:xfrm>
          <a:custGeom>
            <a:avLst/>
            <a:gdLst/>
            <a:ahLst/>
            <a:cxnLst/>
            <a:rect l="l" t="t" r="r" b="b"/>
            <a:pathLst>
              <a:path w="2743200" h="339090">
                <a:moveTo>
                  <a:pt x="0" y="338861"/>
                </a:moveTo>
                <a:lnTo>
                  <a:pt x="2743200" y="338861"/>
                </a:lnTo>
                <a:lnTo>
                  <a:pt x="27432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973197" y="0"/>
            <a:ext cx="228600" cy="334010"/>
          </a:xfrm>
          <a:custGeom>
            <a:avLst/>
            <a:gdLst/>
            <a:ahLst/>
            <a:cxnLst/>
            <a:rect l="l" t="t" r="r" b="b"/>
            <a:pathLst>
              <a:path w="228600" h="334010">
                <a:moveTo>
                  <a:pt x="0" y="333476"/>
                </a:moveTo>
                <a:lnTo>
                  <a:pt x="228600" y="333476"/>
                </a:lnTo>
                <a:lnTo>
                  <a:pt x="228600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973197" y="6519138"/>
            <a:ext cx="228600" cy="339090"/>
          </a:xfrm>
          <a:custGeom>
            <a:avLst/>
            <a:gdLst/>
            <a:ahLst/>
            <a:cxnLst/>
            <a:rect l="l" t="t" r="r" b="b"/>
            <a:pathLst>
              <a:path w="228600" h="339090">
                <a:moveTo>
                  <a:pt x="0" y="338861"/>
                </a:moveTo>
                <a:lnTo>
                  <a:pt x="228600" y="338861"/>
                </a:lnTo>
                <a:lnTo>
                  <a:pt x="2286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201797" y="0"/>
            <a:ext cx="762000" cy="334010"/>
          </a:xfrm>
          <a:custGeom>
            <a:avLst/>
            <a:gdLst/>
            <a:ahLst/>
            <a:cxnLst/>
            <a:rect l="l" t="t" r="r" b="b"/>
            <a:pathLst>
              <a:path w="762000" h="334010">
                <a:moveTo>
                  <a:pt x="0" y="333476"/>
                </a:moveTo>
                <a:lnTo>
                  <a:pt x="762000" y="333476"/>
                </a:lnTo>
                <a:lnTo>
                  <a:pt x="762000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201797" y="6519138"/>
            <a:ext cx="762000" cy="339090"/>
          </a:xfrm>
          <a:custGeom>
            <a:avLst/>
            <a:gdLst/>
            <a:ahLst/>
            <a:cxnLst/>
            <a:rect l="l" t="t" r="r" b="b"/>
            <a:pathLst>
              <a:path w="762000" h="339090">
                <a:moveTo>
                  <a:pt x="0" y="338861"/>
                </a:moveTo>
                <a:lnTo>
                  <a:pt x="762000" y="338861"/>
                </a:lnTo>
                <a:lnTo>
                  <a:pt x="7620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5728" y="5068688"/>
            <a:ext cx="9078595" cy="1133475"/>
          </a:xfrm>
          <a:custGeom>
            <a:avLst/>
            <a:gdLst/>
            <a:ahLst/>
            <a:cxnLst/>
            <a:rect l="l" t="t" r="r" b="b"/>
            <a:pathLst>
              <a:path w="9078595" h="1133475">
                <a:moveTo>
                  <a:pt x="0" y="1082721"/>
                </a:moveTo>
                <a:lnTo>
                  <a:pt x="74097" y="1087170"/>
                </a:lnTo>
                <a:lnTo>
                  <a:pt x="148338" y="1091588"/>
                </a:lnTo>
                <a:lnTo>
                  <a:pt x="222870" y="1095943"/>
                </a:lnTo>
                <a:lnTo>
                  <a:pt x="297835" y="1100204"/>
                </a:lnTo>
                <a:lnTo>
                  <a:pt x="373379" y="1104341"/>
                </a:lnTo>
                <a:lnTo>
                  <a:pt x="449647" y="1108322"/>
                </a:lnTo>
                <a:lnTo>
                  <a:pt x="526783" y="1112116"/>
                </a:lnTo>
                <a:lnTo>
                  <a:pt x="604932" y="1115692"/>
                </a:lnTo>
                <a:lnTo>
                  <a:pt x="684239" y="1119019"/>
                </a:lnTo>
                <a:lnTo>
                  <a:pt x="764848" y="1122064"/>
                </a:lnTo>
                <a:lnTo>
                  <a:pt x="846905" y="1124798"/>
                </a:lnTo>
                <a:lnTo>
                  <a:pt x="930554" y="1127190"/>
                </a:lnTo>
                <a:lnTo>
                  <a:pt x="1015939" y="1129207"/>
                </a:lnTo>
                <a:lnTo>
                  <a:pt x="1103206" y="1130818"/>
                </a:lnTo>
                <a:lnTo>
                  <a:pt x="1192499" y="1131994"/>
                </a:lnTo>
                <a:lnTo>
                  <a:pt x="1283964" y="1132701"/>
                </a:lnTo>
                <a:lnTo>
                  <a:pt x="1377743" y="1132910"/>
                </a:lnTo>
                <a:lnTo>
                  <a:pt x="1473984" y="1132589"/>
                </a:lnTo>
                <a:lnTo>
                  <a:pt x="1572829" y="1131707"/>
                </a:lnTo>
                <a:lnTo>
                  <a:pt x="1674425" y="1130232"/>
                </a:lnTo>
                <a:lnTo>
                  <a:pt x="1778609" y="1128426"/>
                </a:lnTo>
                <a:lnTo>
                  <a:pt x="1885076" y="1126533"/>
                </a:lnTo>
                <a:lnTo>
                  <a:pt x="1993764" y="1124494"/>
                </a:lnTo>
                <a:lnTo>
                  <a:pt x="2104609" y="1122252"/>
                </a:lnTo>
                <a:lnTo>
                  <a:pt x="2217550" y="1119749"/>
                </a:lnTo>
                <a:lnTo>
                  <a:pt x="2332524" y="1116926"/>
                </a:lnTo>
                <a:lnTo>
                  <a:pt x="2449469" y="1113726"/>
                </a:lnTo>
                <a:lnTo>
                  <a:pt x="2568322" y="1110091"/>
                </a:lnTo>
                <a:lnTo>
                  <a:pt x="2689021" y="1105964"/>
                </a:lnTo>
                <a:lnTo>
                  <a:pt x="2811503" y="1101286"/>
                </a:lnTo>
                <a:lnTo>
                  <a:pt x="2935707" y="1095999"/>
                </a:lnTo>
                <a:lnTo>
                  <a:pt x="3061569" y="1090045"/>
                </a:lnTo>
                <a:lnTo>
                  <a:pt x="3189028" y="1083367"/>
                </a:lnTo>
                <a:lnTo>
                  <a:pt x="3318021" y="1075907"/>
                </a:lnTo>
                <a:lnTo>
                  <a:pt x="3448486" y="1067606"/>
                </a:lnTo>
                <a:lnTo>
                  <a:pt x="3580359" y="1058408"/>
                </a:lnTo>
                <a:lnTo>
                  <a:pt x="3713580" y="1048253"/>
                </a:lnTo>
                <a:lnTo>
                  <a:pt x="3848085" y="1037085"/>
                </a:lnTo>
                <a:lnTo>
                  <a:pt x="3983812" y="1024844"/>
                </a:lnTo>
                <a:lnTo>
                  <a:pt x="4120699" y="1011474"/>
                </a:lnTo>
                <a:lnTo>
                  <a:pt x="4260922" y="996936"/>
                </a:lnTo>
                <a:lnTo>
                  <a:pt x="4406242" y="981268"/>
                </a:lnTo>
                <a:lnTo>
                  <a:pt x="4556025" y="964529"/>
                </a:lnTo>
                <a:lnTo>
                  <a:pt x="4709640" y="946776"/>
                </a:lnTo>
                <a:lnTo>
                  <a:pt x="4866455" y="928067"/>
                </a:lnTo>
                <a:lnTo>
                  <a:pt x="5025836" y="908460"/>
                </a:lnTo>
                <a:lnTo>
                  <a:pt x="5187152" y="888013"/>
                </a:lnTo>
                <a:lnTo>
                  <a:pt x="5349770" y="866784"/>
                </a:lnTo>
                <a:lnTo>
                  <a:pt x="5513059" y="844831"/>
                </a:lnTo>
                <a:lnTo>
                  <a:pt x="5676385" y="822211"/>
                </a:lnTo>
                <a:lnTo>
                  <a:pt x="5839117" y="798983"/>
                </a:lnTo>
                <a:lnTo>
                  <a:pt x="6000623" y="775203"/>
                </a:lnTo>
                <a:lnTo>
                  <a:pt x="6160269" y="750932"/>
                </a:lnTo>
                <a:lnTo>
                  <a:pt x="6317425" y="726225"/>
                </a:lnTo>
                <a:lnTo>
                  <a:pt x="6471457" y="701141"/>
                </a:lnTo>
                <a:lnTo>
                  <a:pt x="6621733" y="675738"/>
                </a:lnTo>
                <a:lnTo>
                  <a:pt x="6767621" y="650074"/>
                </a:lnTo>
                <a:lnTo>
                  <a:pt x="6908489" y="624206"/>
                </a:lnTo>
                <a:lnTo>
                  <a:pt x="7043705" y="598193"/>
                </a:lnTo>
                <a:lnTo>
                  <a:pt x="7172636" y="572092"/>
                </a:lnTo>
                <a:lnTo>
                  <a:pt x="7298305" y="545220"/>
                </a:lnTo>
                <a:lnTo>
                  <a:pt x="7423820" y="516973"/>
                </a:lnTo>
                <a:lnTo>
                  <a:pt x="7548731" y="487520"/>
                </a:lnTo>
                <a:lnTo>
                  <a:pt x="7672588" y="457032"/>
                </a:lnTo>
                <a:lnTo>
                  <a:pt x="7794942" y="425677"/>
                </a:lnTo>
                <a:lnTo>
                  <a:pt x="7915342" y="393625"/>
                </a:lnTo>
                <a:lnTo>
                  <a:pt x="8033340" y="361044"/>
                </a:lnTo>
                <a:lnTo>
                  <a:pt x="8148485" y="328105"/>
                </a:lnTo>
                <a:lnTo>
                  <a:pt x="8260329" y="294977"/>
                </a:lnTo>
                <a:lnTo>
                  <a:pt x="8368420" y="261828"/>
                </a:lnTo>
                <a:lnTo>
                  <a:pt x="8472310" y="228829"/>
                </a:lnTo>
                <a:lnTo>
                  <a:pt x="8571549" y="196148"/>
                </a:lnTo>
                <a:lnTo>
                  <a:pt x="8665687" y="163955"/>
                </a:lnTo>
                <a:lnTo>
                  <a:pt x="8754274" y="132418"/>
                </a:lnTo>
                <a:lnTo>
                  <a:pt x="8836862" y="101709"/>
                </a:lnTo>
                <a:lnTo>
                  <a:pt x="8912999" y="71994"/>
                </a:lnTo>
                <a:lnTo>
                  <a:pt x="8982237" y="43445"/>
                </a:lnTo>
                <a:lnTo>
                  <a:pt x="9044126" y="16230"/>
                </a:lnTo>
                <a:lnTo>
                  <a:pt x="9078271" y="0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5728" y="3486896"/>
            <a:ext cx="9078595" cy="871855"/>
          </a:xfrm>
          <a:custGeom>
            <a:avLst/>
            <a:gdLst/>
            <a:ahLst/>
            <a:cxnLst/>
            <a:rect l="l" t="t" r="r" b="b"/>
            <a:pathLst>
              <a:path w="9078595" h="871854">
                <a:moveTo>
                  <a:pt x="0" y="871362"/>
                </a:moveTo>
                <a:lnTo>
                  <a:pt x="39517" y="850427"/>
                </a:lnTo>
                <a:lnTo>
                  <a:pt x="79226" y="829494"/>
                </a:lnTo>
                <a:lnTo>
                  <a:pt x="119318" y="808565"/>
                </a:lnTo>
                <a:lnTo>
                  <a:pt x="159985" y="787643"/>
                </a:lnTo>
                <a:lnTo>
                  <a:pt x="201417" y="766730"/>
                </a:lnTo>
                <a:lnTo>
                  <a:pt x="243807" y="745829"/>
                </a:lnTo>
                <a:lnTo>
                  <a:pt x="287346" y="724941"/>
                </a:lnTo>
                <a:lnTo>
                  <a:pt x="332224" y="704070"/>
                </a:lnTo>
                <a:lnTo>
                  <a:pt x="378635" y="683217"/>
                </a:lnTo>
                <a:lnTo>
                  <a:pt x="426770" y="662384"/>
                </a:lnTo>
                <a:lnTo>
                  <a:pt x="476819" y="641574"/>
                </a:lnTo>
                <a:lnTo>
                  <a:pt x="528974" y="620789"/>
                </a:lnTo>
                <a:lnTo>
                  <a:pt x="583427" y="600032"/>
                </a:lnTo>
                <a:lnTo>
                  <a:pt x="640370" y="579305"/>
                </a:lnTo>
                <a:lnTo>
                  <a:pt x="699993" y="558609"/>
                </a:lnTo>
                <a:lnTo>
                  <a:pt x="762489" y="537948"/>
                </a:lnTo>
                <a:lnTo>
                  <a:pt x="828049" y="517323"/>
                </a:lnTo>
                <a:lnTo>
                  <a:pt x="896864" y="496737"/>
                </a:lnTo>
                <a:lnTo>
                  <a:pt x="969125" y="476193"/>
                </a:lnTo>
                <a:lnTo>
                  <a:pt x="1045025" y="455691"/>
                </a:lnTo>
                <a:lnTo>
                  <a:pt x="1124420" y="434762"/>
                </a:lnTo>
                <a:lnTo>
                  <a:pt x="1206976" y="413029"/>
                </a:lnTo>
                <a:lnTo>
                  <a:pt x="1292584" y="390639"/>
                </a:lnTo>
                <a:lnTo>
                  <a:pt x="1381138" y="367739"/>
                </a:lnTo>
                <a:lnTo>
                  <a:pt x="1472532" y="344477"/>
                </a:lnTo>
                <a:lnTo>
                  <a:pt x="1566657" y="320999"/>
                </a:lnTo>
                <a:lnTo>
                  <a:pt x="1663407" y="297452"/>
                </a:lnTo>
                <a:lnTo>
                  <a:pt x="1762675" y="273984"/>
                </a:lnTo>
                <a:lnTo>
                  <a:pt x="1864354" y="250740"/>
                </a:lnTo>
                <a:lnTo>
                  <a:pt x="1968336" y="227869"/>
                </a:lnTo>
                <a:lnTo>
                  <a:pt x="2074515" y="205517"/>
                </a:lnTo>
                <a:lnTo>
                  <a:pt x="2182783" y="183831"/>
                </a:lnTo>
                <a:lnTo>
                  <a:pt x="2293034" y="162958"/>
                </a:lnTo>
                <a:lnTo>
                  <a:pt x="2405160" y="143045"/>
                </a:lnTo>
                <a:lnTo>
                  <a:pt x="2519054" y="124239"/>
                </a:lnTo>
                <a:lnTo>
                  <a:pt x="2634610" y="106687"/>
                </a:lnTo>
                <a:lnTo>
                  <a:pt x="2751719" y="90536"/>
                </a:lnTo>
                <a:lnTo>
                  <a:pt x="2870276" y="75933"/>
                </a:lnTo>
                <a:lnTo>
                  <a:pt x="2990173" y="63025"/>
                </a:lnTo>
                <a:lnTo>
                  <a:pt x="3111303" y="51958"/>
                </a:lnTo>
                <a:lnTo>
                  <a:pt x="3234319" y="42339"/>
                </a:lnTo>
                <a:lnTo>
                  <a:pt x="3359831" y="33678"/>
                </a:lnTo>
                <a:lnTo>
                  <a:pt x="3487723" y="25986"/>
                </a:lnTo>
                <a:lnTo>
                  <a:pt x="3617880" y="19272"/>
                </a:lnTo>
                <a:lnTo>
                  <a:pt x="3750186" y="13543"/>
                </a:lnTo>
                <a:lnTo>
                  <a:pt x="3884525" y="8809"/>
                </a:lnTo>
                <a:lnTo>
                  <a:pt x="4020781" y="5079"/>
                </a:lnTo>
                <a:lnTo>
                  <a:pt x="4158839" y="2361"/>
                </a:lnTo>
                <a:lnTo>
                  <a:pt x="4298583" y="665"/>
                </a:lnTo>
                <a:lnTo>
                  <a:pt x="4439897" y="0"/>
                </a:lnTo>
                <a:lnTo>
                  <a:pt x="4582666" y="373"/>
                </a:lnTo>
                <a:lnTo>
                  <a:pt x="4726773" y="1794"/>
                </a:lnTo>
                <a:lnTo>
                  <a:pt x="4872103" y="4273"/>
                </a:lnTo>
                <a:lnTo>
                  <a:pt x="5018541" y="7817"/>
                </a:lnTo>
                <a:lnTo>
                  <a:pt x="5165970" y="12436"/>
                </a:lnTo>
                <a:lnTo>
                  <a:pt x="5314275" y="18138"/>
                </a:lnTo>
                <a:lnTo>
                  <a:pt x="5463340" y="24932"/>
                </a:lnTo>
                <a:lnTo>
                  <a:pt x="5613050" y="32828"/>
                </a:lnTo>
                <a:lnTo>
                  <a:pt x="5763288" y="41834"/>
                </a:lnTo>
                <a:lnTo>
                  <a:pt x="5913939" y="51958"/>
                </a:lnTo>
                <a:lnTo>
                  <a:pt x="6069565" y="64195"/>
                </a:lnTo>
                <a:lnTo>
                  <a:pt x="6233905" y="79317"/>
                </a:lnTo>
                <a:lnTo>
                  <a:pt x="6405612" y="97004"/>
                </a:lnTo>
                <a:lnTo>
                  <a:pt x="6583334" y="116936"/>
                </a:lnTo>
                <a:lnTo>
                  <a:pt x="6765724" y="138791"/>
                </a:lnTo>
                <a:lnTo>
                  <a:pt x="6951431" y="162249"/>
                </a:lnTo>
                <a:lnTo>
                  <a:pt x="7139106" y="186989"/>
                </a:lnTo>
                <a:lnTo>
                  <a:pt x="7327400" y="212692"/>
                </a:lnTo>
                <a:lnTo>
                  <a:pt x="7514964" y="239035"/>
                </a:lnTo>
                <a:lnTo>
                  <a:pt x="7700448" y="265699"/>
                </a:lnTo>
                <a:lnTo>
                  <a:pt x="7882503" y="292364"/>
                </a:lnTo>
                <a:lnTo>
                  <a:pt x="8059779" y="318707"/>
                </a:lnTo>
                <a:lnTo>
                  <a:pt x="8230929" y="344409"/>
                </a:lnTo>
                <a:lnTo>
                  <a:pt x="8394601" y="369150"/>
                </a:lnTo>
                <a:lnTo>
                  <a:pt x="8549447" y="392608"/>
                </a:lnTo>
                <a:lnTo>
                  <a:pt x="8694117" y="414463"/>
                </a:lnTo>
                <a:lnTo>
                  <a:pt x="8827262" y="434394"/>
                </a:lnTo>
                <a:lnTo>
                  <a:pt x="8947534" y="452082"/>
                </a:lnTo>
                <a:lnTo>
                  <a:pt x="9053582" y="467204"/>
                </a:lnTo>
                <a:lnTo>
                  <a:pt x="9078271" y="470543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3853" y="5640781"/>
            <a:ext cx="3004820" cy="1211580"/>
          </a:xfrm>
          <a:custGeom>
            <a:avLst/>
            <a:gdLst/>
            <a:ahLst/>
            <a:cxnLst/>
            <a:rect l="l" t="t" r="r" b="b"/>
            <a:pathLst>
              <a:path w="3004820" h="1211579">
                <a:moveTo>
                  <a:pt x="0" y="0"/>
                </a:moveTo>
                <a:lnTo>
                  <a:pt x="165473" y="75222"/>
                </a:lnTo>
                <a:lnTo>
                  <a:pt x="330718" y="150224"/>
                </a:lnTo>
                <a:lnTo>
                  <a:pt x="495505" y="224785"/>
                </a:lnTo>
                <a:lnTo>
                  <a:pt x="659604" y="298685"/>
                </a:lnTo>
                <a:lnTo>
                  <a:pt x="822786" y="371704"/>
                </a:lnTo>
                <a:lnTo>
                  <a:pt x="984822" y="443620"/>
                </a:lnTo>
                <a:lnTo>
                  <a:pt x="1145481" y="514214"/>
                </a:lnTo>
                <a:lnTo>
                  <a:pt x="1304536" y="583265"/>
                </a:lnTo>
                <a:lnTo>
                  <a:pt x="1461755" y="650553"/>
                </a:lnTo>
                <a:lnTo>
                  <a:pt x="1616910" y="715856"/>
                </a:lnTo>
                <a:lnTo>
                  <a:pt x="1769771" y="778956"/>
                </a:lnTo>
                <a:lnTo>
                  <a:pt x="1920109" y="839630"/>
                </a:lnTo>
                <a:lnTo>
                  <a:pt x="2067693" y="897659"/>
                </a:lnTo>
                <a:lnTo>
                  <a:pt x="2212296" y="952823"/>
                </a:lnTo>
                <a:lnTo>
                  <a:pt x="2353687" y="1004901"/>
                </a:lnTo>
                <a:lnTo>
                  <a:pt x="2491637" y="1053671"/>
                </a:lnTo>
                <a:lnTo>
                  <a:pt x="2625915" y="1098915"/>
                </a:lnTo>
                <a:lnTo>
                  <a:pt x="2756294" y="1140412"/>
                </a:lnTo>
                <a:lnTo>
                  <a:pt x="2882543" y="1177940"/>
                </a:lnTo>
                <a:lnTo>
                  <a:pt x="3004433" y="1211280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5728" y="5284470"/>
            <a:ext cx="9078595" cy="1467485"/>
          </a:xfrm>
          <a:custGeom>
            <a:avLst/>
            <a:gdLst/>
            <a:ahLst/>
            <a:cxnLst/>
            <a:rect l="l" t="t" r="r" b="b"/>
            <a:pathLst>
              <a:path w="9078595" h="1467484">
                <a:moveTo>
                  <a:pt x="0" y="0"/>
                </a:moveTo>
                <a:lnTo>
                  <a:pt x="42930" y="14997"/>
                </a:lnTo>
                <a:lnTo>
                  <a:pt x="86045" y="30029"/>
                </a:lnTo>
                <a:lnTo>
                  <a:pt x="129530" y="45127"/>
                </a:lnTo>
                <a:lnTo>
                  <a:pt x="173569" y="60326"/>
                </a:lnTo>
                <a:lnTo>
                  <a:pt x="218347" y="75658"/>
                </a:lnTo>
                <a:lnTo>
                  <a:pt x="264049" y="91158"/>
                </a:lnTo>
                <a:lnTo>
                  <a:pt x="310861" y="106858"/>
                </a:lnTo>
                <a:lnTo>
                  <a:pt x="358966" y="122792"/>
                </a:lnTo>
                <a:lnTo>
                  <a:pt x="408549" y="138994"/>
                </a:lnTo>
                <a:lnTo>
                  <a:pt x="459796" y="155497"/>
                </a:lnTo>
                <a:lnTo>
                  <a:pt x="512891" y="172334"/>
                </a:lnTo>
                <a:lnTo>
                  <a:pt x="568019" y="189539"/>
                </a:lnTo>
                <a:lnTo>
                  <a:pt x="625365" y="207145"/>
                </a:lnTo>
                <a:lnTo>
                  <a:pt x="685113" y="225187"/>
                </a:lnTo>
                <a:lnTo>
                  <a:pt x="747449" y="243696"/>
                </a:lnTo>
                <a:lnTo>
                  <a:pt x="812557" y="262707"/>
                </a:lnTo>
                <a:lnTo>
                  <a:pt x="880623" y="282253"/>
                </a:lnTo>
                <a:lnTo>
                  <a:pt x="951830" y="302368"/>
                </a:lnTo>
                <a:lnTo>
                  <a:pt x="1026365" y="323084"/>
                </a:lnTo>
                <a:lnTo>
                  <a:pt x="1104411" y="344436"/>
                </a:lnTo>
                <a:lnTo>
                  <a:pt x="1186211" y="366669"/>
                </a:lnTo>
                <a:lnTo>
                  <a:pt x="1271737" y="389952"/>
                </a:lnTo>
                <a:lnTo>
                  <a:pt x="1360767" y="414180"/>
                </a:lnTo>
                <a:lnTo>
                  <a:pt x="1453077" y="439246"/>
                </a:lnTo>
                <a:lnTo>
                  <a:pt x="1548444" y="465041"/>
                </a:lnTo>
                <a:lnTo>
                  <a:pt x="1646647" y="491461"/>
                </a:lnTo>
                <a:lnTo>
                  <a:pt x="1747463" y="518397"/>
                </a:lnTo>
                <a:lnTo>
                  <a:pt x="1850668" y="545743"/>
                </a:lnTo>
                <a:lnTo>
                  <a:pt x="1956040" y="573392"/>
                </a:lnTo>
                <a:lnTo>
                  <a:pt x="2063357" y="601237"/>
                </a:lnTo>
                <a:lnTo>
                  <a:pt x="2172396" y="629171"/>
                </a:lnTo>
                <a:lnTo>
                  <a:pt x="2282934" y="657087"/>
                </a:lnTo>
                <a:lnTo>
                  <a:pt x="2394749" y="684879"/>
                </a:lnTo>
                <a:lnTo>
                  <a:pt x="2507617" y="712439"/>
                </a:lnTo>
                <a:lnTo>
                  <a:pt x="2621316" y="739661"/>
                </a:lnTo>
                <a:lnTo>
                  <a:pt x="2735624" y="766437"/>
                </a:lnTo>
                <a:lnTo>
                  <a:pt x="2850318" y="792661"/>
                </a:lnTo>
                <a:lnTo>
                  <a:pt x="2965175" y="818227"/>
                </a:lnTo>
                <a:lnTo>
                  <a:pt x="3079972" y="843026"/>
                </a:lnTo>
                <a:lnTo>
                  <a:pt x="3194488" y="866952"/>
                </a:lnTo>
                <a:lnTo>
                  <a:pt x="3310250" y="890441"/>
                </a:lnTo>
                <a:lnTo>
                  <a:pt x="3428732" y="913965"/>
                </a:lnTo>
                <a:lnTo>
                  <a:pt x="3549627" y="937471"/>
                </a:lnTo>
                <a:lnTo>
                  <a:pt x="3672628" y="960907"/>
                </a:lnTo>
                <a:lnTo>
                  <a:pt x="3797428" y="984218"/>
                </a:lnTo>
                <a:lnTo>
                  <a:pt x="3923719" y="1007351"/>
                </a:lnTo>
                <a:lnTo>
                  <a:pt x="4051195" y="1030252"/>
                </a:lnTo>
                <a:lnTo>
                  <a:pt x="4179548" y="1052869"/>
                </a:lnTo>
                <a:lnTo>
                  <a:pt x="4308472" y="1075147"/>
                </a:lnTo>
                <a:lnTo>
                  <a:pt x="4437659" y="1097033"/>
                </a:lnTo>
                <a:lnTo>
                  <a:pt x="4566802" y="1118475"/>
                </a:lnTo>
                <a:lnTo>
                  <a:pt x="4695594" y="1139417"/>
                </a:lnTo>
                <a:lnTo>
                  <a:pt x="4823728" y="1159807"/>
                </a:lnTo>
                <a:lnTo>
                  <a:pt x="4950897" y="1179592"/>
                </a:lnTo>
                <a:lnTo>
                  <a:pt x="5076794" y="1198717"/>
                </a:lnTo>
                <a:lnTo>
                  <a:pt x="5201112" y="1217130"/>
                </a:lnTo>
                <a:lnTo>
                  <a:pt x="5323543" y="1234776"/>
                </a:lnTo>
                <a:lnTo>
                  <a:pt x="5443781" y="1251603"/>
                </a:lnTo>
                <a:lnTo>
                  <a:pt x="5561519" y="1267558"/>
                </a:lnTo>
                <a:lnTo>
                  <a:pt x="5676449" y="1282585"/>
                </a:lnTo>
                <a:lnTo>
                  <a:pt x="5790250" y="1296707"/>
                </a:lnTo>
                <a:lnTo>
                  <a:pt x="5904649" y="1310004"/>
                </a:lnTo>
                <a:lnTo>
                  <a:pt x="6019351" y="1322511"/>
                </a:lnTo>
                <a:lnTo>
                  <a:pt x="6134063" y="1334265"/>
                </a:lnTo>
                <a:lnTo>
                  <a:pt x="6248490" y="1345299"/>
                </a:lnTo>
                <a:lnTo>
                  <a:pt x="6362339" y="1355651"/>
                </a:lnTo>
                <a:lnTo>
                  <a:pt x="6475315" y="1365356"/>
                </a:lnTo>
                <a:lnTo>
                  <a:pt x="6587124" y="1374450"/>
                </a:lnTo>
                <a:lnTo>
                  <a:pt x="6697472" y="1382967"/>
                </a:lnTo>
                <a:lnTo>
                  <a:pt x="6806066" y="1390944"/>
                </a:lnTo>
                <a:lnTo>
                  <a:pt x="6912611" y="1398417"/>
                </a:lnTo>
                <a:lnTo>
                  <a:pt x="7016813" y="1405421"/>
                </a:lnTo>
                <a:lnTo>
                  <a:pt x="7118378" y="1411991"/>
                </a:lnTo>
                <a:lnTo>
                  <a:pt x="7217012" y="1418163"/>
                </a:lnTo>
                <a:lnTo>
                  <a:pt x="7312421" y="1423973"/>
                </a:lnTo>
                <a:lnTo>
                  <a:pt x="7404311" y="1429457"/>
                </a:lnTo>
                <a:lnTo>
                  <a:pt x="7492388" y="1434650"/>
                </a:lnTo>
                <a:lnTo>
                  <a:pt x="7576358" y="1439587"/>
                </a:lnTo>
                <a:lnTo>
                  <a:pt x="7655927" y="1444305"/>
                </a:lnTo>
                <a:lnTo>
                  <a:pt x="7730801" y="1448838"/>
                </a:lnTo>
                <a:lnTo>
                  <a:pt x="7800619" y="1452972"/>
                </a:lnTo>
                <a:lnTo>
                  <a:pt x="7865416" y="1456492"/>
                </a:lnTo>
                <a:lnTo>
                  <a:pt x="7925542" y="1459439"/>
                </a:lnTo>
                <a:lnTo>
                  <a:pt x="7981349" y="1461853"/>
                </a:lnTo>
                <a:lnTo>
                  <a:pt x="8033190" y="1463775"/>
                </a:lnTo>
                <a:lnTo>
                  <a:pt x="8081415" y="1465244"/>
                </a:lnTo>
                <a:lnTo>
                  <a:pt x="8126376" y="1466300"/>
                </a:lnTo>
                <a:lnTo>
                  <a:pt x="8168426" y="1466983"/>
                </a:lnTo>
                <a:lnTo>
                  <a:pt x="8207916" y="1467334"/>
                </a:lnTo>
                <a:lnTo>
                  <a:pt x="8245198" y="1467393"/>
                </a:lnTo>
                <a:lnTo>
                  <a:pt x="8280624" y="1467199"/>
                </a:lnTo>
                <a:lnTo>
                  <a:pt x="8347312" y="1466215"/>
                </a:lnTo>
                <a:lnTo>
                  <a:pt x="8410796" y="1464702"/>
                </a:lnTo>
                <a:lnTo>
                  <a:pt x="8473890" y="1462982"/>
                </a:lnTo>
                <a:lnTo>
                  <a:pt x="8506170" y="1462144"/>
                </a:lnTo>
                <a:lnTo>
                  <a:pt x="8539407" y="1461374"/>
                </a:lnTo>
                <a:lnTo>
                  <a:pt x="8573954" y="1460713"/>
                </a:lnTo>
                <a:lnTo>
                  <a:pt x="8608787" y="1460032"/>
                </a:lnTo>
                <a:lnTo>
                  <a:pt x="8675585" y="1458170"/>
                </a:lnTo>
                <a:lnTo>
                  <a:pt x="8738899" y="1455703"/>
                </a:lnTo>
                <a:lnTo>
                  <a:pt x="8799138" y="1452701"/>
                </a:lnTo>
                <a:lnTo>
                  <a:pt x="8856712" y="1449236"/>
                </a:lnTo>
                <a:lnTo>
                  <a:pt x="8912031" y="1445380"/>
                </a:lnTo>
                <a:lnTo>
                  <a:pt x="8965505" y="1441203"/>
                </a:lnTo>
                <a:lnTo>
                  <a:pt x="9017545" y="1436777"/>
                </a:lnTo>
                <a:lnTo>
                  <a:pt x="9068559" y="1432174"/>
                </a:lnTo>
                <a:lnTo>
                  <a:pt x="9078271" y="1431271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215133" y="5137581"/>
            <a:ext cx="6929120" cy="1714500"/>
          </a:xfrm>
          <a:custGeom>
            <a:avLst/>
            <a:gdLst/>
            <a:ahLst/>
            <a:cxnLst/>
            <a:rect l="l" t="t" r="r" b="b"/>
            <a:pathLst>
              <a:path w="6929120" h="1714500">
                <a:moveTo>
                  <a:pt x="0" y="1714480"/>
                </a:moveTo>
                <a:lnTo>
                  <a:pt x="48751" y="1659572"/>
                </a:lnTo>
                <a:lnTo>
                  <a:pt x="97859" y="1604752"/>
                </a:lnTo>
                <a:lnTo>
                  <a:pt x="147680" y="1550111"/>
                </a:lnTo>
                <a:lnTo>
                  <a:pt x="198571" y="1495737"/>
                </a:lnTo>
                <a:lnTo>
                  <a:pt x="250888" y="1441719"/>
                </a:lnTo>
                <a:lnTo>
                  <a:pt x="304988" y="1388146"/>
                </a:lnTo>
                <a:lnTo>
                  <a:pt x="332819" y="1361555"/>
                </a:lnTo>
                <a:lnTo>
                  <a:pt x="361229" y="1335109"/>
                </a:lnTo>
                <a:lnTo>
                  <a:pt x="390263" y="1308818"/>
                </a:lnTo>
                <a:lnTo>
                  <a:pt x="419965" y="1282695"/>
                </a:lnTo>
                <a:lnTo>
                  <a:pt x="450381" y="1256750"/>
                </a:lnTo>
                <a:lnTo>
                  <a:pt x="481555" y="1230995"/>
                </a:lnTo>
                <a:lnTo>
                  <a:pt x="513531" y="1205440"/>
                </a:lnTo>
                <a:lnTo>
                  <a:pt x="546354" y="1180097"/>
                </a:lnTo>
                <a:lnTo>
                  <a:pt x="580218" y="1154766"/>
                </a:lnTo>
                <a:lnTo>
                  <a:pt x="615258" y="1129281"/>
                </a:lnTo>
                <a:lnTo>
                  <a:pt x="651371" y="1103695"/>
                </a:lnTo>
                <a:lnTo>
                  <a:pt x="688454" y="1078062"/>
                </a:lnTo>
                <a:lnTo>
                  <a:pt x="726406" y="1052434"/>
                </a:lnTo>
                <a:lnTo>
                  <a:pt x="765123" y="1026866"/>
                </a:lnTo>
                <a:lnTo>
                  <a:pt x="804502" y="1001411"/>
                </a:lnTo>
                <a:lnTo>
                  <a:pt x="844442" y="976122"/>
                </a:lnTo>
                <a:lnTo>
                  <a:pt x="884839" y="951053"/>
                </a:lnTo>
                <a:lnTo>
                  <a:pt x="925591" y="926257"/>
                </a:lnTo>
                <a:lnTo>
                  <a:pt x="966596" y="901787"/>
                </a:lnTo>
                <a:lnTo>
                  <a:pt x="1007751" y="877698"/>
                </a:lnTo>
                <a:lnTo>
                  <a:pt x="1048952" y="854042"/>
                </a:lnTo>
                <a:lnTo>
                  <a:pt x="1090099" y="830873"/>
                </a:lnTo>
                <a:lnTo>
                  <a:pt x="1131087" y="808245"/>
                </a:lnTo>
                <a:lnTo>
                  <a:pt x="1171815" y="786210"/>
                </a:lnTo>
                <a:lnTo>
                  <a:pt x="1212180" y="764823"/>
                </a:lnTo>
                <a:lnTo>
                  <a:pt x="1252079" y="744136"/>
                </a:lnTo>
                <a:lnTo>
                  <a:pt x="1291410" y="724203"/>
                </a:lnTo>
                <a:lnTo>
                  <a:pt x="1330070" y="705078"/>
                </a:lnTo>
                <a:lnTo>
                  <a:pt x="1367655" y="686881"/>
                </a:lnTo>
                <a:lnTo>
                  <a:pt x="1403966" y="669643"/>
                </a:lnTo>
                <a:lnTo>
                  <a:pt x="1439213" y="653284"/>
                </a:lnTo>
                <a:lnTo>
                  <a:pt x="1507353" y="622880"/>
                </a:lnTo>
                <a:lnTo>
                  <a:pt x="1573745" y="595031"/>
                </a:lnTo>
                <a:lnTo>
                  <a:pt x="1640063" y="569095"/>
                </a:lnTo>
                <a:lnTo>
                  <a:pt x="1707979" y="544431"/>
                </a:lnTo>
                <a:lnTo>
                  <a:pt x="1779166" y="520398"/>
                </a:lnTo>
                <a:lnTo>
                  <a:pt x="1816509" y="508418"/>
                </a:lnTo>
                <a:lnTo>
                  <a:pt x="1855297" y="496356"/>
                </a:lnTo>
                <a:lnTo>
                  <a:pt x="1895739" y="484131"/>
                </a:lnTo>
                <a:lnTo>
                  <a:pt x="1938044" y="471663"/>
                </a:lnTo>
                <a:lnTo>
                  <a:pt x="1982421" y="458873"/>
                </a:lnTo>
                <a:lnTo>
                  <a:pt x="2029079" y="445679"/>
                </a:lnTo>
                <a:lnTo>
                  <a:pt x="2078228" y="432003"/>
                </a:lnTo>
                <a:lnTo>
                  <a:pt x="2130698" y="417772"/>
                </a:lnTo>
                <a:lnTo>
                  <a:pt x="2186898" y="403058"/>
                </a:lnTo>
                <a:lnTo>
                  <a:pt x="2246399" y="387943"/>
                </a:lnTo>
                <a:lnTo>
                  <a:pt x="2308775" y="372505"/>
                </a:lnTo>
                <a:lnTo>
                  <a:pt x="2373598" y="356825"/>
                </a:lnTo>
                <a:lnTo>
                  <a:pt x="2440440" y="340983"/>
                </a:lnTo>
                <a:lnTo>
                  <a:pt x="2508873" y="325058"/>
                </a:lnTo>
                <a:lnTo>
                  <a:pt x="2578471" y="309130"/>
                </a:lnTo>
                <a:lnTo>
                  <a:pt x="2648806" y="293280"/>
                </a:lnTo>
                <a:lnTo>
                  <a:pt x="2719451" y="277587"/>
                </a:lnTo>
                <a:lnTo>
                  <a:pt x="2789977" y="262131"/>
                </a:lnTo>
                <a:lnTo>
                  <a:pt x="2859957" y="246992"/>
                </a:lnTo>
                <a:lnTo>
                  <a:pt x="2928965" y="232251"/>
                </a:lnTo>
                <a:lnTo>
                  <a:pt x="2996572" y="217986"/>
                </a:lnTo>
                <a:lnTo>
                  <a:pt x="3062351" y="204278"/>
                </a:lnTo>
                <a:lnTo>
                  <a:pt x="3125874" y="191207"/>
                </a:lnTo>
                <a:lnTo>
                  <a:pt x="3186714" y="178852"/>
                </a:lnTo>
                <a:lnTo>
                  <a:pt x="3244444" y="167295"/>
                </a:lnTo>
                <a:lnTo>
                  <a:pt x="3298636" y="156613"/>
                </a:lnTo>
                <a:lnTo>
                  <a:pt x="3348863" y="146888"/>
                </a:lnTo>
                <a:lnTo>
                  <a:pt x="3394992" y="138151"/>
                </a:lnTo>
                <a:lnTo>
                  <a:pt x="3437432" y="130298"/>
                </a:lnTo>
                <a:lnTo>
                  <a:pt x="3476560" y="123261"/>
                </a:lnTo>
                <a:lnTo>
                  <a:pt x="3546395" y="111372"/>
                </a:lnTo>
                <a:lnTo>
                  <a:pt x="3607529" y="101947"/>
                </a:lnTo>
                <a:lnTo>
                  <a:pt x="3662990" y="94453"/>
                </a:lnTo>
                <a:lnTo>
                  <a:pt x="3715808" y="88353"/>
                </a:lnTo>
                <a:lnTo>
                  <a:pt x="3769014" y="83114"/>
                </a:lnTo>
                <a:lnTo>
                  <a:pt x="3825636" y="78201"/>
                </a:lnTo>
                <a:lnTo>
                  <a:pt x="3888705" y="73078"/>
                </a:lnTo>
                <a:lnTo>
                  <a:pt x="3923604" y="70270"/>
                </a:lnTo>
                <a:lnTo>
                  <a:pt x="3961251" y="67210"/>
                </a:lnTo>
                <a:lnTo>
                  <a:pt x="4002024" y="63830"/>
                </a:lnTo>
                <a:lnTo>
                  <a:pt x="4045663" y="60255"/>
                </a:lnTo>
                <a:lnTo>
                  <a:pt x="4091547" y="56662"/>
                </a:lnTo>
                <a:lnTo>
                  <a:pt x="4139452" y="53066"/>
                </a:lnTo>
                <a:lnTo>
                  <a:pt x="4189154" y="49480"/>
                </a:lnTo>
                <a:lnTo>
                  <a:pt x="4240432" y="45917"/>
                </a:lnTo>
                <a:lnTo>
                  <a:pt x="4293062" y="42391"/>
                </a:lnTo>
                <a:lnTo>
                  <a:pt x="4346821" y="38915"/>
                </a:lnTo>
                <a:lnTo>
                  <a:pt x="4401486" y="35502"/>
                </a:lnTo>
                <a:lnTo>
                  <a:pt x="4456834" y="32166"/>
                </a:lnTo>
                <a:lnTo>
                  <a:pt x="4512643" y="28921"/>
                </a:lnTo>
                <a:lnTo>
                  <a:pt x="4568688" y="25779"/>
                </a:lnTo>
                <a:lnTo>
                  <a:pt x="4624748" y="22755"/>
                </a:lnTo>
                <a:lnTo>
                  <a:pt x="4680599" y="19862"/>
                </a:lnTo>
                <a:lnTo>
                  <a:pt x="4736018" y="17112"/>
                </a:lnTo>
                <a:lnTo>
                  <a:pt x="4790783" y="14520"/>
                </a:lnTo>
                <a:lnTo>
                  <a:pt x="4844670" y="12099"/>
                </a:lnTo>
                <a:lnTo>
                  <a:pt x="4897456" y="9863"/>
                </a:lnTo>
                <a:lnTo>
                  <a:pt x="4948918" y="7824"/>
                </a:lnTo>
                <a:lnTo>
                  <a:pt x="4998833" y="5997"/>
                </a:lnTo>
                <a:lnTo>
                  <a:pt x="5046980" y="4394"/>
                </a:lnTo>
                <a:lnTo>
                  <a:pt x="5095696" y="3053"/>
                </a:lnTo>
                <a:lnTo>
                  <a:pt x="5147061" y="1987"/>
                </a:lnTo>
                <a:lnTo>
                  <a:pt x="5200520" y="1173"/>
                </a:lnTo>
                <a:lnTo>
                  <a:pt x="5255515" y="590"/>
                </a:lnTo>
                <a:lnTo>
                  <a:pt x="5311489" y="215"/>
                </a:lnTo>
                <a:lnTo>
                  <a:pt x="5367886" y="26"/>
                </a:lnTo>
                <a:lnTo>
                  <a:pt x="5424149" y="0"/>
                </a:lnTo>
                <a:lnTo>
                  <a:pt x="5479722" y="115"/>
                </a:lnTo>
                <a:lnTo>
                  <a:pt x="5534048" y="349"/>
                </a:lnTo>
                <a:lnTo>
                  <a:pt x="5586571" y="679"/>
                </a:lnTo>
                <a:lnTo>
                  <a:pt x="5636733" y="1084"/>
                </a:lnTo>
                <a:lnTo>
                  <a:pt x="5683978" y="1541"/>
                </a:lnTo>
                <a:lnTo>
                  <a:pt x="5727750" y="2028"/>
                </a:lnTo>
                <a:lnTo>
                  <a:pt x="5767491" y="2522"/>
                </a:lnTo>
                <a:lnTo>
                  <a:pt x="5832656" y="3443"/>
                </a:lnTo>
                <a:lnTo>
                  <a:pt x="5875021" y="4127"/>
                </a:lnTo>
                <a:lnTo>
                  <a:pt x="5890133" y="4394"/>
                </a:lnTo>
                <a:lnTo>
                  <a:pt x="6495796" y="4394"/>
                </a:lnTo>
                <a:lnTo>
                  <a:pt x="6545803" y="5858"/>
                </a:lnTo>
                <a:lnTo>
                  <a:pt x="6594623" y="7815"/>
                </a:lnTo>
                <a:lnTo>
                  <a:pt x="6641897" y="10156"/>
                </a:lnTo>
                <a:lnTo>
                  <a:pt x="6687269" y="12772"/>
                </a:lnTo>
                <a:lnTo>
                  <a:pt x="6730380" y="15554"/>
                </a:lnTo>
                <a:lnTo>
                  <a:pt x="6770874" y="18394"/>
                </a:lnTo>
                <a:lnTo>
                  <a:pt x="6825926" y="22521"/>
                </a:lnTo>
                <a:lnTo>
                  <a:pt x="6858313" y="25027"/>
                </a:lnTo>
                <a:lnTo>
                  <a:pt x="6873078" y="26165"/>
                </a:lnTo>
                <a:lnTo>
                  <a:pt x="6886832" y="27208"/>
                </a:lnTo>
                <a:lnTo>
                  <a:pt x="6899529" y="28143"/>
                </a:lnTo>
                <a:lnTo>
                  <a:pt x="6919115" y="29588"/>
                </a:lnTo>
                <a:lnTo>
                  <a:pt x="6928865" y="30326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177158" y="2750057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055" y="0"/>
                </a:moveTo>
                <a:lnTo>
                  <a:pt x="3937" y="402970"/>
                </a:lnTo>
                <a:lnTo>
                  <a:pt x="0" y="1202181"/>
                </a:lnTo>
                <a:lnTo>
                  <a:pt x="700532" y="1606677"/>
                </a:lnTo>
                <a:lnTo>
                  <a:pt x="1390777" y="1203705"/>
                </a:lnTo>
                <a:lnTo>
                  <a:pt x="1394587" y="404367"/>
                </a:lnTo>
                <a:lnTo>
                  <a:pt x="6940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177158" y="2750057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0"/>
                </a:moveTo>
                <a:lnTo>
                  <a:pt x="694055" y="0"/>
                </a:lnTo>
                <a:lnTo>
                  <a:pt x="1394587" y="404367"/>
                </a:lnTo>
                <a:lnTo>
                  <a:pt x="1390777" y="1203705"/>
                </a:lnTo>
                <a:lnTo>
                  <a:pt x="700532" y="1606677"/>
                </a:lnTo>
                <a:lnTo>
                  <a:pt x="0" y="1202181"/>
                </a:lnTo>
                <a:lnTo>
                  <a:pt x="3937" y="40297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901059" y="4016883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1"/>
                </a:moveTo>
                <a:lnTo>
                  <a:pt x="694054" y="0"/>
                </a:lnTo>
                <a:lnTo>
                  <a:pt x="1394587" y="404368"/>
                </a:lnTo>
                <a:lnTo>
                  <a:pt x="1390777" y="1203706"/>
                </a:lnTo>
                <a:lnTo>
                  <a:pt x="700531" y="1606651"/>
                </a:lnTo>
                <a:lnTo>
                  <a:pt x="0" y="1202182"/>
                </a:lnTo>
                <a:lnTo>
                  <a:pt x="3937" y="40297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910584" y="1483233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054" y="0"/>
                </a:moveTo>
                <a:lnTo>
                  <a:pt x="3937" y="402970"/>
                </a:lnTo>
                <a:lnTo>
                  <a:pt x="0" y="1202181"/>
                </a:lnTo>
                <a:lnTo>
                  <a:pt x="700531" y="1606677"/>
                </a:lnTo>
                <a:lnTo>
                  <a:pt x="1390777" y="1203705"/>
                </a:lnTo>
                <a:lnTo>
                  <a:pt x="1394587" y="404367"/>
                </a:lnTo>
                <a:lnTo>
                  <a:pt x="69405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910584" y="1483233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0"/>
                </a:moveTo>
                <a:lnTo>
                  <a:pt x="694054" y="0"/>
                </a:lnTo>
                <a:lnTo>
                  <a:pt x="1394587" y="404367"/>
                </a:lnTo>
                <a:lnTo>
                  <a:pt x="1390777" y="1203705"/>
                </a:lnTo>
                <a:lnTo>
                  <a:pt x="700531" y="1606677"/>
                </a:lnTo>
                <a:lnTo>
                  <a:pt x="0" y="1202181"/>
                </a:lnTo>
                <a:lnTo>
                  <a:pt x="3937" y="40297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158108" y="216408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055" y="0"/>
                </a:moveTo>
                <a:lnTo>
                  <a:pt x="3937" y="402971"/>
                </a:lnTo>
                <a:lnTo>
                  <a:pt x="0" y="1202182"/>
                </a:lnTo>
                <a:lnTo>
                  <a:pt x="700532" y="1606677"/>
                </a:lnTo>
                <a:lnTo>
                  <a:pt x="1390777" y="1203706"/>
                </a:lnTo>
                <a:lnTo>
                  <a:pt x="1394587" y="404368"/>
                </a:lnTo>
                <a:lnTo>
                  <a:pt x="6940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158108" y="216408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1"/>
                </a:moveTo>
                <a:lnTo>
                  <a:pt x="694055" y="0"/>
                </a:lnTo>
                <a:lnTo>
                  <a:pt x="1394587" y="404368"/>
                </a:lnTo>
                <a:lnTo>
                  <a:pt x="1390777" y="1203706"/>
                </a:lnTo>
                <a:lnTo>
                  <a:pt x="700532" y="1606677"/>
                </a:lnTo>
                <a:lnTo>
                  <a:pt x="0" y="1202182"/>
                </a:lnTo>
                <a:lnTo>
                  <a:pt x="3937" y="40297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644009" y="5274183"/>
            <a:ext cx="1395095" cy="1584325"/>
          </a:xfrm>
          <a:custGeom>
            <a:avLst/>
            <a:gdLst/>
            <a:ahLst/>
            <a:cxnLst/>
            <a:rect l="l" t="t" r="r" b="b"/>
            <a:pathLst>
              <a:path w="1395095" h="1584325">
                <a:moveTo>
                  <a:pt x="694054" y="0"/>
                </a:moveTo>
                <a:lnTo>
                  <a:pt x="3937" y="402958"/>
                </a:lnTo>
                <a:lnTo>
                  <a:pt x="0" y="1202220"/>
                </a:lnTo>
                <a:lnTo>
                  <a:pt x="660966" y="1583815"/>
                </a:lnTo>
                <a:lnTo>
                  <a:pt x="739656" y="1583815"/>
                </a:lnTo>
                <a:lnTo>
                  <a:pt x="1390777" y="1203667"/>
                </a:lnTo>
                <a:lnTo>
                  <a:pt x="1394587" y="404406"/>
                </a:lnTo>
                <a:lnTo>
                  <a:pt x="69405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647946" y="5274183"/>
            <a:ext cx="1390650" cy="1584325"/>
          </a:xfrm>
          <a:custGeom>
            <a:avLst/>
            <a:gdLst/>
            <a:ahLst/>
            <a:cxnLst/>
            <a:rect l="l" t="t" r="r" b="b"/>
            <a:pathLst>
              <a:path w="1390650" h="1584325">
                <a:moveTo>
                  <a:pt x="0" y="402958"/>
                </a:moveTo>
                <a:lnTo>
                  <a:pt x="690117" y="0"/>
                </a:lnTo>
                <a:lnTo>
                  <a:pt x="1390650" y="404406"/>
                </a:lnTo>
                <a:lnTo>
                  <a:pt x="1386839" y="1203667"/>
                </a:lnTo>
                <a:lnTo>
                  <a:pt x="735719" y="158381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644009" y="5677141"/>
            <a:ext cx="661035" cy="1181100"/>
          </a:xfrm>
          <a:custGeom>
            <a:avLst/>
            <a:gdLst/>
            <a:ahLst/>
            <a:cxnLst/>
            <a:rect l="l" t="t" r="r" b="b"/>
            <a:pathLst>
              <a:path w="661035" h="1181100">
                <a:moveTo>
                  <a:pt x="660966" y="1180857"/>
                </a:moveTo>
                <a:lnTo>
                  <a:pt x="0" y="799261"/>
                </a:lnTo>
                <a:lnTo>
                  <a:pt x="393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4214" y="4007358"/>
            <a:ext cx="802005" cy="1607185"/>
          </a:xfrm>
          <a:custGeom>
            <a:avLst/>
            <a:gdLst/>
            <a:ahLst/>
            <a:cxnLst/>
            <a:rect l="l" t="t" r="r" b="b"/>
            <a:pathLst>
              <a:path w="802005" h="1607185">
                <a:moveTo>
                  <a:pt x="101349" y="0"/>
                </a:moveTo>
                <a:lnTo>
                  <a:pt x="0" y="62865"/>
                </a:lnTo>
                <a:lnTo>
                  <a:pt x="3425" y="1545971"/>
                </a:lnTo>
                <a:lnTo>
                  <a:pt x="107750" y="1606651"/>
                </a:lnTo>
                <a:lnTo>
                  <a:pt x="797982" y="1203706"/>
                </a:lnTo>
                <a:lnTo>
                  <a:pt x="801869" y="404368"/>
                </a:lnTo>
                <a:lnTo>
                  <a:pt x="10134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4214" y="4007358"/>
            <a:ext cx="802005" cy="1607185"/>
          </a:xfrm>
          <a:custGeom>
            <a:avLst/>
            <a:gdLst/>
            <a:ahLst/>
            <a:cxnLst/>
            <a:rect l="l" t="t" r="r" b="b"/>
            <a:pathLst>
              <a:path w="802005" h="1607185">
                <a:moveTo>
                  <a:pt x="0" y="62865"/>
                </a:moveTo>
                <a:lnTo>
                  <a:pt x="101349" y="0"/>
                </a:lnTo>
                <a:lnTo>
                  <a:pt x="801869" y="404368"/>
                </a:lnTo>
                <a:lnTo>
                  <a:pt x="797982" y="1203706"/>
                </a:lnTo>
                <a:lnTo>
                  <a:pt x="107750" y="1606651"/>
                </a:lnTo>
                <a:lnTo>
                  <a:pt x="3425" y="1545971"/>
                </a:lnTo>
                <a:lnTo>
                  <a:pt x="0" y="6286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09245" y="5293233"/>
            <a:ext cx="1391285" cy="1565275"/>
          </a:xfrm>
          <a:custGeom>
            <a:avLst/>
            <a:gdLst/>
            <a:ahLst/>
            <a:cxnLst/>
            <a:rect l="l" t="t" r="r" b="b"/>
            <a:pathLst>
              <a:path w="1391285" h="1565275">
                <a:moveTo>
                  <a:pt x="0" y="402958"/>
                </a:moveTo>
                <a:lnTo>
                  <a:pt x="690219" y="0"/>
                </a:lnTo>
                <a:lnTo>
                  <a:pt x="1390700" y="404406"/>
                </a:lnTo>
                <a:lnTo>
                  <a:pt x="1386890" y="1203667"/>
                </a:lnTo>
                <a:lnTo>
                  <a:pt x="768376" y="156476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05359" y="5696191"/>
            <a:ext cx="628015" cy="1162050"/>
          </a:xfrm>
          <a:custGeom>
            <a:avLst/>
            <a:gdLst/>
            <a:ahLst/>
            <a:cxnLst/>
            <a:rect l="l" t="t" r="r" b="b"/>
            <a:pathLst>
              <a:path w="628015" h="1162050">
                <a:moveTo>
                  <a:pt x="627946" y="1161807"/>
                </a:moveTo>
                <a:lnTo>
                  <a:pt x="0" y="799261"/>
                </a:lnTo>
                <a:lnTo>
                  <a:pt x="3886" y="0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33934" y="2740532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118" y="0"/>
                </a:moveTo>
                <a:lnTo>
                  <a:pt x="3886" y="402970"/>
                </a:lnTo>
                <a:lnTo>
                  <a:pt x="0" y="1202181"/>
                </a:lnTo>
                <a:lnTo>
                  <a:pt x="700506" y="1606677"/>
                </a:lnTo>
                <a:lnTo>
                  <a:pt x="1390777" y="1203705"/>
                </a:lnTo>
                <a:lnTo>
                  <a:pt x="1394586" y="404367"/>
                </a:lnTo>
                <a:lnTo>
                  <a:pt x="6941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33934" y="2740532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886" y="402970"/>
                </a:moveTo>
                <a:lnTo>
                  <a:pt x="694118" y="0"/>
                </a:lnTo>
                <a:lnTo>
                  <a:pt x="1394586" y="404367"/>
                </a:lnTo>
                <a:lnTo>
                  <a:pt x="1390777" y="1203705"/>
                </a:lnTo>
                <a:lnTo>
                  <a:pt x="700506" y="1606677"/>
                </a:lnTo>
                <a:lnTo>
                  <a:pt x="0" y="1202181"/>
                </a:lnTo>
                <a:lnTo>
                  <a:pt x="3886" y="40297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957833" y="4016883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886" y="402971"/>
                </a:moveTo>
                <a:lnTo>
                  <a:pt x="694054" y="0"/>
                </a:lnTo>
                <a:lnTo>
                  <a:pt x="1394586" y="404368"/>
                </a:lnTo>
                <a:lnTo>
                  <a:pt x="1390777" y="1203706"/>
                </a:lnTo>
                <a:lnTo>
                  <a:pt x="700532" y="1606651"/>
                </a:lnTo>
                <a:lnTo>
                  <a:pt x="0" y="1202182"/>
                </a:lnTo>
                <a:lnTo>
                  <a:pt x="3886" y="40297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695195" y="5302758"/>
            <a:ext cx="1390650" cy="1555750"/>
          </a:xfrm>
          <a:custGeom>
            <a:avLst/>
            <a:gdLst/>
            <a:ahLst/>
            <a:cxnLst/>
            <a:rect l="l" t="t" r="r" b="b"/>
            <a:pathLst>
              <a:path w="1390650" h="1555750">
                <a:moveTo>
                  <a:pt x="0" y="402958"/>
                </a:moveTo>
                <a:lnTo>
                  <a:pt x="690118" y="0"/>
                </a:lnTo>
                <a:lnTo>
                  <a:pt x="1390650" y="404406"/>
                </a:lnTo>
                <a:lnTo>
                  <a:pt x="1386840" y="1203667"/>
                </a:lnTo>
                <a:lnTo>
                  <a:pt x="784663" y="155524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691258" y="5705716"/>
            <a:ext cx="611505" cy="1152525"/>
          </a:xfrm>
          <a:custGeom>
            <a:avLst/>
            <a:gdLst/>
            <a:ahLst/>
            <a:cxnLst/>
            <a:rect l="l" t="t" r="r" b="b"/>
            <a:pathLst>
              <a:path w="611505" h="1152525">
                <a:moveTo>
                  <a:pt x="611471" y="1152282"/>
                </a:moveTo>
                <a:lnTo>
                  <a:pt x="0" y="799261"/>
                </a:lnTo>
                <a:lnTo>
                  <a:pt x="393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710308" y="2750057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055" y="0"/>
                </a:moveTo>
                <a:lnTo>
                  <a:pt x="3937" y="402970"/>
                </a:lnTo>
                <a:lnTo>
                  <a:pt x="0" y="1202181"/>
                </a:lnTo>
                <a:lnTo>
                  <a:pt x="700532" y="1606677"/>
                </a:lnTo>
                <a:lnTo>
                  <a:pt x="1390777" y="1203705"/>
                </a:lnTo>
                <a:lnTo>
                  <a:pt x="1394587" y="404367"/>
                </a:lnTo>
                <a:lnTo>
                  <a:pt x="6940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710308" y="2750057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0"/>
                </a:moveTo>
                <a:lnTo>
                  <a:pt x="694055" y="0"/>
                </a:lnTo>
                <a:lnTo>
                  <a:pt x="1394587" y="404367"/>
                </a:lnTo>
                <a:lnTo>
                  <a:pt x="1390777" y="1203705"/>
                </a:lnTo>
                <a:lnTo>
                  <a:pt x="700532" y="1606677"/>
                </a:lnTo>
                <a:lnTo>
                  <a:pt x="0" y="1202181"/>
                </a:lnTo>
                <a:lnTo>
                  <a:pt x="3937" y="40297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976883" y="1454658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886" y="402970"/>
                </a:moveTo>
                <a:lnTo>
                  <a:pt x="694054" y="0"/>
                </a:lnTo>
                <a:lnTo>
                  <a:pt x="1394586" y="404367"/>
                </a:lnTo>
                <a:lnTo>
                  <a:pt x="1390777" y="1203705"/>
                </a:lnTo>
                <a:lnTo>
                  <a:pt x="700532" y="1606677"/>
                </a:lnTo>
                <a:lnTo>
                  <a:pt x="0" y="1202181"/>
                </a:lnTo>
                <a:lnTo>
                  <a:pt x="3886" y="40297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987158" y="4035933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055" y="0"/>
                </a:moveTo>
                <a:lnTo>
                  <a:pt x="3937" y="402971"/>
                </a:lnTo>
                <a:lnTo>
                  <a:pt x="0" y="1202182"/>
                </a:lnTo>
                <a:lnTo>
                  <a:pt x="700532" y="1606651"/>
                </a:lnTo>
                <a:lnTo>
                  <a:pt x="1390777" y="1203706"/>
                </a:lnTo>
                <a:lnTo>
                  <a:pt x="1394587" y="404368"/>
                </a:lnTo>
                <a:lnTo>
                  <a:pt x="6940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987158" y="4035933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1"/>
                </a:moveTo>
                <a:lnTo>
                  <a:pt x="694055" y="0"/>
                </a:lnTo>
                <a:lnTo>
                  <a:pt x="1394587" y="404368"/>
                </a:lnTo>
                <a:lnTo>
                  <a:pt x="1390777" y="1203706"/>
                </a:lnTo>
                <a:lnTo>
                  <a:pt x="700532" y="1606651"/>
                </a:lnTo>
                <a:lnTo>
                  <a:pt x="0" y="1202182"/>
                </a:lnTo>
                <a:lnTo>
                  <a:pt x="3937" y="40297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7734045" y="5312283"/>
            <a:ext cx="1390650" cy="1546225"/>
          </a:xfrm>
          <a:custGeom>
            <a:avLst/>
            <a:gdLst/>
            <a:ahLst/>
            <a:cxnLst/>
            <a:rect l="l" t="t" r="r" b="b"/>
            <a:pathLst>
              <a:path w="1390650" h="1546225">
                <a:moveTo>
                  <a:pt x="0" y="402958"/>
                </a:moveTo>
                <a:lnTo>
                  <a:pt x="690118" y="0"/>
                </a:lnTo>
                <a:lnTo>
                  <a:pt x="1390650" y="404406"/>
                </a:lnTo>
                <a:lnTo>
                  <a:pt x="1386839" y="1203667"/>
                </a:lnTo>
                <a:lnTo>
                  <a:pt x="800977" y="154571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7730108" y="5715241"/>
            <a:ext cx="594995" cy="1143000"/>
          </a:xfrm>
          <a:custGeom>
            <a:avLst/>
            <a:gdLst/>
            <a:ahLst/>
            <a:cxnLst/>
            <a:rect l="l" t="t" r="r" b="b"/>
            <a:pathLst>
              <a:path w="594995" h="1143000">
                <a:moveTo>
                  <a:pt x="594972" y="1142757"/>
                </a:moveTo>
                <a:lnTo>
                  <a:pt x="0" y="799261"/>
                </a:lnTo>
                <a:lnTo>
                  <a:pt x="393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7730108" y="2759582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055" y="0"/>
                </a:moveTo>
                <a:lnTo>
                  <a:pt x="3937" y="402970"/>
                </a:lnTo>
                <a:lnTo>
                  <a:pt x="0" y="1202181"/>
                </a:lnTo>
                <a:lnTo>
                  <a:pt x="700532" y="1606677"/>
                </a:lnTo>
                <a:lnTo>
                  <a:pt x="1390777" y="1203705"/>
                </a:lnTo>
                <a:lnTo>
                  <a:pt x="1394587" y="404367"/>
                </a:lnTo>
                <a:lnTo>
                  <a:pt x="6940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7730108" y="2759582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0"/>
                </a:moveTo>
                <a:lnTo>
                  <a:pt x="694055" y="0"/>
                </a:lnTo>
                <a:lnTo>
                  <a:pt x="1394587" y="404367"/>
                </a:lnTo>
                <a:lnTo>
                  <a:pt x="1390777" y="1203705"/>
                </a:lnTo>
                <a:lnTo>
                  <a:pt x="700532" y="1606677"/>
                </a:lnTo>
                <a:lnTo>
                  <a:pt x="0" y="1202181"/>
                </a:lnTo>
                <a:lnTo>
                  <a:pt x="3937" y="40297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8463533" y="4043867"/>
            <a:ext cx="680720" cy="1587500"/>
          </a:xfrm>
          <a:custGeom>
            <a:avLst/>
            <a:gdLst/>
            <a:ahLst/>
            <a:cxnLst/>
            <a:rect l="l" t="t" r="r" b="b"/>
            <a:pathLst>
              <a:path w="680720" h="1587500">
                <a:moveTo>
                  <a:pt x="680466" y="0"/>
                </a:moveTo>
                <a:lnTo>
                  <a:pt x="3937" y="395036"/>
                </a:lnTo>
                <a:lnTo>
                  <a:pt x="0" y="1194247"/>
                </a:lnTo>
                <a:lnTo>
                  <a:pt x="680466" y="1587131"/>
                </a:lnTo>
                <a:lnTo>
                  <a:pt x="68046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8467470" y="4043867"/>
            <a:ext cx="676910" cy="395605"/>
          </a:xfrm>
          <a:custGeom>
            <a:avLst/>
            <a:gdLst/>
            <a:ahLst/>
            <a:cxnLst/>
            <a:rect l="l" t="t" r="r" b="b"/>
            <a:pathLst>
              <a:path w="676909" h="395604">
                <a:moveTo>
                  <a:pt x="0" y="395036"/>
                </a:moveTo>
                <a:lnTo>
                  <a:pt x="676528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8463533" y="4438903"/>
            <a:ext cx="680720" cy="1192530"/>
          </a:xfrm>
          <a:custGeom>
            <a:avLst/>
            <a:gdLst/>
            <a:ahLst/>
            <a:cxnLst/>
            <a:rect l="l" t="t" r="r" b="b"/>
            <a:pathLst>
              <a:path w="680720" h="1192529">
                <a:moveTo>
                  <a:pt x="680466" y="1192094"/>
                </a:moveTo>
                <a:lnTo>
                  <a:pt x="0" y="799211"/>
                </a:lnTo>
                <a:lnTo>
                  <a:pt x="393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8467470" y="1500692"/>
            <a:ext cx="676910" cy="395605"/>
          </a:xfrm>
          <a:custGeom>
            <a:avLst/>
            <a:gdLst/>
            <a:ahLst/>
            <a:cxnLst/>
            <a:rect l="l" t="t" r="r" b="b"/>
            <a:pathLst>
              <a:path w="676909" h="395605">
                <a:moveTo>
                  <a:pt x="0" y="395036"/>
                </a:moveTo>
                <a:lnTo>
                  <a:pt x="676528" y="0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8463533" y="1895729"/>
            <a:ext cx="680720" cy="1192530"/>
          </a:xfrm>
          <a:custGeom>
            <a:avLst/>
            <a:gdLst/>
            <a:ahLst/>
            <a:cxnLst/>
            <a:rect l="l" t="t" r="r" b="b"/>
            <a:pathLst>
              <a:path w="680720" h="1192530">
                <a:moveTo>
                  <a:pt x="680466" y="1192119"/>
                </a:moveTo>
                <a:lnTo>
                  <a:pt x="0" y="799211"/>
                </a:lnTo>
                <a:lnTo>
                  <a:pt x="393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457200" y="333476"/>
            <a:ext cx="8229600" cy="6186170"/>
          </a:xfrm>
          <a:custGeom>
            <a:avLst/>
            <a:gdLst/>
            <a:ahLst/>
            <a:cxnLst/>
            <a:rect l="l" t="t" r="r" b="b"/>
            <a:pathLst>
              <a:path w="8229600" h="6186170">
                <a:moveTo>
                  <a:pt x="0" y="6185661"/>
                </a:moveTo>
                <a:lnTo>
                  <a:pt x="8229600" y="6185661"/>
                </a:lnTo>
                <a:lnTo>
                  <a:pt x="8229600" y="0"/>
                </a:lnTo>
                <a:lnTo>
                  <a:pt x="0" y="0"/>
                </a:lnTo>
                <a:lnTo>
                  <a:pt x="0" y="61856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457200" y="333476"/>
            <a:ext cx="8229600" cy="6186170"/>
          </a:xfrm>
          <a:custGeom>
            <a:avLst/>
            <a:gdLst/>
            <a:ahLst/>
            <a:cxnLst/>
            <a:rect l="l" t="t" r="r" b="b"/>
            <a:pathLst>
              <a:path w="8229600" h="6186170">
                <a:moveTo>
                  <a:pt x="0" y="6185661"/>
                </a:moveTo>
                <a:lnTo>
                  <a:pt x="8229600" y="6185661"/>
                </a:lnTo>
                <a:lnTo>
                  <a:pt x="8229600" y="0"/>
                </a:lnTo>
                <a:lnTo>
                  <a:pt x="0" y="0"/>
                </a:lnTo>
                <a:lnTo>
                  <a:pt x="0" y="6185661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4561204" y="0"/>
            <a:ext cx="3679190" cy="678180"/>
          </a:xfrm>
          <a:custGeom>
            <a:avLst/>
            <a:gdLst/>
            <a:ahLst/>
            <a:cxnLst/>
            <a:rect l="l" t="t" r="r" b="b"/>
            <a:pathLst>
              <a:path w="3679190" h="678180">
                <a:moveTo>
                  <a:pt x="0" y="677672"/>
                </a:moveTo>
                <a:lnTo>
                  <a:pt x="3679062" y="677672"/>
                </a:lnTo>
                <a:lnTo>
                  <a:pt x="3679062" y="0"/>
                </a:lnTo>
                <a:lnTo>
                  <a:pt x="0" y="0"/>
                </a:lnTo>
                <a:lnTo>
                  <a:pt x="0" y="677672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4561204" y="0"/>
            <a:ext cx="3679190" cy="678180"/>
          </a:xfrm>
          <a:custGeom>
            <a:avLst/>
            <a:gdLst/>
            <a:ahLst/>
            <a:cxnLst/>
            <a:rect l="l" t="t" r="r" b="b"/>
            <a:pathLst>
              <a:path w="3679190" h="678180">
                <a:moveTo>
                  <a:pt x="0" y="677672"/>
                </a:moveTo>
                <a:lnTo>
                  <a:pt x="3679062" y="677672"/>
                </a:lnTo>
                <a:lnTo>
                  <a:pt x="3679062" y="0"/>
                </a:lnTo>
              </a:path>
            </a:pathLst>
          </a:custGeom>
          <a:ln w="15875">
            <a:solidFill>
              <a:srgbClr val="74A4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4561204" y="0"/>
            <a:ext cx="0" cy="678180"/>
          </a:xfrm>
          <a:custGeom>
            <a:avLst/>
            <a:gdLst/>
            <a:ahLst/>
            <a:cxnLst/>
            <a:rect l="l" t="t" r="r" b="b"/>
            <a:pathLst>
              <a:path h="678180">
                <a:moveTo>
                  <a:pt x="0" y="0"/>
                </a:moveTo>
                <a:lnTo>
                  <a:pt x="0" y="677672"/>
                </a:lnTo>
              </a:path>
            </a:pathLst>
          </a:custGeom>
          <a:ln w="15875">
            <a:solidFill>
              <a:srgbClr val="74A4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4649089" y="0"/>
            <a:ext cx="3505200" cy="602615"/>
          </a:xfrm>
          <a:custGeom>
            <a:avLst/>
            <a:gdLst/>
            <a:ahLst/>
            <a:cxnLst/>
            <a:rect l="l" t="t" r="r" b="b"/>
            <a:pathLst>
              <a:path w="3505200" h="602615">
                <a:moveTo>
                  <a:pt x="0" y="602488"/>
                </a:moveTo>
                <a:lnTo>
                  <a:pt x="3505199" y="602488"/>
                </a:lnTo>
                <a:lnTo>
                  <a:pt x="3505199" y="0"/>
                </a:lnTo>
                <a:lnTo>
                  <a:pt x="0" y="0"/>
                </a:lnTo>
                <a:lnTo>
                  <a:pt x="0" y="602488"/>
                </a:lnTo>
                <a:close/>
              </a:path>
            </a:pathLst>
          </a:custGeom>
          <a:solidFill>
            <a:srgbClr val="70685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 txBox="1"/>
          <p:nvPr/>
        </p:nvSpPr>
        <p:spPr>
          <a:xfrm>
            <a:off x="1122375" y="1635454"/>
            <a:ext cx="6337300" cy="36309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spc="-5" dirty="0">
                <a:solidFill>
                  <a:srgbClr val="93C500"/>
                </a:solidFill>
                <a:latin typeface="Century Gothic"/>
                <a:cs typeface="Century Gothic"/>
              </a:rPr>
              <a:t>Safet</a:t>
            </a:r>
            <a:r>
              <a:rPr sz="3600" dirty="0">
                <a:solidFill>
                  <a:srgbClr val="93C500"/>
                </a:solidFill>
                <a:latin typeface="Century Gothic"/>
                <a:cs typeface="Century Gothic"/>
              </a:rPr>
              <a:t>y </a:t>
            </a:r>
            <a:r>
              <a:rPr sz="3600" spc="-20" dirty="0">
                <a:solidFill>
                  <a:srgbClr val="93C500"/>
                </a:solidFill>
                <a:latin typeface="Century Gothic"/>
                <a:cs typeface="Century Gothic"/>
              </a:rPr>
              <a:t>With</a:t>
            </a:r>
            <a:r>
              <a:rPr sz="3600" spc="-5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3600" spc="-20" dirty="0">
                <a:solidFill>
                  <a:srgbClr val="93C500"/>
                </a:solidFill>
                <a:latin typeface="Century Gothic"/>
                <a:cs typeface="Century Gothic"/>
              </a:rPr>
              <a:t>the</a:t>
            </a:r>
            <a:r>
              <a:rPr sz="3600" spc="10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3600" spc="-25" dirty="0">
                <a:solidFill>
                  <a:srgbClr val="93C500"/>
                </a:solidFill>
                <a:latin typeface="Century Gothic"/>
                <a:cs typeface="Century Gothic"/>
              </a:rPr>
              <a:t>NiMH</a:t>
            </a:r>
            <a:r>
              <a:rPr sz="3600" spc="5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3600" spc="-25" dirty="0">
                <a:solidFill>
                  <a:srgbClr val="93C500"/>
                </a:solidFill>
                <a:latin typeface="Century Gothic"/>
                <a:cs typeface="Century Gothic"/>
              </a:rPr>
              <a:t>Battery</a:t>
            </a:r>
            <a:endParaRPr sz="3600">
              <a:latin typeface="Century Gothic"/>
              <a:cs typeface="Century Gothic"/>
            </a:endParaRPr>
          </a:p>
          <a:p>
            <a:pPr marL="381000">
              <a:lnSpc>
                <a:spcPts val="1620"/>
              </a:lnSpc>
              <a:spcBef>
                <a:spcPts val="3005"/>
              </a:spcBef>
            </a:pPr>
            <a:r>
              <a:rPr sz="1500" b="1" dirty="0">
                <a:solidFill>
                  <a:srgbClr val="93C500"/>
                </a:solidFill>
                <a:latin typeface="Century Gothic"/>
                <a:cs typeface="Century Gothic"/>
              </a:rPr>
              <a:t>In</a:t>
            </a:r>
            <a:r>
              <a:rPr sz="1500" b="1" spc="5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1500" b="1" spc="-5" dirty="0">
                <a:solidFill>
                  <a:srgbClr val="93C500"/>
                </a:solidFill>
                <a:latin typeface="Century Gothic"/>
                <a:cs typeface="Century Gothic"/>
              </a:rPr>
              <a:t>a</a:t>
            </a:r>
            <a:r>
              <a:rPr sz="1500" b="1" dirty="0">
                <a:solidFill>
                  <a:srgbClr val="93C500"/>
                </a:solidFill>
                <a:latin typeface="Century Gothic"/>
                <a:cs typeface="Century Gothic"/>
              </a:rPr>
              <a:t>n </a:t>
            </a:r>
            <a:r>
              <a:rPr sz="1500" b="1" spc="-5" dirty="0">
                <a:solidFill>
                  <a:srgbClr val="93C500"/>
                </a:solidFill>
                <a:latin typeface="Century Gothic"/>
                <a:cs typeface="Century Gothic"/>
              </a:rPr>
              <a:t>e</a:t>
            </a:r>
            <a:r>
              <a:rPr sz="1500" b="1" spc="-10" dirty="0">
                <a:solidFill>
                  <a:srgbClr val="93C500"/>
                </a:solidFill>
                <a:latin typeface="Century Gothic"/>
                <a:cs typeface="Century Gothic"/>
              </a:rPr>
              <a:t>m</a:t>
            </a:r>
            <a:r>
              <a:rPr sz="1500" b="1" spc="-5" dirty="0">
                <a:solidFill>
                  <a:srgbClr val="93C500"/>
                </a:solidFill>
                <a:latin typeface="Century Gothic"/>
                <a:cs typeface="Century Gothic"/>
              </a:rPr>
              <a:t>ergenc</a:t>
            </a:r>
            <a:r>
              <a:rPr sz="1500" b="1" dirty="0">
                <a:solidFill>
                  <a:srgbClr val="93C500"/>
                </a:solidFill>
                <a:latin typeface="Century Gothic"/>
                <a:cs typeface="Century Gothic"/>
              </a:rPr>
              <a:t>y si</a:t>
            </a:r>
            <a:r>
              <a:rPr sz="1500" b="1" spc="-10" dirty="0">
                <a:solidFill>
                  <a:srgbClr val="93C500"/>
                </a:solidFill>
                <a:latin typeface="Century Gothic"/>
                <a:cs typeface="Century Gothic"/>
              </a:rPr>
              <a:t>t</a:t>
            </a:r>
            <a:r>
              <a:rPr sz="1500" b="1" spc="-5" dirty="0">
                <a:solidFill>
                  <a:srgbClr val="93C500"/>
                </a:solidFill>
                <a:latin typeface="Century Gothic"/>
                <a:cs typeface="Century Gothic"/>
              </a:rPr>
              <a:t>uati</a:t>
            </a:r>
            <a:r>
              <a:rPr sz="1500" b="1" spc="-10" dirty="0">
                <a:solidFill>
                  <a:srgbClr val="93C500"/>
                </a:solidFill>
                <a:latin typeface="Century Gothic"/>
                <a:cs typeface="Century Gothic"/>
              </a:rPr>
              <a:t>o</a:t>
            </a:r>
            <a:r>
              <a:rPr sz="1500" b="1" dirty="0">
                <a:solidFill>
                  <a:srgbClr val="93C500"/>
                </a:solidFill>
                <a:latin typeface="Century Gothic"/>
                <a:cs typeface="Century Gothic"/>
              </a:rPr>
              <a:t>n</a:t>
            </a:r>
            <a:r>
              <a:rPr sz="1500" b="1" spc="20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1500" b="1" spc="-10" dirty="0">
                <a:solidFill>
                  <a:srgbClr val="93C500"/>
                </a:solidFill>
                <a:latin typeface="Century Gothic"/>
                <a:cs typeface="Century Gothic"/>
              </a:rPr>
              <a:t>t</a:t>
            </a:r>
            <a:r>
              <a:rPr sz="1500" b="1" spc="-5" dirty="0">
                <a:solidFill>
                  <a:srgbClr val="93C500"/>
                </a:solidFill>
                <a:latin typeface="Century Gothic"/>
                <a:cs typeface="Century Gothic"/>
              </a:rPr>
              <a:t>he</a:t>
            </a:r>
            <a:endParaRPr sz="1500">
              <a:latin typeface="Century Gothic"/>
              <a:cs typeface="Century Gothic"/>
            </a:endParaRPr>
          </a:p>
          <a:p>
            <a:pPr marL="381000">
              <a:lnSpc>
                <a:spcPts val="1620"/>
              </a:lnSpc>
            </a:pPr>
            <a:r>
              <a:rPr sz="1500" b="1" spc="-10" dirty="0">
                <a:solidFill>
                  <a:srgbClr val="93C500"/>
                </a:solidFill>
                <a:latin typeface="Century Gothic"/>
                <a:cs typeface="Century Gothic"/>
              </a:rPr>
              <a:t>following</a:t>
            </a:r>
            <a:r>
              <a:rPr sz="1500" b="1" spc="10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1500" b="1" dirty="0">
                <a:solidFill>
                  <a:srgbClr val="93C500"/>
                </a:solidFill>
                <a:latin typeface="Century Gothic"/>
                <a:cs typeface="Century Gothic"/>
              </a:rPr>
              <a:t>should be</a:t>
            </a:r>
            <a:r>
              <a:rPr sz="1500" b="1" spc="-5" dirty="0">
                <a:solidFill>
                  <a:srgbClr val="93C500"/>
                </a:solidFill>
                <a:latin typeface="Century Gothic"/>
                <a:cs typeface="Century Gothic"/>
              </a:rPr>
              <a:t> no</a:t>
            </a:r>
            <a:r>
              <a:rPr sz="1500" b="1" spc="-10" dirty="0">
                <a:solidFill>
                  <a:srgbClr val="93C500"/>
                </a:solidFill>
                <a:latin typeface="Century Gothic"/>
                <a:cs typeface="Century Gothic"/>
              </a:rPr>
              <a:t>t</a:t>
            </a:r>
            <a:r>
              <a:rPr sz="1500" b="1" spc="-5" dirty="0">
                <a:solidFill>
                  <a:srgbClr val="93C500"/>
                </a:solidFill>
                <a:latin typeface="Century Gothic"/>
                <a:cs typeface="Century Gothic"/>
              </a:rPr>
              <a:t>e</a:t>
            </a:r>
            <a:r>
              <a:rPr sz="1500" b="1" dirty="0">
                <a:solidFill>
                  <a:srgbClr val="93C500"/>
                </a:solidFill>
                <a:latin typeface="Century Gothic"/>
                <a:cs typeface="Century Gothic"/>
              </a:rPr>
              <a:t>d</a:t>
            </a:r>
            <a:r>
              <a:rPr sz="1500" b="1" spc="-5" dirty="0">
                <a:solidFill>
                  <a:srgbClr val="93C500"/>
                </a:solidFill>
                <a:latin typeface="Century Gothic"/>
                <a:cs typeface="Century Gothic"/>
              </a:rPr>
              <a:t>:</a:t>
            </a:r>
            <a:endParaRPr sz="1500">
              <a:latin typeface="Century Gothic"/>
              <a:cs typeface="Century Gothic"/>
            </a:endParaRPr>
          </a:p>
          <a:p>
            <a:pPr marL="353695" marR="3127375" indent="-274320">
              <a:lnSpc>
                <a:spcPct val="80000"/>
              </a:lnSpc>
              <a:spcBef>
                <a:spcPts val="855"/>
              </a:spcBef>
              <a:tabLst>
                <a:tab pos="353695" algn="l"/>
              </a:tabLst>
            </a:pPr>
            <a:r>
              <a:rPr sz="1100" spc="25" dirty="0">
                <a:solidFill>
                  <a:srgbClr val="93C500"/>
                </a:solidFill>
                <a:latin typeface="Wingdings 2"/>
                <a:cs typeface="Wingdings 2"/>
              </a:rPr>
              <a:t></a:t>
            </a:r>
            <a:r>
              <a:rPr sz="1100" spc="25" dirty="0">
                <a:solidFill>
                  <a:srgbClr val="93C500"/>
                </a:solidFill>
                <a:latin typeface="Times New Roman"/>
                <a:cs typeface="Times New Roman"/>
              </a:rPr>
              <a:t>	</a:t>
            </a:r>
            <a:r>
              <a:rPr sz="1500" spc="-10" dirty="0">
                <a:solidFill>
                  <a:srgbClr val="3D3C2C"/>
                </a:solidFill>
                <a:latin typeface="Century Gothic"/>
                <a:cs typeface="Century Gothic"/>
              </a:rPr>
              <a:t>Upon</a:t>
            </a:r>
            <a:r>
              <a:rPr sz="1500" spc="-5" dirty="0">
                <a:solidFill>
                  <a:srgbClr val="3D3C2C"/>
                </a:solidFill>
                <a:latin typeface="Century Gothic"/>
                <a:cs typeface="Century Gothic"/>
              </a:rPr>
              <a:t> rap</a:t>
            </a:r>
            <a:r>
              <a:rPr sz="1500" spc="5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d d</a:t>
            </a:r>
            <a:r>
              <a:rPr sz="1500" spc="10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s</a:t>
            </a:r>
            <a:r>
              <a:rPr sz="1500" spc="-10" dirty="0">
                <a:solidFill>
                  <a:srgbClr val="3D3C2C"/>
                </a:solidFill>
                <a:latin typeface="Century Gothic"/>
                <a:cs typeface="Century Gothic"/>
              </a:rPr>
              <a:t>ch</a:t>
            </a:r>
            <a:r>
              <a:rPr sz="1500" spc="-25" dirty="0">
                <a:solidFill>
                  <a:srgbClr val="3D3C2C"/>
                </a:solidFill>
                <a:latin typeface="Century Gothic"/>
                <a:cs typeface="Century Gothic"/>
              </a:rPr>
              <a:t>a</a:t>
            </a:r>
            <a:r>
              <a:rPr sz="1500" spc="-10" dirty="0">
                <a:solidFill>
                  <a:srgbClr val="3D3C2C"/>
                </a:solidFill>
                <a:latin typeface="Century Gothic"/>
                <a:cs typeface="Century Gothic"/>
              </a:rPr>
              <a:t>rge,</a:t>
            </a:r>
            <a:r>
              <a:rPr sz="1500" spc="-2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500" spc="5" dirty="0">
                <a:solidFill>
                  <a:srgbClr val="3D3C2C"/>
                </a:solidFill>
                <a:latin typeface="Century Gothic"/>
                <a:cs typeface="Century Gothic"/>
              </a:rPr>
              <a:t>s</a:t>
            </a:r>
            <a:r>
              <a:rPr sz="1500" spc="-10" dirty="0">
                <a:solidFill>
                  <a:srgbClr val="3D3C2C"/>
                </a:solidFill>
                <a:latin typeface="Century Gothic"/>
                <a:cs typeface="Century Gothic"/>
              </a:rPr>
              <a:t>uch </a:t>
            </a:r>
            <a:r>
              <a:rPr sz="1500" spc="-5" dirty="0">
                <a:solidFill>
                  <a:srgbClr val="3D3C2C"/>
                </a:solidFill>
                <a:latin typeface="Century Gothic"/>
                <a:cs typeface="Century Gothic"/>
              </a:rPr>
              <a:t>a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s </a:t>
            </a:r>
            <a:r>
              <a:rPr sz="1500" spc="10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500" spc="-10" dirty="0">
                <a:solidFill>
                  <a:srgbClr val="3D3C2C"/>
                </a:solidFill>
                <a:latin typeface="Century Gothic"/>
                <a:cs typeface="Century Gothic"/>
              </a:rPr>
              <a:t>n</a:t>
            </a:r>
            <a:r>
              <a:rPr sz="1500" spc="-2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a</a:t>
            </a:r>
            <a:r>
              <a:rPr sz="1500" spc="-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majo</a:t>
            </a:r>
            <a:r>
              <a:rPr sz="1500" spc="-5" dirty="0">
                <a:solidFill>
                  <a:srgbClr val="3D3C2C"/>
                </a:solidFill>
                <a:latin typeface="Century Gothic"/>
                <a:cs typeface="Century Gothic"/>
              </a:rPr>
              <a:t>r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500" spc="15" dirty="0">
                <a:solidFill>
                  <a:srgbClr val="3D3C2C"/>
                </a:solidFill>
                <a:latin typeface="Century Gothic"/>
                <a:cs typeface="Century Gothic"/>
              </a:rPr>
              <a:t>v</a:t>
            </a:r>
            <a:r>
              <a:rPr sz="1500" spc="-10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1500" spc="-20" dirty="0">
                <a:solidFill>
                  <a:srgbClr val="3D3C2C"/>
                </a:solidFill>
                <a:latin typeface="Century Gothic"/>
                <a:cs typeface="Century Gothic"/>
              </a:rPr>
              <a:t>h</a:t>
            </a:r>
            <a:r>
              <a:rPr sz="1500" spc="10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c</a:t>
            </a:r>
            <a:r>
              <a:rPr sz="1500" spc="10" dirty="0">
                <a:solidFill>
                  <a:srgbClr val="3D3C2C"/>
                </a:solidFill>
                <a:latin typeface="Century Gothic"/>
                <a:cs typeface="Century Gothic"/>
              </a:rPr>
              <a:t>l</a:t>
            </a:r>
            <a:r>
              <a:rPr sz="1500" spc="-10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1500" spc="-3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500" spc="-10" dirty="0">
                <a:solidFill>
                  <a:srgbClr val="3D3C2C"/>
                </a:solidFill>
                <a:latin typeface="Century Gothic"/>
                <a:cs typeface="Century Gothic"/>
              </a:rPr>
              <a:t>co</a:t>
            </a:r>
            <a:r>
              <a:rPr sz="1500" spc="0" dirty="0">
                <a:solidFill>
                  <a:srgbClr val="3D3C2C"/>
                </a:solidFill>
                <a:latin typeface="Century Gothic"/>
                <a:cs typeface="Century Gothic"/>
              </a:rPr>
              <a:t>l</a:t>
            </a:r>
            <a:r>
              <a:rPr sz="1500" spc="10" dirty="0">
                <a:solidFill>
                  <a:srgbClr val="3D3C2C"/>
                </a:solidFill>
                <a:latin typeface="Century Gothic"/>
                <a:cs typeface="Century Gothic"/>
              </a:rPr>
              <a:t>li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s</a:t>
            </a:r>
            <a:r>
              <a:rPr sz="1500" spc="10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500" spc="-10" dirty="0">
                <a:solidFill>
                  <a:srgbClr val="3D3C2C"/>
                </a:solidFill>
                <a:latin typeface="Century Gothic"/>
                <a:cs typeface="Century Gothic"/>
              </a:rPr>
              <a:t>on</a:t>
            </a:r>
            <a:r>
              <a:rPr sz="1500" spc="-3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500" spc="-10" dirty="0">
                <a:solidFill>
                  <a:srgbClr val="3D3C2C"/>
                </a:solidFill>
                <a:latin typeface="Century Gothic"/>
                <a:cs typeface="Century Gothic"/>
              </a:rPr>
              <a:t>or</a:t>
            </a:r>
            <a:r>
              <a:rPr sz="1500" spc="-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500" spc="15" dirty="0">
                <a:solidFill>
                  <a:srgbClr val="3D3C2C"/>
                </a:solidFill>
                <a:latin typeface="Century Gothic"/>
                <a:cs typeface="Century Gothic"/>
              </a:rPr>
              <a:t>v</a:t>
            </a:r>
            <a:r>
              <a:rPr sz="1500" spc="-10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1500" spc="-20" dirty="0">
                <a:solidFill>
                  <a:srgbClr val="3D3C2C"/>
                </a:solidFill>
                <a:latin typeface="Century Gothic"/>
                <a:cs typeface="Century Gothic"/>
              </a:rPr>
              <a:t>h</a:t>
            </a:r>
            <a:r>
              <a:rPr sz="1500" spc="10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c</a:t>
            </a:r>
            <a:r>
              <a:rPr sz="1500" spc="10" dirty="0">
                <a:solidFill>
                  <a:srgbClr val="3D3C2C"/>
                </a:solidFill>
                <a:latin typeface="Century Gothic"/>
                <a:cs typeface="Century Gothic"/>
              </a:rPr>
              <a:t>l</a:t>
            </a:r>
            <a:r>
              <a:rPr sz="1500" spc="-10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1500" spc="-3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f</a:t>
            </a:r>
            <a:r>
              <a:rPr sz="1500" spc="5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500" spc="-10" dirty="0">
                <a:solidFill>
                  <a:srgbClr val="3D3C2C"/>
                </a:solidFill>
                <a:latin typeface="Century Gothic"/>
                <a:cs typeface="Century Gothic"/>
              </a:rPr>
              <a:t>re,</a:t>
            </a:r>
            <a:r>
              <a:rPr sz="1500" spc="-2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500" spc="0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500" spc="-10" dirty="0">
                <a:solidFill>
                  <a:srgbClr val="3D3C2C"/>
                </a:solidFill>
                <a:latin typeface="Century Gothic"/>
                <a:cs typeface="Century Gothic"/>
              </a:rPr>
              <a:t>he</a:t>
            </a:r>
            <a:r>
              <a:rPr sz="1500" spc="-1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500" spc="-5" dirty="0">
                <a:solidFill>
                  <a:srgbClr val="3D3C2C"/>
                </a:solidFill>
                <a:latin typeface="Century Gothic"/>
                <a:cs typeface="Century Gothic"/>
              </a:rPr>
              <a:t>b</a:t>
            </a:r>
            <a:r>
              <a:rPr sz="1500" spc="-10" dirty="0">
                <a:solidFill>
                  <a:srgbClr val="3D3C2C"/>
                </a:solidFill>
                <a:latin typeface="Century Gothic"/>
                <a:cs typeface="Century Gothic"/>
              </a:rPr>
              <a:t>a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tt</a:t>
            </a:r>
            <a:r>
              <a:rPr sz="1500" spc="-10" dirty="0">
                <a:solidFill>
                  <a:srgbClr val="3D3C2C"/>
                </a:solidFill>
                <a:latin typeface="Century Gothic"/>
                <a:cs typeface="Century Gothic"/>
              </a:rPr>
              <a:t>ery can</a:t>
            </a:r>
            <a:r>
              <a:rPr sz="1500" spc="-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o</a:t>
            </a:r>
            <a:r>
              <a:rPr sz="1500" spc="15" dirty="0">
                <a:solidFill>
                  <a:srgbClr val="3D3C2C"/>
                </a:solidFill>
                <a:latin typeface="Century Gothic"/>
                <a:cs typeface="Century Gothic"/>
              </a:rPr>
              <a:t>v</a:t>
            </a:r>
            <a:r>
              <a:rPr sz="1500" spc="-5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rh</a:t>
            </a:r>
            <a:r>
              <a:rPr sz="1500" spc="-5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1500" spc="-10" dirty="0">
                <a:solidFill>
                  <a:srgbClr val="3D3C2C"/>
                </a:solidFill>
                <a:latin typeface="Century Gothic"/>
                <a:cs typeface="Century Gothic"/>
              </a:rPr>
              <a:t>a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500" spc="-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500" spc="-10" dirty="0">
                <a:solidFill>
                  <a:srgbClr val="3D3C2C"/>
                </a:solidFill>
                <a:latin typeface="Century Gothic"/>
                <a:cs typeface="Century Gothic"/>
              </a:rPr>
              <a:t>a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nd</a:t>
            </a:r>
            <a:r>
              <a:rPr sz="1500" spc="-1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sh</a:t>
            </a:r>
            <a:r>
              <a:rPr sz="1500" spc="-5" dirty="0">
                <a:solidFill>
                  <a:srgbClr val="3D3C2C"/>
                </a:solidFill>
                <a:latin typeface="Century Gothic"/>
                <a:cs typeface="Century Gothic"/>
              </a:rPr>
              <a:t>o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rt c</a:t>
            </a:r>
            <a:r>
              <a:rPr sz="1500" spc="10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rcu</a:t>
            </a:r>
            <a:r>
              <a:rPr sz="1500" spc="10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t. </a:t>
            </a:r>
            <a:r>
              <a:rPr sz="1500" spc="-4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500" spc="-5" dirty="0">
                <a:solidFill>
                  <a:srgbClr val="3D3C2C"/>
                </a:solidFill>
                <a:latin typeface="Century Gothic"/>
                <a:cs typeface="Century Gothic"/>
              </a:rPr>
              <a:t>h</a:t>
            </a:r>
            <a:r>
              <a:rPr sz="1500" spc="10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s causes </a:t>
            </a:r>
            <a:r>
              <a:rPr sz="1500" spc="-10" dirty="0">
                <a:solidFill>
                  <a:srgbClr val="3D3C2C"/>
                </a:solidFill>
                <a:latin typeface="Century Gothic"/>
                <a:cs typeface="Century Gothic"/>
              </a:rPr>
              <a:t>o</a:t>
            </a:r>
            <a:r>
              <a:rPr sz="1500" spc="15" dirty="0">
                <a:solidFill>
                  <a:srgbClr val="3D3C2C"/>
                </a:solidFill>
                <a:latin typeface="Century Gothic"/>
                <a:cs typeface="Century Gothic"/>
              </a:rPr>
              <a:t>v</a:t>
            </a:r>
            <a:r>
              <a:rPr sz="1500" spc="-10" dirty="0">
                <a:solidFill>
                  <a:srgbClr val="3D3C2C"/>
                </a:solidFill>
                <a:latin typeface="Century Gothic"/>
                <a:cs typeface="Century Gothic"/>
              </a:rPr>
              <a:t>erpres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s</a:t>
            </a:r>
            <a:r>
              <a:rPr sz="1500" spc="-10" dirty="0">
                <a:solidFill>
                  <a:srgbClr val="3D3C2C"/>
                </a:solidFill>
                <a:latin typeface="Century Gothic"/>
                <a:cs typeface="Century Gothic"/>
              </a:rPr>
              <a:t>ure</a:t>
            </a:r>
            <a:r>
              <a:rPr sz="1500" spc="-2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500" spc="-10" dirty="0">
                <a:solidFill>
                  <a:srgbClr val="3D3C2C"/>
                </a:solidFill>
                <a:latin typeface="Century Gothic"/>
                <a:cs typeface="Century Gothic"/>
              </a:rPr>
              <a:t>of</a:t>
            </a:r>
            <a:r>
              <a:rPr sz="1500" spc="1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500" spc="-10" dirty="0">
                <a:solidFill>
                  <a:srgbClr val="3D3C2C"/>
                </a:solidFill>
                <a:latin typeface="Century Gothic"/>
                <a:cs typeface="Century Gothic"/>
              </a:rPr>
              <a:t>he</a:t>
            </a:r>
            <a:r>
              <a:rPr sz="1500" spc="-5" dirty="0">
                <a:solidFill>
                  <a:srgbClr val="3D3C2C"/>
                </a:solidFill>
                <a:latin typeface="Century Gothic"/>
                <a:cs typeface="Century Gothic"/>
              </a:rPr>
              <a:t> b</a:t>
            </a:r>
            <a:r>
              <a:rPr sz="1500" spc="-10" dirty="0">
                <a:solidFill>
                  <a:srgbClr val="3D3C2C"/>
                </a:solidFill>
                <a:latin typeface="Century Gothic"/>
                <a:cs typeface="Century Gothic"/>
              </a:rPr>
              <a:t>a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tt</a:t>
            </a:r>
            <a:r>
              <a:rPr sz="1500" spc="-10" dirty="0">
                <a:solidFill>
                  <a:srgbClr val="3D3C2C"/>
                </a:solidFill>
                <a:latin typeface="Century Gothic"/>
                <a:cs typeface="Century Gothic"/>
              </a:rPr>
              <a:t>ery </a:t>
            </a:r>
            <a:r>
              <a:rPr sz="1500" spc="-5" dirty="0">
                <a:solidFill>
                  <a:srgbClr val="3D3C2C"/>
                </a:solidFill>
                <a:latin typeface="Century Gothic"/>
                <a:cs typeface="Century Gothic"/>
              </a:rPr>
              <a:t>a</a:t>
            </a:r>
            <a:r>
              <a:rPr sz="1500" spc="-10" dirty="0">
                <a:solidFill>
                  <a:srgbClr val="3D3C2C"/>
                </a:solidFill>
                <a:latin typeface="Century Gothic"/>
                <a:cs typeface="Century Gothic"/>
              </a:rPr>
              <a:t>nd 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a</a:t>
            </a:r>
            <a:r>
              <a:rPr sz="1500" spc="-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f</a:t>
            </a:r>
            <a:r>
              <a:rPr sz="1500" spc="10" dirty="0">
                <a:solidFill>
                  <a:srgbClr val="3D3C2C"/>
                </a:solidFill>
                <a:latin typeface="Century Gothic"/>
                <a:cs typeface="Century Gothic"/>
              </a:rPr>
              <a:t>l</a:t>
            </a:r>
            <a:r>
              <a:rPr sz="1500" spc="-5" dirty="0">
                <a:solidFill>
                  <a:srgbClr val="3D3C2C"/>
                </a:solidFill>
                <a:latin typeface="Century Gothic"/>
                <a:cs typeface="Century Gothic"/>
              </a:rPr>
              <a:t>a</a:t>
            </a:r>
            <a:r>
              <a:rPr sz="1500" spc="-15" dirty="0">
                <a:solidFill>
                  <a:srgbClr val="3D3C2C"/>
                </a:solidFill>
                <a:latin typeface="Century Gothic"/>
                <a:cs typeface="Century Gothic"/>
              </a:rPr>
              <a:t>m</a:t>
            </a:r>
            <a:r>
              <a:rPr sz="1500" spc="-25" dirty="0">
                <a:solidFill>
                  <a:srgbClr val="3D3C2C"/>
                </a:solidFill>
                <a:latin typeface="Century Gothic"/>
                <a:cs typeface="Century Gothic"/>
              </a:rPr>
              <a:t>m</a:t>
            </a:r>
            <a:r>
              <a:rPr sz="1500" spc="-5" dirty="0">
                <a:solidFill>
                  <a:srgbClr val="3D3C2C"/>
                </a:solidFill>
                <a:latin typeface="Century Gothic"/>
                <a:cs typeface="Century Gothic"/>
              </a:rPr>
              <a:t>ab</a:t>
            </a:r>
            <a:r>
              <a:rPr sz="1500" spc="5" dirty="0">
                <a:solidFill>
                  <a:srgbClr val="3D3C2C"/>
                </a:solidFill>
                <a:latin typeface="Century Gothic"/>
                <a:cs typeface="Century Gothic"/>
              </a:rPr>
              <a:t>l</a:t>
            </a:r>
            <a:r>
              <a:rPr sz="1500" spc="-10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1500" spc="-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1500" spc="5" dirty="0">
                <a:solidFill>
                  <a:srgbClr val="3D3C2C"/>
                </a:solidFill>
                <a:latin typeface="Century Gothic"/>
                <a:cs typeface="Century Gothic"/>
              </a:rPr>
              <a:t>l</a:t>
            </a:r>
            <a:r>
              <a:rPr sz="1500" spc="-10" dirty="0">
                <a:solidFill>
                  <a:srgbClr val="3D3C2C"/>
                </a:solidFill>
                <a:latin typeface="Century Gothic"/>
                <a:cs typeface="Century Gothic"/>
              </a:rPr>
              <a:t>ectro</a:t>
            </a:r>
            <a:r>
              <a:rPr sz="1500" spc="10" dirty="0">
                <a:solidFill>
                  <a:srgbClr val="3D3C2C"/>
                </a:solidFill>
                <a:latin typeface="Century Gothic"/>
                <a:cs typeface="Century Gothic"/>
              </a:rPr>
              <a:t>l</a:t>
            </a:r>
            <a:r>
              <a:rPr sz="1500" spc="-5" dirty="0">
                <a:solidFill>
                  <a:srgbClr val="3D3C2C"/>
                </a:solidFill>
                <a:latin typeface="Century Gothic"/>
                <a:cs typeface="Century Gothic"/>
              </a:rPr>
              <a:t>y</a:t>
            </a:r>
            <a:r>
              <a:rPr sz="1500" spc="5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500" spc="-10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1500" spc="-3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500" spc="-10" dirty="0">
                <a:solidFill>
                  <a:srgbClr val="3D3C2C"/>
                </a:solidFill>
                <a:latin typeface="Century Gothic"/>
                <a:cs typeface="Century Gothic"/>
              </a:rPr>
              <a:t>g</a:t>
            </a:r>
            <a:r>
              <a:rPr sz="1500" spc="-25" dirty="0">
                <a:solidFill>
                  <a:srgbClr val="3D3C2C"/>
                </a:solidFill>
                <a:latin typeface="Century Gothic"/>
                <a:cs typeface="Century Gothic"/>
              </a:rPr>
              <a:t>a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s </a:t>
            </a:r>
            <a:r>
              <a:rPr sz="1500" spc="-10" dirty="0">
                <a:solidFill>
                  <a:srgbClr val="3D3C2C"/>
                </a:solidFill>
                <a:latin typeface="Century Gothic"/>
                <a:cs typeface="Century Gothic"/>
              </a:rPr>
              <a:t>c</a:t>
            </a:r>
            <a:r>
              <a:rPr sz="1500" spc="-5" dirty="0">
                <a:solidFill>
                  <a:srgbClr val="3D3C2C"/>
                </a:solidFill>
                <a:latin typeface="Century Gothic"/>
                <a:cs typeface="Century Gothic"/>
              </a:rPr>
              <a:t>a</a:t>
            </a:r>
            <a:r>
              <a:rPr sz="1500" spc="-10" dirty="0">
                <a:solidFill>
                  <a:srgbClr val="3D3C2C"/>
                </a:solidFill>
                <a:latin typeface="Century Gothic"/>
                <a:cs typeface="Century Gothic"/>
              </a:rPr>
              <a:t>n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500" spc="20" dirty="0">
                <a:solidFill>
                  <a:srgbClr val="3D3C2C"/>
                </a:solidFill>
                <a:latin typeface="Century Gothic"/>
                <a:cs typeface="Century Gothic"/>
              </a:rPr>
              <a:t>v</a:t>
            </a:r>
            <a:r>
              <a:rPr sz="1500" spc="-10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1500" spc="-20" dirty="0">
                <a:solidFill>
                  <a:srgbClr val="3D3C2C"/>
                </a:solidFill>
                <a:latin typeface="Century Gothic"/>
                <a:cs typeface="Century Gothic"/>
              </a:rPr>
              <a:t>n</a:t>
            </a:r>
            <a:r>
              <a:rPr sz="1500" spc="-5" dirty="0">
                <a:solidFill>
                  <a:srgbClr val="3D3C2C"/>
                </a:solidFill>
                <a:latin typeface="Century Gothic"/>
                <a:cs typeface="Century Gothic"/>
              </a:rPr>
              <a:t>t </a:t>
            </a:r>
            <a:r>
              <a:rPr sz="1500" spc="-10" dirty="0">
                <a:solidFill>
                  <a:srgbClr val="3D3C2C"/>
                </a:solidFill>
                <a:latin typeface="Century Gothic"/>
                <a:cs typeface="Century Gothic"/>
              </a:rPr>
              <a:t>ou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500" spc="-5" dirty="0">
                <a:solidFill>
                  <a:srgbClr val="3D3C2C"/>
                </a:solidFill>
                <a:latin typeface="Century Gothic"/>
                <a:cs typeface="Century Gothic"/>
              </a:rPr>
              <a:t>.</a:t>
            </a:r>
            <a:endParaRPr sz="1500">
              <a:latin typeface="Century Gothic"/>
              <a:cs typeface="Century Gothic"/>
            </a:endParaRPr>
          </a:p>
          <a:p>
            <a:pPr marL="353695" marR="3215640" indent="-274320">
              <a:lnSpc>
                <a:spcPct val="80000"/>
              </a:lnSpc>
              <a:spcBef>
                <a:spcPts val="359"/>
              </a:spcBef>
              <a:tabLst>
                <a:tab pos="353695" algn="l"/>
              </a:tabLst>
            </a:pPr>
            <a:r>
              <a:rPr sz="1150" spc="-15" dirty="0">
                <a:solidFill>
                  <a:srgbClr val="93C500"/>
                </a:solidFill>
                <a:latin typeface="Wingdings 2"/>
                <a:cs typeface="Wingdings 2"/>
              </a:rPr>
              <a:t></a:t>
            </a:r>
            <a:r>
              <a:rPr sz="1150" spc="-15" dirty="0">
                <a:solidFill>
                  <a:srgbClr val="93C500"/>
                </a:solidFill>
                <a:latin typeface="Times New Roman"/>
                <a:cs typeface="Times New Roman"/>
              </a:rPr>
              <a:t>	</a:t>
            </a:r>
            <a:r>
              <a:rPr sz="1500" spc="-15" dirty="0">
                <a:solidFill>
                  <a:srgbClr val="3D3C2C"/>
                </a:solidFill>
                <a:latin typeface="Century Gothic"/>
                <a:cs typeface="Century Gothic"/>
              </a:rPr>
              <a:t>A</a:t>
            </a:r>
            <a:r>
              <a:rPr sz="1500" spc="-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500" spc="-10" dirty="0">
                <a:solidFill>
                  <a:srgbClr val="3D3C2C"/>
                </a:solidFill>
                <a:latin typeface="Century Gothic"/>
                <a:cs typeface="Century Gothic"/>
              </a:rPr>
              <a:t>ru</a:t>
            </a:r>
            <a:r>
              <a:rPr sz="1500" spc="-20" dirty="0">
                <a:solidFill>
                  <a:srgbClr val="3D3C2C"/>
                </a:solidFill>
                <a:latin typeface="Century Gothic"/>
                <a:cs typeface="Century Gothic"/>
              </a:rPr>
              <a:t>p</a:t>
            </a:r>
            <a:r>
              <a:rPr sz="1500" spc="-10" dirty="0">
                <a:solidFill>
                  <a:srgbClr val="3D3C2C"/>
                </a:solidFill>
                <a:latin typeface="Century Gothic"/>
                <a:cs typeface="Century Gothic"/>
              </a:rPr>
              <a:t>tured</a:t>
            </a:r>
            <a:r>
              <a:rPr sz="1500" spc="-2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500" spc="-25" dirty="0">
                <a:solidFill>
                  <a:srgbClr val="3D3C2C"/>
                </a:solidFill>
                <a:latin typeface="Century Gothic"/>
                <a:cs typeface="Century Gothic"/>
              </a:rPr>
              <a:t>N</a:t>
            </a:r>
            <a:r>
              <a:rPr sz="1500" spc="10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MH</a:t>
            </a:r>
            <a:r>
              <a:rPr sz="1500" spc="-1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500" spc="-5" dirty="0">
                <a:solidFill>
                  <a:srgbClr val="3D3C2C"/>
                </a:solidFill>
                <a:latin typeface="Century Gothic"/>
                <a:cs typeface="Century Gothic"/>
              </a:rPr>
              <a:t>b</a:t>
            </a:r>
            <a:r>
              <a:rPr sz="1500" spc="-10" dirty="0">
                <a:solidFill>
                  <a:srgbClr val="3D3C2C"/>
                </a:solidFill>
                <a:latin typeface="Century Gothic"/>
                <a:cs typeface="Century Gothic"/>
              </a:rPr>
              <a:t>a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tt</a:t>
            </a:r>
            <a:r>
              <a:rPr sz="1500" spc="-10" dirty="0">
                <a:solidFill>
                  <a:srgbClr val="3D3C2C"/>
                </a:solidFill>
                <a:latin typeface="Century Gothic"/>
                <a:cs typeface="Century Gothic"/>
              </a:rPr>
              <a:t>ery can</a:t>
            </a:r>
            <a:r>
              <a:rPr sz="1500" spc="-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cause se</a:t>
            </a:r>
            <a:r>
              <a:rPr sz="1500" spc="15" dirty="0">
                <a:solidFill>
                  <a:srgbClr val="3D3C2C"/>
                </a:solidFill>
                <a:latin typeface="Century Gothic"/>
                <a:cs typeface="Century Gothic"/>
              </a:rPr>
              <a:t>v</a:t>
            </a:r>
            <a:r>
              <a:rPr sz="1500" spc="-10" dirty="0">
                <a:solidFill>
                  <a:srgbClr val="3D3C2C"/>
                </a:solidFill>
                <a:latin typeface="Century Gothic"/>
                <a:cs typeface="Century Gothic"/>
              </a:rPr>
              <a:t>eral</a:t>
            </a:r>
            <a:r>
              <a:rPr sz="1500" spc="-1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500" spc="-5" dirty="0">
                <a:solidFill>
                  <a:srgbClr val="3D3C2C"/>
                </a:solidFill>
                <a:latin typeface="Century Gothic"/>
                <a:cs typeface="Century Gothic"/>
              </a:rPr>
              <a:t>a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d</a:t>
            </a:r>
            <a:r>
              <a:rPr sz="1500" spc="20" dirty="0">
                <a:solidFill>
                  <a:srgbClr val="3D3C2C"/>
                </a:solidFill>
                <a:latin typeface="Century Gothic"/>
                <a:cs typeface="Century Gothic"/>
              </a:rPr>
              <a:t>v</a:t>
            </a:r>
            <a:r>
              <a:rPr sz="1500" spc="-10" dirty="0">
                <a:solidFill>
                  <a:srgbClr val="3D3C2C"/>
                </a:solidFill>
                <a:latin typeface="Century Gothic"/>
                <a:cs typeface="Century Gothic"/>
              </a:rPr>
              <a:t>er</a:t>
            </a:r>
            <a:r>
              <a:rPr sz="1500" spc="-5" dirty="0">
                <a:solidFill>
                  <a:srgbClr val="3D3C2C"/>
                </a:solidFill>
                <a:latin typeface="Century Gothic"/>
                <a:cs typeface="Century Gothic"/>
              </a:rPr>
              <a:t>s</a:t>
            </a:r>
            <a:r>
              <a:rPr sz="1500" spc="-10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1500" spc="-2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500" spc="-5" dirty="0">
                <a:solidFill>
                  <a:srgbClr val="3D3C2C"/>
                </a:solidFill>
                <a:latin typeface="Century Gothic"/>
                <a:cs typeface="Century Gothic"/>
              </a:rPr>
              <a:t>af</a:t>
            </a:r>
            <a:r>
              <a:rPr sz="1500" spc="-15" dirty="0">
                <a:solidFill>
                  <a:srgbClr val="3D3C2C"/>
                </a:solidFill>
                <a:latin typeface="Century Gothic"/>
                <a:cs typeface="Century Gothic"/>
              </a:rPr>
              <a:t>f</a:t>
            </a:r>
            <a:r>
              <a:rPr sz="1500" spc="-10" dirty="0">
                <a:solidFill>
                  <a:srgbClr val="3D3C2C"/>
                </a:solidFill>
                <a:latin typeface="Century Gothic"/>
                <a:cs typeface="Century Gothic"/>
              </a:rPr>
              <a:t>ect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s s</a:t>
            </a:r>
            <a:r>
              <a:rPr sz="1500" spc="-10" dirty="0">
                <a:solidFill>
                  <a:srgbClr val="3D3C2C"/>
                </a:solidFill>
                <a:latin typeface="Century Gothic"/>
                <a:cs typeface="Century Gothic"/>
              </a:rPr>
              <a:t>uch</a:t>
            </a:r>
            <a:r>
              <a:rPr sz="1500" spc="-5" dirty="0">
                <a:solidFill>
                  <a:srgbClr val="3D3C2C"/>
                </a:solidFill>
                <a:latin typeface="Century Gothic"/>
                <a:cs typeface="Century Gothic"/>
              </a:rPr>
              <a:t> a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s</a:t>
            </a:r>
            <a:r>
              <a:rPr sz="1500" spc="-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500" spc="-15" dirty="0">
                <a:solidFill>
                  <a:srgbClr val="3D3C2C"/>
                </a:solidFill>
                <a:latin typeface="Century Gothic"/>
                <a:cs typeface="Century Gothic"/>
              </a:rPr>
              <a:t>burn</a:t>
            </a:r>
            <a:r>
              <a:rPr sz="1500" spc="-5" dirty="0">
                <a:solidFill>
                  <a:srgbClr val="3D3C2C"/>
                </a:solidFill>
                <a:latin typeface="Century Gothic"/>
                <a:cs typeface="Century Gothic"/>
              </a:rPr>
              <a:t>s, 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u</a:t>
            </a:r>
            <a:r>
              <a:rPr sz="1500" spc="10" dirty="0">
                <a:solidFill>
                  <a:srgbClr val="3D3C2C"/>
                </a:solidFill>
                <a:latin typeface="Century Gothic"/>
                <a:cs typeface="Century Gothic"/>
              </a:rPr>
              <a:t>l</a:t>
            </a:r>
            <a:r>
              <a:rPr sz="1500" spc="-10" dirty="0">
                <a:solidFill>
                  <a:srgbClr val="3D3C2C"/>
                </a:solidFill>
                <a:latin typeface="Century Gothic"/>
                <a:cs typeface="Century Gothic"/>
              </a:rPr>
              <a:t>cer</a:t>
            </a:r>
            <a:r>
              <a:rPr sz="1500" spc="-5" dirty="0">
                <a:solidFill>
                  <a:srgbClr val="3D3C2C"/>
                </a:solidFill>
                <a:latin typeface="Century Gothic"/>
                <a:cs typeface="Century Gothic"/>
              </a:rPr>
              <a:t>s, 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n</a:t>
            </a:r>
            <a:r>
              <a:rPr sz="1500" spc="-15" dirty="0">
                <a:solidFill>
                  <a:srgbClr val="3D3C2C"/>
                </a:solidFill>
                <a:latin typeface="Century Gothic"/>
                <a:cs typeface="Century Gothic"/>
              </a:rPr>
              <a:t>a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use</a:t>
            </a:r>
            <a:r>
              <a:rPr sz="1500" spc="-10" dirty="0">
                <a:solidFill>
                  <a:srgbClr val="3D3C2C"/>
                </a:solidFill>
                <a:latin typeface="Century Gothic"/>
                <a:cs typeface="Century Gothic"/>
              </a:rPr>
              <a:t>a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/</a:t>
            </a:r>
            <a:r>
              <a:rPr sz="1500" spc="20" dirty="0">
                <a:solidFill>
                  <a:srgbClr val="3D3C2C"/>
                </a:solidFill>
                <a:latin typeface="Century Gothic"/>
                <a:cs typeface="Century Gothic"/>
              </a:rPr>
              <a:t>v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o</a:t>
            </a:r>
            <a:r>
              <a:rPr sz="1500" spc="-10" dirty="0">
                <a:solidFill>
                  <a:srgbClr val="3D3C2C"/>
                </a:solidFill>
                <a:latin typeface="Century Gothic"/>
                <a:cs typeface="Century Gothic"/>
              </a:rPr>
              <a:t>m</a:t>
            </a:r>
            <a:r>
              <a:rPr sz="1500" spc="10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500" spc="10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n</a:t>
            </a:r>
            <a:r>
              <a:rPr sz="1500" spc="-10" dirty="0">
                <a:solidFill>
                  <a:srgbClr val="3D3C2C"/>
                </a:solidFill>
                <a:latin typeface="Century Gothic"/>
                <a:cs typeface="Century Gothic"/>
              </a:rPr>
              <a:t>g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,</a:t>
            </a:r>
            <a:r>
              <a:rPr sz="1500" spc="-3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500" spc="-10" dirty="0">
                <a:solidFill>
                  <a:srgbClr val="3D3C2C"/>
                </a:solidFill>
                <a:latin typeface="Century Gothic"/>
                <a:cs typeface="Century Gothic"/>
              </a:rPr>
              <a:t>a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nd</a:t>
            </a:r>
            <a:r>
              <a:rPr sz="1500" spc="-1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c</a:t>
            </a:r>
            <a:r>
              <a:rPr sz="1500" spc="-10" dirty="0">
                <a:solidFill>
                  <a:srgbClr val="3D3C2C"/>
                </a:solidFill>
                <a:latin typeface="Century Gothic"/>
                <a:cs typeface="Century Gothic"/>
              </a:rPr>
              <a:t>a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n cause </a:t>
            </a:r>
            <a:r>
              <a:rPr sz="1500" spc="-10" dirty="0">
                <a:solidFill>
                  <a:srgbClr val="3D3C2C"/>
                </a:solidFill>
                <a:latin typeface="Century Gothic"/>
                <a:cs typeface="Century Gothic"/>
              </a:rPr>
              <a:t>death.</a:t>
            </a:r>
            <a:endParaRPr sz="1500">
              <a:latin typeface="Century Gothic"/>
              <a:cs typeface="Century Gothic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4727575" y="146371"/>
            <a:ext cx="2480945" cy="360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A</a:t>
            </a:r>
            <a:r>
              <a:rPr sz="1200" spc="10" dirty="0">
                <a:solidFill>
                  <a:srgbClr val="FDFDFD"/>
                </a:solidFill>
                <a:latin typeface="Century Gothic"/>
                <a:cs typeface="Century Gothic"/>
              </a:rPr>
              <a:t>l</a:t>
            </a:r>
            <a:r>
              <a:rPr sz="1200" spc="-30" dirty="0">
                <a:solidFill>
                  <a:srgbClr val="FDFDFD"/>
                </a:solidFill>
                <a:latin typeface="Century Gothic"/>
                <a:cs typeface="Century Gothic"/>
              </a:rPr>
              <a:t>t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ern</a:t>
            </a:r>
            <a:r>
              <a:rPr sz="1200" spc="-15" dirty="0">
                <a:solidFill>
                  <a:srgbClr val="FDFDFD"/>
                </a:solidFill>
                <a:latin typeface="Century Gothic"/>
                <a:cs typeface="Century Gothic"/>
              </a:rPr>
              <a:t>a</a:t>
            </a:r>
            <a:r>
              <a:rPr sz="1200" spc="-30" dirty="0">
                <a:solidFill>
                  <a:srgbClr val="FDFDFD"/>
                </a:solidFill>
                <a:latin typeface="Century Gothic"/>
                <a:cs typeface="Century Gothic"/>
              </a:rPr>
              <a:t>t</a:t>
            </a:r>
            <a:r>
              <a:rPr sz="1200" spc="-5" dirty="0">
                <a:solidFill>
                  <a:srgbClr val="FDFDFD"/>
                </a:solidFill>
                <a:latin typeface="Century Gothic"/>
                <a:cs typeface="Century Gothic"/>
              </a:rPr>
              <a:t>iv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e</a:t>
            </a:r>
            <a:r>
              <a:rPr sz="1200" spc="35" dirty="0">
                <a:solidFill>
                  <a:srgbClr val="FDFDFD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FDFDFD"/>
                </a:solidFill>
                <a:latin typeface="Century Gothic"/>
                <a:cs typeface="Century Gothic"/>
              </a:rPr>
              <a:t>E</a:t>
            </a:r>
            <a:r>
              <a:rPr sz="1200" spc="20" dirty="0">
                <a:solidFill>
                  <a:srgbClr val="FDFDFD"/>
                </a:solidFill>
                <a:latin typeface="Century Gothic"/>
                <a:cs typeface="Century Gothic"/>
              </a:rPr>
              <a:t>l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e</a:t>
            </a:r>
            <a:r>
              <a:rPr sz="1200" spc="-20" dirty="0">
                <a:solidFill>
                  <a:srgbClr val="FDFDFD"/>
                </a:solidFill>
                <a:latin typeface="Century Gothic"/>
                <a:cs typeface="Century Gothic"/>
              </a:rPr>
              <a:t>c</a:t>
            </a:r>
            <a:r>
              <a:rPr sz="1200" spc="-30" dirty="0">
                <a:solidFill>
                  <a:srgbClr val="FDFDFD"/>
                </a:solidFill>
                <a:latin typeface="Century Gothic"/>
                <a:cs typeface="Century Gothic"/>
              </a:rPr>
              <a:t>t</a:t>
            </a:r>
            <a:r>
              <a:rPr sz="1200" spc="-5" dirty="0">
                <a:solidFill>
                  <a:srgbClr val="FDFDFD"/>
                </a:solidFill>
                <a:latin typeface="Century Gothic"/>
                <a:cs typeface="Century Gothic"/>
              </a:rPr>
              <a:t>ric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 </a:t>
            </a:r>
            <a:r>
              <a:rPr sz="1200" spc="-5" dirty="0">
                <a:solidFill>
                  <a:srgbClr val="FDFDFD"/>
                </a:solidFill>
                <a:latin typeface="Century Gothic"/>
                <a:cs typeface="Century Gothic"/>
              </a:rPr>
              <a:t>D</a:t>
            </a:r>
            <a:r>
              <a:rPr sz="1200" dirty="0">
                <a:solidFill>
                  <a:srgbClr val="FDFDFD"/>
                </a:solidFill>
                <a:latin typeface="Century Gothic"/>
                <a:cs typeface="Century Gothic"/>
              </a:rPr>
              <a:t>ri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ve</a:t>
            </a:r>
            <a:r>
              <a:rPr sz="1200" dirty="0">
                <a:solidFill>
                  <a:srgbClr val="FDFDFD"/>
                </a:solidFill>
                <a:latin typeface="Century Gothic"/>
                <a:cs typeface="Century Gothic"/>
              </a:rPr>
              <a:t> </a:t>
            </a:r>
            <a:r>
              <a:rPr sz="1200" spc="-15" dirty="0">
                <a:solidFill>
                  <a:srgbClr val="FDFDFD"/>
                </a:solidFill>
                <a:latin typeface="Century Gothic"/>
                <a:cs typeface="Century Gothic"/>
              </a:rPr>
              <a:t>V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ehic</a:t>
            </a:r>
            <a:r>
              <a:rPr sz="1200" spc="20" dirty="0">
                <a:solidFill>
                  <a:srgbClr val="FDFDFD"/>
                </a:solidFill>
                <a:latin typeface="Century Gothic"/>
                <a:cs typeface="Century Gothic"/>
              </a:rPr>
              <a:t>l</a:t>
            </a:r>
            <a:r>
              <a:rPr sz="1200" dirty="0">
                <a:solidFill>
                  <a:srgbClr val="FDFDFD"/>
                </a:solidFill>
                <a:latin typeface="Century Gothic"/>
                <a:cs typeface="Century Gothic"/>
              </a:rPr>
              <a:t>es 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f</a:t>
            </a:r>
            <a:r>
              <a:rPr sz="1200" spc="-20" dirty="0">
                <a:solidFill>
                  <a:srgbClr val="FDFDFD"/>
                </a:solidFill>
                <a:latin typeface="Century Gothic"/>
                <a:cs typeface="Century Gothic"/>
              </a:rPr>
              <a:t>o</a:t>
            </a:r>
            <a:r>
              <a:rPr sz="1200" spc="-5" dirty="0">
                <a:solidFill>
                  <a:srgbClr val="FDFDFD"/>
                </a:solidFill>
                <a:latin typeface="Century Gothic"/>
                <a:cs typeface="Century Gothic"/>
              </a:rPr>
              <a:t>r</a:t>
            </a:r>
            <a:r>
              <a:rPr sz="1200" spc="10" dirty="0">
                <a:solidFill>
                  <a:srgbClr val="FDFDFD"/>
                </a:solidFill>
                <a:latin typeface="Century Gothic"/>
                <a:cs typeface="Century Gothic"/>
              </a:rPr>
              <a:t> </a:t>
            </a:r>
            <a:r>
              <a:rPr sz="1200" spc="-30" dirty="0">
                <a:solidFill>
                  <a:srgbClr val="FDFDFD"/>
                </a:solidFill>
                <a:latin typeface="Century Gothic"/>
                <a:cs typeface="Century Gothic"/>
              </a:rPr>
              <a:t>t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he</a:t>
            </a:r>
            <a:r>
              <a:rPr sz="1200" spc="35" dirty="0">
                <a:solidFill>
                  <a:srgbClr val="FDFDFD"/>
                </a:solidFill>
                <a:latin typeface="Century Gothic"/>
                <a:cs typeface="Century Gothic"/>
              </a:rPr>
              <a:t> </a:t>
            </a:r>
            <a:r>
              <a:rPr sz="1200" spc="-20" dirty="0">
                <a:solidFill>
                  <a:srgbClr val="FDFDFD"/>
                </a:solidFill>
                <a:latin typeface="Century Gothic"/>
                <a:cs typeface="Century Gothic"/>
              </a:rPr>
              <a:t>F</a:t>
            </a:r>
            <a:r>
              <a:rPr sz="1200" spc="-5" dirty="0">
                <a:solidFill>
                  <a:srgbClr val="FDFDFD"/>
                </a:solidFill>
                <a:latin typeface="Century Gothic"/>
                <a:cs typeface="Century Gothic"/>
              </a:rPr>
              <a:t>irs</a:t>
            </a:r>
            <a:r>
              <a:rPr sz="1200" dirty="0">
                <a:solidFill>
                  <a:srgbClr val="FDFDFD"/>
                </a:solidFill>
                <a:latin typeface="Century Gothic"/>
                <a:cs typeface="Century Gothic"/>
              </a:rPr>
              <a:t>t</a:t>
            </a:r>
            <a:r>
              <a:rPr sz="1200" spc="15" dirty="0">
                <a:solidFill>
                  <a:srgbClr val="FDFDFD"/>
                </a:solidFill>
                <a:latin typeface="Century Gothic"/>
                <a:cs typeface="Century Gothic"/>
              </a:rPr>
              <a:t> 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R</a:t>
            </a:r>
            <a:r>
              <a:rPr sz="1200" dirty="0">
                <a:solidFill>
                  <a:srgbClr val="FDFDFD"/>
                </a:solidFill>
                <a:latin typeface="Century Gothic"/>
                <a:cs typeface="Century Gothic"/>
              </a:rPr>
              <a:t>esp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onder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4419600" y="2895600"/>
            <a:ext cx="3955288" cy="26367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Footer Placeholder 70">
            <a:extLst>
              <a:ext uri="{FF2B5EF4-FFF2-40B4-BE49-F238E27FC236}">
                <a16:creationId xmlns:a16="http://schemas.microsoft.com/office/drawing/2014/main" id="{F52B7C6D-D3A9-4F8E-AE77-B6C3BFC07F91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2700">
              <a:lnSpc>
                <a:spcPct val="100000"/>
              </a:lnSpc>
            </a:pPr>
            <a:r>
              <a:rPr lang="en-US" spc="-5"/>
              <a:t>Federal Fire Department San Diego Training</a:t>
            </a:r>
            <a:endParaRPr lang="en-US" spc="-15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29119" y="0"/>
            <a:ext cx="339090" cy="334010"/>
          </a:xfrm>
          <a:custGeom>
            <a:avLst/>
            <a:gdLst/>
            <a:ahLst/>
            <a:cxnLst/>
            <a:rect l="l" t="t" r="r" b="b"/>
            <a:pathLst>
              <a:path w="339090" h="334010">
                <a:moveTo>
                  <a:pt x="0" y="333476"/>
                </a:moveTo>
                <a:lnTo>
                  <a:pt x="339090" y="333476"/>
                </a:lnTo>
                <a:lnTo>
                  <a:pt x="339090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29119" y="6519138"/>
            <a:ext cx="339090" cy="339090"/>
          </a:xfrm>
          <a:custGeom>
            <a:avLst/>
            <a:gdLst/>
            <a:ahLst/>
            <a:cxnLst/>
            <a:rect l="l" t="t" r="r" b="b"/>
            <a:pathLst>
              <a:path w="339090" h="339090">
                <a:moveTo>
                  <a:pt x="0" y="338861"/>
                </a:moveTo>
                <a:lnTo>
                  <a:pt x="339090" y="338861"/>
                </a:lnTo>
                <a:lnTo>
                  <a:pt x="33909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7604" y="0"/>
            <a:ext cx="228600" cy="6858000"/>
          </a:xfrm>
          <a:custGeom>
            <a:avLst/>
            <a:gdLst/>
            <a:ahLst/>
            <a:cxnLst/>
            <a:rect l="l" t="t" r="r" b="b"/>
            <a:pathLst>
              <a:path w="228600" h="6858000">
                <a:moveTo>
                  <a:pt x="0" y="6857999"/>
                </a:moveTo>
                <a:lnTo>
                  <a:pt x="228605" y="6857999"/>
                </a:lnTo>
                <a:lnTo>
                  <a:pt x="228605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29119" y="0"/>
            <a:ext cx="228600" cy="334010"/>
          </a:xfrm>
          <a:custGeom>
            <a:avLst/>
            <a:gdLst/>
            <a:ahLst/>
            <a:cxnLst/>
            <a:rect l="l" t="t" r="r" b="b"/>
            <a:pathLst>
              <a:path w="228600" h="334010">
                <a:moveTo>
                  <a:pt x="0" y="333476"/>
                </a:moveTo>
                <a:lnTo>
                  <a:pt x="228600" y="333476"/>
                </a:lnTo>
                <a:lnTo>
                  <a:pt x="228600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29119" y="6519138"/>
            <a:ext cx="228600" cy="339090"/>
          </a:xfrm>
          <a:custGeom>
            <a:avLst/>
            <a:gdLst/>
            <a:ahLst/>
            <a:cxnLst/>
            <a:rect l="l" t="t" r="r" b="b"/>
            <a:pathLst>
              <a:path w="228600" h="339090">
                <a:moveTo>
                  <a:pt x="0" y="338861"/>
                </a:moveTo>
                <a:lnTo>
                  <a:pt x="228600" y="338861"/>
                </a:lnTo>
                <a:lnTo>
                  <a:pt x="2286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06209" y="0"/>
            <a:ext cx="194310" cy="6858000"/>
          </a:xfrm>
          <a:custGeom>
            <a:avLst/>
            <a:gdLst/>
            <a:ahLst/>
            <a:cxnLst/>
            <a:rect l="l" t="t" r="r" b="b"/>
            <a:pathLst>
              <a:path w="194309" h="6858000">
                <a:moveTo>
                  <a:pt x="0" y="6857999"/>
                </a:moveTo>
                <a:lnTo>
                  <a:pt x="194310" y="6857999"/>
                </a:lnTo>
                <a:lnTo>
                  <a:pt x="194310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491119" y="0"/>
            <a:ext cx="1482090" cy="334010"/>
          </a:xfrm>
          <a:custGeom>
            <a:avLst/>
            <a:gdLst/>
            <a:ahLst/>
            <a:cxnLst/>
            <a:rect l="l" t="t" r="r" b="b"/>
            <a:pathLst>
              <a:path w="1482089" h="334010">
                <a:moveTo>
                  <a:pt x="0" y="333476"/>
                </a:moveTo>
                <a:lnTo>
                  <a:pt x="1482077" y="333476"/>
                </a:lnTo>
                <a:lnTo>
                  <a:pt x="1482077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491119" y="6519138"/>
            <a:ext cx="1482090" cy="339090"/>
          </a:xfrm>
          <a:custGeom>
            <a:avLst/>
            <a:gdLst/>
            <a:ahLst/>
            <a:cxnLst/>
            <a:rect l="l" t="t" r="r" b="b"/>
            <a:pathLst>
              <a:path w="1482089" h="339090">
                <a:moveTo>
                  <a:pt x="0" y="338861"/>
                </a:moveTo>
                <a:lnTo>
                  <a:pt x="1482077" y="338861"/>
                </a:lnTo>
                <a:lnTo>
                  <a:pt x="1482077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00519" y="0"/>
            <a:ext cx="228600" cy="334010"/>
          </a:xfrm>
          <a:custGeom>
            <a:avLst/>
            <a:gdLst/>
            <a:ahLst/>
            <a:cxnLst/>
            <a:rect l="l" t="t" r="r" b="b"/>
            <a:pathLst>
              <a:path w="228600" h="334010">
                <a:moveTo>
                  <a:pt x="0" y="333476"/>
                </a:moveTo>
                <a:lnTo>
                  <a:pt x="228600" y="333476"/>
                </a:lnTo>
                <a:lnTo>
                  <a:pt x="228600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00519" y="6519138"/>
            <a:ext cx="228600" cy="339090"/>
          </a:xfrm>
          <a:custGeom>
            <a:avLst/>
            <a:gdLst/>
            <a:ahLst/>
            <a:cxnLst/>
            <a:rect l="l" t="t" r="r" b="b"/>
            <a:pathLst>
              <a:path w="228600" h="339090">
                <a:moveTo>
                  <a:pt x="0" y="338861"/>
                </a:moveTo>
                <a:lnTo>
                  <a:pt x="228600" y="338861"/>
                </a:lnTo>
                <a:lnTo>
                  <a:pt x="2286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29119" y="0"/>
            <a:ext cx="762000" cy="334010"/>
          </a:xfrm>
          <a:custGeom>
            <a:avLst/>
            <a:gdLst/>
            <a:ahLst/>
            <a:cxnLst/>
            <a:rect l="l" t="t" r="r" b="b"/>
            <a:pathLst>
              <a:path w="762000" h="334010">
                <a:moveTo>
                  <a:pt x="0" y="333476"/>
                </a:moveTo>
                <a:lnTo>
                  <a:pt x="762000" y="333476"/>
                </a:lnTo>
                <a:lnTo>
                  <a:pt x="762000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29119" y="6519138"/>
            <a:ext cx="762000" cy="339090"/>
          </a:xfrm>
          <a:custGeom>
            <a:avLst/>
            <a:gdLst/>
            <a:ahLst/>
            <a:cxnLst/>
            <a:rect l="l" t="t" r="r" b="b"/>
            <a:pathLst>
              <a:path w="762000" h="339090">
                <a:moveTo>
                  <a:pt x="0" y="338861"/>
                </a:moveTo>
                <a:lnTo>
                  <a:pt x="762000" y="338861"/>
                </a:lnTo>
                <a:lnTo>
                  <a:pt x="7620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706996" y="6519138"/>
            <a:ext cx="1524000" cy="339090"/>
          </a:xfrm>
          <a:custGeom>
            <a:avLst/>
            <a:gdLst/>
            <a:ahLst/>
            <a:cxnLst/>
            <a:rect l="l" t="t" r="r" b="b"/>
            <a:pathLst>
              <a:path w="1524000" h="339090">
                <a:moveTo>
                  <a:pt x="0" y="338861"/>
                </a:moveTo>
                <a:lnTo>
                  <a:pt x="1524000" y="338861"/>
                </a:lnTo>
                <a:lnTo>
                  <a:pt x="15240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992996" y="0"/>
            <a:ext cx="151130" cy="6858000"/>
          </a:xfrm>
          <a:custGeom>
            <a:avLst/>
            <a:gdLst/>
            <a:ahLst/>
            <a:cxnLst/>
            <a:rect l="l" t="t" r="r" b="b"/>
            <a:pathLst>
              <a:path w="151129" h="6858000">
                <a:moveTo>
                  <a:pt x="0" y="6857998"/>
                </a:moveTo>
                <a:lnTo>
                  <a:pt x="151002" y="6857998"/>
                </a:lnTo>
                <a:lnTo>
                  <a:pt x="151002" y="0"/>
                </a:lnTo>
                <a:lnTo>
                  <a:pt x="0" y="0"/>
                </a:lnTo>
                <a:lnTo>
                  <a:pt x="0" y="685799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230996" y="0"/>
            <a:ext cx="762000" cy="6858000"/>
          </a:xfrm>
          <a:custGeom>
            <a:avLst/>
            <a:gdLst/>
            <a:ahLst/>
            <a:cxnLst/>
            <a:rect l="l" t="t" r="r" b="b"/>
            <a:pathLst>
              <a:path w="762000" h="6858000">
                <a:moveTo>
                  <a:pt x="0" y="6858000"/>
                </a:moveTo>
                <a:lnTo>
                  <a:pt x="762000" y="6858000"/>
                </a:lnTo>
                <a:lnTo>
                  <a:pt x="762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963796" y="0"/>
            <a:ext cx="597535" cy="334010"/>
          </a:xfrm>
          <a:custGeom>
            <a:avLst/>
            <a:gdLst/>
            <a:ahLst/>
            <a:cxnLst/>
            <a:rect l="l" t="t" r="r" b="b"/>
            <a:pathLst>
              <a:path w="597535" h="334010">
                <a:moveTo>
                  <a:pt x="0" y="333476"/>
                </a:moveTo>
                <a:lnTo>
                  <a:pt x="597407" y="333476"/>
                </a:lnTo>
                <a:lnTo>
                  <a:pt x="597407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963796" y="6519138"/>
            <a:ext cx="2743200" cy="339090"/>
          </a:xfrm>
          <a:custGeom>
            <a:avLst/>
            <a:gdLst/>
            <a:ahLst/>
            <a:cxnLst/>
            <a:rect l="l" t="t" r="r" b="b"/>
            <a:pathLst>
              <a:path w="2743200" h="339090">
                <a:moveTo>
                  <a:pt x="0" y="338861"/>
                </a:moveTo>
                <a:lnTo>
                  <a:pt x="2743200" y="338861"/>
                </a:lnTo>
                <a:lnTo>
                  <a:pt x="27432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973197" y="0"/>
            <a:ext cx="228600" cy="334010"/>
          </a:xfrm>
          <a:custGeom>
            <a:avLst/>
            <a:gdLst/>
            <a:ahLst/>
            <a:cxnLst/>
            <a:rect l="l" t="t" r="r" b="b"/>
            <a:pathLst>
              <a:path w="228600" h="334010">
                <a:moveTo>
                  <a:pt x="0" y="333476"/>
                </a:moveTo>
                <a:lnTo>
                  <a:pt x="228600" y="333476"/>
                </a:lnTo>
                <a:lnTo>
                  <a:pt x="228600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973197" y="6519138"/>
            <a:ext cx="228600" cy="339090"/>
          </a:xfrm>
          <a:custGeom>
            <a:avLst/>
            <a:gdLst/>
            <a:ahLst/>
            <a:cxnLst/>
            <a:rect l="l" t="t" r="r" b="b"/>
            <a:pathLst>
              <a:path w="228600" h="339090">
                <a:moveTo>
                  <a:pt x="0" y="338861"/>
                </a:moveTo>
                <a:lnTo>
                  <a:pt x="228600" y="338861"/>
                </a:lnTo>
                <a:lnTo>
                  <a:pt x="2286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201797" y="0"/>
            <a:ext cx="762000" cy="334010"/>
          </a:xfrm>
          <a:custGeom>
            <a:avLst/>
            <a:gdLst/>
            <a:ahLst/>
            <a:cxnLst/>
            <a:rect l="l" t="t" r="r" b="b"/>
            <a:pathLst>
              <a:path w="762000" h="334010">
                <a:moveTo>
                  <a:pt x="0" y="333476"/>
                </a:moveTo>
                <a:lnTo>
                  <a:pt x="762000" y="333476"/>
                </a:lnTo>
                <a:lnTo>
                  <a:pt x="762000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201797" y="6519138"/>
            <a:ext cx="762000" cy="339090"/>
          </a:xfrm>
          <a:custGeom>
            <a:avLst/>
            <a:gdLst/>
            <a:ahLst/>
            <a:cxnLst/>
            <a:rect l="l" t="t" r="r" b="b"/>
            <a:pathLst>
              <a:path w="762000" h="339090">
                <a:moveTo>
                  <a:pt x="0" y="338861"/>
                </a:moveTo>
                <a:lnTo>
                  <a:pt x="762000" y="338861"/>
                </a:lnTo>
                <a:lnTo>
                  <a:pt x="7620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5728" y="5068688"/>
            <a:ext cx="9078595" cy="1133475"/>
          </a:xfrm>
          <a:custGeom>
            <a:avLst/>
            <a:gdLst/>
            <a:ahLst/>
            <a:cxnLst/>
            <a:rect l="l" t="t" r="r" b="b"/>
            <a:pathLst>
              <a:path w="9078595" h="1133475">
                <a:moveTo>
                  <a:pt x="0" y="1082721"/>
                </a:moveTo>
                <a:lnTo>
                  <a:pt x="74097" y="1087170"/>
                </a:lnTo>
                <a:lnTo>
                  <a:pt x="148338" y="1091588"/>
                </a:lnTo>
                <a:lnTo>
                  <a:pt x="222870" y="1095943"/>
                </a:lnTo>
                <a:lnTo>
                  <a:pt x="297835" y="1100204"/>
                </a:lnTo>
                <a:lnTo>
                  <a:pt x="373379" y="1104341"/>
                </a:lnTo>
                <a:lnTo>
                  <a:pt x="449647" y="1108322"/>
                </a:lnTo>
                <a:lnTo>
                  <a:pt x="526783" y="1112116"/>
                </a:lnTo>
                <a:lnTo>
                  <a:pt x="604932" y="1115692"/>
                </a:lnTo>
                <a:lnTo>
                  <a:pt x="684239" y="1119019"/>
                </a:lnTo>
                <a:lnTo>
                  <a:pt x="764848" y="1122064"/>
                </a:lnTo>
                <a:lnTo>
                  <a:pt x="846905" y="1124798"/>
                </a:lnTo>
                <a:lnTo>
                  <a:pt x="930554" y="1127190"/>
                </a:lnTo>
                <a:lnTo>
                  <a:pt x="1015939" y="1129207"/>
                </a:lnTo>
                <a:lnTo>
                  <a:pt x="1103206" y="1130818"/>
                </a:lnTo>
                <a:lnTo>
                  <a:pt x="1192499" y="1131994"/>
                </a:lnTo>
                <a:lnTo>
                  <a:pt x="1283964" y="1132701"/>
                </a:lnTo>
                <a:lnTo>
                  <a:pt x="1377743" y="1132910"/>
                </a:lnTo>
                <a:lnTo>
                  <a:pt x="1473984" y="1132589"/>
                </a:lnTo>
                <a:lnTo>
                  <a:pt x="1572829" y="1131707"/>
                </a:lnTo>
                <a:lnTo>
                  <a:pt x="1674425" y="1130232"/>
                </a:lnTo>
                <a:lnTo>
                  <a:pt x="1778609" y="1128426"/>
                </a:lnTo>
                <a:lnTo>
                  <a:pt x="1885076" y="1126533"/>
                </a:lnTo>
                <a:lnTo>
                  <a:pt x="1993764" y="1124494"/>
                </a:lnTo>
                <a:lnTo>
                  <a:pt x="2104609" y="1122252"/>
                </a:lnTo>
                <a:lnTo>
                  <a:pt x="2217550" y="1119749"/>
                </a:lnTo>
                <a:lnTo>
                  <a:pt x="2332524" y="1116926"/>
                </a:lnTo>
                <a:lnTo>
                  <a:pt x="2449469" y="1113726"/>
                </a:lnTo>
                <a:lnTo>
                  <a:pt x="2568322" y="1110091"/>
                </a:lnTo>
                <a:lnTo>
                  <a:pt x="2689021" y="1105964"/>
                </a:lnTo>
                <a:lnTo>
                  <a:pt x="2811503" y="1101286"/>
                </a:lnTo>
                <a:lnTo>
                  <a:pt x="2935707" y="1095999"/>
                </a:lnTo>
                <a:lnTo>
                  <a:pt x="3061569" y="1090045"/>
                </a:lnTo>
                <a:lnTo>
                  <a:pt x="3189028" y="1083367"/>
                </a:lnTo>
                <a:lnTo>
                  <a:pt x="3318021" y="1075907"/>
                </a:lnTo>
                <a:lnTo>
                  <a:pt x="3448486" y="1067606"/>
                </a:lnTo>
                <a:lnTo>
                  <a:pt x="3580359" y="1058408"/>
                </a:lnTo>
                <a:lnTo>
                  <a:pt x="3713580" y="1048253"/>
                </a:lnTo>
                <a:lnTo>
                  <a:pt x="3848085" y="1037085"/>
                </a:lnTo>
                <a:lnTo>
                  <a:pt x="3983812" y="1024844"/>
                </a:lnTo>
                <a:lnTo>
                  <a:pt x="4120699" y="1011474"/>
                </a:lnTo>
                <a:lnTo>
                  <a:pt x="4260922" y="996936"/>
                </a:lnTo>
                <a:lnTo>
                  <a:pt x="4406242" y="981268"/>
                </a:lnTo>
                <a:lnTo>
                  <a:pt x="4556025" y="964529"/>
                </a:lnTo>
                <a:lnTo>
                  <a:pt x="4709640" y="946776"/>
                </a:lnTo>
                <a:lnTo>
                  <a:pt x="4866455" y="928067"/>
                </a:lnTo>
                <a:lnTo>
                  <a:pt x="5025836" y="908460"/>
                </a:lnTo>
                <a:lnTo>
                  <a:pt x="5187152" y="888013"/>
                </a:lnTo>
                <a:lnTo>
                  <a:pt x="5349770" y="866784"/>
                </a:lnTo>
                <a:lnTo>
                  <a:pt x="5513059" y="844831"/>
                </a:lnTo>
                <a:lnTo>
                  <a:pt x="5676385" y="822211"/>
                </a:lnTo>
                <a:lnTo>
                  <a:pt x="5839117" y="798983"/>
                </a:lnTo>
                <a:lnTo>
                  <a:pt x="6000623" y="775203"/>
                </a:lnTo>
                <a:lnTo>
                  <a:pt x="6160269" y="750932"/>
                </a:lnTo>
                <a:lnTo>
                  <a:pt x="6317425" y="726225"/>
                </a:lnTo>
                <a:lnTo>
                  <a:pt x="6471457" y="701141"/>
                </a:lnTo>
                <a:lnTo>
                  <a:pt x="6621733" y="675738"/>
                </a:lnTo>
                <a:lnTo>
                  <a:pt x="6767621" y="650074"/>
                </a:lnTo>
                <a:lnTo>
                  <a:pt x="6908489" y="624206"/>
                </a:lnTo>
                <a:lnTo>
                  <a:pt x="7043705" y="598193"/>
                </a:lnTo>
                <a:lnTo>
                  <a:pt x="7172636" y="572092"/>
                </a:lnTo>
                <a:lnTo>
                  <a:pt x="7298305" y="545220"/>
                </a:lnTo>
                <a:lnTo>
                  <a:pt x="7423820" y="516973"/>
                </a:lnTo>
                <a:lnTo>
                  <a:pt x="7548731" y="487520"/>
                </a:lnTo>
                <a:lnTo>
                  <a:pt x="7672588" y="457032"/>
                </a:lnTo>
                <a:lnTo>
                  <a:pt x="7794942" y="425677"/>
                </a:lnTo>
                <a:lnTo>
                  <a:pt x="7915342" y="393625"/>
                </a:lnTo>
                <a:lnTo>
                  <a:pt x="8033340" y="361044"/>
                </a:lnTo>
                <a:lnTo>
                  <a:pt x="8148485" y="328105"/>
                </a:lnTo>
                <a:lnTo>
                  <a:pt x="8260329" y="294977"/>
                </a:lnTo>
                <a:lnTo>
                  <a:pt x="8368420" y="261828"/>
                </a:lnTo>
                <a:lnTo>
                  <a:pt x="8472310" y="228829"/>
                </a:lnTo>
                <a:lnTo>
                  <a:pt x="8571549" y="196148"/>
                </a:lnTo>
                <a:lnTo>
                  <a:pt x="8665687" y="163955"/>
                </a:lnTo>
                <a:lnTo>
                  <a:pt x="8754274" y="132418"/>
                </a:lnTo>
                <a:lnTo>
                  <a:pt x="8836862" y="101709"/>
                </a:lnTo>
                <a:lnTo>
                  <a:pt x="8912999" y="71994"/>
                </a:lnTo>
                <a:lnTo>
                  <a:pt x="8982237" y="43445"/>
                </a:lnTo>
                <a:lnTo>
                  <a:pt x="9044126" y="16230"/>
                </a:lnTo>
                <a:lnTo>
                  <a:pt x="9078271" y="0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5728" y="3486896"/>
            <a:ext cx="9078595" cy="871855"/>
          </a:xfrm>
          <a:custGeom>
            <a:avLst/>
            <a:gdLst/>
            <a:ahLst/>
            <a:cxnLst/>
            <a:rect l="l" t="t" r="r" b="b"/>
            <a:pathLst>
              <a:path w="9078595" h="871854">
                <a:moveTo>
                  <a:pt x="0" y="871362"/>
                </a:moveTo>
                <a:lnTo>
                  <a:pt x="39517" y="850427"/>
                </a:lnTo>
                <a:lnTo>
                  <a:pt x="79226" y="829494"/>
                </a:lnTo>
                <a:lnTo>
                  <a:pt x="119318" y="808565"/>
                </a:lnTo>
                <a:lnTo>
                  <a:pt x="159985" y="787643"/>
                </a:lnTo>
                <a:lnTo>
                  <a:pt x="201417" y="766730"/>
                </a:lnTo>
                <a:lnTo>
                  <a:pt x="243807" y="745829"/>
                </a:lnTo>
                <a:lnTo>
                  <a:pt x="287346" y="724941"/>
                </a:lnTo>
                <a:lnTo>
                  <a:pt x="332224" y="704070"/>
                </a:lnTo>
                <a:lnTo>
                  <a:pt x="378635" y="683217"/>
                </a:lnTo>
                <a:lnTo>
                  <a:pt x="426770" y="662384"/>
                </a:lnTo>
                <a:lnTo>
                  <a:pt x="476819" y="641574"/>
                </a:lnTo>
                <a:lnTo>
                  <a:pt x="528974" y="620789"/>
                </a:lnTo>
                <a:lnTo>
                  <a:pt x="583427" y="600032"/>
                </a:lnTo>
                <a:lnTo>
                  <a:pt x="640370" y="579305"/>
                </a:lnTo>
                <a:lnTo>
                  <a:pt x="699993" y="558609"/>
                </a:lnTo>
                <a:lnTo>
                  <a:pt x="762489" y="537948"/>
                </a:lnTo>
                <a:lnTo>
                  <a:pt x="828049" y="517323"/>
                </a:lnTo>
                <a:lnTo>
                  <a:pt x="896864" y="496737"/>
                </a:lnTo>
                <a:lnTo>
                  <a:pt x="969125" y="476193"/>
                </a:lnTo>
                <a:lnTo>
                  <a:pt x="1045025" y="455691"/>
                </a:lnTo>
                <a:lnTo>
                  <a:pt x="1124420" y="434762"/>
                </a:lnTo>
                <a:lnTo>
                  <a:pt x="1206976" y="413029"/>
                </a:lnTo>
                <a:lnTo>
                  <a:pt x="1292584" y="390639"/>
                </a:lnTo>
                <a:lnTo>
                  <a:pt x="1381138" y="367739"/>
                </a:lnTo>
                <a:lnTo>
                  <a:pt x="1472532" y="344477"/>
                </a:lnTo>
                <a:lnTo>
                  <a:pt x="1566657" y="320999"/>
                </a:lnTo>
                <a:lnTo>
                  <a:pt x="1663407" y="297452"/>
                </a:lnTo>
                <a:lnTo>
                  <a:pt x="1762675" y="273984"/>
                </a:lnTo>
                <a:lnTo>
                  <a:pt x="1864354" y="250740"/>
                </a:lnTo>
                <a:lnTo>
                  <a:pt x="1968336" y="227869"/>
                </a:lnTo>
                <a:lnTo>
                  <a:pt x="2074515" y="205517"/>
                </a:lnTo>
                <a:lnTo>
                  <a:pt x="2182783" y="183831"/>
                </a:lnTo>
                <a:lnTo>
                  <a:pt x="2293034" y="162958"/>
                </a:lnTo>
                <a:lnTo>
                  <a:pt x="2405160" y="143045"/>
                </a:lnTo>
                <a:lnTo>
                  <a:pt x="2519054" y="124239"/>
                </a:lnTo>
                <a:lnTo>
                  <a:pt x="2634610" y="106687"/>
                </a:lnTo>
                <a:lnTo>
                  <a:pt x="2751719" y="90536"/>
                </a:lnTo>
                <a:lnTo>
                  <a:pt x="2870276" y="75933"/>
                </a:lnTo>
                <a:lnTo>
                  <a:pt x="2990173" y="63025"/>
                </a:lnTo>
                <a:lnTo>
                  <a:pt x="3111303" y="51958"/>
                </a:lnTo>
                <a:lnTo>
                  <a:pt x="3234319" y="42339"/>
                </a:lnTo>
                <a:lnTo>
                  <a:pt x="3359831" y="33678"/>
                </a:lnTo>
                <a:lnTo>
                  <a:pt x="3487723" y="25986"/>
                </a:lnTo>
                <a:lnTo>
                  <a:pt x="3617880" y="19272"/>
                </a:lnTo>
                <a:lnTo>
                  <a:pt x="3750186" y="13543"/>
                </a:lnTo>
                <a:lnTo>
                  <a:pt x="3884525" y="8809"/>
                </a:lnTo>
                <a:lnTo>
                  <a:pt x="4020781" y="5079"/>
                </a:lnTo>
                <a:lnTo>
                  <a:pt x="4158839" y="2361"/>
                </a:lnTo>
                <a:lnTo>
                  <a:pt x="4298583" y="665"/>
                </a:lnTo>
                <a:lnTo>
                  <a:pt x="4439897" y="0"/>
                </a:lnTo>
                <a:lnTo>
                  <a:pt x="4582666" y="373"/>
                </a:lnTo>
                <a:lnTo>
                  <a:pt x="4726773" y="1794"/>
                </a:lnTo>
                <a:lnTo>
                  <a:pt x="4872103" y="4273"/>
                </a:lnTo>
                <a:lnTo>
                  <a:pt x="5018541" y="7817"/>
                </a:lnTo>
                <a:lnTo>
                  <a:pt x="5165970" y="12436"/>
                </a:lnTo>
                <a:lnTo>
                  <a:pt x="5314275" y="18138"/>
                </a:lnTo>
                <a:lnTo>
                  <a:pt x="5463340" y="24932"/>
                </a:lnTo>
                <a:lnTo>
                  <a:pt x="5613050" y="32828"/>
                </a:lnTo>
                <a:lnTo>
                  <a:pt x="5763288" y="41834"/>
                </a:lnTo>
                <a:lnTo>
                  <a:pt x="5913939" y="51958"/>
                </a:lnTo>
                <a:lnTo>
                  <a:pt x="6069565" y="64195"/>
                </a:lnTo>
                <a:lnTo>
                  <a:pt x="6233905" y="79317"/>
                </a:lnTo>
                <a:lnTo>
                  <a:pt x="6405612" y="97004"/>
                </a:lnTo>
                <a:lnTo>
                  <a:pt x="6583334" y="116936"/>
                </a:lnTo>
                <a:lnTo>
                  <a:pt x="6765724" y="138791"/>
                </a:lnTo>
                <a:lnTo>
                  <a:pt x="6951431" y="162249"/>
                </a:lnTo>
                <a:lnTo>
                  <a:pt x="7139106" y="186989"/>
                </a:lnTo>
                <a:lnTo>
                  <a:pt x="7327400" y="212692"/>
                </a:lnTo>
                <a:lnTo>
                  <a:pt x="7514964" y="239035"/>
                </a:lnTo>
                <a:lnTo>
                  <a:pt x="7700448" y="265699"/>
                </a:lnTo>
                <a:lnTo>
                  <a:pt x="7882503" y="292364"/>
                </a:lnTo>
                <a:lnTo>
                  <a:pt x="8059779" y="318707"/>
                </a:lnTo>
                <a:lnTo>
                  <a:pt x="8230929" y="344409"/>
                </a:lnTo>
                <a:lnTo>
                  <a:pt x="8394601" y="369150"/>
                </a:lnTo>
                <a:lnTo>
                  <a:pt x="8549447" y="392608"/>
                </a:lnTo>
                <a:lnTo>
                  <a:pt x="8694117" y="414463"/>
                </a:lnTo>
                <a:lnTo>
                  <a:pt x="8827262" y="434394"/>
                </a:lnTo>
                <a:lnTo>
                  <a:pt x="8947534" y="452082"/>
                </a:lnTo>
                <a:lnTo>
                  <a:pt x="9053582" y="467204"/>
                </a:lnTo>
                <a:lnTo>
                  <a:pt x="9078271" y="470543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3853" y="5640781"/>
            <a:ext cx="3004820" cy="1211580"/>
          </a:xfrm>
          <a:custGeom>
            <a:avLst/>
            <a:gdLst/>
            <a:ahLst/>
            <a:cxnLst/>
            <a:rect l="l" t="t" r="r" b="b"/>
            <a:pathLst>
              <a:path w="3004820" h="1211579">
                <a:moveTo>
                  <a:pt x="0" y="0"/>
                </a:moveTo>
                <a:lnTo>
                  <a:pt x="165473" y="75222"/>
                </a:lnTo>
                <a:lnTo>
                  <a:pt x="330718" y="150224"/>
                </a:lnTo>
                <a:lnTo>
                  <a:pt x="495505" y="224785"/>
                </a:lnTo>
                <a:lnTo>
                  <a:pt x="659604" y="298685"/>
                </a:lnTo>
                <a:lnTo>
                  <a:pt x="822786" y="371704"/>
                </a:lnTo>
                <a:lnTo>
                  <a:pt x="984822" y="443620"/>
                </a:lnTo>
                <a:lnTo>
                  <a:pt x="1145481" y="514214"/>
                </a:lnTo>
                <a:lnTo>
                  <a:pt x="1304536" y="583265"/>
                </a:lnTo>
                <a:lnTo>
                  <a:pt x="1461755" y="650553"/>
                </a:lnTo>
                <a:lnTo>
                  <a:pt x="1616910" y="715856"/>
                </a:lnTo>
                <a:lnTo>
                  <a:pt x="1769771" y="778956"/>
                </a:lnTo>
                <a:lnTo>
                  <a:pt x="1920109" y="839630"/>
                </a:lnTo>
                <a:lnTo>
                  <a:pt x="2067693" y="897659"/>
                </a:lnTo>
                <a:lnTo>
                  <a:pt x="2212296" y="952823"/>
                </a:lnTo>
                <a:lnTo>
                  <a:pt x="2353687" y="1004901"/>
                </a:lnTo>
                <a:lnTo>
                  <a:pt x="2491637" y="1053671"/>
                </a:lnTo>
                <a:lnTo>
                  <a:pt x="2625915" y="1098915"/>
                </a:lnTo>
                <a:lnTo>
                  <a:pt x="2756294" y="1140412"/>
                </a:lnTo>
                <a:lnTo>
                  <a:pt x="2882543" y="1177940"/>
                </a:lnTo>
                <a:lnTo>
                  <a:pt x="3004433" y="1211280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5728" y="5284470"/>
            <a:ext cx="9078595" cy="1467485"/>
          </a:xfrm>
          <a:custGeom>
            <a:avLst/>
            <a:gdLst/>
            <a:ahLst/>
            <a:cxnLst/>
            <a:rect l="l" t="t" r="r" b="b"/>
            <a:pathLst>
              <a:path w="9078595" h="1467484">
                <a:moveTo>
                  <a:pt x="0" y="0"/>
                </a:moveTo>
                <a:lnTo>
                  <a:pt x="42930" y="14997"/>
                </a:lnTo>
                <a:lnTo>
                  <a:pt x="86045" y="30029"/>
                </a:lnTo>
                <a:lnTo>
                  <a:pt x="129530" y="45127"/>
                </a:lnTo>
                <a:lnTo>
                  <a:pt x="173569" y="60326"/>
                </a:lnTo>
                <a:lnTo>
                  <a:pt x="218347" y="75658"/>
                </a:lnTo>
                <a:lnTo>
                  <a:pt x="264049" y="91158"/>
                </a:lnTo>
                <a:lnTo>
                  <a:pt x="310861" y="106858"/>
                </a:lnTo>
                <a:lnTo>
                  <a:pt x="358966" y="122792"/>
                </a:lnTo>
                <a:lnTo>
                  <a:pt x="408549" y="138994"/>
                </a:lnTo>
                <a:lnTo>
                  <a:pt x="459796" y="155497"/>
                </a:lnTo>
                <a:lnTo>
                  <a:pt x="512891" y="172334"/>
                </a:lnTo>
                <a:lnTo>
                  <a:pt x="568019" y="189539"/>
                </a:lnTo>
                <a:lnTo>
                  <a:pt x="625365" y="207145"/>
                </a:lnTo>
                <a:lnTo>
                  <a:pt x="685113" y="225187"/>
                </a:lnTo>
                <a:lnTo>
                  <a:pt x="747449" y="243696"/>
                </a:lnTo>
                <a:lnTo>
                  <a:pt x="812557" y="262707"/>
                </a:lnTo>
                <a:lnTo>
                  <a:pt x="880623" y="282253"/>
                </a:lnTo>
                <a:lnTo>
                  <a:pt x="951830" y="302368"/>
                </a:lnTo>
                <a:lnTo>
                  <a:pt x="1026365" y="323084"/>
                </a:lnTo>
                <a:lnTo>
                  <a:pt x="1104411" y="344436"/>
                </a:lnTo>
                <a:lnTo>
                  <a:pt x="1186211" y="366669"/>
                </a:lnTo>
                <a:lnTo>
                  <a:pt x="1271737" y="389952"/>
                </a:lnTo>
                <a:lnTo>
                  <a:pt x="1360767" y="414180"/>
                </a:lnTo>
                <a:lnTo>
                  <a:pt x="1453077" y="439246"/>
                </a:lnTo>
                <a:lnTo>
                  <a:pt x="1548444" y="465041"/>
                </a:lnTo>
                <a:lnTo>
                  <a:pt x="1646647" y="491461"/>
                </a:lnTo>
                <a:lnTo>
                  <a:pt x="1747463" y="518397"/>
                </a:lnTo>
                <a:lnTo>
                  <a:pt x="1850668" y="545743"/>
                </a:lnTo>
                <a:lnTo>
                  <a:pt x="1956040" y="573392"/>
                </a:lnTo>
                <a:lnTo>
                  <a:pt x="2063357" y="601237"/>
                </a:lnTo>
                <a:lnTo>
                  <a:pt x="2172396" y="629171"/>
                </a:lnTo>
                <a:lnTo>
                  <a:pt x="2282934" y="657087"/>
                </a:lnTo>
                <a:lnTo>
                  <a:pt x="2394749" y="684879"/>
                </a:lnTo>
                <a:lnTo>
                  <a:pt x="2507617" y="712439"/>
                </a:lnTo>
                <a:lnTo>
                  <a:pt x="2621316" y="739661"/>
                </a:lnTo>
                <a:lnTo>
                  <a:pt x="2735624" y="766437"/>
                </a:lnTo>
                <a:lnTo>
                  <a:pt x="2850318" y="792661"/>
                </a:lnTo>
                <a:lnTo>
                  <a:pt x="2965175" y="818227"/>
                </a:lnTo>
                <a:lnTo>
                  <a:pt x="3079972" y="843026"/>
                </a:lnTo>
                <a:lnTo>
                  <a:pt x="3194488" y="866952"/>
                </a:lnTo>
                <a:lnTo>
                  <a:pt x="3310250" y="890441"/>
                </a:lnTo>
                <a:lnTo>
                  <a:pt x="3428732" y="913965"/>
                </a:lnTo>
                <a:lnTo>
                  <a:pt x="3549627" y="937471"/>
                </a:lnTo>
                <a:lnTo>
                  <a:pt x="3672628" y="960907"/>
                </a:lnTo>
                <a:lnTo>
                  <a:pt x="3797428" y="984218"/>
                </a:lnTo>
                <a:lnTo>
                  <a:pt x="3923719" y="1007351"/>
                </a:lnTo>
                <a:lnTo>
                  <a:pt x="4051195" y="1030252"/>
                </a:lnTo>
                <a:lnTo>
                  <a:pt x="4179548" y="1052869"/>
                </a:lnTo>
                <a:lnTo>
                  <a:pt x="4308472" y="1075147"/>
                </a:lnTo>
                <a:lnTo>
                  <a:pt x="4437659" y="1097033"/>
                </a:lnTo>
                <a:lnTo>
                  <a:pt x="4566802" y="1118475"/>
                </a:lnTo>
                <a:lnTo>
                  <a:pt x="4695594" y="1139417"/>
                </a:lnTo>
                <a:lnTo>
                  <a:pt x="4823728" y="1159807"/>
                </a:lnTo>
                <a:lnTo>
                  <a:pt x="4950897" y="1179592"/>
                </a:lnTo>
                <a:lnTo>
                  <a:pt x="5076794" y="1198717"/>
                </a:lnTo>
                <a:lnTo>
                  <a:pt x="5201112" y="1217130"/>
                </a:lnTo>
                <a:lnTo>
                  <a:pt x="5323543" y="1234776"/>
                </a:lnTo>
                <a:lnTo>
                  <a:pt x="5443781" y="1251603"/>
                </a:lnTo>
                <a:lnTo>
                  <a:pt x="5561519" y="1267558"/>
                </a:lnTo>
                <a:lnTo>
                  <a:pt x="5676449" y="1282585"/>
                </a:lnTo>
                <a:lnTo>
                  <a:pt x="5790250" y="1296707"/>
                </a:lnTo>
                <a:lnTo>
                  <a:pt x="5904649" y="1310004"/>
                </a:lnTo>
                <a:lnTo>
                  <a:pt x="6019351" y="1322511"/>
                </a:lnTo>
                <a:lnTo>
                  <a:pt x="6134063" y="1334265"/>
                </a:lnTo>
                <a:lnTo>
                  <a:pt x="6248490" y="1345299"/>
                </a:lnTo>
                <a:lnTo>
                  <a:pt x="6362339" y="1355651"/>
                </a:lnTo>
                <a:lnTo>
                  <a:pt x="6475315" y="1365356"/>
                </a:lnTo>
                <a:lnTo>
                  <a:pt x="6587124" y="1374450"/>
                </a:lnTo>
                <a:lnTo>
                  <a:pt x="6697472" y="1382967"/>
                </a:lnTo>
                <a:lnTo>
                  <a:pt x="6806066" y="1390944"/>
                </a:lnTo>
                <a:lnTo>
                  <a:pt x="6912611" y="1398417"/>
                </a:lnTo>
                <a:lnTo>
                  <a:pt x="7016813" y="1405421"/>
                </a:lnTo>
                <a:lnTo>
                  <a:pt x="7118378" y="1411991"/>
                </a:lnTo>
                <a:lnTo>
                  <a:pt x="7217012" y="1418163"/>
                </a:lnTo>
                <a:lnTo>
                  <a:pt x="7312421" y="1423973"/>
                </a:lnTo>
                <a:lnTo>
                  <a:pt x="7404311" y="1429457"/>
                </a:lnTo>
                <a:lnTo>
                  <a:pt x="7492388" y="1434650"/>
                </a:lnTo>
                <a:lnTo>
                  <a:pt x="7576358" y="1439587"/>
                </a:lnTo>
                <a:lnTo>
                  <a:pt x="7655927" y="1444305"/>
                </a:lnTo>
                <a:lnTo>
                  <a:pt x="7730801" y="1448838"/>
                </a:lnTo>
                <a:lnTo>
                  <a:pt x="7800619" y="1452972"/>
                </a:lnTo>
                <a:lnTo>
                  <a:pt x="7865416" y="1456492"/>
                </a:lnTo>
                <a:lnTo>
                  <a:pt x="7925542" y="1459439"/>
                </a:lnTo>
                <a:lnTo>
                  <a:pt x="7981349" y="1461853"/>
                </a:lnTo>
                <a:lnTo>
                  <a:pt x="8033190" y="1463775"/>
                </a:lnTo>
                <a:lnTo>
                  <a:pt x="8081415" y="1465244"/>
                </a:lnTo>
                <a:lnTo>
                  <a:pt x="8126376" y="1466300"/>
                </a:lnTo>
                <a:lnTo>
                  <a:pt x="8168426" y="1466983"/>
                </a:lnTo>
                <a:lnTo>
                  <a:pt x="8207916" y="1467334"/>
                </a:lnTo>
                <a:lnTo>
                  <a:pt x="8245198" y="1467393"/>
                </a:lnTo>
                <a:lnTo>
                  <a:pt x="8280624" y="1467199"/>
                </a:lnTo>
                <a:lnTo>
                  <a:pt x="8347312" y="1466215"/>
                </a:lnTo>
                <a:lnTo>
                  <a:pt x="8410796" y="1464702"/>
                </a:lnTo>
                <a:lnTo>
                  <a:pt x="8473890" y="1462982"/>
                </a:lnTo>
                <a:lnTo>
                  <a:pt x="8506170" y="1462144"/>
                </a:lnTo>
                <a:lnTo>
                  <a:pt x="8539407" y="1461374"/>
                </a:lnTo>
                <a:lnTo>
                  <a:pt x="8573954" y="1460713"/>
                </a:lnTo>
                <a:lnTo>
                  <a:pt x="8608787" y="1460032"/>
                </a:lnTo>
                <a:lnTo>
                  <a:pt x="8675585" y="1458170"/>
                </a:lnTo>
                <a:lnTo>
                  <a:pt x="8738899" y="1455703"/>
                </a:lnTo>
                <a:lnTo>
                  <a:pt x="8799138" y="1452701"/>
                </a:lnTo>
                <a:lnTo>
                  <a:pt x="8856712" y="1449236"/>
                </a:lnTo>
                <a:lnTo>
                  <a:pt x="8912031" y="1445380"/>
                </a:lnTo>
                <a:lnTo>
                  <a:pt x="8965505" y="1441203"/>
                </a:lnTo>
                <a:lnTo>
                  <a:pt x="9017545" y="1436777"/>
                </a:lnTo>
                <a:lnTo>
                  <a:pt x="9068559" y="1432174"/>
                </a:lnTo>
                <a:lnTo>
                  <a:pt x="9078271" y="1431271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215133" y="5137581"/>
            <a:ext cx="6929120" cy="1714500"/>
          </a:xfrm>
          <a:custGeom>
            <a:avLst/>
            <a:gdLst/>
            <a:ahLst/>
            <a:cxnLst/>
            <a:rect l="l" t="t" r="r" b="b"/>
            <a:pathLst>
              <a:path w="6929120" h="1714500">
                <a:moveTo>
                  <a:pt x="0" y="1714480"/>
                </a:moveTo>
                <a:lnTo>
                  <a:pt x="48751" y="1659572"/>
                </a:lnTo>
                <a:lnTo>
                  <a:pt x="97859" y="1604752"/>
                </a:lnTo>
                <a:lnTo>
                  <a:pt x="147680" y="1550111"/>
                </a:lnTo>
                <a:lnTo>
                  <a:pt x="198571" y="1495737"/>
                </a:lnTo>
                <a:lnTo>
                  <a:pt x="250888" y="1441719"/>
                </a:lnTo>
                <a:lnTo>
                  <a:pt x="304988" y="1388146"/>
                </a:lnTo>
                <a:lnTo>
                  <a:pt x="332819" y="1361555"/>
                </a:lnTo>
                <a:lnTo>
                  <a:pt x="361229" y="1335109"/>
                </a:lnTo>
                <a:lnTo>
                  <a:pt x="390263" y="1308818"/>
                </a:lnTo>
                <a:lnTo>
                  <a:pt x="419965" y="1282695"/>
                </a:lnTo>
                <a:lnTo>
                  <a:pt x="450381" y="1256750"/>
                </a:lnTo>
                <a:lnTo>
                  <a:pt x="481555" y="1230995"/>
                </a:lnTo>
                <a:lnTo>
                  <a:pt x="513531" y="1205440"/>
                </a:lnTo>
                <a:lnTo>
                  <a:pt x="546354" y="1180097"/>
                </a:lnTo>
                <a:lnTo>
                  <a:pt x="580218" y="1154766"/>
                </a:lnTo>
                <a:lnTo>
                  <a:pt x="615258" y="1129281"/>
                </a:lnTo>
                <a:lnTo>
                  <a:pt x="651371" y="1103695"/>
                </a:lnTo>
                <a:lnTo>
                  <a:pt x="688454" y="1078062"/>
                </a:lnTo>
                <a:lnTo>
                  <a:pt x="726406" y="1052434"/>
                </a:lnTo>
                <a:lnTo>
                  <a:pt x="765123" y="1026866"/>
                </a:lnTo>
                <a:lnTo>
                  <a:pt x="804502" y="1001411"/>
                </a:lnTo>
                <a:lnTo>
                  <a:pt x="844442" y="976122"/>
                </a:lnTo>
                <a:lnTo>
                  <a:pt x="884839" y="951053"/>
                </a:lnTo>
                <a:lnTo>
                  <a:pt x="925591" y="926257"/>
                </a:lnTo>
                <a:lnTo>
                  <a:pt x="966596" y="901787"/>
                </a:lnTo>
                <a:lnTo>
                  <a:pt x="1007751" y="877698"/>
                </a:lnTo>
                <a:lnTo>
                  <a:pt x="1048952" y="854042"/>
                </a:lnTo>
                <a:lnTo>
                  <a:pt x="1090099" y="830873"/>
                </a:lnTo>
                <a:lnTo>
                  <a:pt x="1131087" y="808245"/>
                </a:lnTo>
                <a:lnTo>
                  <a:pt x="1171815" y="786210"/>
                </a:lnTo>
                <a:lnTo>
                  <a:pt x="1212180" y="764823"/>
                </a:lnTo>
                <a:lnTo>
                  <a:pt x="1252079" y="744136"/>
                </a:lnTo>
                <a:lnTo>
                  <a:pt x="1291410" y="724203"/>
                </a:lnTo>
                <a:lnTo>
                  <a:pt x="1330070" y="705078"/>
                </a:lnTo>
                <a:lnTo>
                  <a:pt x="1367655" y="686881"/>
                </a:lnTo>
                <a:lnTo>
                  <a:pt x="1403966" y="669643"/>
                </a:lnTo>
                <a:lnTo>
                  <a:pt x="1439213" y="653284"/>
                </a:lnTo>
                <a:lnTo>
                  <a:pt x="1507353" y="622880"/>
                </a:lnTo>
                <a:lnTo>
                  <a:pt x="1573745" y="595031"/>
                </a:lnTo>
                <a:lnTo>
                  <a:pt x="1640063" y="569095"/>
                </a:lnTo>
                <a:lnTo>
                  <a:pt x="1707979" y="544431"/>
                </a:lnTo>
                <a:lnTo>
                  <a:pt x="1779166" y="520398"/>
                </a:lnTo>
                <a:lnTo>
                  <a:pt x="1816509" y="508418"/>
                </a:lnTo>
                <a:lnTo>
                  <a:pt x="1855297" y="496356"/>
                </a:lnTo>
                <a:lnTo>
                  <a:pt x="1895739" y="484131"/>
                </a:lnTo>
                <a:lnTo>
                  <a:pt x="1938044" y="471663"/>
                </a:lnTo>
                <a:lnTo>
                  <a:pt x="1982421" y="458873"/>
                </a:lnTo>
                <a:lnTo>
                  <a:pt x="2029079" y="445679"/>
                </a:lnTo>
                <a:lnTo>
                  <a:pt x="2078228" y="432003"/>
                </a:lnTo>
                <a:lnTo>
                  <a:pt x="2130698" y="417772"/>
                </a:lnTo>
                <a:lnTo>
                  <a:pt x="2186898" y="403058"/>
                </a:lnTo>
                <a:lnTo>
                  <a:pt x="2246399" y="387943"/>
                </a:lnTo>
                <a:lnTo>
                  <a:pt x="2308775" y="372505"/>
                </a:lnTo>
                <a:lnTo>
                  <a:pt x="2373598" y="356825"/>
                </a:lnTo>
                <a:lnTo>
                  <a:pt x="2440440" y="340983"/>
                </a:lnTo>
                <a:lnTo>
                  <a:pt x="2508873" y="325058"/>
                </a:lnTo>
                <a:lnTo>
                  <a:pt x="2578471" y="309130"/>
                </a:lnTo>
                <a:lnTo>
                  <a:pt x="2648806" y="293280"/>
                </a:lnTo>
                <a:lnTo>
                  <a:pt x="2719451" y="277587"/>
                </a:lnTo>
                <a:lnTo>
                  <a:pt x="2789977" y="262131"/>
                </a:lnTo>
                <a:lnTo>
                  <a:pt x="2859957" y="246992"/>
                </a:lnTo>
                <a:lnTo>
                  <a:pt x="2928965" y="232251"/>
                </a:lnTo>
                <a:lnTo>
                  <a:pt x="2996572" y="217986"/>
                </a:lnTo>
                <a:lnTo>
                  <a:pt x="3062351" y="204278"/>
                </a:lnTo>
                <a:lnTo>
                  <a:pt x="3125874" y="191207"/>
                </a:lnTo>
                <a:lnTo>
                  <a:pt x="3186714" y="178852"/>
                </a:lnTo>
                <a:lnTo>
                  <a:pt x="3244444" y="167295"/>
                </a:lnTo>
                <a:lnTo>
                  <a:pt x="3298636" y="156613"/>
                </a:lnTo>
                <a:lnTo>
                  <a:pt x="3348863" y="146888"/>
                </a:lnTo>
                <a:lnTo>
                  <a:pt x="3394992" y="138151"/>
                </a:lnTo>
                <a:lnTo>
                  <a:pt x="3437432" y="130298"/>
                </a:lnTo>
                <a:lnTo>
                  <a:pt x="3476560" y="123261"/>
                </a:lnTo>
                <a:lnTo>
                  <a:pt x="3546395" y="111372"/>
                </a:lnTo>
                <a:lnTo>
                  <a:pt x="3607529" y="101947"/>
                </a:lnTo>
                <a:lnTo>
                  <a:pt x="3662990" y="94453"/>
                </a:lnTo>
                <a:lnTo>
                  <a:pt x="3715808" y="88353"/>
                </a:lnTo>
                <a:lnTo>
                  <a:pt x="3769014" y="83114"/>
                </a:lnTo>
                <a:lnTo>
                  <a:pt x="3825636" y="78201"/>
                </a:lnTo>
                <a:lnTo>
                  <a:pt x="3888705" y="73078"/>
                </a:lnTo>
                <a:lnTo>
                  <a:pt x="3923604" y="70270"/>
                </a:lnTo>
                <a:lnTo>
                  <a:pt x="3961251" y="67210"/>
                </a:lnTo>
                <a:lnTo>
                  <a:pt x="4002024" y="63830"/>
                </a:lnTo>
                <a:lnTo>
                  <a:pt x="4045663" y="60255"/>
                </a:lnTo>
                <a:lnTo>
                  <a:pt x="4091547" y="56662"/>
                </a:lnTo>
                <a:lnTo>
                  <a:pt x="4139452" y="53066"/>
                </a:lnTo>
                <a:lnTo>
                  <a:pt x="4189154" y="49480"/>
                </a:lnTo>
                <a:lnTo>
                  <a:pt x="4240432" y="45917"/>
                </a:lnTo>
                <a:lnTo>
                  <a:pt x="4293062" y="42391"/>
                </a:lnTo>
                <a:lnTo>
                  <a:pt x="4346821" y="38915"/>
                </a:lnTo>
                <a:lnTo>
                  <a:pt x="4401486" y="35502"/>
                </a:lnTo>
                <a:lnTo>
                  <a:pt x="4456834" y="32166"/>
                </a:lnTo>
                <a:lnTo>
                  <a:pt x="4512643" y="28921"/>
                </a:lnTo>
                <a:lnTo>
                  <a:pt x="4568688" y="25779"/>
                </a:lnTo>
                <a:lnTo>
                  <a:pt x="4624748" y="22755"/>
                </a:lnTo>
                <a:lnTo>
                  <a:pt x="4680599" y="19862"/>
                </a:lnTo>
                <a:lnTo>
                  <a:pt x="4736018" y="17112"/>
                </a:lnTo>
                <a:lnTo>
                  <a:pt x="4790783" y="14520"/>
                </a:lnTo>
                <a:lnTo>
                  <a:pt x="4844670" y="12099"/>
                </a:lnTo>
                <a:lnTo>
                  <a:pt x="4897456" y="9863"/>
                </a:lnTo>
                <a:lnTo>
                  <a:pt x="4948918" y="7824"/>
                </a:lnTo>
                <a:lnTo>
                  <a:pt x="4998833" y="5997"/>
                </a:lnTo>
                <a:lnTo>
                  <a:pt x="5046980" y="4394"/>
                </a:lnTo>
                <a:lnTo>
                  <a:pt x="5095696" y="3053"/>
                </a:lnTo>
                <a:lnTo>
                  <a:pt x="5147061" y="1987"/>
                </a:lnTo>
                <a:lnTo>
                  <a:pt x="5200520" y="1173"/>
                </a:lnTo>
                <a:lnTo>
                  <a:pt x="5255515" y="590"/>
                </a:lnTo>
                <a:lnTo>
                  <a:pt x="5311489" y="215"/>
                </a:lnTo>
                <a:lnTo>
                  <a:pt x="5367886" y="26"/>
                </a:lnTo>
                <a:lnTo>
                  <a:pt x="5424149" y="0"/>
                </a:lnTo>
                <a:lnTo>
                  <a:pt x="5479722" y="115"/>
                </a:lnTo>
                <a:lnTo>
                  <a:pt x="5534048" y="349"/>
                </a:lnTo>
                <a:lnTo>
                  <a:pt x="5586571" y="679"/>
                </a:lnTo>
                <a:lnTo>
                  <a:pt x="5636733" y="1084"/>
                </a:lnTo>
                <a:lnTo>
                  <a:pt x="5683978" y="1541"/>
                </a:lnTo>
                <a:lnTo>
                  <a:pt x="5727750" y="2028"/>
                </a:lnTo>
                <a:lnTo>
                  <a:pt x="5767491" y="2522"/>
                </a:lnTo>
                <a:lnTo>
                  <a:pt x="5832656" y="3443"/>
                </a:lnTo>
                <a:lnTo>
                  <a:pt x="5875021" y="4127"/>
                </a:lnTo>
                <a:lnTo>
                  <a:pt x="5890133" y="4394"/>
                </a:lnTo>
                <a:lnTo>
                  <a:pt x="6495796" y="4394"/>
                </a:lnTo>
                <a:lnTo>
                  <a:pt x="6545803" y="5858"/>
                </a:lnTo>
                <a:lnTo>
                  <a:pt x="6594623" y="7815"/>
                </a:lnTo>
                <a:lnTo>
                  <a:pt x="6641897" y="10156"/>
                </a:lnTo>
                <a:lnTo>
                  <a:pt x="6687269" y="12772"/>
                </a:lnTo>
                <a:lnTo>
                  <a:pt x="6730380" y="15554"/>
                </a:lnTo>
                <a:lnTo>
                  <a:pt x="6770874" y="18394"/>
                </a:lnTo>
                <a:lnTo>
                  <a:pt x="6825926" y="22521"/>
                </a:lnTo>
                <a:lnTo>
                  <a:pt x="6858313" y="25027"/>
                </a:lnTo>
                <a:lnTo>
                  <a:pt x="6873078" y="26165"/>
                </a:lnTo>
                <a:lnTo>
                  <a:pt x="6886832" y="27208"/>
                </a:lnTo>
                <a:lnTo>
                  <a:pt x="6899529" y="28143"/>
                </a:lnTo>
                <a:lnTo>
                  <a:pt x="6919115" y="29588"/>
                </a:lnTo>
                <a:lnTo>
                  <a:pt x="6928865" y="30326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177158" y="2750057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055" y="0"/>
                </a:moveTo>
                <a:lnTo>
                  <a:pt x="3937" y="402970"/>
                </a:lnTo>
                <a:lnTo>
                  <a:pt x="0" y="1202181"/>
                </a:lnTo>
                <a:lnTo>
                  <a:pt x="700532" y="1606677"/>
                </a:lnTo>
                <a:lnTo>
                  <a:pt x="1390777" y="1203705"/>
                </a:lnTo>
                <a:lnTo>
                  <a:pt x="1394587" y="404367"/>
                </a:lnTo>
                <a:lnTo>
                  <a:pt x="6940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177158" y="2750057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0"/>
                </a:moveTo>
                <a:lnTo>
                  <a:pt x="694055" y="0"/>
                </a:lnTo>
                <a:lnTo>
                  <a:pt x="1394587" y="404367"/>
                </a:lnTo>
                <a:lnTo>
                  <a:pt x="1390777" y="1203705"/>
                </a:lnTo>
                <a:lnTo>
                  <a:pt x="700532" y="1606677"/>
                </a:lnTo>
                <a:lnTo>
                  <a:pt x="0" y="1202181"/>
                </a:lnTo>
                <a:lnTo>
                  <a:pt x="3937" y="40297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901059" y="4016883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1"/>
                </a:moveTo>
                <a:lnTo>
                  <a:pt x="694054" y="0"/>
                </a:lnTo>
                <a:lnTo>
                  <a:pt x="1394587" y="404368"/>
                </a:lnTo>
                <a:lnTo>
                  <a:pt x="1390777" y="1203706"/>
                </a:lnTo>
                <a:lnTo>
                  <a:pt x="700531" y="1606651"/>
                </a:lnTo>
                <a:lnTo>
                  <a:pt x="0" y="1202182"/>
                </a:lnTo>
                <a:lnTo>
                  <a:pt x="3937" y="40297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910584" y="1483233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054" y="0"/>
                </a:moveTo>
                <a:lnTo>
                  <a:pt x="3937" y="402970"/>
                </a:lnTo>
                <a:lnTo>
                  <a:pt x="0" y="1202181"/>
                </a:lnTo>
                <a:lnTo>
                  <a:pt x="700531" y="1606677"/>
                </a:lnTo>
                <a:lnTo>
                  <a:pt x="1390777" y="1203705"/>
                </a:lnTo>
                <a:lnTo>
                  <a:pt x="1394587" y="404367"/>
                </a:lnTo>
                <a:lnTo>
                  <a:pt x="69405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910584" y="1483233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0"/>
                </a:moveTo>
                <a:lnTo>
                  <a:pt x="694054" y="0"/>
                </a:lnTo>
                <a:lnTo>
                  <a:pt x="1394587" y="404367"/>
                </a:lnTo>
                <a:lnTo>
                  <a:pt x="1390777" y="1203705"/>
                </a:lnTo>
                <a:lnTo>
                  <a:pt x="700531" y="1606677"/>
                </a:lnTo>
                <a:lnTo>
                  <a:pt x="0" y="1202181"/>
                </a:lnTo>
                <a:lnTo>
                  <a:pt x="3937" y="40297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158108" y="216408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055" y="0"/>
                </a:moveTo>
                <a:lnTo>
                  <a:pt x="3937" y="402971"/>
                </a:lnTo>
                <a:lnTo>
                  <a:pt x="0" y="1202182"/>
                </a:lnTo>
                <a:lnTo>
                  <a:pt x="700532" y="1606677"/>
                </a:lnTo>
                <a:lnTo>
                  <a:pt x="1390777" y="1203706"/>
                </a:lnTo>
                <a:lnTo>
                  <a:pt x="1394587" y="404368"/>
                </a:lnTo>
                <a:lnTo>
                  <a:pt x="6940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158108" y="216408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1"/>
                </a:moveTo>
                <a:lnTo>
                  <a:pt x="694055" y="0"/>
                </a:lnTo>
                <a:lnTo>
                  <a:pt x="1394587" y="404368"/>
                </a:lnTo>
                <a:lnTo>
                  <a:pt x="1390777" y="1203706"/>
                </a:lnTo>
                <a:lnTo>
                  <a:pt x="700532" y="1606677"/>
                </a:lnTo>
                <a:lnTo>
                  <a:pt x="0" y="1202182"/>
                </a:lnTo>
                <a:lnTo>
                  <a:pt x="3937" y="40297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644009" y="5274183"/>
            <a:ext cx="1395095" cy="1584325"/>
          </a:xfrm>
          <a:custGeom>
            <a:avLst/>
            <a:gdLst/>
            <a:ahLst/>
            <a:cxnLst/>
            <a:rect l="l" t="t" r="r" b="b"/>
            <a:pathLst>
              <a:path w="1395095" h="1584325">
                <a:moveTo>
                  <a:pt x="694054" y="0"/>
                </a:moveTo>
                <a:lnTo>
                  <a:pt x="3937" y="402958"/>
                </a:lnTo>
                <a:lnTo>
                  <a:pt x="0" y="1202220"/>
                </a:lnTo>
                <a:lnTo>
                  <a:pt x="660966" y="1583815"/>
                </a:lnTo>
                <a:lnTo>
                  <a:pt x="739656" y="1583815"/>
                </a:lnTo>
                <a:lnTo>
                  <a:pt x="1390777" y="1203667"/>
                </a:lnTo>
                <a:lnTo>
                  <a:pt x="1394587" y="404406"/>
                </a:lnTo>
                <a:lnTo>
                  <a:pt x="69405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647946" y="5274183"/>
            <a:ext cx="1390650" cy="1584325"/>
          </a:xfrm>
          <a:custGeom>
            <a:avLst/>
            <a:gdLst/>
            <a:ahLst/>
            <a:cxnLst/>
            <a:rect l="l" t="t" r="r" b="b"/>
            <a:pathLst>
              <a:path w="1390650" h="1584325">
                <a:moveTo>
                  <a:pt x="0" y="402958"/>
                </a:moveTo>
                <a:lnTo>
                  <a:pt x="690117" y="0"/>
                </a:lnTo>
                <a:lnTo>
                  <a:pt x="1390650" y="404406"/>
                </a:lnTo>
                <a:lnTo>
                  <a:pt x="1386839" y="1203667"/>
                </a:lnTo>
                <a:lnTo>
                  <a:pt x="735719" y="158381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644009" y="5677141"/>
            <a:ext cx="661035" cy="1181100"/>
          </a:xfrm>
          <a:custGeom>
            <a:avLst/>
            <a:gdLst/>
            <a:ahLst/>
            <a:cxnLst/>
            <a:rect l="l" t="t" r="r" b="b"/>
            <a:pathLst>
              <a:path w="661035" h="1181100">
                <a:moveTo>
                  <a:pt x="660966" y="1180857"/>
                </a:moveTo>
                <a:lnTo>
                  <a:pt x="0" y="799261"/>
                </a:lnTo>
                <a:lnTo>
                  <a:pt x="393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4214" y="4007358"/>
            <a:ext cx="802005" cy="1607185"/>
          </a:xfrm>
          <a:custGeom>
            <a:avLst/>
            <a:gdLst/>
            <a:ahLst/>
            <a:cxnLst/>
            <a:rect l="l" t="t" r="r" b="b"/>
            <a:pathLst>
              <a:path w="802005" h="1607185">
                <a:moveTo>
                  <a:pt x="101349" y="0"/>
                </a:moveTo>
                <a:lnTo>
                  <a:pt x="0" y="62865"/>
                </a:lnTo>
                <a:lnTo>
                  <a:pt x="3425" y="1545971"/>
                </a:lnTo>
                <a:lnTo>
                  <a:pt x="107750" y="1606651"/>
                </a:lnTo>
                <a:lnTo>
                  <a:pt x="797982" y="1203706"/>
                </a:lnTo>
                <a:lnTo>
                  <a:pt x="801869" y="404368"/>
                </a:lnTo>
                <a:lnTo>
                  <a:pt x="10134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4214" y="4007358"/>
            <a:ext cx="802005" cy="1607185"/>
          </a:xfrm>
          <a:custGeom>
            <a:avLst/>
            <a:gdLst/>
            <a:ahLst/>
            <a:cxnLst/>
            <a:rect l="l" t="t" r="r" b="b"/>
            <a:pathLst>
              <a:path w="802005" h="1607185">
                <a:moveTo>
                  <a:pt x="0" y="62865"/>
                </a:moveTo>
                <a:lnTo>
                  <a:pt x="101349" y="0"/>
                </a:lnTo>
                <a:lnTo>
                  <a:pt x="801869" y="404368"/>
                </a:lnTo>
                <a:lnTo>
                  <a:pt x="797982" y="1203706"/>
                </a:lnTo>
                <a:lnTo>
                  <a:pt x="107750" y="1606651"/>
                </a:lnTo>
                <a:lnTo>
                  <a:pt x="3425" y="1545971"/>
                </a:lnTo>
                <a:lnTo>
                  <a:pt x="0" y="6286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09245" y="5293233"/>
            <a:ext cx="1391285" cy="1565275"/>
          </a:xfrm>
          <a:custGeom>
            <a:avLst/>
            <a:gdLst/>
            <a:ahLst/>
            <a:cxnLst/>
            <a:rect l="l" t="t" r="r" b="b"/>
            <a:pathLst>
              <a:path w="1391285" h="1565275">
                <a:moveTo>
                  <a:pt x="0" y="402958"/>
                </a:moveTo>
                <a:lnTo>
                  <a:pt x="690219" y="0"/>
                </a:lnTo>
                <a:lnTo>
                  <a:pt x="1390700" y="404406"/>
                </a:lnTo>
                <a:lnTo>
                  <a:pt x="1386890" y="1203667"/>
                </a:lnTo>
                <a:lnTo>
                  <a:pt x="768376" y="156476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05359" y="5696191"/>
            <a:ext cx="628015" cy="1162050"/>
          </a:xfrm>
          <a:custGeom>
            <a:avLst/>
            <a:gdLst/>
            <a:ahLst/>
            <a:cxnLst/>
            <a:rect l="l" t="t" r="r" b="b"/>
            <a:pathLst>
              <a:path w="628015" h="1162050">
                <a:moveTo>
                  <a:pt x="627946" y="1161807"/>
                </a:moveTo>
                <a:lnTo>
                  <a:pt x="0" y="799261"/>
                </a:lnTo>
                <a:lnTo>
                  <a:pt x="3886" y="0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33934" y="2740532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118" y="0"/>
                </a:moveTo>
                <a:lnTo>
                  <a:pt x="3886" y="402970"/>
                </a:lnTo>
                <a:lnTo>
                  <a:pt x="0" y="1202181"/>
                </a:lnTo>
                <a:lnTo>
                  <a:pt x="700506" y="1606677"/>
                </a:lnTo>
                <a:lnTo>
                  <a:pt x="1390777" y="1203705"/>
                </a:lnTo>
                <a:lnTo>
                  <a:pt x="1394586" y="404367"/>
                </a:lnTo>
                <a:lnTo>
                  <a:pt x="6941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33934" y="2740532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886" y="402970"/>
                </a:moveTo>
                <a:lnTo>
                  <a:pt x="694118" y="0"/>
                </a:lnTo>
                <a:lnTo>
                  <a:pt x="1394586" y="404367"/>
                </a:lnTo>
                <a:lnTo>
                  <a:pt x="1390777" y="1203705"/>
                </a:lnTo>
                <a:lnTo>
                  <a:pt x="700506" y="1606677"/>
                </a:lnTo>
                <a:lnTo>
                  <a:pt x="0" y="1202181"/>
                </a:lnTo>
                <a:lnTo>
                  <a:pt x="3886" y="40297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957833" y="4016883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886" y="402971"/>
                </a:moveTo>
                <a:lnTo>
                  <a:pt x="694054" y="0"/>
                </a:lnTo>
                <a:lnTo>
                  <a:pt x="1394586" y="404368"/>
                </a:lnTo>
                <a:lnTo>
                  <a:pt x="1390777" y="1203706"/>
                </a:lnTo>
                <a:lnTo>
                  <a:pt x="700532" y="1606651"/>
                </a:lnTo>
                <a:lnTo>
                  <a:pt x="0" y="1202182"/>
                </a:lnTo>
                <a:lnTo>
                  <a:pt x="3886" y="40297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695195" y="5302758"/>
            <a:ext cx="1390650" cy="1555750"/>
          </a:xfrm>
          <a:custGeom>
            <a:avLst/>
            <a:gdLst/>
            <a:ahLst/>
            <a:cxnLst/>
            <a:rect l="l" t="t" r="r" b="b"/>
            <a:pathLst>
              <a:path w="1390650" h="1555750">
                <a:moveTo>
                  <a:pt x="0" y="402958"/>
                </a:moveTo>
                <a:lnTo>
                  <a:pt x="690118" y="0"/>
                </a:lnTo>
                <a:lnTo>
                  <a:pt x="1390650" y="404406"/>
                </a:lnTo>
                <a:lnTo>
                  <a:pt x="1386840" y="1203667"/>
                </a:lnTo>
                <a:lnTo>
                  <a:pt x="784663" y="155524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691258" y="5705716"/>
            <a:ext cx="611505" cy="1152525"/>
          </a:xfrm>
          <a:custGeom>
            <a:avLst/>
            <a:gdLst/>
            <a:ahLst/>
            <a:cxnLst/>
            <a:rect l="l" t="t" r="r" b="b"/>
            <a:pathLst>
              <a:path w="611505" h="1152525">
                <a:moveTo>
                  <a:pt x="611471" y="1152282"/>
                </a:moveTo>
                <a:lnTo>
                  <a:pt x="0" y="799261"/>
                </a:lnTo>
                <a:lnTo>
                  <a:pt x="393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710308" y="2750057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055" y="0"/>
                </a:moveTo>
                <a:lnTo>
                  <a:pt x="3937" y="402970"/>
                </a:lnTo>
                <a:lnTo>
                  <a:pt x="0" y="1202181"/>
                </a:lnTo>
                <a:lnTo>
                  <a:pt x="700532" y="1606677"/>
                </a:lnTo>
                <a:lnTo>
                  <a:pt x="1390777" y="1203705"/>
                </a:lnTo>
                <a:lnTo>
                  <a:pt x="1394587" y="404367"/>
                </a:lnTo>
                <a:lnTo>
                  <a:pt x="6940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710308" y="2750057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0"/>
                </a:moveTo>
                <a:lnTo>
                  <a:pt x="694055" y="0"/>
                </a:lnTo>
                <a:lnTo>
                  <a:pt x="1394587" y="404367"/>
                </a:lnTo>
                <a:lnTo>
                  <a:pt x="1390777" y="1203705"/>
                </a:lnTo>
                <a:lnTo>
                  <a:pt x="700532" y="1606677"/>
                </a:lnTo>
                <a:lnTo>
                  <a:pt x="0" y="1202181"/>
                </a:lnTo>
                <a:lnTo>
                  <a:pt x="3937" y="40297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976883" y="1454658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886" y="402970"/>
                </a:moveTo>
                <a:lnTo>
                  <a:pt x="694054" y="0"/>
                </a:lnTo>
                <a:lnTo>
                  <a:pt x="1394586" y="404367"/>
                </a:lnTo>
                <a:lnTo>
                  <a:pt x="1390777" y="1203705"/>
                </a:lnTo>
                <a:lnTo>
                  <a:pt x="700532" y="1606677"/>
                </a:lnTo>
                <a:lnTo>
                  <a:pt x="0" y="1202181"/>
                </a:lnTo>
                <a:lnTo>
                  <a:pt x="3886" y="40297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987158" y="4035933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055" y="0"/>
                </a:moveTo>
                <a:lnTo>
                  <a:pt x="3937" y="402971"/>
                </a:lnTo>
                <a:lnTo>
                  <a:pt x="0" y="1202182"/>
                </a:lnTo>
                <a:lnTo>
                  <a:pt x="700532" y="1606651"/>
                </a:lnTo>
                <a:lnTo>
                  <a:pt x="1390777" y="1203706"/>
                </a:lnTo>
                <a:lnTo>
                  <a:pt x="1394587" y="404368"/>
                </a:lnTo>
                <a:lnTo>
                  <a:pt x="6940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987158" y="4035933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1"/>
                </a:moveTo>
                <a:lnTo>
                  <a:pt x="694055" y="0"/>
                </a:lnTo>
                <a:lnTo>
                  <a:pt x="1394587" y="404368"/>
                </a:lnTo>
                <a:lnTo>
                  <a:pt x="1390777" y="1203706"/>
                </a:lnTo>
                <a:lnTo>
                  <a:pt x="700532" y="1606651"/>
                </a:lnTo>
                <a:lnTo>
                  <a:pt x="0" y="1202182"/>
                </a:lnTo>
                <a:lnTo>
                  <a:pt x="3937" y="40297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7734045" y="5312283"/>
            <a:ext cx="1390650" cy="1546225"/>
          </a:xfrm>
          <a:custGeom>
            <a:avLst/>
            <a:gdLst/>
            <a:ahLst/>
            <a:cxnLst/>
            <a:rect l="l" t="t" r="r" b="b"/>
            <a:pathLst>
              <a:path w="1390650" h="1546225">
                <a:moveTo>
                  <a:pt x="0" y="402958"/>
                </a:moveTo>
                <a:lnTo>
                  <a:pt x="690118" y="0"/>
                </a:lnTo>
                <a:lnTo>
                  <a:pt x="1390650" y="404406"/>
                </a:lnTo>
                <a:lnTo>
                  <a:pt x="1386839" y="1203667"/>
                </a:lnTo>
                <a:lnTo>
                  <a:pt x="800977" y="154571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7730108" y="5715241"/>
            <a:ext cx="594995" cy="1143000"/>
          </a:xfrm>
          <a:custGeom>
            <a:avLst/>
            <a:gdLst/>
            <a:ahLst/>
            <a:cxnLst/>
            <a:rect l="l" t="t" r="r" b="b"/>
            <a:pathLst>
              <a:path w="594995" h="1143000">
                <a:moveTo>
                  <a:pt x="594972" y="1142757"/>
                </a:moveTo>
                <a:lnTo>
                  <a:pt x="0" y="799261"/>
                </a:lnTo>
                <a:lnTo>
                  <a:pt x="393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7730108" y="2759582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055" y="0"/>
                </a:moveTo>
                <a:lnTo>
                  <a:pt x="3937" y="402970"/>
                </a:lnTo>
                <a:lnTo>
                  <a:pt x="0" y="1202181"/>
                </a:lnTo>
                <a:lnTo>
                  <a:pt x="700532" y="1606677"/>
                </a:lnTo>
                <a:lnTo>
                  <a:pt x="1390777" y="1203705"/>
                </a:lnTo>
                <a:lnTo>
                  <a:pt x="1394587" y="404367"/>
                </a:lnTo>
                <a:lnTo>
                  <a:pt x="6940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7730108" y="2759582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0"/>
                </a:moveTo>
                <a:lnTo>
                  <a:pt x="694055" y="0"/>
                </a:lnTo>
                <a:lnTo>
                  <a:pt x="1394587" y="404367"/>
                </a:lnTo>
                <a:lnTo>
                  <a:pt x="1390777" y="1203705"/>
                </a:lnTo>
                <a:lnTo>
                  <a:pt x="700532" y="1606677"/>
                </a:lnTo>
                <a:lnTo>
                  <a:pt x="0" y="1202181"/>
                </a:lnTo>
                <a:lnTo>
                  <a:pt x="3937" y="40297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8463533" y="4043867"/>
            <a:ext cx="680720" cy="1587500"/>
          </a:xfrm>
          <a:custGeom>
            <a:avLst/>
            <a:gdLst/>
            <a:ahLst/>
            <a:cxnLst/>
            <a:rect l="l" t="t" r="r" b="b"/>
            <a:pathLst>
              <a:path w="680720" h="1587500">
                <a:moveTo>
                  <a:pt x="680466" y="0"/>
                </a:moveTo>
                <a:lnTo>
                  <a:pt x="3937" y="395036"/>
                </a:lnTo>
                <a:lnTo>
                  <a:pt x="0" y="1194247"/>
                </a:lnTo>
                <a:lnTo>
                  <a:pt x="680466" y="1587131"/>
                </a:lnTo>
                <a:lnTo>
                  <a:pt x="68046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8467470" y="4043867"/>
            <a:ext cx="676910" cy="395605"/>
          </a:xfrm>
          <a:custGeom>
            <a:avLst/>
            <a:gdLst/>
            <a:ahLst/>
            <a:cxnLst/>
            <a:rect l="l" t="t" r="r" b="b"/>
            <a:pathLst>
              <a:path w="676909" h="395604">
                <a:moveTo>
                  <a:pt x="0" y="395036"/>
                </a:moveTo>
                <a:lnTo>
                  <a:pt x="676528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8463533" y="4438903"/>
            <a:ext cx="680720" cy="1192530"/>
          </a:xfrm>
          <a:custGeom>
            <a:avLst/>
            <a:gdLst/>
            <a:ahLst/>
            <a:cxnLst/>
            <a:rect l="l" t="t" r="r" b="b"/>
            <a:pathLst>
              <a:path w="680720" h="1192529">
                <a:moveTo>
                  <a:pt x="680466" y="1192094"/>
                </a:moveTo>
                <a:lnTo>
                  <a:pt x="0" y="799211"/>
                </a:lnTo>
                <a:lnTo>
                  <a:pt x="393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8467470" y="1500692"/>
            <a:ext cx="676910" cy="395605"/>
          </a:xfrm>
          <a:custGeom>
            <a:avLst/>
            <a:gdLst/>
            <a:ahLst/>
            <a:cxnLst/>
            <a:rect l="l" t="t" r="r" b="b"/>
            <a:pathLst>
              <a:path w="676909" h="395605">
                <a:moveTo>
                  <a:pt x="0" y="395036"/>
                </a:moveTo>
                <a:lnTo>
                  <a:pt x="676528" y="0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8463533" y="1895729"/>
            <a:ext cx="680720" cy="1192530"/>
          </a:xfrm>
          <a:custGeom>
            <a:avLst/>
            <a:gdLst/>
            <a:ahLst/>
            <a:cxnLst/>
            <a:rect l="l" t="t" r="r" b="b"/>
            <a:pathLst>
              <a:path w="680720" h="1192530">
                <a:moveTo>
                  <a:pt x="680466" y="1192119"/>
                </a:moveTo>
                <a:lnTo>
                  <a:pt x="0" y="799211"/>
                </a:lnTo>
                <a:lnTo>
                  <a:pt x="393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457200" y="333476"/>
            <a:ext cx="8229600" cy="6186170"/>
          </a:xfrm>
          <a:custGeom>
            <a:avLst/>
            <a:gdLst/>
            <a:ahLst/>
            <a:cxnLst/>
            <a:rect l="l" t="t" r="r" b="b"/>
            <a:pathLst>
              <a:path w="8229600" h="6186170">
                <a:moveTo>
                  <a:pt x="0" y="6185661"/>
                </a:moveTo>
                <a:lnTo>
                  <a:pt x="8229600" y="6185661"/>
                </a:lnTo>
                <a:lnTo>
                  <a:pt x="8229600" y="0"/>
                </a:lnTo>
                <a:lnTo>
                  <a:pt x="0" y="0"/>
                </a:lnTo>
                <a:lnTo>
                  <a:pt x="0" y="61856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457200" y="333476"/>
            <a:ext cx="8229600" cy="6186170"/>
          </a:xfrm>
          <a:custGeom>
            <a:avLst/>
            <a:gdLst/>
            <a:ahLst/>
            <a:cxnLst/>
            <a:rect l="l" t="t" r="r" b="b"/>
            <a:pathLst>
              <a:path w="8229600" h="6186170">
                <a:moveTo>
                  <a:pt x="0" y="6185661"/>
                </a:moveTo>
                <a:lnTo>
                  <a:pt x="8229600" y="6185661"/>
                </a:lnTo>
                <a:lnTo>
                  <a:pt x="8229600" y="0"/>
                </a:lnTo>
                <a:lnTo>
                  <a:pt x="0" y="0"/>
                </a:lnTo>
                <a:lnTo>
                  <a:pt x="0" y="6185661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4561204" y="0"/>
            <a:ext cx="3679190" cy="678180"/>
          </a:xfrm>
          <a:custGeom>
            <a:avLst/>
            <a:gdLst/>
            <a:ahLst/>
            <a:cxnLst/>
            <a:rect l="l" t="t" r="r" b="b"/>
            <a:pathLst>
              <a:path w="3679190" h="678180">
                <a:moveTo>
                  <a:pt x="0" y="677672"/>
                </a:moveTo>
                <a:lnTo>
                  <a:pt x="3679062" y="677672"/>
                </a:lnTo>
                <a:lnTo>
                  <a:pt x="3679062" y="0"/>
                </a:lnTo>
                <a:lnTo>
                  <a:pt x="0" y="0"/>
                </a:lnTo>
                <a:lnTo>
                  <a:pt x="0" y="677672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4561204" y="0"/>
            <a:ext cx="3679190" cy="678180"/>
          </a:xfrm>
          <a:custGeom>
            <a:avLst/>
            <a:gdLst/>
            <a:ahLst/>
            <a:cxnLst/>
            <a:rect l="l" t="t" r="r" b="b"/>
            <a:pathLst>
              <a:path w="3679190" h="678180">
                <a:moveTo>
                  <a:pt x="0" y="677672"/>
                </a:moveTo>
                <a:lnTo>
                  <a:pt x="3679062" y="677672"/>
                </a:lnTo>
                <a:lnTo>
                  <a:pt x="3679062" y="0"/>
                </a:lnTo>
              </a:path>
            </a:pathLst>
          </a:custGeom>
          <a:ln w="15875">
            <a:solidFill>
              <a:srgbClr val="74A4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4561204" y="0"/>
            <a:ext cx="0" cy="678180"/>
          </a:xfrm>
          <a:custGeom>
            <a:avLst/>
            <a:gdLst/>
            <a:ahLst/>
            <a:cxnLst/>
            <a:rect l="l" t="t" r="r" b="b"/>
            <a:pathLst>
              <a:path h="678180">
                <a:moveTo>
                  <a:pt x="0" y="0"/>
                </a:moveTo>
                <a:lnTo>
                  <a:pt x="0" y="677672"/>
                </a:lnTo>
              </a:path>
            </a:pathLst>
          </a:custGeom>
          <a:ln w="15875">
            <a:solidFill>
              <a:srgbClr val="74A4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4649089" y="0"/>
            <a:ext cx="3505200" cy="602615"/>
          </a:xfrm>
          <a:custGeom>
            <a:avLst/>
            <a:gdLst/>
            <a:ahLst/>
            <a:cxnLst/>
            <a:rect l="l" t="t" r="r" b="b"/>
            <a:pathLst>
              <a:path w="3505200" h="602615">
                <a:moveTo>
                  <a:pt x="0" y="602488"/>
                </a:moveTo>
                <a:lnTo>
                  <a:pt x="3505199" y="602488"/>
                </a:lnTo>
                <a:lnTo>
                  <a:pt x="3505199" y="0"/>
                </a:lnTo>
                <a:lnTo>
                  <a:pt x="0" y="0"/>
                </a:lnTo>
                <a:lnTo>
                  <a:pt x="0" y="602488"/>
                </a:lnTo>
                <a:close/>
              </a:path>
            </a:pathLst>
          </a:custGeom>
          <a:solidFill>
            <a:srgbClr val="70685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 txBox="1"/>
          <p:nvPr/>
        </p:nvSpPr>
        <p:spPr>
          <a:xfrm>
            <a:off x="1122375" y="1201225"/>
            <a:ext cx="5946775" cy="1398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3200" spc="-5" dirty="0">
                <a:solidFill>
                  <a:srgbClr val="93C500"/>
                </a:solidFill>
                <a:latin typeface="Century Gothic"/>
                <a:cs typeface="Century Gothic"/>
              </a:rPr>
              <a:t>Int</a:t>
            </a:r>
            <a:r>
              <a:rPr sz="3200" spc="-15" dirty="0">
                <a:solidFill>
                  <a:srgbClr val="93C500"/>
                </a:solidFill>
                <a:latin typeface="Century Gothic"/>
                <a:cs typeface="Century Gothic"/>
              </a:rPr>
              <a:t>r</a:t>
            </a:r>
            <a:r>
              <a:rPr sz="3200" dirty="0">
                <a:solidFill>
                  <a:srgbClr val="93C500"/>
                </a:solidFill>
                <a:latin typeface="Century Gothic"/>
                <a:cs typeface="Century Gothic"/>
              </a:rPr>
              <a:t>oduction</a:t>
            </a:r>
            <a:r>
              <a:rPr sz="3200" spc="-10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3200" dirty="0">
                <a:solidFill>
                  <a:srgbClr val="93C500"/>
                </a:solidFill>
                <a:latin typeface="Century Gothic"/>
                <a:cs typeface="Century Gothic"/>
              </a:rPr>
              <a:t>to the Al</a:t>
            </a:r>
            <a:r>
              <a:rPr sz="3200" spc="-20" dirty="0">
                <a:solidFill>
                  <a:srgbClr val="93C500"/>
                </a:solidFill>
                <a:latin typeface="Century Gothic"/>
                <a:cs typeface="Century Gothic"/>
              </a:rPr>
              <a:t>t</a:t>
            </a:r>
            <a:r>
              <a:rPr sz="3200" dirty="0">
                <a:solidFill>
                  <a:srgbClr val="93C500"/>
                </a:solidFill>
                <a:latin typeface="Century Gothic"/>
                <a:cs typeface="Century Gothic"/>
              </a:rPr>
              <a:t>ernat</a:t>
            </a:r>
            <a:r>
              <a:rPr sz="3200" spc="-15" dirty="0">
                <a:solidFill>
                  <a:srgbClr val="93C500"/>
                </a:solidFill>
                <a:latin typeface="Century Gothic"/>
                <a:cs typeface="Century Gothic"/>
              </a:rPr>
              <a:t>i</a:t>
            </a:r>
            <a:r>
              <a:rPr sz="3200" spc="-5" dirty="0">
                <a:solidFill>
                  <a:srgbClr val="93C500"/>
                </a:solidFill>
                <a:latin typeface="Century Gothic"/>
                <a:cs typeface="Century Gothic"/>
              </a:rPr>
              <a:t>ve Electr</a:t>
            </a:r>
            <a:r>
              <a:rPr sz="3200" spc="-15" dirty="0">
                <a:solidFill>
                  <a:srgbClr val="93C500"/>
                </a:solidFill>
                <a:latin typeface="Century Gothic"/>
                <a:cs typeface="Century Gothic"/>
              </a:rPr>
              <a:t>i</a:t>
            </a:r>
            <a:r>
              <a:rPr sz="3200" dirty="0">
                <a:solidFill>
                  <a:srgbClr val="93C500"/>
                </a:solidFill>
                <a:latin typeface="Century Gothic"/>
                <a:cs typeface="Century Gothic"/>
              </a:rPr>
              <a:t>c </a:t>
            </a:r>
            <a:r>
              <a:rPr sz="3200" spc="-5" dirty="0">
                <a:solidFill>
                  <a:srgbClr val="93C500"/>
                </a:solidFill>
                <a:latin typeface="Century Gothic"/>
                <a:cs typeface="Century Gothic"/>
              </a:rPr>
              <a:t>Dr</a:t>
            </a:r>
            <a:r>
              <a:rPr sz="3200" spc="-15" dirty="0">
                <a:solidFill>
                  <a:srgbClr val="93C500"/>
                </a:solidFill>
                <a:latin typeface="Century Gothic"/>
                <a:cs typeface="Century Gothic"/>
              </a:rPr>
              <a:t>i</a:t>
            </a:r>
            <a:r>
              <a:rPr sz="3200" spc="-5" dirty="0">
                <a:solidFill>
                  <a:srgbClr val="93C500"/>
                </a:solidFill>
                <a:latin typeface="Century Gothic"/>
                <a:cs typeface="Century Gothic"/>
              </a:rPr>
              <a:t>v</a:t>
            </a:r>
            <a:r>
              <a:rPr sz="3200" dirty="0">
                <a:solidFill>
                  <a:srgbClr val="93C500"/>
                </a:solidFill>
                <a:latin typeface="Century Gothic"/>
                <a:cs typeface="Century Gothic"/>
              </a:rPr>
              <a:t>e </a:t>
            </a:r>
            <a:r>
              <a:rPr sz="3200" spc="-5" dirty="0">
                <a:solidFill>
                  <a:srgbClr val="93C500"/>
                </a:solidFill>
                <a:latin typeface="Century Gothic"/>
                <a:cs typeface="Century Gothic"/>
              </a:rPr>
              <a:t>Vehicle</a:t>
            </a:r>
            <a:endParaRPr sz="3200">
              <a:latin typeface="Century Gothic"/>
              <a:cs typeface="Century Gothic"/>
            </a:endParaRPr>
          </a:p>
          <a:p>
            <a:pPr marL="381000">
              <a:lnSpc>
                <a:spcPct val="100000"/>
              </a:lnSpc>
              <a:spcBef>
                <a:spcPts val="2165"/>
              </a:spcBef>
            </a:pPr>
            <a:r>
              <a:rPr sz="1300" b="1" spc="-15" dirty="0">
                <a:solidFill>
                  <a:srgbClr val="93C500"/>
                </a:solidFill>
                <a:latin typeface="Century Gothic"/>
                <a:cs typeface="Century Gothic"/>
              </a:rPr>
              <a:t>Th</a:t>
            </a:r>
            <a:r>
              <a:rPr sz="1300" b="1" spc="-10" dirty="0">
                <a:solidFill>
                  <a:srgbClr val="93C500"/>
                </a:solidFill>
                <a:latin typeface="Century Gothic"/>
                <a:cs typeface="Century Gothic"/>
              </a:rPr>
              <a:t>e</a:t>
            </a:r>
            <a:r>
              <a:rPr sz="1300" b="1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1300" b="1" spc="-10" dirty="0">
                <a:solidFill>
                  <a:srgbClr val="93C500"/>
                </a:solidFill>
                <a:latin typeface="Century Gothic"/>
                <a:cs typeface="Century Gothic"/>
              </a:rPr>
              <a:t>Al</a:t>
            </a:r>
            <a:r>
              <a:rPr sz="1300" b="1" spc="-15" dirty="0">
                <a:solidFill>
                  <a:srgbClr val="93C500"/>
                </a:solidFill>
                <a:latin typeface="Century Gothic"/>
                <a:cs typeface="Century Gothic"/>
              </a:rPr>
              <a:t>ternat</a:t>
            </a:r>
            <a:r>
              <a:rPr sz="1300" b="1" spc="-5" dirty="0">
                <a:solidFill>
                  <a:srgbClr val="93C500"/>
                </a:solidFill>
                <a:latin typeface="Century Gothic"/>
                <a:cs typeface="Century Gothic"/>
              </a:rPr>
              <a:t>i</a:t>
            </a:r>
            <a:r>
              <a:rPr sz="1300" b="1" spc="-20" dirty="0">
                <a:solidFill>
                  <a:srgbClr val="93C500"/>
                </a:solidFill>
                <a:latin typeface="Century Gothic"/>
                <a:cs typeface="Century Gothic"/>
              </a:rPr>
              <a:t>v</a:t>
            </a:r>
            <a:r>
              <a:rPr sz="1300" b="1" spc="-10" dirty="0">
                <a:solidFill>
                  <a:srgbClr val="93C500"/>
                </a:solidFill>
                <a:latin typeface="Century Gothic"/>
                <a:cs typeface="Century Gothic"/>
              </a:rPr>
              <a:t>e</a:t>
            </a:r>
            <a:r>
              <a:rPr sz="1300" b="1" spc="25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1300" b="1" spc="-5" dirty="0">
                <a:solidFill>
                  <a:srgbClr val="93C500"/>
                </a:solidFill>
                <a:latin typeface="Century Gothic"/>
                <a:cs typeface="Century Gothic"/>
              </a:rPr>
              <a:t>El</a:t>
            </a:r>
            <a:r>
              <a:rPr sz="1300" b="1" spc="-15" dirty="0">
                <a:solidFill>
                  <a:srgbClr val="93C500"/>
                </a:solidFill>
                <a:latin typeface="Century Gothic"/>
                <a:cs typeface="Century Gothic"/>
              </a:rPr>
              <a:t>ect</a:t>
            </a:r>
            <a:r>
              <a:rPr sz="1300" b="1" spc="-10" dirty="0">
                <a:solidFill>
                  <a:srgbClr val="93C500"/>
                </a:solidFill>
                <a:latin typeface="Century Gothic"/>
                <a:cs typeface="Century Gothic"/>
              </a:rPr>
              <a:t>ric</a:t>
            </a:r>
            <a:r>
              <a:rPr sz="1300" b="1" spc="25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1300" b="1" spc="-15" dirty="0">
                <a:solidFill>
                  <a:srgbClr val="93C500"/>
                </a:solidFill>
                <a:latin typeface="Century Gothic"/>
                <a:cs typeface="Century Gothic"/>
              </a:rPr>
              <a:t>D</a:t>
            </a:r>
            <a:r>
              <a:rPr sz="1300" b="1" dirty="0">
                <a:solidFill>
                  <a:srgbClr val="93C500"/>
                </a:solidFill>
                <a:latin typeface="Century Gothic"/>
                <a:cs typeface="Century Gothic"/>
              </a:rPr>
              <a:t>r</a:t>
            </a:r>
            <a:r>
              <a:rPr sz="1300" b="1" spc="-5" dirty="0">
                <a:solidFill>
                  <a:srgbClr val="93C500"/>
                </a:solidFill>
                <a:latin typeface="Century Gothic"/>
                <a:cs typeface="Century Gothic"/>
              </a:rPr>
              <a:t>i</a:t>
            </a:r>
            <a:r>
              <a:rPr sz="1300" b="1" spc="-20" dirty="0">
                <a:solidFill>
                  <a:srgbClr val="93C500"/>
                </a:solidFill>
                <a:latin typeface="Century Gothic"/>
                <a:cs typeface="Century Gothic"/>
              </a:rPr>
              <a:t>v</a:t>
            </a:r>
            <a:r>
              <a:rPr sz="1300" b="1" spc="-10" dirty="0">
                <a:solidFill>
                  <a:srgbClr val="93C500"/>
                </a:solidFill>
                <a:latin typeface="Century Gothic"/>
                <a:cs typeface="Century Gothic"/>
              </a:rPr>
              <a:t>e</a:t>
            </a:r>
            <a:endParaRPr sz="1300">
              <a:latin typeface="Century Gothic"/>
              <a:cs typeface="Century Gothic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1491233" y="2568038"/>
            <a:ext cx="2383155" cy="5620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50000"/>
              </a:lnSpc>
            </a:pPr>
            <a:r>
              <a:rPr sz="1300" b="1" spc="-10" dirty="0">
                <a:solidFill>
                  <a:srgbClr val="93C500"/>
                </a:solidFill>
                <a:latin typeface="Century Gothic"/>
                <a:cs typeface="Century Gothic"/>
              </a:rPr>
              <a:t>V</a:t>
            </a:r>
            <a:r>
              <a:rPr sz="1300" b="1" spc="-15" dirty="0">
                <a:solidFill>
                  <a:srgbClr val="93C500"/>
                </a:solidFill>
                <a:latin typeface="Century Gothic"/>
                <a:cs typeface="Century Gothic"/>
              </a:rPr>
              <a:t>ehicl</a:t>
            </a:r>
            <a:r>
              <a:rPr sz="1300" b="1" spc="-10" dirty="0">
                <a:solidFill>
                  <a:srgbClr val="93C500"/>
                </a:solidFill>
                <a:latin typeface="Century Gothic"/>
                <a:cs typeface="Century Gothic"/>
              </a:rPr>
              <a:t>e</a:t>
            </a:r>
            <a:r>
              <a:rPr sz="1300" b="1" spc="20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1300" b="1" spc="-10" dirty="0">
                <a:solidFill>
                  <a:srgbClr val="93C500"/>
                </a:solidFill>
                <a:latin typeface="Century Gothic"/>
                <a:cs typeface="Century Gothic"/>
              </a:rPr>
              <a:t>(AED)</a:t>
            </a:r>
            <a:r>
              <a:rPr sz="1300" b="1" spc="20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1300" b="1" spc="-5" dirty="0">
                <a:solidFill>
                  <a:srgbClr val="93C500"/>
                </a:solidFill>
                <a:latin typeface="Century Gothic"/>
                <a:cs typeface="Century Gothic"/>
              </a:rPr>
              <a:t>is</a:t>
            </a:r>
            <a:r>
              <a:rPr sz="1300" b="1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1300" b="1" spc="-20" dirty="0">
                <a:solidFill>
                  <a:srgbClr val="93C500"/>
                </a:solidFill>
                <a:latin typeface="Century Gothic"/>
                <a:cs typeface="Century Gothic"/>
              </a:rPr>
              <a:t>a</a:t>
            </a:r>
            <a:r>
              <a:rPr sz="1300" b="1" spc="-10" dirty="0">
                <a:solidFill>
                  <a:srgbClr val="93C500"/>
                </a:solidFill>
                <a:latin typeface="Century Gothic"/>
                <a:cs typeface="Century Gothic"/>
              </a:rPr>
              <a:t>n</a:t>
            </a:r>
            <a:r>
              <a:rPr sz="1300" b="1" spc="5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1300" b="1" spc="-10" dirty="0">
                <a:solidFill>
                  <a:srgbClr val="93C500"/>
                </a:solidFill>
                <a:latin typeface="Century Gothic"/>
                <a:cs typeface="Century Gothic"/>
              </a:rPr>
              <a:t>Elec</a:t>
            </a:r>
            <a:r>
              <a:rPr sz="1300" b="1" spc="-15" dirty="0">
                <a:solidFill>
                  <a:srgbClr val="93C500"/>
                </a:solidFill>
                <a:latin typeface="Century Gothic"/>
                <a:cs typeface="Century Gothic"/>
              </a:rPr>
              <a:t>t</a:t>
            </a:r>
            <a:r>
              <a:rPr sz="1300" b="1" spc="-10" dirty="0">
                <a:solidFill>
                  <a:srgbClr val="93C500"/>
                </a:solidFill>
                <a:latin typeface="Century Gothic"/>
                <a:cs typeface="Century Gothic"/>
              </a:rPr>
              <a:t>ric</a:t>
            </a:r>
            <a:r>
              <a:rPr sz="1300" b="1" spc="25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1300" b="1" spc="-15" dirty="0">
                <a:solidFill>
                  <a:srgbClr val="93C500"/>
                </a:solidFill>
                <a:latin typeface="Century Gothic"/>
                <a:cs typeface="Century Gothic"/>
              </a:rPr>
              <a:t>or</a:t>
            </a:r>
            <a:r>
              <a:rPr sz="1300" b="1" spc="-10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1300" b="1" spc="-20" dirty="0">
                <a:solidFill>
                  <a:srgbClr val="93C500"/>
                </a:solidFill>
                <a:latin typeface="Century Gothic"/>
                <a:cs typeface="Century Gothic"/>
              </a:rPr>
              <a:t>H</a:t>
            </a:r>
            <a:r>
              <a:rPr sz="1300" b="1" spc="-10" dirty="0">
                <a:solidFill>
                  <a:srgbClr val="93C500"/>
                </a:solidFill>
                <a:latin typeface="Century Gothic"/>
                <a:cs typeface="Century Gothic"/>
              </a:rPr>
              <a:t>y</a:t>
            </a:r>
            <a:r>
              <a:rPr sz="1300" b="1" spc="-15" dirty="0">
                <a:solidFill>
                  <a:srgbClr val="93C500"/>
                </a:solidFill>
                <a:latin typeface="Century Gothic"/>
                <a:cs typeface="Century Gothic"/>
              </a:rPr>
              <a:t>bri</a:t>
            </a:r>
            <a:r>
              <a:rPr sz="1300" b="1" spc="-10" dirty="0">
                <a:solidFill>
                  <a:srgbClr val="93C500"/>
                </a:solidFill>
                <a:latin typeface="Century Gothic"/>
                <a:cs typeface="Century Gothic"/>
              </a:rPr>
              <a:t>d</a:t>
            </a:r>
            <a:r>
              <a:rPr sz="1300" b="1" spc="15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1300" b="1" spc="-10" dirty="0">
                <a:solidFill>
                  <a:srgbClr val="93C500"/>
                </a:solidFill>
                <a:latin typeface="Century Gothic"/>
                <a:cs typeface="Century Gothic"/>
              </a:rPr>
              <a:t>Elec</a:t>
            </a:r>
            <a:r>
              <a:rPr sz="1300" b="1" spc="-15" dirty="0">
                <a:solidFill>
                  <a:srgbClr val="93C500"/>
                </a:solidFill>
                <a:latin typeface="Century Gothic"/>
                <a:cs typeface="Century Gothic"/>
              </a:rPr>
              <a:t>t</a:t>
            </a:r>
            <a:r>
              <a:rPr sz="1300" b="1" spc="-10" dirty="0">
                <a:solidFill>
                  <a:srgbClr val="93C500"/>
                </a:solidFill>
                <a:latin typeface="Century Gothic"/>
                <a:cs typeface="Century Gothic"/>
              </a:rPr>
              <a:t>ric</a:t>
            </a:r>
            <a:r>
              <a:rPr sz="1300" b="1" spc="15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1300" b="1" spc="-10" dirty="0">
                <a:solidFill>
                  <a:srgbClr val="93C500"/>
                </a:solidFill>
                <a:latin typeface="Century Gothic"/>
                <a:cs typeface="Century Gothic"/>
              </a:rPr>
              <a:t>V</a:t>
            </a:r>
            <a:r>
              <a:rPr sz="1300" b="1" spc="-15" dirty="0">
                <a:solidFill>
                  <a:srgbClr val="93C500"/>
                </a:solidFill>
                <a:latin typeface="Century Gothic"/>
                <a:cs typeface="Century Gothic"/>
              </a:rPr>
              <a:t>ehicle</a:t>
            </a:r>
            <a:endParaRPr sz="1300" dirty="0">
              <a:latin typeface="Century Gothic"/>
              <a:cs typeface="Century Gothic"/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1041400" y="3488435"/>
            <a:ext cx="3419475" cy="180822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 txBox="1"/>
          <p:nvPr/>
        </p:nvSpPr>
        <p:spPr>
          <a:xfrm>
            <a:off x="5091429" y="2568038"/>
            <a:ext cx="2706370" cy="3486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250"/>
              </a:lnSpc>
            </a:pPr>
            <a:r>
              <a:rPr sz="1300" b="1" spc="-15" dirty="0">
                <a:solidFill>
                  <a:srgbClr val="93C500"/>
                </a:solidFill>
                <a:latin typeface="Century Gothic"/>
                <a:cs typeface="Century Gothic"/>
              </a:rPr>
              <a:t>The</a:t>
            </a:r>
            <a:r>
              <a:rPr sz="1300" b="1" dirty="0">
                <a:solidFill>
                  <a:srgbClr val="93C500"/>
                </a:solidFill>
                <a:latin typeface="Century Gothic"/>
                <a:cs typeface="Century Gothic"/>
              </a:rPr>
              <a:t>r</a:t>
            </a:r>
            <a:r>
              <a:rPr sz="1300" b="1" spc="-10" dirty="0">
                <a:solidFill>
                  <a:srgbClr val="93C500"/>
                </a:solidFill>
                <a:latin typeface="Century Gothic"/>
                <a:cs typeface="Century Gothic"/>
              </a:rPr>
              <a:t>e</a:t>
            </a:r>
            <a:r>
              <a:rPr sz="1300" b="1" spc="15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1300" b="1" spc="-15" dirty="0">
                <a:solidFill>
                  <a:srgbClr val="93C500"/>
                </a:solidFill>
                <a:latin typeface="Century Gothic"/>
                <a:cs typeface="Century Gothic"/>
              </a:rPr>
              <a:t>ar</a:t>
            </a:r>
            <a:r>
              <a:rPr sz="1300" b="1" spc="-10" dirty="0">
                <a:solidFill>
                  <a:srgbClr val="93C500"/>
                </a:solidFill>
                <a:latin typeface="Century Gothic"/>
                <a:cs typeface="Century Gothic"/>
              </a:rPr>
              <a:t>e</a:t>
            </a:r>
            <a:r>
              <a:rPr sz="1300" b="1" spc="5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1300" b="1" spc="-5" dirty="0">
                <a:solidFill>
                  <a:srgbClr val="93C500"/>
                </a:solidFill>
                <a:latin typeface="Century Gothic"/>
                <a:cs typeface="Century Gothic"/>
              </a:rPr>
              <a:t>f</a:t>
            </a:r>
            <a:r>
              <a:rPr sz="1300" b="1" spc="-15" dirty="0">
                <a:solidFill>
                  <a:srgbClr val="93C500"/>
                </a:solidFill>
                <a:latin typeface="Century Gothic"/>
                <a:cs typeface="Century Gothic"/>
              </a:rPr>
              <a:t>ou</a:t>
            </a:r>
            <a:r>
              <a:rPr sz="1300" b="1" spc="-5" dirty="0">
                <a:solidFill>
                  <a:srgbClr val="93C500"/>
                </a:solidFill>
                <a:latin typeface="Century Gothic"/>
                <a:cs typeface="Century Gothic"/>
              </a:rPr>
              <a:t>r</a:t>
            </a:r>
            <a:r>
              <a:rPr sz="1300" b="1" spc="5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1300" b="1" spc="-15" dirty="0">
                <a:solidFill>
                  <a:srgbClr val="93C500"/>
                </a:solidFill>
                <a:latin typeface="Century Gothic"/>
                <a:cs typeface="Century Gothic"/>
              </a:rPr>
              <a:t>t</a:t>
            </a:r>
            <a:r>
              <a:rPr sz="1300" b="1" spc="-10" dirty="0">
                <a:solidFill>
                  <a:srgbClr val="93C500"/>
                </a:solidFill>
                <a:latin typeface="Century Gothic"/>
                <a:cs typeface="Century Gothic"/>
              </a:rPr>
              <a:t>y</a:t>
            </a:r>
            <a:r>
              <a:rPr sz="1300" b="1" spc="-15" dirty="0">
                <a:solidFill>
                  <a:srgbClr val="93C500"/>
                </a:solidFill>
                <a:latin typeface="Century Gothic"/>
                <a:cs typeface="Century Gothic"/>
              </a:rPr>
              <a:t>p</a:t>
            </a:r>
            <a:r>
              <a:rPr sz="1300" b="1" spc="-20" dirty="0">
                <a:solidFill>
                  <a:srgbClr val="93C500"/>
                </a:solidFill>
                <a:latin typeface="Century Gothic"/>
                <a:cs typeface="Century Gothic"/>
              </a:rPr>
              <a:t>e</a:t>
            </a:r>
            <a:r>
              <a:rPr sz="1300" b="1" spc="-10" dirty="0">
                <a:solidFill>
                  <a:srgbClr val="93C500"/>
                </a:solidFill>
                <a:latin typeface="Century Gothic"/>
                <a:cs typeface="Century Gothic"/>
              </a:rPr>
              <a:t>s</a:t>
            </a:r>
            <a:r>
              <a:rPr sz="1300" b="1" spc="20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1300" b="1" spc="-15" dirty="0">
                <a:solidFill>
                  <a:srgbClr val="93C500"/>
                </a:solidFill>
                <a:latin typeface="Century Gothic"/>
                <a:cs typeface="Century Gothic"/>
              </a:rPr>
              <a:t>o</a:t>
            </a:r>
            <a:r>
              <a:rPr sz="1300" b="1" spc="-5" dirty="0">
                <a:solidFill>
                  <a:srgbClr val="93C500"/>
                </a:solidFill>
                <a:latin typeface="Century Gothic"/>
                <a:cs typeface="Century Gothic"/>
              </a:rPr>
              <a:t>f</a:t>
            </a:r>
            <a:r>
              <a:rPr sz="1300" b="1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1300" b="1" spc="-10" dirty="0">
                <a:solidFill>
                  <a:srgbClr val="93C500"/>
                </a:solidFill>
                <a:latin typeface="Century Gothic"/>
                <a:cs typeface="Century Gothic"/>
              </a:rPr>
              <a:t>Alt</a:t>
            </a:r>
            <a:r>
              <a:rPr sz="1300" b="1" spc="-15" dirty="0">
                <a:solidFill>
                  <a:srgbClr val="93C500"/>
                </a:solidFill>
                <a:latin typeface="Century Gothic"/>
                <a:cs typeface="Century Gothic"/>
              </a:rPr>
              <a:t>e</a:t>
            </a:r>
            <a:r>
              <a:rPr sz="1300" b="1" spc="-5" dirty="0">
                <a:solidFill>
                  <a:srgbClr val="93C500"/>
                </a:solidFill>
                <a:latin typeface="Century Gothic"/>
                <a:cs typeface="Century Gothic"/>
              </a:rPr>
              <a:t>r</a:t>
            </a:r>
            <a:r>
              <a:rPr sz="1300" b="1" spc="-15" dirty="0">
                <a:solidFill>
                  <a:srgbClr val="93C500"/>
                </a:solidFill>
                <a:latin typeface="Century Gothic"/>
                <a:cs typeface="Century Gothic"/>
              </a:rPr>
              <a:t>nat</a:t>
            </a:r>
            <a:r>
              <a:rPr sz="1300" b="1" spc="-5" dirty="0">
                <a:solidFill>
                  <a:srgbClr val="93C500"/>
                </a:solidFill>
                <a:latin typeface="Century Gothic"/>
                <a:cs typeface="Century Gothic"/>
              </a:rPr>
              <a:t>i</a:t>
            </a:r>
            <a:r>
              <a:rPr sz="1300" b="1" spc="-20" dirty="0">
                <a:solidFill>
                  <a:srgbClr val="93C500"/>
                </a:solidFill>
                <a:latin typeface="Century Gothic"/>
                <a:cs typeface="Century Gothic"/>
              </a:rPr>
              <a:t>v</a:t>
            </a:r>
            <a:r>
              <a:rPr sz="1300" b="1" spc="-10" dirty="0">
                <a:solidFill>
                  <a:srgbClr val="93C500"/>
                </a:solidFill>
                <a:latin typeface="Century Gothic"/>
                <a:cs typeface="Century Gothic"/>
              </a:rPr>
              <a:t>e Elec</a:t>
            </a:r>
            <a:r>
              <a:rPr sz="1300" b="1" spc="-15" dirty="0">
                <a:solidFill>
                  <a:srgbClr val="93C500"/>
                </a:solidFill>
                <a:latin typeface="Century Gothic"/>
                <a:cs typeface="Century Gothic"/>
              </a:rPr>
              <a:t>t</a:t>
            </a:r>
            <a:r>
              <a:rPr sz="1300" b="1" spc="-10" dirty="0">
                <a:solidFill>
                  <a:srgbClr val="93C500"/>
                </a:solidFill>
                <a:latin typeface="Century Gothic"/>
                <a:cs typeface="Century Gothic"/>
              </a:rPr>
              <a:t>ric</a:t>
            </a:r>
            <a:r>
              <a:rPr sz="1300" b="1" spc="25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1300" b="1" spc="-10" dirty="0">
                <a:solidFill>
                  <a:srgbClr val="93C500"/>
                </a:solidFill>
                <a:latin typeface="Century Gothic"/>
                <a:cs typeface="Century Gothic"/>
              </a:rPr>
              <a:t>Dri</a:t>
            </a:r>
            <a:r>
              <a:rPr sz="1300" b="1" spc="-20" dirty="0">
                <a:solidFill>
                  <a:srgbClr val="93C500"/>
                </a:solidFill>
                <a:latin typeface="Century Gothic"/>
                <a:cs typeface="Century Gothic"/>
              </a:rPr>
              <a:t>v</a:t>
            </a:r>
            <a:r>
              <a:rPr sz="1300" b="1" spc="-10" dirty="0">
                <a:solidFill>
                  <a:srgbClr val="93C500"/>
                </a:solidFill>
                <a:latin typeface="Century Gothic"/>
                <a:cs typeface="Century Gothic"/>
              </a:rPr>
              <a:t>e (AED)</a:t>
            </a:r>
            <a:r>
              <a:rPr sz="1300" b="1" spc="30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1300" b="1" spc="-10" dirty="0">
                <a:solidFill>
                  <a:srgbClr val="93C500"/>
                </a:solidFill>
                <a:latin typeface="Century Gothic"/>
                <a:cs typeface="Century Gothic"/>
              </a:rPr>
              <a:t>V</a:t>
            </a:r>
            <a:r>
              <a:rPr sz="1300" b="1" spc="-15" dirty="0">
                <a:solidFill>
                  <a:srgbClr val="93C500"/>
                </a:solidFill>
                <a:latin typeface="Century Gothic"/>
                <a:cs typeface="Century Gothic"/>
              </a:rPr>
              <a:t>ehicles</a:t>
            </a:r>
            <a:endParaRPr sz="1300">
              <a:latin typeface="Century Gothic"/>
              <a:cs typeface="Century Gothic"/>
            </a:endParaRPr>
          </a:p>
        </p:txBody>
      </p:sp>
      <p:sp>
        <p:nvSpPr>
          <p:cNvPr id="73" name="object 73"/>
          <p:cNvSpPr txBox="1">
            <a:spLocks noGrp="1"/>
          </p:cNvSpPr>
          <p:nvPr>
            <p:ph type="ftr" sz="quarter" idx="5"/>
          </p:nvPr>
        </p:nvSpPr>
        <p:spPr>
          <a:xfrm>
            <a:off x="4713859" y="5956443"/>
            <a:ext cx="335089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pc="-15"/>
              <a:t>Federal Fire Department San Diego Training</a:t>
            </a:r>
            <a:endParaRPr spc="-15" dirty="0"/>
          </a:p>
        </p:txBody>
      </p:sp>
      <p:sp>
        <p:nvSpPr>
          <p:cNvPr id="71" name="object 71"/>
          <p:cNvSpPr txBox="1"/>
          <p:nvPr/>
        </p:nvSpPr>
        <p:spPr>
          <a:xfrm>
            <a:off x="4793107" y="3018970"/>
            <a:ext cx="3186430" cy="26187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7020" marR="965200" indent="-274955">
              <a:lnSpc>
                <a:spcPts val="2380"/>
              </a:lnSpc>
            </a:pPr>
            <a:r>
              <a:rPr sz="1650" spc="10" dirty="0">
                <a:solidFill>
                  <a:srgbClr val="93C500"/>
                </a:solidFill>
                <a:latin typeface="Wingdings 2"/>
                <a:cs typeface="Wingdings 2"/>
              </a:rPr>
              <a:t></a:t>
            </a:r>
            <a:r>
              <a:rPr sz="1650" spc="10" dirty="0">
                <a:solidFill>
                  <a:srgbClr val="93C500"/>
                </a:solidFill>
                <a:latin typeface="Times New Roman"/>
                <a:cs typeface="Times New Roman"/>
              </a:rPr>
              <a:t> </a:t>
            </a:r>
            <a:r>
              <a:rPr sz="1650" spc="-150" dirty="0">
                <a:solidFill>
                  <a:srgbClr val="93C500"/>
                </a:solidFill>
                <a:latin typeface="Times New Roman"/>
                <a:cs typeface="Times New Roman"/>
              </a:rPr>
              <a:t> </a:t>
            </a:r>
            <a:r>
              <a:rPr sz="2200" spc="-20" dirty="0">
                <a:solidFill>
                  <a:srgbClr val="3D3C2C"/>
                </a:solidFill>
                <a:latin typeface="Century Gothic"/>
                <a:cs typeface="Century Gothic"/>
              </a:rPr>
              <a:t>H</a:t>
            </a:r>
            <a:r>
              <a:rPr sz="2200" spc="-25" dirty="0">
                <a:solidFill>
                  <a:srgbClr val="3D3C2C"/>
                </a:solidFill>
                <a:latin typeface="Century Gothic"/>
                <a:cs typeface="Century Gothic"/>
              </a:rPr>
              <a:t>y</a:t>
            </a:r>
            <a:r>
              <a:rPr sz="2200" spc="-20" dirty="0">
                <a:solidFill>
                  <a:srgbClr val="3D3C2C"/>
                </a:solidFill>
                <a:latin typeface="Century Gothic"/>
                <a:cs typeface="Century Gothic"/>
              </a:rPr>
              <a:t>br</a:t>
            </a:r>
            <a:r>
              <a:rPr sz="2200" spc="5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2200" spc="-15" dirty="0">
                <a:solidFill>
                  <a:srgbClr val="3D3C2C"/>
                </a:solidFill>
                <a:latin typeface="Century Gothic"/>
                <a:cs typeface="Century Gothic"/>
              </a:rPr>
              <a:t>d</a:t>
            </a:r>
            <a:r>
              <a:rPr sz="2200" spc="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2200" spc="-15" dirty="0">
                <a:solidFill>
                  <a:srgbClr val="3D3C2C"/>
                </a:solidFill>
                <a:latin typeface="Century Gothic"/>
                <a:cs typeface="Century Gothic"/>
              </a:rPr>
              <a:t>El</a:t>
            </a:r>
            <a:r>
              <a:rPr sz="2200" spc="-10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2200" spc="-15" dirty="0">
                <a:solidFill>
                  <a:srgbClr val="3D3C2C"/>
                </a:solidFill>
                <a:latin typeface="Century Gothic"/>
                <a:cs typeface="Century Gothic"/>
              </a:rPr>
              <a:t>c</a:t>
            </a:r>
            <a:r>
              <a:rPr sz="2200" spc="-5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2200" spc="-10" dirty="0">
                <a:solidFill>
                  <a:srgbClr val="3D3C2C"/>
                </a:solidFill>
                <a:latin typeface="Century Gothic"/>
                <a:cs typeface="Century Gothic"/>
              </a:rPr>
              <a:t>r</a:t>
            </a:r>
            <a:r>
              <a:rPr sz="2200" spc="0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2200" spc="-15" dirty="0">
                <a:solidFill>
                  <a:srgbClr val="3D3C2C"/>
                </a:solidFill>
                <a:latin typeface="Century Gothic"/>
                <a:cs typeface="Century Gothic"/>
              </a:rPr>
              <a:t>c</a:t>
            </a:r>
            <a:r>
              <a:rPr sz="2200" spc="-1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2200" spc="-50" dirty="0">
                <a:solidFill>
                  <a:srgbClr val="3D3C2C"/>
                </a:solidFill>
                <a:latin typeface="Century Gothic"/>
                <a:cs typeface="Century Gothic"/>
              </a:rPr>
              <a:t>V</a:t>
            </a:r>
            <a:r>
              <a:rPr sz="2200" spc="-15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2200" spc="-10" dirty="0">
                <a:solidFill>
                  <a:srgbClr val="3D3C2C"/>
                </a:solidFill>
                <a:latin typeface="Century Gothic"/>
                <a:cs typeface="Century Gothic"/>
              </a:rPr>
              <a:t>h</a:t>
            </a:r>
            <a:r>
              <a:rPr sz="2200" spc="5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2200" spc="-15" dirty="0">
                <a:solidFill>
                  <a:srgbClr val="3D3C2C"/>
                </a:solidFill>
                <a:latin typeface="Century Gothic"/>
                <a:cs typeface="Century Gothic"/>
              </a:rPr>
              <a:t>cle</a:t>
            </a:r>
            <a:r>
              <a:rPr sz="2200" spc="1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2200" spc="-55" dirty="0">
                <a:solidFill>
                  <a:srgbClr val="3D3C2C"/>
                </a:solidFill>
                <a:latin typeface="Century Gothic"/>
                <a:cs typeface="Century Gothic"/>
              </a:rPr>
              <a:t>(</a:t>
            </a:r>
            <a:r>
              <a:rPr sz="2200" spc="-20" dirty="0">
                <a:solidFill>
                  <a:srgbClr val="3D3C2C"/>
                </a:solidFill>
                <a:latin typeface="Century Gothic"/>
                <a:cs typeface="Century Gothic"/>
              </a:rPr>
              <a:t>H</a:t>
            </a:r>
            <a:r>
              <a:rPr sz="2200" spc="-5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2200" spc="-20" dirty="0">
                <a:solidFill>
                  <a:srgbClr val="3D3C2C"/>
                </a:solidFill>
                <a:latin typeface="Century Gothic"/>
                <a:cs typeface="Century Gothic"/>
              </a:rPr>
              <a:t>V)</a:t>
            </a:r>
            <a:endParaRPr sz="2200">
              <a:latin typeface="Century Gothic"/>
              <a:cs typeface="Century Gothic"/>
            </a:endParaRPr>
          </a:p>
          <a:p>
            <a:pPr marL="12700">
              <a:lnSpc>
                <a:spcPts val="2510"/>
              </a:lnSpc>
              <a:spcBef>
                <a:spcPts val="229"/>
              </a:spcBef>
            </a:pPr>
            <a:r>
              <a:rPr sz="1650" spc="10" dirty="0">
                <a:solidFill>
                  <a:srgbClr val="93C500"/>
                </a:solidFill>
                <a:latin typeface="Wingdings 2"/>
                <a:cs typeface="Wingdings 2"/>
              </a:rPr>
              <a:t></a:t>
            </a:r>
            <a:r>
              <a:rPr sz="1650" spc="10" dirty="0">
                <a:solidFill>
                  <a:srgbClr val="93C500"/>
                </a:solidFill>
                <a:latin typeface="Times New Roman"/>
                <a:cs typeface="Times New Roman"/>
              </a:rPr>
              <a:t> </a:t>
            </a:r>
            <a:r>
              <a:rPr sz="1650" spc="-155" dirty="0">
                <a:solidFill>
                  <a:srgbClr val="93C500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srgbClr val="3D3C2C"/>
                </a:solidFill>
                <a:latin typeface="Century Gothic"/>
                <a:cs typeface="Century Gothic"/>
              </a:rPr>
              <a:t>Plug</a:t>
            </a:r>
            <a:r>
              <a:rPr sz="2200" spc="-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2200" spc="15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2200" spc="-15" dirty="0">
                <a:solidFill>
                  <a:srgbClr val="3D3C2C"/>
                </a:solidFill>
                <a:latin typeface="Century Gothic"/>
                <a:cs typeface="Century Gothic"/>
              </a:rPr>
              <a:t>n</a:t>
            </a:r>
            <a:r>
              <a:rPr sz="2200" spc="-20" dirty="0">
                <a:solidFill>
                  <a:srgbClr val="3D3C2C"/>
                </a:solidFill>
                <a:latin typeface="Century Gothic"/>
                <a:cs typeface="Century Gothic"/>
              </a:rPr>
              <a:t> H</a:t>
            </a:r>
            <a:r>
              <a:rPr sz="2200" spc="-30" dirty="0">
                <a:solidFill>
                  <a:srgbClr val="3D3C2C"/>
                </a:solidFill>
                <a:latin typeface="Century Gothic"/>
                <a:cs typeface="Century Gothic"/>
              </a:rPr>
              <a:t>y</a:t>
            </a:r>
            <a:r>
              <a:rPr sz="2200" spc="-20" dirty="0">
                <a:solidFill>
                  <a:srgbClr val="3D3C2C"/>
                </a:solidFill>
                <a:latin typeface="Century Gothic"/>
                <a:cs typeface="Century Gothic"/>
              </a:rPr>
              <a:t>br</a:t>
            </a:r>
            <a:r>
              <a:rPr sz="2200" spc="5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2200" spc="-15" dirty="0">
                <a:solidFill>
                  <a:srgbClr val="3D3C2C"/>
                </a:solidFill>
                <a:latin typeface="Century Gothic"/>
                <a:cs typeface="Century Gothic"/>
              </a:rPr>
              <a:t>d</a:t>
            </a:r>
            <a:r>
              <a:rPr sz="2200" spc="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2200" spc="-20" dirty="0">
                <a:solidFill>
                  <a:srgbClr val="3D3C2C"/>
                </a:solidFill>
                <a:latin typeface="Century Gothic"/>
                <a:cs typeface="Century Gothic"/>
              </a:rPr>
              <a:t>Elec</a:t>
            </a:r>
            <a:r>
              <a:rPr sz="2200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2200" spc="-10" dirty="0">
                <a:solidFill>
                  <a:srgbClr val="3D3C2C"/>
                </a:solidFill>
                <a:latin typeface="Century Gothic"/>
                <a:cs typeface="Century Gothic"/>
              </a:rPr>
              <a:t>r</a:t>
            </a:r>
            <a:r>
              <a:rPr sz="2200" spc="0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2200" spc="-15" dirty="0">
                <a:solidFill>
                  <a:srgbClr val="3D3C2C"/>
                </a:solidFill>
                <a:latin typeface="Century Gothic"/>
                <a:cs typeface="Century Gothic"/>
              </a:rPr>
              <a:t>c</a:t>
            </a:r>
            <a:endParaRPr sz="2200">
              <a:latin typeface="Century Gothic"/>
              <a:cs typeface="Century Gothic"/>
            </a:endParaRPr>
          </a:p>
          <a:p>
            <a:pPr marR="603250" algn="ctr">
              <a:lnSpc>
                <a:spcPts val="2510"/>
              </a:lnSpc>
            </a:pPr>
            <a:r>
              <a:rPr sz="2200" spc="-50" dirty="0">
                <a:solidFill>
                  <a:srgbClr val="3D3C2C"/>
                </a:solidFill>
                <a:latin typeface="Century Gothic"/>
                <a:cs typeface="Century Gothic"/>
              </a:rPr>
              <a:t>V</a:t>
            </a:r>
            <a:r>
              <a:rPr sz="2200" spc="-15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2200" spc="-10" dirty="0">
                <a:solidFill>
                  <a:srgbClr val="3D3C2C"/>
                </a:solidFill>
                <a:latin typeface="Century Gothic"/>
                <a:cs typeface="Century Gothic"/>
              </a:rPr>
              <a:t>h</a:t>
            </a:r>
            <a:r>
              <a:rPr sz="2200" spc="5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2200" spc="-15" dirty="0">
                <a:solidFill>
                  <a:srgbClr val="3D3C2C"/>
                </a:solidFill>
                <a:latin typeface="Century Gothic"/>
                <a:cs typeface="Century Gothic"/>
              </a:rPr>
              <a:t>cle</a:t>
            </a:r>
            <a:r>
              <a:rPr sz="2200" spc="1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2200" spc="-55" dirty="0">
                <a:solidFill>
                  <a:srgbClr val="3D3C2C"/>
                </a:solidFill>
                <a:latin typeface="Century Gothic"/>
                <a:cs typeface="Century Gothic"/>
              </a:rPr>
              <a:t>(</a:t>
            </a:r>
            <a:r>
              <a:rPr sz="2200" spc="-15" dirty="0">
                <a:solidFill>
                  <a:srgbClr val="3D3C2C"/>
                </a:solidFill>
                <a:latin typeface="Century Gothic"/>
                <a:cs typeface="Century Gothic"/>
              </a:rPr>
              <a:t>PH</a:t>
            </a:r>
            <a:r>
              <a:rPr sz="2200" spc="-5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2200" spc="-35" dirty="0">
                <a:solidFill>
                  <a:srgbClr val="3D3C2C"/>
                </a:solidFill>
                <a:latin typeface="Century Gothic"/>
                <a:cs typeface="Century Gothic"/>
              </a:rPr>
              <a:t>V</a:t>
            </a:r>
            <a:r>
              <a:rPr sz="2200" spc="-10" dirty="0">
                <a:solidFill>
                  <a:srgbClr val="3D3C2C"/>
                </a:solidFill>
                <a:latin typeface="Century Gothic"/>
                <a:cs typeface="Century Gothic"/>
              </a:rPr>
              <a:t>)</a:t>
            </a:r>
            <a:endParaRPr sz="2200">
              <a:latin typeface="Century Gothic"/>
              <a:cs typeface="Century Gothic"/>
            </a:endParaRPr>
          </a:p>
          <a:p>
            <a:pPr marL="287020" marR="872490" indent="-274955">
              <a:lnSpc>
                <a:spcPts val="2380"/>
              </a:lnSpc>
              <a:spcBef>
                <a:spcPts val="560"/>
              </a:spcBef>
            </a:pPr>
            <a:r>
              <a:rPr sz="1650" spc="10" dirty="0">
                <a:solidFill>
                  <a:srgbClr val="93C500"/>
                </a:solidFill>
                <a:latin typeface="Wingdings 2"/>
                <a:cs typeface="Wingdings 2"/>
              </a:rPr>
              <a:t></a:t>
            </a:r>
            <a:r>
              <a:rPr sz="1650" spc="10" dirty="0">
                <a:solidFill>
                  <a:srgbClr val="93C500"/>
                </a:solidFill>
                <a:latin typeface="Times New Roman"/>
                <a:cs typeface="Times New Roman"/>
              </a:rPr>
              <a:t> </a:t>
            </a:r>
            <a:r>
              <a:rPr sz="1650" spc="-150" dirty="0">
                <a:solidFill>
                  <a:srgbClr val="93C500"/>
                </a:solidFill>
                <a:latin typeface="Times New Roman"/>
                <a:cs typeface="Times New Roman"/>
              </a:rPr>
              <a:t> </a:t>
            </a:r>
            <a:r>
              <a:rPr sz="2200" spc="-20" dirty="0">
                <a:solidFill>
                  <a:srgbClr val="3D3C2C"/>
                </a:solidFill>
                <a:latin typeface="Century Gothic"/>
                <a:cs typeface="Century Gothic"/>
              </a:rPr>
              <a:t>Ba</a:t>
            </a:r>
            <a:r>
              <a:rPr sz="2200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2200" spc="-5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2200" spc="-15" dirty="0">
                <a:solidFill>
                  <a:srgbClr val="3D3C2C"/>
                </a:solidFill>
                <a:latin typeface="Century Gothic"/>
                <a:cs typeface="Century Gothic"/>
              </a:rPr>
              <a:t>ery</a:t>
            </a:r>
            <a:r>
              <a:rPr sz="2200" spc="-1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2200" spc="-20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2200" dirty="0">
                <a:solidFill>
                  <a:srgbClr val="3D3C2C"/>
                </a:solidFill>
                <a:latin typeface="Century Gothic"/>
                <a:cs typeface="Century Gothic"/>
              </a:rPr>
              <a:t>l</a:t>
            </a:r>
            <a:r>
              <a:rPr sz="2200" spc="-15" dirty="0">
                <a:solidFill>
                  <a:srgbClr val="3D3C2C"/>
                </a:solidFill>
                <a:latin typeface="Century Gothic"/>
                <a:cs typeface="Century Gothic"/>
              </a:rPr>
              <a:t>ec</a:t>
            </a:r>
            <a:r>
              <a:rPr sz="2200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2200" spc="-10" dirty="0">
                <a:solidFill>
                  <a:srgbClr val="3D3C2C"/>
                </a:solidFill>
                <a:latin typeface="Century Gothic"/>
                <a:cs typeface="Century Gothic"/>
              </a:rPr>
              <a:t>r</a:t>
            </a:r>
            <a:r>
              <a:rPr sz="2200" spc="0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2200" spc="-15" dirty="0">
                <a:solidFill>
                  <a:srgbClr val="3D3C2C"/>
                </a:solidFill>
                <a:latin typeface="Century Gothic"/>
                <a:cs typeface="Century Gothic"/>
              </a:rPr>
              <a:t>c</a:t>
            </a:r>
            <a:r>
              <a:rPr sz="2200" spc="-1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2200" spc="-50" dirty="0">
                <a:solidFill>
                  <a:srgbClr val="3D3C2C"/>
                </a:solidFill>
                <a:latin typeface="Century Gothic"/>
                <a:cs typeface="Century Gothic"/>
              </a:rPr>
              <a:t>V</a:t>
            </a:r>
            <a:r>
              <a:rPr sz="2200" spc="-15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2200" spc="-10" dirty="0">
                <a:solidFill>
                  <a:srgbClr val="3D3C2C"/>
                </a:solidFill>
                <a:latin typeface="Century Gothic"/>
                <a:cs typeface="Century Gothic"/>
              </a:rPr>
              <a:t>h</a:t>
            </a:r>
            <a:r>
              <a:rPr sz="2200" spc="5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2200" spc="-15" dirty="0">
                <a:solidFill>
                  <a:srgbClr val="3D3C2C"/>
                </a:solidFill>
                <a:latin typeface="Century Gothic"/>
                <a:cs typeface="Century Gothic"/>
              </a:rPr>
              <a:t>cle</a:t>
            </a:r>
            <a:r>
              <a:rPr sz="2200" spc="1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2200" spc="-55" dirty="0">
                <a:solidFill>
                  <a:srgbClr val="3D3C2C"/>
                </a:solidFill>
                <a:latin typeface="Century Gothic"/>
                <a:cs typeface="Century Gothic"/>
              </a:rPr>
              <a:t>(</a:t>
            </a:r>
            <a:r>
              <a:rPr sz="2200" spc="-20" dirty="0">
                <a:solidFill>
                  <a:srgbClr val="3D3C2C"/>
                </a:solidFill>
                <a:latin typeface="Century Gothic"/>
                <a:cs typeface="Century Gothic"/>
              </a:rPr>
              <a:t>B</a:t>
            </a:r>
            <a:r>
              <a:rPr sz="2200" spc="-5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2200" spc="-20" dirty="0">
                <a:solidFill>
                  <a:srgbClr val="3D3C2C"/>
                </a:solidFill>
                <a:latin typeface="Century Gothic"/>
                <a:cs typeface="Century Gothic"/>
              </a:rPr>
              <a:t>V)</a:t>
            </a:r>
            <a:endParaRPr sz="2200">
              <a:latin typeface="Century Gothic"/>
              <a:cs typeface="Century Gothic"/>
            </a:endParaRPr>
          </a:p>
          <a:p>
            <a:pPr marL="287020" marR="688975" indent="-274955">
              <a:lnSpc>
                <a:spcPts val="2380"/>
              </a:lnSpc>
              <a:spcBef>
                <a:spcPts val="525"/>
              </a:spcBef>
            </a:pPr>
            <a:r>
              <a:rPr sz="1650" spc="10" dirty="0">
                <a:solidFill>
                  <a:srgbClr val="93C500"/>
                </a:solidFill>
                <a:latin typeface="Wingdings 2"/>
                <a:cs typeface="Wingdings 2"/>
              </a:rPr>
              <a:t></a:t>
            </a:r>
            <a:r>
              <a:rPr sz="1650" spc="10" dirty="0">
                <a:solidFill>
                  <a:srgbClr val="93C500"/>
                </a:solidFill>
                <a:latin typeface="Times New Roman"/>
                <a:cs typeface="Times New Roman"/>
              </a:rPr>
              <a:t> </a:t>
            </a:r>
            <a:r>
              <a:rPr sz="1650" spc="-150" dirty="0">
                <a:solidFill>
                  <a:srgbClr val="93C500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srgbClr val="3D3C2C"/>
                </a:solidFill>
                <a:latin typeface="Century Gothic"/>
                <a:cs typeface="Century Gothic"/>
              </a:rPr>
              <a:t>Fuel</a:t>
            </a:r>
            <a:r>
              <a:rPr sz="2200" spc="-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2200" spc="-20" dirty="0">
                <a:solidFill>
                  <a:srgbClr val="3D3C2C"/>
                </a:solidFill>
                <a:latin typeface="Century Gothic"/>
                <a:cs typeface="Century Gothic"/>
              </a:rPr>
              <a:t>Ce</a:t>
            </a:r>
            <a:r>
              <a:rPr sz="2200" dirty="0">
                <a:solidFill>
                  <a:srgbClr val="3D3C2C"/>
                </a:solidFill>
                <a:latin typeface="Century Gothic"/>
                <a:cs typeface="Century Gothic"/>
              </a:rPr>
              <a:t>l</a:t>
            </a:r>
            <a:r>
              <a:rPr sz="2200" spc="-5" dirty="0">
                <a:solidFill>
                  <a:srgbClr val="3D3C2C"/>
                </a:solidFill>
                <a:latin typeface="Century Gothic"/>
                <a:cs typeface="Century Gothic"/>
              </a:rPr>
              <a:t>l </a:t>
            </a:r>
            <a:r>
              <a:rPr sz="2200" spc="-20" dirty="0">
                <a:solidFill>
                  <a:srgbClr val="3D3C2C"/>
                </a:solidFill>
                <a:latin typeface="Century Gothic"/>
                <a:cs typeface="Century Gothic"/>
              </a:rPr>
              <a:t>Elec</a:t>
            </a:r>
            <a:r>
              <a:rPr sz="2200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2200" spc="-10" dirty="0">
                <a:solidFill>
                  <a:srgbClr val="3D3C2C"/>
                </a:solidFill>
                <a:latin typeface="Century Gothic"/>
                <a:cs typeface="Century Gothic"/>
              </a:rPr>
              <a:t>r</a:t>
            </a:r>
            <a:r>
              <a:rPr sz="2200" spc="0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2200" spc="-15" dirty="0">
                <a:solidFill>
                  <a:srgbClr val="3D3C2C"/>
                </a:solidFill>
                <a:latin typeface="Century Gothic"/>
                <a:cs typeface="Century Gothic"/>
              </a:rPr>
              <a:t>c</a:t>
            </a:r>
            <a:r>
              <a:rPr sz="2200" spc="-1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2200" spc="-50" dirty="0">
                <a:solidFill>
                  <a:srgbClr val="3D3C2C"/>
                </a:solidFill>
                <a:latin typeface="Century Gothic"/>
                <a:cs typeface="Century Gothic"/>
              </a:rPr>
              <a:t>V</a:t>
            </a:r>
            <a:r>
              <a:rPr sz="2200" spc="-15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2200" spc="-10" dirty="0">
                <a:solidFill>
                  <a:srgbClr val="3D3C2C"/>
                </a:solidFill>
                <a:latin typeface="Century Gothic"/>
                <a:cs typeface="Century Gothic"/>
              </a:rPr>
              <a:t>h</a:t>
            </a:r>
            <a:r>
              <a:rPr sz="2200" spc="5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2200" spc="-15" dirty="0">
                <a:solidFill>
                  <a:srgbClr val="3D3C2C"/>
                </a:solidFill>
                <a:latin typeface="Century Gothic"/>
                <a:cs typeface="Century Gothic"/>
              </a:rPr>
              <a:t>cle</a:t>
            </a:r>
            <a:r>
              <a:rPr sz="2200" spc="1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2200" spc="-55" dirty="0">
                <a:solidFill>
                  <a:srgbClr val="3D3C2C"/>
                </a:solidFill>
                <a:latin typeface="Century Gothic"/>
                <a:cs typeface="Century Gothic"/>
              </a:rPr>
              <a:t>(</a:t>
            </a:r>
            <a:r>
              <a:rPr sz="2200" spc="-15" dirty="0">
                <a:solidFill>
                  <a:srgbClr val="3D3C2C"/>
                </a:solidFill>
                <a:latin typeface="Century Gothic"/>
                <a:cs typeface="Century Gothic"/>
              </a:rPr>
              <a:t>FC</a:t>
            </a:r>
            <a:r>
              <a:rPr sz="2200" spc="-5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2200" spc="-40" dirty="0">
                <a:solidFill>
                  <a:srgbClr val="3D3C2C"/>
                </a:solidFill>
                <a:latin typeface="Century Gothic"/>
                <a:cs typeface="Century Gothic"/>
              </a:rPr>
              <a:t>V</a:t>
            </a:r>
            <a:r>
              <a:rPr sz="2200" spc="-10" dirty="0">
                <a:solidFill>
                  <a:srgbClr val="3D3C2C"/>
                </a:solidFill>
                <a:latin typeface="Century Gothic"/>
                <a:cs typeface="Century Gothic"/>
              </a:rPr>
              <a:t>)</a:t>
            </a:r>
            <a:endParaRPr sz="2200">
              <a:latin typeface="Century Gothic"/>
              <a:cs typeface="Century Gothic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4727575" y="146371"/>
            <a:ext cx="2480945" cy="360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A</a:t>
            </a:r>
            <a:r>
              <a:rPr sz="1200" spc="10" dirty="0">
                <a:solidFill>
                  <a:srgbClr val="FDFDFD"/>
                </a:solidFill>
                <a:latin typeface="Century Gothic"/>
                <a:cs typeface="Century Gothic"/>
              </a:rPr>
              <a:t>l</a:t>
            </a:r>
            <a:r>
              <a:rPr sz="1200" spc="-30" dirty="0">
                <a:solidFill>
                  <a:srgbClr val="FDFDFD"/>
                </a:solidFill>
                <a:latin typeface="Century Gothic"/>
                <a:cs typeface="Century Gothic"/>
              </a:rPr>
              <a:t>t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ern</a:t>
            </a:r>
            <a:r>
              <a:rPr sz="1200" spc="-15" dirty="0">
                <a:solidFill>
                  <a:srgbClr val="FDFDFD"/>
                </a:solidFill>
                <a:latin typeface="Century Gothic"/>
                <a:cs typeface="Century Gothic"/>
              </a:rPr>
              <a:t>a</a:t>
            </a:r>
            <a:r>
              <a:rPr sz="1200" spc="-30" dirty="0">
                <a:solidFill>
                  <a:srgbClr val="FDFDFD"/>
                </a:solidFill>
                <a:latin typeface="Century Gothic"/>
                <a:cs typeface="Century Gothic"/>
              </a:rPr>
              <a:t>t</a:t>
            </a:r>
            <a:r>
              <a:rPr sz="1200" spc="-5" dirty="0">
                <a:solidFill>
                  <a:srgbClr val="FDFDFD"/>
                </a:solidFill>
                <a:latin typeface="Century Gothic"/>
                <a:cs typeface="Century Gothic"/>
              </a:rPr>
              <a:t>iv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e</a:t>
            </a:r>
            <a:r>
              <a:rPr sz="1200" spc="35" dirty="0">
                <a:solidFill>
                  <a:srgbClr val="FDFDFD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FDFDFD"/>
                </a:solidFill>
                <a:latin typeface="Century Gothic"/>
                <a:cs typeface="Century Gothic"/>
              </a:rPr>
              <a:t>E</a:t>
            </a:r>
            <a:r>
              <a:rPr sz="1200" spc="20" dirty="0">
                <a:solidFill>
                  <a:srgbClr val="FDFDFD"/>
                </a:solidFill>
                <a:latin typeface="Century Gothic"/>
                <a:cs typeface="Century Gothic"/>
              </a:rPr>
              <a:t>l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e</a:t>
            </a:r>
            <a:r>
              <a:rPr sz="1200" spc="-20" dirty="0">
                <a:solidFill>
                  <a:srgbClr val="FDFDFD"/>
                </a:solidFill>
                <a:latin typeface="Century Gothic"/>
                <a:cs typeface="Century Gothic"/>
              </a:rPr>
              <a:t>c</a:t>
            </a:r>
            <a:r>
              <a:rPr sz="1200" spc="-30" dirty="0">
                <a:solidFill>
                  <a:srgbClr val="FDFDFD"/>
                </a:solidFill>
                <a:latin typeface="Century Gothic"/>
                <a:cs typeface="Century Gothic"/>
              </a:rPr>
              <a:t>t</a:t>
            </a:r>
            <a:r>
              <a:rPr sz="1200" spc="-5" dirty="0">
                <a:solidFill>
                  <a:srgbClr val="FDFDFD"/>
                </a:solidFill>
                <a:latin typeface="Century Gothic"/>
                <a:cs typeface="Century Gothic"/>
              </a:rPr>
              <a:t>ric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 </a:t>
            </a:r>
            <a:r>
              <a:rPr sz="1200" spc="-5" dirty="0">
                <a:solidFill>
                  <a:srgbClr val="FDFDFD"/>
                </a:solidFill>
                <a:latin typeface="Century Gothic"/>
                <a:cs typeface="Century Gothic"/>
              </a:rPr>
              <a:t>D</a:t>
            </a:r>
            <a:r>
              <a:rPr sz="1200" dirty="0">
                <a:solidFill>
                  <a:srgbClr val="FDFDFD"/>
                </a:solidFill>
                <a:latin typeface="Century Gothic"/>
                <a:cs typeface="Century Gothic"/>
              </a:rPr>
              <a:t>ri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ve</a:t>
            </a:r>
            <a:r>
              <a:rPr sz="1200" dirty="0">
                <a:solidFill>
                  <a:srgbClr val="FDFDFD"/>
                </a:solidFill>
                <a:latin typeface="Century Gothic"/>
                <a:cs typeface="Century Gothic"/>
              </a:rPr>
              <a:t> </a:t>
            </a:r>
            <a:r>
              <a:rPr sz="1200" spc="-15" dirty="0">
                <a:solidFill>
                  <a:srgbClr val="FDFDFD"/>
                </a:solidFill>
                <a:latin typeface="Century Gothic"/>
                <a:cs typeface="Century Gothic"/>
              </a:rPr>
              <a:t>V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ehic</a:t>
            </a:r>
            <a:r>
              <a:rPr sz="1200" spc="20" dirty="0">
                <a:solidFill>
                  <a:srgbClr val="FDFDFD"/>
                </a:solidFill>
                <a:latin typeface="Century Gothic"/>
                <a:cs typeface="Century Gothic"/>
              </a:rPr>
              <a:t>l</a:t>
            </a:r>
            <a:r>
              <a:rPr sz="1200" dirty="0">
                <a:solidFill>
                  <a:srgbClr val="FDFDFD"/>
                </a:solidFill>
                <a:latin typeface="Century Gothic"/>
                <a:cs typeface="Century Gothic"/>
              </a:rPr>
              <a:t>es 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f</a:t>
            </a:r>
            <a:r>
              <a:rPr sz="1200" spc="-20" dirty="0">
                <a:solidFill>
                  <a:srgbClr val="FDFDFD"/>
                </a:solidFill>
                <a:latin typeface="Century Gothic"/>
                <a:cs typeface="Century Gothic"/>
              </a:rPr>
              <a:t>o</a:t>
            </a:r>
            <a:r>
              <a:rPr sz="1200" spc="-5" dirty="0">
                <a:solidFill>
                  <a:srgbClr val="FDFDFD"/>
                </a:solidFill>
                <a:latin typeface="Century Gothic"/>
                <a:cs typeface="Century Gothic"/>
              </a:rPr>
              <a:t>r</a:t>
            </a:r>
            <a:r>
              <a:rPr sz="1200" spc="10" dirty="0">
                <a:solidFill>
                  <a:srgbClr val="FDFDFD"/>
                </a:solidFill>
                <a:latin typeface="Century Gothic"/>
                <a:cs typeface="Century Gothic"/>
              </a:rPr>
              <a:t> </a:t>
            </a:r>
            <a:r>
              <a:rPr sz="1200" spc="-30" dirty="0">
                <a:solidFill>
                  <a:srgbClr val="FDFDFD"/>
                </a:solidFill>
                <a:latin typeface="Century Gothic"/>
                <a:cs typeface="Century Gothic"/>
              </a:rPr>
              <a:t>t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he</a:t>
            </a:r>
            <a:r>
              <a:rPr sz="1200" spc="35" dirty="0">
                <a:solidFill>
                  <a:srgbClr val="FDFDFD"/>
                </a:solidFill>
                <a:latin typeface="Century Gothic"/>
                <a:cs typeface="Century Gothic"/>
              </a:rPr>
              <a:t> </a:t>
            </a:r>
            <a:r>
              <a:rPr sz="1200" spc="-20" dirty="0">
                <a:solidFill>
                  <a:srgbClr val="FDFDFD"/>
                </a:solidFill>
                <a:latin typeface="Century Gothic"/>
                <a:cs typeface="Century Gothic"/>
              </a:rPr>
              <a:t>F</a:t>
            </a:r>
            <a:r>
              <a:rPr sz="1200" spc="-5" dirty="0">
                <a:solidFill>
                  <a:srgbClr val="FDFDFD"/>
                </a:solidFill>
                <a:latin typeface="Century Gothic"/>
                <a:cs typeface="Century Gothic"/>
              </a:rPr>
              <a:t>irs</a:t>
            </a:r>
            <a:r>
              <a:rPr sz="1200" dirty="0">
                <a:solidFill>
                  <a:srgbClr val="FDFDFD"/>
                </a:solidFill>
                <a:latin typeface="Century Gothic"/>
                <a:cs typeface="Century Gothic"/>
              </a:rPr>
              <a:t>t</a:t>
            </a:r>
            <a:r>
              <a:rPr sz="1200" spc="15" dirty="0">
                <a:solidFill>
                  <a:srgbClr val="FDFDFD"/>
                </a:solidFill>
                <a:latin typeface="Century Gothic"/>
                <a:cs typeface="Century Gothic"/>
              </a:rPr>
              <a:t> 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R</a:t>
            </a:r>
            <a:r>
              <a:rPr sz="1200" dirty="0">
                <a:solidFill>
                  <a:srgbClr val="FDFDFD"/>
                </a:solidFill>
                <a:latin typeface="Century Gothic"/>
                <a:cs typeface="Century Gothic"/>
              </a:rPr>
              <a:t>esp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onder</a:t>
            </a:r>
            <a:endParaRPr sz="12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29119" y="0"/>
            <a:ext cx="339090" cy="334010"/>
          </a:xfrm>
          <a:custGeom>
            <a:avLst/>
            <a:gdLst/>
            <a:ahLst/>
            <a:cxnLst/>
            <a:rect l="l" t="t" r="r" b="b"/>
            <a:pathLst>
              <a:path w="339090" h="334010">
                <a:moveTo>
                  <a:pt x="0" y="333476"/>
                </a:moveTo>
                <a:lnTo>
                  <a:pt x="339090" y="333476"/>
                </a:lnTo>
                <a:lnTo>
                  <a:pt x="339090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29119" y="6519138"/>
            <a:ext cx="339090" cy="339090"/>
          </a:xfrm>
          <a:custGeom>
            <a:avLst/>
            <a:gdLst/>
            <a:ahLst/>
            <a:cxnLst/>
            <a:rect l="l" t="t" r="r" b="b"/>
            <a:pathLst>
              <a:path w="339090" h="339090">
                <a:moveTo>
                  <a:pt x="0" y="338861"/>
                </a:moveTo>
                <a:lnTo>
                  <a:pt x="339090" y="338861"/>
                </a:lnTo>
                <a:lnTo>
                  <a:pt x="33909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7604" y="0"/>
            <a:ext cx="228600" cy="6858000"/>
          </a:xfrm>
          <a:custGeom>
            <a:avLst/>
            <a:gdLst/>
            <a:ahLst/>
            <a:cxnLst/>
            <a:rect l="l" t="t" r="r" b="b"/>
            <a:pathLst>
              <a:path w="228600" h="6858000">
                <a:moveTo>
                  <a:pt x="0" y="6857999"/>
                </a:moveTo>
                <a:lnTo>
                  <a:pt x="228605" y="6857999"/>
                </a:lnTo>
                <a:lnTo>
                  <a:pt x="228605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29119" y="0"/>
            <a:ext cx="228600" cy="334010"/>
          </a:xfrm>
          <a:custGeom>
            <a:avLst/>
            <a:gdLst/>
            <a:ahLst/>
            <a:cxnLst/>
            <a:rect l="l" t="t" r="r" b="b"/>
            <a:pathLst>
              <a:path w="228600" h="334010">
                <a:moveTo>
                  <a:pt x="0" y="333476"/>
                </a:moveTo>
                <a:lnTo>
                  <a:pt x="228600" y="333476"/>
                </a:lnTo>
                <a:lnTo>
                  <a:pt x="228600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29119" y="6519138"/>
            <a:ext cx="228600" cy="339090"/>
          </a:xfrm>
          <a:custGeom>
            <a:avLst/>
            <a:gdLst/>
            <a:ahLst/>
            <a:cxnLst/>
            <a:rect l="l" t="t" r="r" b="b"/>
            <a:pathLst>
              <a:path w="228600" h="339090">
                <a:moveTo>
                  <a:pt x="0" y="338861"/>
                </a:moveTo>
                <a:lnTo>
                  <a:pt x="228600" y="338861"/>
                </a:lnTo>
                <a:lnTo>
                  <a:pt x="2286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06209" y="0"/>
            <a:ext cx="194310" cy="6858000"/>
          </a:xfrm>
          <a:custGeom>
            <a:avLst/>
            <a:gdLst/>
            <a:ahLst/>
            <a:cxnLst/>
            <a:rect l="l" t="t" r="r" b="b"/>
            <a:pathLst>
              <a:path w="194309" h="6858000">
                <a:moveTo>
                  <a:pt x="0" y="6857999"/>
                </a:moveTo>
                <a:lnTo>
                  <a:pt x="194310" y="6857999"/>
                </a:lnTo>
                <a:lnTo>
                  <a:pt x="194310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491119" y="0"/>
            <a:ext cx="1482090" cy="334010"/>
          </a:xfrm>
          <a:custGeom>
            <a:avLst/>
            <a:gdLst/>
            <a:ahLst/>
            <a:cxnLst/>
            <a:rect l="l" t="t" r="r" b="b"/>
            <a:pathLst>
              <a:path w="1482089" h="334010">
                <a:moveTo>
                  <a:pt x="0" y="333476"/>
                </a:moveTo>
                <a:lnTo>
                  <a:pt x="1482077" y="333476"/>
                </a:lnTo>
                <a:lnTo>
                  <a:pt x="1482077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491119" y="6519138"/>
            <a:ext cx="1482090" cy="339090"/>
          </a:xfrm>
          <a:custGeom>
            <a:avLst/>
            <a:gdLst/>
            <a:ahLst/>
            <a:cxnLst/>
            <a:rect l="l" t="t" r="r" b="b"/>
            <a:pathLst>
              <a:path w="1482089" h="339090">
                <a:moveTo>
                  <a:pt x="0" y="338861"/>
                </a:moveTo>
                <a:lnTo>
                  <a:pt x="1482077" y="338861"/>
                </a:lnTo>
                <a:lnTo>
                  <a:pt x="1482077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00519" y="0"/>
            <a:ext cx="228600" cy="334010"/>
          </a:xfrm>
          <a:custGeom>
            <a:avLst/>
            <a:gdLst/>
            <a:ahLst/>
            <a:cxnLst/>
            <a:rect l="l" t="t" r="r" b="b"/>
            <a:pathLst>
              <a:path w="228600" h="334010">
                <a:moveTo>
                  <a:pt x="0" y="333476"/>
                </a:moveTo>
                <a:lnTo>
                  <a:pt x="228600" y="333476"/>
                </a:lnTo>
                <a:lnTo>
                  <a:pt x="228600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00519" y="6519138"/>
            <a:ext cx="228600" cy="339090"/>
          </a:xfrm>
          <a:custGeom>
            <a:avLst/>
            <a:gdLst/>
            <a:ahLst/>
            <a:cxnLst/>
            <a:rect l="l" t="t" r="r" b="b"/>
            <a:pathLst>
              <a:path w="228600" h="339090">
                <a:moveTo>
                  <a:pt x="0" y="338861"/>
                </a:moveTo>
                <a:lnTo>
                  <a:pt x="228600" y="338861"/>
                </a:lnTo>
                <a:lnTo>
                  <a:pt x="2286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29119" y="0"/>
            <a:ext cx="762000" cy="334010"/>
          </a:xfrm>
          <a:custGeom>
            <a:avLst/>
            <a:gdLst/>
            <a:ahLst/>
            <a:cxnLst/>
            <a:rect l="l" t="t" r="r" b="b"/>
            <a:pathLst>
              <a:path w="762000" h="334010">
                <a:moveTo>
                  <a:pt x="0" y="333476"/>
                </a:moveTo>
                <a:lnTo>
                  <a:pt x="762000" y="333476"/>
                </a:lnTo>
                <a:lnTo>
                  <a:pt x="762000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29119" y="6519138"/>
            <a:ext cx="762000" cy="339090"/>
          </a:xfrm>
          <a:custGeom>
            <a:avLst/>
            <a:gdLst/>
            <a:ahLst/>
            <a:cxnLst/>
            <a:rect l="l" t="t" r="r" b="b"/>
            <a:pathLst>
              <a:path w="762000" h="339090">
                <a:moveTo>
                  <a:pt x="0" y="338861"/>
                </a:moveTo>
                <a:lnTo>
                  <a:pt x="762000" y="338861"/>
                </a:lnTo>
                <a:lnTo>
                  <a:pt x="7620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706996" y="6519138"/>
            <a:ext cx="1524000" cy="339090"/>
          </a:xfrm>
          <a:custGeom>
            <a:avLst/>
            <a:gdLst/>
            <a:ahLst/>
            <a:cxnLst/>
            <a:rect l="l" t="t" r="r" b="b"/>
            <a:pathLst>
              <a:path w="1524000" h="339090">
                <a:moveTo>
                  <a:pt x="0" y="338861"/>
                </a:moveTo>
                <a:lnTo>
                  <a:pt x="1524000" y="338861"/>
                </a:lnTo>
                <a:lnTo>
                  <a:pt x="15240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992996" y="0"/>
            <a:ext cx="151130" cy="6858000"/>
          </a:xfrm>
          <a:custGeom>
            <a:avLst/>
            <a:gdLst/>
            <a:ahLst/>
            <a:cxnLst/>
            <a:rect l="l" t="t" r="r" b="b"/>
            <a:pathLst>
              <a:path w="151129" h="6858000">
                <a:moveTo>
                  <a:pt x="0" y="6857998"/>
                </a:moveTo>
                <a:lnTo>
                  <a:pt x="151002" y="6857998"/>
                </a:lnTo>
                <a:lnTo>
                  <a:pt x="151002" y="0"/>
                </a:lnTo>
                <a:lnTo>
                  <a:pt x="0" y="0"/>
                </a:lnTo>
                <a:lnTo>
                  <a:pt x="0" y="685799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230996" y="0"/>
            <a:ext cx="762000" cy="6858000"/>
          </a:xfrm>
          <a:custGeom>
            <a:avLst/>
            <a:gdLst/>
            <a:ahLst/>
            <a:cxnLst/>
            <a:rect l="l" t="t" r="r" b="b"/>
            <a:pathLst>
              <a:path w="762000" h="6858000">
                <a:moveTo>
                  <a:pt x="0" y="6858000"/>
                </a:moveTo>
                <a:lnTo>
                  <a:pt x="762000" y="6858000"/>
                </a:lnTo>
                <a:lnTo>
                  <a:pt x="762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963796" y="0"/>
            <a:ext cx="597535" cy="334010"/>
          </a:xfrm>
          <a:custGeom>
            <a:avLst/>
            <a:gdLst/>
            <a:ahLst/>
            <a:cxnLst/>
            <a:rect l="l" t="t" r="r" b="b"/>
            <a:pathLst>
              <a:path w="597535" h="334010">
                <a:moveTo>
                  <a:pt x="0" y="333476"/>
                </a:moveTo>
                <a:lnTo>
                  <a:pt x="597407" y="333476"/>
                </a:lnTo>
                <a:lnTo>
                  <a:pt x="597407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963796" y="6519138"/>
            <a:ext cx="2743200" cy="339090"/>
          </a:xfrm>
          <a:custGeom>
            <a:avLst/>
            <a:gdLst/>
            <a:ahLst/>
            <a:cxnLst/>
            <a:rect l="l" t="t" r="r" b="b"/>
            <a:pathLst>
              <a:path w="2743200" h="339090">
                <a:moveTo>
                  <a:pt x="0" y="338861"/>
                </a:moveTo>
                <a:lnTo>
                  <a:pt x="2743200" y="338861"/>
                </a:lnTo>
                <a:lnTo>
                  <a:pt x="27432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973197" y="0"/>
            <a:ext cx="228600" cy="334010"/>
          </a:xfrm>
          <a:custGeom>
            <a:avLst/>
            <a:gdLst/>
            <a:ahLst/>
            <a:cxnLst/>
            <a:rect l="l" t="t" r="r" b="b"/>
            <a:pathLst>
              <a:path w="228600" h="334010">
                <a:moveTo>
                  <a:pt x="0" y="333476"/>
                </a:moveTo>
                <a:lnTo>
                  <a:pt x="228600" y="333476"/>
                </a:lnTo>
                <a:lnTo>
                  <a:pt x="228600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973197" y="6519138"/>
            <a:ext cx="228600" cy="339090"/>
          </a:xfrm>
          <a:custGeom>
            <a:avLst/>
            <a:gdLst/>
            <a:ahLst/>
            <a:cxnLst/>
            <a:rect l="l" t="t" r="r" b="b"/>
            <a:pathLst>
              <a:path w="228600" h="339090">
                <a:moveTo>
                  <a:pt x="0" y="338861"/>
                </a:moveTo>
                <a:lnTo>
                  <a:pt x="228600" y="338861"/>
                </a:lnTo>
                <a:lnTo>
                  <a:pt x="2286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201797" y="0"/>
            <a:ext cx="762000" cy="334010"/>
          </a:xfrm>
          <a:custGeom>
            <a:avLst/>
            <a:gdLst/>
            <a:ahLst/>
            <a:cxnLst/>
            <a:rect l="l" t="t" r="r" b="b"/>
            <a:pathLst>
              <a:path w="762000" h="334010">
                <a:moveTo>
                  <a:pt x="0" y="333476"/>
                </a:moveTo>
                <a:lnTo>
                  <a:pt x="762000" y="333476"/>
                </a:lnTo>
                <a:lnTo>
                  <a:pt x="762000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201797" y="6519138"/>
            <a:ext cx="762000" cy="339090"/>
          </a:xfrm>
          <a:custGeom>
            <a:avLst/>
            <a:gdLst/>
            <a:ahLst/>
            <a:cxnLst/>
            <a:rect l="l" t="t" r="r" b="b"/>
            <a:pathLst>
              <a:path w="762000" h="339090">
                <a:moveTo>
                  <a:pt x="0" y="338861"/>
                </a:moveTo>
                <a:lnTo>
                  <a:pt x="762000" y="338861"/>
                </a:lnTo>
                <a:lnTo>
                  <a:pt x="7620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5728" y="5068688"/>
            <a:ext cx="9078595" cy="1133475"/>
          </a:xfrm>
          <a:custGeom>
            <a:avLst/>
            <a:gdLst/>
            <a:ahLst/>
            <a:cxnLst/>
            <a:rect l="l" t="t" r="r" b="b"/>
            <a:pathLst>
              <a:path w="9078595" h="1133475">
                <a:moveTo>
                  <a:pt x="0" y="1082721"/>
                </a:moveTo>
                <a:lnTo>
                  <a:pt x="74097" y="1087170"/>
                </a:lnTo>
                <a:lnTo>
                  <a:pt x="148338" y="1091588"/>
                </a:lnTo>
                <a:lnTo>
                  <a:pt x="222870" y="1095943"/>
                </a:lnTo>
                <a:lnTo>
                  <a:pt x="297835" y="1100204"/>
                </a:lnTo>
                <a:lnTo>
                  <a:pt x="373379" y="1104341"/>
                </a:lnTo>
                <a:lnTo>
                  <a:pt x="449647" y="1108322"/>
                </a:lnTo>
                <a:lnTo>
                  <a:pt x="526783" y="1112116"/>
                </a:lnTo>
                <a:lnTo>
                  <a:pt x="604932" y="1115692"/>
                </a:lnTo>
                <a:lnTo>
                  <a:pt x="684239" y="1119019"/>
                </a:lnTo>
                <a:lnTo>
                  <a:pt x="764848" y="1122064"/>
                </a:lnTo>
                <a:lnTo>
                  <a:pt x="846905" y="1124798"/>
                </a:lnTo>
                <a:lnTo>
                  <a:pt x="930554" y="1127190"/>
                </a:lnTo>
                <a:lnTo>
                  <a:pt x="1015939" y="1129207"/>
                </a:lnTo>
                <a:lnTo>
                  <a:pt x="1103206" y="1130818"/>
                </a:lnTo>
                <a:lnTo>
                  <a:pt x="1192499" y="1131994"/>
                </a:lnTo>
                <a:lnTo>
                  <a:pt x="1283964" y="1132701"/>
                </a:lnTo>
                <a:lnTo>
                  <a:pt x="1377743" y="1132910"/>
                </a:lnTo>
                <a:lnTo>
                  <a:pt x="1473984" y="1132589"/>
                </a:lnTo>
                <a:lnTo>
                  <a:pt x="1572829" y="1131707"/>
                </a:lnTo>
                <a:lnTo>
                  <a:pt x="1674425" y="1130232"/>
                </a:lnTo>
                <a:lnTo>
                  <a:pt x="1778609" y="1128426"/>
                </a:lnTo>
                <a:lnTo>
                  <a:pt x="1885076" y="1126533"/>
                </a:lnTo>
                <a:lnTo>
                  <a:pt x="1993764" y="1124494"/>
                </a:lnTo>
                <a:lnTo>
                  <a:pt x="2104609" y="1122252"/>
                </a:lnTo>
                <a:lnTo>
                  <a:pt x="2217550" y="1119749"/>
                </a:lnTo>
                <a:lnTo>
                  <a:pt x="2332524" y="1116926"/>
                </a:lnTo>
                <a:lnTo>
                  <a:pt x="2449469" y="1113726"/>
                </a:lnTo>
                <a:lnTo>
                  <a:pt x="2568322" y="1110091"/>
                </a:lnTo>
                <a:lnTo>
                  <a:pt x="2689021" y="1105964"/>
                </a:lnTo>
                <a:lnTo>
                  <a:pt x="2811503" y="1101286"/>
                </a:lnTo>
                <a:lnTo>
                  <a:pt x="2935707" y="1095999"/>
                </a:lnTo>
                <a:lnTo>
                  <a:pt x="3061569" y="1090045"/>
                </a:lnTo>
                <a:lnTo>
                  <a:pt x="3189028" y="1083367"/>
                </a:lnTo>
                <a:lnTo>
                  <a:pt x="3318021" y="1075907"/>
                </a:lnTo>
                <a:lnTo>
                  <a:pt x="3448486" y="1067606"/>
                </a:lnTo>
                <a:lnTo>
                  <a:pt x="3580359" y="1058408"/>
                </a:lnTo>
                <a:lnTo>
                  <a:pt x="3713580" y="1048253"/>
                </a:lnTo>
                <a:lnTo>
                  <a:pt x="3848085" y="1037085"/>
                </a:lnTo>
                <a:lnTo>
                  <a:pt x="3983812" y="1024844"/>
                </a:lnTo>
                <a:lnTo>
                  <a:pt x="4120699" y="1011474"/>
                </a:lnTo>
                <a:lnTo>
                  <a:pt x="4260922" y="996936"/>
                </a:lnTo>
                <a:lnTo>
                  <a:pt x="4406242" y="981268"/>
                </a:lnTo>
                <a:lnTo>
                  <a:pt x="4556025" y="964529"/>
                </a:lnTo>
                <a:lnTo>
                  <a:pt x="4709640" y="946776"/>
                </a:lnTo>
                <a:lnTo>
                  <a:pt x="4866455" y="928067"/>
                </a:lnTo>
                <a:lnTo>
                  <a:pt x="5025836" y="908460"/>
                </a:lnTo>
                <a:lnTo>
                  <a:pt x="5187152" y="888013"/>
                </a:lnTo>
                <a:lnTo>
                  <a:pt x="5349770" y="866784"/>
                </a:lnTo>
                <a:lnTo>
                  <a:pt x="5513059" y="844831"/>
                </a:lnTo>
                <a:lnTo>
                  <a:pt x="5676385" y="822211"/>
                </a:lnTo>
                <a:lnTo>
                  <a:pt x="5839117" y="798983"/>
                </a:lnTo>
                <a:lnTo>
                  <a:pt x="6000623" y="775203"/>
                </a:lnTo>
                <a:lnTo>
                  <a:pt x="6160269" y="750932"/>
                </a:lnTo>
                <a:lnTo>
                  <a:pt x="6317425" y="726225"/>
                </a:lnTo>
                <a:lnTo>
                  <a:pt x="6471457" y="701141"/>
                </a:lnTo>
                <a:lnTo>
                  <a:pt x="6621733" y="675738"/>
                </a:lnTo>
                <a:lnTo>
                  <a:pt x="6767621" y="650074"/>
                </a:lnTo>
                <a:lnTo>
                  <a:pt x="6908489" y="624206"/>
                </a:lnTo>
                <a:lnTo>
                  <a:pt x="7043705" y="598193"/>
                </a:lnTo>
                <a:lnTo>
                  <a:pt x="7172636" y="572092"/>
                </a:lnTo>
                <a:lnTo>
                  <a:pt x="7298305" y="545220"/>
                </a:lnTo>
                <a:lnTo>
                  <a:pt x="7423820" y="516973"/>
                </a:lnTo>
                <a:lnTo>
                  <a:pt x="7548731" y="487520"/>
                </a:lnTo>
                <a:lnTo>
                  <a:pt x="7672588" y="457032"/>
                </a:lnTo>
                <a:lnTo>
                  <a:pt x="7794942" y="425677"/>
                </a:lnTo>
                <a:lnTo>
                  <a:pt x="7915342" y="393625"/>
                </a:lnTo>
                <a:lnTo>
                  <a:pt x="8033340" y="361044"/>
                </a:lnTo>
                <a:lnTo>
                  <a:pt x="8148485" y="328105"/>
                </a:lnTo>
                <a:lnTo>
                  <a:pt x="8260329" y="294977"/>
                </a:lnTo>
                <a:lnTo>
                  <a:pt x="8368420" y="261828"/>
                </a:lnTo>
                <a:lnTo>
                  <a:pt x="8472310" y="228829"/>
                </a:lnTo>
                <a:lnTo>
                  <a:pt x="8571549" y="196148"/>
                </a:lnTo>
                <a:lnTo>
                  <a:pt x="8665687" y="163955"/>
                </a:lnTo>
                <a:lnTo>
                  <a:pt x="8754274" y="132418"/>
                </a:lnTo>
                <a:lnTo>
                  <a:pt x="8836862" y="101709"/>
                </a:lnTo>
                <a:lnTo>
                  <a:pt x="8912999" y="71994"/>
                </a:lnTo>
                <a:lnTo>
                  <a:pt x="8982237" y="43445"/>
                </a:lnTo>
                <a:lnTo>
                  <a:pt x="9044126" y="16230"/>
                </a:lnTo>
                <a:lnTo>
                  <a:pt x="9078271" y="0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5728" y="3486896"/>
            <a:ext cx="9078595" cy="871855"/>
          </a:xfrm>
          <a:custGeom>
            <a:avLst/>
            <a:gdLst/>
            <a:ahLst/>
            <a:cxnLst/>
            <a:rect l="l" t="t" r="r" b="b"/>
            <a:pathLst>
              <a:path w="9078595" h="871854">
                <a:moveTo>
                  <a:pt x="0" y="871362"/>
                </a:moveTo>
                <a:lnTo>
                  <a:pt x="39517" y="850427"/>
                </a:lnTo>
                <a:lnTo>
                  <a:pt x="79226" y="829494"/>
                </a:lnTo>
                <a:lnTo>
                  <a:pt x="119318" y="808565"/>
                </a:lnTo>
                <a:lnTo>
                  <a:pt x="159985" y="787643"/>
                </a:lnTo>
                <a:lnTo>
                  <a:pt x="201417" y="766730"/>
                </a:lnTo>
                <a:lnTo>
                  <a:pt x="243807" y="745829"/>
                </a:lnTo>
                <a:lnTo>
                  <a:pt x="287346" y="724941"/>
                </a:lnTo>
                <a:lnTo>
                  <a:pt x="332224" y="704070"/>
                </a:lnTo>
                <a:lnTo>
                  <a:pt x="378635" y="683217"/>
                </a:lnTo>
                <a:lnTo>
                  <a:pt x="426770" y="662384"/>
                </a:lnTo>
                <a:lnTo>
                  <a:pt x="476819" y="641574"/>
                </a:lnTo>
                <a:lnTo>
                  <a:pt x="528974" y="620789"/>
                </a:lnTo>
                <a:lnTo>
                  <a:pt x="583427" y="600032"/>
                </a:lnTo>
                <a:lnTo>
                  <a:pt x="640370" y="579305"/>
                </a:lnTo>
                <a:lnTo>
                  <a:pt x="699993" y="558609"/>
                </a:lnTo>
                <a:lnTo>
                  <a:pt x="762489" y="537948"/>
                </a:lnTo>
                <a:lnTo>
                  <a:pt x="828049" y="517323"/>
                </a:lnTo>
                <a:lnTo>
                  <a:pt x="896864" y="496737"/>
                </a:lnTo>
                <a:lnTo>
                  <a:pt x="969125" y="476193"/>
                </a:lnTo>
                <a:lnTo>
                  <a:pt x="1045025" y="455691"/>
                </a:lnTo>
                <a:lnTo>
                  <a:pt x="1124420" y="434762"/>
                </a:lnTo>
                <a:lnTo>
                  <a:pt x="1206976" y="413029"/>
                </a:lnTo>
                <a:lnTo>
                  <a:pt x="1292584" y="390639"/>
                </a:lnTo>
                <a:lnTo>
                  <a:pt x="1381138" y="367739"/>
                </a:lnTo>
                <a:lnTo>
                  <a:pt x="1472532" y="344477"/>
                </a:lnTo>
                <a:lnTo>
                  <a:pt x="1566657" y="320999"/>
                </a:lnTo>
                <a:lnTo>
                  <a:pt x="1663407" y="297452"/>
                </a:lnTo>
                <a:lnTo>
                  <a:pt x="1762675" y="273984"/>
                </a:lnTo>
                <a:lnTo>
                  <a:pt x="1864354" y="250740"/>
                </a:lnTo>
                <a:lnTo>
                  <a:pt x="1968336" y="227869"/>
                </a:lnTo>
                <a:lnTo>
                  <a:pt x="2074515" y="205517"/>
                </a:lnTo>
                <a:lnTo>
                  <a:pt x="2182783" y="183831"/>
                </a:lnTo>
                <a:lnTo>
                  <a:pt x="2293034" y="162958"/>
                </a:lnTo>
                <a:lnTo>
                  <a:pt x="2405160" y="143045"/>
                </a:lnTo>
                <a:lnTo>
                  <a:pt x="2519054" y="124239"/>
                </a:lnTo>
                <a:lnTo>
                  <a:pt x="2634610" y="106687"/>
                </a:lnTo>
                <a:lnTo>
                  <a:pt x="2751719" y="90536"/>
                </a:lnTo>
                <a:lnTo>
                  <a:pt x="2870276" y="75933"/>
                </a:lnTo>
                <a:lnTo>
                  <a:pt x="2990173" y="63025"/>
                </a:lnTo>
                <a:lnTo>
                  <a:pt x="3111303" y="51958"/>
                </a:lnTo>
                <a:lnTo>
                  <a:pt x="3234319" y="42339"/>
                </a:lnTo>
                <a:lnTo>
                  <a:pt x="3359831" y="33678"/>
                </a:lnTo>
                <a:lnTo>
                  <a:pt x="3487723" y="25986"/>
                </a:lnTo>
                <a:lnTo>
                  <a:pt x="3617880" y="19272"/>
                </a:lnTo>
                <a:lnTo>
                  <a:pt x="3750186" y="13543"/>
                </a:lnTo>
                <a:lnTo>
                  <a:pt x="3884525" y="8809"/>
                </a:lnTo>
                <a:lnTo>
                  <a:pt x="4020781" y="5079"/>
                </a:lnTo>
                <a:lnTo>
                  <a:pt x="4158839" y="2361"/>
                </a:lnTo>
                <a:lnTo>
                  <a:pt x="4298583" y="665"/>
                </a:lnTo>
                <a:lnTo>
                  <a:pt x="4439897" y="0"/>
                </a:lnTo>
                <a:lnTo>
                  <a:pt x="4582666" y="373"/>
                </a:lnTo>
                <a:lnTo>
                  <a:pt x="4726773" y="1794"/>
                </a:lnTo>
                <a:lnTo>
                  <a:pt x="4872103" y="4273"/>
                </a:lnTo>
                <a:lnTo>
                  <a:pt x="5018541" y="7817"/>
                </a:lnTo>
                <a:lnTo>
                  <a:pt x="5165970" y="12436"/>
                </a:lnTo>
                <a:lnTo>
                  <a:pt x="5314275" y="18138"/>
                </a:lnTo>
                <a:lnTo>
                  <a:pt x="5463340" y="24932"/>
                </a:lnTo>
                <a:lnTo>
                  <a:pt x="5613050" y="32828"/>
                </a:lnTo>
                <a:lnTo>
                  <a:pt x="5763288" y="41834"/>
                </a:lnTo>
                <a:lnTo>
                  <a:pt x="5913939" y="51958"/>
                </a:lnTo>
                <a:lnTo>
                  <a:pt x="6069565" y="64195"/>
                </a:lnTo>
                <a:lnTo>
                  <a:pt x="6233905" y="79317"/>
                </a:lnTo>
                <a:lnTo>
                  <a:pt x="6405612" y="97004"/>
                </a:lnTo>
                <a:lnTo>
                  <a:pt x="6583334" y="116936"/>
                </a:lnTo>
                <a:lnTo>
                  <a:pt x="6765724" y="138791"/>
                </a:lnTo>
                <a:lnTo>
                  <a:pt x="6951431" y="162249"/>
                </a:lnTo>
                <a:lnTo>
                  <a:pt x="7139106" y="186989"/>
                </a:lnTo>
                <a:lnTo>
                  <a:pt x="7327400" y="212692"/>
                </a:lnTo>
                <a:lnTo>
                  <a:pt x="7514964" y="239035"/>
                </a:lnTo>
                <a:lnTo>
                  <a:pt x="7700448" y="265699"/>
                </a:lnTo>
                <a:lnTo>
                  <a:pt x="7882503" y="292364"/>
                </a:lnTo>
                <a:lnTo>
                  <a:pt x="8059779" y="318707"/>
                </a:lnTo>
                <a:lnTo>
                  <a:pt x="8230929" y="344409"/>
                </a:lnTo>
                <a:lnTo>
                  <a:pt x="8394601" y="369150"/>
                </a:lnTo>
                <a:lnTo>
                  <a:pt x="8549447" y="392608"/>
                </a:lnTo>
                <a:lnTo>
                  <a:pt x="8694117" y="414463"/>
                </a:lnTo>
                <a:lnTo>
                  <a:pt x="8827262" y="434394"/>
                </a:lnTo>
                <a:lnTo>
                  <a:pt x="8947534" y="452082"/>
                </a:lnTo>
                <a:lnTo>
                  <a:pt x="9053582" y="467204"/>
                </a:lnTo>
                <a:lnTo>
                  <a:pt x="9078271" y="470543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3853" y="5640781"/>
            <a:ext cx="3004820" cy="1211580"/>
          </a:xfrm>
          <a:custGeom>
            <a:avLst/>
            <a:gdLst/>
            <a:ahLst/>
            <a:cxnLst/>
            <a:rect l="l" t="t" r="r" b="b"/>
            <a:pathLst>
              <a:path w="3004820" h="1211579">
                <a:moveTo>
                  <a:pt x="0" y="0"/>
                </a:moveTo>
                <a:lnTo>
                  <a:pt x="165473" y="75222"/>
                </a:lnTo>
                <a:lnTo>
                  <a:pt x="330718" y="150224"/>
                </a:lnTo>
                <a:lnTo>
                  <a:pt x="495505" y="224785"/>
                </a:lnTo>
                <a:lnTo>
                  <a:pt x="659604" y="298685"/>
                </a:lnTo>
                <a:lnTo>
                  <a:pt x="822786" y="371704"/>
                </a:lnTo>
                <a:lnTo>
                  <a:pt x="984822" y="443620"/>
                </a:lnTo>
                <a:lnTo>
                  <a:pt x="1145481" y="514214"/>
                </a:lnTo>
                <a:lnTo>
                  <a:pt x="1304536" y="583265"/>
                </a:lnTo>
                <a:lnTo>
                  <a:pt x="1461755" y="650553"/>
                </a:lnTo>
                <a:lnTo>
                  <a:pt x="1616910" y="715856"/>
                </a:lnTo>
                <a:lnTo>
                  <a:pt x="1769771" y="778956"/>
                </a:lnTo>
                <a:lnTo>
                  <a:pt x="1920109" y="839630"/>
                </a:lnTo>
                <a:lnTo>
                  <a:pt x="2067693" y="897659"/>
                </a:lnTo>
                <a:lnTo>
                  <a:pt x="2212296" y="952823"/>
                </a:lnTo>
                <a:lnTo>
                  <a:pt x="2353687" y="1004901"/>
                </a:lnTo>
                <a:lnTo>
                  <a:pt x="2491637" y="1053671"/>
                </a:lnTo>
                <a:lnTo>
                  <a:pt x="2625915" y="1098915"/>
                </a:lnTo>
                <a:lnTo>
                  <a:pt x="2756294" y="1140412"/>
                </a:lnTo>
                <a:lnTo>
                  <a:pt x="2882543" y="1177940"/>
                </a:lnTo>
                <a:lnTo>
                  <a:pt x="3004433" y="1211280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5728" y="5284470"/>
            <a:ext cx="9078595" cy="1467485"/>
          </a:xfrm>
          <a:custGeom>
            <a:avLst/>
            <a:gdLst/>
            <a:ahLst/>
            <a:cxnLst/>
            <a:rect l="l" t="t" r="r" b="b"/>
            <a:pathLst>
              <a:path w="9078595" h="1467484">
                <a:moveTo>
                  <a:pt x="0" y="0"/>
                </a:moveTo>
                <a:lnTo>
                  <a:pt x="42930" y="14997"/>
                </a:lnTo>
                <a:lnTo>
                  <a:pt x="86045" y="30029"/>
                </a:lnTo>
                <a:lnTo>
                  <a:pt x="129530" y="45127"/>
                </a:lnTo>
                <a:lnTo>
                  <a:pt x="173569" y="60326"/>
                </a:lnTo>
                <a:lnTo>
                  <a:pt x="218347" y="75658"/>
                </a:lnTo>
                <a:lnTo>
                  <a:pt x="264049" y="91158"/>
                </a:lnTo>
                <a:lnTo>
                  <a:pt x="310861" y="106858"/>
                </a:lnTo>
                <a:lnTo>
                  <a:pt x="358966" y="122792"/>
                </a:lnTo>
                <a:lnTo>
                  <a:pt x="408549" y="138994"/>
                </a:lnTo>
                <a:lnTo>
                  <a:pt x="459796" y="155497"/>
                </a:lnTo>
                <a:lnTo>
                  <a:pt x="512891" y="172334"/>
                </a:lnTo>
                <a:lnTo>
                  <a:pt x="568019" y="189539"/>
                </a:lnTo>
                <a:lnTo>
                  <a:pt x="625365" y="207145"/>
                </a:lnTo>
                <a:lnTo>
                  <a:pt x="685113" y="225187"/>
                </a:lnTo>
                <a:lnTo>
                  <a:pt x="747449" y="243696"/>
                </a:lnTo>
                <a:lnTo>
                  <a:pt x="812557" y="262707"/>
                </a:lnTo>
                <a:lnTo>
                  <a:pt x="880623" y="282253"/>
                </a:lnTo>
                <a:lnTo>
                  <a:pt x="951830" y="302368"/>
                </a:lnTo>
                <a:lnTo>
                  <a:pt x="1026365" y="323084"/>
                </a:lnTo>
                <a:lnTo>
                  <a:pt x="1104411" y="344436"/>
                </a:lnTo>
                <a:lnTo>
                  <a:pt x="1186211" y="366669"/>
                </a:lnTo>
                <a:lnTo>
                  <a:pt x="1271737" y="389952"/>
                </a:lnTo>
                <a:lnTo>
                  <a:pt x="1360767" y="414180"/>
                </a:lnTo>
                <a:lnTo>
                  <a:pt x="1453077" y="439246"/>
                </a:lnTo>
                <a:lnTo>
                  <a:pt x="1548444" y="465041"/>
                </a:lnTo>
                <a:lnTo>
                  <a:pt x="1646647" y="491461"/>
                </a:lnTo>
                <a:lnTo>
                  <a:pt x="1747463" y="518397"/>
                </a:lnTo>
                <a:lnTo>
                  <a:pt x="1850668" y="545743"/>
                </a:lnTo>
                <a:lnTo>
                  <a:pt x="1956040" y="573392"/>
                </a:lnTo>
                <a:lnTo>
                  <a:pt x="2063357" y="601237"/>
                </a:lnTo>
                <a:lnTo>
                  <a:pt x="2172396" y="629171"/>
                </a:lnTo>
                <a:lnTo>
                  <a:pt x="2282934" y="657087"/>
                </a:lnTo>
                <a:lnTo>
                  <a:pt x="2394749" y="684879"/>
                </a:lnTo>
                <a:lnTo>
                  <a:pt x="2507617" y="712439"/>
                </a:lnTo>
                <a:lnTo>
                  <a:pt x="2621316" y="739661"/>
                </a:lnTo>
                <a:lnTo>
                  <a:pt x="2735624" y="766437"/>
                </a:lnTo>
                <a:lnTo>
                  <a:pt x="2850318" y="792661"/>
                </a:lnTo>
                <a:lnTo>
                  <a:pt x="2965175" y="818227"/>
                </a:lnTo>
                <a:lnTo>
                  <a:pt x="3079972" y="843026"/>
                </a:lnTo>
                <a:lnTo>
                  <a:pt x="3194488" y="866952"/>
                </a:lnTo>
                <a:lnTo>
                  <a:pt x="3310250" y="890441"/>
                </a:lnTo>
                <a:lnTo>
                  <a:pt x="3428732" y="913965"/>
                </a:lnTo>
                <a:lnTo>
                  <a:pt x="3549627" y="937471"/>
                </a:lnTo>
                <a:lnTo>
                  <a:pt x="3672628" y="960907"/>
                </a:lnTo>
                <a:lnTo>
                  <a:pt x="3797428" y="984218"/>
                </a:lnTo>
                <a:lnTo>
                  <a:pt x="3923719" y="1007351"/>
                </a:lnTo>
                <a:lnTo>
                  <a:pt x="4051195" y="1030252"/>
                </a:lnTo>
                <a:lnTo>
                  <a:pt x="4179548" y="1052869"/>
                </a:lnTo>
                <a:lnTo>
                  <a:pt x="4308472" y="1075147"/>
                </a:lnTo>
                <a:lnTo>
                  <a:pt x="4437659" y="1097033"/>
                </a:lnTo>
                <a:lnTo>
                  <a:pt x="4566802" y="1118475"/>
                </a:lnTo>
                <a:lnTo>
                  <a:pt x="4695594" y="1139417"/>
                </a:lnTo>
                <a:lnTo>
                  <a:pt x="4823728" y="1159807"/>
                </a:lnTo>
                <a:lnTo>
                  <a:pt x="4950897" y="1179592"/>
                </a:lnTo>
                <a:lnTo>
                  <a:pt x="5076794" y="1198717"/>
                </a:lnTo>
                <a:lnTo>
                  <a:pt x="5201112" y="1217130"/>
                </a:lnTo>
                <a:lnTo>
                  <a:pt x="5323543" y="1234776"/>
                </a:lnTo>
                <a:lnTo>
                  <a:pt x="5443781" y="1251603"/>
                </a:lnTo>
                <a:lnTo>
                  <a:pt x="5561519" y="1267558"/>
                </a:lnTo>
                <a:lnTo>
                  <a:pt x="5676449" y="1282585"/>
                </a:lnTo>
                <a:lnTo>
                  <a:pt x="5790250" y="1296707"/>
                </a:lnTo>
                <a:lnTo>
                  <a:pt x="5904649" y="1310004"/>
                </a:lnTo>
                <a:lnTo>
                  <a:pt x="6019351" y="1322511"/>
                </a:lnTo>
                <a:lnTo>
                  <a:pt x="6134063" y="1334265"/>
                </a:lnTo>
                <a:lnTo>
                  <a:pt x="6248490" y="1345299"/>
                </a:lnTo>
                <a:lnTo>
                  <a:pt x="6362339" y="1355651"/>
                </a:lnTo>
                <a:lnTo>
                  <a:pt x="6475315" y="1365356"/>
                </a:lnTo>
                <a:lnTo>
                  <a:pt x="6587124" y="1374450"/>
                </a:lnTo>
                <a:lnTo>
                  <a:pt x="6697472" y="1382967"/>
                </a:lnTo>
                <a:lnTo>
                  <a:pt x="6806066" y="1390944"/>
                </a:lnTo>
                <a:lnTo>
                  <a:pt x="6912611" y="1398417"/>
                </a:lnTo>
                <a:lnTo>
                  <a:pt x="7016813" y="1405421"/>
                </a:lnTo>
                <a:lnTo>
                  <a:pt x="7118378" y="1411991"/>
                </a:lnTo>
                <a:lnTo>
                  <a:pt x="7217012" y="1418163"/>
                </a:lnTo>
                <a:lnTo>
                  <a:pt x="7312421" y="1423973"/>
                </a:lnTo>
                <a:lnTo>
                  <a:pt x="7404311" y="1429457"/>
                </a:lnTo>
                <a:lnTo>
                  <a:pt x="7492388" y="1434650"/>
                </a:lnTo>
                <a:lnTo>
                  <a:pt x="7576358" y="1439587"/>
                </a:lnTo>
                <a:lnTo>
                  <a:pt x="7655927" y="1444305"/>
                </a:lnTo>
                <a:lnTo>
                  <a:pt x="7730801" y="1448838"/>
                </a:lnTo>
                <a:lnTo>
                  <a:pt x="7800619" y="1452972"/>
                </a:lnTo>
                <a:lnTo>
                  <a:pt x="7865416" y="1456492"/>
                </a:lnTo>
                <a:lnTo>
                  <a:pt x="7925542" y="1459439"/>
                </a:lnTo>
                <a:lnTo>
                  <a:pt x="7981349" y="1461853"/>
                </a:lnTo>
                <a:lnTo>
                  <a:pt x="8033190" y="1463775"/>
                </a:lnTo>
                <a:lnTo>
                  <a:pt x="8081415" y="1465244"/>
                </a:lnTo>
                <a:lnTo>
                  <a:pt x="8126376" y="1466300"/>
                </a:lnTo>
                <a:lnTo>
                  <a:pt x="8168426" y="1466983"/>
                </a:lnTo>
                <a:lnTo>
                  <a:pt x="8207916" y="1467334"/>
                </a:lnTo>
                <a:lnTo>
                  <a:pt x="8245198" y="1467393"/>
                </a:lnTo>
                <a:lnTo>
                  <a:pt x="8280624" y="1467199"/>
                </a:lnTo>
                <a:lnTo>
                  <a:pt x="8347312" y="1466215"/>
                </a:lnTo>
                <a:lnTo>
                  <a:pt x="8410796" y="1464702"/>
                </a:lnTo>
                <a:lnTo>
                  <a:pt x="8473890" y="1462982"/>
                </a:lnTo>
                <a:lnTo>
                  <a:pt x="8506170" y="1462144"/>
                </a:lnTo>
                <a:lnTo>
                  <a:pt x="8539407" y="1461374"/>
                </a:lnTo>
                <a:lnTo>
                  <a:pt x="8573954" y="1460713"/>
                </a:lnTo>
                <a:lnTo>
                  <a:pt x="8608787" y="1460032"/>
                </a:lnTo>
                <a:lnTo>
                  <a:pt x="8675585" y="1458170"/>
                </a:lnTo>
                <a:lnTo>
                  <a:pt x="8738899" y="1455703"/>
                </a:lnTo>
                <a:lnTo>
                  <a:pt x="8799138" y="1452701"/>
                </a:lnTo>
                <a:lnTo>
                  <a:pt x="8856712" y="1449236"/>
                </a:lnTo>
                <a:lnTo>
                  <a:pt x="8912031" y="1445380"/>
                </a:lnTo>
                <a:lnTo>
                  <a:pt x="8965505" y="1441203"/>
                </a:lnTo>
                <a:lnTo>
                  <a:pt x="9017545" y="1436777"/>
                </a:lnTo>
                <a:lnTo>
                  <a:pt x="9068559" y="1432174"/>
                </a:lnTo>
                <a:lnTo>
                  <a:pt x="9078271" y="1431271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215133" y="5137581"/>
            <a:ext cx="6929120" cy="1714500"/>
          </a:xfrm>
          <a:custGeom>
            <a:avLst/>
            <a:gdLst/>
            <a:ahLst/>
            <a:cxnLst/>
            <a:rect l="l" t="t" r="r" b="b"/>
            <a:pathLst>
              <a:path w="6929120" h="1714500">
                <a:moveTo>
                  <a:pt x="0" y="1714480"/>
                </a:moveTo>
                <a:lnTo>
                  <a:pt x="48751" y="1659572"/>
                </a:lnTo>
                <a:lnTo>
                  <a:pt x="97859" y="1604752"/>
                </a:lnTo>
                <a:lnTo>
                  <a:pt x="147680" y="1550111"/>
                </a:lnTo>
                <a:lnTo>
                  <a:pt x="198571" y="1495737"/>
                </a:lnTo>
                <a:lnTo>
                  <a:pt x="250888" y="1441719"/>
                </a:lnTo>
                <a:lnTo>
                  <a:pt x="304988" y="1388146"/>
                </a:lnTo>
                <a:lnTo>
                  <a:pt x="332819" y="1361555"/>
                </a:lnTo>
                <a:lnTo>
                  <a:pt x="361229" y="1335109"/>
                </a:lnTo>
                <a:lnTo>
                  <a:pt x="390263" y="1308818"/>
                </a:lnTo>
                <a:lnTo>
                  <a:pt x="419965" y="1282695"/>
                </a:lnTo>
                <a:lnTo>
                  <a:pt x="450381" y="1256750"/>
                </a:lnTo>
                <a:lnTo>
                  <a:pt x="481555" y="1230995"/>
                </a:lnTo>
                <a:lnTo>
                  <a:pt x="513531" y="1205440"/>
                </a:lnTo>
                <a:lnTo>
                  <a:pt x="546354" y="1180097"/>
                </a:lnTo>
                <a:lnTo>
                  <a:pt x="580218" y="1154766"/>
                </a:lnTo>
                <a:lnTo>
                  <a:pt x="615258" y="1129281"/>
                </a:lnTo>
                <a:lnTo>
                  <a:pt x="651371" y="1103695"/>
                </a:lnTo>
                <a:lnTo>
                  <a:pt x="688454" y="1078062"/>
                </a:lnTo>
                <a:lnTo>
                  <a:pt x="726406" y="1052434"/>
                </a:lnTo>
                <a:lnTo>
                  <a:pt x="765123" y="1026866"/>
                </a:lnTo>
                <a:lnTo>
                  <a:pt x="804502" y="1001411"/>
                </a:lnTo>
                <a:lnTo>
                  <a:pt x="844442" y="976122"/>
                </a:lnTo>
                <a:lnTo>
                  <a:pt x="884839" y="951053"/>
                </a:lnTo>
                <a:lnTo>
                  <a:pt x="925591" y="926257"/>
                </a:lnTo>
                <a:lnTo>
                  <a:pt x="966596" y="901787"/>
                </a:lnTo>
                <a:lnTo>
                  <a:pt x="1007751" y="877698"/>
                </a:lnTo>
                <a:lnTo>
                  <a:pt x="1048952" y="854042"/>
                </a:lnTo>
                <a:lnTo>
                  <a:pt x="1090099" y="830873"/>
                </a:lnTo>
                <a:lnTo>
                  <a:pt x="1131087" y="808245"/>
                </a:lnTo>
                <a:lnTo>
                  <a:pt x="1171815" y="786210"/>
                </a:lnTo>
                <a:lnTo>
                  <a:pt x="1212180" y="764823"/>
                </a:lnTo>
                <a:lnTo>
                  <a:pt x="1252079" y="744136"/>
                </a:lnTo>
                <a:lnTo>
                  <a:pt x="1291410" y="724203"/>
                </a:lnTo>
                <a:lnTo>
                  <a:pt x="1330070" y="705078"/>
                </a:lnTo>
                <a:lnTo>
                  <a:pt x="1367655" y="686881"/>
                </a:lnTo>
                <a:lnTo>
                  <a:pt x="1403966" y="669643"/>
                </a:lnTo>
                <a:lnTo>
                  <a:pt x="1439213" y="653284"/>
                </a:lnTo>
                <a:lnTo>
                  <a:pt x="1507353" y="622880"/>
                </a:lnTo>
                <a:lnTo>
                  <a:pt x="1573745" y="595031"/>
                </a:lnTo>
                <a:lnTo>
                  <a:pt x="1640063" y="569095"/>
                </a:lnTo>
                <a:lnTo>
                  <a:pt x="1707979" y="544431"/>
                </a:lnTo>
                <a:lnTo>
                  <a:pt x="1779166" y="520398"/>
                </a:lnTo>
                <a:lnTo>
                  <a:pt x="1816509" y="508418"/>
                </a:lnTo>
                <a:lnTo>
                  <a:pt x="1855297" y="496356"/>
                </a:lnTo>
                <a:lnTo>
                  <a:pt x="1895739" y="484131"/>
                </a:lnTo>
                <a:lnTo>
                  <a:pt x="1938044" y="471663"/>
                </a:lnTo>
                <a:lnTo>
                  <a:pt x="1982421" y="458873"/>
                </a:lnTo>
                <a:lnTo>
                  <a:pt x="2029079" y="445679"/>
                </a:lnTo>
                <a:lnTo>
                  <a:pt x="2078228" y="432003"/>
                </a:lnTo>
                <a:lnTo>
                  <a:pt x="2130698" y="417772"/>
                </a:lnTo>
                <a:lnTo>
                  <a:pt x="2186898" y="403058"/>
                </a:lnTo>
                <a:lnTo>
                  <a:pt x="2246399" y="387943"/>
                </a:lnTo>
                <a:lnTo>
                  <a:pt x="2308775" y="372505"/>
                </a:lnTo>
                <a:lnTo>
                  <a:pt x="2373598" y="356825"/>
                </a:lnTo>
                <a:lnTo>
                  <a:pt x="2440440" y="340983"/>
                </a:lnTo>
                <a:lnTo>
                  <a:pt x="2508873" y="325058"/>
                </a:lnTo>
                <a:lnTo>
                  <a:pt x="2578471" y="309130"/>
                </a:lnTo>
                <a:lnTo>
                  <a:pt x="2648806" y="293280"/>
                </a:lnTo>
                <a:lnTo>
                  <a:pt x="2719451" y="277587"/>
                </a:lnTo>
                <a:lnTo>
                  <a:pt x="2789977" y="262131"/>
                </a:lnTo>
                <a:lnTo>
                  <a:pt x="2859957" y="246992"/>
                </a:lnTo>
                <a:lnTo>
                  <a:pt x="2928965" y="232251"/>
                </a:lnTo>
                <a:lnTo>
                  <a:pt x="2996572" y="217986"/>
                </a:lnTo>
                <a:lnTo>
                  <a:pt x="3062351" y="204278"/>
                </a:lnTo>
                <a:lnTo>
                  <a:pt x="3125874" y="191207"/>
                </a:lnTo>
                <a:lnTo>
                  <a:pt x="3186714" y="178852"/>
                </a:lnTo>
                <a:lnTo>
                  <a:pt x="3244444" y="167295"/>
                </a:lnTo>
                <a:lnTo>
                  <a:pt x="3298636" y="156613"/>
                </a:lnTo>
                <a:lnTo>
                  <a:pt x="3348863" y="146888"/>
                </a:lnTo>
                <a:lnTo>
                  <a:pt x="3394992" y="138151"/>
                </a:lnTo>
                <a:lnTo>
                  <a:pt x="3437432" y="130298"/>
                </a:lnTo>
                <a:lnTo>
                  <a:pt x="3476560" y="123261"/>
                </a:lnTo>
                <a:lnTo>
                  <a:pt x="3546395" y="111372"/>
                </a:lnTo>
                <a:lnTo>
                  <a:pt x="3607529" y="101947"/>
                </a:lnTo>
                <a:lnTo>
                  <a:pt x="3662990" y="94453"/>
                </a:lnTo>
                <a:lnTo>
                  <a:pt x="3715808" y="88353"/>
                </a:lnTo>
                <a:lnTo>
                  <a:pt x="3769014" y="83114"/>
                </a:lnTo>
                <a:lnTo>
                  <a:pt x="3825636" y="78201"/>
                </a:lnTo>
                <a:lnTo>
                  <a:pt x="3888705" y="73078"/>
                </a:lnTo>
                <a:lnTo>
                  <a:pt x="3923604" y="70270"/>
                </a:lnTo>
                <a:lnTo>
                  <a:pt x="3961251" y="67210"/>
                </a:lnTo>
                <a:lnTo>
                  <a:pt x="4002024" y="63830"/>
                </a:lnTo>
                <a:lnTo>
                  <a:pt x="4045663" y="60255"/>
                </a:lnTo>
                <a:lnTo>
                  <a:pt x="4091547" y="56662"/>
                </a:lnTo>
                <a:lnTo>
                  <a:pt x="4139452" y="53066"/>
                </a:lnTo>
                <a:lnTo>
                  <a:pt x="4189154" y="49480"/>
                </a:lnTo>
                <a:lnTo>
                  <a:pt x="4240432" y="45917"/>
                </a:lnTo>
                <a:lnTo>
                  <a:pt x="4293062" y="42391"/>
                </a:lnTo>
                <a:lnTo>
                  <a:pt x="4346821" y="38915"/>
                </a:lnTo>
                <a:lnTo>
                  <a:pt x="4401486" y="35502"/>
                </a:lnTo>
                <a:lnTo>
                  <a:pt x="4456834" y="32166"/>
                </a:lnTo>
                <a:lnTo>
                  <a:pt x="4512643" y="28921"/>
                </a:lnTo>
                <a:lnTo>
                  <a:pt x="4568688" y="25779"/>
                </a:lnTo>
                <a:lnTo>
                  <a:pt x="4624748" y="22755"/>
                </a:lnTo>
                <a:lnTo>
                  <a:pt x="4680599" y="19862"/>
                </a:lnTo>
                <a:lnTo>
                  <a:pt x="4736018" y="17112"/>
                </a:lnTo>
                <a:lnTo>
                  <a:pt x="4790783" y="14520"/>
                </a:lnTo>
                <a:lnTo>
                  <a:pt x="4844670" y="12099"/>
                </a:lnTo>
                <a:lnTo>
                  <a:pt x="4897456" y="9863"/>
                </a:lnTo>
                <a:lnTo>
                  <a:pt x="4948918" y="7824"/>
                </a:lnTo>
                <a:lnTo>
                  <a:pt x="4998833" y="5997"/>
                </a:lnTo>
                <a:lnTo>
                  <a:pt x="5046980" y="4394"/>
                </a:lnTo>
                <a:lnTo>
                  <a:pt x="5095696" y="3053"/>
                </a:lnTo>
                <a:lnTo>
                  <a:pt x="5147061" y="1987"/>
                </a:lnTo>
                <a:lnTo>
                  <a:pt x="5200520" y="1173"/>
                </a:lnTo>
                <a:lnTo>
                  <a:pt x="5255515" y="590"/>
                </a:lnTo>
                <a:lnTo>
                  <a:pt x="5311489" y="215"/>
                </a:lnTo>
                <a:lnTo>
                  <a:pt x="5367886" y="26"/>
                </a:lnTo>
                <a:lnTo>
                  <a:pt x="5424149" y="0"/>
                </a:lnTo>
                <a:lnTo>
                  <a:pt x="5479722" y="115"/>
                </a:lnTo>
                <a:lnTo>
                  <a:pt x="5534048" y="349"/>
                </a:lnTo>
                <a:lnTo>
                  <a:pt x="5586571" y="679"/>
                </a:lnTo>
                <a:lnTo>
                  <a:pt x="5636733" y="1084"/>
                </a:lnTo>
                <a:lnTo>
                  <a:pt x="5683978" y="1541"/>
                </a:lnTo>
                <a:lnTo>
                  <a:pt x="5727750" y="2028"/>
                </a:lnTo>
                <a:lnTo>
                  <a:pt x="5767491" y="2522"/>
                </a:lnTo>
                <a:lnTo>
                  <a:pt x="5832656" y="3443"/>
                </a:lnTo>
                <a:lnTo>
                  <a:pt x="5875021" y="4127"/>
                </a:lnTo>
                <a:lnTo>
                  <a:pt x="5890133" y="4394"/>
                </a:lnTo>
                <a:lnTo>
                  <a:pt x="6495796" y="4394"/>
                </a:lnTo>
                <a:lnTo>
                  <a:pt x="6545803" y="5858"/>
                </a:lnTo>
                <a:lnTo>
                  <a:pt x="6594623" y="7815"/>
                </a:lnTo>
                <a:lnTo>
                  <a:pt x="6641897" y="10156"/>
                </a:lnTo>
                <a:lnTo>
                  <a:pt x="6687269" y="12772"/>
                </a:lnTo>
                <a:lnTo>
                  <a:pt x="6730380" y="15554"/>
                </a:lnTo>
                <a:lnTo>
                  <a:pt x="6770874" y="18394"/>
                </a:lnTo>
                <a:lnTo>
                  <a:pt x="6825926" y="22521"/>
                </a:lnTo>
                <a:lnTo>
                  <a:pt x="6858313" y="25027"/>
                </a:lnTo>
                <a:lnTo>
                  <a:pt x="6873078" y="26165"/>
                </a:lnTo>
                <a:lnTo>
                  <a:pt x="6886832" y="27208"/>
                </a:lnTo>
                <a:lnTo>
                  <a:pt x="6899529" y="28143"/>
                </a:lnTo>
                <a:lnTo>
                  <a:pt x="6919115" y="29588"/>
                </a:lnTo>
                <a:lnTo>
                  <a:pt x="6928865" y="30326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177158" y="2750057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055" y="0"/>
                </a:moveTo>
                <a:lnTo>
                  <a:pt x="3937" y="402970"/>
                </a:lnTo>
                <a:lnTo>
                  <a:pt x="0" y="1202181"/>
                </a:lnTo>
                <a:lnTo>
                  <a:pt x="700532" y="1606677"/>
                </a:lnTo>
                <a:lnTo>
                  <a:pt x="1390777" y="1203705"/>
                </a:lnTo>
                <a:lnTo>
                  <a:pt x="1394587" y="404367"/>
                </a:lnTo>
                <a:lnTo>
                  <a:pt x="6940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177158" y="2750057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0"/>
                </a:moveTo>
                <a:lnTo>
                  <a:pt x="694055" y="0"/>
                </a:lnTo>
                <a:lnTo>
                  <a:pt x="1394587" y="404367"/>
                </a:lnTo>
                <a:lnTo>
                  <a:pt x="1390777" y="1203705"/>
                </a:lnTo>
                <a:lnTo>
                  <a:pt x="700532" y="1606677"/>
                </a:lnTo>
                <a:lnTo>
                  <a:pt x="0" y="1202181"/>
                </a:lnTo>
                <a:lnTo>
                  <a:pt x="3937" y="40297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901059" y="4016883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1"/>
                </a:moveTo>
                <a:lnTo>
                  <a:pt x="694054" y="0"/>
                </a:lnTo>
                <a:lnTo>
                  <a:pt x="1394587" y="404368"/>
                </a:lnTo>
                <a:lnTo>
                  <a:pt x="1390777" y="1203706"/>
                </a:lnTo>
                <a:lnTo>
                  <a:pt x="700531" y="1606651"/>
                </a:lnTo>
                <a:lnTo>
                  <a:pt x="0" y="1202182"/>
                </a:lnTo>
                <a:lnTo>
                  <a:pt x="3937" y="40297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910584" y="1483233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054" y="0"/>
                </a:moveTo>
                <a:lnTo>
                  <a:pt x="3937" y="402970"/>
                </a:lnTo>
                <a:lnTo>
                  <a:pt x="0" y="1202181"/>
                </a:lnTo>
                <a:lnTo>
                  <a:pt x="700531" y="1606677"/>
                </a:lnTo>
                <a:lnTo>
                  <a:pt x="1390777" y="1203705"/>
                </a:lnTo>
                <a:lnTo>
                  <a:pt x="1394587" y="404367"/>
                </a:lnTo>
                <a:lnTo>
                  <a:pt x="69405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910584" y="1483233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0"/>
                </a:moveTo>
                <a:lnTo>
                  <a:pt x="694054" y="0"/>
                </a:lnTo>
                <a:lnTo>
                  <a:pt x="1394587" y="404367"/>
                </a:lnTo>
                <a:lnTo>
                  <a:pt x="1390777" y="1203705"/>
                </a:lnTo>
                <a:lnTo>
                  <a:pt x="700531" y="1606677"/>
                </a:lnTo>
                <a:lnTo>
                  <a:pt x="0" y="1202181"/>
                </a:lnTo>
                <a:lnTo>
                  <a:pt x="3937" y="40297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158108" y="216408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055" y="0"/>
                </a:moveTo>
                <a:lnTo>
                  <a:pt x="3937" y="402971"/>
                </a:lnTo>
                <a:lnTo>
                  <a:pt x="0" y="1202182"/>
                </a:lnTo>
                <a:lnTo>
                  <a:pt x="700532" y="1606677"/>
                </a:lnTo>
                <a:lnTo>
                  <a:pt x="1390777" y="1203706"/>
                </a:lnTo>
                <a:lnTo>
                  <a:pt x="1394587" y="404368"/>
                </a:lnTo>
                <a:lnTo>
                  <a:pt x="6940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158108" y="216408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1"/>
                </a:moveTo>
                <a:lnTo>
                  <a:pt x="694055" y="0"/>
                </a:lnTo>
                <a:lnTo>
                  <a:pt x="1394587" y="404368"/>
                </a:lnTo>
                <a:lnTo>
                  <a:pt x="1390777" y="1203706"/>
                </a:lnTo>
                <a:lnTo>
                  <a:pt x="700532" y="1606677"/>
                </a:lnTo>
                <a:lnTo>
                  <a:pt x="0" y="1202182"/>
                </a:lnTo>
                <a:lnTo>
                  <a:pt x="3937" y="40297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644009" y="5274183"/>
            <a:ext cx="1395095" cy="1584325"/>
          </a:xfrm>
          <a:custGeom>
            <a:avLst/>
            <a:gdLst/>
            <a:ahLst/>
            <a:cxnLst/>
            <a:rect l="l" t="t" r="r" b="b"/>
            <a:pathLst>
              <a:path w="1395095" h="1584325">
                <a:moveTo>
                  <a:pt x="694054" y="0"/>
                </a:moveTo>
                <a:lnTo>
                  <a:pt x="3937" y="402958"/>
                </a:lnTo>
                <a:lnTo>
                  <a:pt x="0" y="1202220"/>
                </a:lnTo>
                <a:lnTo>
                  <a:pt x="660966" y="1583815"/>
                </a:lnTo>
                <a:lnTo>
                  <a:pt x="739656" y="1583815"/>
                </a:lnTo>
                <a:lnTo>
                  <a:pt x="1390777" y="1203667"/>
                </a:lnTo>
                <a:lnTo>
                  <a:pt x="1394587" y="404406"/>
                </a:lnTo>
                <a:lnTo>
                  <a:pt x="69405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647946" y="5274183"/>
            <a:ext cx="1390650" cy="1584325"/>
          </a:xfrm>
          <a:custGeom>
            <a:avLst/>
            <a:gdLst/>
            <a:ahLst/>
            <a:cxnLst/>
            <a:rect l="l" t="t" r="r" b="b"/>
            <a:pathLst>
              <a:path w="1390650" h="1584325">
                <a:moveTo>
                  <a:pt x="0" y="402958"/>
                </a:moveTo>
                <a:lnTo>
                  <a:pt x="690117" y="0"/>
                </a:lnTo>
                <a:lnTo>
                  <a:pt x="1390650" y="404406"/>
                </a:lnTo>
                <a:lnTo>
                  <a:pt x="1386839" y="1203667"/>
                </a:lnTo>
                <a:lnTo>
                  <a:pt x="735719" y="158381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644009" y="5677141"/>
            <a:ext cx="661035" cy="1181100"/>
          </a:xfrm>
          <a:custGeom>
            <a:avLst/>
            <a:gdLst/>
            <a:ahLst/>
            <a:cxnLst/>
            <a:rect l="l" t="t" r="r" b="b"/>
            <a:pathLst>
              <a:path w="661035" h="1181100">
                <a:moveTo>
                  <a:pt x="660966" y="1180857"/>
                </a:moveTo>
                <a:lnTo>
                  <a:pt x="0" y="799261"/>
                </a:lnTo>
                <a:lnTo>
                  <a:pt x="393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4214" y="4007358"/>
            <a:ext cx="802005" cy="1607185"/>
          </a:xfrm>
          <a:custGeom>
            <a:avLst/>
            <a:gdLst/>
            <a:ahLst/>
            <a:cxnLst/>
            <a:rect l="l" t="t" r="r" b="b"/>
            <a:pathLst>
              <a:path w="802005" h="1607185">
                <a:moveTo>
                  <a:pt x="101349" y="0"/>
                </a:moveTo>
                <a:lnTo>
                  <a:pt x="0" y="62865"/>
                </a:lnTo>
                <a:lnTo>
                  <a:pt x="3425" y="1545971"/>
                </a:lnTo>
                <a:lnTo>
                  <a:pt x="107750" y="1606651"/>
                </a:lnTo>
                <a:lnTo>
                  <a:pt x="797982" y="1203706"/>
                </a:lnTo>
                <a:lnTo>
                  <a:pt x="801869" y="404368"/>
                </a:lnTo>
                <a:lnTo>
                  <a:pt x="10134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4214" y="4007358"/>
            <a:ext cx="802005" cy="1607185"/>
          </a:xfrm>
          <a:custGeom>
            <a:avLst/>
            <a:gdLst/>
            <a:ahLst/>
            <a:cxnLst/>
            <a:rect l="l" t="t" r="r" b="b"/>
            <a:pathLst>
              <a:path w="802005" h="1607185">
                <a:moveTo>
                  <a:pt x="0" y="62865"/>
                </a:moveTo>
                <a:lnTo>
                  <a:pt x="101349" y="0"/>
                </a:lnTo>
                <a:lnTo>
                  <a:pt x="801869" y="404368"/>
                </a:lnTo>
                <a:lnTo>
                  <a:pt x="797982" y="1203706"/>
                </a:lnTo>
                <a:lnTo>
                  <a:pt x="107750" y="1606651"/>
                </a:lnTo>
                <a:lnTo>
                  <a:pt x="3425" y="1545971"/>
                </a:lnTo>
                <a:lnTo>
                  <a:pt x="0" y="6286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09245" y="5293233"/>
            <a:ext cx="1391285" cy="1565275"/>
          </a:xfrm>
          <a:custGeom>
            <a:avLst/>
            <a:gdLst/>
            <a:ahLst/>
            <a:cxnLst/>
            <a:rect l="l" t="t" r="r" b="b"/>
            <a:pathLst>
              <a:path w="1391285" h="1565275">
                <a:moveTo>
                  <a:pt x="0" y="402958"/>
                </a:moveTo>
                <a:lnTo>
                  <a:pt x="690219" y="0"/>
                </a:lnTo>
                <a:lnTo>
                  <a:pt x="1390700" y="404406"/>
                </a:lnTo>
                <a:lnTo>
                  <a:pt x="1386890" y="1203667"/>
                </a:lnTo>
                <a:lnTo>
                  <a:pt x="768376" y="156476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05359" y="5696191"/>
            <a:ext cx="628015" cy="1162050"/>
          </a:xfrm>
          <a:custGeom>
            <a:avLst/>
            <a:gdLst/>
            <a:ahLst/>
            <a:cxnLst/>
            <a:rect l="l" t="t" r="r" b="b"/>
            <a:pathLst>
              <a:path w="628015" h="1162050">
                <a:moveTo>
                  <a:pt x="627946" y="1161807"/>
                </a:moveTo>
                <a:lnTo>
                  <a:pt x="0" y="799261"/>
                </a:lnTo>
                <a:lnTo>
                  <a:pt x="3886" y="0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33934" y="2740532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118" y="0"/>
                </a:moveTo>
                <a:lnTo>
                  <a:pt x="3886" y="402970"/>
                </a:lnTo>
                <a:lnTo>
                  <a:pt x="0" y="1202181"/>
                </a:lnTo>
                <a:lnTo>
                  <a:pt x="700506" y="1606677"/>
                </a:lnTo>
                <a:lnTo>
                  <a:pt x="1390777" y="1203705"/>
                </a:lnTo>
                <a:lnTo>
                  <a:pt x="1394586" y="404367"/>
                </a:lnTo>
                <a:lnTo>
                  <a:pt x="6941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33934" y="2740532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886" y="402970"/>
                </a:moveTo>
                <a:lnTo>
                  <a:pt x="694118" y="0"/>
                </a:lnTo>
                <a:lnTo>
                  <a:pt x="1394586" y="404367"/>
                </a:lnTo>
                <a:lnTo>
                  <a:pt x="1390777" y="1203705"/>
                </a:lnTo>
                <a:lnTo>
                  <a:pt x="700506" y="1606677"/>
                </a:lnTo>
                <a:lnTo>
                  <a:pt x="0" y="1202181"/>
                </a:lnTo>
                <a:lnTo>
                  <a:pt x="3886" y="40297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957833" y="4016883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886" y="402971"/>
                </a:moveTo>
                <a:lnTo>
                  <a:pt x="694054" y="0"/>
                </a:lnTo>
                <a:lnTo>
                  <a:pt x="1394586" y="404368"/>
                </a:lnTo>
                <a:lnTo>
                  <a:pt x="1390777" y="1203706"/>
                </a:lnTo>
                <a:lnTo>
                  <a:pt x="700532" y="1606651"/>
                </a:lnTo>
                <a:lnTo>
                  <a:pt x="0" y="1202182"/>
                </a:lnTo>
                <a:lnTo>
                  <a:pt x="3886" y="40297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695195" y="5302758"/>
            <a:ext cx="1390650" cy="1555750"/>
          </a:xfrm>
          <a:custGeom>
            <a:avLst/>
            <a:gdLst/>
            <a:ahLst/>
            <a:cxnLst/>
            <a:rect l="l" t="t" r="r" b="b"/>
            <a:pathLst>
              <a:path w="1390650" h="1555750">
                <a:moveTo>
                  <a:pt x="0" y="402958"/>
                </a:moveTo>
                <a:lnTo>
                  <a:pt x="690118" y="0"/>
                </a:lnTo>
                <a:lnTo>
                  <a:pt x="1390650" y="404406"/>
                </a:lnTo>
                <a:lnTo>
                  <a:pt x="1386840" y="1203667"/>
                </a:lnTo>
                <a:lnTo>
                  <a:pt x="784663" y="155524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691258" y="5705716"/>
            <a:ext cx="611505" cy="1152525"/>
          </a:xfrm>
          <a:custGeom>
            <a:avLst/>
            <a:gdLst/>
            <a:ahLst/>
            <a:cxnLst/>
            <a:rect l="l" t="t" r="r" b="b"/>
            <a:pathLst>
              <a:path w="611505" h="1152525">
                <a:moveTo>
                  <a:pt x="611471" y="1152282"/>
                </a:moveTo>
                <a:lnTo>
                  <a:pt x="0" y="799261"/>
                </a:lnTo>
                <a:lnTo>
                  <a:pt x="393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710308" y="2750057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055" y="0"/>
                </a:moveTo>
                <a:lnTo>
                  <a:pt x="3937" y="402970"/>
                </a:lnTo>
                <a:lnTo>
                  <a:pt x="0" y="1202181"/>
                </a:lnTo>
                <a:lnTo>
                  <a:pt x="700532" y="1606677"/>
                </a:lnTo>
                <a:lnTo>
                  <a:pt x="1390777" y="1203705"/>
                </a:lnTo>
                <a:lnTo>
                  <a:pt x="1394587" y="404367"/>
                </a:lnTo>
                <a:lnTo>
                  <a:pt x="6940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710308" y="2750057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0"/>
                </a:moveTo>
                <a:lnTo>
                  <a:pt x="694055" y="0"/>
                </a:lnTo>
                <a:lnTo>
                  <a:pt x="1394587" y="404367"/>
                </a:lnTo>
                <a:lnTo>
                  <a:pt x="1390777" y="1203705"/>
                </a:lnTo>
                <a:lnTo>
                  <a:pt x="700532" y="1606677"/>
                </a:lnTo>
                <a:lnTo>
                  <a:pt x="0" y="1202181"/>
                </a:lnTo>
                <a:lnTo>
                  <a:pt x="3937" y="40297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976883" y="1454658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886" y="402970"/>
                </a:moveTo>
                <a:lnTo>
                  <a:pt x="694054" y="0"/>
                </a:lnTo>
                <a:lnTo>
                  <a:pt x="1394586" y="404367"/>
                </a:lnTo>
                <a:lnTo>
                  <a:pt x="1390777" y="1203705"/>
                </a:lnTo>
                <a:lnTo>
                  <a:pt x="700532" y="1606677"/>
                </a:lnTo>
                <a:lnTo>
                  <a:pt x="0" y="1202181"/>
                </a:lnTo>
                <a:lnTo>
                  <a:pt x="3886" y="40297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987158" y="4035933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055" y="0"/>
                </a:moveTo>
                <a:lnTo>
                  <a:pt x="3937" y="402971"/>
                </a:lnTo>
                <a:lnTo>
                  <a:pt x="0" y="1202182"/>
                </a:lnTo>
                <a:lnTo>
                  <a:pt x="700532" y="1606651"/>
                </a:lnTo>
                <a:lnTo>
                  <a:pt x="1390777" y="1203706"/>
                </a:lnTo>
                <a:lnTo>
                  <a:pt x="1394587" y="404368"/>
                </a:lnTo>
                <a:lnTo>
                  <a:pt x="6940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987158" y="4035933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1"/>
                </a:moveTo>
                <a:lnTo>
                  <a:pt x="694055" y="0"/>
                </a:lnTo>
                <a:lnTo>
                  <a:pt x="1394587" y="404368"/>
                </a:lnTo>
                <a:lnTo>
                  <a:pt x="1390777" y="1203706"/>
                </a:lnTo>
                <a:lnTo>
                  <a:pt x="700532" y="1606651"/>
                </a:lnTo>
                <a:lnTo>
                  <a:pt x="0" y="1202182"/>
                </a:lnTo>
                <a:lnTo>
                  <a:pt x="3937" y="40297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7734045" y="5312283"/>
            <a:ext cx="1390650" cy="1546225"/>
          </a:xfrm>
          <a:custGeom>
            <a:avLst/>
            <a:gdLst/>
            <a:ahLst/>
            <a:cxnLst/>
            <a:rect l="l" t="t" r="r" b="b"/>
            <a:pathLst>
              <a:path w="1390650" h="1546225">
                <a:moveTo>
                  <a:pt x="0" y="402958"/>
                </a:moveTo>
                <a:lnTo>
                  <a:pt x="690118" y="0"/>
                </a:lnTo>
                <a:lnTo>
                  <a:pt x="1390650" y="404406"/>
                </a:lnTo>
                <a:lnTo>
                  <a:pt x="1386839" y="1203667"/>
                </a:lnTo>
                <a:lnTo>
                  <a:pt x="800977" y="154571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7730108" y="5715241"/>
            <a:ext cx="594995" cy="1143000"/>
          </a:xfrm>
          <a:custGeom>
            <a:avLst/>
            <a:gdLst/>
            <a:ahLst/>
            <a:cxnLst/>
            <a:rect l="l" t="t" r="r" b="b"/>
            <a:pathLst>
              <a:path w="594995" h="1143000">
                <a:moveTo>
                  <a:pt x="594972" y="1142757"/>
                </a:moveTo>
                <a:lnTo>
                  <a:pt x="0" y="799261"/>
                </a:lnTo>
                <a:lnTo>
                  <a:pt x="393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7730108" y="2759582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055" y="0"/>
                </a:moveTo>
                <a:lnTo>
                  <a:pt x="3937" y="402970"/>
                </a:lnTo>
                <a:lnTo>
                  <a:pt x="0" y="1202181"/>
                </a:lnTo>
                <a:lnTo>
                  <a:pt x="700532" y="1606677"/>
                </a:lnTo>
                <a:lnTo>
                  <a:pt x="1390777" y="1203705"/>
                </a:lnTo>
                <a:lnTo>
                  <a:pt x="1394587" y="404367"/>
                </a:lnTo>
                <a:lnTo>
                  <a:pt x="6940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7730108" y="2759582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0"/>
                </a:moveTo>
                <a:lnTo>
                  <a:pt x="694055" y="0"/>
                </a:lnTo>
                <a:lnTo>
                  <a:pt x="1394587" y="404367"/>
                </a:lnTo>
                <a:lnTo>
                  <a:pt x="1390777" y="1203705"/>
                </a:lnTo>
                <a:lnTo>
                  <a:pt x="700532" y="1606677"/>
                </a:lnTo>
                <a:lnTo>
                  <a:pt x="0" y="1202181"/>
                </a:lnTo>
                <a:lnTo>
                  <a:pt x="3937" y="40297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8463533" y="4043867"/>
            <a:ext cx="680720" cy="1587500"/>
          </a:xfrm>
          <a:custGeom>
            <a:avLst/>
            <a:gdLst/>
            <a:ahLst/>
            <a:cxnLst/>
            <a:rect l="l" t="t" r="r" b="b"/>
            <a:pathLst>
              <a:path w="680720" h="1587500">
                <a:moveTo>
                  <a:pt x="680466" y="0"/>
                </a:moveTo>
                <a:lnTo>
                  <a:pt x="3937" y="395036"/>
                </a:lnTo>
                <a:lnTo>
                  <a:pt x="0" y="1194247"/>
                </a:lnTo>
                <a:lnTo>
                  <a:pt x="680466" y="1587131"/>
                </a:lnTo>
                <a:lnTo>
                  <a:pt x="68046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8467470" y="4043867"/>
            <a:ext cx="676910" cy="395605"/>
          </a:xfrm>
          <a:custGeom>
            <a:avLst/>
            <a:gdLst/>
            <a:ahLst/>
            <a:cxnLst/>
            <a:rect l="l" t="t" r="r" b="b"/>
            <a:pathLst>
              <a:path w="676909" h="395604">
                <a:moveTo>
                  <a:pt x="0" y="395036"/>
                </a:moveTo>
                <a:lnTo>
                  <a:pt x="676528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8463533" y="4438903"/>
            <a:ext cx="680720" cy="1192530"/>
          </a:xfrm>
          <a:custGeom>
            <a:avLst/>
            <a:gdLst/>
            <a:ahLst/>
            <a:cxnLst/>
            <a:rect l="l" t="t" r="r" b="b"/>
            <a:pathLst>
              <a:path w="680720" h="1192529">
                <a:moveTo>
                  <a:pt x="680466" y="1192094"/>
                </a:moveTo>
                <a:lnTo>
                  <a:pt x="0" y="799211"/>
                </a:lnTo>
                <a:lnTo>
                  <a:pt x="393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8467470" y="1500692"/>
            <a:ext cx="676910" cy="395605"/>
          </a:xfrm>
          <a:custGeom>
            <a:avLst/>
            <a:gdLst/>
            <a:ahLst/>
            <a:cxnLst/>
            <a:rect l="l" t="t" r="r" b="b"/>
            <a:pathLst>
              <a:path w="676909" h="395605">
                <a:moveTo>
                  <a:pt x="0" y="395036"/>
                </a:moveTo>
                <a:lnTo>
                  <a:pt x="676528" y="0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8463533" y="1895729"/>
            <a:ext cx="680720" cy="1192530"/>
          </a:xfrm>
          <a:custGeom>
            <a:avLst/>
            <a:gdLst/>
            <a:ahLst/>
            <a:cxnLst/>
            <a:rect l="l" t="t" r="r" b="b"/>
            <a:pathLst>
              <a:path w="680720" h="1192530">
                <a:moveTo>
                  <a:pt x="680466" y="1192119"/>
                </a:moveTo>
                <a:lnTo>
                  <a:pt x="0" y="799211"/>
                </a:lnTo>
                <a:lnTo>
                  <a:pt x="393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457200" y="333476"/>
            <a:ext cx="8229600" cy="6186170"/>
          </a:xfrm>
          <a:custGeom>
            <a:avLst/>
            <a:gdLst/>
            <a:ahLst/>
            <a:cxnLst/>
            <a:rect l="l" t="t" r="r" b="b"/>
            <a:pathLst>
              <a:path w="8229600" h="6186170">
                <a:moveTo>
                  <a:pt x="0" y="6185661"/>
                </a:moveTo>
                <a:lnTo>
                  <a:pt x="8229600" y="6185661"/>
                </a:lnTo>
                <a:lnTo>
                  <a:pt x="8229600" y="0"/>
                </a:lnTo>
                <a:lnTo>
                  <a:pt x="0" y="0"/>
                </a:lnTo>
                <a:lnTo>
                  <a:pt x="0" y="61856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457200" y="333476"/>
            <a:ext cx="8229600" cy="6186170"/>
          </a:xfrm>
          <a:custGeom>
            <a:avLst/>
            <a:gdLst/>
            <a:ahLst/>
            <a:cxnLst/>
            <a:rect l="l" t="t" r="r" b="b"/>
            <a:pathLst>
              <a:path w="8229600" h="6186170">
                <a:moveTo>
                  <a:pt x="0" y="6185661"/>
                </a:moveTo>
                <a:lnTo>
                  <a:pt x="8229600" y="6185661"/>
                </a:lnTo>
                <a:lnTo>
                  <a:pt x="8229600" y="0"/>
                </a:lnTo>
                <a:lnTo>
                  <a:pt x="0" y="0"/>
                </a:lnTo>
                <a:lnTo>
                  <a:pt x="0" y="6185661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4561204" y="0"/>
            <a:ext cx="3679190" cy="678180"/>
          </a:xfrm>
          <a:custGeom>
            <a:avLst/>
            <a:gdLst/>
            <a:ahLst/>
            <a:cxnLst/>
            <a:rect l="l" t="t" r="r" b="b"/>
            <a:pathLst>
              <a:path w="3679190" h="678180">
                <a:moveTo>
                  <a:pt x="0" y="677672"/>
                </a:moveTo>
                <a:lnTo>
                  <a:pt x="3679062" y="677672"/>
                </a:lnTo>
                <a:lnTo>
                  <a:pt x="3679062" y="0"/>
                </a:lnTo>
                <a:lnTo>
                  <a:pt x="0" y="0"/>
                </a:lnTo>
                <a:lnTo>
                  <a:pt x="0" y="677672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4561204" y="0"/>
            <a:ext cx="3679190" cy="678180"/>
          </a:xfrm>
          <a:custGeom>
            <a:avLst/>
            <a:gdLst/>
            <a:ahLst/>
            <a:cxnLst/>
            <a:rect l="l" t="t" r="r" b="b"/>
            <a:pathLst>
              <a:path w="3679190" h="678180">
                <a:moveTo>
                  <a:pt x="0" y="677672"/>
                </a:moveTo>
                <a:lnTo>
                  <a:pt x="3679062" y="677672"/>
                </a:lnTo>
                <a:lnTo>
                  <a:pt x="3679062" y="0"/>
                </a:lnTo>
              </a:path>
            </a:pathLst>
          </a:custGeom>
          <a:ln w="15875">
            <a:solidFill>
              <a:srgbClr val="74A4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4561204" y="0"/>
            <a:ext cx="0" cy="678180"/>
          </a:xfrm>
          <a:custGeom>
            <a:avLst/>
            <a:gdLst/>
            <a:ahLst/>
            <a:cxnLst/>
            <a:rect l="l" t="t" r="r" b="b"/>
            <a:pathLst>
              <a:path h="678180">
                <a:moveTo>
                  <a:pt x="0" y="0"/>
                </a:moveTo>
                <a:lnTo>
                  <a:pt x="0" y="677672"/>
                </a:lnTo>
              </a:path>
            </a:pathLst>
          </a:custGeom>
          <a:ln w="15875">
            <a:solidFill>
              <a:srgbClr val="74A4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4649089" y="0"/>
            <a:ext cx="3505200" cy="602615"/>
          </a:xfrm>
          <a:custGeom>
            <a:avLst/>
            <a:gdLst/>
            <a:ahLst/>
            <a:cxnLst/>
            <a:rect l="l" t="t" r="r" b="b"/>
            <a:pathLst>
              <a:path w="3505200" h="602615">
                <a:moveTo>
                  <a:pt x="0" y="602488"/>
                </a:moveTo>
                <a:lnTo>
                  <a:pt x="3505199" y="602488"/>
                </a:lnTo>
                <a:lnTo>
                  <a:pt x="3505199" y="0"/>
                </a:lnTo>
                <a:lnTo>
                  <a:pt x="0" y="0"/>
                </a:lnTo>
                <a:lnTo>
                  <a:pt x="0" y="602488"/>
                </a:lnTo>
                <a:close/>
              </a:path>
            </a:pathLst>
          </a:custGeom>
          <a:solidFill>
            <a:srgbClr val="70685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 txBox="1"/>
          <p:nvPr/>
        </p:nvSpPr>
        <p:spPr>
          <a:xfrm>
            <a:off x="1122375" y="1201225"/>
            <a:ext cx="6263005" cy="920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3200" spc="-5" dirty="0">
                <a:solidFill>
                  <a:srgbClr val="93C500"/>
                </a:solidFill>
                <a:latin typeface="Century Gothic"/>
                <a:cs typeface="Century Gothic"/>
              </a:rPr>
              <a:t>Ba</a:t>
            </a:r>
            <a:r>
              <a:rPr sz="3200" spc="-15" dirty="0">
                <a:solidFill>
                  <a:srgbClr val="93C500"/>
                </a:solidFill>
                <a:latin typeface="Century Gothic"/>
                <a:cs typeface="Century Gothic"/>
              </a:rPr>
              <a:t>t</a:t>
            </a:r>
            <a:r>
              <a:rPr sz="3200" dirty="0">
                <a:solidFill>
                  <a:srgbClr val="93C500"/>
                </a:solidFill>
                <a:latin typeface="Century Gothic"/>
                <a:cs typeface="Century Gothic"/>
              </a:rPr>
              <a:t>tery</a:t>
            </a:r>
            <a:r>
              <a:rPr sz="3200" spc="-5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3200" dirty="0">
                <a:solidFill>
                  <a:srgbClr val="93C500"/>
                </a:solidFill>
                <a:latin typeface="Century Gothic"/>
                <a:cs typeface="Century Gothic"/>
              </a:rPr>
              <a:t>Types</a:t>
            </a:r>
            <a:r>
              <a:rPr sz="3200" spc="-25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3200" dirty="0">
                <a:solidFill>
                  <a:srgbClr val="93C500"/>
                </a:solidFill>
                <a:latin typeface="Century Gothic"/>
                <a:cs typeface="Century Gothic"/>
              </a:rPr>
              <a:t>for the</a:t>
            </a:r>
            <a:r>
              <a:rPr sz="3200" spc="-15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3200" dirty="0">
                <a:solidFill>
                  <a:srgbClr val="93C500"/>
                </a:solidFill>
                <a:latin typeface="Century Gothic"/>
                <a:cs typeface="Century Gothic"/>
              </a:rPr>
              <a:t>Alterna</a:t>
            </a:r>
            <a:r>
              <a:rPr sz="3200" spc="-20" dirty="0">
                <a:solidFill>
                  <a:srgbClr val="93C500"/>
                </a:solidFill>
                <a:latin typeface="Century Gothic"/>
                <a:cs typeface="Century Gothic"/>
              </a:rPr>
              <a:t>t</a:t>
            </a:r>
            <a:r>
              <a:rPr sz="3200" spc="-5" dirty="0">
                <a:solidFill>
                  <a:srgbClr val="93C500"/>
                </a:solidFill>
                <a:latin typeface="Century Gothic"/>
                <a:cs typeface="Century Gothic"/>
              </a:rPr>
              <a:t>ive Electr</a:t>
            </a:r>
            <a:r>
              <a:rPr sz="3200" spc="-15" dirty="0">
                <a:solidFill>
                  <a:srgbClr val="93C500"/>
                </a:solidFill>
                <a:latin typeface="Century Gothic"/>
                <a:cs typeface="Century Gothic"/>
              </a:rPr>
              <a:t>i</a:t>
            </a:r>
            <a:r>
              <a:rPr sz="3200" dirty="0">
                <a:solidFill>
                  <a:srgbClr val="93C500"/>
                </a:solidFill>
                <a:latin typeface="Century Gothic"/>
                <a:cs typeface="Century Gothic"/>
              </a:rPr>
              <a:t>c </a:t>
            </a:r>
            <a:r>
              <a:rPr sz="3200" spc="-5" dirty="0">
                <a:solidFill>
                  <a:srgbClr val="93C500"/>
                </a:solidFill>
                <a:latin typeface="Century Gothic"/>
                <a:cs typeface="Century Gothic"/>
              </a:rPr>
              <a:t>Dr</a:t>
            </a:r>
            <a:r>
              <a:rPr sz="3200" spc="-15" dirty="0">
                <a:solidFill>
                  <a:srgbClr val="93C500"/>
                </a:solidFill>
                <a:latin typeface="Century Gothic"/>
                <a:cs typeface="Century Gothic"/>
              </a:rPr>
              <a:t>i</a:t>
            </a:r>
            <a:r>
              <a:rPr sz="3200" spc="-5" dirty="0">
                <a:solidFill>
                  <a:srgbClr val="93C500"/>
                </a:solidFill>
                <a:latin typeface="Century Gothic"/>
                <a:cs typeface="Century Gothic"/>
              </a:rPr>
              <a:t>v</a:t>
            </a:r>
            <a:r>
              <a:rPr sz="3200" dirty="0">
                <a:solidFill>
                  <a:srgbClr val="93C500"/>
                </a:solidFill>
                <a:latin typeface="Century Gothic"/>
                <a:cs typeface="Century Gothic"/>
              </a:rPr>
              <a:t>e </a:t>
            </a:r>
            <a:r>
              <a:rPr sz="3200" spc="-5" dirty="0">
                <a:solidFill>
                  <a:srgbClr val="93C500"/>
                </a:solidFill>
                <a:latin typeface="Century Gothic"/>
                <a:cs typeface="Century Gothic"/>
              </a:rPr>
              <a:t>Vehicle</a:t>
            </a:r>
            <a:endParaRPr sz="3200">
              <a:latin typeface="Century Gothic"/>
              <a:cs typeface="Century Gothic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1491233" y="2409038"/>
            <a:ext cx="2383155" cy="508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250"/>
              </a:lnSpc>
            </a:pPr>
            <a:r>
              <a:rPr sz="1300" b="1" spc="-15" dirty="0">
                <a:solidFill>
                  <a:srgbClr val="93C500"/>
                </a:solidFill>
                <a:latin typeface="Century Gothic"/>
                <a:cs typeface="Century Gothic"/>
              </a:rPr>
              <a:t>Th</a:t>
            </a:r>
            <a:r>
              <a:rPr sz="1300" b="1" spc="-10" dirty="0">
                <a:solidFill>
                  <a:srgbClr val="93C500"/>
                </a:solidFill>
                <a:latin typeface="Century Gothic"/>
                <a:cs typeface="Century Gothic"/>
              </a:rPr>
              <a:t>e</a:t>
            </a:r>
            <a:r>
              <a:rPr sz="1300" b="1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1300" b="1" spc="-10" dirty="0">
                <a:solidFill>
                  <a:srgbClr val="93C500"/>
                </a:solidFill>
                <a:latin typeface="Century Gothic"/>
                <a:cs typeface="Century Gothic"/>
              </a:rPr>
              <a:t>Al</a:t>
            </a:r>
            <a:r>
              <a:rPr sz="1300" b="1" spc="-15" dirty="0">
                <a:solidFill>
                  <a:srgbClr val="93C500"/>
                </a:solidFill>
                <a:latin typeface="Century Gothic"/>
                <a:cs typeface="Century Gothic"/>
              </a:rPr>
              <a:t>ternat</a:t>
            </a:r>
            <a:r>
              <a:rPr sz="1300" b="1" spc="-5" dirty="0">
                <a:solidFill>
                  <a:srgbClr val="93C500"/>
                </a:solidFill>
                <a:latin typeface="Century Gothic"/>
                <a:cs typeface="Century Gothic"/>
              </a:rPr>
              <a:t>i</a:t>
            </a:r>
            <a:r>
              <a:rPr sz="1300" b="1" spc="-20" dirty="0">
                <a:solidFill>
                  <a:srgbClr val="93C500"/>
                </a:solidFill>
                <a:latin typeface="Century Gothic"/>
                <a:cs typeface="Century Gothic"/>
              </a:rPr>
              <a:t>v</a:t>
            </a:r>
            <a:r>
              <a:rPr sz="1300" b="1" spc="-10" dirty="0">
                <a:solidFill>
                  <a:srgbClr val="93C500"/>
                </a:solidFill>
                <a:latin typeface="Century Gothic"/>
                <a:cs typeface="Century Gothic"/>
              </a:rPr>
              <a:t>e</a:t>
            </a:r>
            <a:r>
              <a:rPr sz="1300" b="1" spc="25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1300" b="1" spc="-5" dirty="0">
                <a:solidFill>
                  <a:srgbClr val="93C500"/>
                </a:solidFill>
                <a:latin typeface="Century Gothic"/>
                <a:cs typeface="Century Gothic"/>
              </a:rPr>
              <a:t>El</a:t>
            </a:r>
            <a:r>
              <a:rPr sz="1300" b="1" spc="-15" dirty="0">
                <a:solidFill>
                  <a:srgbClr val="93C500"/>
                </a:solidFill>
                <a:latin typeface="Century Gothic"/>
                <a:cs typeface="Century Gothic"/>
              </a:rPr>
              <a:t>ect</a:t>
            </a:r>
            <a:r>
              <a:rPr sz="1300" b="1" spc="-10" dirty="0">
                <a:solidFill>
                  <a:srgbClr val="93C500"/>
                </a:solidFill>
                <a:latin typeface="Century Gothic"/>
                <a:cs typeface="Century Gothic"/>
              </a:rPr>
              <a:t>ric</a:t>
            </a:r>
            <a:r>
              <a:rPr sz="1300" b="1" spc="25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1300" b="1" spc="-15" dirty="0">
                <a:solidFill>
                  <a:srgbClr val="93C500"/>
                </a:solidFill>
                <a:latin typeface="Century Gothic"/>
                <a:cs typeface="Century Gothic"/>
              </a:rPr>
              <a:t>D</a:t>
            </a:r>
            <a:r>
              <a:rPr sz="1300" b="1" dirty="0">
                <a:solidFill>
                  <a:srgbClr val="93C500"/>
                </a:solidFill>
                <a:latin typeface="Century Gothic"/>
                <a:cs typeface="Century Gothic"/>
              </a:rPr>
              <a:t>r</a:t>
            </a:r>
            <a:r>
              <a:rPr sz="1300" b="1" spc="-5" dirty="0">
                <a:solidFill>
                  <a:srgbClr val="93C500"/>
                </a:solidFill>
                <a:latin typeface="Century Gothic"/>
                <a:cs typeface="Century Gothic"/>
              </a:rPr>
              <a:t>i</a:t>
            </a:r>
            <a:r>
              <a:rPr sz="1300" b="1" spc="-20" dirty="0">
                <a:solidFill>
                  <a:srgbClr val="93C500"/>
                </a:solidFill>
                <a:latin typeface="Century Gothic"/>
                <a:cs typeface="Century Gothic"/>
              </a:rPr>
              <a:t>v</a:t>
            </a:r>
            <a:r>
              <a:rPr sz="1300" b="1" spc="-10" dirty="0">
                <a:solidFill>
                  <a:srgbClr val="93C500"/>
                </a:solidFill>
                <a:latin typeface="Century Gothic"/>
                <a:cs typeface="Century Gothic"/>
              </a:rPr>
              <a:t>e V</a:t>
            </a:r>
            <a:r>
              <a:rPr sz="1300" b="1" spc="-15" dirty="0">
                <a:solidFill>
                  <a:srgbClr val="93C500"/>
                </a:solidFill>
                <a:latin typeface="Century Gothic"/>
                <a:cs typeface="Century Gothic"/>
              </a:rPr>
              <a:t>ehicl</a:t>
            </a:r>
            <a:r>
              <a:rPr sz="1300" b="1" spc="-10" dirty="0">
                <a:solidFill>
                  <a:srgbClr val="93C500"/>
                </a:solidFill>
                <a:latin typeface="Century Gothic"/>
                <a:cs typeface="Century Gothic"/>
              </a:rPr>
              <a:t>e</a:t>
            </a:r>
            <a:r>
              <a:rPr sz="1300" b="1" spc="20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1300" b="1" spc="-10" dirty="0">
                <a:solidFill>
                  <a:srgbClr val="93C500"/>
                </a:solidFill>
                <a:latin typeface="Century Gothic"/>
                <a:cs typeface="Century Gothic"/>
              </a:rPr>
              <a:t>(AED)</a:t>
            </a:r>
            <a:r>
              <a:rPr sz="1300" b="1" spc="20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1300" b="1" spc="-5" dirty="0">
                <a:solidFill>
                  <a:srgbClr val="93C500"/>
                </a:solidFill>
                <a:latin typeface="Century Gothic"/>
                <a:cs typeface="Century Gothic"/>
              </a:rPr>
              <a:t>is</a:t>
            </a:r>
            <a:r>
              <a:rPr sz="1300" b="1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1300" b="1" spc="-20" dirty="0">
                <a:solidFill>
                  <a:srgbClr val="93C500"/>
                </a:solidFill>
                <a:latin typeface="Century Gothic"/>
                <a:cs typeface="Century Gothic"/>
              </a:rPr>
              <a:t>a</a:t>
            </a:r>
            <a:r>
              <a:rPr sz="1300" b="1" spc="-10" dirty="0">
                <a:solidFill>
                  <a:srgbClr val="93C500"/>
                </a:solidFill>
                <a:latin typeface="Century Gothic"/>
                <a:cs typeface="Century Gothic"/>
              </a:rPr>
              <a:t>n</a:t>
            </a:r>
            <a:r>
              <a:rPr sz="1300" b="1" spc="5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1300" b="1" spc="-10" dirty="0">
                <a:solidFill>
                  <a:srgbClr val="93C500"/>
                </a:solidFill>
                <a:latin typeface="Century Gothic"/>
                <a:cs typeface="Century Gothic"/>
              </a:rPr>
              <a:t>Elec</a:t>
            </a:r>
            <a:r>
              <a:rPr sz="1300" b="1" spc="-15" dirty="0">
                <a:solidFill>
                  <a:srgbClr val="93C500"/>
                </a:solidFill>
                <a:latin typeface="Century Gothic"/>
                <a:cs typeface="Century Gothic"/>
              </a:rPr>
              <a:t>t</a:t>
            </a:r>
            <a:r>
              <a:rPr sz="1300" b="1" spc="-10" dirty="0">
                <a:solidFill>
                  <a:srgbClr val="93C500"/>
                </a:solidFill>
                <a:latin typeface="Century Gothic"/>
                <a:cs typeface="Century Gothic"/>
              </a:rPr>
              <a:t>ric</a:t>
            </a:r>
            <a:r>
              <a:rPr sz="1300" b="1" spc="25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1300" b="1" spc="-15" dirty="0">
                <a:solidFill>
                  <a:srgbClr val="93C500"/>
                </a:solidFill>
                <a:latin typeface="Century Gothic"/>
                <a:cs typeface="Century Gothic"/>
              </a:rPr>
              <a:t>or</a:t>
            </a:r>
            <a:r>
              <a:rPr sz="1300" b="1" spc="-10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1300" b="1" spc="-20" dirty="0">
                <a:solidFill>
                  <a:srgbClr val="93C500"/>
                </a:solidFill>
                <a:latin typeface="Century Gothic"/>
                <a:cs typeface="Century Gothic"/>
              </a:rPr>
              <a:t>H</a:t>
            </a:r>
            <a:r>
              <a:rPr sz="1300" b="1" spc="-10" dirty="0">
                <a:solidFill>
                  <a:srgbClr val="93C500"/>
                </a:solidFill>
                <a:latin typeface="Century Gothic"/>
                <a:cs typeface="Century Gothic"/>
              </a:rPr>
              <a:t>y</a:t>
            </a:r>
            <a:r>
              <a:rPr sz="1300" b="1" spc="-15" dirty="0">
                <a:solidFill>
                  <a:srgbClr val="93C500"/>
                </a:solidFill>
                <a:latin typeface="Century Gothic"/>
                <a:cs typeface="Century Gothic"/>
              </a:rPr>
              <a:t>bri</a:t>
            </a:r>
            <a:r>
              <a:rPr sz="1300" b="1" spc="-10" dirty="0">
                <a:solidFill>
                  <a:srgbClr val="93C500"/>
                </a:solidFill>
                <a:latin typeface="Century Gothic"/>
                <a:cs typeface="Century Gothic"/>
              </a:rPr>
              <a:t>d</a:t>
            </a:r>
            <a:r>
              <a:rPr sz="1300" b="1" spc="15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1300" b="1" spc="-10" dirty="0">
                <a:solidFill>
                  <a:srgbClr val="93C500"/>
                </a:solidFill>
                <a:latin typeface="Century Gothic"/>
                <a:cs typeface="Century Gothic"/>
              </a:rPr>
              <a:t>Elec</a:t>
            </a:r>
            <a:r>
              <a:rPr sz="1300" b="1" spc="-15" dirty="0">
                <a:solidFill>
                  <a:srgbClr val="93C500"/>
                </a:solidFill>
                <a:latin typeface="Century Gothic"/>
                <a:cs typeface="Century Gothic"/>
              </a:rPr>
              <a:t>t</a:t>
            </a:r>
            <a:r>
              <a:rPr sz="1300" b="1" spc="-10" dirty="0">
                <a:solidFill>
                  <a:srgbClr val="93C500"/>
                </a:solidFill>
                <a:latin typeface="Century Gothic"/>
                <a:cs typeface="Century Gothic"/>
              </a:rPr>
              <a:t>ric</a:t>
            </a:r>
            <a:r>
              <a:rPr sz="1300" b="1" spc="15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1300" b="1" spc="-10" dirty="0">
                <a:solidFill>
                  <a:srgbClr val="93C500"/>
                </a:solidFill>
                <a:latin typeface="Century Gothic"/>
                <a:cs typeface="Century Gothic"/>
              </a:rPr>
              <a:t>V</a:t>
            </a:r>
            <a:r>
              <a:rPr sz="1300" b="1" spc="-15" dirty="0">
                <a:solidFill>
                  <a:srgbClr val="93C500"/>
                </a:solidFill>
                <a:latin typeface="Century Gothic"/>
                <a:cs typeface="Century Gothic"/>
              </a:rPr>
              <a:t>ehicle</a:t>
            </a:r>
            <a:endParaRPr sz="1300">
              <a:latin typeface="Century Gothic"/>
              <a:cs typeface="Century Gothic"/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1041400" y="3488435"/>
            <a:ext cx="3419475" cy="180822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 txBox="1"/>
          <p:nvPr/>
        </p:nvSpPr>
        <p:spPr>
          <a:xfrm>
            <a:off x="4793107" y="2517827"/>
            <a:ext cx="2984500" cy="24060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0515" marR="5080">
              <a:lnSpc>
                <a:spcPct val="80000"/>
              </a:lnSpc>
            </a:pPr>
            <a:r>
              <a:rPr sz="1500" b="1" spc="-20" dirty="0">
                <a:solidFill>
                  <a:srgbClr val="93C500"/>
                </a:solidFill>
                <a:latin typeface="Century Gothic"/>
                <a:cs typeface="Century Gothic"/>
              </a:rPr>
              <a:t>T</a:t>
            </a:r>
            <a:r>
              <a:rPr sz="1500" b="1" spc="-5" dirty="0">
                <a:solidFill>
                  <a:srgbClr val="93C500"/>
                </a:solidFill>
                <a:latin typeface="Century Gothic"/>
                <a:cs typeface="Century Gothic"/>
              </a:rPr>
              <a:t>her</a:t>
            </a:r>
            <a:r>
              <a:rPr sz="1500" b="1" dirty="0">
                <a:solidFill>
                  <a:srgbClr val="93C500"/>
                </a:solidFill>
                <a:latin typeface="Century Gothic"/>
                <a:cs typeface="Century Gothic"/>
              </a:rPr>
              <a:t>e a</a:t>
            </a:r>
            <a:r>
              <a:rPr sz="1500" b="1" spc="-10" dirty="0">
                <a:solidFill>
                  <a:srgbClr val="93C500"/>
                </a:solidFill>
                <a:latin typeface="Century Gothic"/>
                <a:cs typeface="Century Gothic"/>
              </a:rPr>
              <a:t>re</a:t>
            </a:r>
            <a:r>
              <a:rPr sz="1500" b="1" spc="-5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1500" b="1" spc="-15" dirty="0">
                <a:solidFill>
                  <a:srgbClr val="93C500"/>
                </a:solidFill>
                <a:latin typeface="Century Gothic"/>
                <a:cs typeface="Century Gothic"/>
              </a:rPr>
              <a:t>t</a:t>
            </a:r>
            <a:r>
              <a:rPr sz="1500" b="1" spc="-5" dirty="0">
                <a:solidFill>
                  <a:srgbClr val="93C500"/>
                </a:solidFill>
                <a:latin typeface="Century Gothic"/>
                <a:cs typeface="Century Gothic"/>
              </a:rPr>
              <a:t>hre</a:t>
            </a:r>
            <a:r>
              <a:rPr sz="1500" b="1" dirty="0">
                <a:solidFill>
                  <a:srgbClr val="93C500"/>
                </a:solidFill>
                <a:latin typeface="Century Gothic"/>
                <a:cs typeface="Century Gothic"/>
              </a:rPr>
              <a:t>e</a:t>
            </a:r>
            <a:r>
              <a:rPr sz="1500" b="1" spc="10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1500" b="1" dirty="0">
                <a:solidFill>
                  <a:srgbClr val="93C500"/>
                </a:solidFill>
                <a:latin typeface="Century Gothic"/>
                <a:cs typeface="Century Gothic"/>
              </a:rPr>
              <a:t>ba</a:t>
            </a:r>
            <a:r>
              <a:rPr sz="1500" b="1" spc="-10" dirty="0">
                <a:solidFill>
                  <a:srgbClr val="93C500"/>
                </a:solidFill>
                <a:latin typeface="Century Gothic"/>
                <a:cs typeface="Century Gothic"/>
              </a:rPr>
              <a:t>sic</a:t>
            </a:r>
            <a:r>
              <a:rPr sz="1500" b="1" dirty="0">
                <a:solidFill>
                  <a:srgbClr val="93C500"/>
                </a:solidFill>
                <a:latin typeface="Century Gothic"/>
                <a:cs typeface="Century Gothic"/>
              </a:rPr>
              <a:t> ba</a:t>
            </a:r>
            <a:r>
              <a:rPr sz="1500" b="1" spc="-15" dirty="0">
                <a:solidFill>
                  <a:srgbClr val="93C500"/>
                </a:solidFill>
                <a:latin typeface="Century Gothic"/>
                <a:cs typeface="Century Gothic"/>
              </a:rPr>
              <a:t>tt</a:t>
            </a:r>
            <a:r>
              <a:rPr sz="1500" b="1" spc="-5" dirty="0">
                <a:solidFill>
                  <a:srgbClr val="93C500"/>
                </a:solidFill>
                <a:latin typeface="Century Gothic"/>
                <a:cs typeface="Century Gothic"/>
              </a:rPr>
              <a:t>ery </a:t>
            </a:r>
            <a:r>
              <a:rPr sz="1500" b="1" spc="-15" dirty="0">
                <a:solidFill>
                  <a:srgbClr val="93C500"/>
                </a:solidFill>
                <a:latin typeface="Century Gothic"/>
                <a:cs typeface="Century Gothic"/>
              </a:rPr>
              <a:t>t</a:t>
            </a:r>
            <a:r>
              <a:rPr sz="1500" b="1" dirty="0">
                <a:solidFill>
                  <a:srgbClr val="93C500"/>
                </a:solidFill>
                <a:latin typeface="Century Gothic"/>
                <a:cs typeface="Century Gothic"/>
              </a:rPr>
              <a:t>yp</a:t>
            </a:r>
            <a:r>
              <a:rPr sz="1500" b="1" spc="-5" dirty="0">
                <a:solidFill>
                  <a:srgbClr val="93C500"/>
                </a:solidFill>
                <a:latin typeface="Century Gothic"/>
                <a:cs typeface="Century Gothic"/>
              </a:rPr>
              <a:t>e</a:t>
            </a:r>
            <a:r>
              <a:rPr sz="1500" b="1" dirty="0">
                <a:solidFill>
                  <a:srgbClr val="93C500"/>
                </a:solidFill>
                <a:latin typeface="Century Gothic"/>
                <a:cs typeface="Century Gothic"/>
              </a:rPr>
              <a:t>s</a:t>
            </a:r>
            <a:r>
              <a:rPr sz="1500" b="1" spc="10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1500" b="1" dirty="0">
                <a:solidFill>
                  <a:srgbClr val="93C500"/>
                </a:solidFill>
                <a:latin typeface="Century Gothic"/>
                <a:cs typeface="Century Gothic"/>
              </a:rPr>
              <a:t>found </a:t>
            </a:r>
            <a:r>
              <a:rPr sz="1500" b="1" spc="-5" dirty="0">
                <a:solidFill>
                  <a:srgbClr val="93C500"/>
                </a:solidFill>
                <a:latin typeface="Century Gothic"/>
                <a:cs typeface="Century Gothic"/>
              </a:rPr>
              <a:t>o</a:t>
            </a:r>
            <a:r>
              <a:rPr sz="1500" b="1" dirty="0">
                <a:solidFill>
                  <a:srgbClr val="93C500"/>
                </a:solidFill>
                <a:latin typeface="Century Gothic"/>
                <a:cs typeface="Century Gothic"/>
              </a:rPr>
              <a:t>n </a:t>
            </a:r>
            <a:r>
              <a:rPr sz="1500" b="1" spc="-15" dirty="0">
                <a:solidFill>
                  <a:srgbClr val="93C500"/>
                </a:solidFill>
                <a:latin typeface="Century Gothic"/>
                <a:cs typeface="Century Gothic"/>
              </a:rPr>
              <a:t>t</a:t>
            </a:r>
            <a:r>
              <a:rPr sz="1500" b="1" spc="-5" dirty="0">
                <a:solidFill>
                  <a:srgbClr val="93C500"/>
                </a:solidFill>
                <a:latin typeface="Century Gothic"/>
                <a:cs typeface="Century Gothic"/>
              </a:rPr>
              <a:t>h</a:t>
            </a:r>
            <a:r>
              <a:rPr sz="1500" b="1" dirty="0">
                <a:solidFill>
                  <a:srgbClr val="93C500"/>
                </a:solidFill>
                <a:latin typeface="Century Gothic"/>
                <a:cs typeface="Century Gothic"/>
              </a:rPr>
              <a:t>e</a:t>
            </a:r>
            <a:r>
              <a:rPr sz="1500" b="1" spc="20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1500" b="1" spc="-25" dirty="0">
                <a:solidFill>
                  <a:srgbClr val="93C500"/>
                </a:solidFill>
                <a:latin typeface="Century Gothic"/>
                <a:cs typeface="Century Gothic"/>
              </a:rPr>
              <a:t>A</a:t>
            </a:r>
            <a:r>
              <a:rPr sz="1500" b="1" dirty="0">
                <a:solidFill>
                  <a:srgbClr val="93C500"/>
                </a:solidFill>
                <a:latin typeface="Century Gothic"/>
                <a:cs typeface="Century Gothic"/>
              </a:rPr>
              <a:t>ED</a:t>
            </a:r>
            <a:r>
              <a:rPr sz="1500" b="1" spc="-5" dirty="0">
                <a:solidFill>
                  <a:srgbClr val="93C500"/>
                </a:solidFill>
                <a:latin typeface="Century Gothic"/>
                <a:cs typeface="Century Gothic"/>
              </a:rPr>
              <a:t>.</a:t>
            </a:r>
            <a:endParaRPr sz="1500">
              <a:latin typeface="Century Gothic"/>
              <a:cs typeface="Century Gothic"/>
            </a:endParaRPr>
          </a:p>
          <a:p>
            <a:pPr marL="287020" marR="25400" indent="-274955">
              <a:lnSpc>
                <a:spcPct val="100000"/>
              </a:lnSpc>
              <a:spcBef>
                <a:spcPts val="844"/>
              </a:spcBef>
            </a:pPr>
            <a:r>
              <a:rPr sz="1800" spc="15" dirty="0">
                <a:solidFill>
                  <a:srgbClr val="93C500"/>
                </a:solidFill>
                <a:latin typeface="Wingdings 2"/>
                <a:cs typeface="Wingdings 2"/>
              </a:rPr>
              <a:t></a:t>
            </a:r>
            <a:r>
              <a:rPr sz="1800" spc="85" dirty="0">
                <a:solidFill>
                  <a:srgbClr val="93C500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3D3C2C"/>
                </a:solidFill>
                <a:latin typeface="Century Gothic"/>
                <a:cs typeface="Century Gothic"/>
              </a:rPr>
              <a:t>Lead</a:t>
            </a:r>
            <a:r>
              <a:rPr sz="2400" spc="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2400" spc="-15" dirty="0">
                <a:solidFill>
                  <a:srgbClr val="3D3C2C"/>
                </a:solidFill>
                <a:latin typeface="Century Gothic"/>
                <a:cs typeface="Century Gothic"/>
              </a:rPr>
              <a:t>A</a:t>
            </a:r>
            <a:r>
              <a:rPr sz="2400" dirty="0">
                <a:solidFill>
                  <a:srgbClr val="3D3C2C"/>
                </a:solidFill>
                <a:latin typeface="Century Gothic"/>
                <a:cs typeface="Century Gothic"/>
              </a:rPr>
              <a:t>c</a:t>
            </a:r>
            <a:r>
              <a:rPr sz="2400" spc="15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2400" dirty="0">
                <a:solidFill>
                  <a:srgbClr val="3D3C2C"/>
                </a:solidFill>
                <a:latin typeface="Century Gothic"/>
                <a:cs typeface="Century Gothic"/>
              </a:rPr>
              <a:t>d</a:t>
            </a:r>
            <a:r>
              <a:rPr sz="2400" spc="-3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2400" spc="-5" dirty="0">
                <a:solidFill>
                  <a:srgbClr val="3D3C2C"/>
                </a:solidFill>
                <a:latin typeface="Century Gothic"/>
                <a:cs typeface="Century Gothic"/>
              </a:rPr>
              <a:t>B</a:t>
            </a:r>
            <a:r>
              <a:rPr sz="2400" spc="5" dirty="0">
                <a:solidFill>
                  <a:srgbClr val="3D3C2C"/>
                </a:solidFill>
                <a:latin typeface="Century Gothic"/>
                <a:cs typeface="Century Gothic"/>
              </a:rPr>
              <a:t>a</a:t>
            </a:r>
            <a:r>
              <a:rPr sz="2400" spc="-10" dirty="0">
                <a:solidFill>
                  <a:srgbClr val="3D3C2C"/>
                </a:solidFill>
                <a:latin typeface="Century Gothic"/>
                <a:cs typeface="Century Gothic"/>
              </a:rPr>
              <a:t>tt</a:t>
            </a:r>
            <a:r>
              <a:rPr sz="2400" spc="-15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2400" spc="-10" dirty="0">
                <a:solidFill>
                  <a:srgbClr val="3D3C2C"/>
                </a:solidFill>
                <a:latin typeface="Century Gothic"/>
                <a:cs typeface="Century Gothic"/>
              </a:rPr>
              <a:t>ry </a:t>
            </a:r>
            <a:r>
              <a:rPr sz="2400" spc="-5" dirty="0">
                <a:solidFill>
                  <a:srgbClr val="3D3C2C"/>
                </a:solidFill>
                <a:latin typeface="Century Gothic"/>
                <a:cs typeface="Century Gothic"/>
              </a:rPr>
              <a:t>(</a:t>
            </a:r>
            <a:r>
              <a:rPr sz="2400" dirty="0">
                <a:solidFill>
                  <a:srgbClr val="3D3C2C"/>
                </a:solidFill>
                <a:latin typeface="Century Gothic"/>
                <a:cs typeface="Century Gothic"/>
              </a:rPr>
              <a:t>12</a:t>
            </a:r>
            <a:r>
              <a:rPr sz="2400" spc="-1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2400" spc="-5" dirty="0">
                <a:solidFill>
                  <a:srgbClr val="3D3C2C"/>
                </a:solidFill>
                <a:latin typeface="Century Gothic"/>
                <a:cs typeface="Century Gothic"/>
              </a:rPr>
              <a:t>Volt)</a:t>
            </a:r>
            <a:endParaRPr sz="2400">
              <a:latin typeface="Century Gothic"/>
              <a:cs typeface="Century Gothic"/>
            </a:endParaRPr>
          </a:p>
          <a:p>
            <a:pPr marL="287020" marR="417830" indent="-274955">
              <a:lnSpc>
                <a:spcPct val="100000"/>
              </a:lnSpc>
              <a:spcBef>
                <a:spcPts val="575"/>
              </a:spcBef>
            </a:pPr>
            <a:r>
              <a:rPr sz="1800" spc="15" dirty="0">
                <a:solidFill>
                  <a:srgbClr val="93C500"/>
                </a:solidFill>
                <a:latin typeface="Wingdings 2"/>
                <a:cs typeface="Wingdings 2"/>
              </a:rPr>
              <a:t></a:t>
            </a:r>
            <a:r>
              <a:rPr sz="1800" spc="85" dirty="0">
                <a:solidFill>
                  <a:srgbClr val="93C500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3D3C2C"/>
                </a:solidFill>
                <a:latin typeface="Century Gothic"/>
                <a:cs typeface="Century Gothic"/>
              </a:rPr>
              <a:t>N</a:t>
            </a:r>
            <a:r>
              <a:rPr sz="2400" spc="10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2400" dirty="0">
                <a:solidFill>
                  <a:srgbClr val="3D3C2C"/>
                </a:solidFill>
                <a:latin typeface="Century Gothic"/>
                <a:cs typeface="Century Gothic"/>
              </a:rPr>
              <a:t>ckel</a:t>
            </a:r>
            <a:r>
              <a:rPr sz="2400" spc="-3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2400" spc="-25" dirty="0">
                <a:solidFill>
                  <a:srgbClr val="3D3C2C"/>
                </a:solidFill>
                <a:latin typeface="Century Gothic"/>
                <a:cs typeface="Century Gothic"/>
              </a:rPr>
              <a:t>M</a:t>
            </a:r>
            <a:r>
              <a:rPr sz="2400" spc="-15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2400" spc="-10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2400" spc="-15" dirty="0">
                <a:solidFill>
                  <a:srgbClr val="3D3C2C"/>
                </a:solidFill>
                <a:latin typeface="Century Gothic"/>
                <a:cs typeface="Century Gothic"/>
              </a:rPr>
              <a:t>a</a:t>
            </a:r>
            <a:r>
              <a:rPr sz="2400" dirty="0">
                <a:solidFill>
                  <a:srgbClr val="3D3C2C"/>
                </a:solidFill>
                <a:latin typeface="Century Gothic"/>
                <a:cs typeface="Century Gothic"/>
              </a:rPr>
              <a:t>l H</a:t>
            </a:r>
            <a:r>
              <a:rPr sz="2400" spc="-5" dirty="0">
                <a:solidFill>
                  <a:srgbClr val="3D3C2C"/>
                </a:solidFill>
                <a:latin typeface="Century Gothic"/>
                <a:cs typeface="Century Gothic"/>
              </a:rPr>
              <a:t>ydr</a:t>
            </a:r>
            <a:r>
              <a:rPr sz="2400" spc="20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2400" spc="-25" dirty="0">
                <a:solidFill>
                  <a:srgbClr val="3D3C2C"/>
                </a:solidFill>
                <a:latin typeface="Century Gothic"/>
                <a:cs typeface="Century Gothic"/>
              </a:rPr>
              <a:t>d</a:t>
            </a:r>
            <a:r>
              <a:rPr sz="2400" spc="-20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2400" spc="-1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2400" spc="-5" dirty="0">
                <a:solidFill>
                  <a:srgbClr val="3D3C2C"/>
                </a:solidFill>
                <a:latin typeface="Century Gothic"/>
                <a:cs typeface="Century Gothic"/>
              </a:rPr>
              <a:t>B</a:t>
            </a:r>
            <a:r>
              <a:rPr sz="2400" spc="5" dirty="0">
                <a:solidFill>
                  <a:srgbClr val="3D3C2C"/>
                </a:solidFill>
                <a:latin typeface="Century Gothic"/>
                <a:cs typeface="Century Gothic"/>
              </a:rPr>
              <a:t>a</a:t>
            </a:r>
            <a:r>
              <a:rPr sz="2400" spc="-10" dirty="0">
                <a:solidFill>
                  <a:srgbClr val="3D3C2C"/>
                </a:solidFill>
                <a:latin typeface="Century Gothic"/>
                <a:cs typeface="Century Gothic"/>
              </a:rPr>
              <a:t>tt</a:t>
            </a:r>
            <a:r>
              <a:rPr sz="2400" spc="-15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2400" spc="-10" dirty="0">
                <a:solidFill>
                  <a:srgbClr val="3D3C2C"/>
                </a:solidFill>
                <a:latin typeface="Century Gothic"/>
                <a:cs typeface="Century Gothic"/>
              </a:rPr>
              <a:t>ry </a:t>
            </a:r>
            <a:r>
              <a:rPr sz="2400" spc="-5" dirty="0">
                <a:solidFill>
                  <a:srgbClr val="3D3C2C"/>
                </a:solidFill>
                <a:latin typeface="Century Gothic"/>
                <a:cs typeface="Century Gothic"/>
              </a:rPr>
              <a:t>(N</a:t>
            </a:r>
            <a:r>
              <a:rPr sz="2400" spc="25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2400" dirty="0">
                <a:solidFill>
                  <a:srgbClr val="3D3C2C"/>
                </a:solidFill>
                <a:latin typeface="Century Gothic"/>
                <a:cs typeface="Century Gothic"/>
              </a:rPr>
              <a:t>MH)</a:t>
            </a:r>
            <a:endParaRPr sz="2400">
              <a:latin typeface="Century Gothic"/>
              <a:cs typeface="Century Gothic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4713859" y="5032640"/>
            <a:ext cx="3350895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1440">
              <a:lnSpc>
                <a:spcPct val="100000"/>
              </a:lnSpc>
            </a:pPr>
            <a:r>
              <a:rPr sz="1800" spc="15" dirty="0">
                <a:solidFill>
                  <a:srgbClr val="93C500"/>
                </a:solidFill>
                <a:latin typeface="Wingdings 2"/>
                <a:cs typeface="Wingdings 2"/>
              </a:rPr>
              <a:t></a:t>
            </a:r>
            <a:r>
              <a:rPr sz="1800" spc="80" dirty="0">
                <a:solidFill>
                  <a:srgbClr val="93C5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D3C2C"/>
                </a:solidFill>
                <a:latin typeface="Century Gothic"/>
                <a:cs typeface="Century Gothic"/>
              </a:rPr>
              <a:t>L</a:t>
            </a:r>
            <a:r>
              <a:rPr sz="2400" spc="15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2400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2400" spc="-10" dirty="0">
                <a:solidFill>
                  <a:srgbClr val="3D3C2C"/>
                </a:solidFill>
                <a:latin typeface="Century Gothic"/>
                <a:cs typeface="Century Gothic"/>
              </a:rPr>
              <a:t>h</a:t>
            </a:r>
            <a:r>
              <a:rPr sz="2400" spc="5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2400" dirty="0">
                <a:solidFill>
                  <a:srgbClr val="3D3C2C"/>
                </a:solidFill>
                <a:latin typeface="Century Gothic"/>
                <a:cs typeface="Century Gothic"/>
              </a:rPr>
              <a:t>um</a:t>
            </a:r>
            <a:r>
              <a:rPr sz="2400" spc="-3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2400" spc="-15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2400" dirty="0">
                <a:solidFill>
                  <a:srgbClr val="3D3C2C"/>
                </a:solidFill>
                <a:latin typeface="Century Gothic"/>
                <a:cs typeface="Century Gothic"/>
              </a:rPr>
              <a:t>on</a:t>
            </a:r>
            <a:r>
              <a:rPr sz="2400" spc="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2400" spc="-5" dirty="0">
                <a:solidFill>
                  <a:srgbClr val="3D3C2C"/>
                </a:solidFill>
                <a:latin typeface="Century Gothic"/>
                <a:cs typeface="Century Gothic"/>
              </a:rPr>
              <a:t>B</a:t>
            </a:r>
            <a:r>
              <a:rPr sz="2400" spc="5" dirty="0">
                <a:solidFill>
                  <a:srgbClr val="3D3C2C"/>
                </a:solidFill>
                <a:latin typeface="Century Gothic"/>
                <a:cs typeface="Century Gothic"/>
              </a:rPr>
              <a:t>a</a:t>
            </a:r>
            <a:r>
              <a:rPr sz="2400" dirty="0">
                <a:solidFill>
                  <a:srgbClr val="3D3C2C"/>
                </a:solidFill>
                <a:latin typeface="Century Gothic"/>
                <a:cs typeface="Century Gothic"/>
              </a:rPr>
              <a:t>ttery</a:t>
            </a:r>
            <a:endParaRPr sz="2400" dirty="0">
              <a:latin typeface="Century Gothic"/>
              <a:cs typeface="Century Gothic"/>
            </a:endParaRPr>
          </a:p>
          <a:p>
            <a:pPr marL="366395">
              <a:lnSpc>
                <a:spcPct val="100000"/>
              </a:lnSpc>
            </a:pPr>
            <a:r>
              <a:rPr sz="2400" spc="-5" dirty="0">
                <a:solidFill>
                  <a:srgbClr val="3D3C2C"/>
                </a:solidFill>
                <a:latin typeface="Century Gothic"/>
                <a:cs typeface="Century Gothic"/>
              </a:rPr>
              <a:t>(L</a:t>
            </a:r>
            <a:r>
              <a:rPr sz="2400" spc="20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2400" spc="-5" dirty="0">
                <a:solidFill>
                  <a:srgbClr val="3D3C2C"/>
                </a:solidFill>
                <a:latin typeface="Century Gothic"/>
                <a:cs typeface="Century Gothic"/>
              </a:rPr>
              <a:t>-</a:t>
            </a:r>
            <a:r>
              <a:rPr sz="2400" spc="-15" dirty="0">
                <a:solidFill>
                  <a:srgbClr val="3D3C2C"/>
                </a:solidFill>
                <a:latin typeface="Century Gothic"/>
                <a:cs typeface="Century Gothic"/>
              </a:rPr>
              <a:t>Ion)</a:t>
            </a:r>
            <a:endParaRPr sz="2400" dirty="0">
              <a:latin typeface="Century Gothic"/>
              <a:cs typeface="Century Gothic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4727575" y="146371"/>
            <a:ext cx="2480945" cy="360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A</a:t>
            </a:r>
            <a:r>
              <a:rPr sz="1200" spc="10" dirty="0">
                <a:solidFill>
                  <a:srgbClr val="FDFDFD"/>
                </a:solidFill>
                <a:latin typeface="Century Gothic"/>
                <a:cs typeface="Century Gothic"/>
              </a:rPr>
              <a:t>l</a:t>
            </a:r>
            <a:r>
              <a:rPr sz="1200" spc="-30" dirty="0">
                <a:solidFill>
                  <a:srgbClr val="FDFDFD"/>
                </a:solidFill>
                <a:latin typeface="Century Gothic"/>
                <a:cs typeface="Century Gothic"/>
              </a:rPr>
              <a:t>t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ern</a:t>
            </a:r>
            <a:r>
              <a:rPr sz="1200" spc="-15" dirty="0">
                <a:solidFill>
                  <a:srgbClr val="FDFDFD"/>
                </a:solidFill>
                <a:latin typeface="Century Gothic"/>
                <a:cs typeface="Century Gothic"/>
              </a:rPr>
              <a:t>a</a:t>
            </a:r>
            <a:r>
              <a:rPr sz="1200" spc="-30" dirty="0">
                <a:solidFill>
                  <a:srgbClr val="FDFDFD"/>
                </a:solidFill>
                <a:latin typeface="Century Gothic"/>
                <a:cs typeface="Century Gothic"/>
              </a:rPr>
              <a:t>t</a:t>
            </a:r>
            <a:r>
              <a:rPr sz="1200" spc="-5" dirty="0">
                <a:solidFill>
                  <a:srgbClr val="FDFDFD"/>
                </a:solidFill>
                <a:latin typeface="Century Gothic"/>
                <a:cs typeface="Century Gothic"/>
              </a:rPr>
              <a:t>iv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e</a:t>
            </a:r>
            <a:r>
              <a:rPr sz="1200" spc="35" dirty="0">
                <a:solidFill>
                  <a:srgbClr val="FDFDFD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FDFDFD"/>
                </a:solidFill>
                <a:latin typeface="Century Gothic"/>
                <a:cs typeface="Century Gothic"/>
              </a:rPr>
              <a:t>E</a:t>
            </a:r>
            <a:r>
              <a:rPr sz="1200" spc="20" dirty="0">
                <a:solidFill>
                  <a:srgbClr val="FDFDFD"/>
                </a:solidFill>
                <a:latin typeface="Century Gothic"/>
                <a:cs typeface="Century Gothic"/>
              </a:rPr>
              <a:t>l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e</a:t>
            </a:r>
            <a:r>
              <a:rPr sz="1200" spc="-20" dirty="0">
                <a:solidFill>
                  <a:srgbClr val="FDFDFD"/>
                </a:solidFill>
                <a:latin typeface="Century Gothic"/>
                <a:cs typeface="Century Gothic"/>
              </a:rPr>
              <a:t>c</a:t>
            </a:r>
            <a:r>
              <a:rPr sz="1200" spc="-30" dirty="0">
                <a:solidFill>
                  <a:srgbClr val="FDFDFD"/>
                </a:solidFill>
                <a:latin typeface="Century Gothic"/>
                <a:cs typeface="Century Gothic"/>
              </a:rPr>
              <a:t>t</a:t>
            </a:r>
            <a:r>
              <a:rPr sz="1200" spc="-5" dirty="0">
                <a:solidFill>
                  <a:srgbClr val="FDFDFD"/>
                </a:solidFill>
                <a:latin typeface="Century Gothic"/>
                <a:cs typeface="Century Gothic"/>
              </a:rPr>
              <a:t>ric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 </a:t>
            </a:r>
            <a:r>
              <a:rPr sz="1200" spc="-5" dirty="0">
                <a:solidFill>
                  <a:srgbClr val="FDFDFD"/>
                </a:solidFill>
                <a:latin typeface="Century Gothic"/>
                <a:cs typeface="Century Gothic"/>
              </a:rPr>
              <a:t>D</a:t>
            </a:r>
            <a:r>
              <a:rPr sz="1200" dirty="0">
                <a:solidFill>
                  <a:srgbClr val="FDFDFD"/>
                </a:solidFill>
                <a:latin typeface="Century Gothic"/>
                <a:cs typeface="Century Gothic"/>
              </a:rPr>
              <a:t>ri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ve</a:t>
            </a:r>
            <a:r>
              <a:rPr sz="1200" dirty="0">
                <a:solidFill>
                  <a:srgbClr val="FDFDFD"/>
                </a:solidFill>
                <a:latin typeface="Century Gothic"/>
                <a:cs typeface="Century Gothic"/>
              </a:rPr>
              <a:t> </a:t>
            </a:r>
            <a:r>
              <a:rPr sz="1200" spc="-15" dirty="0">
                <a:solidFill>
                  <a:srgbClr val="FDFDFD"/>
                </a:solidFill>
                <a:latin typeface="Century Gothic"/>
                <a:cs typeface="Century Gothic"/>
              </a:rPr>
              <a:t>V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ehic</a:t>
            </a:r>
            <a:r>
              <a:rPr sz="1200" spc="20" dirty="0">
                <a:solidFill>
                  <a:srgbClr val="FDFDFD"/>
                </a:solidFill>
                <a:latin typeface="Century Gothic"/>
                <a:cs typeface="Century Gothic"/>
              </a:rPr>
              <a:t>l</a:t>
            </a:r>
            <a:r>
              <a:rPr sz="1200" dirty="0">
                <a:solidFill>
                  <a:srgbClr val="FDFDFD"/>
                </a:solidFill>
                <a:latin typeface="Century Gothic"/>
                <a:cs typeface="Century Gothic"/>
              </a:rPr>
              <a:t>es 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f</a:t>
            </a:r>
            <a:r>
              <a:rPr sz="1200" spc="-20" dirty="0">
                <a:solidFill>
                  <a:srgbClr val="FDFDFD"/>
                </a:solidFill>
                <a:latin typeface="Century Gothic"/>
                <a:cs typeface="Century Gothic"/>
              </a:rPr>
              <a:t>o</a:t>
            </a:r>
            <a:r>
              <a:rPr sz="1200" spc="-5" dirty="0">
                <a:solidFill>
                  <a:srgbClr val="FDFDFD"/>
                </a:solidFill>
                <a:latin typeface="Century Gothic"/>
                <a:cs typeface="Century Gothic"/>
              </a:rPr>
              <a:t>r</a:t>
            </a:r>
            <a:r>
              <a:rPr sz="1200" spc="10" dirty="0">
                <a:solidFill>
                  <a:srgbClr val="FDFDFD"/>
                </a:solidFill>
                <a:latin typeface="Century Gothic"/>
                <a:cs typeface="Century Gothic"/>
              </a:rPr>
              <a:t> </a:t>
            </a:r>
            <a:r>
              <a:rPr sz="1200" spc="-30" dirty="0">
                <a:solidFill>
                  <a:srgbClr val="FDFDFD"/>
                </a:solidFill>
                <a:latin typeface="Century Gothic"/>
                <a:cs typeface="Century Gothic"/>
              </a:rPr>
              <a:t>t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he</a:t>
            </a:r>
            <a:r>
              <a:rPr sz="1200" spc="35" dirty="0">
                <a:solidFill>
                  <a:srgbClr val="FDFDFD"/>
                </a:solidFill>
                <a:latin typeface="Century Gothic"/>
                <a:cs typeface="Century Gothic"/>
              </a:rPr>
              <a:t> </a:t>
            </a:r>
            <a:r>
              <a:rPr sz="1200" spc="-20" dirty="0">
                <a:solidFill>
                  <a:srgbClr val="FDFDFD"/>
                </a:solidFill>
                <a:latin typeface="Century Gothic"/>
                <a:cs typeface="Century Gothic"/>
              </a:rPr>
              <a:t>F</a:t>
            </a:r>
            <a:r>
              <a:rPr sz="1200" spc="-5" dirty="0">
                <a:solidFill>
                  <a:srgbClr val="FDFDFD"/>
                </a:solidFill>
                <a:latin typeface="Century Gothic"/>
                <a:cs typeface="Century Gothic"/>
              </a:rPr>
              <a:t>irs</a:t>
            </a:r>
            <a:r>
              <a:rPr sz="1200" dirty="0">
                <a:solidFill>
                  <a:srgbClr val="FDFDFD"/>
                </a:solidFill>
                <a:latin typeface="Century Gothic"/>
                <a:cs typeface="Century Gothic"/>
              </a:rPr>
              <a:t>t</a:t>
            </a:r>
            <a:r>
              <a:rPr sz="1200" spc="15" dirty="0">
                <a:solidFill>
                  <a:srgbClr val="FDFDFD"/>
                </a:solidFill>
                <a:latin typeface="Century Gothic"/>
                <a:cs typeface="Century Gothic"/>
              </a:rPr>
              <a:t> 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R</a:t>
            </a:r>
            <a:r>
              <a:rPr sz="1200" dirty="0">
                <a:solidFill>
                  <a:srgbClr val="FDFDFD"/>
                </a:solidFill>
                <a:latin typeface="Century Gothic"/>
                <a:cs typeface="Century Gothic"/>
              </a:rPr>
              <a:t>esp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onder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73" name="Footer Placeholder 72">
            <a:extLst>
              <a:ext uri="{FF2B5EF4-FFF2-40B4-BE49-F238E27FC236}">
                <a16:creationId xmlns:a16="http://schemas.microsoft.com/office/drawing/2014/main" id="{1A46D5D1-14BD-4961-8B46-E553C4AD9B68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2700">
              <a:lnSpc>
                <a:spcPct val="100000"/>
              </a:lnSpc>
            </a:pPr>
            <a:r>
              <a:rPr lang="en-US" spc="-5"/>
              <a:t>Federal Fire Department San Diego Training</a:t>
            </a:r>
            <a:endParaRPr lang="en-US" spc="-15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51509" y="0"/>
            <a:ext cx="339090" cy="6858000"/>
          </a:xfrm>
          <a:custGeom>
            <a:avLst/>
            <a:gdLst/>
            <a:ahLst/>
            <a:cxnLst/>
            <a:rect l="l" t="t" r="r" b="b"/>
            <a:pathLst>
              <a:path w="339090" h="6858000">
                <a:moveTo>
                  <a:pt x="0" y="6857999"/>
                </a:moveTo>
                <a:lnTo>
                  <a:pt x="339090" y="6857999"/>
                </a:lnTo>
                <a:lnTo>
                  <a:pt x="339090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228600" cy="6858000"/>
          </a:xfrm>
          <a:custGeom>
            <a:avLst/>
            <a:gdLst/>
            <a:ahLst/>
            <a:cxnLst/>
            <a:rect l="l" t="t" r="r" b="b"/>
            <a:pathLst>
              <a:path w="228600" h="6858000">
                <a:moveTo>
                  <a:pt x="0" y="6857999"/>
                </a:moveTo>
                <a:lnTo>
                  <a:pt x="228600" y="6857999"/>
                </a:lnTo>
                <a:lnTo>
                  <a:pt x="228600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51509" y="0"/>
            <a:ext cx="228600" cy="6858000"/>
          </a:xfrm>
          <a:custGeom>
            <a:avLst/>
            <a:gdLst/>
            <a:ahLst/>
            <a:cxnLst/>
            <a:rect l="l" t="t" r="r" b="b"/>
            <a:pathLst>
              <a:path w="228600" h="6858000">
                <a:moveTo>
                  <a:pt x="0" y="6857999"/>
                </a:moveTo>
                <a:lnTo>
                  <a:pt x="228600" y="6857999"/>
                </a:lnTo>
                <a:lnTo>
                  <a:pt x="228600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28600" y="0"/>
            <a:ext cx="194310" cy="6858000"/>
          </a:xfrm>
          <a:custGeom>
            <a:avLst/>
            <a:gdLst/>
            <a:ahLst/>
            <a:cxnLst/>
            <a:rect l="l" t="t" r="r" b="b"/>
            <a:pathLst>
              <a:path w="194309" h="6858000">
                <a:moveTo>
                  <a:pt x="0" y="6857999"/>
                </a:moveTo>
                <a:lnTo>
                  <a:pt x="194309" y="6857999"/>
                </a:lnTo>
                <a:lnTo>
                  <a:pt x="194309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413510" y="0"/>
            <a:ext cx="1482090" cy="601980"/>
          </a:xfrm>
          <a:custGeom>
            <a:avLst/>
            <a:gdLst/>
            <a:ahLst/>
            <a:cxnLst/>
            <a:rect l="l" t="t" r="r" b="b"/>
            <a:pathLst>
              <a:path w="1482089" h="601980">
                <a:moveTo>
                  <a:pt x="0" y="601878"/>
                </a:moveTo>
                <a:lnTo>
                  <a:pt x="1482090" y="601878"/>
                </a:lnTo>
                <a:lnTo>
                  <a:pt x="1482090" y="0"/>
                </a:lnTo>
                <a:lnTo>
                  <a:pt x="0" y="0"/>
                </a:lnTo>
                <a:lnTo>
                  <a:pt x="0" y="60187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413510" y="6250330"/>
            <a:ext cx="1482090" cy="607695"/>
          </a:xfrm>
          <a:custGeom>
            <a:avLst/>
            <a:gdLst/>
            <a:ahLst/>
            <a:cxnLst/>
            <a:rect l="l" t="t" r="r" b="b"/>
            <a:pathLst>
              <a:path w="1482089" h="607695">
                <a:moveTo>
                  <a:pt x="0" y="607669"/>
                </a:moveTo>
                <a:lnTo>
                  <a:pt x="1482090" y="607669"/>
                </a:lnTo>
                <a:lnTo>
                  <a:pt x="1482090" y="0"/>
                </a:lnTo>
                <a:lnTo>
                  <a:pt x="0" y="0"/>
                </a:lnTo>
                <a:lnTo>
                  <a:pt x="0" y="60766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22909" y="0"/>
            <a:ext cx="228600" cy="6858000"/>
          </a:xfrm>
          <a:custGeom>
            <a:avLst/>
            <a:gdLst/>
            <a:ahLst/>
            <a:cxnLst/>
            <a:rect l="l" t="t" r="r" b="b"/>
            <a:pathLst>
              <a:path w="228600" h="6858000">
                <a:moveTo>
                  <a:pt x="0" y="6857999"/>
                </a:moveTo>
                <a:lnTo>
                  <a:pt x="228600" y="6857999"/>
                </a:lnTo>
                <a:lnTo>
                  <a:pt x="228600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51509" y="0"/>
            <a:ext cx="762000" cy="6858000"/>
          </a:xfrm>
          <a:custGeom>
            <a:avLst/>
            <a:gdLst/>
            <a:ahLst/>
            <a:cxnLst/>
            <a:rect l="l" t="t" r="r" b="b"/>
            <a:pathLst>
              <a:path w="762000" h="6858000">
                <a:moveTo>
                  <a:pt x="0" y="6858000"/>
                </a:moveTo>
                <a:lnTo>
                  <a:pt x="762000" y="6858000"/>
                </a:lnTo>
                <a:lnTo>
                  <a:pt x="762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629400" y="6250330"/>
            <a:ext cx="1524000" cy="607695"/>
          </a:xfrm>
          <a:custGeom>
            <a:avLst/>
            <a:gdLst/>
            <a:ahLst/>
            <a:cxnLst/>
            <a:rect l="l" t="t" r="r" b="b"/>
            <a:pathLst>
              <a:path w="1524000" h="607695">
                <a:moveTo>
                  <a:pt x="0" y="607669"/>
                </a:moveTo>
                <a:lnTo>
                  <a:pt x="1524000" y="607669"/>
                </a:lnTo>
                <a:lnTo>
                  <a:pt x="1524000" y="0"/>
                </a:lnTo>
                <a:lnTo>
                  <a:pt x="0" y="0"/>
                </a:lnTo>
                <a:lnTo>
                  <a:pt x="0" y="60766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915400" y="0"/>
            <a:ext cx="228600" cy="6858000"/>
          </a:xfrm>
          <a:custGeom>
            <a:avLst/>
            <a:gdLst/>
            <a:ahLst/>
            <a:cxnLst/>
            <a:rect l="l" t="t" r="r" b="b"/>
            <a:pathLst>
              <a:path w="228600" h="6858000">
                <a:moveTo>
                  <a:pt x="0" y="6857999"/>
                </a:moveTo>
                <a:lnTo>
                  <a:pt x="228600" y="6857999"/>
                </a:lnTo>
                <a:lnTo>
                  <a:pt x="228600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153400" y="0"/>
            <a:ext cx="762000" cy="6858000"/>
          </a:xfrm>
          <a:custGeom>
            <a:avLst/>
            <a:gdLst/>
            <a:ahLst/>
            <a:cxnLst/>
            <a:rect l="l" t="t" r="r" b="b"/>
            <a:pathLst>
              <a:path w="762000" h="6858000">
                <a:moveTo>
                  <a:pt x="0" y="6858000"/>
                </a:moveTo>
                <a:lnTo>
                  <a:pt x="762000" y="6858000"/>
                </a:lnTo>
                <a:lnTo>
                  <a:pt x="762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886200" y="0"/>
            <a:ext cx="2743200" cy="6858000"/>
          </a:xfrm>
          <a:custGeom>
            <a:avLst/>
            <a:gdLst/>
            <a:ahLst/>
            <a:cxnLst/>
            <a:rect l="l" t="t" r="r" b="b"/>
            <a:pathLst>
              <a:path w="2743200" h="6858000">
                <a:moveTo>
                  <a:pt x="0" y="6857999"/>
                </a:moveTo>
                <a:lnTo>
                  <a:pt x="2743200" y="6857999"/>
                </a:lnTo>
                <a:lnTo>
                  <a:pt x="2743200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895600" y="0"/>
            <a:ext cx="228600" cy="601980"/>
          </a:xfrm>
          <a:custGeom>
            <a:avLst/>
            <a:gdLst/>
            <a:ahLst/>
            <a:cxnLst/>
            <a:rect l="l" t="t" r="r" b="b"/>
            <a:pathLst>
              <a:path w="228600" h="601980">
                <a:moveTo>
                  <a:pt x="0" y="601878"/>
                </a:moveTo>
                <a:lnTo>
                  <a:pt x="228600" y="601878"/>
                </a:lnTo>
                <a:lnTo>
                  <a:pt x="228600" y="0"/>
                </a:lnTo>
                <a:lnTo>
                  <a:pt x="0" y="0"/>
                </a:lnTo>
                <a:lnTo>
                  <a:pt x="0" y="60187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895600" y="6250330"/>
            <a:ext cx="228600" cy="607695"/>
          </a:xfrm>
          <a:custGeom>
            <a:avLst/>
            <a:gdLst/>
            <a:ahLst/>
            <a:cxnLst/>
            <a:rect l="l" t="t" r="r" b="b"/>
            <a:pathLst>
              <a:path w="228600" h="607695">
                <a:moveTo>
                  <a:pt x="0" y="607669"/>
                </a:moveTo>
                <a:lnTo>
                  <a:pt x="228600" y="607669"/>
                </a:lnTo>
                <a:lnTo>
                  <a:pt x="228600" y="0"/>
                </a:lnTo>
                <a:lnTo>
                  <a:pt x="0" y="0"/>
                </a:lnTo>
                <a:lnTo>
                  <a:pt x="0" y="60766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124200" y="0"/>
            <a:ext cx="762000" cy="601980"/>
          </a:xfrm>
          <a:custGeom>
            <a:avLst/>
            <a:gdLst/>
            <a:ahLst/>
            <a:cxnLst/>
            <a:rect l="l" t="t" r="r" b="b"/>
            <a:pathLst>
              <a:path w="762000" h="601980">
                <a:moveTo>
                  <a:pt x="0" y="601878"/>
                </a:moveTo>
                <a:lnTo>
                  <a:pt x="762000" y="601878"/>
                </a:lnTo>
                <a:lnTo>
                  <a:pt x="762000" y="0"/>
                </a:lnTo>
                <a:lnTo>
                  <a:pt x="0" y="0"/>
                </a:lnTo>
                <a:lnTo>
                  <a:pt x="0" y="60187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124200" y="6250330"/>
            <a:ext cx="762000" cy="607695"/>
          </a:xfrm>
          <a:custGeom>
            <a:avLst/>
            <a:gdLst/>
            <a:ahLst/>
            <a:cxnLst/>
            <a:rect l="l" t="t" r="r" b="b"/>
            <a:pathLst>
              <a:path w="762000" h="607695">
                <a:moveTo>
                  <a:pt x="0" y="607669"/>
                </a:moveTo>
                <a:lnTo>
                  <a:pt x="762000" y="607669"/>
                </a:lnTo>
                <a:lnTo>
                  <a:pt x="762000" y="0"/>
                </a:lnTo>
                <a:lnTo>
                  <a:pt x="0" y="0"/>
                </a:lnTo>
                <a:lnTo>
                  <a:pt x="0" y="60766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0" y="5035169"/>
            <a:ext cx="9132570" cy="1166495"/>
          </a:xfrm>
          <a:custGeom>
            <a:avLst/>
            <a:gdLst/>
            <a:ahLst/>
            <a:cxnLst/>
            <a:rect l="l" t="t" r="r" b="b"/>
            <a:pathLst>
              <a:path w="9132570" h="1166495">
                <a:moveTo>
                  <a:pt x="0" y="1116954"/>
                </a:moveTo>
                <a:lnTo>
                  <a:pt x="62221" y="1120689"/>
                </a:lnTo>
                <a:lnTo>
                  <a:pt x="136462" y="1125107"/>
                </a:lnTo>
                <a:lnTo>
                  <a:pt x="210992" y="1129462"/>
                </a:lnTo>
                <a:lnTo>
                  <a:pt x="285957" y="1133724"/>
                </a:lnTo>
                <a:lnTo>
                  <a:pt x="361501" y="1137861"/>
                </a:lnTo>
                <a:lnTo>
                  <a:pt x="437768" y="1141842"/>
                </a:lnTo>
                <a:lnTo>
                  <a:pt x="514904" y="1145636"/>
                </a:lnTo>
                <a:lnTo>
                  <a:pt x="593053" y="1149211"/>
                </a:lnTo>
                <a:lnTo>
                  <a:pt x="672360" y="1152538"/>
                </a:lnTo>
                <a:lnTo>
                  <a:pt x="752970" y="1155584"/>
                </a:lnTo>
                <a:lnTo>
                  <a:pt x="835027" y="1158318"/>
                </a:lnTo>
                <a:lnTo>
                  <a:pt x="918676" y="1160709"/>
                </a:lnTo>
                <a:lnTo>
                  <a:pt x="1004062" y="1162726"/>
                </a:lnTo>
                <a:lnTo>
                  <a:pt x="1091330" y="1164338"/>
                </a:lnTo>
                <a:lnTo>
                  <a:pt x="1180624" y="1165513"/>
                </a:lnTo>
                <a:lnTo>
                  <a:pt x="1272089" y="1166220"/>
                </a:lnTo>
                <a:lnTo>
                  <a:pt x="1365870" y="1166429"/>
                </a:lnTo>
                <a:lnTo>
                  <a:pt x="1462112" y="1166108"/>
                </a:lnTo>
                <a:lnTo>
                  <a:pt x="1560959" y="1165226"/>
                </a:lnTo>
                <a:lnTo>
                  <a:pt x="1662557" y="1163751"/>
                </a:lnTo>
                <a:lnTo>
                  <a:pt x="1766741" y="1161946"/>
                </a:lnTo>
                <a:lnTo>
                  <a:pt x="1873208" y="1160052"/>
                </a:lnTo>
                <a:lnTo>
                  <a:pt x="1981896" y="1158014"/>
                </a:lnTo>
                <a:lnTo>
                  <a:pt x="2092741" y="1155771"/>
                </a:lnTo>
                <a:lnTo>
                  <a:pt x="2205682" y="1153268"/>
                </a:lnTo>
                <a:lnTo>
                  <a:pt x="2320656" y="1150445"/>
                </a:lnTo>
                <a:lnTo>
                  <a:pt x="2437601" y="1147245"/>
                </a:lnTo>
                <a:lnTo>
                  <a:pt x="2556454" y="1143611"/>
                </a:lnTo>
                <a:lnTo>
                  <a:pt x="2677153" y="1139483"/>
                </a:lnTo>
                <a:lnTo>
                  <a:pt x="2799635" y="1134805"/>
                </a:lnTo>
                <a:lnTo>
                  <a:pt x="2923839" y="1129518"/>
                </a:lnTo>
                <a:lnTo>
                  <a:pt x="3049701" y="1123564"/>
                </a:lnTo>
                <a:lnTo>
                  <a:pt x="3177160" y="1116886"/>
                </a:lnTo>
                <a:lnTo>
                  <a:pt x="3306153" y="1109426"/>
                </a:lnTo>
                <a:lnTo>
                  <a:pt x="3436618" y="1101126"/>
                </a:lnTo>
                <a:lnTo>
                  <a:pt x="3568491" y="1091927"/>
                </a:lnTo>
                <a:lnTo>
                  <a:pt x="3701712" y="1081772"/>
                </a:lnTo>
                <a:lnTo>
                  <a:pt x="3836217" y="1070604"/>
                </a:lnTo>
                <a:lnTo>
                  <a:pt x="3971944" y="1058364"/>
                </a:lnTo>
                <a:lnTo>
                  <a:pt x="4108830" y="1044994"/>
                </a:lnTo>
                <a:lnTo>
                  <a:pt x="4249054" y="1030455"/>
                </a:lnTo>
                <a:lnTo>
                  <a:pt x="4394374" y="1014788"/>
                </a:lnTo>
                <a:lnTo>
                  <a:pt x="4544157" y="998048"/>
                </a:lnTo>
                <a:lnTo>
                  <a:pt x="4697772" y="980295"/>
                </a:lnTo>
                <a:lnTo>
                  <a:pt x="4854586" y="961587"/>
                </a:lnTo>
                <a:lnTo>
                  <a:pt x="5013968" y="941980"/>
                </a:lnTo>
                <a:lnTo>
                  <a:pt x="5175284" y="921533"/>
                </a:lnTo>
                <a:lnTo>
                  <a:pt x="5337902" y="900304"/>
                </a:lnTo>
                <a:lnTo>
                  <a:pt x="5501191" y="878350"/>
                </a:lnTo>
                <a:lnTo>
                  <a:pt x="5664517" y="855730"/>
                </a:lnTo>
                <a:lnTo>
                  <a:pt x="5827249" y="832502"/>
                </a:lnTo>
                <a:lnTo>
                  <a:pt x="5988755" y="808723"/>
                </a:lnTo>
                <a:lnTo>
                  <a:pt x="6148401" y="784451"/>
                </a:lnTo>
                <a:lnTo>
                  <a:pt x="6305557" y="759744"/>
                </a:lnTo>
                <a:lnTo>
                  <a:pt x="6459589" y="734660"/>
                </a:lnTo>
                <a:lnTo>
                  <a:pt x="6609865" y="709257"/>
                </a:lnTo>
                <a:lnTo>
                  <a:pt x="6755753" y="683593"/>
                </a:lnTo>
                <a:lnTo>
                  <a:pt x="6896621" y="657725"/>
                </a:lnTo>
                <a:lnTo>
                  <a:pt x="7031837" y="631712"/>
                </a:lnTo>
                <a:lnTo>
                  <a:pt x="7160768" y="605612"/>
                </a:lnTo>
                <a:lnTo>
                  <a:pt x="7286437" y="578739"/>
                </a:lnTo>
                <a:lnTo>
                  <a:pt x="7411952" y="550492"/>
                </a:lnTo>
                <a:lnTo>
                  <a:pt x="7536862" y="521039"/>
                </a:lnTo>
                <a:lnTo>
                  <a:pt x="7660719" y="490551"/>
                </a:lnTo>
                <a:lnTo>
                  <a:pt x="7783071" y="459196"/>
                </a:lnTo>
                <a:lnTo>
                  <a:pt x="7903471" y="427144"/>
                </a:lnTo>
                <a:lnTo>
                  <a:pt x="8021466" y="394564"/>
                </a:lnTo>
                <a:lnTo>
                  <a:pt x="8136609" y="361625"/>
                </a:lnTo>
                <a:lnTo>
                  <a:pt x="8248449" y="328496"/>
                </a:lnTo>
                <a:lnTo>
                  <a:pt x="8356536" y="295348"/>
                </a:lnTo>
                <a:lnTo>
                  <a:pt x="8460421" y="262348"/>
                </a:lnTo>
                <a:lnTo>
                  <a:pt x="8559653" y="229667"/>
                </a:lnTo>
                <a:lnTo>
                  <a:pt x="8653784" y="197474"/>
                </a:lnTo>
                <a:lnTo>
                  <a:pt x="8742363" y="165938"/>
                </a:lnTo>
                <a:lnTo>
                  <a:pt x="8824940" y="135228"/>
                </a:lnTo>
                <a:lnTo>
                  <a:pt x="8901066" y="105514"/>
                </a:lnTo>
                <a:lnTo>
                  <a:pt x="8970291" y="76965"/>
                </a:lnTo>
                <a:lnTo>
                  <a:pt x="9032165" y="49750"/>
                </a:lnTo>
                <a:lnTo>
                  <a:pt x="9086238" y="24038"/>
                </a:lnTo>
                <a:lnTo>
                  <a:pt x="9132062" y="0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0" y="3486896"/>
            <a:ext cx="9132570" cy="865505"/>
          </a:xfrm>
          <a:custGeom>
            <a:avLst/>
            <a:gdLst/>
            <a:ahLst/>
            <a:cxnLst/>
            <a:rect l="l" t="t" r="r" b="b"/>
            <a:pathLst>
              <a:path w="9132570" h="865504">
                <a:moveTo>
                  <a:pt x="0" y="865071"/>
                </a:moveTo>
                <a:lnTo>
                  <a:pt x="67350" y="829494"/>
                </a:lnTo>
                <a:lnTo>
                  <a:pt x="107441" y="808565"/>
                </a:lnTo>
                <a:lnTo>
                  <a:pt x="148107" y="787643"/>
                </a:lnTo>
                <a:lnTo>
                  <a:pt x="189539" y="766730"/>
                </a:lnTo>
                <a:lnTo>
                  <a:pt x="231928" y="745829"/>
                </a:lnTo>
                <a:lnTo>
                  <a:pt x="275467" y="724941"/>
                </a:lnTo>
                <a:lnTo>
                  <a:pt x="320346" y="704070"/>
                </a:lnTo>
                <a:lnTo>
                  <a:pt x="366757" y="683217"/>
                </a:lnTo>
                <a:lnTo>
                  <a:pt x="414891" y="662384"/>
                </a:lnTo>
                <a:lnTo>
                  <a:pt x="464940" y="641574"/>
                </a:lnTo>
                <a:lnTo>
                  <a:pt x="517096" y="620789"/>
                </a:lnTo>
                <a:lnTo>
                  <a:pt x="571550" y="600032"/>
                </a:lnTo>
                <a:lnTo>
                  <a:pt x="628493" y="579305"/>
                </a:lnTo>
                <a:lnTo>
                  <a:pt x="688118" y="558609"/>
                </a:lnTo>
                <a:lnTo>
                  <a:pt x="750615" y="537948"/>
                </a:lnTo>
                <a:lnTo>
                  <a:pt x="816176" y="517323"/>
                </a:lnTo>
                <a:lnTo>
                  <a:pt x="884992" y="496737"/>
                </a:lnTo>
                <a:lnTo>
                  <a:pt x="957255" y="476193"/>
                </a:lnTo>
                <a:lnTo>
                  <a:pt x="1033157" y="455691"/>
                </a:lnTo>
                <a:lnTo>
                  <a:pt x="1112552" y="434762"/>
                </a:lnTo>
                <a:lnTo>
                  <a:pt x="1195107" y="413029"/>
                </a:lnTo>
                <a:lnTo>
                  <a:pt x="1280716" y="390639"/>
                </a:lnTo>
                <a:lnTo>
                  <a:pt x="1369270" y="367739"/>
                </a:lnTo>
                <a:lnTo>
                  <a:pt x="1460664" y="344477"/>
                </a:lnTo>
                <a:lnTo>
                  <a:pt x="1554789" y="320999"/>
                </a:lnTo>
                <a:lnTo>
                  <a:pt x="1651539" y="297452"/>
                </a:lnTo>
                <a:lnTo>
                  <a:pt x="1750807" y="273984"/>
                </a:lnTo>
                <a:lnTo>
                  <a:pt x="1852486" y="250740"/>
                </a:lnTo>
                <a:lnTo>
                  <a:pt x="1956468" y="227869"/>
                </a:lnTo>
                <a:lnTo>
                  <a:pt x="2062647" y="205517"/>
                </a:lnTo>
                <a:lnTo>
                  <a:pt x="2170915" y="183831"/>
                </a:lnTo>
                <a:lnTo>
                  <a:pt x="2281166" y="162958"/>
                </a:lnTo>
                <a:lnTo>
                  <a:pt x="2393292" y="143045"/>
                </a:lnTo>
                <a:lnTo>
                  <a:pt x="2507186" y="124239"/>
                </a:lnTo>
                <a:lnTo>
                  <a:pt x="2622742" y="106687"/>
                </a:lnTo>
                <a:lnTo>
                  <a:pt x="2739851" y="90536"/>
                </a:lnTo>
                <a:lnTo>
                  <a:pt x="2858408" y="75933"/>
                </a:lnTo>
                <a:lnTo>
                  <a:pt x="2978305" y="63025"/>
                </a:lnTo>
                <a:lnTo>
                  <a:pt x="3099435" y="51958"/>
                </a:lnTo>
                <a:lnTo>
                  <a:pt x="3222451" y="42339"/>
                </a:lnTo>
                <a:lnTo>
                  <a:pt x="3347963" y="33678"/>
                </a:lnTo>
                <a:lnTo>
                  <a:pt x="3475855" y="25986"/>
                </a:lnTo>
                <a:lnTo>
                  <a:pt x="3606012" y="19272"/>
                </a:lnTo>
                <a:lnTo>
                  <a:pt x="3738318" y="13543"/>
                </a:lnTo>
                <a:lnTo>
                  <a:pt x="3872657" y="8809"/>
                </a:lnTo>
                <a:lnTo>
                  <a:pt x="4008913" y="5079"/>
                </a:lnTo>
                <a:lnTo>
                  <a:pt x="4146971" y="2361"/>
                </a:lnTo>
                <a:lnTo>
                  <a:pt x="4286715" y="665"/>
                </a:lnTo>
                <a:lnTo>
                  <a:pt x="4428029" y="0"/>
                </a:lnTo>
                <a:lnTo>
                  <a:pt x="4570798" y="373"/>
                </a:lnTo>
                <a:lnTo>
                  <a:pt x="4714905" y="1794"/>
                </a:lnTo>
                <a:lnTo>
                  <a:pt x="4860235" y="4273"/>
                </a:lnTo>
                <a:lnTo>
                  <a:pt x="5006673" y="7817"/>
                </a:lnTo>
                <a:lnTo>
                  <a:pt x="5154102" y="12436"/>
                </a:lnTo>
                <a:lnTo>
                  <a:pt x="5302407" y="18138"/>
                </a:lnTo>
                <a:lnTo>
                  <a:pt x="5451472" y="24932"/>
                </a:lnTo>
                <a:lnTo>
                  <a:pt x="5601181" y="32828"/>
                </a:lnTo>
                <a:lnTo>
                  <a:pt x="5751420" y="41834"/>
                </a:lnTo>
                <a:lnTo>
                  <a:pt x="5902071" y="51958"/>
                </a:lnTo>
                <a:lnTo>
                  <a:pt x="6057697" y="64195"/>
                </a:lnTo>
                <a:lnTo>
                  <a:pt x="6222037" y="79317"/>
                </a:lnTo>
                <a:lnTo>
                  <a:pt x="6393743" y="97004"/>
                </a:lnTo>
                <a:lnTo>
                  <a:pt x="6571465" y="116936"/>
                </a:lnTo>
                <a:lnTo>
                  <a:pt x="6753854" y="138791"/>
                </a:lnTo>
                <a:lnTo>
                  <a:pt x="6939559" y="162249"/>
                </a:lnTo>
                <a:lnTo>
                  <a:pt x="7127232" y="186989"/>
                </a:lnTo>
                <a:lnTo>
                  <a:pt x="7315524" y="212692"/>
                </a:lnTo>
                <a:lnTo>
                  <a:pt x="7503084" y="239035"/>
                </a:lnTo>
                <a:lnTo>
                  <a:pt x="7688564" y="265699"/>
                </a:lnTo>
                <a:lnTo>
                  <a:pt x="7870613" y="292364"/>
                </a:lnTo>
                <a:lnTo>
                  <a:pt x="8047884" y="318707"/>
                </a:lnTo>
                <a:lnTo>
                  <a:pt x="8219025" y="344409"/>
                </a:lnTo>
                <a:lnTo>
                  <a:pt x="8382689" y="369150"/>
                </a:lnTo>
                <a:lnTo>
                  <a:pt x="8537525" y="392608"/>
                </a:lnTo>
                <a:lnTo>
                  <a:pt x="8682184" y="414463"/>
                </a:lnTo>
                <a:lnTo>
                  <a:pt x="8815316" y="434394"/>
                </a:lnTo>
                <a:lnTo>
                  <a:pt x="8935573" y="452082"/>
                </a:lnTo>
                <a:lnTo>
                  <a:pt x="9041605" y="467204"/>
                </a:lnTo>
                <a:lnTo>
                  <a:pt x="9132062" y="479440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0" y="5651578"/>
            <a:ext cx="2980690" cy="1200785"/>
          </a:xfrm>
          <a:custGeom>
            <a:avLst/>
            <a:gdLst/>
            <a:ahLst/>
            <a:cxnLst/>
            <a:rect l="l" t="t" r="r" b="b"/>
            <a:pathLst>
              <a:path w="2980690" h="1200784">
                <a:moveTo>
                  <a:pt x="0" y="0"/>
                </a:moveTo>
                <a:lnTo>
                  <a:pt x="141723" y="64425"/>
                </a:lnTo>
                <a:lnTo>
                  <a:pt x="306968" y="139427"/>
                </a:lnTo>
                <a:lnTo>
                  <a:pt x="471756" y="213988"/>
                </a:lnTo>
                <a:lnTo>
                  <a:pt x="635856" y="287888"/>
                </a:lnTo>
                <a:lnTo>
                  <a:pt x="799039" y="360907"/>
                </a:lnTo>
                <a:lnTo>
                  <a:pt x="961075" y="432823"/>
                </a:lnTo>
                <a:lnTo>
                  <a:pt x="1121735" y="503417"/>
                </a:lnTo>
                <a:lnTo>
                  <a:pt x="1280790" y="572468"/>
                </a:lnTo>
                <a:lnTo>
                  <a:pt x="1438010" y="639756"/>
                </a:lnTo>
                <a:lnTo>
                  <a:pt x="1593165" y="705059"/>
                </a:lnTo>
                <a:lnTo>
                  <a:pt x="1746026" y="768159"/>
                </a:lnTo>
                <a:lnTo>
                  <a:pt x="1896364" y="828833"/>
                </a:lnTo>
                <a:lnTo>
                  <a:pt x="2043949" y="886862"/>
                </a:lnTo>
                <a:lnTo>
                  <a:pt x="2188552" y="942026"/>
                </a:lnTo>
                <a:lnTo>
                  <a:pt x="2329943" y="994103"/>
                </a:lnTo>
                <a:lnTo>
                  <a:pt x="2467893" y="1042874"/>
                </a:lnTo>
                <a:lnTo>
                  <a:pt x="2602172" y="1088118"/>
                </a:lnTo>
                <a:lnTo>
                  <a:pt x="2732550" y="1129614"/>
                </a:lnTo>
                <a:lnTo>
                  <a:pt x="2858799" y="1167143"/>
                </a:lnTo>
                <a:lnTo>
                  <a:pt x="2980690" y="1200483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0" y="5288618"/>
            <a:ext cx="9132570" cy="1463675"/>
          </a:xfrm>
          <a:custGeom>
            <a:avLst/>
            <a:gdLst/>
            <a:ahLst/>
            <a:cxnLst/>
            <a:rect l="l" t="t" r="r" b="b"/>
            <a:pathLst>
              <a:path w="9132570" h="1463675">
                <a:moveTo>
                  <a:pt x="0" y="0"/>
                </a:moveTo>
                <a:lnTo>
                  <a:pt x="74169" y="25880"/>
                </a:lnTo>
                <a:lnTo>
                  <a:pt x="117653" y="40978"/>
                </a:lnTo>
                <a:lnTo>
                  <a:pt x="161692" y="56177"/>
                </a:lnTo>
                <a:lnTo>
                  <a:pt x="206471" y="71509"/>
                </a:lnTo>
                <a:lnTo>
                  <a:pt x="252173" y="87009"/>
                </a:lnTo>
                <a:lnTo>
                  <a:pt x="298984" y="102709"/>
                </a:lnTo>
                <a:lnTo>
                  <a:pt x="347090" y="118643"/>
                </a:lnTo>
                <a:lnTo>
                  <a:pt x="396673" y="134845"/>
                </a:lnTo>
                <a:lnTo>
                  <a:pt x="447920" y="151348"/>
                </a:lnTo>
                <a:lnTo>
                  <a:pt x="501016" y="168185"/>
                </a:lnTo>
                <a:lnTo>
                  <a:pt x="556144" y="185390"/>
                </a:lnTo>
                <a:lnTo>
                  <a:pt x="613490" y="202997"/>
                </a:lnTo>
                <a:lnTo>
                  <a:pt x="673238" y="221038"/>
                </a:lnTo>
                <a:lnTo>
                  <a:pt x="735574" y="239547"/>
                </a:lnTo>
                <a:lnTo>
                  <a:pt x="800682" y="258558"/>
                </a:lnTo>
                <a:lnTo>
                  <a:pt x="868746" y="278104"/>
                </a:lnTo>
                <a:lnTo>
                  <a:pt x="939953" y="298219"/>
                </a:lnTo>
                <a:lnTo>
                  <a:pt x="1014486" y="318936"/>
                </a:lnTo>
                <a:lnTo>
                  <a:pt x="1092530" y="340288"/>
                </a:lnTo>
                <a:lnTo>
                  <a:pt x="1174332" y="362520"/>
                </a:lnTo>
                <a:lnTo>
                  <a:pt x="1259860" y="385804"/>
                </a:lnTo>
                <a:lnTo>
                  <a:pt x="1348891" y="410032"/>
                </a:lnTo>
                <a:lnTo>
                  <a:pt x="1441202" y="435097"/>
                </a:lnTo>
                <a:lnTo>
                  <a:pt x="1536571" y="460893"/>
                </a:lnTo>
                <a:lnTo>
                  <a:pt x="1634775" y="487312"/>
                </a:lnTo>
                <a:lnTo>
                  <a:pt x="1735591" y="514248"/>
                </a:lnTo>
                <a:lnTo>
                  <a:pt x="1838797" y="541594"/>
                </a:lnTo>
                <a:lnTo>
                  <a:pt x="1944170" y="569243"/>
                </a:lnTo>
                <a:lnTo>
                  <a:pt x="2051488" y="597088"/>
                </a:lnTo>
                <a:lnTo>
                  <a:pt x="2160527" y="625022"/>
                </a:lnTo>
                <a:lnTo>
                  <a:pt x="2271065" y="652938"/>
                </a:lnTo>
                <a:lnTo>
                  <a:pt x="2382880" y="680730"/>
                </a:lnTo>
                <a:lnTo>
                  <a:pt x="2495748" y="708290"/>
                </a:lnTo>
                <a:lnTo>
                  <a:pt x="2609448" y="735512"/>
                </a:lnTo>
                <a:lnTo>
                  <a:pt x="2723756" y="762288"/>
                </a:lnTo>
                <a:lnTo>
                  <a:pt x="2838450" y="788513"/>
                </a:lnTo>
                <a:lnTo>
                  <a:pt x="2953307" y="814078"/>
                </a:lnTo>
                <a:lnTo>
                  <a:pt x="3068104" y="838877"/>
                </a:lnTo>
                <a:lnTo>
                  <a:pt x="3182620" y="862804"/>
                </a:lnTo>
                <a:lnTo>
                  <a:pt x="3298382" y="886292"/>
                </a:lnTo>
                <a:lnTo>
                  <a:pt x="3416864" y="909816"/>
                </a:lnTo>
                <a:lnTo>
                  <a:pt x="3537759" y="933322"/>
                </a:lnTo>
                <a:lnTo>
                  <a:pt x="3660760" y="956758"/>
                </a:lnTo>
                <a:lnTo>
                  <a:pt x="3785560" y="980069"/>
                </a:lnTo>
                <a:lnTo>
                  <a:pt x="3911851" y="1003202"/>
                </a:lnTo>
                <a:lnTo>
                  <a:pt x="4039327" y="1026103"/>
                </a:lnTo>
                <a:lnTo>
                  <a:pt x="4167680" y="1048720"/>
                </a:lnTo>
                <a:lnTo>
                  <a:pt x="4296604" y="1070998"/>
                </a:lnTo>
                <a:lnTo>
                  <a:pt x="4425791" y="1092885"/>
                </a:lnTo>
                <a:lnTo>
                  <a:pt x="4554934" y="1114326"/>
                </a:lnTo>
                <a:lnTo>
                  <a:pt x="4683726" y="1135268"/>
                </a:lnTo>
                <a:lnTo>
                  <a:pt x="4811860" y="1155658"/>
                </a:lnTo>
                <a:lnTo>
                  <a:pt x="4939029" y="1175443"/>
                </a:lnTo>
                <a:lnTo>
                  <a:pt x="5064926" y="1194568"/>
                </a:lnTo>
                <a:lnTo>
                  <a:pt x="5189244" y="1212981"/>
                </a:lnTo>
                <a:lnTo>
                  <a:pt x="5311675" y="1230628"/>
                </a:lnTo>
                <a:lnTo>
                  <a:pt x="5431913" y="1247455"/>
                </a:lnTo>
                <a:lnTo>
                  <a:pt x="5549651" y="1263409"/>
                </a:lnTo>
                <a:lnTo>
                  <a:pt x="5664581" y="1278437"/>
                </a:lnTo>
                <a:lnTo>
                  <a:pt x="5778382" y="1292559"/>
                </a:lnTo>
                <a:lnTo>
                  <a:pt x="5892781" y="1305855"/>
                </a:lnTo>
                <a:lnTo>
                  <a:pt x="6007483" y="1318363"/>
                </a:lnTo>
                <a:lnTo>
                  <a:pt x="6122195" y="1330116"/>
                </a:lnTo>
                <a:lnTo>
                  <a:pt x="6236622" y="1341151"/>
                </a:lnTo>
                <a:lnTo>
                  <a:pt x="6350471" y="1351503"/>
                </a:lnTo>
                <a:lnTo>
                  <a:pt x="6463447" y="1361208"/>
                </a:lnTo>
                <a:lnTo>
                  <a:pt x="6575256" y="1370301"/>
                </a:lnTo>
                <a:lnTo>
                  <a:pt x="6685604" y="1378819"/>
                </a:lnTo>
                <a:lnTo>
                  <a:pt x="6794198" y="1386796"/>
                </a:lnTo>
                <a:lnTo>
                  <a:pt x="6900743" y="1394268"/>
                </a:lnTo>
                <a:lnTo>
                  <a:pt x="7004945" y="1401272"/>
                </a:lnTo>
                <a:lnTo>
                  <a:pt x="7106510" y="1407842"/>
                </a:lnTo>
                <a:lnTo>
                  <a:pt x="7205144" y="1414014"/>
                </a:lnTo>
                <a:lnTo>
                  <a:pt x="7300553" y="1419825"/>
                </a:lnTo>
                <a:lnTo>
                  <a:pt x="7392443" y="1425308"/>
                </a:lnTo>
                <a:lnTo>
                  <a:pt x="7480520" y="1430501"/>
                </a:lnTo>
                <a:lnTo>
                  <a:pt x="7564490" y="1435438"/>
                </a:lnTo>
                <a:lnTo>
                  <a:pt x="7644059" y="1440156"/>
                </a:lnTo>
                <a:lnTo>
                  <a:pt x="7718933" y="1444690"/>
                </a:lnTo>
                <a:lnTo>
                  <a:pt x="7788751" y="1448823"/>
                </a:lnTo>
                <a:lnTo>
                  <a:pt x="7853548" y="1452343"/>
                </a:lnTo>
                <a:lnTo>
                  <a:pt x="7913674" y="1455290"/>
                </a:lnTo>
                <a:lnTo>
                  <a:pt x="7969481" y="1457705"/>
                </a:lnTo>
                <a:lnTo>
                  <a:pt x="8021321" y="1459626"/>
                </a:lnTo>
                <a:lnTo>
                  <a:pt x="8069547" y="1461095"/>
                </a:lnTo>
                <a:lnTo>
                  <a:pt x="8114508" y="1462151"/>
                </a:lnTo>
                <a:lnTo>
                  <a:pt x="8156558" y="1462835"/>
                </a:lnTo>
                <a:lnTo>
                  <a:pt x="8196048" y="1463186"/>
                </a:lnTo>
                <a:lnTo>
                  <a:pt x="8233330" y="1463244"/>
                </a:lnTo>
                <a:lnTo>
                  <a:pt x="8268756" y="1463051"/>
                </a:lnTo>
                <a:lnTo>
                  <a:pt x="8335444" y="1462066"/>
                </a:lnTo>
                <a:lnTo>
                  <a:pt x="8398928" y="1460554"/>
                </a:lnTo>
                <a:lnTo>
                  <a:pt x="8462022" y="1458833"/>
                </a:lnTo>
                <a:lnTo>
                  <a:pt x="8494301" y="1457995"/>
                </a:lnTo>
                <a:lnTo>
                  <a:pt x="8527539" y="1457226"/>
                </a:lnTo>
                <a:lnTo>
                  <a:pt x="8562086" y="1456564"/>
                </a:lnTo>
                <a:lnTo>
                  <a:pt x="8596919" y="1455883"/>
                </a:lnTo>
                <a:lnTo>
                  <a:pt x="8663717" y="1454022"/>
                </a:lnTo>
                <a:lnTo>
                  <a:pt x="8727029" y="1451554"/>
                </a:lnTo>
                <a:lnTo>
                  <a:pt x="8787264" y="1448552"/>
                </a:lnTo>
                <a:lnTo>
                  <a:pt x="8844832" y="1445088"/>
                </a:lnTo>
                <a:lnTo>
                  <a:pt x="8900142" y="1441231"/>
                </a:lnTo>
                <a:lnTo>
                  <a:pt x="8953602" y="1437054"/>
                </a:lnTo>
                <a:lnTo>
                  <a:pt x="9005623" y="1432628"/>
                </a:lnTo>
                <a:lnTo>
                  <a:pt x="9056613" y="1428025"/>
                </a:lnTo>
                <a:lnTo>
                  <a:pt x="9106982" y="1423315"/>
                </a:lnTo>
                <a:lnTo>
                  <a:pt x="9132062" y="1420943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137536" y="5137581"/>
            <a:ext cx="6976109" cy="1714500"/>
          </a:xfrm>
          <a:custGeom>
            <a:avLst/>
            <a:gdLst/>
            <a:ahLst/>
            <a:cxnLst/>
            <a:rect l="l" t="t" r="r" b="b"/>
            <a:pathLst>
              <a:path w="6976109" h="1714500">
                <a:moveTo>
                  <a:pt x="0" y="1714480"/>
                </a:moveTo>
                <a:lnTo>
                  <a:pt x="48751" y="1659572"/>
                </a:lnTo>
                <a:lnTo>
                  <a:pt x="97858" y="1604752"/>
                </a:lnTo>
                <a:lnTo>
                  <a:pt x="147676" y="1550111"/>
                </a:lnTo>
                <a:lnTo>
                  <a:pt x="198562" y="1495737"/>
                </a:lnTo>
                <a:lnTo>
                  <a:pt x="250872" y="1441719"/>
                </a:lnTo>
                <a:lnTo>
                  <a:pt x="304961" y="1388146"/>
                </a:lnTo>
                <a:lnTo>
                  <a:pt x="332784" y="1361555"/>
                </a:lnTo>
                <a:lnTo>
                  <a:pt x="361185" y="1335109"/>
                </a:lnTo>
                <a:lnTo>
                  <a:pt x="390209" y="1308818"/>
                </a:lnTo>
                <a:lnTo>
                  <a:pt x="419900" y="1282695"/>
                </a:lnTo>
                <a:lnTo>
                  <a:pt x="450303" y="1256750"/>
                </a:lnTo>
                <a:lnTo>
                  <a:pt x="481462" y="1230995"/>
                </a:lnTo>
                <a:lnTo>
                  <a:pt x="513422" y="1205440"/>
                </a:lnTo>
                <a:lnTo>
                  <a:pt x="546226" y="1180097"/>
                </a:lnTo>
                <a:lnTo>
                  <a:pt x="580109" y="1154766"/>
                </a:lnTo>
                <a:lnTo>
                  <a:pt x="615165" y="1129281"/>
                </a:lnTo>
                <a:lnTo>
                  <a:pt x="651293" y="1103695"/>
                </a:lnTo>
                <a:lnTo>
                  <a:pt x="688389" y="1078062"/>
                </a:lnTo>
                <a:lnTo>
                  <a:pt x="726352" y="1052434"/>
                </a:lnTo>
                <a:lnTo>
                  <a:pt x="765079" y="1026866"/>
                </a:lnTo>
                <a:lnTo>
                  <a:pt x="804467" y="1001411"/>
                </a:lnTo>
                <a:lnTo>
                  <a:pt x="844414" y="976122"/>
                </a:lnTo>
                <a:lnTo>
                  <a:pt x="884818" y="951053"/>
                </a:lnTo>
                <a:lnTo>
                  <a:pt x="925576" y="926257"/>
                </a:lnTo>
                <a:lnTo>
                  <a:pt x="966584" y="901787"/>
                </a:lnTo>
                <a:lnTo>
                  <a:pt x="1007742" y="877698"/>
                </a:lnTo>
                <a:lnTo>
                  <a:pt x="1048947" y="854042"/>
                </a:lnTo>
                <a:lnTo>
                  <a:pt x="1090095" y="830873"/>
                </a:lnTo>
                <a:lnTo>
                  <a:pt x="1131085" y="808245"/>
                </a:lnTo>
                <a:lnTo>
                  <a:pt x="1171814" y="786210"/>
                </a:lnTo>
                <a:lnTo>
                  <a:pt x="1212180" y="764823"/>
                </a:lnTo>
                <a:lnTo>
                  <a:pt x="1252079" y="744136"/>
                </a:lnTo>
                <a:lnTo>
                  <a:pt x="1291410" y="724203"/>
                </a:lnTo>
                <a:lnTo>
                  <a:pt x="1330071" y="705078"/>
                </a:lnTo>
                <a:lnTo>
                  <a:pt x="1367654" y="686881"/>
                </a:lnTo>
                <a:lnTo>
                  <a:pt x="1403963" y="669643"/>
                </a:lnTo>
                <a:lnTo>
                  <a:pt x="1439206" y="653284"/>
                </a:lnTo>
                <a:lnTo>
                  <a:pt x="1507335" y="622880"/>
                </a:lnTo>
                <a:lnTo>
                  <a:pt x="1573715" y="595031"/>
                </a:lnTo>
                <a:lnTo>
                  <a:pt x="1640020" y="569095"/>
                </a:lnTo>
                <a:lnTo>
                  <a:pt x="1707927" y="544431"/>
                </a:lnTo>
                <a:lnTo>
                  <a:pt x="1779110" y="520398"/>
                </a:lnTo>
                <a:lnTo>
                  <a:pt x="1816453" y="508418"/>
                </a:lnTo>
                <a:lnTo>
                  <a:pt x="1855243" y="496356"/>
                </a:lnTo>
                <a:lnTo>
                  <a:pt x="1895690" y="484131"/>
                </a:lnTo>
                <a:lnTo>
                  <a:pt x="1938002" y="471663"/>
                </a:lnTo>
                <a:lnTo>
                  <a:pt x="1982390" y="458873"/>
                </a:lnTo>
                <a:lnTo>
                  <a:pt x="2029062" y="445679"/>
                </a:lnTo>
                <a:lnTo>
                  <a:pt x="2078227" y="432003"/>
                </a:lnTo>
                <a:lnTo>
                  <a:pt x="2130698" y="417772"/>
                </a:lnTo>
                <a:lnTo>
                  <a:pt x="2186898" y="403058"/>
                </a:lnTo>
                <a:lnTo>
                  <a:pt x="2246399" y="387943"/>
                </a:lnTo>
                <a:lnTo>
                  <a:pt x="2308775" y="372505"/>
                </a:lnTo>
                <a:lnTo>
                  <a:pt x="2373598" y="356825"/>
                </a:lnTo>
                <a:lnTo>
                  <a:pt x="2440440" y="340983"/>
                </a:lnTo>
                <a:lnTo>
                  <a:pt x="2508873" y="325058"/>
                </a:lnTo>
                <a:lnTo>
                  <a:pt x="2578471" y="309130"/>
                </a:lnTo>
                <a:lnTo>
                  <a:pt x="2648806" y="293280"/>
                </a:lnTo>
                <a:lnTo>
                  <a:pt x="2719451" y="277587"/>
                </a:lnTo>
                <a:lnTo>
                  <a:pt x="2789977" y="262131"/>
                </a:lnTo>
                <a:lnTo>
                  <a:pt x="2859957" y="246992"/>
                </a:lnTo>
                <a:lnTo>
                  <a:pt x="2928965" y="232251"/>
                </a:lnTo>
                <a:lnTo>
                  <a:pt x="2996572" y="217986"/>
                </a:lnTo>
                <a:lnTo>
                  <a:pt x="3062351" y="204278"/>
                </a:lnTo>
                <a:lnTo>
                  <a:pt x="3125874" y="191207"/>
                </a:lnTo>
                <a:lnTo>
                  <a:pt x="3186714" y="178852"/>
                </a:lnTo>
                <a:lnTo>
                  <a:pt x="3244444" y="167295"/>
                </a:lnTo>
                <a:lnTo>
                  <a:pt x="3298636" y="156613"/>
                </a:lnTo>
                <a:lnTo>
                  <a:pt x="3348863" y="146888"/>
                </a:lnTo>
                <a:lnTo>
                  <a:pt x="3394992" y="138151"/>
                </a:lnTo>
                <a:lnTo>
                  <a:pt x="3437432" y="130298"/>
                </a:lnTo>
                <a:lnTo>
                  <a:pt x="3476560" y="123261"/>
                </a:lnTo>
                <a:lnTo>
                  <a:pt x="3546395" y="111372"/>
                </a:lnTo>
                <a:lnTo>
                  <a:pt x="3607529" y="101947"/>
                </a:lnTo>
                <a:lnTo>
                  <a:pt x="3662990" y="94453"/>
                </a:lnTo>
                <a:lnTo>
                  <a:pt x="3715808" y="88353"/>
                </a:lnTo>
                <a:lnTo>
                  <a:pt x="3769014" y="83114"/>
                </a:lnTo>
                <a:lnTo>
                  <a:pt x="3825636" y="78201"/>
                </a:lnTo>
                <a:lnTo>
                  <a:pt x="3888705" y="73078"/>
                </a:lnTo>
                <a:lnTo>
                  <a:pt x="3923604" y="70270"/>
                </a:lnTo>
                <a:lnTo>
                  <a:pt x="3961251" y="67210"/>
                </a:lnTo>
                <a:lnTo>
                  <a:pt x="4002024" y="63830"/>
                </a:lnTo>
                <a:lnTo>
                  <a:pt x="4045663" y="60255"/>
                </a:lnTo>
                <a:lnTo>
                  <a:pt x="4091547" y="56662"/>
                </a:lnTo>
                <a:lnTo>
                  <a:pt x="4139452" y="53066"/>
                </a:lnTo>
                <a:lnTo>
                  <a:pt x="4189154" y="49480"/>
                </a:lnTo>
                <a:lnTo>
                  <a:pt x="4240432" y="45917"/>
                </a:lnTo>
                <a:lnTo>
                  <a:pt x="4293062" y="42391"/>
                </a:lnTo>
                <a:lnTo>
                  <a:pt x="4346821" y="38915"/>
                </a:lnTo>
                <a:lnTo>
                  <a:pt x="4401486" y="35502"/>
                </a:lnTo>
                <a:lnTo>
                  <a:pt x="4456834" y="32166"/>
                </a:lnTo>
                <a:lnTo>
                  <a:pt x="4512643" y="28921"/>
                </a:lnTo>
                <a:lnTo>
                  <a:pt x="4568688" y="25779"/>
                </a:lnTo>
                <a:lnTo>
                  <a:pt x="4624748" y="22755"/>
                </a:lnTo>
                <a:lnTo>
                  <a:pt x="4680599" y="19862"/>
                </a:lnTo>
                <a:lnTo>
                  <a:pt x="4736018" y="17112"/>
                </a:lnTo>
                <a:lnTo>
                  <a:pt x="4790783" y="14520"/>
                </a:lnTo>
                <a:lnTo>
                  <a:pt x="4844670" y="12099"/>
                </a:lnTo>
                <a:lnTo>
                  <a:pt x="4897456" y="9863"/>
                </a:lnTo>
                <a:lnTo>
                  <a:pt x="4948918" y="7824"/>
                </a:lnTo>
                <a:lnTo>
                  <a:pt x="4998833" y="5997"/>
                </a:lnTo>
                <a:lnTo>
                  <a:pt x="5046980" y="4394"/>
                </a:lnTo>
                <a:lnTo>
                  <a:pt x="5095696" y="3053"/>
                </a:lnTo>
                <a:lnTo>
                  <a:pt x="5147061" y="1987"/>
                </a:lnTo>
                <a:lnTo>
                  <a:pt x="5200520" y="1173"/>
                </a:lnTo>
                <a:lnTo>
                  <a:pt x="5255515" y="590"/>
                </a:lnTo>
                <a:lnTo>
                  <a:pt x="5311489" y="215"/>
                </a:lnTo>
                <a:lnTo>
                  <a:pt x="5367886" y="26"/>
                </a:lnTo>
                <a:lnTo>
                  <a:pt x="5424149" y="0"/>
                </a:lnTo>
                <a:lnTo>
                  <a:pt x="5479722" y="115"/>
                </a:lnTo>
                <a:lnTo>
                  <a:pt x="5534048" y="349"/>
                </a:lnTo>
                <a:lnTo>
                  <a:pt x="5586571" y="679"/>
                </a:lnTo>
                <a:lnTo>
                  <a:pt x="5636733" y="1084"/>
                </a:lnTo>
                <a:lnTo>
                  <a:pt x="5683978" y="1541"/>
                </a:lnTo>
                <a:lnTo>
                  <a:pt x="5727750" y="2028"/>
                </a:lnTo>
                <a:lnTo>
                  <a:pt x="5767491" y="2522"/>
                </a:lnTo>
                <a:lnTo>
                  <a:pt x="5832656" y="3443"/>
                </a:lnTo>
                <a:lnTo>
                  <a:pt x="5875021" y="4127"/>
                </a:lnTo>
                <a:lnTo>
                  <a:pt x="5890133" y="4394"/>
                </a:lnTo>
                <a:lnTo>
                  <a:pt x="6495795" y="4394"/>
                </a:lnTo>
                <a:lnTo>
                  <a:pt x="6545800" y="5858"/>
                </a:lnTo>
                <a:lnTo>
                  <a:pt x="6594611" y="7815"/>
                </a:lnTo>
                <a:lnTo>
                  <a:pt x="6641873" y="10156"/>
                </a:lnTo>
                <a:lnTo>
                  <a:pt x="6687232" y="12772"/>
                </a:lnTo>
                <a:lnTo>
                  <a:pt x="6730333" y="15554"/>
                </a:lnTo>
                <a:lnTo>
                  <a:pt x="6770820" y="18394"/>
                </a:lnTo>
                <a:lnTo>
                  <a:pt x="6825872" y="22521"/>
                </a:lnTo>
                <a:lnTo>
                  <a:pt x="6858272" y="25027"/>
                </a:lnTo>
                <a:lnTo>
                  <a:pt x="6873047" y="26165"/>
                </a:lnTo>
                <a:lnTo>
                  <a:pt x="6886814" y="27208"/>
                </a:lnTo>
                <a:lnTo>
                  <a:pt x="6899529" y="28143"/>
                </a:lnTo>
                <a:lnTo>
                  <a:pt x="6919115" y="29588"/>
                </a:lnTo>
                <a:lnTo>
                  <a:pt x="6958378" y="33022"/>
                </a:lnTo>
                <a:lnTo>
                  <a:pt x="6971254" y="36623"/>
                </a:lnTo>
                <a:lnTo>
                  <a:pt x="6975997" y="38162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099561" y="2750057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054" y="0"/>
                </a:moveTo>
                <a:lnTo>
                  <a:pt x="3937" y="402970"/>
                </a:lnTo>
                <a:lnTo>
                  <a:pt x="0" y="1202181"/>
                </a:lnTo>
                <a:lnTo>
                  <a:pt x="700532" y="1606677"/>
                </a:lnTo>
                <a:lnTo>
                  <a:pt x="1390777" y="1203705"/>
                </a:lnTo>
                <a:lnTo>
                  <a:pt x="1394587" y="404367"/>
                </a:lnTo>
                <a:lnTo>
                  <a:pt x="69405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099561" y="2750057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0"/>
                </a:moveTo>
                <a:lnTo>
                  <a:pt x="694054" y="0"/>
                </a:lnTo>
                <a:lnTo>
                  <a:pt x="1394587" y="404367"/>
                </a:lnTo>
                <a:lnTo>
                  <a:pt x="1390777" y="1203705"/>
                </a:lnTo>
                <a:lnTo>
                  <a:pt x="700532" y="1606677"/>
                </a:lnTo>
                <a:lnTo>
                  <a:pt x="0" y="1202181"/>
                </a:lnTo>
                <a:lnTo>
                  <a:pt x="3937" y="40297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823461" y="4016883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1"/>
                </a:moveTo>
                <a:lnTo>
                  <a:pt x="694054" y="0"/>
                </a:lnTo>
                <a:lnTo>
                  <a:pt x="1394587" y="404368"/>
                </a:lnTo>
                <a:lnTo>
                  <a:pt x="1390777" y="1203706"/>
                </a:lnTo>
                <a:lnTo>
                  <a:pt x="700532" y="1606651"/>
                </a:lnTo>
                <a:lnTo>
                  <a:pt x="0" y="1202182"/>
                </a:lnTo>
                <a:lnTo>
                  <a:pt x="3937" y="40297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832986" y="1483233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054" y="0"/>
                </a:moveTo>
                <a:lnTo>
                  <a:pt x="3937" y="402970"/>
                </a:lnTo>
                <a:lnTo>
                  <a:pt x="0" y="1202181"/>
                </a:lnTo>
                <a:lnTo>
                  <a:pt x="700532" y="1606677"/>
                </a:lnTo>
                <a:lnTo>
                  <a:pt x="1390777" y="1203705"/>
                </a:lnTo>
                <a:lnTo>
                  <a:pt x="1394587" y="404367"/>
                </a:lnTo>
                <a:lnTo>
                  <a:pt x="69405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832986" y="1483233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0"/>
                </a:moveTo>
                <a:lnTo>
                  <a:pt x="694054" y="0"/>
                </a:lnTo>
                <a:lnTo>
                  <a:pt x="1394587" y="404367"/>
                </a:lnTo>
                <a:lnTo>
                  <a:pt x="1390777" y="1203705"/>
                </a:lnTo>
                <a:lnTo>
                  <a:pt x="700532" y="1606677"/>
                </a:lnTo>
                <a:lnTo>
                  <a:pt x="0" y="1202181"/>
                </a:lnTo>
                <a:lnTo>
                  <a:pt x="3937" y="40297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080511" y="216408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054" y="0"/>
                </a:moveTo>
                <a:lnTo>
                  <a:pt x="3937" y="402971"/>
                </a:lnTo>
                <a:lnTo>
                  <a:pt x="0" y="1202182"/>
                </a:lnTo>
                <a:lnTo>
                  <a:pt x="700532" y="1606677"/>
                </a:lnTo>
                <a:lnTo>
                  <a:pt x="1390777" y="1203706"/>
                </a:lnTo>
                <a:lnTo>
                  <a:pt x="1394587" y="404368"/>
                </a:lnTo>
                <a:lnTo>
                  <a:pt x="69405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080511" y="216408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1"/>
                </a:moveTo>
                <a:lnTo>
                  <a:pt x="694054" y="0"/>
                </a:lnTo>
                <a:lnTo>
                  <a:pt x="1394587" y="404368"/>
                </a:lnTo>
                <a:lnTo>
                  <a:pt x="1390777" y="1203706"/>
                </a:lnTo>
                <a:lnTo>
                  <a:pt x="700532" y="1606677"/>
                </a:lnTo>
                <a:lnTo>
                  <a:pt x="0" y="1202182"/>
                </a:lnTo>
                <a:lnTo>
                  <a:pt x="3937" y="40297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566411" y="5274183"/>
            <a:ext cx="1395095" cy="1584325"/>
          </a:xfrm>
          <a:custGeom>
            <a:avLst/>
            <a:gdLst/>
            <a:ahLst/>
            <a:cxnLst/>
            <a:rect l="l" t="t" r="r" b="b"/>
            <a:pathLst>
              <a:path w="1395095" h="1584325">
                <a:moveTo>
                  <a:pt x="694054" y="0"/>
                </a:moveTo>
                <a:lnTo>
                  <a:pt x="3937" y="402958"/>
                </a:lnTo>
                <a:lnTo>
                  <a:pt x="0" y="1202220"/>
                </a:lnTo>
                <a:lnTo>
                  <a:pt x="660966" y="1583815"/>
                </a:lnTo>
                <a:lnTo>
                  <a:pt x="739656" y="1583815"/>
                </a:lnTo>
                <a:lnTo>
                  <a:pt x="1390777" y="1203667"/>
                </a:lnTo>
                <a:lnTo>
                  <a:pt x="1394587" y="404406"/>
                </a:lnTo>
                <a:lnTo>
                  <a:pt x="69405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570348" y="5274183"/>
            <a:ext cx="1390650" cy="1584325"/>
          </a:xfrm>
          <a:custGeom>
            <a:avLst/>
            <a:gdLst/>
            <a:ahLst/>
            <a:cxnLst/>
            <a:rect l="l" t="t" r="r" b="b"/>
            <a:pathLst>
              <a:path w="1390650" h="1584325">
                <a:moveTo>
                  <a:pt x="0" y="402958"/>
                </a:moveTo>
                <a:lnTo>
                  <a:pt x="690117" y="0"/>
                </a:lnTo>
                <a:lnTo>
                  <a:pt x="1390650" y="404406"/>
                </a:lnTo>
                <a:lnTo>
                  <a:pt x="1386839" y="1203667"/>
                </a:lnTo>
                <a:lnTo>
                  <a:pt x="735719" y="158381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566411" y="5677141"/>
            <a:ext cx="688340" cy="1181100"/>
          </a:xfrm>
          <a:custGeom>
            <a:avLst/>
            <a:gdLst/>
            <a:ahLst/>
            <a:cxnLst/>
            <a:rect l="l" t="t" r="r" b="b"/>
            <a:pathLst>
              <a:path w="688339" h="1181100">
                <a:moveTo>
                  <a:pt x="660966" y="1180857"/>
                </a:moveTo>
                <a:lnTo>
                  <a:pt x="0" y="799261"/>
                </a:lnTo>
                <a:lnTo>
                  <a:pt x="3937" y="0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0" y="4007358"/>
            <a:ext cx="798830" cy="1607185"/>
          </a:xfrm>
          <a:custGeom>
            <a:avLst/>
            <a:gdLst/>
            <a:ahLst/>
            <a:cxnLst/>
            <a:rect l="l" t="t" r="r" b="b"/>
            <a:pathLst>
              <a:path w="798830" h="1607185">
                <a:moveTo>
                  <a:pt x="97966" y="0"/>
                </a:moveTo>
                <a:lnTo>
                  <a:pt x="0" y="60762"/>
                </a:lnTo>
                <a:lnTo>
                  <a:pt x="36" y="1545971"/>
                </a:lnTo>
                <a:lnTo>
                  <a:pt x="104362" y="1606651"/>
                </a:lnTo>
                <a:lnTo>
                  <a:pt x="794588" y="1203706"/>
                </a:lnTo>
                <a:lnTo>
                  <a:pt x="798474" y="404368"/>
                </a:lnTo>
                <a:lnTo>
                  <a:pt x="9796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0" y="4007358"/>
            <a:ext cx="798830" cy="1607185"/>
          </a:xfrm>
          <a:custGeom>
            <a:avLst/>
            <a:gdLst/>
            <a:ahLst/>
            <a:cxnLst/>
            <a:rect l="l" t="t" r="r" b="b"/>
            <a:pathLst>
              <a:path w="798830" h="1607185">
                <a:moveTo>
                  <a:pt x="0" y="60762"/>
                </a:moveTo>
                <a:lnTo>
                  <a:pt x="97966" y="0"/>
                </a:lnTo>
                <a:lnTo>
                  <a:pt x="798474" y="404368"/>
                </a:lnTo>
                <a:lnTo>
                  <a:pt x="794588" y="1203706"/>
                </a:lnTo>
                <a:lnTo>
                  <a:pt x="104362" y="1606651"/>
                </a:lnTo>
                <a:lnTo>
                  <a:pt x="36" y="1545971"/>
                </a:lnTo>
                <a:lnTo>
                  <a:pt x="0" y="1530273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31635" y="5293233"/>
            <a:ext cx="1391285" cy="1565275"/>
          </a:xfrm>
          <a:custGeom>
            <a:avLst/>
            <a:gdLst/>
            <a:ahLst/>
            <a:cxnLst/>
            <a:rect l="l" t="t" r="r" b="b"/>
            <a:pathLst>
              <a:path w="1391285" h="1565275">
                <a:moveTo>
                  <a:pt x="0" y="402958"/>
                </a:moveTo>
                <a:lnTo>
                  <a:pt x="690232" y="0"/>
                </a:lnTo>
                <a:lnTo>
                  <a:pt x="1390713" y="404406"/>
                </a:lnTo>
                <a:lnTo>
                  <a:pt x="1386903" y="1203667"/>
                </a:lnTo>
                <a:lnTo>
                  <a:pt x="768389" y="156476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27749" y="5696191"/>
            <a:ext cx="628015" cy="1162050"/>
          </a:xfrm>
          <a:custGeom>
            <a:avLst/>
            <a:gdLst/>
            <a:ahLst/>
            <a:cxnLst/>
            <a:rect l="l" t="t" r="r" b="b"/>
            <a:pathLst>
              <a:path w="628015" h="1162050">
                <a:moveTo>
                  <a:pt x="627958" y="1161807"/>
                </a:moveTo>
                <a:lnTo>
                  <a:pt x="0" y="799261"/>
                </a:lnTo>
                <a:lnTo>
                  <a:pt x="3886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56324" y="2740532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118" y="0"/>
                </a:moveTo>
                <a:lnTo>
                  <a:pt x="3886" y="402970"/>
                </a:lnTo>
                <a:lnTo>
                  <a:pt x="0" y="1202181"/>
                </a:lnTo>
                <a:lnTo>
                  <a:pt x="700519" y="1606677"/>
                </a:lnTo>
                <a:lnTo>
                  <a:pt x="1390789" y="1203705"/>
                </a:lnTo>
                <a:lnTo>
                  <a:pt x="1394599" y="404367"/>
                </a:lnTo>
                <a:lnTo>
                  <a:pt x="6941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56324" y="2740532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886" y="402970"/>
                </a:moveTo>
                <a:lnTo>
                  <a:pt x="694118" y="0"/>
                </a:lnTo>
                <a:lnTo>
                  <a:pt x="1394599" y="404367"/>
                </a:lnTo>
                <a:lnTo>
                  <a:pt x="1390789" y="1203705"/>
                </a:lnTo>
                <a:lnTo>
                  <a:pt x="700519" y="1606677"/>
                </a:lnTo>
                <a:lnTo>
                  <a:pt x="0" y="1202181"/>
                </a:lnTo>
                <a:lnTo>
                  <a:pt x="3886" y="40297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880224" y="4016883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886" y="402971"/>
                </a:moveTo>
                <a:lnTo>
                  <a:pt x="694067" y="0"/>
                </a:lnTo>
                <a:lnTo>
                  <a:pt x="1394599" y="404368"/>
                </a:lnTo>
                <a:lnTo>
                  <a:pt x="1390789" y="1203706"/>
                </a:lnTo>
                <a:lnTo>
                  <a:pt x="700544" y="1606651"/>
                </a:lnTo>
                <a:lnTo>
                  <a:pt x="0" y="1202182"/>
                </a:lnTo>
                <a:lnTo>
                  <a:pt x="3886" y="40297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617599" y="5302758"/>
            <a:ext cx="1390650" cy="1555750"/>
          </a:xfrm>
          <a:custGeom>
            <a:avLst/>
            <a:gdLst/>
            <a:ahLst/>
            <a:cxnLst/>
            <a:rect l="l" t="t" r="r" b="b"/>
            <a:pathLst>
              <a:path w="1390650" h="1555750">
                <a:moveTo>
                  <a:pt x="0" y="402958"/>
                </a:moveTo>
                <a:lnTo>
                  <a:pt x="690118" y="0"/>
                </a:lnTo>
                <a:lnTo>
                  <a:pt x="1390650" y="404406"/>
                </a:lnTo>
                <a:lnTo>
                  <a:pt x="1386839" y="1203667"/>
                </a:lnTo>
                <a:lnTo>
                  <a:pt x="784663" y="155524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613661" y="5705716"/>
            <a:ext cx="611505" cy="1152525"/>
          </a:xfrm>
          <a:custGeom>
            <a:avLst/>
            <a:gdLst/>
            <a:ahLst/>
            <a:cxnLst/>
            <a:rect l="l" t="t" r="r" b="b"/>
            <a:pathLst>
              <a:path w="611505" h="1152525">
                <a:moveTo>
                  <a:pt x="611471" y="1152282"/>
                </a:moveTo>
                <a:lnTo>
                  <a:pt x="0" y="799261"/>
                </a:lnTo>
                <a:lnTo>
                  <a:pt x="393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632711" y="2750057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055" y="0"/>
                </a:moveTo>
                <a:lnTo>
                  <a:pt x="3937" y="402970"/>
                </a:lnTo>
                <a:lnTo>
                  <a:pt x="0" y="1202181"/>
                </a:lnTo>
                <a:lnTo>
                  <a:pt x="700532" y="1606677"/>
                </a:lnTo>
                <a:lnTo>
                  <a:pt x="1390777" y="1203705"/>
                </a:lnTo>
                <a:lnTo>
                  <a:pt x="1394587" y="404367"/>
                </a:lnTo>
                <a:lnTo>
                  <a:pt x="6940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632711" y="2750057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0"/>
                </a:moveTo>
                <a:lnTo>
                  <a:pt x="694055" y="0"/>
                </a:lnTo>
                <a:lnTo>
                  <a:pt x="1394587" y="404367"/>
                </a:lnTo>
                <a:lnTo>
                  <a:pt x="1390777" y="1203705"/>
                </a:lnTo>
                <a:lnTo>
                  <a:pt x="700532" y="1606677"/>
                </a:lnTo>
                <a:lnTo>
                  <a:pt x="0" y="1202181"/>
                </a:lnTo>
                <a:lnTo>
                  <a:pt x="3937" y="40297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899274" y="1454658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886" y="402970"/>
                </a:moveTo>
                <a:lnTo>
                  <a:pt x="694067" y="0"/>
                </a:lnTo>
                <a:lnTo>
                  <a:pt x="1394599" y="404367"/>
                </a:lnTo>
                <a:lnTo>
                  <a:pt x="1390789" y="1203705"/>
                </a:lnTo>
                <a:lnTo>
                  <a:pt x="700544" y="1606677"/>
                </a:lnTo>
                <a:lnTo>
                  <a:pt x="0" y="1202181"/>
                </a:lnTo>
                <a:lnTo>
                  <a:pt x="3886" y="40297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909561" y="4035933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055" y="0"/>
                </a:moveTo>
                <a:lnTo>
                  <a:pt x="3937" y="402971"/>
                </a:lnTo>
                <a:lnTo>
                  <a:pt x="0" y="1202182"/>
                </a:lnTo>
                <a:lnTo>
                  <a:pt x="700532" y="1606651"/>
                </a:lnTo>
                <a:lnTo>
                  <a:pt x="1390777" y="1203706"/>
                </a:lnTo>
                <a:lnTo>
                  <a:pt x="1394587" y="404368"/>
                </a:lnTo>
                <a:lnTo>
                  <a:pt x="6940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909561" y="4035933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1"/>
                </a:moveTo>
                <a:lnTo>
                  <a:pt x="694055" y="0"/>
                </a:lnTo>
                <a:lnTo>
                  <a:pt x="1394587" y="404368"/>
                </a:lnTo>
                <a:lnTo>
                  <a:pt x="1390777" y="1203706"/>
                </a:lnTo>
                <a:lnTo>
                  <a:pt x="700532" y="1606651"/>
                </a:lnTo>
                <a:lnTo>
                  <a:pt x="0" y="1202182"/>
                </a:lnTo>
                <a:lnTo>
                  <a:pt x="3937" y="402971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656448" y="5312283"/>
            <a:ext cx="1390650" cy="1546225"/>
          </a:xfrm>
          <a:custGeom>
            <a:avLst/>
            <a:gdLst/>
            <a:ahLst/>
            <a:cxnLst/>
            <a:rect l="l" t="t" r="r" b="b"/>
            <a:pathLst>
              <a:path w="1390650" h="1546225">
                <a:moveTo>
                  <a:pt x="0" y="402958"/>
                </a:moveTo>
                <a:lnTo>
                  <a:pt x="690118" y="0"/>
                </a:lnTo>
                <a:lnTo>
                  <a:pt x="1390650" y="404406"/>
                </a:lnTo>
                <a:lnTo>
                  <a:pt x="1386840" y="1203667"/>
                </a:lnTo>
                <a:lnTo>
                  <a:pt x="800977" y="154571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7652511" y="5715241"/>
            <a:ext cx="594995" cy="1143000"/>
          </a:xfrm>
          <a:custGeom>
            <a:avLst/>
            <a:gdLst/>
            <a:ahLst/>
            <a:cxnLst/>
            <a:rect l="l" t="t" r="r" b="b"/>
            <a:pathLst>
              <a:path w="594995" h="1143000">
                <a:moveTo>
                  <a:pt x="594972" y="1142757"/>
                </a:moveTo>
                <a:lnTo>
                  <a:pt x="0" y="799261"/>
                </a:lnTo>
                <a:lnTo>
                  <a:pt x="393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7652511" y="2759582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055" y="0"/>
                </a:moveTo>
                <a:lnTo>
                  <a:pt x="3937" y="402970"/>
                </a:lnTo>
                <a:lnTo>
                  <a:pt x="0" y="1202181"/>
                </a:lnTo>
                <a:lnTo>
                  <a:pt x="700532" y="1606677"/>
                </a:lnTo>
                <a:lnTo>
                  <a:pt x="1390777" y="1203705"/>
                </a:lnTo>
                <a:lnTo>
                  <a:pt x="1394587" y="404367"/>
                </a:lnTo>
                <a:lnTo>
                  <a:pt x="6940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7652511" y="2759582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0"/>
                </a:moveTo>
                <a:lnTo>
                  <a:pt x="694055" y="0"/>
                </a:lnTo>
                <a:lnTo>
                  <a:pt x="1394587" y="404367"/>
                </a:lnTo>
                <a:lnTo>
                  <a:pt x="1390777" y="1203705"/>
                </a:lnTo>
                <a:lnTo>
                  <a:pt x="700532" y="1606677"/>
                </a:lnTo>
                <a:lnTo>
                  <a:pt x="0" y="1202181"/>
                </a:lnTo>
                <a:lnTo>
                  <a:pt x="3937" y="40297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8385936" y="4035933"/>
            <a:ext cx="758190" cy="1607185"/>
          </a:xfrm>
          <a:custGeom>
            <a:avLst/>
            <a:gdLst/>
            <a:ahLst/>
            <a:cxnLst/>
            <a:rect l="l" t="t" r="r" b="b"/>
            <a:pathLst>
              <a:path w="758190" h="1607185">
                <a:moveTo>
                  <a:pt x="694055" y="0"/>
                </a:moveTo>
                <a:lnTo>
                  <a:pt x="3937" y="402971"/>
                </a:lnTo>
                <a:lnTo>
                  <a:pt x="0" y="1202182"/>
                </a:lnTo>
                <a:lnTo>
                  <a:pt x="700532" y="1606651"/>
                </a:lnTo>
                <a:lnTo>
                  <a:pt x="758063" y="1575521"/>
                </a:lnTo>
                <a:lnTo>
                  <a:pt x="758063" y="41387"/>
                </a:lnTo>
                <a:lnTo>
                  <a:pt x="6940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8389873" y="4035933"/>
            <a:ext cx="754380" cy="403225"/>
          </a:xfrm>
          <a:custGeom>
            <a:avLst/>
            <a:gdLst/>
            <a:ahLst/>
            <a:cxnLst/>
            <a:rect l="l" t="t" r="r" b="b"/>
            <a:pathLst>
              <a:path w="754379" h="403225">
                <a:moveTo>
                  <a:pt x="0" y="402971"/>
                </a:moveTo>
                <a:lnTo>
                  <a:pt x="690118" y="0"/>
                </a:lnTo>
                <a:lnTo>
                  <a:pt x="754126" y="41387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8385936" y="4438903"/>
            <a:ext cx="758190" cy="1203960"/>
          </a:xfrm>
          <a:custGeom>
            <a:avLst/>
            <a:gdLst/>
            <a:ahLst/>
            <a:cxnLst/>
            <a:rect l="l" t="t" r="r" b="b"/>
            <a:pathLst>
              <a:path w="758190" h="1203960">
                <a:moveTo>
                  <a:pt x="758063" y="1172550"/>
                </a:moveTo>
                <a:lnTo>
                  <a:pt x="700532" y="1203680"/>
                </a:lnTo>
                <a:lnTo>
                  <a:pt x="0" y="799211"/>
                </a:lnTo>
                <a:lnTo>
                  <a:pt x="393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8389873" y="1492758"/>
            <a:ext cx="754380" cy="403225"/>
          </a:xfrm>
          <a:custGeom>
            <a:avLst/>
            <a:gdLst/>
            <a:ahLst/>
            <a:cxnLst/>
            <a:rect l="l" t="t" r="r" b="b"/>
            <a:pathLst>
              <a:path w="754379" h="403225">
                <a:moveTo>
                  <a:pt x="0" y="402970"/>
                </a:moveTo>
                <a:lnTo>
                  <a:pt x="690118" y="0"/>
                </a:lnTo>
                <a:lnTo>
                  <a:pt x="754126" y="3631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8385936" y="1895729"/>
            <a:ext cx="758190" cy="1203960"/>
          </a:xfrm>
          <a:custGeom>
            <a:avLst/>
            <a:gdLst/>
            <a:ahLst/>
            <a:cxnLst/>
            <a:rect l="l" t="t" r="r" b="b"/>
            <a:pathLst>
              <a:path w="758190" h="1203960">
                <a:moveTo>
                  <a:pt x="758063" y="1169824"/>
                </a:moveTo>
                <a:lnTo>
                  <a:pt x="700532" y="1203706"/>
                </a:lnTo>
                <a:lnTo>
                  <a:pt x="0" y="799211"/>
                </a:lnTo>
                <a:lnTo>
                  <a:pt x="3937" y="0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4561204" y="0"/>
            <a:ext cx="3679190" cy="6250940"/>
          </a:xfrm>
          <a:custGeom>
            <a:avLst/>
            <a:gdLst/>
            <a:ahLst/>
            <a:cxnLst/>
            <a:rect l="l" t="t" r="r" b="b"/>
            <a:pathLst>
              <a:path w="3679190" h="6250940">
                <a:moveTo>
                  <a:pt x="0" y="6250330"/>
                </a:moveTo>
                <a:lnTo>
                  <a:pt x="3679062" y="6250330"/>
                </a:lnTo>
                <a:lnTo>
                  <a:pt x="3679062" y="0"/>
                </a:lnTo>
                <a:lnTo>
                  <a:pt x="0" y="0"/>
                </a:lnTo>
                <a:lnTo>
                  <a:pt x="0" y="6250330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4561204" y="0"/>
            <a:ext cx="3679190" cy="6250940"/>
          </a:xfrm>
          <a:custGeom>
            <a:avLst/>
            <a:gdLst/>
            <a:ahLst/>
            <a:cxnLst/>
            <a:rect l="l" t="t" r="r" b="b"/>
            <a:pathLst>
              <a:path w="3679190" h="6250940">
                <a:moveTo>
                  <a:pt x="0" y="6250330"/>
                </a:moveTo>
                <a:lnTo>
                  <a:pt x="3679062" y="6250330"/>
                </a:lnTo>
                <a:lnTo>
                  <a:pt x="3679062" y="0"/>
                </a:lnTo>
              </a:path>
            </a:pathLst>
          </a:custGeom>
          <a:ln w="15875">
            <a:solidFill>
              <a:srgbClr val="74A4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4561204" y="0"/>
            <a:ext cx="0" cy="6250940"/>
          </a:xfrm>
          <a:custGeom>
            <a:avLst/>
            <a:gdLst/>
            <a:ahLst/>
            <a:cxnLst/>
            <a:rect l="l" t="t" r="r" b="b"/>
            <a:pathLst>
              <a:path h="6250940">
                <a:moveTo>
                  <a:pt x="0" y="0"/>
                </a:moveTo>
                <a:lnTo>
                  <a:pt x="0" y="6250330"/>
                </a:lnTo>
              </a:path>
            </a:pathLst>
          </a:custGeom>
          <a:ln w="15875">
            <a:solidFill>
              <a:srgbClr val="74A4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4649089" y="0"/>
            <a:ext cx="3505200" cy="602615"/>
          </a:xfrm>
          <a:custGeom>
            <a:avLst/>
            <a:gdLst/>
            <a:ahLst/>
            <a:cxnLst/>
            <a:rect l="l" t="t" r="r" b="b"/>
            <a:pathLst>
              <a:path w="3505200" h="602615">
                <a:moveTo>
                  <a:pt x="0" y="602488"/>
                </a:moveTo>
                <a:lnTo>
                  <a:pt x="3505199" y="602488"/>
                </a:lnTo>
                <a:lnTo>
                  <a:pt x="3505199" y="0"/>
                </a:lnTo>
                <a:lnTo>
                  <a:pt x="0" y="0"/>
                </a:lnTo>
                <a:lnTo>
                  <a:pt x="0" y="602488"/>
                </a:lnTo>
                <a:close/>
              </a:path>
            </a:pathLst>
          </a:custGeom>
          <a:solidFill>
            <a:srgbClr val="70685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905573" y="601878"/>
            <a:ext cx="3562350" cy="5648960"/>
          </a:xfrm>
          <a:custGeom>
            <a:avLst/>
            <a:gdLst/>
            <a:ahLst/>
            <a:cxnLst/>
            <a:rect l="l" t="t" r="r" b="b"/>
            <a:pathLst>
              <a:path w="3562350" h="5648960">
                <a:moveTo>
                  <a:pt x="0" y="5648452"/>
                </a:moveTo>
                <a:lnTo>
                  <a:pt x="3562223" y="5648452"/>
                </a:lnTo>
                <a:lnTo>
                  <a:pt x="3562223" y="0"/>
                </a:lnTo>
                <a:lnTo>
                  <a:pt x="0" y="0"/>
                </a:lnTo>
                <a:lnTo>
                  <a:pt x="0" y="564845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905573" y="601878"/>
            <a:ext cx="3562350" cy="5648960"/>
          </a:xfrm>
          <a:custGeom>
            <a:avLst/>
            <a:gdLst/>
            <a:ahLst/>
            <a:cxnLst/>
            <a:rect l="l" t="t" r="r" b="b"/>
            <a:pathLst>
              <a:path w="3562350" h="5648960">
                <a:moveTo>
                  <a:pt x="0" y="5648452"/>
                </a:moveTo>
                <a:lnTo>
                  <a:pt x="3562223" y="5648452"/>
                </a:lnTo>
                <a:lnTo>
                  <a:pt x="3562223" y="0"/>
                </a:lnTo>
                <a:lnTo>
                  <a:pt x="0" y="0"/>
                </a:lnTo>
                <a:lnTo>
                  <a:pt x="0" y="5648452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4650866" y="6088288"/>
            <a:ext cx="3505200" cy="81915"/>
          </a:xfrm>
          <a:custGeom>
            <a:avLst/>
            <a:gdLst/>
            <a:ahLst/>
            <a:cxnLst/>
            <a:rect l="l" t="t" r="r" b="b"/>
            <a:pathLst>
              <a:path w="3505200" h="81914">
                <a:moveTo>
                  <a:pt x="0" y="81739"/>
                </a:moveTo>
                <a:lnTo>
                  <a:pt x="3505200" y="81739"/>
                </a:lnTo>
                <a:lnTo>
                  <a:pt x="3505200" y="0"/>
                </a:lnTo>
                <a:lnTo>
                  <a:pt x="0" y="0"/>
                </a:lnTo>
                <a:lnTo>
                  <a:pt x="0" y="81739"/>
                </a:lnTo>
                <a:close/>
              </a:path>
            </a:pathLst>
          </a:custGeom>
          <a:solidFill>
            <a:srgbClr val="93C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 txBox="1"/>
          <p:nvPr/>
        </p:nvSpPr>
        <p:spPr>
          <a:xfrm>
            <a:off x="1293367" y="146371"/>
            <a:ext cx="5915025" cy="29533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46779" marR="5080">
              <a:lnSpc>
                <a:spcPct val="100000"/>
              </a:lnSpc>
            </a:pP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A</a:t>
            </a:r>
            <a:r>
              <a:rPr sz="1200" spc="10" dirty="0">
                <a:solidFill>
                  <a:srgbClr val="FDFDFD"/>
                </a:solidFill>
                <a:latin typeface="Century Gothic"/>
                <a:cs typeface="Century Gothic"/>
              </a:rPr>
              <a:t>l</a:t>
            </a:r>
            <a:r>
              <a:rPr sz="1200" spc="-30" dirty="0">
                <a:solidFill>
                  <a:srgbClr val="FDFDFD"/>
                </a:solidFill>
                <a:latin typeface="Century Gothic"/>
                <a:cs typeface="Century Gothic"/>
              </a:rPr>
              <a:t>t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ern</a:t>
            </a:r>
            <a:r>
              <a:rPr sz="1200" spc="-15" dirty="0">
                <a:solidFill>
                  <a:srgbClr val="FDFDFD"/>
                </a:solidFill>
                <a:latin typeface="Century Gothic"/>
                <a:cs typeface="Century Gothic"/>
              </a:rPr>
              <a:t>a</a:t>
            </a:r>
            <a:r>
              <a:rPr sz="1200" spc="-30" dirty="0">
                <a:solidFill>
                  <a:srgbClr val="FDFDFD"/>
                </a:solidFill>
                <a:latin typeface="Century Gothic"/>
                <a:cs typeface="Century Gothic"/>
              </a:rPr>
              <a:t>t</a:t>
            </a:r>
            <a:r>
              <a:rPr sz="1200" spc="-5" dirty="0">
                <a:solidFill>
                  <a:srgbClr val="FDFDFD"/>
                </a:solidFill>
                <a:latin typeface="Century Gothic"/>
                <a:cs typeface="Century Gothic"/>
              </a:rPr>
              <a:t>iv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e</a:t>
            </a:r>
            <a:r>
              <a:rPr sz="1200" spc="35" dirty="0">
                <a:solidFill>
                  <a:srgbClr val="FDFDFD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FDFDFD"/>
                </a:solidFill>
                <a:latin typeface="Century Gothic"/>
                <a:cs typeface="Century Gothic"/>
              </a:rPr>
              <a:t>E</a:t>
            </a:r>
            <a:r>
              <a:rPr sz="1200" spc="20" dirty="0">
                <a:solidFill>
                  <a:srgbClr val="FDFDFD"/>
                </a:solidFill>
                <a:latin typeface="Century Gothic"/>
                <a:cs typeface="Century Gothic"/>
              </a:rPr>
              <a:t>l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e</a:t>
            </a:r>
            <a:r>
              <a:rPr sz="1200" spc="-20" dirty="0">
                <a:solidFill>
                  <a:srgbClr val="FDFDFD"/>
                </a:solidFill>
                <a:latin typeface="Century Gothic"/>
                <a:cs typeface="Century Gothic"/>
              </a:rPr>
              <a:t>c</a:t>
            </a:r>
            <a:r>
              <a:rPr sz="1200" spc="-30" dirty="0">
                <a:solidFill>
                  <a:srgbClr val="FDFDFD"/>
                </a:solidFill>
                <a:latin typeface="Century Gothic"/>
                <a:cs typeface="Century Gothic"/>
              </a:rPr>
              <a:t>t</a:t>
            </a:r>
            <a:r>
              <a:rPr sz="1200" spc="-5" dirty="0">
                <a:solidFill>
                  <a:srgbClr val="FDFDFD"/>
                </a:solidFill>
                <a:latin typeface="Century Gothic"/>
                <a:cs typeface="Century Gothic"/>
              </a:rPr>
              <a:t>ric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 </a:t>
            </a:r>
            <a:r>
              <a:rPr sz="1200" spc="-5" dirty="0">
                <a:solidFill>
                  <a:srgbClr val="FDFDFD"/>
                </a:solidFill>
                <a:latin typeface="Century Gothic"/>
                <a:cs typeface="Century Gothic"/>
              </a:rPr>
              <a:t>D</a:t>
            </a:r>
            <a:r>
              <a:rPr sz="1200" dirty="0">
                <a:solidFill>
                  <a:srgbClr val="FDFDFD"/>
                </a:solidFill>
                <a:latin typeface="Century Gothic"/>
                <a:cs typeface="Century Gothic"/>
              </a:rPr>
              <a:t>ri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ve</a:t>
            </a:r>
            <a:r>
              <a:rPr sz="1200" dirty="0">
                <a:solidFill>
                  <a:srgbClr val="FDFDFD"/>
                </a:solidFill>
                <a:latin typeface="Century Gothic"/>
                <a:cs typeface="Century Gothic"/>
              </a:rPr>
              <a:t> </a:t>
            </a:r>
            <a:r>
              <a:rPr sz="1200" spc="-15" dirty="0">
                <a:solidFill>
                  <a:srgbClr val="FDFDFD"/>
                </a:solidFill>
                <a:latin typeface="Century Gothic"/>
                <a:cs typeface="Century Gothic"/>
              </a:rPr>
              <a:t>V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ehic</a:t>
            </a:r>
            <a:r>
              <a:rPr sz="1200" spc="20" dirty="0">
                <a:solidFill>
                  <a:srgbClr val="FDFDFD"/>
                </a:solidFill>
                <a:latin typeface="Century Gothic"/>
                <a:cs typeface="Century Gothic"/>
              </a:rPr>
              <a:t>l</a:t>
            </a:r>
            <a:r>
              <a:rPr sz="1200" dirty="0">
                <a:solidFill>
                  <a:srgbClr val="FDFDFD"/>
                </a:solidFill>
                <a:latin typeface="Century Gothic"/>
                <a:cs typeface="Century Gothic"/>
              </a:rPr>
              <a:t>es 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f</a:t>
            </a:r>
            <a:r>
              <a:rPr sz="1200" spc="-20" dirty="0">
                <a:solidFill>
                  <a:srgbClr val="FDFDFD"/>
                </a:solidFill>
                <a:latin typeface="Century Gothic"/>
                <a:cs typeface="Century Gothic"/>
              </a:rPr>
              <a:t>o</a:t>
            </a:r>
            <a:r>
              <a:rPr sz="1200" spc="-5" dirty="0">
                <a:solidFill>
                  <a:srgbClr val="FDFDFD"/>
                </a:solidFill>
                <a:latin typeface="Century Gothic"/>
                <a:cs typeface="Century Gothic"/>
              </a:rPr>
              <a:t>r</a:t>
            </a:r>
            <a:r>
              <a:rPr sz="1200" spc="10" dirty="0">
                <a:solidFill>
                  <a:srgbClr val="FDFDFD"/>
                </a:solidFill>
                <a:latin typeface="Century Gothic"/>
                <a:cs typeface="Century Gothic"/>
              </a:rPr>
              <a:t> </a:t>
            </a:r>
            <a:r>
              <a:rPr sz="1200" spc="-30" dirty="0">
                <a:solidFill>
                  <a:srgbClr val="FDFDFD"/>
                </a:solidFill>
                <a:latin typeface="Century Gothic"/>
                <a:cs typeface="Century Gothic"/>
              </a:rPr>
              <a:t>t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he</a:t>
            </a:r>
            <a:r>
              <a:rPr sz="1200" spc="35" dirty="0">
                <a:solidFill>
                  <a:srgbClr val="FDFDFD"/>
                </a:solidFill>
                <a:latin typeface="Century Gothic"/>
                <a:cs typeface="Century Gothic"/>
              </a:rPr>
              <a:t> </a:t>
            </a:r>
            <a:r>
              <a:rPr sz="1200" spc="-20" dirty="0">
                <a:solidFill>
                  <a:srgbClr val="FDFDFD"/>
                </a:solidFill>
                <a:latin typeface="Century Gothic"/>
                <a:cs typeface="Century Gothic"/>
              </a:rPr>
              <a:t>F</a:t>
            </a:r>
            <a:r>
              <a:rPr sz="1200" spc="-5" dirty="0">
                <a:solidFill>
                  <a:srgbClr val="FDFDFD"/>
                </a:solidFill>
                <a:latin typeface="Century Gothic"/>
                <a:cs typeface="Century Gothic"/>
              </a:rPr>
              <a:t>irs</a:t>
            </a:r>
            <a:r>
              <a:rPr sz="1200" dirty="0">
                <a:solidFill>
                  <a:srgbClr val="FDFDFD"/>
                </a:solidFill>
                <a:latin typeface="Century Gothic"/>
                <a:cs typeface="Century Gothic"/>
              </a:rPr>
              <a:t>t</a:t>
            </a:r>
            <a:r>
              <a:rPr sz="1200" spc="15" dirty="0">
                <a:solidFill>
                  <a:srgbClr val="FDFDFD"/>
                </a:solidFill>
                <a:latin typeface="Century Gothic"/>
                <a:cs typeface="Century Gothic"/>
              </a:rPr>
              <a:t> 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R</a:t>
            </a:r>
            <a:r>
              <a:rPr sz="1200" dirty="0">
                <a:solidFill>
                  <a:srgbClr val="FDFDFD"/>
                </a:solidFill>
                <a:latin typeface="Century Gothic"/>
                <a:cs typeface="Century Gothic"/>
              </a:rPr>
              <a:t>esp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onder</a:t>
            </a:r>
            <a:endParaRPr sz="12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500">
              <a:latin typeface="Times New Roman"/>
              <a:cs typeface="Times New Roman"/>
            </a:endParaRPr>
          </a:p>
          <a:p>
            <a:pPr marL="286385" marR="3248660" indent="-274320">
              <a:lnSpc>
                <a:spcPct val="90000"/>
              </a:lnSpc>
              <a:tabLst>
                <a:tab pos="1488440" algn="l"/>
              </a:tabLst>
            </a:pPr>
            <a:r>
              <a:rPr sz="1500" spc="10" dirty="0">
                <a:solidFill>
                  <a:srgbClr val="93C500"/>
                </a:solidFill>
                <a:latin typeface="Wingdings 2"/>
                <a:cs typeface="Wingdings 2"/>
              </a:rPr>
              <a:t></a:t>
            </a:r>
            <a:r>
              <a:rPr sz="1500" spc="10" dirty="0">
                <a:solidFill>
                  <a:srgbClr val="93C500"/>
                </a:solidFill>
                <a:latin typeface="Times New Roman"/>
                <a:cs typeface="Times New Roman"/>
              </a:rPr>
              <a:t> </a:t>
            </a:r>
            <a:r>
              <a:rPr sz="1500" spc="50" dirty="0">
                <a:solidFill>
                  <a:srgbClr val="93C5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3D3C2C"/>
                </a:solidFill>
                <a:latin typeface="Century Gothic"/>
                <a:cs typeface="Century Gothic"/>
              </a:rPr>
              <a:t>The</a:t>
            </a:r>
            <a:r>
              <a:rPr sz="2000" spc="5" dirty="0">
                <a:solidFill>
                  <a:srgbClr val="3D3C2C"/>
                </a:solidFill>
                <a:latin typeface="Century Gothic"/>
                <a:cs typeface="Century Gothic"/>
              </a:rPr>
              <a:t>s</a:t>
            </a:r>
            <a:r>
              <a:rPr sz="2000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2000" spc="-2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2000" spc="-5" dirty="0">
                <a:solidFill>
                  <a:srgbClr val="3D3C2C"/>
                </a:solidFill>
                <a:latin typeface="Century Gothic"/>
                <a:cs typeface="Century Gothic"/>
              </a:rPr>
              <a:t>ar</a:t>
            </a:r>
            <a:r>
              <a:rPr sz="2000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2000" spc="-1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2000" spc="10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2000" dirty="0">
                <a:solidFill>
                  <a:srgbClr val="3D3C2C"/>
                </a:solidFill>
                <a:latin typeface="Century Gothic"/>
                <a:cs typeface="Century Gothic"/>
              </a:rPr>
              <a:t>he ne</a:t>
            </a:r>
            <a:r>
              <a:rPr sz="2000" spc="-5" dirty="0">
                <a:solidFill>
                  <a:srgbClr val="3D3C2C"/>
                </a:solidFill>
                <a:latin typeface="Century Gothic"/>
                <a:cs typeface="Century Gothic"/>
              </a:rPr>
              <a:t>w</a:t>
            </a:r>
            <a:r>
              <a:rPr sz="2000" spc="5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2000" spc="-5" dirty="0">
                <a:solidFill>
                  <a:srgbClr val="3D3C2C"/>
                </a:solidFill>
                <a:latin typeface="Century Gothic"/>
                <a:cs typeface="Century Gothic"/>
              </a:rPr>
              <a:t>s</a:t>
            </a:r>
            <a:r>
              <a:rPr sz="2000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2000" spc="-3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2000" spc="10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2000" dirty="0">
                <a:solidFill>
                  <a:srgbClr val="3D3C2C"/>
                </a:solidFill>
                <a:latin typeface="Century Gothic"/>
                <a:cs typeface="Century Gothic"/>
              </a:rPr>
              <a:t>echnology </a:t>
            </a:r>
            <a:r>
              <a:rPr sz="2000" spc="-5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2000" dirty="0">
                <a:solidFill>
                  <a:srgbClr val="3D3C2C"/>
                </a:solidFill>
                <a:latin typeface="Century Gothic"/>
                <a:cs typeface="Century Gothic"/>
              </a:rPr>
              <a:t>n</a:t>
            </a:r>
            <a:r>
              <a:rPr sz="2000" spc="-1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3D3C2C"/>
                </a:solidFill>
                <a:latin typeface="Century Gothic"/>
                <a:cs typeface="Century Gothic"/>
              </a:rPr>
              <a:t>hi</a:t>
            </a:r>
            <a:r>
              <a:rPr sz="2000" spc="-15" dirty="0">
                <a:solidFill>
                  <a:srgbClr val="3D3C2C"/>
                </a:solidFill>
                <a:latin typeface="Century Gothic"/>
                <a:cs typeface="Century Gothic"/>
              </a:rPr>
              <a:t>g</a:t>
            </a:r>
            <a:r>
              <a:rPr sz="2000" dirty="0">
                <a:solidFill>
                  <a:srgbClr val="3D3C2C"/>
                </a:solidFill>
                <a:latin typeface="Century Gothic"/>
                <a:cs typeface="Century Gothic"/>
              </a:rPr>
              <a:t>h</a:t>
            </a:r>
            <a:r>
              <a:rPr sz="2000" spc="-10" dirty="0">
                <a:solidFill>
                  <a:srgbClr val="3D3C2C"/>
                </a:solidFill>
                <a:latin typeface="Century Gothic"/>
                <a:cs typeface="Century Gothic"/>
              </a:rPr>
              <a:t>-</a:t>
            </a:r>
            <a:r>
              <a:rPr sz="2000" spc="10" dirty="0">
                <a:solidFill>
                  <a:srgbClr val="3D3C2C"/>
                </a:solidFill>
                <a:latin typeface="Century Gothic"/>
                <a:cs typeface="Century Gothic"/>
              </a:rPr>
              <a:t>v</a:t>
            </a:r>
            <a:r>
              <a:rPr sz="2000" spc="-10" dirty="0">
                <a:solidFill>
                  <a:srgbClr val="3D3C2C"/>
                </a:solidFill>
                <a:latin typeface="Century Gothic"/>
                <a:cs typeface="Century Gothic"/>
              </a:rPr>
              <a:t>o</a:t>
            </a:r>
            <a:r>
              <a:rPr sz="2000" dirty="0">
                <a:solidFill>
                  <a:srgbClr val="3D3C2C"/>
                </a:solidFill>
                <a:latin typeface="Century Gothic"/>
                <a:cs typeface="Century Gothic"/>
              </a:rPr>
              <a:t>l</a:t>
            </a:r>
            <a:r>
              <a:rPr sz="2000" spc="10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2000" spc="-5" dirty="0">
                <a:solidFill>
                  <a:srgbClr val="3D3C2C"/>
                </a:solidFill>
                <a:latin typeface="Century Gothic"/>
                <a:cs typeface="Century Gothic"/>
              </a:rPr>
              <a:t>a</a:t>
            </a:r>
            <a:r>
              <a:rPr sz="2000" spc="-10" dirty="0">
                <a:solidFill>
                  <a:srgbClr val="3D3C2C"/>
                </a:solidFill>
                <a:latin typeface="Century Gothic"/>
                <a:cs typeface="Century Gothic"/>
              </a:rPr>
              <a:t>g</a:t>
            </a:r>
            <a:r>
              <a:rPr sz="2000" dirty="0">
                <a:solidFill>
                  <a:srgbClr val="3D3C2C"/>
                </a:solidFill>
                <a:latin typeface="Century Gothic"/>
                <a:cs typeface="Century Gothic"/>
              </a:rPr>
              <a:t>e </a:t>
            </a:r>
            <a:r>
              <a:rPr sz="2000" spc="-5" dirty="0">
                <a:solidFill>
                  <a:srgbClr val="3D3C2C"/>
                </a:solidFill>
                <a:latin typeface="Century Gothic"/>
                <a:cs typeface="Century Gothic"/>
              </a:rPr>
              <a:t>ba</a:t>
            </a:r>
            <a:r>
              <a:rPr sz="2000" spc="15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2000" dirty="0">
                <a:solidFill>
                  <a:srgbClr val="3D3C2C"/>
                </a:solidFill>
                <a:latin typeface="Century Gothic"/>
                <a:cs typeface="Century Gothic"/>
              </a:rPr>
              <a:t>ter</a:t>
            </a:r>
            <a:r>
              <a:rPr sz="2000" spc="-15" dirty="0">
                <a:solidFill>
                  <a:srgbClr val="3D3C2C"/>
                </a:solidFill>
                <a:latin typeface="Century Gothic"/>
                <a:cs typeface="Century Gothic"/>
              </a:rPr>
              <a:t>y</a:t>
            </a:r>
            <a:r>
              <a:rPr sz="2000" dirty="0">
                <a:solidFill>
                  <a:srgbClr val="3D3C2C"/>
                </a:solidFill>
                <a:latin typeface="Century Gothic"/>
                <a:cs typeface="Century Gothic"/>
              </a:rPr>
              <a:t>'s</a:t>
            </a:r>
            <a:r>
              <a:rPr sz="2000" spc="-4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3D3C2C"/>
                </a:solidFill>
                <a:latin typeface="Century Gothic"/>
                <a:cs typeface="Century Gothic"/>
              </a:rPr>
              <a:t>f</a:t>
            </a:r>
            <a:r>
              <a:rPr sz="2000" spc="-10" dirty="0">
                <a:solidFill>
                  <a:srgbClr val="3D3C2C"/>
                </a:solidFill>
                <a:latin typeface="Century Gothic"/>
                <a:cs typeface="Century Gothic"/>
              </a:rPr>
              <a:t>o</a:t>
            </a:r>
            <a:r>
              <a:rPr sz="2000" dirty="0">
                <a:solidFill>
                  <a:srgbClr val="3D3C2C"/>
                </a:solidFill>
                <a:latin typeface="Century Gothic"/>
                <a:cs typeface="Century Gothic"/>
              </a:rPr>
              <a:t>r AED </a:t>
            </a:r>
            <a:r>
              <a:rPr sz="2000" spc="15" dirty="0">
                <a:solidFill>
                  <a:srgbClr val="3D3C2C"/>
                </a:solidFill>
                <a:latin typeface="Century Gothic"/>
                <a:cs typeface="Century Gothic"/>
              </a:rPr>
              <a:t>v</a:t>
            </a:r>
            <a:r>
              <a:rPr sz="2000" dirty="0">
                <a:solidFill>
                  <a:srgbClr val="3D3C2C"/>
                </a:solidFill>
                <a:latin typeface="Century Gothic"/>
                <a:cs typeface="Century Gothic"/>
              </a:rPr>
              <a:t>eh</a:t>
            </a:r>
            <a:r>
              <a:rPr sz="2000" spc="-5" dirty="0">
                <a:solidFill>
                  <a:srgbClr val="3D3C2C"/>
                </a:solidFill>
                <a:latin typeface="Century Gothic"/>
                <a:cs typeface="Century Gothic"/>
              </a:rPr>
              <a:t>icl</a:t>
            </a:r>
            <a:r>
              <a:rPr sz="2000" spc="5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2000" spc="-5" dirty="0">
                <a:solidFill>
                  <a:srgbClr val="3D3C2C"/>
                </a:solidFill>
                <a:latin typeface="Century Gothic"/>
                <a:cs typeface="Century Gothic"/>
              </a:rPr>
              <a:t>s</a:t>
            </a:r>
            <a:r>
              <a:rPr sz="2000" dirty="0">
                <a:solidFill>
                  <a:srgbClr val="3D3C2C"/>
                </a:solidFill>
                <a:latin typeface="Century Gothic"/>
                <a:cs typeface="Century Gothic"/>
              </a:rPr>
              <a:t>.	They</a:t>
            </a:r>
            <a:r>
              <a:rPr sz="2000" spc="-2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2000" spc="-5" dirty="0">
                <a:solidFill>
                  <a:srgbClr val="3D3C2C"/>
                </a:solidFill>
                <a:latin typeface="Century Gothic"/>
                <a:cs typeface="Century Gothic"/>
              </a:rPr>
              <a:t>are b</a:t>
            </a:r>
            <a:r>
              <a:rPr sz="2000" dirty="0">
                <a:solidFill>
                  <a:srgbClr val="3D3C2C"/>
                </a:solidFill>
                <a:latin typeface="Century Gothic"/>
                <a:cs typeface="Century Gothic"/>
              </a:rPr>
              <a:t>ecoming</a:t>
            </a:r>
            <a:r>
              <a:rPr sz="2000" spc="-1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3D3C2C"/>
                </a:solidFill>
                <a:latin typeface="Century Gothic"/>
                <a:cs typeface="Century Gothic"/>
              </a:rPr>
              <a:t>mo</a:t>
            </a:r>
            <a:r>
              <a:rPr sz="2000" spc="-10" dirty="0">
                <a:solidFill>
                  <a:srgbClr val="3D3C2C"/>
                </a:solidFill>
                <a:latin typeface="Century Gothic"/>
                <a:cs typeface="Century Gothic"/>
              </a:rPr>
              <a:t>r</a:t>
            </a:r>
            <a:r>
              <a:rPr sz="2000" dirty="0">
                <a:solidFill>
                  <a:srgbClr val="3D3C2C"/>
                </a:solidFill>
                <a:latin typeface="Century Gothic"/>
                <a:cs typeface="Century Gothic"/>
              </a:rPr>
              <a:t>e common</a:t>
            </a:r>
            <a:r>
              <a:rPr sz="2000" spc="-1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2000" spc="-5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2000" dirty="0">
                <a:solidFill>
                  <a:srgbClr val="3D3C2C"/>
                </a:solidFill>
                <a:latin typeface="Century Gothic"/>
                <a:cs typeface="Century Gothic"/>
              </a:rPr>
              <a:t>n </a:t>
            </a:r>
            <a:r>
              <a:rPr sz="2000" spc="-5" dirty="0">
                <a:solidFill>
                  <a:srgbClr val="3D3C2C"/>
                </a:solidFill>
                <a:latin typeface="Century Gothic"/>
                <a:cs typeface="Century Gothic"/>
              </a:rPr>
              <a:t>a</a:t>
            </a:r>
            <a:r>
              <a:rPr sz="2000" spc="5" dirty="0">
                <a:solidFill>
                  <a:srgbClr val="3D3C2C"/>
                </a:solidFill>
                <a:latin typeface="Century Gothic"/>
                <a:cs typeface="Century Gothic"/>
              </a:rPr>
              <a:t>l</a:t>
            </a:r>
            <a:r>
              <a:rPr sz="2000" dirty="0">
                <a:solidFill>
                  <a:srgbClr val="3D3C2C"/>
                </a:solidFill>
                <a:latin typeface="Century Gothic"/>
                <a:cs typeface="Century Gothic"/>
              </a:rPr>
              <a:t>l</a:t>
            </a:r>
            <a:r>
              <a:rPr sz="2000" spc="-2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3D3C2C"/>
                </a:solidFill>
                <a:latin typeface="Century Gothic"/>
                <a:cs typeface="Century Gothic"/>
              </a:rPr>
              <a:t>f</a:t>
            </a:r>
            <a:r>
              <a:rPr sz="2000" spc="-10" dirty="0">
                <a:solidFill>
                  <a:srgbClr val="3D3C2C"/>
                </a:solidFill>
                <a:latin typeface="Century Gothic"/>
                <a:cs typeface="Century Gothic"/>
              </a:rPr>
              <a:t>o</a:t>
            </a:r>
            <a:r>
              <a:rPr sz="2000" dirty="0">
                <a:solidFill>
                  <a:srgbClr val="3D3C2C"/>
                </a:solidFill>
                <a:latin typeface="Century Gothic"/>
                <a:cs typeface="Century Gothic"/>
              </a:rPr>
              <a:t>ur </a:t>
            </a:r>
            <a:r>
              <a:rPr sz="2000" spc="10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2000" spc="-10" dirty="0">
                <a:solidFill>
                  <a:srgbClr val="3D3C2C"/>
                </a:solidFill>
                <a:latin typeface="Century Gothic"/>
                <a:cs typeface="Century Gothic"/>
              </a:rPr>
              <a:t>y</a:t>
            </a:r>
            <a:r>
              <a:rPr sz="2000" spc="-5" dirty="0">
                <a:solidFill>
                  <a:srgbClr val="3D3C2C"/>
                </a:solidFill>
                <a:latin typeface="Century Gothic"/>
                <a:cs typeface="Century Gothic"/>
              </a:rPr>
              <a:t>pes.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1293367" y="3155053"/>
            <a:ext cx="2319655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spc="10" dirty="0">
                <a:solidFill>
                  <a:srgbClr val="93C500"/>
                </a:solidFill>
                <a:latin typeface="Wingdings 2"/>
                <a:cs typeface="Wingdings 2"/>
              </a:rPr>
              <a:t></a:t>
            </a:r>
            <a:r>
              <a:rPr sz="1500" spc="10" dirty="0">
                <a:solidFill>
                  <a:srgbClr val="93C500"/>
                </a:solidFill>
                <a:latin typeface="Times New Roman"/>
                <a:cs typeface="Times New Roman"/>
              </a:rPr>
              <a:t> </a:t>
            </a:r>
            <a:r>
              <a:rPr sz="1500" spc="50" dirty="0">
                <a:solidFill>
                  <a:srgbClr val="93C5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3D3C2C"/>
                </a:solidFill>
                <a:latin typeface="Century Gothic"/>
                <a:cs typeface="Century Gothic"/>
              </a:rPr>
              <a:t>There</a:t>
            </a:r>
            <a:r>
              <a:rPr sz="2000" spc="-2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2000" spc="-5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2000" dirty="0">
                <a:solidFill>
                  <a:srgbClr val="3D3C2C"/>
                </a:solidFill>
                <a:latin typeface="Century Gothic"/>
                <a:cs typeface="Century Gothic"/>
              </a:rPr>
              <a:t>s no</a:t>
            </a:r>
            <a:r>
              <a:rPr sz="2000" spc="-10" dirty="0">
                <a:solidFill>
                  <a:srgbClr val="3D3C2C"/>
                </a:solidFill>
                <a:latin typeface="Century Gothic"/>
                <a:cs typeface="Century Gothic"/>
              </a:rPr>
              <a:t> r</a:t>
            </a:r>
            <a:r>
              <a:rPr sz="2000" spc="-5" dirty="0">
                <a:solidFill>
                  <a:srgbClr val="3D3C2C"/>
                </a:solidFill>
                <a:latin typeface="Century Gothic"/>
                <a:cs typeface="Century Gothic"/>
              </a:rPr>
              <a:t>is</a:t>
            </a:r>
            <a:r>
              <a:rPr sz="2000" dirty="0">
                <a:solidFill>
                  <a:srgbClr val="3D3C2C"/>
                </a:solidFill>
                <a:latin typeface="Century Gothic"/>
                <a:cs typeface="Century Gothic"/>
              </a:rPr>
              <a:t>k </a:t>
            </a:r>
            <a:r>
              <a:rPr sz="2000" spc="-10" dirty="0">
                <a:solidFill>
                  <a:srgbClr val="3D3C2C"/>
                </a:solidFill>
                <a:latin typeface="Century Gothic"/>
                <a:cs typeface="Century Gothic"/>
              </a:rPr>
              <a:t>o</a:t>
            </a:r>
            <a:r>
              <a:rPr sz="2000" dirty="0">
                <a:solidFill>
                  <a:srgbClr val="3D3C2C"/>
                </a:solidFill>
                <a:latin typeface="Century Gothic"/>
                <a:cs typeface="Century Gothic"/>
              </a:rPr>
              <a:t>f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1567688" y="3429373"/>
            <a:ext cx="2106930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2000" spc="5" dirty="0">
                <a:solidFill>
                  <a:srgbClr val="3D3C2C"/>
                </a:solidFill>
                <a:latin typeface="Century Gothic"/>
                <a:cs typeface="Century Gothic"/>
              </a:rPr>
              <a:t>l</a:t>
            </a:r>
            <a:r>
              <a:rPr sz="2000" dirty="0">
                <a:solidFill>
                  <a:srgbClr val="3D3C2C"/>
                </a:solidFill>
                <a:latin typeface="Century Gothic"/>
                <a:cs typeface="Century Gothic"/>
              </a:rPr>
              <a:t>ec</a:t>
            </a:r>
            <a:r>
              <a:rPr sz="2000" spc="20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2000" dirty="0">
                <a:solidFill>
                  <a:srgbClr val="3D3C2C"/>
                </a:solidFill>
                <a:latin typeface="Century Gothic"/>
                <a:cs typeface="Century Gothic"/>
              </a:rPr>
              <a:t>r</a:t>
            </a:r>
            <a:r>
              <a:rPr sz="2000" spc="-10" dirty="0">
                <a:solidFill>
                  <a:srgbClr val="3D3C2C"/>
                </a:solidFill>
                <a:latin typeface="Century Gothic"/>
                <a:cs typeface="Century Gothic"/>
              </a:rPr>
              <a:t>o</a:t>
            </a:r>
            <a:r>
              <a:rPr sz="2000" spc="-5" dirty="0">
                <a:solidFill>
                  <a:srgbClr val="3D3C2C"/>
                </a:solidFill>
                <a:latin typeface="Century Gothic"/>
                <a:cs typeface="Century Gothic"/>
              </a:rPr>
              <a:t>l</a:t>
            </a:r>
            <a:r>
              <a:rPr sz="2000" spc="-15" dirty="0">
                <a:solidFill>
                  <a:srgbClr val="3D3C2C"/>
                </a:solidFill>
                <a:latin typeface="Century Gothic"/>
                <a:cs typeface="Century Gothic"/>
              </a:rPr>
              <a:t>y</a:t>
            </a:r>
            <a:r>
              <a:rPr sz="2000" dirty="0">
                <a:solidFill>
                  <a:srgbClr val="3D3C2C"/>
                </a:solidFill>
                <a:latin typeface="Century Gothic"/>
                <a:cs typeface="Century Gothic"/>
              </a:rPr>
              <a:t>te</a:t>
            </a:r>
            <a:r>
              <a:rPr sz="2000" spc="-4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2000" spc="-5" dirty="0">
                <a:solidFill>
                  <a:srgbClr val="3D3C2C"/>
                </a:solidFill>
                <a:latin typeface="Century Gothic"/>
                <a:cs typeface="Century Gothic"/>
              </a:rPr>
              <a:t>spi</a:t>
            </a:r>
            <a:r>
              <a:rPr sz="2000" dirty="0">
                <a:solidFill>
                  <a:srgbClr val="3D3C2C"/>
                </a:solidFill>
                <a:latin typeface="Century Gothic"/>
                <a:cs typeface="Century Gothic"/>
              </a:rPr>
              <a:t>ll</a:t>
            </a:r>
            <a:r>
              <a:rPr sz="2000" spc="-2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2000" spc="-5" dirty="0">
                <a:solidFill>
                  <a:srgbClr val="3D3C2C"/>
                </a:solidFill>
                <a:latin typeface="Century Gothic"/>
                <a:cs typeface="Century Gothic"/>
              </a:rPr>
              <a:t>in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1567688" y="3703692"/>
            <a:ext cx="2552065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10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2000" dirty="0">
                <a:solidFill>
                  <a:srgbClr val="3D3C2C"/>
                </a:solidFill>
                <a:latin typeface="Century Gothic"/>
                <a:cs typeface="Century Gothic"/>
              </a:rPr>
              <a:t>he</a:t>
            </a:r>
            <a:r>
              <a:rPr sz="2000" spc="-5" dirty="0">
                <a:solidFill>
                  <a:srgbClr val="3D3C2C"/>
                </a:solidFill>
                <a:latin typeface="Century Gothic"/>
                <a:cs typeface="Century Gothic"/>
              </a:rPr>
              <a:t>s</a:t>
            </a:r>
            <a:r>
              <a:rPr sz="2000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2000" spc="-4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2000" spc="15" dirty="0">
                <a:solidFill>
                  <a:srgbClr val="3D3C2C"/>
                </a:solidFill>
                <a:latin typeface="Century Gothic"/>
                <a:cs typeface="Century Gothic"/>
              </a:rPr>
              <a:t>v</a:t>
            </a:r>
            <a:r>
              <a:rPr sz="2000" dirty="0">
                <a:solidFill>
                  <a:srgbClr val="3D3C2C"/>
                </a:solidFill>
                <a:latin typeface="Century Gothic"/>
                <a:cs typeface="Century Gothic"/>
              </a:rPr>
              <a:t>eh</a:t>
            </a:r>
            <a:r>
              <a:rPr sz="2000" spc="-5" dirty="0">
                <a:solidFill>
                  <a:srgbClr val="3D3C2C"/>
                </a:solidFill>
                <a:latin typeface="Century Gothic"/>
                <a:cs typeface="Century Gothic"/>
              </a:rPr>
              <a:t>icl</a:t>
            </a:r>
            <a:r>
              <a:rPr sz="2000" spc="5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2000" dirty="0">
                <a:solidFill>
                  <a:srgbClr val="3D3C2C"/>
                </a:solidFill>
                <a:latin typeface="Century Gothic"/>
                <a:cs typeface="Century Gothic"/>
              </a:rPr>
              <a:t>s</a:t>
            </a:r>
            <a:r>
              <a:rPr sz="2000" spc="-4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3D3C2C"/>
                </a:solidFill>
                <a:latin typeface="Century Gothic"/>
                <a:cs typeface="Century Gothic"/>
              </a:rPr>
              <a:t>u</a:t>
            </a:r>
            <a:r>
              <a:rPr sz="2000" spc="5" dirty="0">
                <a:solidFill>
                  <a:srgbClr val="3D3C2C"/>
                </a:solidFill>
                <a:latin typeface="Century Gothic"/>
                <a:cs typeface="Century Gothic"/>
              </a:rPr>
              <a:t>n</a:t>
            </a:r>
            <a:r>
              <a:rPr sz="2000" spc="-5" dirty="0">
                <a:solidFill>
                  <a:srgbClr val="3D3C2C"/>
                </a:solidFill>
                <a:latin typeface="Century Gothic"/>
                <a:cs typeface="Century Gothic"/>
              </a:rPr>
              <a:t>der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1567688" y="3977763"/>
            <a:ext cx="1953260" cy="280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3D3C2C"/>
                </a:solidFill>
                <a:latin typeface="Century Gothic"/>
                <a:cs typeface="Century Gothic"/>
              </a:rPr>
              <a:t>most</a:t>
            </a:r>
            <a:r>
              <a:rPr sz="2000" spc="-3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3D3C2C"/>
                </a:solidFill>
                <a:latin typeface="Century Gothic"/>
                <a:cs typeface="Century Gothic"/>
              </a:rPr>
              <a:t>c</a:t>
            </a:r>
            <a:r>
              <a:rPr sz="2000" spc="-10" dirty="0">
                <a:solidFill>
                  <a:srgbClr val="3D3C2C"/>
                </a:solidFill>
                <a:latin typeface="Century Gothic"/>
                <a:cs typeface="Century Gothic"/>
              </a:rPr>
              <a:t>o</a:t>
            </a:r>
            <a:r>
              <a:rPr sz="2000" dirty="0">
                <a:solidFill>
                  <a:srgbClr val="3D3C2C"/>
                </a:solidFill>
                <a:latin typeface="Century Gothic"/>
                <a:cs typeface="Century Gothic"/>
              </a:rPr>
              <a:t>n</a:t>
            </a:r>
            <a:r>
              <a:rPr sz="2000" spc="-10" dirty="0">
                <a:solidFill>
                  <a:srgbClr val="3D3C2C"/>
                </a:solidFill>
                <a:latin typeface="Century Gothic"/>
                <a:cs typeface="Century Gothic"/>
              </a:rPr>
              <a:t>d</a:t>
            </a:r>
            <a:r>
              <a:rPr sz="2000" spc="-5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2000" spc="5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2000" spc="-5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2000" spc="-15" dirty="0">
                <a:solidFill>
                  <a:srgbClr val="3D3C2C"/>
                </a:solidFill>
                <a:latin typeface="Century Gothic"/>
                <a:cs typeface="Century Gothic"/>
              </a:rPr>
              <a:t>o</a:t>
            </a:r>
            <a:r>
              <a:rPr sz="2000" dirty="0">
                <a:solidFill>
                  <a:srgbClr val="3D3C2C"/>
                </a:solidFill>
                <a:latin typeface="Century Gothic"/>
                <a:cs typeface="Century Gothic"/>
              </a:rPr>
              <a:t>ns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1567688" y="4252714"/>
            <a:ext cx="2489835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-5" dirty="0">
                <a:solidFill>
                  <a:srgbClr val="3D3C2C"/>
                </a:solidFill>
                <a:latin typeface="Century Gothic"/>
                <a:cs typeface="Century Gothic"/>
              </a:rPr>
              <a:t>b</a:t>
            </a:r>
            <a:r>
              <a:rPr sz="2000" dirty="0">
                <a:solidFill>
                  <a:srgbClr val="3D3C2C"/>
                </a:solidFill>
                <a:latin typeface="Century Gothic"/>
                <a:cs typeface="Century Gothic"/>
              </a:rPr>
              <a:t>ecause</a:t>
            </a:r>
            <a:r>
              <a:rPr sz="2000" spc="-3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3D3C2C"/>
                </a:solidFill>
                <a:latin typeface="Century Gothic"/>
                <a:cs typeface="Century Gothic"/>
              </a:rPr>
              <a:t>of</a:t>
            </a:r>
            <a:r>
              <a:rPr sz="2000" spc="-1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3D3C2C"/>
                </a:solidFill>
                <a:latin typeface="Century Gothic"/>
                <a:cs typeface="Century Gothic"/>
              </a:rPr>
              <a:t>a</a:t>
            </a:r>
            <a:r>
              <a:rPr sz="2000" spc="-2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2000" spc="-5" dirty="0">
                <a:solidFill>
                  <a:srgbClr val="3D3C2C"/>
                </a:solidFill>
                <a:latin typeface="Century Gothic"/>
                <a:cs typeface="Century Gothic"/>
              </a:rPr>
              <a:t>safe</a:t>
            </a:r>
            <a:r>
              <a:rPr sz="2000" spc="15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2000" dirty="0">
                <a:solidFill>
                  <a:srgbClr val="3D3C2C"/>
                </a:solidFill>
                <a:latin typeface="Century Gothic"/>
                <a:cs typeface="Century Gothic"/>
              </a:rPr>
              <a:t>y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1567688" y="4527034"/>
            <a:ext cx="2329180" cy="599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15" dirty="0">
                <a:solidFill>
                  <a:srgbClr val="3D3C2C"/>
                </a:solidFill>
                <a:latin typeface="Century Gothic"/>
                <a:cs typeface="Century Gothic"/>
              </a:rPr>
              <a:t>v</a:t>
            </a:r>
            <a:r>
              <a:rPr sz="2000" dirty="0">
                <a:solidFill>
                  <a:srgbClr val="3D3C2C"/>
                </a:solidFill>
                <a:latin typeface="Century Gothic"/>
                <a:cs typeface="Century Gothic"/>
              </a:rPr>
              <a:t>ent.</a:t>
            </a:r>
            <a:endParaRPr sz="2000">
              <a:latin typeface="Century Gothic"/>
              <a:cs typeface="Century Gothic"/>
            </a:endParaRPr>
          </a:p>
          <a:p>
            <a:pPr marL="34925">
              <a:lnSpc>
                <a:spcPct val="100000"/>
              </a:lnSpc>
              <a:spcBef>
                <a:spcPts val="229"/>
              </a:spcBef>
            </a:pPr>
            <a:r>
              <a:rPr sz="1450" spc="-15" dirty="0">
                <a:solidFill>
                  <a:srgbClr val="93C500"/>
                </a:solidFill>
                <a:latin typeface="Wingdings 2"/>
                <a:cs typeface="Wingdings 2"/>
              </a:rPr>
              <a:t></a:t>
            </a:r>
            <a:r>
              <a:rPr sz="1450" spc="-15" dirty="0">
                <a:solidFill>
                  <a:srgbClr val="93C500"/>
                </a:solidFill>
                <a:latin typeface="Times New Roman"/>
                <a:cs typeface="Times New Roman"/>
              </a:rPr>
              <a:t> </a:t>
            </a:r>
            <a:r>
              <a:rPr sz="1450" spc="150" dirty="0">
                <a:solidFill>
                  <a:srgbClr val="93C500"/>
                </a:solidFill>
                <a:latin typeface="Times New Roman"/>
                <a:cs typeface="Times New Roman"/>
              </a:rPr>
              <a:t> </a:t>
            </a:r>
            <a:r>
              <a:rPr sz="1900" spc="-15" dirty="0">
                <a:solidFill>
                  <a:srgbClr val="3D3C2C"/>
                </a:solidFill>
                <a:latin typeface="Century Gothic"/>
                <a:cs typeface="Century Gothic"/>
              </a:rPr>
              <a:t>A</a:t>
            </a:r>
            <a:r>
              <a:rPr sz="1900" spc="-1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900" spc="-15" dirty="0">
                <a:solidFill>
                  <a:srgbClr val="3D3C2C"/>
                </a:solidFill>
                <a:latin typeface="Century Gothic"/>
                <a:cs typeface="Century Gothic"/>
              </a:rPr>
              <a:t>safe</a:t>
            </a:r>
            <a:r>
              <a:rPr sz="1900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900" spc="-15" dirty="0">
                <a:solidFill>
                  <a:srgbClr val="3D3C2C"/>
                </a:solidFill>
                <a:latin typeface="Century Gothic"/>
                <a:cs typeface="Century Gothic"/>
              </a:rPr>
              <a:t>y</a:t>
            </a:r>
            <a:r>
              <a:rPr sz="1900" spc="1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900" spc="-5" dirty="0">
                <a:solidFill>
                  <a:srgbClr val="3D3C2C"/>
                </a:solidFill>
                <a:latin typeface="Century Gothic"/>
                <a:cs typeface="Century Gothic"/>
              </a:rPr>
              <a:t>v</a:t>
            </a:r>
            <a:r>
              <a:rPr sz="1900" spc="-15" dirty="0">
                <a:solidFill>
                  <a:srgbClr val="3D3C2C"/>
                </a:solidFill>
                <a:latin typeface="Century Gothic"/>
                <a:cs typeface="Century Gothic"/>
              </a:rPr>
              <a:t>ent</a:t>
            </a:r>
            <a:r>
              <a:rPr sz="1900" spc="-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900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900" spc="-10" dirty="0">
                <a:solidFill>
                  <a:srgbClr val="3D3C2C"/>
                </a:solidFill>
                <a:latin typeface="Century Gothic"/>
                <a:cs typeface="Century Gothic"/>
              </a:rPr>
              <a:t>s</a:t>
            </a:r>
            <a:r>
              <a:rPr sz="1900" spc="-1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900" spc="0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900" spc="-15" dirty="0">
                <a:solidFill>
                  <a:srgbClr val="3D3C2C"/>
                </a:solidFill>
                <a:latin typeface="Century Gothic"/>
                <a:cs typeface="Century Gothic"/>
              </a:rPr>
              <a:t>n</a:t>
            </a:r>
            <a:endParaRPr sz="1900">
              <a:latin typeface="Century Gothic"/>
              <a:cs typeface="Century Gothic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1864867" y="5120454"/>
            <a:ext cx="2141855" cy="266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900" spc="-15" dirty="0">
                <a:solidFill>
                  <a:srgbClr val="3D3C2C"/>
                </a:solidFill>
                <a:latin typeface="Century Gothic"/>
                <a:cs typeface="Century Gothic"/>
              </a:rPr>
              <a:t>pla</a:t>
            </a:r>
            <a:r>
              <a:rPr sz="1900" spc="-25" dirty="0">
                <a:solidFill>
                  <a:srgbClr val="3D3C2C"/>
                </a:solidFill>
                <a:latin typeface="Century Gothic"/>
                <a:cs typeface="Century Gothic"/>
              </a:rPr>
              <a:t>c</a:t>
            </a:r>
            <a:r>
              <a:rPr sz="1900" spc="-15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1900" spc="1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900" spc="-10" dirty="0">
                <a:solidFill>
                  <a:srgbClr val="3D3C2C"/>
                </a:solidFill>
                <a:latin typeface="Century Gothic"/>
                <a:cs typeface="Century Gothic"/>
              </a:rPr>
              <a:t>to</a:t>
            </a:r>
            <a:r>
              <a:rPr sz="1900" spc="1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900" spc="-15" dirty="0">
                <a:solidFill>
                  <a:srgbClr val="3D3C2C"/>
                </a:solidFill>
                <a:latin typeface="Century Gothic"/>
                <a:cs typeface="Century Gothic"/>
              </a:rPr>
              <a:t>keep</a:t>
            </a:r>
            <a:r>
              <a:rPr sz="190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900" spc="-5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900" spc="-15" dirty="0">
                <a:solidFill>
                  <a:srgbClr val="3D3C2C"/>
                </a:solidFill>
                <a:latin typeface="Century Gothic"/>
                <a:cs typeface="Century Gothic"/>
              </a:rPr>
              <a:t>he</a:t>
            </a:r>
            <a:endParaRPr sz="1900">
              <a:latin typeface="Century Gothic"/>
              <a:cs typeface="Century Gothic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1864867" y="5381312"/>
            <a:ext cx="1522730" cy="5270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2050"/>
              </a:lnSpc>
            </a:pPr>
            <a:r>
              <a:rPr sz="1900" spc="-20" dirty="0">
                <a:solidFill>
                  <a:srgbClr val="3D3C2C"/>
                </a:solidFill>
                <a:latin typeface="Century Gothic"/>
                <a:cs typeface="Century Gothic"/>
              </a:rPr>
              <a:t>ba</a:t>
            </a:r>
            <a:r>
              <a:rPr sz="1900" spc="-5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900" spc="-10" dirty="0">
                <a:solidFill>
                  <a:srgbClr val="3D3C2C"/>
                </a:solidFill>
                <a:latin typeface="Century Gothic"/>
                <a:cs typeface="Century Gothic"/>
              </a:rPr>
              <a:t>tery</a:t>
            </a:r>
            <a:r>
              <a:rPr sz="1900" spc="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900" spc="-10" dirty="0">
                <a:solidFill>
                  <a:srgbClr val="3D3C2C"/>
                </a:solidFill>
                <a:latin typeface="Century Gothic"/>
                <a:cs typeface="Century Gothic"/>
              </a:rPr>
              <a:t>f</a:t>
            </a:r>
            <a:r>
              <a:rPr sz="1900" spc="-5" dirty="0">
                <a:solidFill>
                  <a:srgbClr val="3D3C2C"/>
                </a:solidFill>
                <a:latin typeface="Century Gothic"/>
                <a:cs typeface="Century Gothic"/>
              </a:rPr>
              <a:t>r</a:t>
            </a:r>
            <a:r>
              <a:rPr sz="1900" spc="-25" dirty="0">
                <a:solidFill>
                  <a:srgbClr val="3D3C2C"/>
                </a:solidFill>
                <a:latin typeface="Century Gothic"/>
                <a:cs typeface="Century Gothic"/>
              </a:rPr>
              <a:t>o</a:t>
            </a:r>
            <a:r>
              <a:rPr sz="1900" spc="-20" dirty="0">
                <a:solidFill>
                  <a:srgbClr val="3D3C2C"/>
                </a:solidFill>
                <a:latin typeface="Century Gothic"/>
                <a:cs typeface="Century Gothic"/>
              </a:rPr>
              <a:t>m</a:t>
            </a:r>
            <a:r>
              <a:rPr sz="1900" spc="-1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900" spc="-25" dirty="0">
                <a:solidFill>
                  <a:srgbClr val="3D3C2C"/>
                </a:solidFill>
                <a:latin typeface="Century Gothic"/>
                <a:cs typeface="Century Gothic"/>
              </a:rPr>
              <a:t>o</a:t>
            </a:r>
            <a:r>
              <a:rPr sz="1900" spc="-5" dirty="0">
                <a:solidFill>
                  <a:srgbClr val="3D3C2C"/>
                </a:solidFill>
                <a:latin typeface="Century Gothic"/>
                <a:cs typeface="Century Gothic"/>
              </a:rPr>
              <a:t>v</a:t>
            </a:r>
            <a:r>
              <a:rPr sz="1900" spc="-15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1900" spc="-5" dirty="0">
                <a:solidFill>
                  <a:srgbClr val="3D3C2C"/>
                </a:solidFill>
                <a:latin typeface="Century Gothic"/>
                <a:cs typeface="Century Gothic"/>
              </a:rPr>
              <a:t>r</a:t>
            </a:r>
            <a:r>
              <a:rPr sz="1900" spc="-15" dirty="0">
                <a:solidFill>
                  <a:srgbClr val="3D3C2C"/>
                </a:solidFill>
                <a:latin typeface="Century Gothic"/>
                <a:cs typeface="Century Gothic"/>
              </a:rPr>
              <a:t>heat</a:t>
            </a:r>
            <a:r>
              <a:rPr sz="1900" spc="10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900" spc="-15" dirty="0">
                <a:solidFill>
                  <a:srgbClr val="3D3C2C"/>
                </a:solidFill>
                <a:latin typeface="Century Gothic"/>
                <a:cs typeface="Century Gothic"/>
              </a:rPr>
              <a:t>n</a:t>
            </a:r>
            <a:r>
              <a:rPr sz="1900" spc="-25" dirty="0">
                <a:solidFill>
                  <a:srgbClr val="3D3C2C"/>
                </a:solidFill>
                <a:latin typeface="Century Gothic"/>
                <a:cs typeface="Century Gothic"/>
              </a:rPr>
              <a:t>g</a:t>
            </a:r>
            <a:r>
              <a:rPr sz="1900" spc="-10" dirty="0">
                <a:solidFill>
                  <a:srgbClr val="3D3C2C"/>
                </a:solidFill>
                <a:latin typeface="Century Gothic"/>
                <a:cs typeface="Century Gothic"/>
              </a:rPr>
              <a:t>.</a:t>
            </a:r>
            <a:endParaRPr sz="1900">
              <a:latin typeface="Century Gothic"/>
              <a:cs typeface="Century Gothic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4815966" y="3265828"/>
            <a:ext cx="3127375" cy="15100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875" marR="37465">
              <a:lnSpc>
                <a:spcPct val="100000"/>
              </a:lnSpc>
            </a:pPr>
            <a:r>
              <a:rPr sz="2800" spc="-15" dirty="0">
                <a:solidFill>
                  <a:srgbClr val="93C500"/>
                </a:solidFill>
                <a:latin typeface="Century Gothic"/>
                <a:cs typeface="Century Gothic"/>
              </a:rPr>
              <a:t>L</a:t>
            </a:r>
            <a:r>
              <a:rPr sz="2800" spc="0" dirty="0">
                <a:solidFill>
                  <a:srgbClr val="93C500"/>
                </a:solidFill>
                <a:latin typeface="Century Gothic"/>
                <a:cs typeface="Century Gothic"/>
              </a:rPr>
              <a:t>i</a:t>
            </a:r>
            <a:r>
              <a:rPr sz="2800" spc="-15" dirty="0">
                <a:solidFill>
                  <a:srgbClr val="93C500"/>
                </a:solidFill>
                <a:latin typeface="Century Gothic"/>
                <a:cs typeface="Century Gothic"/>
              </a:rPr>
              <a:t>-Io</a:t>
            </a:r>
            <a:r>
              <a:rPr sz="2800" spc="-20" dirty="0">
                <a:solidFill>
                  <a:srgbClr val="93C500"/>
                </a:solidFill>
                <a:latin typeface="Century Gothic"/>
                <a:cs typeface="Century Gothic"/>
              </a:rPr>
              <a:t>n</a:t>
            </a:r>
            <a:r>
              <a:rPr sz="2800" spc="-5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2800" spc="-20" dirty="0">
                <a:solidFill>
                  <a:srgbClr val="93C500"/>
                </a:solidFill>
                <a:latin typeface="Century Gothic"/>
                <a:cs typeface="Century Gothic"/>
              </a:rPr>
              <a:t>(</a:t>
            </a:r>
            <a:r>
              <a:rPr sz="2800" spc="-10" dirty="0">
                <a:solidFill>
                  <a:srgbClr val="93C500"/>
                </a:solidFill>
                <a:latin typeface="Century Gothic"/>
                <a:cs typeface="Century Gothic"/>
              </a:rPr>
              <a:t>L</a:t>
            </a:r>
            <a:r>
              <a:rPr sz="2800" dirty="0">
                <a:solidFill>
                  <a:srgbClr val="93C500"/>
                </a:solidFill>
                <a:latin typeface="Century Gothic"/>
                <a:cs typeface="Century Gothic"/>
              </a:rPr>
              <a:t>i</a:t>
            </a:r>
            <a:r>
              <a:rPr sz="2800" spc="-15" dirty="0">
                <a:solidFill>
                  <a:srgbClr val="93C500"/>
                </a:solidFill>
                <a:latin typeface="Century Gothic"/>
                <a:cs typeface="Century Gothic"/>
              </a:rPr>
              <a:t>th</a:t>
            </a:r>
            <a:r>
              <a:rPr sz="2800" dirty="0">
                <a:solidFill>
                  <a:srgbClr val="93C500"/>
                </a:solidFill>
                <a:latin typeface="Century Gothic"/>
                <a:cs typeface="Century Gothic"/>
              </a:rPr>
              <a:t>i</a:t>
            </a:r>
            <a:r>
              <a:rPr sz="2800" spc="-25" dirty="0">
                <a:solidFill>
                  <a:srgbClr val="93C500"/>
                </a:solidFill>
                <a:latin typeface="Century Gothic"/>
                <a:cs typeface="Century Gothic"/>
              </a:rPr>
              <a:t>um</a:t>
            </a:r>
            <a:r>
              <a:rPr sz="2800" spc="-40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2800" spc="-15" dirty="0">
                <a:solidFill>
                  <a:srgbClr val="93C500"/>
                </a:solidFill>
                <a:latin typeface="Century Gothic"/>
                <a:cs typeface="Century Gothic"/>
              </a:rPr>
              <a:t>Ion)</a:t>
            </a:r>
            <a:r>
              <a:rPr sz="2800" spc="-10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2800" spc="-20" dirty="0">
                <a:solidFill>
                  <a:srgbClr val="93C500"/>
                </a:solidFill>
                <a:latin typeface="Century Gothic"/>
                <a:cs typeface="Century Gothic"/>
              </a:rPr>
              <a:t>Batter</a:t>
            </a:r>
            <a:r>
              <a:rPr sz="2800" spc="-15" dirty="0">
                <a:solidFill>
                  <a:srgbClr val="93C500"/>
                </a:solidFill>
                <a:latin typeface="Century Gothic"/>
                <a:cs typeface="Century Gothic"/>
              </a:rPr>
              <a:t>y</a:t>
            </a:r>
            <a:r>
              <a:rPr sz="2800" spc="25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2800" spc="-20" dirty="0">
                <a:solidFill>
                  <a:srgbClr val="93C500"/>
                </a:solidFill>
                <a:latin typeface="Century Gothic"/>
                <a:cs typeface="Century Gothic"/>
              </a:rPr>
              <a:t>Type</a:t>
            </a:r>
            <a:endParaRPr sz="2800">
              <a:latin typeface="Century Gothic"/>
              <a:cs typeface="Century Gothic"/>
            </a:endParaRPr>
          </a:p>
          <a:p>
            <a:pPr marL="12700" marR="5080">
              <a:lnSpc>
                <a:spcPct val="80100"/>
              </a:lnSpc>
              <a:spcBef>
                <a:spcPts val="885"/>
              </a:spcBef>
            </a:pPr>
            <a:r>
              <a:rPr sz="1200" spc="-20" dirty="0">
                <a:solidFill>
                  <a:srgbClr val="424242"/>
                </a:solidFill>
                <a:latin typeface="Century Gothic"/>
                <a:cs typeface="Century Gothic"/>
              </a:rPr>
              <a:t>T</a:t>
            </a:r>
            <a:r>
              <a:rPr sz="1200" dirty="0">
                <a:solidFill>
                  <a:srgbClr val="424242"/>
                </a:solidFill>
                <a:latin typeface="Century Gothic"/>
                <a:cs typeface="Century Gothic"/>
              </a:rPr>
              <a:t>his</a:t>
            </a:r>
            <a:r>
              <a:rPr sz="1200" spc="15" dirty="0">
                <a:solidFill>
                  <a:srgbClr val="424242"/>
                </a:solidFill>
                <a:latin typeface="Century Gothic"/>
                <a:cs typeface="Century Gothic"/>
              </a:rPr>
              <a:t> </a:t>
            </a:r>
            <a:r>
              <a:rPr sz="1200" spc="-5" dirty="0">
                <a:solidFill>
                  <a:srgbClr val="424242"/>
                </a:solidFill>
                <a:latin typeface="Century Gothic"/>
                <a:cs typeface="Century Gothic"/>
              </a:rPr>
              <a:t>i</a:t>
            </a:r>
            <a:r>
              <a:rPr sz="1200" dirty="0">
                <a:solidFill>
                  <a:srgbClr val="424242"/>
                </a:solidFill>
                <a:latin typeface="Century Gothic"/>
                <a:cs typeface="Century Gothic"/>
              </a:rPr>
              <a:t>s</a:t>
            </a:r>
            <a:r>
              <a:rPr sz="1200" spc="-10" dirty="0">
                <a:solidFill>
                  <a:srgbClr val="424242"/>
                </a:solidFill>
                <a:latin typeface="Century Gothic"/>
                <a:cs typeface="Century Gothic"/>
              </a:rPr>
              <a:t> </a:t>
            </a:r>
            <a:r>
              <a:rPr sz="1200" spc="-30" dirty="0">
                <a:solidFill>
                  <a:srgbClr val="424242"/>
                </a:solidFill>
                <a:latin typeface="Century Gothic"/>
                <a:cs typeface="Century Gothic"/>
              </a:rPr>
              <a:t>t</a:t>
            </a:r>
            <a:r>
              <a:rPr sz="1200" spc="-10" dirty="0">
                <a:solidFill>
                  <a:srgbClr val="424242"/>
                </a:solidFill>
                <a:latin typeface="Century Gothic"/>
                <a:cs typeface="Century Gothic"/>
              </a:rPr>
              <a:t>he</a:t>
            </a:r>
            <a:r>
              <a:rPr sz="1200" spc="35" dirty="0">
                <a:solidFill>
                  <a:srgbClr val="424242"/>
                </a:solidFill>
                <a:latin typeface="Century Gothic"/>
                <a:cs typeface="Century Gothic"/>
              </a:rPr>
              <a:t> </a:t>
            </a:r>
            <a:r>
              <a:rPr sz="1200" spc="-10" dirty="0">
                <a:solidFill>
                  <a:srgbClr val="424242"/>
                </a:solidFill>
                <a:latin typeface="Century Gothic"/>
                <a:cs typeface="Century Gothic"/>
              </a:rPr>
              <a:t>ne</a:t>
            </a:r>
            <a:r>
              <a:rPr sz="1200" dirty="0">
                <a:solidFill>
                  <a:srgbClr val="424242"/>
                </a:solidFill>
                <a:latin typeface="Century Gothic"/>
                <a:cs typeface="Century Gothic"/>
              </a:rPr>
              <a:t>w</a:t>
            </a:r>
            <a:r>
              <a:rPr sz="1200" spc="-10" dirty="0">
                <a:solidFill>
                  <a:srgbClr val="424242"/>
                </a:solidFill>
                <a:latin typeface="Century Gothic"/>
                <a:cs typeface="Century Gothic"/>
              </a:rPr>
              <a:t>est </a:t>
            </a:r>
            <a:r>
              <a:rPr sz="1200" spc="-30" dirty="0">
                <a:solidFill>
                  <a:srgbClr val="424242"/>
                </a:solidFill>
                <a:latin typeface="Century Gothic"/>
                <a:cs typeface="Century Gothic"/>
              </a:rPr>
              <a:t>t</a:t>
            </a:r>
            <a:r>
              <a:rPr sz="1200" spc="-10" dirty="0">
                <a:solidFill>
                  <a:srgbClr val="424242"/>
                </a:solidFill>
                <a:latin typeface="Century Gothic"/>
                <a:cs typeface="Century Gothic"/>
              </a:rPr>
              <a:t>echn</a:t>
            </a:r>
            <a:r>
              <a:rPr sz="1200" spc="-20" dirty="0">
                <a:solidFill>
                  <a:srgbClr val="424242"/>
                </a:solidFill>
                <a:latin typeface="Century Gothic"/>
                <a:cs typeface="Century Gothic"/>
              </a:rPr>
              <a:t>o</a:t>
            </a:r>
            <a:r>
              <a:rPr sz="1200" spc="20" dirty="0">
                <a:solidFill>
                  <a:srgbClr val="424242"/>
                </a:solidFill>
                <a:latin typeface="Century Gothic"/>
                <a:cs typeface="Century Gothic"/>
              </a:rPr>
              <a:t>l</a:t>
            </a:r>
            <a:r>
              <a:rPr sz="1200" spc="-20" dirty="0">
                <a:solidFill>
                  <a:srgbClr val="424242"/>
                </a:solidFill>
                <a:latin typeface="Century Gothic"/>
                <a:cs typeface="Century Gothic"/>
              </a:rPr>
              <a:t>o</a:t>
            </a:r>
            <a:r>
              <a:rPr sz="1200" spc="-10" dirty="0">
                <a:solidFill>
                  <a:srgbClr val="424242"/>
                </a:solidFill>
                <a:latin typeface="Century Gothic"/>
                <a:cs typeface="Century Gothic"/>
              </a:rPr>
              <a:t>gy</a:t>
            </a:r>
            <a:r>
              <a:rPr sz="1200" spc="15" dirty="0">
                <a:solidFill>
                  <a:srgbClr val="424242"/>
                </a:solidFill>
                <a:latin typeface="Century Gothic"/>
                <a:cs typeface="Century Gothic"/>
              </a:rPr>
              <a:t> </a:t>
            </a:r>
            <a:r>
              <a:rPr sz="1200" spc="-10" dirty="0">
                <a:solidFill>
                  <a:srgbClr val="424242"/>
                </a:solidFill>
                <a:latin typeface="Century Gothic"/>
                <a:cs typeface="Century Gothic"/>
              </a:rPr>
              <a:t>f</a:t>
            </a:r>
            <a:r>
              <a:rPr sz="1200" spc="-20" dirty="0">
                <a:solidFill>
                  <a:srgbClr val="424242"/>
                </a:solidFill>
                <a:latin typeface="Century Gothic"/>
                <a:cs typeface="Century Gothic"/>
              </a:rPr>
              <a:t>o</a:t>
            </a:r>
            <a:r>
              <a:rPr sz="1200" spc="-5" dirty="0">
                <a:solidFill>
                  <a:srgbClr val="424242"/>
                </a:solidFill>
                <a:latin typeface="Century Gothic"/>
                <a:cs typeface="Century Gothic"/>
              </a:rPr>
              <a:t>r</a:t>
            </a:r>
            <a:r>
              <a:rPr sz="1200" spc="10" dirty="0">
                <a:solidFill>
                  <a:srgbClr val="424242"/>
                </a:solidFill>
                <a:latin typeface="Century Gothic"/>
                <a:cs typeface="Century Gothic"/>
              </a:rPr>
              <a:t> </a:t>
            </a:r>
            <a:r>
              <a:rPr sz="1200" spc="-5" dirty="0">
                <a:solidFill>
                  <a:srgbClr val="424242"/>
                </a:solidFill>
                <a:latin typeface="Century Gothic"/>
                <a:cs typeface="Century Gothic"/>
              </a:rPr>
              <a:t>hi</a:t>
            </a:r>
            <a:r>
              <a:rPr sz="1200" spc="-15" dirty="0">
                <a:solidFill>
                  <a:srgbClr val="424242"/>
                </a:solidFill>
                <a:latin typeface="Century Gothic"/>
                <a:cs typeface="Century Gothic"/>
              </a:rPr>
              <a:t>g</a:t>
            </a:r>
            <a:r>
              <a:rPr sz="1200" dirty="0">
                <a:solidFill>
                  <a:srgbClr val="424242"/>
                </a:solidFill>
                <a:latin typeface="Century Gothic"/>
                <a:cs typeface="Century Gothic"/>
              </a:rPr>
              <a:t>h- </a:t>
            </a:r>
            <a:r>
              <a:rPr sz="1200" spc="-5" dirty="0">
                <a:solidFill>
                  <a:srgbClr val="424242"/>
                </a:solidFill>
                <a:latin typeface="Century Gothic"/>
                <a:cs typeface="Century Gothic"/>
              </a:rPr>
              <a:t>v</a:t>
            </a:r>
            <a:r>
              <a:rPr sz="1200" spc="-20" dirty="0">
                <a:solidFill>
                  <a:srgbClr val="424242"/>
                </a:solidFill>
                <a:latin typeface="Century Gothic"/>
                <a:cs typeface="Century Gothic"/>
              </a:rPr>
              <a:t>o</a:t>
            </a:r>
            <a:r>
              <a:rPr sz="1200" spc="20" dirty="0">
                <a:solidFill>
                  <a:srgbClr val="424242"/>
                </a:solidFill>
                <a:latin typeface="Century Gothic"/>
                <a:cs typeface="Century Gothic"/>
              </a:rPr>
              <a:t>l</a:t>
            </a:r>
            <a:r>
              <a:rPr sz="1200" spc="-30" dirty="0">
                <a:solidFill>
                  <a:srgbClr val="424242"/>
                </a:solidFill>
                <a:latin typeface="Century Gothic"/>
                <a:cs typeface="Century Gothic"/>
              </a:rPr>
              <a:t>t</a:t>
            </a:r>
            <a:r>
              <a:rPr sz="1200" spc="-5" dirty="0">
                <a:solidFill>
                  <a:srgbClr val="424242"/>
                </a:solidFill>
                <a:latin typeface="Century Gothic"/>
                <a:cs typeface="Century Gothic"/>
              </a:rPr>
              <a:t>a</a:t>
            </a:r>
            <a:r>
              <a:rPr sz="1200" spc="-10" dirty="0">
                <a:solidFill>
                  <a:srgbClr val="424242"/>
                </a:solidFill>
                <a:latin typeface="Century Gothic"/>
                <a:cs typeface="Century Gothic"/>
              </a:rPr>
              <a:t>ge</a:t>
            </a:r>
            <a:r>
              <a:rPr sz="1200" spc="20" dirty="0">
                <a:solidFill>
                  <a:srgbClr val="424242"/>
                </a:solidFill>
                <a:latin typeface="Century Gothic"/>
                <a:cs typeface="Century Gothic"/>
              </a:rPr>
              <a:t> </a:t>
            </a:r>
            <a:r>
              <a:rPr sz="1200" spc="-5" dirty="0">
                <a:solidFill>
                  <a:srgbClr val="424242"/>
                </a:solidFill>
                <a:latin typeface="Century Gothic"/>
                <a:cs typeface="Century Gothic"/>
              </a:rPr>
              <a:t>b</a:t>
            </a:r>
            <a:r>
              <a:rPr sz="1200" spc="-10" dirty="0">
                <a:solidFill>
                  <a:srgbClr val="424242"/>
                </a:solidFill>
                <a:latin typeface="Century Gothic"/>
                <a:cs typeface="Century Gothic"/>
              </a:rPr>
              <a:t>a</a:t>
            </a:r>
            <a:r>
              <a:rPr sz="1200" spc="-30" dirty="0">
                <a:solidFill>
                  <a:srgbClr val="424242"/>
                </a:solidFill>
                <a:latin typeface="Century Gothic"/>
                <a:cs typeface="Century Gothic"/>
              </a:rPr>
              <a:t>tt</a:t>
            </a:r>
            <a:r>
              <a:rPr sz="1200" spc="-10" dirty="0">
                <a:solidFill>
                  <a:srgbClr val="424242"/>
                </a:solidFill>
                <a:latin typeface="Century Gothic"/>
                <a:cs typeface="Century Gothic"/>
              </a:rPr>
              <a:t>eries</a:t>
            </a:r>
            <a:r>
              <a:rPr sz="1200" spc="50" dirty="0">
                <a:solidFill>
                  <a:srgbClr val="424242"/>
                </a:solidFill>
                <a:latin typeface="Century Gothic"/>
                <a:cs typeface="Century Gothic"/>
              </a:rPr>
              <a:t> </a:t>
            </a:r>
            <a:r>
              <a:rPr sz="1200" spc="-5" dirty="0">
                <a:solidFill>
                  <a:srgbClr val="424242"/>
                </a:solidFill>
                <a:latin typeface="Century Gothic"/>
                <a:cs typeface="Century Gothic"/>
              </a:rPr>
              <a:t>i</a:t>
            </a:r>
            <a:r>
              <a:rPr sz="1200" dirty="0">
                <a:solidFill>
                  <a:srgbClr val="424242"/>
                </a:solidFill>
                <a:latin typeface="Century Gothic"/>
                <a:cs typeface="Century Gothic"/>
              </a:rPr>
              <a:t>n</a:t>
            </a:r>
            <a:r>
              <a:rPr sz="1200" spc="10" dirty="0">
                <a:solidFill>
                  <a:srgbClr val="424242"/>
                </a:solidFill>
                <a:latin typeface="Century Gothic"/>
                <a:cs typeface="Century Gothic"/>
              </a:rPr>
              <a:t> </a:t>
            </a:r>
            <a:r>
              <a:rPr sz="1200" spc="-5" dirty="0">
                <a:solidFill>
                  <a:srgbClr val="424242"/>
                </a:solidFill>
                <a:latin typeface="Century Gothic"/>
                <a:cs typeface="Century Gothic"/>
              </a:rPr>
              <a:t>v</a:t>
            </a:r>
            <a:r>
              <a:rPr sz="1200" spc="-10" dirty="0">
                <a:solidFill>
                  <a:srgbClr val="424242"/>
                </a:solidFill>
                <a:latin typeface="Century Gothic"/>
                <a:cs typeface="Century Gothic"/>
              </a:rPr>
              <a:t>ehic</a:t>
            </a:r>
            <a:r>
              <a:rPr sz="1200" spc="20" dirty="0">
                <a:solidFill>
                  <a:srgbClr val="424242"/>
                </a:solidFill>
                <a:latin typeface="Century Gothic"/>
                <a:cs typeface="Century Gothic"/>
              </a:rPr>
              <a:t>l</a:t>
            </a:r>
            <a:r>
              <a:rPr sz="1200" dirty="0">
                <a:solidFill>
                  <a:srgbClr val="424242"/>
                </a:solidFill>
                <a:latin typeface="Century Gothic"/>
                <a:cs typeface="Century Gothic"/>
              </a:rPr>
              <a:t>e</a:t>
            </a:r>
            <a:r>
              <a:rPr sz="1200" spc="-10" dirty="0">
                <a:solidFill>
                  <a:srgbClr val="424242"/>
                </a:solidFill>
                <a:latin typeface="Century Gothic"/>
                <a:cs typeface="Century Gothic"/>
              </a:rPr>
              <a:t>s</a:t>
            </a:r>
            <a:r>
              <a:rPr sz="1200" spc="-5" dirty="0">
                <a:solidFill>
                  <a:srgbClr val="424242"/>
                </a:solidFill>
                <a:latin typeface="Century Gothic"/>
                <a:cs typeface="Century Gothic"/>
              </a:rPr>
              <a:t>.</a:t>
            </a:r>
            <a:r>
              <a:rPr sz="1200" dirty="0">
                <a:solidFill>
                  <a:srgbClr val="424242"/>
                </a:solidFill>
                <a:latin typeface="Century Gothic"/>
                <a:cs typeface="Century Gothic"/>
              </a:rPr>
              <a:t> </a:t>
            </a:r>
            <a:r>
              <a:rPr sz="1200" spc="-15" dirty="0">
                <a:solidFill>
                  <a:srgbClr val="424242"/>
                </a:solidFill>
                <a:latin typeface="Century Gothic"/>
                <a:cs typeface="Century Gothic"/>
              </a:rPr>
              <a:t> </a:t>
            </a:r>
            <a:r>
              <a:rPr sz="1200" spc="-20" dirty="0">
                <a:solidFill>
                  <a:srgbClr val="424242"/>
                </a:solidFill>
                <a:latin typeface="Century Gothic"/>
                <a:cs typeface="Century Gothic"/>
              </a:rPr>
              <a:t>T</a:t>
            </a:r>
            <a:r>
              <a:rPr sz="1200" spc="-10" dirty="0">
                <a:solidFill>
                  <a:srgbClr val="424242"/>
                </a:solidFill>
                <a:latin typeface="Century Gothic"/>
                <a:cs typeface="Century Gothic"/>
              </a:rPr>
              <a:t>hey</a:t>
            </a:r>
            <a:r>
              <a:rPr sz="1200" spc="5" dirty="0">
                <a:solidFill>
                  <a:srgbClr val="424242"/>
                </a:solidFill>
                <a:latin typeface="Century Gothic"/>
                <a:cs typeface="Century Gothic"/>
              </a:rPr>
              <a:t> </a:t>
            </a:r>
            <a:r>
              <a:rPr sz="1200" spc="-5" dirty="0">
                <a:solidFill>
                  <a:srgbClr val="424242"/>
                </a:solidFill>
                <a:latin typeface="Century Gothic"/>
                <a:cs typeface="Century Gothic"/>
              </a:rPr>
              <a:t>a</a:t>
            </a:r>
            <a:r>
              <a:rPr sz="1200" spc="-10" dirty="0">
                <a:solidFill>
                  <a:srgbClr val="424242"/>
                </a:solidFill>
                <a:latin typeface="Century Gothic"/>
                <a:cs typeface="Century Gothic"/>
              </a:rPr>
              <a:t>re</a:t>
            </a:r>
            <a:r>
              <a:rPr sz="1200" spc="-5" dirty="0">
                <a:solidFill>
                  <a:srgbClr val="424242"/>
                </a:solidFill>
                <a:latin typeface="Century Gothic"/>
                <a:cs typeface="Century Gothic"/>
              </a:rPr>
              <a:t> </a:t>
            </a:r>
            <a:r>
              <a:rPr sz="1200" spc="-10" dirty="0">
                <a:solidFill>
                  <a:srgbClr val="424242"/>
                </a:solidFill>
                <a:latin typeface="Century Gothic"/>
                <a:cs typeface="Century Gothic"/>
              </a:rPr>
              <a:t>fo</a:t>
            </a:r>
            <a:r>
              <a:rPr sz="1200" dirty="0">
                <a:solidFill>
                  <a:srgbClr val="424242"/>
                </a:solidFill>
                <a:latin typeface="Century Gothic"/>
                <a:cs typeface="Century Gothic"/>
              </a:rPr>
              <a:t>und</a:t>
            </a:r>
            <a:r>
              <a:rPr sz="1200" spc="15" dirty="0">
                <a:solidFill>
                  <a:srgbClr val="424242"/>
                </a:solidFill>
                <a:latin typeface="Century Gothic"/>
                <a:cs typeface="Century Gothic"/>
              </a:rPr>
              <a:t> </a:t>
            </a:r>
            <a:r>
              <a:rPr sz="1200" spc="-5" dirty="0">
                <a:solidFill>
                  <a:srgbClr val="424242"/>
                </a:solidFill>
                <a:latin typeface="Century Gothic"/>
                <a:cs typeface="Century Gothic"/>
              </a:rPr>
              <a:t>i</a:t>
            </a:r>
            <a:r>
              <a:rPr sz="1200" dirty="0">
                <a:solidFill>
                  <a:srgbClr val="424242"/>
                </a:solidFill>
                <a:latin typeface="Century Gothic"/>
                <a:cs typeface="Century Gothic"/>
              </a:rPr>
              <a:t>n P</a:t>
            </a:r>
            <a:r>
              <a:rPr sz="1200" spc="-10" dirty="0">
                <a:solidFill>
                  <a:srgbClr val="424242"/>
                </a:solidFill>
                <a:latin typeface="Century Gothic"/>
                <a:cs typeface="Century Gothic"/>
              </a:rPr>
              <a:t>H</a:t>
            </a:r>
            <a:r>
              <a:rPr sz="1200" spc="-5" dirty="0">
                <a:solidFill>
                  <a:srgbClr val="424242"/>
                </a:solidFill>
                <a:latin typeface="Century Gothic"/>
                <a:cs typeface="Century Gothic"/>
              </a:rPr>
              <a:t>E</a:t>
            </a:r>
            <a:r>
              <a:rPr sz="1200" spc="-15" dirty="0">
                <a:solidFill>
                  <a:srgbClr val="424242"/>
                </a:solidFill>
                <a:latin typeface="Century Gothic"/>
                <a:cs typeface="Century Gothic"/>
              </a:rPr>
              <a:t>V</a:t>
            </a:r>
            <a:r>
              <a:rPr sz="1200" dirty="0">
                <a:solidFill>
                  <a:srgbClr val="424242"/>
                </a:solidFill>
                <a:latin typeface="Century Gothic"/>
                <a:cs typeface="Century Gothic"/>
              </a:rPr>
              <a:t>,</a:t>
            </a:r>
            <a:r>
              <a:rPr sz="1200" spc="15" dirty="0">
                <a:solidFill>
                  <a:srgbClr val="424242"/>
                </a:solidFill>
                <a:latin typeface="Century Gothic"/>
                <a:cs typeface="Century Gothic"/>
              </a:rPr>
              <a:t> </a:t>
            </a:r>
            <a:r>
              <a:rPr sz="1200" spc="-5" dirty="0">
                <a:solidFill>
                  <a:srgbClr val="424242"/>
                </a:solidFill>
                <a:latin typeface="Century Gothic"/>
                <a:cs typeface="Century Gothic"/>
              </a:rPr>
              <a:t>a</a:t>
            </a:r>
            <a:r>
              <a:rPr sz="1200" dirty="0">
                <a:solidFill>
                  <a:srgbClr val="424242"/>
                </a:solidFill>
                <a:latin typeface="Century Gothic"/>
                <a:cs typeface="Century Gothic"/>
              </a:rPr>
              <a:t>nd</a:t>
            </a:r>
            <a:r>
              <a:rPr sz="1200" spc="15" dirty="0">
                <a:solidFill>
                  <a:srgbClr val="424242"/>
                </a:solidFill>
                <a:latin typeface="Century Gothic"/>
                <a:cs typeface="Century Gothic"/>
              </a:rPr>
              <a:t> </a:t>
            </a:r>
            <a:r>
              <a:rPr sz="1200" spc="-10" dirty="0">
                <a:solidFill>
                  <a:srgbClr val="424242"/>
                </a:solidFill>
                <a:latin typeface="Century Gothic"/>
                <a:cs typeface="Century Gothic"/>
              </a:rPr>
              <a:t>F</a:t>
            </a:r>
            <a:r>
              <a:rPr sz="1200" dirty="0">
                <a:solidFill>
                  <a:srgbClr val="424242"/>
                </a:solidFill>
                <a:latin typeface="Century Gothic"/>
                <a:cs typeface="Century Gothic"/>
              </a:rPr>
              <a:t>CE</a:t>
            </a:r>
            <a:r>
              <a:rPr sz="1200" spc="-20" dirty="0">
                <a:solidFill>
                  <a:srgbClr val="424242"/>
                </a:solidFill>
                <a:latin typeface="Century Gothic"/>
                <a:cs typeface="Century Gothic"/>
              </a:rPr>
              <a:t>V</a:t>
            </a:r>
            <a:r>
              <a:rPr sz="1200" dirty="0">
                <a:solidFill>
                  <a:srgbClr val="424242"/>
                </a:solidFill>
                <a:latin typeface="Century Gothic"/>
                <a:cs typeface="Century Gothic"/>
              </a:rPr>
              <a:t>,</a:t>
            </a:r>
            <a:r>
              <a:rPr sz="1200" spc="25" dirty="0">
                <a:solidFill>
                  <a:srgbClr val="424242"/>
                </a:solidFill>
                <a:latin typeface="Century Gothic"/>
                <a:cs typeface="Century Gothic"/>
              </a:rPr>
              <a:t> </a:t>
            </a:r>
            <a:r>
              <a:rPr sz="1200" spc="-5" dirty="0">
                <a:solidFill>
                  <a:srgbClr val="424242"/>
                </a:solidFill>
                <a:latin typeface="Century Gothic"/>
                <a:cs typeface="Century Gothic"/>
              </a:rPr>
              <a:t>b</a:t>
            </a:r>
            <a:r>
              <a:rPr sz="1200" dirty="0">
                <a:solidFill>
                  <a:srgbClr val="424242"/>
                </a:solidFill>
                <a:latin typeface="Century Gothic"/>
                <a:cs typeface="Century Gothic"/>
              </a:rPr>
              <a:t>ut</a:t>
            </a:r>
            <a:r>
              <a:rPr sz="1200" spc="-10" dirty="0">
                <a:solidFill>
                  <a:srgbClr val="424242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424242"/>
                </a:solidFill>
                <a:latin typeface="Century Gothic"/>
                <a:cs typeface="Century Gothic"/>
              </a:rPr>
              <a:t>can</a:t>
            </a:r>
            <a:r>
              <a:rPr sz="1200" spc="5" dirty="0">
                <a:solidFill>
                  <a:srgbClr val="424242"/>
                </a:solidFill>
                <a:latin typeface="Century Gothic"/>
                <a:cs typeface="Century Gothic"/>
              </a:rPr>
              <a:t> </a:t>
            </a:r>
            <a:r>
              <a:rPr sz="1200" spc="-5" dirty="0">
                <a:solidFill>
                  <a:srgbClr val="424242"/>
                </a:solidFill>
                <a:latin typeface="Century Gothic"/>
                <a:cs typeface="Century Gothic"/>
              </a:rPr>
              <a:t>a</a:t>
            </a:r>
            <a:r>
              <a:rPr sz="1200" spc="20" dirty="0">
                <a:solidFill>
                  <a:srgbClr val="424242"/>
                </a:solidFill>
                <a:latin typeface="Century Gothic"/>
                <a:cs typeface="Century Gothic"/>
              </a:rPr>
              <a:t>l</a:t>
            </a:r>
            <a:r>
              <a:rPr sz="1200" spc="-5" dirty="0">
                <a:solidFill>
                  <a:srgbClr val="424242"/>
                </a:solidFill>
                <a:latin typeface="Century Gothic"/>
                <a:cs typeface="Century Gothic"/>
              </a:rPr>
              <a:t>s</a:t>
            </a:r>
            <a:r>
              <a:rPr sz="1200" dirty="0">
                <a:solidFill>
                  <a:srgbClr val="424242"/>
                </a:solidFill>
                <a:latin typeface="Century Gothic"/>
                <a:cs typeface="Century Gothic"/>
              </a:rPr>
              <a:t>o</a:t>
            </a:r>
            <a:r>
              <a:rPr sz="1200" spc="-15" dirty="0">
                <a:solidFill>
                  <a:srgbClr val="424242"/>
                </a:solidFill>
                <a:latin typeface="Century Gothic"/>
                <a:cs typeface="Century Gothic"/>
              </a:rPr>
              <a:t> </a:t>
            </a:r>
            <a:r>
              <a:rPr sz="1200" spc="-5" dirty="0">
                <a:solidFill>
                  <a:srgbClr val="424242"/>
                </a:solidFill>
                <a:latin typeface="Century Gothic"/>
                <a:cs typeface="Century Gothic"/>
              </a:rPr>
              <a:t>b</a:t>
            </a:r>
            <a:r>
              <a:rPr sz="1200" dirty="0">
                <a:solidFill>
                  <a:srgbClr val="424242"/>
                </a:solidFill>
                <a:latin typeface="Century Gothic"/>
                <a:cs typeface="Century Gothic"/>
              </a:rPr>
              <a:t>e </a:t>
            </a:r>
            <a:r>
              <a:rPr sz="1200" spc="-10" dirty="0">
                <a:solidFill>
                  <a:srgbClr val="424242"/>
                </a:solidFill>
                <a:latin typeface="Century Gothic"/>
                <a:cs typeface="Century Gothic"/>
              </a:rPr>
              <a:t>f</a:t>
            </a:r>
            <a:r>
              <a:rPr sz="1200" spc="-20" dirty="0">
                <a:solidFill>
                  <a:srgbClr val="424242"/>
                </a:solidFill>
                <a:latin typeface="Century Gothic"/>
                <a:cs typeface="Century Gothic"/>
              </a:rPr>
              <a:t>o</a:t>
            </a:r>
            <a:r>
              <a:rPr sz="1200" spc="-10" dirty="0">
                <a:solidFill>
                  <a:srgbClr val="424242"/>
                </a:solidFill>
                <a:latin typeface="Century Gothic"/>
                <a:cs typeface="Century Gothic"/>
              </a:rPr>
              <a:t>und</a:t>
            </a:r>
            <a:r>
              <a:rPr sz="1200" spc="20" dirty="0">
                <a:solidFill>
                  <a:srgbClr val="424242"/>
                </a:solidFill>
                <a:latin typeface="Century Gothic"/>
                <a:cs typeface="Century Gothic"/>
              </a:rPr>
              <a:t> </a:t>
            </a:r>
            <a:r>
              <a:rPr sz="1200" spc="-5" dirty="0">
                <a:solidFill>
                  <a:srgbClr val="424242"/>
                </a:solidFill>
                <a:latin typeface="Century Gothic"/>
                <a:cs typeface="Century Gothic"/>
              </a:rPr>
              <a:t>i</a:t>
            </a:r>
            <a:r>
              <a:rPr sz="1200" dirty="0">
                <a:solidFill>
                  <a:srgbClr val="424242"/>
                </a:solidFill>
                <a:latin typeface="Century Gothic"/>
                <a:cs typeface="Century Gothic"/>
              </a:rPr>
              <a:t>n </a:t>
            </a:r>
            <a:r>
              <a:rPr sz="1200" spc="-10" dirty="0">
                <a:solidFill>
                  <a:srgbClr val="424242"/>
                </a:solidFill>
                <a:latin typeface="Century Gothic"/>
                <a:cs typeface="Century Gothic"/>
              </a:rPr>
              <a:t>new</a:t>
            </a:r>
            <a:r>
              <a:rPr sz="1200" dirty="0">
                <a:solidFill>
                  <a:srgbClr val="424242"/>
                </a:solidFill>
                <a:latin typeface="Century Gothic"/>
                <a:cs typeface="Century Gothic"/>
              </a:rPr>
              <a:t> </a:t>
            </a:r>
            <a:r>
              <a:rPr sz="1200" spc="-5" dirty="0">
                <a:solidFill>
                  <a:srgbClr val="424242"/>
                </a:solidFill>
                <a:latin typeface="Century Gothic"/>
                <a:cs typeface="Century Gothic"/>
              </a:rPr>
              <a:t>H</a:t>
            </a:r>
            <a:r>
              <a:rPr sz="1200" dirty="0">
                <a:solidFill>
                  <a:srgbClr val="424242"/>
                </a:solidFill>
                <a:latin typeface="Century Gothic"/>
                <a:cs typeface="Century Gothic"/>
              </a:rPr>
              <a:t>EV</a:t>
            </a:r>
            <a:r>
              <a:rPr sz="1200" spc="-5" dirty="0">
                <a:solidFill>
                  <a:srgbClr val="424242"/>
                </a:solidFill>
                <a:latin typeface="Century Gothic"/>
                <a:cs typeface="Century Gothic"/>
              </a:rPr>
              <a:t> a</a:t>
            </a:r>
            <a:r>
              <a:rPr sz="1200" spc="-10" dirty="0">
                <a:solidFill>
                  <a:srgbClr val="424242"/>
                </a:solidFill>
                <a:latin typeface="Century Gothic"/>
                <a:cs typeface="Century Gothic"/>
              </a:rPr>
              <a:t>nd</a:t>
            </a:r>
            <a:r>
              <a:rPr sz="1200" spc="15" dirty="0">
                <a:solidFill>
                  <a:srgbClr val="424242"/>
                </a:solidFill>
                <a:latin typeface="Century Gothic"/>
                <a:cs typeface="Century Gothic"/>
              </a:rPr>
              <a:t> </a:t>
            </a:r>
            <a:r>
              <a:rPr sz="1200" spc="-5" dirty="0">
                <a:solidFill>
                  <a:srgbClr val="424242"/>
                </a:solidFill>
                <a:latin typeface="Century Gothic"/>
                <a:cs typeface="Century Gothic"/>
              </a:rPr>
              <a:t>B</a:t>
            </a:r>
            <a:r>
              <a:rPr sz="1200" dirty="0">
                <a:solidFill>
                  <a:srgbClr val="424242"/>
                </a:solidFill>
                <a:latin typeface="Century Gothic"/>
                <a:cs typeface="Century Gothic"/>
              </a:rPr>
              <a:t>EV</a:t>
            </a:r>
            <a:r>
              <a:rPr sz="1200" spc="-5" dirty="0">
                <a:solidFill>
                  <a:srgbClr val="424242"/>
                </a:solidFill>
                <a:latin typeface="Century Gothic"/>
                <a:cs typeface="Century Gothic"/>
              </a:rPr>
              <a:t> a</a:t>
            </a:r>
            <a:r>
              <a:rPr sz="1200" dirty="0">
                <a:solidFill>
                  <a:srgbClr val="424242"/>
                </a:solidFill>
                <a:latin typeface="Century Gothic"/>
                <a:cs typeface="Century Gothic"/>
              </a:rPr>
              <a:t>s </a:t>
            </a:r>
            <a:r>
              <a:rPr sz="1200" spc="10" dirty="0">
                <a:solidFill>
                  <a:srgbClr val="424242"/>
                </a:solidFill>
                <a:latin typeface="Century Gothic"/>
                <a:cs typeface="Century Gothic"/>
              </a:rPr>
              <a:t>w</a:t>
            </a:r>
            <a:r>
              <a:rPr sz="1200" dirty="0">
                <a:solidFill>
                  <a:srgbClr val="424242"/>
                </a:solidFill>
                <a:latin typeface="Century Gothic"/>
                <a:cs typeface="Century Gothic"/>
              </a:rPr>
              <a:t>e</a:t>
            </a:r>
            <a:r>
              <a:rPr sz="1200" spc="10" dirty="0">
                <a:solidFill>
                  <a:srgbClr val="424242"/>
                </a:solidFill>
                <a:latin typeface="Century Gothic"/>
                <a:cs typeface="Century Gothic"/>
              </a:rPr>
              <a:t>ll</a:t>
            </a:r>
            <a:r>
              <a:rPr sz="1200" spc="-5" dirty="0">
                <a:solidFill>
                  <a:srgbClr val="424242"/>
                </a:solidFill>
                <a:latin typeface="Century Gothic"/>
                <a:cs typeface="Century Gothic"/>
              </a:rPr>
              <a:t>.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4815966" y="4927159"/>
            <a:ext cx="3127375" cy="3244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150"/>
              </a:lnSpc>
            </a:pPr>
            <a:r>
              <a:rPr sz="1200" spc="-20" dirty="0">
                <a:solidFill>
                  <a:srgbClr val="424242"/>
                </a:solidFill>
                <a:latin typeface="Century Gothic"/>
                <a:cs typeface="Century Gothic"/>
              </a:rPr>
              <a:t>T</a:t>
            </a:r>
            <a:r>
              <a:rPr sz="1200" spc="-10" dirty="0">
                <a:solidFill>
                  <a:srgbClr val="424242"/>
                </a:solidFill>
                <a:latin typeface="Century Gothic"/>
                <a:cs typeface="Century Gothic"/>
              </a:rPr>
              <a:t>here</a:t>
            </a:r>
            <a:r>
              <a:rPr sz="1200" spc="10" dirty="0">
                <a:solidFill>
                  <a:srgbClr val="424242"/>
                </a:solidFill>
                <a:latin typeface="Century Gothic"/>
                <a:cs typeface="Century Gothic"/>
              </a:rPr>
              <a:t> w</a:t>
            </a:r>
            <a:r>
              <a:rPr sz="1200" spc="-5" dirty="0">
                <a:solidFill>
                  <a:srgbClr val="424242"/>
                </a:solidFill>
                <a:latin typeface="Century Gothic"/>
                <a:cs typeface="Century Gothic"/>
              </a:rPr>
              <a:t>i</a:t>
            </a:r>
            <a:r>
              <a:rPr sz="1200" spc="10" dirty="0">
                <a:solidFill>
                  <a:srgbClr val="424242"/>
                </a:solidFill>
                <a:latin typeface="Century Gothic"/>
                <a:cs typeface="Century Gothic"/>
              </a:rPr>
              <a:t>l</a:t>
            </a:r>
            <a:r>
              <a:rPr sz="1200" dirty="0">
                <a:solidFill>
                  <a:srgbClr val="424242"/>
                </a:solidFill>
                <a:latin typeface="Century Gothic"/>
                <a:cs typeface="Century Gothic"/>
              </a:rPr>
              <a:t>l</a:t>
            </a:r>
            <a:r>
              <a:rPr sz="1200" spc="-35" dirty="0">
                <a:solidFill>
                  <a:srgbClr val="424242"/>
                </a:solidFill>
                <a:latin typeface="Century Gothic"/>
                <a:cs typeface="Century Gothic"/>
              </a:rPr>
              <a:t> </a:t>
            </a:r>
            <a:r>
              <a:rPr sz="1200" spc="-5" dirty="0">
                <a:solidFill>
                  <a:srgbClr val="424242"/>
                </a:solidFill>
                <a:latin typeface="Century Gothic"/>
                <a:cs typeface="Century Gothic"/>
              </a:rPr>
              <a:t>b</a:t>
            </a:r>
            <a:r>
              <a:rPr sz="1200" dirty="0">
                <a:solidFill>
                  <a:srgbClr val="424242"/>
                </a:solidFill>
                <a:latin typeface="Century Gothic"/>
                <a:cs typeface="Century Gothic"/>
              </a:rPr>
              <a:t>e a</a:t>
            </a:r>
            <a:r>
              <a:rPr sz="1200" spc="10" dirty="0">
                <a:solidFill>
                  <a:srgbClr val="424242"/>
                </a:solidFill>
                <a:latin typeface="Century Gothic"/>
                <a:cs typeface="Century Gothic"/>
              </a:rPr>
              <a:t> </a:t>
            </a:r>
            <a:r>
              <a:rPr sz="1200" spc="-5" dirty="0">
                <a:solidFill>
                  <a:srgbClr val="424242"/>
                </a:solidFill>
                <a:latin typeface="Century Gothic"/>
                <a:cs typeface="Century Gothic"/>
              </a:rPr>
              <a:t>signi</a:t>
            </a:r>
            <a:r>
              <a:rPr sz="1200" spc="-10" dirty="0">
                <a:solidFill>
                  <a:srgbClr val="424242"/>
                </a:solidFill>
                <a:latin typeface="Century Gothic"/>
                <a:cs typeface="Century Gothic"/>
              </a:rPr>
              <a:t>f</a:t>
            </a:r>
            <a:r>
              <a:rPr sz="1200" spc="-5" dirty="0">
                <a:solidFill>
                  <a:srgbClr val="424242"/>
                </a:solidFill>
                <a:latin typeface="Century Gothic"/>
                <a:cs typeface="Century Gothic"/>
              </a:rPr>
              <a:t>i</a:t>
            </a:r>
            <a:r>
              <a:rPr sz="1200" dirty="0">
                <a:solidFill>
                  <a:srgbClr val="424242"/>
                </a:solidFill>
                <a:latin typeface="Century Gothic"/>
                <a:cs typeface="Century Gothic"/>
              </a:rPr>
              <a:t>c</a:t>
            </a:r>
            <a:r>
              <a:rPr sz="1200" spc="-5" dirty="0">
                <a:solidFill>
                  <a:srgbClr val="424242"/>
                </a:solidFill>
                <a:latin typeface="Century Gothic"/>
                <a:cs typeface="Century Gothic"/>
              </a:rPr>
              <a:t>a</a:t>
            </a:r>
            <a:r>
              <a:rPr sz="1200" spc="-10" dirty="0">
                <a:solidFill>
                  <a:srgbClr val="424242"/>
                </a:solidFill>
                <a:latin typeface="Century Gothic"/>
                <a:cs typeface="Century Gothic"/>
              </a:rPr>
              <a:t>nt</a:t>
            </a:r>
            <a:r>
              <a:rPr sz="1200" spc="15" dirty="0">
                <a:solidFill>
                  <a:srgbClr val="424242"/>
                </a:solidFill>
                <a:latin typeface="Century Gothic"/>
                <a:cs typeface="Century Gothic"/>
              </a:rPr>
              <a:t> </a:t>
            </a:r>
            <a:r>
              <a:rPr sz="1200" spc="-5" dirty="0">
                <a:solidFill>
                  <a:srgbClr val="424242"/>
                </a:solidFill>
                <a:latin typeface="Century Gothic"/>
                <a:cs typeface="Century Gothic"/>
              </a:rPr>
              <a:t>in</a:t>
            </a:r>
            <a:r>
              <a:rPr sz="1200" dirty="0">
                <a:solidFill>
                  <a:srgbClr val="424242"/>
                </a:solidFill>
                <a:latin typeface="Century Gothic"/>
                <a:cs typeface="Century Gothic"/>
              </a:rPr>
              <a:t>c</a:t>
            </a:r>
            <a:r>
              <a:rPr sz="1200" spc="-10" dirty="0">
                <a:solidFill>
                  <a:srgbClr val="424242"/>
                </a:solidFill>
                <a:latin typeface="Century Gothic"/>
                <a:cs typeface="Century Gothic"/>
              </a:rPr>
              <a:t>re</a:t>
            </a:r>
            <a:r>
              <a:rPr sz="1200" spc="-15" dirty="0">
                <a:solidFill>
                  <a:srgbClr val="424242"/>
                </a:solidFill>
                <a:latin typeface="Century Gothic"/>
                <a:cs typeface="Century Gothic"/>
              </a:rPr>
              <a:t>a</a:t>
            </a:r>
            <a:r>
              <a:rPr sz="1200" spc="-5" dirty="0">
                <a:solidFill>
                  <a:srgbClr val="424242"/>
                </a:solidFill>
                <a:latin typeface="Century Gothic"/>
                <a:cs typeface="Century Gothic"/>
              </a:rPr>
              <a:t>s</a:t>
            </a:r>
            <a:r>
              <a:rPr sz="1200" dirty="0">
                <a:solidFill>
                  <a:srgbClr val="424242"/>
                </a:solidFill>
                <a:latin typeface="Century Gothic"/>
                <a:cs typeface="Century Gothic"/>
              </a:rPr>
              <a:t>e</a:t>
            </a:r>
            <a:r>
              <a:rPr sz="1200" spc="5" dirty="0">
                <a:solidFill>
                  <a:srgbClr val="424242"/>
                </a:solidFill>
                <a:latin typeface="Century Gothic"/>
                <a:cs typeface="Century Gothic"/>
              </a:rPr>
              <a:t> </a:t>
            </a:r>
            <a:r>
              <a:rPr sz="1200" spc="-5" dirty="0">
                <a:solidFill>
                  <a:srgbClr val="424242"/>
                </a:solidFill>
                <a:latin typeface="Century Gothic"/>
                <a:cs typeface="Century Gothic"/>
              </a:rPr>
              <a:t>i</a:t>
            </a:r>
            <a:r>
              <a:rPr sz="1200" dirty="0">
                <a:solidFill>
                  <a:srgbClr val="424242"/>
                </a:solidFill>
                <a:latin typeface="Century Gothic"/>
                <a:cs typeface="Century Gothic"/>
              </a:rPr>
              <a:t>n L</a:t>
            </a:r>
            <a:r>
              <a:rPr sz="1200" spc="10" dirty="0">
                <a:solidFill>
                  <a:srgbClr val="424242"/>
                </a:solidFill>
                <a:latin typeface="Century Gothic"/>
                <a:cs typeface="Century Gothic"/>
              </a:rPr>
              <a:t>i</a:t>
            </a:r>
            <a:r>
              <a:rPr sz="1200" spc="-5" dirty="0">
                <a:solidFill>
                  <a:srgbClr val="424242"/>
                </a:solidFill>
                <a:latin typeface="Century Gothic"/>
                <a:cs typeface="Century Gothic"/>
              </a:rPr>
              <a:t>-</a:t>
            </a:r>
            <a:r>
              <a:rPr sz="1200" spc="25" dirty="0">
                <a:solidFill>
                  <a:srgbClr val="424242"/>
                </a:solidFill>
                <a:latin typeface="Century Gothic"/>
                <a:cs typeface="Century Gothic"/>
              </a:rPr>
              <a:t>I</a:t>
            </a:r>
            <a:r>
              <a:rPr sz="1200" spc="-20" dirty="0">
                <a:solidFill>
                  <a:srgbClr val="424242"/>
                </a:solidFill>
                <a:latin typeface="Century Gothic"/>
                <a:cs typeface="Century Gothic"/>
              </a:rPr>
              <a:t>o</a:t>
            </a:r>
            <a:r>
              <a:rPr sz="1200" spc="-10" dirty="0">
                <a:solidFill>
                  <a:srgbClr val="424242"/>
                </a:solidFill>
                <a:latin typeface="Century Gothic"/>
                <a:cs typeface="Century Gothic"/>
              </a:rPr>
              <a:t>n</a:t>
            </a:r>
            <a:r>
              <a:rPr sz="1200" spc="-5" dirty="0">
                <a:solidFill>
                  <a:srgbClr val="424242"/>
                </a:solidFill>
                <a:latin typeface="Century Gothic"/>
                <a:cs typeface="Century Gothic"/>
              </a:rPr>
              <a:t> b</a:t>
            </a:r>
            <a:r>
              <a:rPr sz="1200" spc="-10" dirty="0">
                <a:solidFill>
                  <a:srgbClr val="424242"/>
                </a:solidFill>
                <a:latin typeface="Century Gothic"/>
                <a:cs typeface="Century Gothic"/>
              </a:rPr>
              <a:t>a</a:t>
            </a:r>
            <a:r>
              <a:rPr sz="1200" spc="-30" dirty="0">
                <a:solidFill>
                  <a:srgbClr val="424242"/>
                </a:solidFill>
                <a:latin typeface="Century Gothic"/>
                <a:cs typeface="Century Gothic"/>
              </a:rPr>
              <a:t>tt</a:t>
            </a:r>
            <a:r>
              <a:rPr sz="1200" spc="-10" dirty="0">
                <a:solidFill>
                  <a:srgbClr val="424242"/>
                </a:solidFill>
                <a:latin typeface="Century Gothic"/>
                <a:cs typeface="Century Gothic"/>
              </a:rPr>
              <a:t>eries</a:t>
            </a:r>
            <a:r>
              <a:rPr sz="1200" spc="50" dirty="0">
                <a:solidFill>
                  <a:srgbClr val="424242"/>
                </a:solidFill>
                <a:latin typeface="Century Gothic"/>
                <a:cs typeface="Century Gothic"/>
              </a:rPr>
              <a:t> </a:t>
            </a:r>
            <a:r>
              <a:rPr sz="1200" spc="-5" dirty="0">
                <a:solidFill>
                  <a:srgbClr val="424242"/>
                </a:solidFill>
                <a:latin typeface="Century Gothic"/>
                <a:cs typeface="Century Gothic"/>
              </a:rPr>
              <a:t>i</a:t>
            </a:r>
            <a:r>
              <a:rPr sz="1200" dirty="0">
                <a:solidFill>
                  <a:srgbClr val="424242"/>
                </a:solidFill>
                <a:latin typeface="Century Gothic"/>
                <a:cs typeface="Century Gothic"/>
              </a:rPr>
              <a:t>n </a:t>
            </a:r>
            <a:r>
              <a:rPr sz="1200" spc="-10" dirty="0">
                <a:solidFill>
                  <a:srgbClr val="424242"/>
                </a:solidFill>
                <a:latin typeface="Century Gothic"/>
                <a:cs typeface="Century Gothic"/>
              </a:rPr>
              <a:t>fu</a:t>
            </a:r>
            <a:r>
              <a:rPr sz="1200" spc="-30" dirty="0">
                <a:solidFill>
                  <a:srgbClr val="424242"/>
                </a:solidFill>
                <a:latin typeface="Century Gothic"/>
                <a:cs typeface="Century Gothic"/>
              </a:rPr>
              <a:t>t</a:t>
            </a:r>
            <a:r>
              <a:rPr sz="1200" spc="-10" dirty="0">
                <a:solidFill>
                  <a:srgbClr val="424242"/>
                </a:solidFill>
                <a:latin typeface="Century Gothic"/>
                <a:cs typeface="Century Gothic"/>
              </a:rPr>
              <a:t>ure</a:t>
            </a:r>
            <a:r>
              <a:rPr sz="1200" spc="25" dirty="0">
                <a:solidFill>
                  <a:srgbClr val="424242"/>
                </a:solidFill>
                <a:latin typeface="Century Gothic"/>
                <a:cs typeface="Century Gothic"/>
              </a:rPr>
              <a:t> </a:t>
            </a:r>
            <a:r>
              <a:rPr sz="1200" spc="-10" dirty="0">
                <a:solidFill>
                  <a:srgbClr val="424242"/>
                </a:solidFill>
                <a:latin typeface="Century Gothic"/>
                <a:cs typeface="Century Gothic"/>
              </a:rPr>
              <a:t>year</a:t>
            </a:r>
            <a:r>
              <a:rPr sz="1200" spc="5" dirty="0">
                <a:solidFill>
                  <a:srgbClr val="424242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424242"/>
                </a:solidFill>
                <a:latin typeface="Century Gothic"/>
                <a:cs typeface="Century Gothic"/>
              </a:rPr>
              <a:t>m</a:t>
            </a:r>
            <a:r>
              <a:rPr sz="1200" spc="-20" dirty="0">
                <a:solidFill>
                  <a:srgbClr val="424242"/>
                </a:solidFill>
                <a:latin typeface="Century Gothic"/>
                <a:cs typeface="Century Gothic"/>
              </a:rPr>
              <a:t>o</a:t>
            </a:r>
            <a:r>
              <a:rPr sz="1200" dirty="0">
                <a:solidFill>
                  <a:srgbClr val="424242"/>
                </a:solidFill>
                <a:latin typeface="Century Gothic"/>
                <a:cs typeface="Century Gothic"/>
              </a:rPr>
              <a:t>de</a:t>
            </a:r>
            <a:r>
              <a:rPr sz="1200" spc="10" dirty="0">
                <a:solidFill>
                  <a:srgbClr val="424242"/>
                </a:solidFill>
                <a:latin typeface="Century Gothic"/>
                <a:cs typeface="Century Gothic"/>
              </a:rPr>
              <a:t>l</a:t>
            </a:r>
            <a:r>
              <a:rPr sz="1200" spc="-5" dirty="0">
                <a:solidFill>
                  <a:srgbClr val="424242"/>
                </a:solidFill>
                <a:latin typeface="Century Gothic"/>
                <a:cs typeface="Century Gothic"/>
              </a:rPr>
              <a:t>s.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75" name="Footer Placeholder 74">
            <a:extLst>
              <a:ext uri="{FF2B5EF4-FFF2-40B4-BE49-F238E27FC236}">
                <a16:creationId xmlns:a16="http://schemas.microsoft.com/office/drawing/2014/main" id="{C1F8467E-37A6-4BE2-9B39-2516CC527EED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2700">
              <a:lnSpc>
                <a:spcPct val="100000"/>
              </a:lnSpc>
            </a:pPr>
            <a:r>
              <a:rPr lang="en-US" spc="-5"/>
              <a:t>Federal Fire Department San Diego Training</a:t>
            </a:r>
            <a:endParaRPr lang="en-US" spc="-15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29119" y="0"/>
            <a:ext cx="339090" cy="334010"/>
          </a:xfrm>
          <a:custGeom>
            <a:avLst/>
            <a:gdLst/>
            <a:ahLst/>
            <a:cxnLst/>
            <a:rect l="l" t="t" r="r" b="b"/>
            <a:pathLst>
              <a:path w="339090" h="334010">
                <a:moveTo>
                  <a:pt x="0" y="333476"/>
                </a:moveTo>
                <a:lnTo>
                  <a:pt x="339090" y="333476"/>
                </a:lnTo>
                <a:lnTo>
                  <a:pt x="339090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29119" y="6519138"/>
            <a:ext cx="339090" cy="339090"/>
          </a:xfrm>
          <a:custGeom>
            <a:avLst/>
            <a:gdLst/>
            <a:ahLst/>
            <a:cxnLst/>
            <a:rect l="l" t="t" r="r" b="b"/>
            <a:pathLst>
              <a:path w="339090" h="339090">
                <a:moveTo>
                  <a:pt x="0" y="338861"/>
                </a:moveTo>
                <a:lnTo>
                  <a:pt x="339090" y="338861"/>
                </a:lnTo>
                <a:lnTo>
                  <a:pt x="33909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7604" y="0"/>
            <a:ext cx="228600" cy="6858000"/>
          </a:xfrm>
          <a:custGeom>
            <a:avLst/>
            <a:gdLst/>
            <a:ahLst/>
            <a:cxnLst/>
            <a:rect l="l" t="t" r="r" b="b"/>
            <a:pathLst>
              <a:path w="228600" h="6858000">
                <a:moveTo>
                  <a:pt x="0" y="6857999"/>
                </a:moveTo>
                <a:lnTo>
                  <a:pt x="228605" y="6857999"/>
                </a:lnTo>
                <a:lnTo>
                  <a:pt x="228605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29119" y="0"/>
            <a:ext cx="228600" cy="334010"/>
          </a:xfrm>
          <a:custGeom>
            <a:avLst/>
            <a:gdLst/>
            <a:ahLst/>
            <a:cxnLst/>
            <a:rect l="l" t="t" r="r" b="b"/>
            <a:pathLst>
              <a:path w="228600" h="334010">
                <a:moveTo>
                  <a:pt x="0" y="333476"/>
                </a:moveTo>
                <a:lnTo>
                  <a:pt x="228600" y="333476"/>
                </a:lnTo>
                <a:lnTo>
                  <a:pt x="228600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29119" y="6519138"/>
            <a:ext cx="228600" cy="339090"/>
          </a:xfrm>
          <a:custGeom>
            <a:avLst/>
            <a:gdLst/>
            <a:ahLst/>
            <a:cxnLst/>
            <a:rect l="l" t="t" r="r" b="b"/>
            <a:pathLst>
              <a:path w="228600" h="339090">
                <a:moveTo>
                  <a:pt x="0" y="338861"/>
                </a:moveTo>
                <a:lnTo>
                  <a:pt x="228600" y="338861"/>
                </a:lnTo>
                <a:lnTo>
                  <a:pt x="2286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06209" y="0"/>
            <a:ext cx="194310" cy="6858000"/>
          </a:xfrm>
          <a:custGeom>
            <a:avLst/>
            <a:gdLst/>
            <a:ahLst/>
            <a:cxnLst/>
            <a:rect l="l" t="t" r="r" b="b"/>
            <a:pathLst>
              <a:path w="194309" h="6858000">
                <a:moveTo>
                  <a:pt x="0" y="6857999"/>
                </a:moveTo>
                <a:lnTo>
                  <a:pt x="194310" y="6857999"/>
                </a:lnTo>
                <a:lnTo>
                  <a:pt x="194310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491119" y="0"/>
            <a:ext cx="1482090" cy="334010"/>
          </a:xfrm>
          <a:custGeom>
            <a:avLst/>
            <a:gdLst/>
            <a:ahLst/>
            <a:cxnLst/>
            <a:rect l="l" t="t" r="r" b="b"/>
            <a:pathLst>
              <a:path w="1482089" h="334010">
                <a:moveTo>
                  <a:pt x="0" y="333476"/>
                </a:moveTo>
                <a:lnTo>
                  <a:pt x="1482077" y="333476"/>
                </a:lnTo>
                <a:lnTo>
                  <a:pt x="1482077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491119" y="6519138"/>
            <a:ext cx="1482090" cy="339090"/>
          </a:xfrm>
          <a:custGeom>
            <a:avLst/>
            <a:gdLst/>
            <a:ahLst/>
            <a:cxnLst/>
            <a:rect l="l" t="t" r="r" b="b"/>
            <a:pathLst>
              <a:path w="1482089" h="339090">
                <a:moveTo>
                  <a:pt x="0" y="338861"/>
                </a:moveTo>
                <a:lnTo>
                  <a:pt x="1482077" y="338861"/>
                </a:lnTo>
                <a:lnTo>
                  <a:pt x="1482077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00519" y="0"/>
            <a:ext cx="228600" cy="334010"/>
          </a:xfrm>
          <a:custGeom>
            <a:avLst/>
            <a:gdLst/>
            <a:ahLst/>
            <a:cxnLst/>
            <a:rect l="l" t="t" r="r" b="b"/>
            <a:pathLst>
              <a:path w="228600" h="334010">
                <a:moveTo>
                  <a:pt x="0" y="333476"/>
                </a:moveTo>
                <a:lnTo>
                  <a:pt x="228600" y="333476"/>
                </a:lnTo>
                <a:lnTo>
                  <a:pt x="228600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00519" y="6519138"/>
            <a:ext cx="228600" cy="339090"/>
          </a:xfrm>
          <a:custGeom>
            <a:avLst/>
            <a:gdLst/>
            <a:ahLst/>
            <a:cxnLst/>
            <a:rect l="l" t="t" r="r" b="b"/>
            <a:pathLst>
              <a:path w="228600" h="339090">
                <a:moveTo>
                  <a:pt x="0" y="338861"/>
                </a:moveTo>
                <a:lnTo>
                  <a:pt x="228600" y="338861"/>
                </a:lnTo>
                <a:lnTo>
                  <a:pt x="2286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29119" y="0"/>
            <a:ext cx="762000" cy="334010"/>
          </a:xfrm>
          <a:custGeom>
            <a:avLst/>
            <a:gdLst/>
            <a:ahLst/>
            <a:cxnLst/>
            <a:rect l="l" t="t" r="r" b="b"/>
            <a:pathLst>
              <a:path w="762000" h="334010">
                <a:moveTo>
                  <a:pt x="0" y="333476"/>
                </a:moveTo>
                <a:lnTo>
                  <a:pt x="762000" y="333476"/>
                </a:lnTo>
                <a:lnTo>
                  <a:pt x="762000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29119" y="6519138"/>
            <a:ext cx="762000" cy="339090"/>
          </a:xfrm>
          <a:custGeom>
            <a:avLst/>
            <a:gdLst/>
            <a:ahLst/>
            <a:cxnLst/>
            <a:rect l="l" t="t" r="r" b="b"/>
            <a:pathLst>
              <a:path w="762000" h="339090">
                <a:moveTo>
                  <a:pt x="0" y="338861"/>
                </a:moveTo>
                <a:lnTo>
                  <a:pt x="762000" y="338861"/>
                </a:lnTo>
                <a:lnTo>
                  <a:pt x="7620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706996" y="6519138"/>
            <a:ext cx="1524000" cy="339090"/>
          </a:xfrm>
          <a:custGeom>
            <a:avLst/>
            <a:gdLst/>
            <a:ahLst/>
            <a:cxnLst/>
            <a:rect l="l" t="t" r="r" b="b"/>
            <a:pathLst>
              <a:path w="1524000" h="339090">
                <a:moveTo>
                  <a:pt x="0" y="338861"/>
                </a:moveTo>
                <a:lnTo>
                  <a:pt x="1524000" y="338861"/>
                </a:lnTo>
                <a:lnTo>
                  <a:pt x="15240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992996" y="0"/>
            <a:ext cx="151130" cy="6858000"/>
          </a:xfrm>
          <a:custGeom>
            <a:avLst/>
            <a:gdLst/>
            <a:ahLst/>
            <a:cxnLst/>
            <a:rect l="l" t="t" r="r" b="b"/>
            <a:pathLst>
              <a:path w="151129" h="6858000">
                <a:moveTo>
                  <a:pt x="0" y="6857998"/>
                </a:moveTo>
                <a:lnTo>
                  <a:pt x="151002" y="6857998"/>
                </a:lnTo>
                <a:lnTo>
                  <a:pt x="151002" y="0"/>
                </a:lnTo>
                <a:lnTo>
                  <a:pt x="0" y="0"/>
                </a:lnTo>
                <a:lnTo>
                  <a:pt x="0" y="685799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230996" y="0"/>
            <a:ext cx="762000" cy="6858000"/>
          </a:xfrm>
          <a:custGeom>
            <a:avLst/>
            <a:gdLst/>
            <a:ahLst/>
            <a:cxnLst/>
            <a:rect l="l" t="t" r="r" b="b"/>
            <a:pathLst>
              <a:path w="762000" h="6858000">
                <a:moveTo>
                  <a:pt x="0" y="6858000"/>
                </a:moveTo>
                <a:lnTo>
                  <a:pt x="762000" y="6858000"/>
                </a:lnTo>
                <a:lnTo>
                  <a:pt x="762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963796" y="0"/>
            <a:ext cx="597535" cy="334010"/>
          </a:xfrm>
          <a:custGeom>
            <a:avLst/>
            <a:gdLst/>
            <a:ahLst/>
            <a:cxnLst/>
            <a:rect l="l" t="t" r="r" b="b"/>
            <a:pathLst>
              <a:path w="597535" h="334010">
                <a:moveTo>
                  <a:pt x="0" y="333476"/>
                </a:moveTo>
                <a:lnTo>
                  <a:pt x="597407" y="333476"/>
                </a:lnTo>
                <a:lnTo>
                  <a:pt x="597407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963796" y="6519138"/>
            <a:ext cx="2743200" cy="339090"/>
          </a:xfrm>
          <a:custGeom>
            <a:avLst/>
            <a:gdLst/>
            <a:ahLst/>
            <a:cxnLst/>
            <a:rect l="l" t="t" r="r" b="b"/>
            <a:pathLst>
              <a:path w="2743200" h="339090">
                <a:moveTo>
                  <a:pt x="0" y="338861"/>
                </a:moveTo>
                <a:lnTo>
                  <a:pt x="2743200" y="338861"/>
                </a:lnTo>
                <a:lnTo>
                  <a:pt x="27432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973197" y="0"/>
            <a:ext cx="228600" cy="334010"/>
          </a:xfrm>
          <a:custGeom>
            <a:avLst/>
            <a:gdLst/>
            <a:ahLst/>
            <a:cxnLst/>
            <a:rect l="l" t="t" r="r" b="b"/>
            <a:pathLst>
              <a:path w="228600" h="334010">
                <a:moveTo>
                  <a:pt x="0" y="333476"/>
                </a:moveTo>
                <a:lnTo>
                  <a:pt x="228600" y="333476"/>
                </a:lnTo>
                <a:lnTo>
                  <a:pt x="228600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973197" y="6519138"/>
            <a:ext cx="228600" cy="339090"/>
          </a:xfrm>
          <a:custGeom>
            <a:avLst/>
            <a:gdLst/>
            <a:ahLst/>
            <a:cxnLst/>
            <a:rect l="l" t="t" r="r" b="b"/>
            <a:pathLst>
              <a:path w="228600" h="339090">
                <a:moveTo>
                  <a:pt x="0" y="338861"/>
                </a:moveTo>
                <a:lnTo>
                  <a:pt x="228600" y="338861"/>
                </a:lnTo>
                <a:lnTo>
                  <a:pt x="2286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201797" y="0"/>
            <a:ext cx="762000" cy="334010"/>
          </a:xfrm>
          <a:custGeom>
            <a:avLst/>
            <a:gdLst/>
            <a:ahLst/>
            <a:cxnLst/>
            <a:rect l="l" t="t" r="r" b="b"/>
            <a:pathLst>
              <a:path w="762000" h="334010">
                <a:moveTo>
                  <a:pt x="0" y="333476"/>
                </a:moveTo>
                <a:lnTo>
                  <a:pt x="762000" y="333476"/>
                </a:lnTo>
                <a:lnTo>
                  <a:pt x="762000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201797" y="6519138"/>
            <a:ext cx="762000" cy="339090"/>
          </a:xfrm>
          <a:custGeom>
            <a:avLst/>
            <a:gdLst/>
            <a:ahLst/>
            <a:cxnLst/>
            <a:rect l="l" t="t" r="r" b="b"/>
            <a:pathLst>
              <a:path w="762000" h="339090">
                <a:moveTo>
                  <a:pt x="0" y="338861"/>
                </a:moveTo>
                <a:lnTo>
                  <a:pt x="762000" y="338861"/>
                </a:lnTo>
                <a:lnTo>
                  <a:pt x="7620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5728" y="5068688"/>
            <a:ext cx="9078595" cy="1133475"/>
          </a:xfrm>
          <a:custGeom>
            <a:avLst/>
            <a:gdLst/>
            <a:ahLst/>
            <a:cxnLst/>
            <a:rect l="l" t="t" r="r" b="b"/>
            <a:pathLst>
              <a:path w="9078595" h="1133475">
                <a:moveTo>
                  <a:pt x="0" y="1082721"/>
                </a:moveTo>
                <a:lnTo>
                  <a:pt x="74097" y="1087170"/>
                </a:lnTo>
                <a:lnTo>
                  <a:pt x="148338" y="1091588"/>
                </a:lnTo>
                <a:lnTo>
                  <a:pt x="222870" y="1095943"/>
                </a:lnTo>
                <a:lnTo>
                  <a:pt x="297835" y="1100204"/>
                </a:lnTo>
                <a:lnTo>
                  <a:pt x="373379" y="1104341"/>
                </a:lnTo>
                <a:lnTo>
                  <a:pt x="449647" y="1108322"/>
                </a:lnTo>
                <a:lnTo>
                  <a:pt x="526783" y="1112116"/>
                </a:lnTo>
                <a:lnTo>
                  <a:pt x="604932" y="1115692"/>
                </a:lnTo>
                <a:lnTo>
                  <a:pt x="684239" y="1119019"/>
                </a:lnTo>
                <a:lnTo>
                  <a:pt x="764848" y="1122064"/>
                </a:lnTo>
                <a:lnTo>
                  <a:pt x="846905" y="1124798"/>
                </a:lnTo>
                <a:lnTo>
                  <a:pt x="930554" y="1127190"/>
                </a:lnTo>
                <a:lnTo>
                  <a:pt x="1015939" y="1129207"/>
                </a:lnTo>
                <a:lnTo>
                  <a:pt x="1103206" y="1130818"/>
                </a:lnTo>
                <a:lnTo>
                  <a:pt x="1192499" y="1131994"/>
                </a:lnTo>
                <a:lnTo>
                  <a:pt x="1283964" y="1132701"/>
                </a:lnTo>
                <a:lnTo>
                  <a:pt x="1377743" y="1132910"/>
                </a:lnTo>
                <a:lnTo>
                  <a:pt x="1473984" y="1132589"/>
                </a:lnTo>
                <a:lnTo>
                  <a:pt x="1572829" y="1131707"/>
                </a:lnTo>
                <a:lnTo>
                  <a:pt x="1674425" y="1130232"/>
                </a:lnTo>
                <a:lnTo>
                  <a:pt x="1778609" y="1128426"/>
                </a:lnTo>
                <a:lnTo>
                  <a:pt x="1885076" y="1126533"/>
                </a:lnTo>
                <a:lnTo>
                  <a:pt x="1993764" y="1124494"/>
                </a:lnTo>
                <a:lnTo>
                  <a:pt x="2104609" y="1122252"/>
                </a:lnTo>
                <a:lnTo>
                  <a:pt x="2217550" y="1119749"/>
                </a:lnTo>
                <a:lnTo>
                  <a:pt x="2332524" y="1116926"/>
                </a:lnTo>
                <a:lnTo>
                  <a:pt x="2449469" y="1113726"/>
                </a:lnTo>
                <a:lnTo>
                  <a:pt x="2568322" y="1110091"/>
                </a:lnTo>
                <a:lnTo>
                  <a:pt x="2689021" y="1105964"/>
                </a:lnTo>
                <a:lnTo>
                  <a:pt x="2811503" y="1101286"/>
                </a:lnTo>
                <a:lnTo>
                  <a:pt x="2935707" y="1095999"/>
                </a:lnTo>
                <a:lnTo>
                  <a:pt x="3061569" y="1090045"/>
                </a:lnTo>
                <a:lnTo>
                  <a:pt x="3189028" y="1083367"/>
                </a:lnTo>
                <a:lnTo>
                  <a:pt x="3318021" y="1075907"/>
                </a:lnTo>
                <a:lnTo>
                  <a:pt x="3448486" y="1067606"/>
                </a:lnTo>
                <a:lnTo>
                  <a:pt x="3580359" y="1058408"/>
                </a:lnTo>
                <a:lnTo>
                  <a:pt x="3713580" y="1048253"/>
                </a:lnTo>
                <a:lnTo>
                  <a:pt x="3848085" y="1037085"/>
                </a:lnTo>
                <a:lnTo>
                  <a:pt x="3983812" y="1024844"/>
                </a:lnTo>
                <a:lnTo>
                  <a:pt x="4120699" y="1011474"/>
                </a:lnTo>
                <a:lnTo>
                  <a:pt x="4260922" y="996936"/>
                </a:lnTo>
                <a:lnTo>
                  <a:pt x="4406242" y="981268"/>
                </a:lnTo>
                <a:lnTo>
                  <a:pt x="4556025" y="964529"/>
                </a:lnTo>
                <a:lnTo>
                  <a:pt x="4709640" y="946776"/>
                </a:lnTo>
                <a:lnTo>
                  <a:pt x="4866455" y="928067"/>
                </a:lnTo>
                <a:lnTo>
                  <a:pt x="5025836" y="908460"/>
                </a:lnTo>
                <a:lnTo>
                  <a:pt x="5187152" y="888013"/>
                </a:lnTo>
                <a:lnTo>
                  <a:pt x="5349770" y="866784"/>
                </a:lnTo>
                <a:lnTo>
                  <a:pt x="5513059" y="844831"/>
                </a:lnTo>
                <a:lnTo>
                  <a:pt x="5676385" y="822211"/>
                </a:lnTo>
                <a:lnTo>
                  <a:pt x="5839117" y="798983"/>
                </a:lnTo>
                <a:lnTo>
                  <a:pt x="6000623" y="775203"/>
                </a:lnTo>
                <a:lnTo>
                  <a:pt x="6160269" y="750932"/>
                </a:lnTo>
                <a:lnTo>
                  <a:pt x="6317425" y="726225"/>
                </a:lnTo>
                <a:lnTo>
                  <a:pt x="6471457" y="701141"/>
                </a:lnTo>
                <a:lnTo>
                  <a:pt x="6621733" y="675738"/>
                </a:lnTo>
                <a:lnTo>
                  <a:pt x="6767621" y="650074"/>
                </a:lnTo>
                <a:lnTo>
                  <a:pt x="6908489" y="624206"/>
                </a:lnTo>
                <a:lnTo>
                  <a:pt x="7043705" y="598193"/>
                </a:lnTo>
                <a:lnTo>
                  <a:pt x="7172636" y="572092"/>
                </a:lnTo>
                <a:lnTo>
                  <a:pt x="7298305" y="545220"/>
                </a:lnTo>
                <a:lnTo>
                  <a:pt x="7423820" y="516973"/>
                </a:lnTo>
                <a:lnTo>
                  <a:pt x="7548731" y="487520"/>
                </a:lnTo>
                <a:lnTo>
                  <a:pt x="7672588" y="457032"/>
                </a:lnTo>
                <a:lnTo>
                  <a:pt x="7794942" y="425677"/>
                </a:lnTo>
                <a:lnTo>
                  <a:pt x="7915342" y="393625"/>
                </a:lnTo>
                <a:lnTo>
                  <a:pt x="8033340" y="361044"/>
                </a:lnTo>
                <a:lnTo>
                  <a:pt x="8148485" y="328105"/>
                </a:lnTo>
                <a:lnTo>
                  <a:pt x="8260329" y="294977"/>
                </a:lnTo>
                <a:lnTo>
                  <a:pt x="8368420" y="261828"/>
                </a:lnTo>
                <a:lnTo>
                  <a:pt x="8472310" y="228829"/>
                </a:lnTo>
                <a:lnTo>
                  <a:pt x="8571549" y="196148"/>
                </a:lnTo>
                <a:lnTo>
                  <a:pt x="8665687" y="163955"/>
                </a:lnTo>
                <a:lnTo>
                  <a:pt x="8754274" y="132418"/>
                </a:lnTo>
                <a:lnTo>
                  <a:pt x="8836862" y="101709"/>
                </a:lnTo>
                <a:lnTo>
                  <a:pt x="8912999" y="71994"/>
                </a:lnTo>
                <a:lnTo>
                  <a:pt x="8982237" y="43445"/>
                </a:lnTo>
                <a:lnTo>
                  <a:pt x="9044126" y="16230"/>
                </a:lnTo>
                <a:lnTo>
                  <a:pt x="9078271" y="0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5728" y="3486896"/>
            <a:ext cx="9078595" cy="871855"/>
          </a:xfrm>
          <a:custGeom>
            <a:avLst/>
            <a:gdLst/>
            <a:ahLst/>
            <a:cxnLst/>
            <a:rect l="l" t="t" r="r" b="b"/>
            <a:pathLst>
              <a:path w="9078595" h="871854">
                <a:moveTo>
                  <a:pt x="0" y="871362"/>
                </a:moveTo>
                <a:lnTo>
                  <a:pt x="39517" y="850427"/>
                </a:lnTo>
                <a:lnTo>
                  <a:pt x="79226" y="829494"/>
                </a:lnTo>
                <a:lnTo>
                  <a:pt x="119318" y="808565"/>
                </a:lnTo>
                <a:lnTo>
                  <a:pt x="159985" y="787643"/>
                </a:lnTo>
                <a:lnTo>
                  <a:pt x="201417" y="766730"/>
                </a:lnTo>
                <a:lnTo>
                  <a:pt x="243807" y="745829"/>
                </a:lnTo>
                <a:lnTo>
                  <a:pt x="287346" y="724941"/>
                </a:lnTo>
                <a:lnTo>
                  <a:pt x="332224" y="704070"/>
                </a:lnTo>
                <a:lnTo>
                  <a:pt x="378635" y="683217"/>
                </a:lnTo>
                <a:lnTo>
                  <a:pt x="426770" y="662384"/>
                </a:lnTo>
                <a:lnTo>
                  <a:pt x="476819" y="641574"/>
                </a:lnTo>
                <a:lnTo>
                  <a:pt x="528974" y="620789"/>
                </a:lnTo>
                <a:lnTo>
                  <a:pt x="583427" y="600032"/>
                </a:lnTo>
                <a:lnTo>
                  <a:pt x="640370" y="579305"/>
                </a:lnTo>
                <a:lnTo>
                  <a:pt x="699993" y="558609"/>
                </a:lnTo>
                <a:lnTo>
                  <a:pt x="762489" y="537948"/>
                </a:lnTo>
                <a:lnTo>
                  <a:pt x="828049" y="517323"/>
                </a:lnTo>
                <a:lnTo>
                  <a:pt x="896864" y="496737"/>
                </a:lnTo>
                <a:lnTo>
                  <a:pt x="969125" y="476193"/>
                </a:lnTo>
                <a:lnTo>
                  <a:pt x="1045025" y="455691"/>
                </a:lnTo>
                <a:lnTo>
                  <a:pt x="1124420" y="434762"/>
                </a:lnTo>
                <a:lnTo>
                  <a:pt x="1206976" y="413029"/>
                </a:lnTo>
                <a:lnTo>
                  <a:pt x="1292584" y="390639"/>
                </a:lnTo>
                <a:lnTo>
                  <a:pt x="1381138" y="367739"/>
                </a:lnTo>
                <a:lnTo>
                  <a:pt x="1472532" y="344477"/>
                </a:lnTo>
                <a:lnTo>
                  <a:pt x="1566657" y="320999"/>
                </a:lnTo>
                <a:lnTo>
                  <a:pt x="1663407" y="297452"/>
                </a:lnTo>
                <a:lnTo>
                  <a:pt x="1762675" y="273984"/>
                </a:lnTo>
                <a:lnTo>
                  <a:pt x="1864354" y="250740"/>
                </a:lnTo>
                <a:lnTo>
                  <a:pt x="1968336" y="227869"/>
                </a:lnTo>
                <a:lnTo>
                  <a:pt x="2074515" y="205517"/>
                </a:lnTo>
                <a:lnTo>
                  <a:pt x="2182783" y="183831"/>
                </a:lnTo>
                <a:lnTo>
                  <a:pt x="2293034" y="162958"/>
                </a:lnTo>
                <a:lnTo>
                  <a:pt x="2405160" y="143045"/>
                </a:lnTo>
                <a:lnTo>
                  <a:pt x="2519054" y="124239"/>
                </a:lnTo>
                <a:lnTo>
                  <a:pt x="2634610" y="106687"/>
                </a:lnTo>
                <a:lnTo>
                  <a:pt x="2751719" y="90536"/>
                </a:lnTo>
                <a:lnTo>
                  <a:pt x="2870276" y="75933"/>
                </a:lnTo>
                <a:lnTo>
                  <a:pt x="2990173" y="63025"/>
                </a:lnTo>
                <a:lnTo>
                  <a:pt x="3111303" y="51958"/>
                </a:lnTo>
                <a:lnTo>
                  <a:pt x="3234319" y="42339"/>
                </a:lnTo>
                <a:lnTo>
                  <a:pt x="3359831" y="33678"/>
                </a:lnTo>
                <a:lnTo>
                  <a:pt x="3487723" y="25986"/>
                </a:lnTo>
                <a:lnTo>
                  <a:pt x="3617880" y="19272"/>
                </a:lnTo>
                <a:lnTo>
                  <a:pt x="3750186" y="13543"/>
                </a:lnTo>
                <a:lnTo>
                  <a:pt x="3884525" y="8809"/>
                </a:lnTo>
                <a:lnTo>
                  <a:pt x="4020781" y="5079"/>
                </a:lnTo>
                <a:lnTo>
                  <a:pt x="4158839" y="2361"/>
                </a:lnTo>
                <a:lnTo>
                  <a:pt x="4298583" y="665"/>
                </a:lnTo>
                <a:lnTo>
                  <a:pt x="4439897" y="0"/>
                </a:lnTo>
                <a:lnTo>
                  <a:pt x="4582666" y="373"/>
                </a:lnTo>
                <a:lnTo>
                  <a:pt x="4726773" y="1794"/>
                </a:lnTo>
                <a:lnTo>
                  <a:pt x="4872103" y="4273"/>
                </a:lnTo>
                <a:lnTo>
                  <a:pt x="5018541" y="7817"/>
                </a:lnTo>
                <a:lnTo>
                  <a:pt x="5165970" y="12436"/>
                </a:lnTo>
                <a:lnTo>
                  <a:pt x="5314275" y="18138"/>
                </a:lnTo>
                <a:lnTo>
                  <a:pt x="5463340" y="24932"/>
                </a:lnTo>
                <a:lnTo>
                  <a:pt x="5613050" y="32828"/>
                </a:lnTo>
                <a:lnTo>
                  <a:pt x="5763288" y="41834"/>
                </a:lnTo>
                <a:lnTo>
                  <a:pt x="5913939" y="51958"/>
                </a:lnTo>
                <a:lnTo>
                  <a:pt x="6069565" y="64195"/>
                </a:lnTo>
                <a:lnTo>
                  <a:pt x="6233905" y="79317"/>
                </a:lnTo>
                <a:lnTo>
                  <a:pt x="6405612" y="97004"/>
                </a:lnTo>
                <a:lnTo>
                  <a:pt x="6583334" y="116936"/>
                </a:lnTo>
                <a:lnTo>
                  <a:pt x="6765724" y="138791"/>
                </a:lnTo>
                <a:lnTo>
                  <a:pt x="6951431" y="162249"/>
                </a:lnTo>
                <a:lnTo>
                  <a:pt x="7139106" y="186989"/>
                </a:lnTo>
                <a:lnTo>
                  <a:pt x="7327400" y="212692"/>
                </a:lnTo>
                <a:lnTo>
                  <a:pt x="7514964" y="239035"/>
                </a:lnTo>
                <a:lnTo>
                  <a:pt x="7700448" y="265699"/>
                </a:lnTo>
                <a:lnTo>
                  <a:pt x="7882503" y="292364"/>
                </a:lnTo>
                <a:lnTo>
                  <a:pt x="8059779" y="318707"/>
                </a:lnTo>
                <a:lnTo>
                  <a:pt x="8230929" y="344409"/>
                </a:lnTo>
                <a:lnTo>
                  <a:pt x="8394601" y="369150"/>
                </a:lnTo>
                <a:lnTo>
                  <a:pt x="8549447" y="392608"/>
                </a:lnTo>
                <a:lnTo>
                  <a:pt x="8694117" y="414463"/>
                </a:lnTo>
                <a:lnTo>
                  <a:pt x="8827262" y="434394"/>
                </a:lnTo>
                <a:lnTo>
                  <a:pt x="8947534" y="452082"/>
                </a:lnTo>
                <a:lnTo>
                  <a:pt x="9053582" y="467204"/>
                </a:lnTo>
                <a:lnTo>
                  <a:pt x="9078271" y="470543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3853" y="5640781"/>
            <a:ext cx="3004820" cy="1211580"/>
          </a:xfrm>
          <a:custGeom>
            <a:avLst/>
            <a:gdLst/>
            <a:ahLst/>
            <a:cxnLst/>
            <a:rect l="l" t="t" r="r" b="b"/>
            <a:pathLst>
              <a:path w="3004820" h="1211579">
                <a:moveTo>
                  <a:pt x="0" y="0"/>
                </a:moveTo>
                <a:lnTo>
                  <a:pt x="165473" y="75222"/>
                </a:lnTo>
                <a:lnTo>
                  <a:pt x="330718" y="150224"/>
                </a:lnTo>
                <a:lnTo>
                  <a:pt x="495505" y="224785"/>
                </a:lnTo>
                <a:lnTo>
                  <a:pt x="659604" y="298685"/>
                </a:lnTo>
                <a:lnTo>
                  <a:pt x="822786" y="371704"/>
                </a:lnTo>
                <a:lnTo>
                  <a:pt x="984822" y="443620"/>
                </a:lnTo>
                <a:lnTo>
                  <a:pt x="1145481" y="514214"/>
                </a:lnTo>
                <a:lnTo>
                  <a:pt x="1304536" y="583265"/>
                </a:lnTo>
                <a:lnTo>
                  <a:pt x="1461755" y="650553"/>
                </a:lnTo>
                <a:lnTo>
                  <a:pt x="1616910" y="715856"/>
                </a:lnTo>
                <a:lnTo>
                  <a:pt x="1769771" y="778956"/>
                </a:lnTo>
                <a:lnTo>
                  <a:pt x="1920109" y="839630"/>
                </a:lnTo>
                <a:lnTo>
                  <a:pt x="2067693" y="897659"/>
                </a:lnTo>
                <a:lnTo>
                  <a:pt x="2212296" y="952823"/>
                </a:lnTo>
                <a:lnTo>
                  <a:pt x="2353687" y="1004901"/>
                </a:lnTo>
                <a:lnTo>
                  <a:pt x="2491637" y="1053671"/>
                </a:lnTo>
                <a:lnTo>
                  <a:pt x="2625915" y="1098915"/>
                </a:lnTo>
                <a:lnTo>
                  <a:pt x="2756294" y="1140412"/>
                </a:lnTo>
                <a:lnTo>
                  <a:pt x="2882543" y="1177940"/>
                </a:lnTo>
                <a:lnTo>
                  <a:pt x="3004433" y="1211280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5728" y="5284470"/>
            <a:ext cx="9078595" cy="1467485"/>
          </a:xfrm>
          <a:custGeom>
            <a:avLst/>
            <a:gdLst/>
            <a:ahLst/>
            <a:cxnLst/>
            <a:rect l="l" t="t" r="r" b="b"/>
            <a:pathLst>
              <a:path w="9078595" h="1467484">
                <a:moveTo>
                  <a:pt x="0" y="0"/>
                </a:moveTo>
                <a:lnTo>
                  <a:pt x="42930" y="14997"/>
                </a:lnTo>
                <a:lnTo>
                  <a:pt x="86045" y="30029"/>
                </a:lnTo>
                <a:lnTo>
                  <a:pt x="129530" y="45127"/>
                </a:lnTo>
                <a:lnTo>
                  <a:pt x="173569" y="60326"/>
                </a:lnTo>
                <a:lnTo>
                  <a:pt x="218347" y="75658"/>
                </a:lnTo>
                <a:lnTo>
                  <a:pt x="264049" y="91158"/>
                </a:lnTo>
                <a:lnTo>
                  <a:pt x="310861" y="106858"/>
                </a:lnTo>
                <a:lnTo>
                  <a:pt x="358966" y="122792"/>
                </a:lnTo>
                <a:lnTo>
                  <a:pt x="408549" y="138994"/>
                </a:lnTo>
                <a:lnTo>
                  <a:pt x="459796" y="155497"/>
                </a:lnTo>
                <a:lnTo>
                  <a:pt x="512891" y="172334"/>
                </a:lnTo>
                <a:lnTo>
                  <a:pt x="568019" y="189539"/>
                </a:lnTo>
                <a:lnTo>
                  <a:pt x="625365" y="207145"/>
                </a:lnTo>
                <a:lnTo>
                  <a:pt x="685113" y="225187"/>
                </a:lnTo>
                <a:lnTo>
                  <a:pt x="747449" y="243696"/>
                </a:lnTo>
                <a:lnTo>
                  <a:pt x="812557" y="262707"/>
                </a:lnTo>
                <a:lnTo>
                  <a:pt x="880623" y="282253"/>
                </a:lnTo>
                <a:lnTo>
                  <a:pt x="951830" y="302368"/>
                </a:lnTo>
                <a:lnTo>
                  <a:pt x="1026365" y="323084"/>
                </a:lnTo>
                <a:lnTo>
                  <a:pt x="1104411" y="344436"/>
                </a:lnTo>
                <a:lnTo>
                  <a:pt x="1186211" y="366669"/>
                </a:lnTo>
                <a:lnTo>
                  <a:pt x="1271737" y="389952"/>
                </a:lnTo>
                <a:lnTo>
                  <a:pt x="1360767" y="414180"/>
                </a:lnTo>
                <a:lnTo>
                  <a:pt x="1453077" y="439246"/>
                </a:lnTo>
                <a:lnTo>
                  <a:pt x="1548444" y="465041"/>
                </a:lnTo>
                <a:lnTo>
                  <a:pt x="1646647" y="491461"/>
                </a:lnTo>
                <a:lnTo>
                  <a:pt x="1747463" y="518397"/>
                </a:lnTo>
                <a:lnTo>
                  <a:pt x="1850668" y="545743"/>
                </a:lnTo>
                <a:lnTo>
                  <a:pt x="1956040" y="573392"/>
                </a:lnTo>
                <a:lnTo>
                  <a:pt x="2063357" y="601237"/>
                </a:lnTo>
                <a:lnTo>
                  <a:pt x="2172396" y="629171"/>
                </a:lnTo>
                <a:lnTo>
                  <a:pt x="2282934" y="657087"/>
                </a:lnTo>
                <a:lnTo>
                  <a:pt x="2394749" y="684879"/>
                </a:lnTo>
                <a:lnTo>
                  <a:pt x="2507617" y="712439"/>
                </a:lnTo>
                <a:lnTo>
                  <a:pt x="2621316" y="739661"/>
                </a:lnTo>
                <a:lnTo>
                  <a:pt x="2735624" y="766437"/>
                </a:lnTo>
                <a:lnTo>
                  <a:pt x="2850318" y="792661"/>
                </a:lnTo>
                <a:lnTo>
                  <a:pt x="2965175" y="818227"/>
                </a:lnTo>
                <a:lnTo>
                  <a:pt x="3079972" y="843026"/>
                </a:lnTo>
                <a:lnTo>
                  <a:pt x="3194488" y="866952"/>
                </a:lnTo>
                <a:lnTo>
                  <a:pt x="3310250" y="890441"/>
                </a:lnTo>
                <a:lnTo>
                  <a:pt x="3428732" y="913965"/>
                </a:lnTo>
                <a:lnTo>
                  <a:pt x="3549627" y="937471"/>
                </a:lnTo>
                <a:lnTo>
                  <a:pt x="3672628" y="960907"/>
                </a:lnTo>
                <a:lnTo>
                  <a:pt x="3797428" y="984218"/>
                </a:lnTo>
                <a:lnTo>
                  <a:pt x="3923719" y="1007351"/>
                </a:lnTo>
                <a:lnTo>
                  <a:pt x="4051195" y="1030252"/>
                </a:lnTo>
                <a:lnTo>
                  <a:pt x="4179548" y="1052869"/>
                </a:lnTo>
                <a:lnTo>
                  <a:pt x="4308472" y="1075147"/>
                </a:lnTo>
                <a:lnTo>
                  <a:pt x="4437659" y="1097033"/>
                </a:lnTo>
                <a:lnTo>
                  <a:pt x="4566802" y="1118475"/>
                </a:lnTo>
                <a:lnTo>
                  <a:pt x="4695594" y="1139417"/>
                </a:lnTo>
                <a:lnTo>
                  <a:pt x="4823728" y="1159807"/>
                </a:lnTo>
                <a:lnTo>
                  <a:pt x="4950897" y="1179592"/>
                </a:lnTo>
                <a:lnTo>
                  <a:pt x="5076794" y="1198717"/>
                </a:lnTo>
                <a:lnTo>
                  <a:pt x="5201112" y="1217130"/>
                </a:lnTo>
                <a:lnTo>
                  <a:pt x="5323543" y="1234776"/>
                </a:lnTo>
                <a:lnTo>
                  <a:pt x="5443781" y="1251603"/>
                </a:lnTo>
                <a:lnTo>
                  <a:pt x="5561519" y="1267558"/>
                </a:lnTo>
                <a:lnTo>
                  <a:pt x="5676449" y="1282585"/>
                </a:lnTo>
                <a:lnTo>
                  <a:pt x="5790250" y="1296707"/>
                </a:lnTo>
                <a:lnTo>
                  <a:pt x="5904649" y="1310004"/>
                </a:lnTo>
                <a:lnTo>
                  <a:pt x="6019351" y="1322511"/>
                </a:lnTo>
                <a:lnTo>
                  <a:pt x="6134063" y="1334265"/>
                </a:lnTo>
                <a:lnTo>
                  <a:pt x="6248490" y="1345299"/>
                </a:lnTo>
                <a:lnTo>
                  <a:pt x="6362339" y="1355651"/>
                </a:lnTo>
                <a:lnTo>
                  <a:pt x="6475315" y="1365356"/>
                </a:lnTo>
                <a:lnTo>
                  <a:pt x="6587124" y="1374450"/>
                </a:lnTo>
                <a:lnTo>
                  <a:pt x="6697472" y="1382967"/>
                </a:lnTo>
                <a:lnTo>
                  <a:pt x="6806066" y="1390944"/>
                </a:lnTo>
                <a:lnTo>
                  <a:pt x="6912611" y="1398417"/>
                </a:lnTo>
                <a:lnTo>
                  <a:pt x="7016813" y="1405421"/>
                </a:lnTo>
                <a:lnTo>
                  <a:pt x="7118378" y="1411991"/>
                </a:lnTo>
                <a:lnTo>
                  <a:pt x="7217012" y="1418163"/>
                </a:lnTo>
                <a:lnTo>
                  <a:pt x="7312421" y="1423973"/>
                </a:lnTo>
                <a:lnTo>
                  <a:pt x="7404311" y="1429457"/>
                </a:lnTo>
                <a:lnTo>
                  <a:pt x="7492388" y="1434650"/>
                </a:lnTo>
                <a:lnTo>
                  <a:pt x="7576358" y="1439587"/>
                </a:lnTo>
                <a:lnTo>
                  <a:pt x="7655927" y="1444305"/>
                </a:lnTo>
                <a:lnTo>
                  <a:pt x="7730801" y="1448838"/>
                </a:lnTo>
                <a:lnTo>
                  <a:pt x="7800619" y="1452972"/>
                </a:lnTo>
                <a:lnTo>
                  <a:pt x="7865416" y="1456492"/>
                </a:lnTo>
                <a:lnTo>
                  <a:pt x="7925542" y="1459439"/>
                </a:lnTo>
                <a:lnTo>
                  <a:pt x="7981349" y="1461853"/>
                </a:lnTo>
                <a:lnTo>
                  <a:pt x="8033190" y="1463775"/>
                </a:lnTo>
                <a:lnTo>
                  <a:pt x="8081415" y="1465244"/>
                </a:lnTo>
                <a:lnTo>
                  <a:pt x="8126376" y="1466300"/>
                </a:lnTo>
                <a:lnTo>
                  <a:pt x="8168426" y="1466983"/>
                </a:lnTo>
                <a:lnTo>
                  <a:pt x="8207916" y="1467334"/>
                </a:lnTo>
                <a:lnTo>
                  <a:pt x="8245198" y="1467393"/>
                </a:lnTo>
                <a:lnTo>
                  <a:pt x="8280624" y="1467199"/>
                </a:lnTo>
                <a:lnTo>
                  <a:pt x="8347312" y="1466215"/>
                </a:lnTo>
                <a:lnTo>
                  <a:pt x="8410796" y="1464702"/>
                </a:lnTo>
                <a:lnTo>
                  <a:pt x="8473890" y="1462982"/>
                </a:lnTo>
                <a:lnTo>
                  <a:pt x="8506170" y="1462144"/>
                </a:lnTo>
                <a:lnTo>
                  <a:pt x="8539407" y="1461374"/>
                </a:lnTo>
                <a:lnTo>
                  <a:pt x="8573954" y="1460713"/>
                </a:lnTo>
                <a:lnTo>
                  <a:pt x="8608787" y="1460032"/>
                </a:lnTo>
                <a:lnTo>
                  <a:pt x="8675585" y="1458170"/>
                </a:lnTo>
                <a:lnTo>
                  <a:pt x="8738899" y="1455703"/>
                </a:lnTo>
                <a:lnTo>
                  <a:pt x="8799138" y="1452701"/>
                </a:lnTo>
                <a:lnTo>
                  <a:pt x="8856712" y="1449236"/>
                </a:lnTo>
                <a:lnTo>
                  <a:pt x="8912031" y="1445380"/>
                </a:lnTo>
                <a:lnTo>
                  <a:pt x="8965505" y="1441203"/>
                </a:lnTo>
                <a:lnTo>
                  <a:pt x="9017545" y="1436777"/>
                </a:lnTo>
                <a:lnTo>
                  <a:pt x="9068559" y="1432174"/>
                </a:lnTo>
                <a:lnTo>
                  <a:pt x="9078271" y="1431271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215133" y="5137581"/>
            <a:ext cx="6929120" cy="1714500"/>
          </a:xfrm>
          <a:custGeom>
            <a:avLst/>
            <a:gdLst/>
            <a:ahLst/>
            <a:cxnLst/>
            <a:rect l="l" t="t" r="r" b="b"/>
            <a:pathLst>
              <a:path w="6929120" h="1714500">
                <a:moveTo>
                  <a:pt x="0" y="1714480"/>
                </a:moveTo>
                <a:lnTo>
                  <a:pt x="48751" y="1659572"/>
                </a:lnTo>
                <a:lnTo>
                  <a:pt x="97859" y="1604752"/>
                </a:lnTo>
                <a:lnTo>
                  <a:pt x="147680" y="1550111"/>
                </a:lnTo>
                <a:lnTo>
                  <a:pt x="198571" y="1495737"/>
                </a:lnTo>
                <a:lnTo>
                  <a:pt x="250888" y="1441719"/>
                </a:lnTo>
                <a:lnTo>
                  <a:pt x="304988" y="1388146"/>
                </a:lnTo>
                <a:lnTo>
                  <a:pt x="332819" y="1361555"/>
                </a:lnTo>
                <a:lnTo>
                  <a:pt x="361229" y="1335109"/>
                </a:lnTo>
                <a:lnTo>
                  <a:pt x="390263" y="1308818"/>
                </a:lnTo>
                <a:lnTo>
                  <a:pt x="419965" y="1282695"/>
                </a:lnTo>
                <a:lnTo>
                  <a:pt x="450381" y="1256750"/>
                </a:lnTo>
                <a:lnTo>
                  <a:pt x="481555" y="1230995"/>
                </a:lnTo>
                <a:lnTo>
                  <a:pt x="513531" y="1205440"/>
                </a:lnTo>
                <a:lnTo>
                  <a:pt x="546354" y="1180097"/>
                </a:lnTo>
                <a:lnTo>
                  <a:pt x="580218" y="1154766"/>
                </a:lnTo>
                <a:lnTo>
                  <a:pt x="615258" y="1129281"/>
                </a:lnTo>
                <a:lnTo>
                  <a:pt x="651371" y="1103695"/>
                </a:lnTo>
                <a:lnTo>
                  <a:pt x="688454" y="1078062"/>
                </a:lnTo>
                <a:lnTo>
                  <a:pt x="726406" y="1052434"/>
                </a:lnTo>
                <a:lnTo>
                  <a:pt x="765123" y="1026866"/>
                </a:lnTo>
                <a:lnTo>
                  <a:pt x="804502" y="1001411"/>
                </a:lnTo>
                <a:lnTo>
                  <a:pt x="844442" y="976122"/>
                </a:lnTo>
                <a:lnTo>
                  <a:pt x="884839" y="951053"/>
                </a:lnTo>
                <a:lnTo>
                  <a:pt x="925591" y="926257"/>
                </a:lnTo>
                <a:lnTo>
                  <a:pt x="966596" y="901787"/>
                </a:lnTo>
                <a:lnTo>
                  <a:pt x="1007751" y="877698"/>
                </a:lnTo>
                <a:lnTo>
                  <a:pt x="1048952" y="854042"/>
                </a:lnTo>
                <a:lnTo>
                  <a:pt x="1090099" y="830873"/>
                </a:lnTo>
                <a:lnTo>
                  <a:pt x="1131087" y="808245"/>
                </a:lnTo>
                <a:lnTo>
                  <a:pt x="1171815" y="786210"/>
                </a:lnTo>
                <a:lnTo>
                  <a:pt x="1212180" y="764823"/>
                </a:lnTo>
                <a:lnTo>
                  <a:pt x="1252079" y="744136"/>
                </a:lnTo>
                <a:lnTo>
                  <a:pt x="1291410" y="724203"/>
                </a:lnTo>
                <a:lnTo>
                  <a:pt x="1330070" y="705078"/>
                </a:lnTo>
                <a:lnTo>
                  <a:pt x="1367655" y="686881"/>
                </a:lnTo>
                <a:lnTo>
                  <a:pt x="1403966" y="669643"/>
                </a:lnTo>
                <a:lnTo>
                  <a:pt x="1439213" y="653284"/>
                </a:lnTo>
                <a:lnTo>
                  <a:pt x="1507353" y="622880"/>
                </a:lnTo>
                <a:lnTo>
                  <a:pt x="1573745" y="595031"/>
                </a:lnTo>
                <a:lnTo>
                  <a:pt x="1640063" y="569095"/>
                </a:lnTo>
                <a:lnTo>
                  <a:pt x="1707979" y="544431"/>
                </a:lnTo>
                <a:lnTo>
                  <a:pt x="1779166" y="520398"/>
                </a:lnTo>
                <a:lnTo>
                  <a:pt x="1816509" y="508418"/>
                </a:lnTo>
                <a:lnTo>
                  <a:pt x="1855297" y="496356"/>
                </a:lnTo>
                <a:lnTo>
                  <a:pt x="1895739" y="484131"/>
                </a:lnTo>
                <a:lnTo>
                  <a:pt x="1938044" y="471663"/>
                </a:lnTo>
                <a:lnTo>
                  <a:pt x="1982421" y="458873"/>
                </a:lnTo>
                <a:lnTo>
                  <a:pt x="2029079" y="445679"/>
                </a:lnTo>
                <a:lnTo>
                  <a:pt x="2078228" y="432003"/>
                </a:lnTo>
                <a:lnTo>
                  <a:pt x="2130698" y="417772"/>
                </a:lnTo>
                <a:lnTo>
                  <a:pt x="2186898" y="403058"/>
                </a:lnTo>
                <a:lnTo>
                  <a:pt x="2246399" y="387943"/>
                </a:lnTo>
                <a:lnTo>
                  <a:pt x="2308775" y="372505"/>
                </a:lnTo>
                <a:lnTo>
                  <a:pt x="2373598" y="356825"/>
                </a:lnTo>
                <a:lnTo>
                  <a:pt x="2440440" y="340983"/>
                </a:lnTo>
                <a:lnTo>
                  <a:pt x="2508873" y="325058"/>
                </a:lnTo>
                <a:lnTo>
                  <a:pt x="2578471" y="309130"/>
                </a:lnTo>
                <a:lnTo>
                  <a:pt x="2648806" y="293280"/>
                </a:lnTo>
                <a:lnTo>
                  <a:pt x="2719451" y="277587"/>
                </a:lnTo>
                <a:lnTo>
                  <a:pt x="2789977" y="262131"/>
                </a:lnTo>
                <a:lnTo>
                  <a:pt x="2859957" y="246992"/>
                </a:lnTo>
                <a:lnTo>
                  <a:pt x="2928965" y="232251"/>
                </a:lnTo>
                <a:lnTo>
                  <a:pt x="2996572" y="217986"/>
                </a:lnTo>
                <a:lnTo>
                  <a:pt x="3062351" y="204278"/>
                </a:lnTo>
                <a:lnTo>
                  <a:pt x="3125874" y="191207"/>
                </a:lnTo>
                <a:lnTo>
                  <a:pt x="3186714" y="178852"/>
                </a:lnTo>
                <a:lnTo>
                  <a:pt x="3244444" y="167295"/>
                </a:lnTo>
                <a:lnTo>
                  <a:pt x="3298636" y="156613"/>
                </a:lnTo>
                <a:lnTo>
                  <a:pt x="3348863" y="146888"/>
                </a:lnTo>
                <a:lnTo>
                  <a:pt x="3394992" y="138151"/>
                </a:lnTo>
                <a:lnTo>
                  <a:pt x="3437432" y="130298"/>
                </a:lnTo>
                <a:lnTo>
                  <a:pt x="3476560" y="123261"/>
                </a:lnTo>
                <a:lnTo>
                  <a:pt x="3546395" y="111372"/>
                </a:lnTo>
                <a:lnTo>
                  <a:pt x="3607529" y="101947"/>
                </a:lnTo>
                <a:lnTo>
                  <a:pt x="3662990" y="94453"/>
                </a:lnTo>
                <a:lnTo>
                  <a:pt x="3715808" y="88353"/>
                </a:lnTo>
                <a:lnTo>
                  <a:pt x="3769014" y="83114"/>
                </a:lnTo>
                <a:lnTo>
                  <a:pt x="3825636" y="78201"/>
                </a:lnTo>
                <a:lnTo>
                  <a:pt x="3888705" y="73078"/>
                </a:lnTo>
                <a:lnTo>
                  <a:pt x="3923604" y="70270"/>
                </a:lnTo>
                <a:lnTo>
                  <a:pt x="3961251" y="67210"/>
                </a:lnTo>
                <a:lnTo>
                  <a:pt x="4002024" y="63830"/>
                </a:lnTo>
                <a:lnTo>
                  <a:pt x="4045663" y="60255"/>
                </a:lnTo>
                <a:lnTo>
                  <a:pt x="4091547" y="56662"/>
                </a:lnTo>
                <a:lnTo>
                  <a:pt x="4139452" y="53066"/>
                </a:lnTo>
                <a:lnTo>
                  <a:pt x="4189154" y="49480"/>
                </a:lnTo>
                <a:lnTo>
                  <a:pt x="4240432" y="45917"/>
                </a:lnTo>
                <a:lnTo>
                  <a:pt x="4293062" y="42391"/>
                </a:lnTo>
                <a:lnTo>
                  <a:pt x="4346821" y="38915"/>
                </a:lnTo>
                <a:lnTo>
                  <a:pt x="4401486" y="35502"/>
                </a:lnTo>
                <a:lnTo>
                  <a:pt x="4456834" y="32166"/>
                </a:lnTo>
                <a:lnTo>
                  <a:pt x="4512643" y="28921"/>
                </a:lnTo>
                <a:lnTo>
                  <a:pt x="4568688" y="25779"/>
                </a:lnTo>
                <a:lnTo>
                  <a:pt x="4624748" y="22755"/>
                </a:lnTo>
                <a:lnTo>
                  <a:pt x="4680599" y="19862"/>
                </a:lnTo>
                <a:lnTo>
                  <a:pt x="4736018" y="17112"/>
                </a:lnTo>
                <a:lnTo>
                  <a:pt x="4790783" y="14520"/>
                </a:lnTo>
                <a:lnTo>
                  <a:pt x="4844670" y="12099"/>
                </a:lnTo>
                <a:lnTo>
                  <a:pt x="4897456" y="9863"/>
                </a:lnTo>
                <a:lnTo>
                  <a:pt x="4948918" y="7824"/>
                </a:lnTo>
                <a:lnTo>
                  <a:pt x="4998833" y="5997"/>
                </a:lnTo>
                <a:lnTo>
                  <a:pt x="5046980" y="4394"/>
                </a:lnTo>
                <a:lnTo>
                  <a:pt x="5095696" y="3053"/>
                </a:lnTo>
                <a:lnTo>
                  <a:pt x="5147061" y="1987"/>
                </a:lnTo>
                <a:lnTo>
                  <a:pt x="5200520" y="1173"/>
                </a:lnTo>
                <a:lnTo>
                  <a:pt x="5255515" y="590"/>
                </a:lnTo>
                <a:lnTo>
                  <a:pt x="5311489" y="215"/>
                </a:lnTo>
                <a:lnTo>
                  <a:pt x="5367886" y="26"/>
                </a:lnTo>
                <a:lnTo>
                  <a:pt x="5424149" y="0"/>
                </a:lnTo>
                <a:lnTo>
                  <a:pt x="5479722" y="115"/>
                </a:lnTo>
                <a:lnTo>
                  <a:pt x="5534048" y="349"/>
                </a:lnTo>
                <a:lnTo>
                  <a:pt x="5586571" y="679"/>
                </a:lnTo>
                <a:lnTo>
                  <a:pt x="5636733" y="1084"/>
                </a:lnTo>
                <a:lnTo>
                  <a:pt x="5683978" y="1541"/>
                </a:lnTo>
                <a:lnTo>
                  <a:pt x="5727750" y="2028"/>
                </a:lnTo>
                <a:lnTo>
                  <a:pt x="5767491" y="2522"/>
                </a:lnTo>
                <a:lnTo>
                  <a:pt x="5832656" y="3443"/>
                </a:lnTo>
                <a:lnTo>
                  <a:pt x="5875021" y="4127"/>
                </a:lnTo>
                <a:lnTo>
                  <a:pt x="5890133" y="4394"/>
                </a:lnTo>
                <a:lnTo>
                  <a:pt x="6495796" y="4394"/>
                </a:lnTo>
                <a:lnTo>
                  <a:pt x="6545803" y="5858"/>
                </a:lnTo>
                <a:lnTo>
                  <a:pt x="6594623" y="7815"/>
                </a:lnTo>
                <a:lnTo>
                  <a:pt x="6641897" y="10156"/>
                </a:lnTo>
                <a:lnTo>
                  <a:pt x="6687269" y="12772"/>
                </a:lnTo>
                <a:lnTo>
                  <a:pt x="6730380" y="15554"/>
                </a:lnTo>
                <a:lnTo>
                  <a:pt x="6770874" y="18394"/>
                </a:lnTo>
                <a:lnTo>
                  <a:pt x="6825926" y="22521"/>
                </a:lnTo>
                <a:lnTo>
                  <a:pt x="6858313" y="25027"/>
                </a:lnTo>
                <a:lnTo>
                  <a:pt x="6873078" y="26165"/>
                </a:lnTo>
                <a:lnTo>
                  <a:pt x="6886832" y="27208"/>
                </a:lnTo>
                <a:lnTo>
                  <a:pt x="6899529" y="28143"/>
                </a:lnTo>
                <a:lnTo>
                  <a:pt x="6919115" y="29588"/>
                </a:lnTo>
                <a:lnTo>
                  <a:pt x="6928865" y="30326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177158" y="2750057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055" y="0"/>
                </a:moveTo>
                <a:lnTo>
                  <a:pt x="3937" y="402970"/>
                </a:lnTo>
                <a:lnTo>
                  <a:pt x="0" y="1202181"/>
                </a:lnTo>
                <a:lnTo>
                  <a:pt x="700532" y="1606677"/>
                </a:lnTo>
                <a:lnTo>
                  <a:pt x="1390777" y="1203705"/>
                </a:lnTo>
                <a:lnTo>
                  <a:pt x="1394587" y="404367"/>
                </a:lnTo>
                <a:lnTo>
                  <a:pt x="6940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177158" y="2750057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0"/>
                </a:moveTo>
                <a:lnTo>
                  <a:pt x="694055" y="0"/>
                </a:lnTo>
                <a:lnTo>
                  <a:pt x="1394587" y="404367"/>
                </a:lnTo>
                <a:lnTo>
                  <a:pt x="1390777" y="1203705"/>
                </a:lnTo>
                <a:lnTo>
                  <a:pt x="700532" y="1606677"/>
                </a:lnTo>
                <a:lnTo>
                  <a:pt x="0" y="1202181"/>
                </a:lnTo>
                <a:lnTo>
                  <a:pt x="3937" y="40297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901059" y="4016883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1"/>
                </a:moveTo>
                <a:lnTo>
                  <a:pt x="694054" y="0"/>
                </a:lnTo>
                <a:lnTo>
                  <a:pt x="1394587" y="404368"/>
                </a:lnTo>
                <a:lnTo>
                  <a:pt x="1390777" y="1203706"/>
                </a:lnTo>
                <a:lnTo>
                  <a:pt x="700531" y="1606651"/>
                </a:lnTo>
                <a:lnTo>
                  <a:pt x="0" y="1202182"/>
                </a:lnTo>
                <a:lnTo>
                  <a:pt x="3937" y="40297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910584" y="1483233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054" y="0"/>
                </a:moveTo>
                <a:lnTo>
                  <a:pt x="3937" y="402970"/>
                </a:lnTo>
                <a:lnTo>
                  <a:pt x="0" y="1202181"/>
                </a:lnTo>
                <a:lnTo>
                  <a:pt x="700531" y="1606677"/>
                </a:lnTo>
                <a:lnTo>
                  <a:pt x="1390777" y="1203705"/>
                </a:lnTo>
                <a:lnTo>
                  <a:pt x="1394587" y="404367"/>
                </a:lnTo>
                <a:lnTo>
                  <a:pt x="69405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910584" y="1483233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0"/>
                </a:moveTo>
                <a:lnTo>
                  <a:pt x="694054" y="0"/>
                </a:lnTo>
                <a:lnTo>
                  <a:pt x="1394587" y="404367"/>
                </a:lnTo>
                <a:lnTo>
                  <a:pt x="1390777" y="1203705"/>
                </a:lnTo>
                <a:lnTo>
                  <a:pt x="700531" y="1606677"/>
                </a:lnTo>
                <a:lnTo>
                  <a:pt x="0" y="1202181"/>
                </a:lnTo>
                <a:lnTo>
                  <a:pt x="3937" y="40297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158108" y="216408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055" y="0"/>
                </a:moveTo>
                <a:lnTo>
                  <a:pt x="3937" y="402971"/>
                </a:lnTo>
                <a:lnTo>
                  <a:pt x="0" y="1202182"/>
                </a:lnTo>
                <a:lnTo>
                  <a:pt x="700532" y="1606677"/>
                </a:lnTo>
                <a:lnTo>
                  <a:pt x="1390777" y="1203706"/>
                </a:lnTo>
                <a:lnTo>
                  <a:pt x="1394587" y="404368"/>
                </a:lnTo>
                <a:lnTo>
                  <a:pt x="6940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158108" y="216408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1"/>
                </a:moveTo>
                <a:lnTo>
                  <a:pt x="694055" y="0"/>
                </a:lnTo>
                <a:lnTo>
                  <a:pt x="1394587" y="404368"/>
                </a:lnTo>
                <a:lnTo>
                  <a:pt x="1390777" y="1203706"/>
                </a:lnTo>
                <a:lnTo>
                  <a:pt x="700532" y="1606677"/>
                </a:lnTo>
                <a:lnTo>
                  <a:pt x="0" y="1202182"/>
                </a:lnTo>
                <a:lnTo>
                  <a:pt x="3937" y="40297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644009" y="5274183"/>
            <a:ext cx="1395095" cy="1584325"/>
          </a:xfrm>
          <a:custGeom>
            <a:avLst/>
            <a:gdLst/>
            <a:ahLst/>
            <a:cxnLst/>
            <a:rect l="l" t="t" r="r" b="b"/>
            <a:pathLst>
              <a:path w="1395095" h="1584325">
                <a:moveTo>
                  <a:pt x="694054" y="0"/>
                </a:moveTo>
                <a:lnTo>
                  <a:pt x="3937" y="402958"/>
                </a:lnTo>
                <a:lnTo>
                  <a:pt x="0" y="1202220"/>
                </a:lnTo>
                <a:lnTo>
                  <a:pt x="660966" y="1583815"/>
                </a:lnTo>
                <a:lnTo>
                  <a:pt x="739656" y="1583815"/>
                </a:lnTo>
                <a:lnTo>
                  <a:pt x="1390777" y="1203667"/>
                </a:lnTo>
                <a:lnTo>
                  <a:pt x="1394587" y="404406"/>
                </a:lnTo>
                <a:lnTo>
                  <a:pt x="69405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647946" y="5274183"/>
            <a:ext cx="1390650" cy="1584325"/>
          </a:xfrm>
          <a:custGeom>
            <a:avLst/>
            <a:gdLst/>
            <a:ahLst/>
            <a:cxnLst/>
            <a:rect l="l" t="t" r="r" b="b"/>
            <a:pathLst>
              <a:path w="1390650" h="1584325">
                <a:moveTo>
                  <a:pt x="0" y="402958"/>
                </a:moveTo>
                <a:lnTo>
                  <a:pt x="690117" y="0"/>
                </a:lnTo>
                <a:lnTo>
                  <a:pt x="1390650" y="404406"/>
                </a:lnTo>
                <a:lnTo>
                  <a:pt x="1386839" y="1203667"/>
                </a:lnTo>
                <a:lnTo>
                  <a:pt x="735719" y="158381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644009" y="5677141"/>
            <a:ext cx="661035" cy="1181100"/>
          </a:xfrm>
          <a:custGeom>
            <a:avLst/>
            <a:gdLst/>
            <a:ahLst/>
            <a:cxnLst/>
            <a:rect l="l" t="t" r="r" b="b"/>
            <a:pathLst>
              <a:path w="661035" h="1181100">
                <a:moveTo>
                  <a:pt x="660966" y="1180857"/>
                </a:moveTo>
                <a:lnTo>
                  <a:pt x="0" y="799261"/>
                </a:lnTo>
                <a:lnTo>
                  <a:pt x="393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4214" y="4007358"/>
            <a:ext cx="802005" cy="1607185"/>
          </a:xfrm>
          <a:custGeom>
            <a:avLst/>
            <a:gdLst/>
            <a:ahLst/>
            <a:cxnLst/>
            <a:rect l="l" t="t" r="r" b="b"/>
            <a:pathLst>
              <a:path w="802005" h="1607185">
                <a:moveTo>
                  <a:pt x="101349" y="0"/>
                </a:moveTo>
                <a:lnTo>
                  <a:pt x="0" y="62865"/>
                </a:lnTo>
                <a:lnTo>
                  <a:pt x="3425" y="1545971"/>
                </a:lnTo>
                <a:lnTo>
                  <a:pt x="107750" y="1606651"/>
                </a:lnTo>
                <a:lnTo>
                  <a:pt x="797982" y="1203706"/>
                </a:lnTo>
                <a:lnTo>
                  <a:pt x="801869" y="404368"/>
                </a:lnTo>
                <a:lnTo>
                  <a:pt x="10134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4214" y="4007358"/>
            <a:ext cx="802005" cy="1607185"/>
          </a:xfrm>
          <a:custGeom>
            <a:avLst/>
            <a:gdLst/>
            <a:ahLst/>
            <a:cxnLst/>
            <a:rect l="l" t="t" r="r" b="b"/>
            <a:pathLst>
              <a:path w="802005" h="1607185">
                <a:moveTo>
                  <a:pt x="0" y="62865"/>
                </a:moveTo>
                <a:lnTo>
                  <a:pt x="101349" y="0"/>
                </a:lnTo>
                <a:lnTo>
                  <a:pt x="801869" y="404368"/>
                </a:lnTo>
                <a:lnTo>
                  <a:pt x="797982" y="1203706"/>
                </a:lnTo>
                <a:lnTo>
                  <a:pt x="107750" y="1606651"/>
                </a:lnTo>
                <a:lnTo>
                  <a:pt x="3425" y="1545971"/>
                </a:lnTo>
                <a:lnTo>
                  <a:pt x="0" y="6286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09245" y="5293233"/>
            <a:ext cx="1391285" cy="1565275"/>
          </a:xfrm>
          <a:custGeom>
            <a:avLst/>
            <a:gdLst/>
            <a:ahLst/>
            <a:cxnLst/>
            <a:rect l="l" t="t" r="r" b="b"/>
            <a:pathLst>
              <a:path w="1391285" h="1565275">
                <a:moveTo>
                  <a:pt x="0" y="402958"/>
                </a:moveTo>
                <a:lnTo>
                  <a:pt x="690219" y="0"/>
                </a:lnTo>
                <a:lnTo>
                  <a:pt x="1390700" y="404406"/>
                </a:lnTo>
                <a:lnTo>
                  <a:pt x="1386890" y="1203667"/>
                </a:lnTo>
                <a:lnTo>
                  <a:pt x="768376" y="156476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05359" y="5696191"/>
            <a:ext cx="628015" cy="1162050"/>
          </a:xfrm>
          <a:custGeom>
            <a:avLst/>
            <a:gdLst/>
            <a:ahLst/>
            <a:cxnLst/>
            <a:rect l="l" t="t" r="r" b="b"/>
            <a:pathLst>
              <a:path w="628015" h="1162050">
                <a:moveTo>
                  <a:pt x="627946" y="1161807"/>
                </a:moveTo>
                <a:lnTo>
                  <a:pt x="0" y="799261"/>
                </a:lnTo>
                <a:lnTo>
                  <a:pt x="3886" y="0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33934" y="2740532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118" y="0"/>
                </a:moveTo>
                <a:lnTo>
                  <a:pt x="3886" y="402970"/>
                </a:lnTo>
                <a:lnTo>
                  <a:pt x="0" y="1202181"/>
                </a:lnTo>
                <a:lnTo>
                  <a:pt x="700506" y="1606677"/>
                </a:lnTo>
                <a:lnTo>
                  <a:pt x="1390777" y="1203705"/>
                </a:lnTo>
                <a:lnTo>
                  <a:pt x="1394586" y="404367"/>
                </a:lnTo>
                <a:lnTo>
                  <a:pt x="6941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33934" y="2740532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886" y="402970"/>
                </a:moveTo>
                <a:lnTo>
                  <a:pt x="694118" y="0"/>
                </a:lnTo>
                <a:lnTo>
                  <a:pt x="1394586" y="404367"/>
                </a:lnTo>
                <a:lnTo>
                  <a:pt x="1390777" y="1203705"/>
                </a:lnTo>
                <a:lnTo>
                  <a:pt x="700506" y="1606677"/>
                </a:lnTo>
                <a:lnTo>
                  <a:pt x="0" y="1202181"/>
                </a:lnTo>
                <a:lnTo>
                  <a:pt x="3886" y="40297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957833" y="4016883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886" y="402971"/>
                </a:moveTo>
                <a:lnTo>
                  <a:pt x="694054" y="0"/>
                </a:lnTo>
                <a:lnTo>
                  <a:pt x="1394586" y="404368"/>
                </a:lnTo>
                <a:lnTo>
                  <a:pt x="1390777" y="1203706"/>
                </a:lnTo>
                <a:lnTo>
                  <a:pt x="700532" y="1606651"/>
                </a:lnTo>
                <a:lnTo>
                  <a:pt x="0" y="1202182"/>
                </a:lnTo>
                <a:lnTo>
                  <a:pt x="3886" y="40297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695195" y="5302758"/>
            <a:ext cx="1390650" cy="1555750"/>
          </a:xfrm>
          <a:custGeom>
            <a:avLst/>
            <a:gdLst/>
            <a:ahLst/>
            <a:cxnLst/>
            <a:rect l="l" t="t" r="r" b="b"/>
            <a:pathLst>
              <a:path w="1390650" h="1555750">
                <a:moveTo>
                  <a:pt x="0" y="402958"/>
                </a:moveTo>
                <a:lnTo>
                  <a:pt x="690118" y="0"/>
                </a:lnTo>
                <a:lnTo>
                  <a:pt x="1390650" y="404406"/>
                </a:lnTo>
                <a:lnTo>
                  <a:pt x="1386840" y="1203667"/>
                </a:lnTo>
                <a:lnTo>
                  <a:pt x="784663" y="155524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691258" y="5705716"/>
            <a:ext cx="611505" cy="1152525"/>
          </a:xfrm>
          <a:custGeom>
            <a:avLst/>
            <a:gdLst/>
            <a:ahLst/>
            <a:cxnLst/>
            <a:rect l="l" t="t" r="r" b="b"/>
            <a:pathLst>
              <a:path w="611505" h="1152525">
                <a:moveTo>
                  <a:pt x="611471" y="1152282"/>
                </a:moveTo>
                <a:lnTo>
                  <a:pt x="0" y="799261"/>
                </a:lnTo>
                <a:lnTo>
                  <a:pt x="393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710308" y="2750057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055" y="0"/>
                </a:moveTo>
                <a:lnTo>
                  <a:pt x="3937" y="402970"/>
                </a:lnTo>
                <a:lnTo>
                  <a:pt x="0" y="1202181"/>
                </a:lnTo>
                <a:lnTo>
                  <a:pt x="700532" y="1606677"/>
                </a:lnTo>
                <a:lnTo>
                  <a:pt x="1390777" y="1203705"/>
                </a:lnTo>
                <a:lnTo>
                  <a:pt x="1394587" y="404367"/>
                </a:lnTo>
                <a:lnTo>
                  <a:pt x="6940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710308" y="2750057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0"/>
                </a:moveTo>
                <a:lnTo>
                  <a:pt x="694055" y="0"/>
                </a:lnTo>
                <a:lnTo>
                  <a:pt x="1394587" y="404367"/>
                </a:lnTo>
                <a:lnTo>
                  <a:pt x="1390777" y="1203705"/>
                </a:lnTo>
                <a:lnTo>
                  <a:pt x="700532" y="1606677"/>
                </a:lnTo>
                <a:lnTo>
                  <a:pt x="0" y="1202181"/>
                </a:lnTo>
                <a:lnTo>
                  <a:pt x="3937" y="40297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976883" y="1454658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886" y="402970"/>
                </a:moveTo>
                <a:lnTo>
                  <a:pt x="694054" y="0"/>
                </a:lnTo>
                <a:lnTo>
                  <a:pt x="1394586" y="404367"/>
                </a:lnTo>
                <a:lnTo>
                  <a:pt x="1390777" y="1203705"/>
                </a:lnTo>
                <a:lnTo>
                  <a:pt x="700532" y="1606677"/>
                </a:lnTo>
                <a:lnTo>
                  <a:pt x="0" y="1202181"/>
                </a:lnTo>
                <a:lnTo>
                  <a:pt x="3886" y="40297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987158" y="4035933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055" y="0"/>
                </a:moveTo>
                <a:lnTo>
                  <a:pt x="3937" y="402971"/>
                </a:lnTo>
                <a:lnTo>
                  <a:pt x="0" y="1202182"/>
                </a:lnTo>
                <a:lnTo>
                  <a:pt x="700532" y="1606651"/>
                </a:lnTo>
                <a:lnTo>
                  <a:pt x="1390777" y="1203706"/>
                </a:lnTo>
                <a:lnTo>
                  <a:pt x="1394587" y="404368"/>
                </a:lnTo>
                <a:lnTo>
                  <a:pt x="6940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987158" y="4035933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1"/>
                </a:moveTo>
                <a:lnTo>
                  <a:pt x="694055" y="0"/>
                </a:lnTo>
                <a:lnTo>
                  <a:pt x="1394587" y="404368"/>
                </a:lnTo>
                <a:lnTo>
                  <a:pt x="1390777" y="1203706"/>
                </a:lnTo>
                <a:lnTo>
                  <a:pt x="700532" y="1606651"/>
                </a:lnTo>
                <a:lnTo>
                  <a:pt x="0" y="1202182"/>
                </a:lnTo>
                <a:lnTo>
                  <a:pt x="3937" y="40297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7734045" y="5312283"/>
            <a:ext cx="1390650" cy="1546225"/>
          </a:xfrm>
          <a:custGeom>
            <a:avLst/>
            <a:gdLst/>
            <a:ahLst/>
            <a:cxnLst/>
            <a:rect l="l" t="t" r="r" b="b"/>
            <a:pathLst>
              <a:path w="1390650" h="1546225">
                <a:moveTo>
                  <a:pt x="0" y="402958"/>
                </a:moveTo>
                <a:lnTo>
                  <a:pt x="690118" y="0"/>
                </a:lnTo>
                <a:lnTo>
                  <a:pt x="1390650" y="404406"/>
                </a:lnTo>
                <a:lnTo>
                  <a:pt x="1386839" y="1203667"/>
                </a:lnTo>
                <a:lnTo>
                  <a:pt x="800977" y="154571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7730108" y="5715241"/>
            <a:ext cx="594995" cy="1143000"/>
          </a:xfrm>
          <a:custGeom>
            <a:avLst/>
            <a:gdLst/>
            <a:ahLst/>
            <a:cxnLst/>
            <a:rect l="l" t="t" r="r" b="b"/>
            <a:pathLst>
              <a:path w="594995" h="1143000">
                <a:moveTo>
                  <a:pt x="594972" y="1142757"/>
                </a:moveTo>
                <a:lnTo>
                  <a:pt x="0" y="799261"/>
                </a:lnTo>
                <a:lnTo>
                  <a:pt x="393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7730108" y="2759582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055" y="0"/>
                </a:moveTo>
                <a:lnTo>
                  <a:pt x="3937" y="402970"/>
                </a:lnTo>
                <a:lnTo>
                  <a:pt x="0" y="1202181"/>
                </a:lnTo>
                <a:lnTo>
                  <a:pt x="700532" y="1606677"/>
                </a:lnTo>
                <a:lnTo>
                  <a:pt x="1390777" y="1203705"/>
                </a:lnTo>
                <a:lnTo>
                  <a:pt x="1394587" y="404367"/>
                </a:lnTo>
                <a:lnTo>
                  <a:pt x="6940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7730108" y="2759582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0"/>
                </a:moveTo>
                <a:lnTo>
                  <a:pt x="694055" y="0"/>
                </a:lnTo>
                <a:lnTo>
                  <a:pt x="1394587" y="404367"/>
                </a:lnTo>
                <a:lnTo>
                  <a:pt x="1390777" y="1203705"/>
                </a:lnTo>
                <a:lnTo>
                  <a:pt x="700532" y="1606677"/>
                </a:lnTo>
                <a:lnTo>
                  <a:pt x="0" y="1202181"/>
                </a:lnTo>
                <a:lnTo>
                  <a:pt x="3937" y="40297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8463533" y="4043867"/>
            <a:ext cx="680720" cy="1587500"/>
          </a:xfrm>
          <a:custGeom>
            <a:avLst/>
            <a:gdLst/>
            <a:ahLst/>
            <a:cxnLst/>
            <a:rect l="l" t="t" r="r" b="b"/>
            <a:pathLst>
              <a:path w="680720" h="1587500">
                <a:moveTo>
                  <a:pt x="680466" y="0"/>
                </a:moveTo>
                <a:lnTo>
                  <a:pt x="3937" y="395036"/>
                </a:lnTo>
                <a:lnTo>
                  <a:pt x="0" y="1194247"/>
                </a:lnTo>
                <a:lnTo>
                  <a:pt x="680466" y="1587131"/>
                </a:lnTo>
                <a:lnTo>
                  <a:pt x="68046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8467470" y="4043867"/>
            <a:ext cx="676910" cy="395605"/>
          </a:xfrm>
          <a:custGeom>
            <a:avLst/>
            <a:gdLst/>
            <a:ahLst/>
            <a:cxnLst/>
            <a:rect l="l" t="t" r="r" b="b"/>
            <a:pathLst>
              <a:path w="676909" h="395604">
                <a:moveTo>
                  <a:pt x="0" y="395036"/>
                </a:moveTo>
                <a:lnTo>
                  <a:pt x="676528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8463533" y="4438903"/>
            <a:ext cx="680720" cy="1192530"/>
          </a:xfrm>
          <a:custGeom>
            <a:avLst/>
            <a:gdLst/>
            <a:ahLst/>
            <a:cxnLst/>
            <a:rect l="l" t="t" r="r" b="b"/>
            <a:pathLst>
              <a:path w="680720" h="1192529">
                <a:moveTo>
                  <a:pt x="680466" y="1192094"/>
                </a:moveTo>
                <a:lnTo>
                  <a:pt x="0" y="799211"/>
                </a:lnTo>
                <a:lnTo>
                  <a:pt x="393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8467470" y="1500692"/>
            <a:ext cx="676910" cy="395605"/>
          </a:xfrm>
          <a:custGeom>
            <a:avLst/>
            <a:gdLst/>
            <a:ahLst/>
            <a:cxnLst/>
            <a:rect l="l" t="t" r="r" b="b"/>
            <a:pathLst>
              <a:path w="676909" h="395605">
                <a:moveTo>
                  <a:pt x="0" y="395036"/>
                </a:moveTo>
                <a:lnTo>
                  <a:pt x="676528" y="0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8463533" y="1895729"/>
            <a:ext cx="680720" cy="1192530"/>
          </a:xfrm>
          <a:custGeom>
            <a:avLst/>
            <a:gdLst/>
            <a:ahLst/>
            <a:cxnLst/>
            <a:rect l="l" t="t" r="r" b="b"/>
            <a:pathLst>
              <a:path w="680720" h="1192530">
                <a:moveTo>
                  <a:pt x="680466" y="1192119"/>
                </a:moveTo>
                <a:lnTo>
                  <a:pt x="0" y="799211"/>
                </a:lnTo>
                <a:lnTo>
                  <a:pt x="393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457200" y="333476"/>
            <a:ext cx="8229600" cy="6186170"/>
          </a:xfrm>
          <a:custGeom>
            <a:avLst/>
            <a:gdLst/>
            <a:ahLst/>
            <a:cxnLst/>
            <a:rect l="l" t="t" r="r" b="b"/>
            <a:pathLst>
              <a:path w="8229600" h="6186170">
                <a:moveTo>
                  <a:pt x="0" y="6185661"/>
                </a:moveTo>
                <a:lnTo>
                  <a:pt x="8229600" y="6185661"/>
                </a:lnTo>
                <a:lnTo>
                  <a:pt x="8229600" y="0"/>
                </a:lnTo>
                <a:lnTo>
                  <a:pt x="0" y="0"/>
                </a:lnTo>
                <a:lnTo>
                  <a:pt x="0" y="61856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457200" y="333476"/>
            <a:ext cx="8229600" cy="6186170"/>
          </a:xfrm>
          <a:custGeom>
            <a:avLst/>
            <a:gdLst/>
            <a:ahLst/>
            <a:cxnLst/>
            <a:rect l="l" t="t" r="r" b="b"/>
            <a:pathLst>
              <a:path w="8229600" h="6186170">
                <a:moveTo>
                  <a:pt x="0" y="6185661"/>
                </a:moveTo>
                <a:lnTo>
                  <a:pt x="8229600" y="6185661"/>
                </a:lnTo>
                <a:lnTo>
                  <a:pt x="8229600" y="0"/>
                </a:lnTo>
                <a:lnTo>
                  <a:pt x="0" y="0"/>
                </a:lnTo>
                <a:lnTo>
                  <a:pt x="0" y="6185661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4561204" y="0"/>
            <a:ext cx="3679190" cy="678180"/>
          </a:xfrm>
          <a:custGeom>
            <a:avLst/>
            <a:gdLst/>
            <a:ahLst/>
            <a:cxnLst/>
            <a:rect l="l" t="t" r="r" b="b"/>
            <a:pathLst>
              <a:path w="3679190" h="678180">
                <a:moveTo>
                  <a:pt x="0" y="677672"/>
                </a:moveTo>
                <a:lnTo>
                  <a:pt x="3679062" y="677672"/>
                </a:lnTo>
                <a:lnTo>
                  <a:pt x="3679062" y="0"/>
                </a:lnTo>
                <a:lnTo>
                  <a:pt x="0" y="0"/>
                </a:lnTo>
                <a:lnTo>
                  <a:pt x="0" y="677672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4561204" y="0"/>
            <a:ext cx="3679190" cy="678180"/>
          </a:xfrm>
          <a:custGeom>
            <a:avLst/>
            <a:gdLst/>
            <a:ahLst/>
            <a:cxnLst/>
            <a:rect l="l" t="t" r="r" b="b"/>
            <a:pathLst>
              <a:path w="3679190" h="678180">
                <a:moveTo>
                  <a:pt x="0" y="677672"/>
                </a:moveTo>
                <a:lnTo>
                  <a:pt x="3679062" y="677672"/>
                </a:lnTo>
                <a:lnTo>
                  <a:pt x="3679062" y="0"/>
                </a:lnTo>
              </a:path>
            </a:pathLst>
          </a:custGeom>
          <a:ln w="15875">
            <a:solidFill>
              <a:srgbClr val="74A4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4561204" y="0"/>
            <a:ext cx="0" cy="678180"/>
          </a:xfrm>
          <a:custGeom>
            <a:avLst/>
            <a:gdLst/>
            <a:ahLst/>
            <a:cxnLst/>
            <a:rect l="l" t="t" r="r" b="b"/>
            <a:pathLst>
              <a:path h="678180">
                <a:moveTo>
                  <a:pt x="0" y="0"/>
                </a:moveTo>
                <a:lnTo>
                  <a:pt x="0" y="677672"/>
                </a:lnTo>
              </a:path>
            </a:pathLst>
          </a:custGeom>
          <a:ln w="15875">
            <a:solidFill>
              <a:srgbClr val="74A4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4649089" y="0"/>
            <a:ext cx="3505200" cy="602615"/>
          </a:xfrm>
          <a:custGeom>
            <a:avLst/>
            <a:gdLst/>
            <a:ahLst/>
            <a:cxnLst/>
            <a:rect l="l" t="t" r="r" b="b"/>
            <a:pathLst>
              <a:path w="3505200" h="602615">
                <a:moveTo>
                  <a:pt x="0" y="602488"/>
                </a:moveTo>
                <a:lnTo>
                  <a:pt x="3505199" y="602488"/>
                </a:lnTo>
                <a:lnTo>
                  <a:pt x="3505199" y="0"/>
                </a:lnTo>
                <a:lnTo>
                  <a:pt x="0" y="0"/>
                </a:lnTo>
                <a:lnTo>
                  <a:pt x="0" y="602488"/>
                </a:lnTo>
                <a:close/>
              </a:path>
            </a:pathLst>
          </a:custGeom>
          <a:solidFill>
            <a:srgbClr val="70685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 txBox="1"/>
          <p:nvPr/>
        </p:nvSpPr>
        <p:spPr>
          <a:xfrm>
            <a:off x="1122375" y="1635454"/>
            <a:ext cx="6314440" cy="12814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spc="-5" dirty="0">
                <a:solidFill>
                  <a:srgbClr val="93C500"/>
                </a:solidFill>
                <a:latin typeface="Century Gothic"/>
                <a:cs typeface="Century Gothic"/>
              </a:rPr>
              <a:t>Safet</a:t>
            </a:r>
            <a:r>
              <a:rPr sz="3600" dirty="0">
                <a:solidFill>
                  <a:srgbClr val="93C500"/>
                </a:solidFill>
                <a:latin typeface="Century Gothic"/>
                <a:cs typeface="Century Gothic"/>
              </a:rPr>
              <a:t>y </a:t>
            </a:r>
            <a:r>
              <a:rPr sz="3600" spc="-20" dirty="0">
                <a:solidFill>
                  <a:srgbClr val="93C500"/>
                </a:solidFill>
                <a:latin typeface="Century Gothic"/>
                <a:cs typeface="Century Gothic"/>
              </a:rPr>
              <a:t>With</a:t>
            </a:r>
            <a:r>
              <a:rPr sz="3600" spc="-5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3600" spc="-20" dirty="0">
                <a:solidFill>
                  <a:srgbClr val="93C500"/>
                </a:solidFill>
                <a:latin typeface="Century Gothic"/>
                <a:cs typeface="Century Gothic"/>
              </a:rPr>
              <a:t>the</a:t>
            </a:r>
            <a:r>
              <a:rPr sz="3600" spc="10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3600" dirty="0">
                <a:solidFill>
                  <a:srgbClr val="93C500"/>
                </a:solidFill>
                <a:latin typeface="Century Gothic"/>
                <a:cs typeface="Century Gothic"/>
              </a:rPr>
              <a:t>L</a:t>
            </a:r>
            <a:r>
              <a:rPr sz="3600" spc="10" dirty="0">
                <a:solidFill>
                  <a:srgbClr val="93C500"/>
                </a:solidFill>
                <a:latin typeface="Century Gothic"/>
                <a:cs typeface="Century Gothic"/>
              </a:rPr>
              <a:t>i</a:t>
            </a:r>
            <a:r>
              <a:rPr sz="3600" dirty="0">
                <a:solidFill>
                  <a:srgbClr val="93C500"/>
                </a:solidFill>
                <a:latin typeface="Century Gothic"/>
                <a:cs typeface="Century Gothic"/>
              </a:rPr>
              <a:t>-</a:t>
            </a:r>
            <a:r>
              <a:rPr sz="3600" spc="-25" dirty="0">
                <a:solidFill>
                  <a:srgbClr val="93C500"/>
                </a:solidFill>
                <a:latin typeface="Century Gothic"/>
                <a:cs typeface="Century Gothic"/>
              </a:rPr>
              <a:t>Ion</a:t>
            </a:r>
            <a:r>
              <a:rPr sz="3600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3600" spc="-5" dirty="0">
                <a:solidFill>
                  <a:srgbClr val="93C500"/>
                </a:solidFill>
                <a:latin typeface="Century Gothic"/>
                <a:cs typeface="Century Gothic"/>
              </a:rPr>
              <a:t>Bat</a:t>
            </a:r>
            <a:r>
              <a:rPr sz="3600" spc="10" dirty="0">
                <a:solidFill>
                  <a:srgbClr val="93C500"/>
                </a:solidFill>
                <a:latin typeface="Century Gothic"/>
                <a:cs typeface="Century Gothic"/>
              </a:rPr>
              <a:t>t</a:t>
            </a:r>
            <a:r>
              <a:rPr sz="3600" spc="-20" dirty="0">
                <a:solidFill>
                  <a:srgbClr val="93C500"/>
                </a:solidFill>
                <a:latin typeface="Century Gothic"/>
                <a:cs typeface="Century Gothic"/>
              </a:rPr>
              <a:t>ery</a:t>
            </a:r>
            <a:endParaRPr sz="3600">
              <a:latin typeface="Century Gothic"/>
              <a:cs typeface="Century Gothic"/>
            </a:endParaRPr>
          </a:p>
          <a:p>
            <a:pPr marL="381000">
              <a:lnSpc>
                <a:spcPts val="1620"/>
              </a:lnSpc>
              <a:spcBef>
                <a:spcPts val="3005"/>
              </a:spcBef>
            </a:pPr>
            <a:r>
              <a:rPr sz="1500" b="1" dirty="0">
                <a:solidFill>
                  <a:srgbClr val="93C500"/>
                </a:solidFill>
                <a:latin typeface="Century Gothic"/>
                <a:cs typeface="Century Gothic"/>
              </a:rPr>
              <a:t>In</a:t>
            </a:r>
            <a:r>
              <a:rPr sz="1500" b="1" spc="5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1500" b="1" spc="-5" dirty="0">
                <a:solidFill>
                  <a:srgbClr val="93C500"/>
                </a:solidFill>
                <a:latin typeface="Century Gothic"/>
                <a:cs typeface="Century Gothic"/>
              </a:rPr>
              <a:t>a</a:t>
            </a:r>
            <a:r>
              <a:rPr sz="1500" b="1" dirty="0">
                <a:solidFill>
                  <a:srgbClr val="93C500"/>
                </a:solidFill>
                <a:latin typeface="Century Gothic"/>
                <a:cs typeface="Century Gothic"/>
              </a:rPr>
              <a:t>n </a:t>
            </a:r>
            <a:r>
              <a:rPr sz="1500" b="1" spc="-5" dirty="0">
                <a:solidFill>
                  <a:srgbClr val="93C500"/>
                </a:solidFill>
                <a:latin typeface="Century Gothic"/>
                <a:cs typeface="Century Gothic"/>
              </a:rPr>
              <a:t>e</a:t>
            </a:r>
            <a:r>
              <a:rPr sz="1500" b="1" spc="-10" dirty="0">
                <a:solidFill>
                  <a:srgbClr val="93C500"/>
                </a:solidFill>
                <a:latin typeface="Century Gothic"/>
                <a:cs typeface="Century Gothic"/>
              </a:rPr>
              <a:t>m</a:t>
            </a:r>
            <a:r>
              <a:rPr sz="1500" b="1" spc="-5" dirty="0">
                <a:solidFill>
                  <a:srgbClr val="93C500"/>
                </a:solidFill>
                <a:latin typeface="Century Gothic"/>
                <a:cs typeface="Century Gothic"/>
              </a:rPr>
              <a:t>ergenc</a:t>
            </a:r>
            <a:r>
              <a:rPr sz="1500" b="1" dirty="0">
                <a:solidFill>
                  <a:srgbClr val="93C500"/>
                </a:solidFill>
                <a:latin typeface="Century Gothic"/>
                <a:cs typeface="Century Gothic"/>
              </a:rPr>
              <a:t>y si</a:t>
            </a:r>
            <a:r>
              <a:rPr sz="1500" b="1" spc="-10" dirty="0">
                <a:solidFill>
                  <a:srgbClr val="93C500"/>
                </a:solidFill>
                <a:latin typeface="Century Gothic"/>
                <a:cs typeface="Century Gothic"/>
              </a:rPr>
              <a:t>t</a:t>
            </a:r>
            <a:r>
              <a:rPr sz="1500" b="1" spc="-5" dirty="0">
                <a:solidFill>
                  <a:srgbClr val="93C500"/>
                </a:solidFill>
                <a:latin typeface="Century Gothic"/>
                <a:cs typeface="Century Gothic"/>
              </a:rPr>
              <a:t>uati</a:t>
            </a:r>
            <a:r>
              <a:rPr sz="1500" b="1" spc="-10" dirty="0">
                <a:solidFill>
                  <a:srgbClr val="93C500"/>
                </a:solidFill>
                <a:latin typeface="Century Gothic"/>
                <a:cs typeface="Century Gothic"/>
              </a:rPr>
              <a:t>o</a:t>
            </a:r>
            <a:r>
              <a:rPr sz="1500" b="1" dirty="0">
                <a:solidFill>
                  <a:srgbClr val="93C500"/>
                </a:solidFill>
                <a:latin typeface="Century Gothic"/>
                <a:cs typeface="Century Gothic"/>
              </a:rPr>
              <a:t>n</a:t>
            </a:r>
            <a:r>
              <a:rPr sz="1500" b="1" spc="20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1500" b="1" spc="-10" dirty="0">
                <a:solidFill>
                  <a:srgbClr val="93C500"/>
                </a:solidFill>
                <a:latin typeface="Century Gothic"/>
                <a:cs typeface="Century Gothic"/>
              </a:rPr>
              <a:t>t</a:t>
            </a:r>
            <a:r>
              <a:rPr sz="1500" b="1" spc="-5" dirty="0">
                <a:solidFill>
                  <a:srgbClr val="93C500"/>
                </a:solidFill>
                <a:latin typeface="Century Gothic"/>
                <a:cs typeface="Century Gothic"/>
              </a:rPr>
              <a:t>he</a:t>
            </a:r>
            <a:endParaRPr sz="1500">
              <a:latin typeface="Century Gothic"/>
              <a:cs typeface="Century Gothic"/>
            </a:endParaRPr>
          </a:p>
          <a:p>
            <a:pPr marL="381000">
              <a:lnSpc>
                <a:spcPts val="1620"/>
              </a:lnSpc>
            </a:pPr>
            <a:r>
              <a:rPr sz="1500" b="1" spc="-10" dirty="0">
                <a:solidFill>
                  <a:srgbClr val="93C500"/>
                </a:solidFill>
                <a:latin typeface="Century Gothic"/>
                <a:cs typeface="Century Gothic"/>
              </a:rPr>
              <a:t>following</a:t>
            </a:r>
            <a:r>
              <a:rPr sz="1500" b="1" spc="10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1500" b="1" dirty="0">
                <a:solidFill>
                  <a:srgbClr val="93C500"/>
                </a:solidFill>
                <a:latin typeface="Century Gothic"/>
                <a:cs typeface="Century Gothic"/>
              </a:rPr>
              <a:t>should be</a:t>
            </a:r>
            <a:r>
              <a:rPr sz="1500" b="1" spc="-5" dirty="0">
                <a:solidFill>
                  <a:srgbClr val="93C500"/>
                </a:solidFill>
                <a:latin typeface="Century Gothic"/>
                <a:cs typeface="Century Gothic"/>
              </a:rPr>
              <a:t> no</a:t>
            </a:r>
            <a:r>
              <a:rPr sz="1500" b="1" spc="-10" dirty="0">
                <a:solidFill>
                  <a:srgbClr val="93C500"/>
                </a:solidFill>
                <a:latin typeface="Century Gothic"/>
                <a:cs typeface="Century Gothic"/>
              </a:rPr>
              <a:t>t</a:t>
            </a:r>
            <a:r>
              <a:rPr sz="1500" b="1" spc="-5" dirty="0">
                <a:solidFill>
                  <a:srgbClr val="93C500"/>
                </a:solidFill>
                <a:latin typeface="Century Gothic"/>
                <a:cs typeface="Century Gothic"/>
              </a:rPr>
              <a:t>e</a:t>
            </a:r>
            <a:r>
              <a:rPr sz="1500" b="1" dirty="0">
                <a:solidFill>
                  <a:srgbClr val="93C500"/>
                </a:solidFill>
                <a:latin typeface="Century Gothic"/>
                <a:cs typeface="Century Gothic"/>
              </a:rPr>
              <a:t>d</a:t>
            </a:r>
            <a:r>
              <a:rPr sz="1500" b="1" spc="-5" dirty="0">
                <a:solidFill>
                  <a:srgbClr val="93C500"/>
                </a:solidFill>
                <a:latin typeface="Century Gothic"/>
                <a:cs typeface="Century Gothic"/>
              </a:rPr>
              <a:t>:</a:t>
            </a:r>
            <a:endParaRPr sz="1500">
              <a:latin typeface="Century Gothic"/>
              <a:cs typeface="Century Gothic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1189126" y="2995393"/>
            <a:ext cx="3190240" cy="2355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6385" marR="168910" indent="-274320">
              <a:lnSpc>
                <a:spcPts val="1250"/>
              </a:lnSpc>
              <a:tabLst>
                <a:tab pos="286385" algn="l"/>
              </a:tabLst>
            </a:pPr>
            <a:r>
              <a:rPr sz="950" spc="25" dirty="0">
                <a:solidFill>
                  <a:srgbClr val="93C500"/>
                </a:solidFill>
                <a:latin typeface="Wingdings 2"/>
                <a:cs typeface="Wingdings 2"/>
              </a:rPr>
              <a:t></a:t>
            </a:r>
            <a:r>
              <a:rPr sz="950" spc="25" dirty="0">
                <a:solidFill>
                  <a:srgbClr val="93C500"/>
                </a:solidFill>
                <a:latin typeface="Times New Roman"/>
                <a:cs typeface="Times New Roman"/>
              </a:rPr>
              <a:t>	</a:t>
            </a:r>
            <a:r>
              <a:rPr sz="1300" spc="20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n</a:t>
            </a:r>
            <a:r>
              <a:rPr sz="1300" spc="-2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a</a:t>
            </a:r>
            <a:r>
              <a:rPr sz="1300" spc="-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c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ata</a:t>
            </a:r>
            <a:r>
              <a:rPr sz="1300" spc="-5" dirty="0">
                <a:solidFill>
                  <a:srgbClr val="3D3C2C"/>
                </a:solidFill>
                <a:latin typeface="Century Gothic"/>
                <a:cs typeface="Century Gothic"/>
              </a:rPr>
              <a:t>s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tr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o</a:t>
            </a:r>
            <a:r>
              <a:rPr sz="1300" spc="-5" dirty="0">
                <a:solidFill>
                  <a:srgbClr val="3D3C2C"/>
                </a:solidFill>
                <a:latin typeface="Century Gothic"/>
                <a:cs typeface="Century Gothic"/>
              </a:rPr>
              <a:t>p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h</a:t>
            </a:r>
            <a:r>
              <a:rPr sz="1300" spc="5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c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fa</a:t>
            </a:r>
            <a:r>
              <a:rPr sz="1300" spc="5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lu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r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1300" spc="-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he</a:t>
            </a:r>
            <a:r>
              <a:rPr sz="1300" spc="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safe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y</a:t>
            </a:r>
            <a:r>
              <a:rPr sz="1300" spc="-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-25" dirty="0">
                <a:solidFill>
                  <a:srgbClr val="3D3C2C"/>
                </a:solidFill>
                <a:latin typeface="Century Gothic"/>
                <a:cs typeface="Century Gothic"/>
              </a:rPr>
              <a:t>v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ent</a:t>
            </a:r>
            <a:r>
              <a:rPr sz="1300" spc="2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can fa</a:t>
            </a:r>
            <a:r>
              <a:rPr sz="1300" spc="5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300" spc="-5" dirty="0">
                <a:solidFill>
                  <a:srgbClr val="3D3C2C"/>
                </a:solidFill>
                <a:latin typeface="Century Gothic"/>
                <a:cs typeface="Century Gothic"/>
              </a:rPr>
              <a:t>l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a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nd</a:t>
            </a:r>
            <a:r>
              <a:rPr sz="1300" spc="-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he</a:t>
            </a:r>
            <a:r>
              <a:rPr sz="1300" spc="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b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att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r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y</a:t>
            </a:r>
            <a:r>
              <a:rPr sz="1300" spc="3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can o</a:t>
            </a:r>
            <a:r>
              <a:rPr sz="1300" spc="-20" dirty="0">
                <a:solidFill>
                  <a:srgbClr val="3D3C2C"/>
                </a:solidFill>
                <a:latin typeface="Century Gothic"/>
                <a:cs typeface="Century Gothic"/>
              </a:rPr>
              <a:t>v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r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hea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300" spc="-5" dirty="0">
                <a:solidFill>
                  <a:srgbClr val="3D3C2C"/>
                </a:solidFill>
                <a:latin typeface="Century Gothic"/>
                <a:cs typeface="Century Gothic"/>
              </a:rPr>
              <a:t>.</a:t>
            </a:r>
            <a:endParaRPr sz="1300">
              <a:latin typeface="Century Gothic"/>
              <a:cs typeface="Century Gothic"/>
            </a:endParaRPr>
          </a:p>
          <a:p>
            <a:pPr marL="286385" marR="403860" indent="-274320">
              <a:lnSpc>
                <a:spcPts val="1250"/>
              </a:lnSpc>
              <a:spcBef>
                <a:spcPts val="309"/>
              </a:spcBef>
              <a:tabLst>
                <a:tab pos="286385" algn="l"/>
              </a:tabLst>
            </a:pPr>
            <a:r>
              <a:rPr sz="950" spc="25" dirty="0">
                <a:solidFill>
                  <a:srgbClr val="93C500"/>
                </a:solidFill>
                <a:latin typeface="Wingdings 2"/>
                <a:cs typeface="Wingdings 2"/>
              </a:rPr>
              <a:t></a:t>
            </a:r>
            <a:r>
              <a:rPr sz="950" spc="25" dirty="0">
                <a:solidFill>
                  <a:srgbClr val="93C500"/>
                </a:solidFill>
                <a:latin typeface="Times New Roman"/>
                <a:cs typeface="Times New Roman"/>
              </a:rPr>
              <a:t>	</a:t>
            </a:r>
            <a:r>
              <a:rPr sz="1300" spc="-20" dirty="0">
                <a:solidFill>
                  <a:srgbClr val="3D3C2C"/>
                </a:solidFill>
                <a:latin typeface="Century Gothic"/>
                <a:cs typeface="Century Gothic"/>
              </a:rPr>
              <a:t>Ov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r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hea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300" spc="5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ng</a:t>
            </a:r>
            <a:r>
              <a:rPr sz="1300" spc="2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of</a:t>
            </a:r>
            <a:r>
              <a:rPr sz="130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he</a:t>
            </a:r>
            <a:r>
              <a:rPr sz="1300" spc="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b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att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r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y beca</a:t>
            </a:r>
            <a:r>
              <a:rPr sz="1300" spc="-5" dirty="0">
                <a:solidFill>
                  <a:srgbClr val="3D3C2C"/>
                </a:solidFill>
                <a:latin typeface="Century Gothic"/>
                <a:cs typeface="Century Gothic"/>
              </a:rPr>
              <a:t>u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se</a:t>
            </a:r>
            <a:r>
              <a:rPr sz="1300" spc="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of</a:t>
            </a:r>
            <a:r>
              <a:rPr sz="130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fa</a:t>
            </a:r>
            <a:r>
              <a:rPr sz="1300" spc="5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lu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r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1300" spc="-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of</a:t>
            </a:r>
            <a:r>
              <a:rPr sz="1300" spc="1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he</a:t>
            </a:r>
            <a:r>
              <a:rPr sz="1300" spc="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safe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y</a:t>
            </a:r>
            <a:endParaRPr sz="1300">
              <a:latin typeface="Century Gothic"/>
              <a:cs typeface="Century Gothic"/>
            </a:endParaRPr>
          </a:p>
          <a:p>
            <a:pPr marL="286385" marR="5080">
              <a:lnSpc>
                <a:spcPct val="80000"/>
              </a:lnSpc>
              <a:spcBef>
                <a:spcPts val="10"/>
              </a:spcBef>
            </a:pPr>
            <a:r>
              <a:rPr sz="1300" spc="-25" dirty="0">
                <a:solidFill>
                  <a:srgbClr val="3D3C2C"/>
                </a:solidFill>
                <a:latin typeface="Century Gothic"/>
                <a:cs typeface="Century Gothic"/>
              </a:rPr>
              <a:t>v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ent</a:t>
            </a:r>
            <a:r>
              <a:rPr sz="1300" spc="2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crea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es</a:t>
            </a:r>
            <a:r>
              <a:rPr sz="1300" spc="2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a</a:t>
            </a:r>
            <a:r>
              <a:rPr sz="1300" spc="-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chance</a:t>
            </a:r>
            <a:r>
              <a:rPr sz="1300" spc="-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for explos</a:t>
            </a:r>
            <a:r>
              <a:rPr sz="1300" spc="5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on</a:t>
            </a:r>
            <a:r>
              <a:rPr sz="1300" spc="-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a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nd</a:t>
            </a:r>
            <a:r>
              <a:rPr sz="1300" spc="-5" dirty="0">
                <a:solidFill>
                  <a:srgbClr val="3D3C2C"/>
                </a:solidFill>
                <a:latin typeface="Century Gothic"/>
                <a:cs typeface="Century Gothic"/>
              </a:rPr>
              <a:t> f</a:t>
            </a:r>
            <a:r>
              <a:rPr sz="1300" spc="5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r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e.</a:t>
            </a:r>
            <a:endParaRPr sz="1300">
              <a:latin typeface="Century Gothic"/>
              <a:cs typeface="Century Gothic"/>
            </a:endParaRPr>
          </a:p>
          <a:p>
            <a:pPr marL="584200" marR="60960" indent="-274955">
              <a:lnSpc>
                <a:spcPct val="80000"/>
              </a:lnSpc>
              <a:spcBef>
                <a:spcPts val="270"/>
              </a:spcBef>
              <a:tabLst>
                <a:tab pos="584200" algn="l"/>
              </a:tabLst>
            </a:pPr>
            <a:r>
              <a:rPr sz="850" spc="-20" dirty="0">
                <a:solidFill>
                  <a:srgbClr val="93C500"/>
                </a:solidFill>
                <a:latin typeface="Wingdings 2"/>
                <a:cs typeface="Wingdings 2"/>
              </a:rPr>
              <a:t></a:t>
            </a:r>
            <a:r>
              <a:rPr sz="850" spc="-20" dirty="0">
                <a:solidFill>
                  <a:srgbClr val="93C500"/>
                </a:solidFill>
                <a:latin typeface="Times New Roman"/>
                <a:cs typeface="Times New Roman"/>
              </a:rPr>
              <a:t>	</a:t>
            </a:r>
            <a:r>
              <a:rPr sz="1100" spc="-20" dirty="0">
                <a:solidFill>
                  <a:srgbClr val="3D3C2C"/>
                </a:solidFill>
                <a:latin typeface="Century Gothic"/>
                <a:cs typeface="Century Gothic"/>
              </a:rPr>
              <a:t>Use</a:t>
            </a:r>
            <a:r>
              <a:rPr sz="1100" spc="-1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100" spc="-10" dirty="0">
                <a:solidFill>
                  <a:srgbClr val="3D3C2C"/>
                </a:solidFill>
                <a:latin typeface="Century Gothic"/>
                <a:cs typeface="Century Gothic"/>
              </a:rPr>
              <a:t>w</a:t>
            </a:r>
            <a:r>
              <a:rPr sz="1100" spc="-5" dirty="0">
                <a:solidFill>
                  <a:srgbClr val="3D3C2C"/>
                </a:solidFill>
                <a:latin typeface="Century Gothic"/>
                <a:cs typeface="Century Gothic"/>
              </a:rPr>
              <a:t>ate</a:t>
            </a:r>
            <a:r>
              <a:rPr sz="1100" dirty="0">
                <a:solidFill>
                  <a:srgbClr val="3D3C2C"/>
                </a:solidFill>
                <a:latin typeface="Century Gothic"/>
                <a:cs typeface="Century Gothic"/>
              </a:rPr>
              <a:t>r</a:t>
            </a:r>
            <a:r>
              <a:rPr sz="1100" spc="-2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100" dirty="0">
                <a:solidFill>
                  <a:srgbClr val="3D3C2C"/>
                </a:solidFill>
                <a:latin typeface="Century Gothic"/>
                <a:cs typeface="Century Gothic"/>
              </a:rPr>
              <a:t>or</a:t>
            </a:r>
            <a:r>
              <a:rPr sz="1100" spc="-5" dirty="0">
                <a:solidFill>
                  <a:srgbClr val="3D3C2C"/>
                </a:solidFill>
                <a:latin typeface="Century Gothic"/>
                <a:cs typeface="Century Gothic"/>
              </a:rPr>
              <a:t> an</a:t>
            </a:r>
            <a:r>
              <a:rPr sz="1100" dirty="0">
                <a:solidFill>
                  <a:srgbClr val="3D3C2C"/>
                </a:solidFill>
                <a:latin typeface="Century Gothic"/>
                <a:cs typeface="Century Gothic"/>
              </a:rPr>
              <a:t>d</a:t>
            </a:r>
            <a:r>
              <a:rPr sz="1100" spc="-2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100" spc="-30" dirty="0">
                <a:solidFill>
                  <a:srgbClr val="3D3C2C"/>
                </a:solidFill>
                <a:latin typeface="Century Gothic"/>
                <a:cs typeface="Century Gothic"/>
              </a:rPr>
              <a:t>A</a:t>
            </a:r>
            <a:r>
              <a:rPr sz="1100" spc="-5" dirty="0">
                <a:solidFill>
                  <a:srgbClr val="3D3C2C"/>
                </a:solidFill>
                <a:latin typeface="Century Gothic"/>
                <a:cs typeface="Century Gothic"/>
              </a:rPr>
              <a:t>B</a:t>
            </a:r>
            <a:r>
              <a:rPr sz="1100" dirty="0">
                <a:solidFill>
                  <a:srgbClr val="3D3C2C"/>
                </a:solidFill>
                <a:latin typeface="Century Gothic"/>
                <a:cs typeface="Century Gothic"/>
              </a:rPr>
              <a:t>C</a:t>
            </a:r>
            <a:r>
              <a:rPr sz="1100" spc="2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100" dirty="0">
                <a:solidFill>
                  <a:srgbClr val="3D3C2C"/>
                </a:solidFill>
                <a:latin typeface="Century Gothic"/>
                <a:cs typeface="Century Gothic"/>
              </a:rPr>
              <a:t>extingu</a:t>
            </a:r>
            <a:r>
              <a:rPr sz="1100" spc="5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100" dirty="0">
                <a:solidFill>
                  <a:srgbClr val="3D3C2C"/>
                </a:solidFill>
                <a:latin typeface="Century Gothic"/>
                <a:cs typeface="Century Gothic"/>
              </a:rPr>
              <a:t>sher</a:t>
            </a:r>
            <a:r>
              <a:rPr sz="1100" spc="-5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100" dirty="0">
                <a:solidFill>
                  <a:srgbClr val="3D3C2C"/>
                </a:solidFill>
                <a:latin typeface="Century Gothic"/>
                <a:cs typeface="Century Gothic"/>
              </a:rPr>
              <a:t>on </a:t>
            </a:r>
            <a:r>
              <a:rPr sz="1100" spc="5" dirty="0">
                <a:solidFill>
                  <a:srgbClr val="3D3C2C"/>
                </a:solidFill>
                <a:latin typeface="Century Gothic"/>
                <a:cs typeface="Century Gothic"/>
              </a:rPr>
              <a:t>Li-</a:t>
            </a:r>
            <a:r>
              <a:rPr sz="1100" spc="10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100" dirty="0">
                <a:solidFill>
                  <a:srgbClr val="3D3C2C"/>
                </a:solidFill>
                <a:latin typeface="Century Gothic"/>
                <a:cs typeface="Century Gothic"/>
              </a:rPr>
              <a:t>on</a:t>
            </a:r>
            <a:r>
              <a:rPr sz="1100" spc="-3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100" spc="-5" dirty="0">
                <a:solidFill>
                  <a:srgbClr val="3D3C2C"/>
                </a:solidFill>
                <a:latin typeface="Century Gothic"/>
                <a:cs typeface="Century Gothic"/>
              </a:rPr>
              <a:t>b</a:t>
            </a:r>
            <a:r>
              <a:rPr sz="1100" dirty="0">
                <a:solidFill>
                  <a:srgbClr val="3D3C2C"/>
                </a:solidFill>
                <a:latin typeface="Century Gothic"/>
                <a:cs typeface="Century Gothic"/>
              </a:rPr>
              <a:t>at</a:t>
            </a:r>
            <a:r>
              <a:rPr sz="1100" spc="-5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100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1100" spc="5" dirty="0">
                <a:solidFill>
                  <a:srgbClr val="3D3C2C"/>
                </a:solidFill>
                <a:latin typeface="Century Gothic"/>
                <a:cs typeface="Century Gothic"/>
              </a:rPr>
              <a:t>r</a:t>
            </a:r>
            <a:r>
              <a:rPr sz="1100" dirty="0">
                <a:solidFill>
                  <a:srgbClr val="3D3C2C"/>
                </a:solidFill>
                <a:latin typeface="Century Gothic"/>
                <a:cs typeface="Century Gothic"/>
              </a:rPr>
              <a:t>y</a:t>
            </a:r>
            <a:r>
              <a:rPr sz="1100" spc="-3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100" dirty="0">
                <a:solidFill>
                  <a:srgbClr val="3D3C2C"/>
                </a:solidFill>
                <a:latin typeface="Century Gothic"/>
                <a:cs typeface="Century Gothic"/>
              </a:rPr>
              <a:t>f</a:t>
            </a:r>
            <a:r>
              <a:rPr sz="1100" spc="5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100" dirty="0">
                <a:solidFill>
                  <a:srgbClr val="3D3C2C"/>
                </a:solidFill>
                <a:latin typeface="Century Gothic"/>
                <a:cs typeface="Century Gothic"/>
              </a:rPr>
              <a:t>re.</a:t>
            </a:r>
            <a:endParaRPr sz="1100">
              <a:latin typeface="Century Gothic"/>
              <a:cs typeface="Century Gothic"/>
            </a:endParaRPr>
          </a:p>
          <a:p>
            <a:pPr marL="286385" marR="60960" indent="-274320">
              <a:lnSpc>
                <a:spcPts val="1250"/>
              </a:lnSpc>
              <a:spcBef>
                <a:spcPts val="290"/>
              </a:spcBef>
              <a:tabLst>
                <a:tab pos="286385" algn="l"/>
              </a:tabLst>
            </a:pPr>
            <a:r>
              <a:rPr sz="950" spc="25" dirty="0">
                <a:solidFill>
                  <a:srgbClr val="93C500"/>
                </a:solidFill>
                <a:latin typeface="Wingdings 2"/>
                <a:cs typeface="Wingdings 2"/>
              </a:rPr>
              <a:t></a:t>
            </a:r>
            <a:r>
              <a:rPr sz="950" spc="25" dirty="0">
                <a:solidFill>
                  <a:srgbClr val="93C500"/>
                </a:solidFill>
                <a:latin typeface="Times New Roman"/>
                <a:cs typeface="Times New Roman"/>
              </a:rPr>
              <a:t>	</a:t>
            </a:r>
            <a:r>
              <a:rPr sz="1300" spc="20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n</a:t>
            </a:r>
            <a:r>
              <a:rPr sz="1300" spc="-2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a</a:t>
            </a:r>
            <a:r>
              <a:rPr sz="1300" spc="-5" dirty="0">
                <a:solidFill>
                  <a:srgbClr val="3D3C2C"/>
                </a:solidFill>
                <a:latin typeface="Century Gothic"/>
                <a:cs typeface="Century Gothic"/>
              </a:rPr>
              <a:t> f</a:t>
            </a:r>
            <a:r>
              <a:rPr sz="1300" spc="5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r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1300" spc="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he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r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1300" spc="1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can be</a:t>
            </a:r>
            <a:r>
              <a:rPr sz="1300" spc="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a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n</a:t>
            </a:r>
            <a:r>
              <a:rPr sz="130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elec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tr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o</a:t>
            </a:r>
            <a:r>
              <a:rPr sz="1300" dirty="0">
                <a:solidFill>
                  <a:srgbClr val="3D3C2C"/>
                </a:solidFill>
                <a:latin typeface="Century Gothic"/>
                <a:cs typeface="Century Gothic"/>
              </a:rPr>
              <a:t>l</a:t>
            </a:r>
            <a:r>
              <a:rPr sz="1300" spc="-25" dirty="0">
                <a:solidFill>
                  <a:srgbClr val="3D3C2C"/>
                </a:solidFill>
                <a:latin typeface="Century Gothic"/>
                <a:cs typeface="Century Gothic"/>
              </a:rPr>
              <a:t>y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e g</a:t>
            </a:r>
            <a:r>
              <a:rPr sz="1300" spc="-5" dirty="0">
                <a:solidFill>
                  <a:srgbClr val="3D3C2C"/>
                </a:solidFill>
                <a:latin typeface="Century Gothic"/>
                <a:cs typeface="Century Gothic"/>
              </a:rPr>
              <a:t>as </a:t>
            </a:r>
            <a:r>
              <a:rPr sz="1300" dirty="0">
                <a:solidFill>
                  <a:srgbClr val="3D3C2C"/>
                </a:solidFill>
                <a:latin typeface="Century Gothic"/>
                <a:cs typeface="Century Gothic"/>
              </a:rPr>
              <a:t>l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eak.</a:t>
            </a:r>
            <a:endParaRPr sz="1300">
              <a:latin typeface="Century Gothic"/>
              <a:cs typeface="Century Gothic"/>
            </a:endParaRPr>
          </a:p>
          <a:p>
            <a:pPr marL="286385" marR="69215" indent="-274320" algn="just">
              <a:lnSpc>
                <a:spcPts val="1250"/>
              </a:lnSpc>
              <a:spcBef>
                <a:spcPts val="310"/>
              </a:spcBef>
            </a:pPr>
            <a:r>
              <a:rPr sz="950" spc="25" dirty="0">
                <a:solidFill>
                  <a:srgbClr val="93C500"/>
                </a:solidFill>
                <a:latin typeface="Wingdings 2"/>
                <a:cs typeface="Wingdings 2"/>
              </a:rPr>
              <a:t></a:t>
            </a:r>
            <a:r>
              <a:rPr sz="950" spc="25" dirty="0">
                <a:solidFill>
                  <a:srgbClr val="93C500"/>
                </a:solidFill>
                <a:latin typeface="Times New Roman"/>
                <a:cs typeface="Times New Roman"/>
              </a:rPr>
              <a:t>    </a:t>
            </a:r>
            <a:r>
              <a:rPr sz="950" spc="95" dirty="0">
                <a:solidFill>
                  <a:srgbClr val="93C500"/>
                </a:solidFill>
                <a:latin typeface="Times New Roman"/>
                <a:cs typeface="Times New Roman"/>
              </a:rPr>
              <a:t> </a:t>
            </a:r>
            <a:r>
              <a:rPr sz="1300" spc="-20" dirty="0">
                <a:solidFill>
                  <a:srgbClr val="3D3C2C"/>
                </a:solidFill>
                <a:latin typeface="Century Gothic"/>
                <a:cs typeface="Century Gothic"/>
              </a:rPr>
              <a:t>D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o</a:t>
            </a:r>
            <a:r>
              <a:rPr sz="1300" spc="-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not </a:t>
            </a:r>
            <a:r>
              <a:rPr sz="1300" spc="5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nhale</a:t>
            </a:r>
            <a:r>
              <a:rPr sz="1300" spc="-2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he</a:t>
            </a:r>
            <a:r>
              <a:rPr sz="1300" spc="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1300" spc="-5" dirty="0">
                <a:solidFill>
                  <a:srgbClr val="3D3C2C"/>
                </a:solidFill>
                <a:latin typeface="Century Gothic"/>
                <a:cs typeface="Century Gothic"/>
              </a:rPr>
              <a:t>l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c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tr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o</a:t>
            </a:r>
            <a:r>
              <a:rPr sz="1300" dirty="0">
                <a:solidFill>
                  <a:srgbClr val="3D3C2C"/>
                </a:solidFill>
                <a:latin typeface="Century Gothic"/>
                <a:cs typeface="Century Gothic"/>
              </a:rPr>
              <a:t>l</a:t>
            </a:r>
            <a:r>
              <a:rPr sz="1300" spc="-25" dirty="0">
                <a:solidFill>
                  <a:srgbClr val="3D3C2C"/>
                </a:solidFill>
                <a:latin typeface="Century Gothic"/>
                <a:cs typeface="Century Gothic"/>
              </a:rPr>
              <a:t>y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1300" spc="5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gas,</a:t>
            </a:r>
            <a:r>
              <a:rPr sz="130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5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300" spc="-5" dirty="0">
                <a:solidFill>
                  <a:srgbClr val="3D3C2C"/>
                </a:solidFill>
                <a:latin typeface="Century Gothic"/>
                <a:cs typeface="Century Gothic"/>
              </a:rPr>
              <a:t>f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 elec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tr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o</a:t>
            </a:r>
            <a:r>
              <a:rPr sz="1300" dirty="0">
                <a:solidFill>
                  <a:srgbClr val="3D3C2C"/>
                </a:solidFill>
                <a:latin typeface="Century Gothic"/>
                <a:cs typeface="Century Gothic"/>
              </a:rPr>
              <a:t>l</a:t>
            </a:r>
            <a:r>
              <a:rPr sz="1300" spc="-25" dirty="0">
                <a:solidFill>
                  <a:srgbClr val="3D3C2C"/>
                </a:solidFill>
                <a:latin typeface="Century Gothic"/>
                <a:cs typeface="Century Gothic"/>
              </a:rPr>
              <a:t>y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1300" spc="5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5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300" spc="-5" dirty="0">
                <a:solidFill>
                  <a:srgbClr val="3D3C2C"/>
                </a:solidFill>
                <a:latin typeface="Century Gothic"/>
                <a:cs typeface="Century Gothic"/>
              </a:rPr>
              <a:t>s</a:t>
            </a:r>
            <a:r>
              <a:rPr sz="1300" spc="-2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on</a:t>
            </a:r>
            <a:r>
              <a:rPr sz="130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he</a:t>
            </a:r>
            <a:r>
              <a:rPr sz="1300" spc="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sk</a:t>
            </a:r>
            <a:r>
              <a:rPr sz="1300" spc="0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n </a:t>
            </a:r>
            <a:r>
              <a:rPr sz="1300" spc="-40" dirty="0">
                <a:solidFill>
                  <a:srgbClr val="3D3C2C"/>
                </a:solidFill>
                <a:latin typeface="Century Gothic"/>
                <a:cs typeface="Century Gothic"/>
              </a:rPr>
              <a:t>w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a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sh</a:t>
            </a:r>
            <a:r>
              <a:rPr sz="1300" spc="1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for 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15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m</a:t>
            </a:r>
            <a:r>
              <a:rPr sz="1300" spc="0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nu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es</a:t>
            </a:r>
            <a:r>
              <a:rPr sz="1300" spc="-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-40" dirty="0">
                <a:solidFill>
                  <a:srgbClr val="3D3C2C"/>
                </a:solidFill>
                <a:latin typeface="Century Gothic"/>
                <a:cs typeface="Century Gothic"/>
              </a:rPr>
              <a:t>w</a:t>
            </a:r>
            <a:r>
              <a:rPr sz="1300" spc="5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h</a:t>
            </a:r>
            <a:r>
              <a:rPr sz="1300" spc="1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-40" dirty="0">
                <a:solidFill>
                  <a:srgbClr val="3D3C2C"/>
                </a:solidFill>
                <a:latin typeface="Century Gothic"/>
                <a:cs typeface="Century Gothic"/>
              </a:rPr>
              <a:t>w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at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r</a:t>
            </a:r>
            <a:r>
              <a:rPr sz="1300" spc="-5" dirty="0">
                <a:solidFill>
                  <a:srgbClr val="3D3C2C"/>
                </a:solidFill>
                <a:latin typeface="Century Gothic"/>
                <a:cs typeface="Century Gothic"/>
              </a:rPr>
              <a:t>.</a:t>
            </a:r>
            <a:endParaRPr sz="1300">
              <a:latin typeface="Century Gothic"/>
              <a:cs typeface="Century Gothic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4727575" y="146371"/>
            <a:ext cx="2480945" cy="360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A</a:t>
            </a:r>
            <a:r>
              <a:rPr sz="1200" spc="10" dirty="0">
                <a:solidFill>
                  <a:srgbClr val="FDFDFD"/>
                </a:solidFill>
                <a:latin typeface="Century Gothic"/>
                <a:cs typeface="Century Gothic"/>
              </a:rPr>
              <a:t>l</a:t>
            </a:r>
            <a:r>
              <a:rPr sz="1200" spc="-30" dirty="0">
                <a:solidFill>
                  <a:srgbClr val="FDFDFD"/>
                </a:solidFill>
                <a:latin typeface="Century Gothic"/>
                <a:cs typeface="Century Gothic"/>
              </a:rPr>
              <a:t>t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ern</a:t>
            </a:r>
            <a:r>
              <a:rPr sz="1200" spc="-15" dirty="0">
                <a:solidFill>
                  <a:srgbClr val="FDFDFD"/>
                </a:solidFill>
                <a:latin typeface="Century Gothic"/>
                <a:cs typeface="Century Gothic"/>
              </a:rPr>
              <a:t>a</a:t>
            </a:r>
            <a:r>
              <a:rPr sz="1200" spc="-30" dirty="0">
                <a:solidFill>
                  <a:srgbClr val="FDFDFD"/>
                </a:solidFill>
                <a:latin typeface="Century Gothic"/>
                <a:cs typeface="Century Gothic"/>
              </a:rPr>
              <a:t>t</a:t>
            </a:r>
            <a:r>
              <a:rPr sz="1200" spc="-5" dirty="0">
                <a:solidFill>
                  <a:srgbClr val="FDFDFD"/>
                </a:solidFill>
                <a:latin typeface="Century Gothic"/>
                <a:cs typeface="Century Gothic"/>
              </a:rPr>
              <a:t>iv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e</a:t>
            </a:r>
            <a:r>
              <a:rPr sz="1200" spc="35" dirty="0">
                <a:solidFill>
                  <a:srgbClr val="FDFDFD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FDFDFD"/>
                </a:solidFill>
                <a:latin typeface="Century Gothic"/>
                <a:cs typeface="Century Gothic"/>
              </a:rPr>
              <a:t>E</a:t>
            </a:r>
            <a:r>
              <a:rPr sz="1200" spc="20" dirty="0">
                <a:solidFill>
                  <a:srgbClr val="FDFDFD"/>
                </a:solidFill>
                <a:latin typeface="Century Gothic"/>
                <a:cs typeface="Century Gothic"/>
              </a:rPr>
              <a:t>l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e</a:t>
            </a:r>
            <a:r>
              <a:rPr sz="1200" spc="-20" dirty="0">
                <a:solidFill>
                  <a:srgbClr val="FDFDFD"/>
                </a:solidFill>
                <a:latin typeface="Century Gothic"/>
                <a:cs typeface="Century Gothic"/>
              </a:rPr>
              <a:t>c</a:t>
            </a:r>
            <a:r>
              <a:rPr sz="1200" spc="-30" dirty="0">
                <a:solidFill>
                  <a:srgbClr val="FDFDFD"/>
                </a:solidFill>
                <a:latin typeface="Century Gothic"/>
                <a:cs typeface="Century Gothic"/>
              </a:rPr>
              <a:t>t</a:t>
            </a:r>
            <a:r>
              <a:rPr sz="1200" spc="-5" dirty="0">
                <a:solidFill>
                  <a:srgbClr val="FDFDFD"/>
                </a:solidFill>
                <a:latin typeface="Century Gothic"/>
                <a:cs typeface="Century Gothic"/>
              </a:rPr>
              <a:t>ric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 </a:t>
            </a:r>
            <a:r>
              <a:rPr sz="1200" spc="-5" dirty="0">
                <a:solidFill>
                  <a:srgbClr val="FDFDFD"/>
                </a:solidFill>
                <a:latin typeface="Century Gothic"/>
                <a:cs typeface="Century Gothic"/>
              </a:rPr>
              <a:t>D</a:t>
            </a:r>
            <a:r>
              <a:rPr sz="1200" dirty="0">
                <a:solidFill>
                  <a:srgbClr val="FDFDFD"/>
                </a:solidFill>
                <a:latin typeface="Century Gothic"/>
                <a:cs typeface="Century Gothic"/>
              </a:rPr>
              <a:t>ri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ve</a:t>
            </a:r>
            <a:r>
              <a:rPr sz="1200" dirty="0">
                <a:solidFill>
                  <a:srgbClr val="FDFDFD"/>
                </a:solidFill>
                <a:latin typeface="Century Gothic"/>
                <a:cs typeface="Century Gothic"/>
              </a:rPr>
              <a:t> </a:t>
            </a:r>
            <a:r>
              <a:rPr sz="1200" spc="-15" dirty="0">
                <a:solidFill>
                  <a:srgbClr val="FDFDFD"/>
                </a:solidFill>
                <a:latin typeface="Century Gothic"/>
                <a:cs typeface="Century Gothic"/>
              </a:rPr>
              <a:t>V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ehic</a:t>
            </a:r>
            <a:r>
              <a:rPr sz="1200" spc="20" dirty="0">
                <a:solidFill>
                  <a:srgbClr val="FDFDFD"/>
                </a:solidFill>
                <a:latin typeface="Century Gothic"/>
                <a:cs typeface="Century Gothic"/>
              </a:rPr>
              <a:t>l</a:t>
            </a:r>
            <a:r>
              <a:rPr sz="1200" dirty="0">
                <a:solidFill>
                  <a:srgbClr val="FDFDFD"/>
                </a:solidFill>
                <a:latin typeface="Century Gothic"/>
                <a:cs typeface="Century Gothic"/>
              </a:rPr>
              <a:t>es 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f</a:t>
            </a:r>
            <a:r>
              <a:rPr sz="1200" spc="-20" dirty="0">
                <a:solidFill>
                  <a:srgbClr val="FDFDFD"/>
                </a:solidFill>
                <a:latin typeface="Century Gothic"/>
                <a:cs typeface="Century Gothic"/>
              </a:rPr>
              <a:t>o</a:t>
            </a:r>
            <a:r>
              <a:rPr sz="1200" spc="-5" dirty="0">
                <a:solidFill>
                  <a:srgbClr val="FDFDFD"/>
                </a:solidFill>
                <a:latin typeface="Century Gothic"/>
                <a:cs typeface="Century Gothic"/>
              </a:rPr>
              <a:t>r</a:t>
            </a:r>
            <a:r>
              <a:rPr sz="1200" spc="10" dirty="0">
                <a:solidFill>
                  <a:srgbClr val="FDFDFD"/>
                </a:solidFill>
                <a:latin typeface="Century Gothic"/>
                <a:cs typeface="Century Gothic"/>
              </a:rPr>
              <a:t> </a:t>
            </a:r>
            <a:r>
              <a:rPr sz="1200" spc="-30" dirty="0">
                <a:solidFill>
                  <a:srgbClr val="FDFDFD"/>
                </a:solidFill>
                <a:latin typeface="Century Gothic"/>
                <a:cs typeface="Century Gothic"/>
              </a:rPr>
              <a:t>t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he</a:t>
            </a:r>
            <a:r>
              <a:rPr sz="1200" spc="35" dirty="0">
                <a:solidFill>
                  <a:srgbClr val="FDFDFD"/>
                </a:solidFill>
                <a:latin typeface="Century Gothic"/>
                <a:cs typeface="Century Gothic"/>
              </a:rPr>
              <a:t> </a:t>
            </a:r>
            <a:r>
              <a:rPr sz="1200" spc="-20" dirty="0">
                <a:solidFill>
                  <a:srgbClr val="FDFDFD"/>
                </a:solidFill>
                <a:latin typeface="Century Gothic"/>
                <a:cs typeface="Century Gothic"/>
              </a:rPr>
              <a:t>F</a:t>
            </a:r>
            <a:r>
              <a:rPr sz="1200" spc="-5" dirty="0">
                <a:solidFill>
                  <a:srgbClr val="FDFDFD"/>
                </a:solidFill>
                <a:latin typeface="Century Gothic"/>
                <a:cs typeface="Century Gothic"/>
              </a:rPr>
              <a:t>irs</a:t>
            </a:r>
            <a:r>
              <a:rPr sz="1200" dirty="0">
                <a:solidFill>
                  <a:srgbClr val="FDFDFD"/>
                </a:solidFill>
                <a:latin typeface="Century Gothic"/>
                <a:cs typeface="Century Gothic"/>
              </a:rPr>
              <a:t>t</a:t>
            </a:r>
            <a:r>
              <a:rPr sz="1200" spc="15" dirty="0">
                <a:solidFill>
                  <a:srgbClr val="FDFDFD"/>
                </a:solidFill>
                <a:latin typeface="Century Gothic"/>
                <a:cs typeface="Century Gothic"/>
              </a:rPr>
              <a:t> 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R</a:t>
            </a:r>
            <a:r>
              <a:rPr sz="1200" dirty="0">
                <a:solidFill>
                  <a:srgbClr val="FDFDFD"/>
                </a:solidFill>
                <a:latin typeface="Century Gothic"/>
                <a:cs typeface="Century Gothic"/>
              </a:rPr>
              <a:t>esp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onder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70" name="object 70"/>
          <p:cNvSpPr/>
          <p:nvPr/>
        </p:nvSpPr>
        <p:spPr>
          <a:xfrm>
            <a:off x="4764913" y="3244850"/>
            <a:ext cx="3540887" cy="20891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Footer Placeholder 71">
            <a:extLst>
              <a:ext uri="{FF2B5EF4-FFF2-40B4-BE49-F238E27FC236}">
                <a16:creationId xmlns:a16="http://schemas.microsoft.com/office/drawing/2014/main" id="{91521774-4DB7-49CA-9C4E-8D05D6909A6B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2700">
              <a:lnSpc>
                <a:spcPct val="100000"/>
              </a:lnSpc>
            </a:pPr>
            <a:r>
              <a:rPr lang="en-US" spc="-5"/>
              <a:t>Federal Fire Department San Diego Training</a:t>
            </a:r>
            <a:endParaRPr lang="en-US" spc="-15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29119" y="0"/>
            <a:ext cx="339090" cy="334010"/>
          </a:xfrm>
          <a:custGeom>
            <a:avLst/>
            <a:gdLst/>
            <a:ahLst/>
            <a:cxnLst/>
            <a:rect l="l" t="t" r="r" b="b"/>
            <a:pathLst>
              <a:path w="339090" h="334010">
                <a:moveTo>
                  <a:pt x="0" y="333476"/>
                </a:moveTo>
                <a:lnTo>
                  <a:pt x="339090" y="333476"/>
                </a:lnTo>
                <a:lnTo>
                  <a:pt x="339090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29119" y="6519138"/>
            <a:ext cx="339090" cy="339090"/>
          </a:xfrm>
          <a:custGeom>
            <a:avLst/>
            <a:gdLst/>
            <a:ahLst/>
            <a:cxnLst/>
            <a:rect l="l" t="t" r="r" b="b"/>
            <a:pathLst>
              <a:path w="339090" h="339090">
                <a:moveTo>
                  <a:pt x="0" y="338861"/>
                </a:moveTo>
                <a:lnTo>
                  <a:pt x="339090" y="338861"/>
                </a:lnTo>
                <a:lnTo>
                  <a:pt x="33909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7604" y="0"/>
            <a:ext cx="228600" cy="6858000"/>
          </a:xfrm>
          <a:custGeom>
            <a:avLst/>
            <a:gdLst/>
            <a:ahLst/>
            <a:cxnLst/>
            <a:rect l="l" t="t" r="r" b="b"/>
            <a:pathLst>
              <a:path w="228600" h="6858000">
                <a:moveTo>
                  <a:pt x="0" y="6857999"/>
                </a:moveTo>
                <a:lnTo>
                  <a:pt x="228605" y="6857999"/>
                </a:lnTo>
                <a:lnTo>
                  <a:pt x="228605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29119" y="0"/>
            <a:ext cx="228600" cy="334010"/>
          </a:xfrm>
          <a:custGeom>
            <a:avLst/>
            <a:gdLst/>
            <a:ahLst/>
            <a:cxnLst/>
            <a:rect l="l" t="t" r="r" b="b"/>
            <a:pathLst>
              <a:path w="228600" h="334010">
                <a:moveTo>
                  <a:pt x="0" y="333476"/>
                </a:moveTo>
                <a:lnTo>
                  <a:pt x="228600" y="333476"/>
                </a:lnTo>
                <a:lnTo>
                  <a:pt x="228600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29119" y="6519138"/>
            <a:ext cx="228600" cy="339090"/>
          </a:xfrm>
          <a:custGeom>
            <a:avLst/>
            <a:gdLst/>
            <a:ahLst/>
            <a:cxnLst/>
            <a:rect l="l" t="t" r="r" b="b"/>
            <a:pathLst>
              <a:path w="228600" h="339090">
                <a:moveTo>
                  <a:pt x="0" y="338861"/>
                </a:moveTo>
                <a:lnTo>
                  <a:pt x="228600" y="338861"/>
                </a:lnTo>
                <a:lnTo>
                  <a:pt x="2286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06209" y="0"/>
            <a:ext cx="194310" cy="6858000"/>
          </a:xfrm>
          <a:custGeom>
            <a:avLst/>
            <a:gdLst/>
            <a:ahLst/>
            <a:cxnLst/>
            <a:rect l="l" t="t" r="r" b="b"/>
            <a:pathLst>
              <a:path w="194309" h="6858000">
                <a:moveTo>
                  <a:pt x="0" y="6857999"/>
                </a:moveTo>
                <a:lnTo>
                  <a:pt x="194310" y="6857999"/>
                </a:lnTo>
                <a:lnTo>
                  <a:pt x="194310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491119" y="0"/>
            <a:ext cx="1482090" cy="334010"/>
          </a:xfrm>
          <a:custGeom>
            <a:avLst/>
            <a:gdLst/>
            <a:ahLst/>
            <a:cxnLst/>
            <a:rect l="l" t="t" r="r" b="b"/>
            <a:pathLst>
              <a:path w="1482089" h="334010">
                <a:moveTo>
                  <a:pt x="0" y="333476"/>
                </a:moveTo>
                <a:lnTo>
                  <a:pt x="1482077" y="333476"/>
                </a:lnTo>
                <a:lnTo>
                  <a:pt x="1482077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491119" y="6519138"/>
            <a:ext cx="1482090" cy="339090"/>
          </a:xfrm>
          <a:custGeom>
            <a:avLst/>
            <a:gdLst/>
            <a:ahLst/>
            <a:cxnLst/>
            <a:rect l="l" t="t" r="r" b="b"/>
            <a:pathLst>
              <a:path w="1482089" h="339090">
                <a:moveTo>
                  <a:pt x="0" y="338861"/>
                </a:moveTo>
                <a:lnTo>
                  <a:pt x="1482077" y="338861"/>
                </a:lnTo>
                <a:lnTo>
                  <a:pt x="1482077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00519" y="0"/>
            <a:ext cx="228600" cy="334010"/>
          </a:xfrm>
          <a:custGeom>
            <a:avLst/>
            <a:gdLst/>
            <a:ahLst/>
            <a:cxnLst/>
            <a:rect l="l" t="t" r="r" b="b"/>
            <a:pathLst>
              <a:path w="228600" h="334010">
                <a:moveTo>
                  <a:pt x="0" y="333476"/>
                </a:moveTo>
                <a:lnTo>
                  <a:pt x="228600" y="333476"/>
                </a:lnTo>
                <a:lnTo>
                  <a:pt x="228600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00519" y="6519138"/>
            <a:ext cx="228600" cy="339090"/>
          </a:xfrm>
          <a:custGeom>
            <a:avLst/>
            <a:gdLst/>
            <a:ahLst/>
            <a:cxnLst/>
            <a:rect l="l" t="t" r="r" b="b"/>
            <a:pathLst>
              <a:path w="228600" h="339090">
                <a:moveTo>
                  <a:pt x="0" y="338861"/>
                </a:moveTo>
                <a:lnTo>
                  <a:pt x="228600" y="338861"/>
                </a:lnTo>
                <a:lnTo>
                  <a:pt x="2286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29119" y="0"/>
            <a:ext cx="762000" cy="334010"/>
          </a:xfrm>
          <a:custGeom>
            <a:avLst/>
            <a:gdLst/>
            <a:ahLst/>
            <a:cxnLst/>
            <a:rect l="l" t="t" r="r" b="b"/>
            <a:pathLst>
              <a:path w="762000" h="334010">
                <a:moveTo>
                  <a:pt x="0" y="333476"/>
                </a:moveTo>
                <a:lnTo>
                  <a:pt x="762000" y="333476"/>
                </a:lnTo>
                <a:lnTo>
                  <a:pt x="762000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29119" y="6519138"/>
            <a:ext cx="762000" cy="339090"/>
          </a:xfrm>
          <a:custGeom>
            <a:avLst/>
            <a:gdLst/>
            <a:ahLst/>
            <a:cxnLst/>
            <a:rect l="l" t="t" r="r" b="b"/>
            <a:pathLst>
              <a:path w="762000" h="339090">
                <a:moveTo>
                  <a:pt x="0" y="338861"/>
                </a:moveTo>
                <a:lnTo>
                  <a:pt x="762000" y="338861"/>
                </a:lnTo>
                <a:lnTo>
                  <a:pt x="7620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706996" y="6519138"/>
            <a:ext cx="1524000" cy="339090"/>
          </a:xfrm>
          <a:custGeom>
            <a:avLst/>
            <a:gdLst/>
            <a:ahLst/>
            <a:cxnLst/>
            <a:rect l="l" t="t" r="r" b="b"/>
            <a:pathLst>
              <a:path w="1524000" h="339090">
                <a:moveTo>
                  <a:pt x="0" y="338861"/>
                </a:moveTo>
                <a:lnTo>
                  <a:pt x="1524000" y="338861"/>
                </a:lnTo>
                <a:lnTo>
                  <a:pt x="15240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992996" y="0"/>
            <a:ext cx="151130" cy="6858000"/>
          </a:xfrm>
          <a:custGeom>
            <a:avLst/>
            <a:gdLst/>
            <a:ahLst/>
            <a:cxnLst/>
            <a:rect l="l" t="t" r="r" b="b"/>
            <a:pathLst>
              <a:path w="151129" h="6858000">
                <a:moveTo>
                  <a:pt x="0" y="6857998"/>
                </a:moveTo>
                <a:lnTo>
                  <a:pt x="151002" y="6857998"/>
                </a:lnTo>
                <a:lnTo>
                  <a:pt x="151002" y="0"/>
                </a:lnTo>
                <a:lnTo>
                  <a:pt x="0" y="0"/>
                </a:lnTo>
                <a:lnTo>
                  <a:pt x="0" y="685799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230996" y="0"/>
            <a:ext cx="762000" cy="6858000"/>
          </a:xfrm>
          <a:custGeom>
            <a:avLst/>
            <a:gdLst/>
            <a:ahLst/>
            <a:cxnLst/>
            <a:rect l="l" t="t" r="r" b="b"/>
            <a:pathLst>
              <a:path w="762000" h="6858000">
                <a:moveTo>
                  <a:pt x="0" y="6858000"/>
                </a:moveTo>
                <a:lnTo>
                  <a:pt x="762000" y="6858000"/>
                </a:lnTo>
                <a:lnTo>
                  <a:pt x="762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963796" y="0"/>
            <a:ext cx="597535" cy="334010"/>
          </a:xfrm>
          <a:custGeom>
            <a:avLst/>
            <a:gdLst/>
            <a:ahLst/>
            <a:cxnLst/>
            <a:rect l="l" t="t" r="r" b="b"/>
            <a:pathLst>
              <a:path w="597535" h="334010">
                <a:moveTo>
                  <a:pt x="0" y="333476"/>
                </a:moveTo>
                <a:lnTo>
                  <a:pt x="597407" y="333476"/>
                </a:lnTo>
                <a:lnTo>
                  <a:pt x="597407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963796" y="6519138"/>
            <a:ext cx="2743200" cy="339090"/>
          </a:xfrm>
          <a:custGeom>
            <a:avLst/>
            <a:gdLst/>
            <a:ahLst/>
            <a:cxnLst/>
            <a:rect l="l" t="t" r="r" b="b"/>
            <a:pathLst>
              <a:path w="2743200" h="339090">
                <a:moveTo>
                  <a:pt x="0" y="338861"/>
                </a:moveTo>
                <a:lnTo>
                  <a:pt x="2743200" y="338861"/>
                </a:lnTo>
                <a:lnTo>
                  <a:pt x="27432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973197" y="0"/>
            <a:ext cx="228600" cy="334010"/>
          </a:xfrm>
          <a:custGeom>
            <a:avLst/>
            <a:gdLst/>
            <a:ahLst/>
            <a:cxnLst/>
            <a:rect l="l" t="t" r="r" b="b"/>
            <a:pathLst>
              <a:path w="228600" h="334010">
                <a:moveTo>
                  <a:pt x="0" y="333476"/>
                </a:moveTo>
                <a:lnTo>
                  <a:pt x="228600" y="333476"/>
                </a:lnTo>
                <a:lnTo>
                  <a:pt x="228600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973197" y="6519138"/>
            <a:ext cx="228600" cy="339090"/>
          </a:xfrm>
          <a:custGeom>
            <a:avLst/>
            <a:gdLst/>
            <a:ahLst/>
            <a:cxnLst/>
            <a:rect l="l" t="t" r="r" b="b"/>
            <a:pathLst>
              <a:path w="228600" h="339090">
                <a:moveTo>
                  <a:pt x="0" y="338861"/>
                </a:moveTo>
                <a:lnTo>
                  <a:pt x="228600" y="338861"/>
                </a:lnTo>
                <a:lnTo>
                  <a:pt x="2286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201797" y="0"/>
            <a:ext cx="762000" cy="334010"/>
          </a:xfrm>
          <a:custGeom>
            <a:avLst/>
            <a:gdLst/>
            <a:ahLst/>
            <a:cxnLst/>
            <a:rect l="l" t="t" r="r" b="b"/>
            <a:pathLst>
              <a:path w="762000" h="334010">
                <a:moveTo>
                  <a:pt x="0" y="333476"/>
                </a:moveTo>
                <a:lnTo>
                  <a:pt x="762000" y="333476"/>
                </a:lnTo>
                <a:lnTo>
                  <a:pt x="762000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201797" y="6519138"/>
            <a:ext cx="762000" cy="339090"/>
          </a:xfrm>
          <a:custGeom>
            <a:avLst/>
            <a:gdLst/>
            <a:ahLst/>
            <a:cxnLst/>
            <a:rect l="l" t="t" r="r" b="b"/>
            <a:pathLst>
              <a:path w="762000" h="339090">
                <a:moveTo>
                  <a:pt x="0" y="338861"/>
                </a:moveTo>
                <a:lnTo>
                  <a:pt x="762000" y="338861"/>
                </a:lnTo>
                <a:lnTo>
                  <a:pt x="7620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5728" y="5068688"/>
            <a:ext cx="9078595" cy="1133475"/>
          </a:xfrm>
          <a:custGeom>
            <a:avLst/>
            <a:gdLst/>
            <a:ahLst/>
            <a:cxnLst/>
            <a:rect l="l" t="t" r="r" b="b"/>
            <a:pathLst>
              <a:path w="9078595" h="1133475">
                <a:moveTo>
                  <a:pt x="0" y="1082721"/>
                </a:moveTo>
                <a:lnTo>
                  <a:pt x="74097" y="1087170"/>
                </a:lnTo>
                <a:lnTo>
                  <a:pt x="148338" y="1091588"/>
                </a:lnTo>
                <a:lnTo>
                  <a:pt x="222870" y="1095943"/>
                </a:lnTo>
                <a:lnTo>
                  <a:pt x="297835" y="1100204"/>
                </a:lnTo>
                <a:lnTo>
                  <a:pt x="373379" y="1104341"/>
                </a:lnTo>
                <a:lnTo>
                  <a:pt x="449647" y="1108322"/>
                </a:lnTo>
                <a:lnTo>
                  <a:pt x="526783" y="1112116"/>
                </a:lnTo>
                <a:lnTo>
                  <a:pt x="604932" y="1115692"/>
                </a:lnTo>
                <a:lnTo>
                  <a:pt x="684239" y="1119019"/>
                </a:lnTo>
                <a:lnTo>
                  <a:pt x="764848" y="1122064"/>
                </a:lnTo>
                <a:lnTo>
                  <a:pt x="846905" y="1124798"/>
                </a:lnTo>
                <a:lnTo>
                  <a:pt x="930554" y="1127190"/>
                </a:lnTo>
                <a:lnTo>
                  <a:pt x="1015939" y="1129207"/>
                </a:lnTo>
                <a:lnTo>
                  <a:pt x="1103206" y="1130818"/>
                </a:lnTo>
                <a:lnTo>
                  <a:pt x="1192499" y="1131994"/>
                </a:lnTo>
                <a:lnTo>
                  <a:pt x="1283964" y="1132701"/>
                </a:lnTo>
                <a:lnTo>
                  <a:pt x="1377743" y="1132910"/>
                </a:lnTo>
                <a:lnTo>
                  <a:pt x="1473984" y="1132589"/>
                </a:lnTo>
                <a:lnTo>
                  <a:pt x="1572829" y="1131707"/>
                </a:lnTo>
                <a:lnTo>
                  <a:pt x="1674425" y="1130232"/>
                </a:lnTo>
                <a:lnTo>
                  <a:pt x="1778609" y="1128426"/>
                </a:lnTo>
                <a:lnTo>
                  <a:pt x="1885076" y="1126533"/>
                </a:lnTo>
                <a:lnTo>
                  <a:pt x="1993764" y="1124494"/>
                </a:lnTo>
                <a:lnTo>
                  <a:pt x="2104609" y="1122252"/>
                </a:lnTo>
                <a:lnTo>
                  <a:pt x="2217550" y="1119749"/>
                </a:lnTo>
                <a:lnTo>
                  <a:pt x="2332524" y="1116926"/>
                </a:lnTo>
                <a:lnTo>
                  <a:pt x="2449469" y="1113726"/>
                </a:lnTo>
                <a:lnTo>
                  <a:pt x="2568322" y="1110091"/>
                </a:lnTo>
                <a:lnTo>
                  <a:pt x="2689021" y="1105964"/>
                </a:lnTo>
                <a:lnTo>
                  <a:pt x="2811503" y="1101286"/>
                </a:lnTo>
                <a:lnTo>
                  <a:pt x="2935707" y="1095999"/>
                </a:lnTo>
                <a:lnTo>
                  <a:pt x="3061569" y="1090045"/>
                </a:lnTo>
                <a:lnTo>
                  <a:pt x="3189028" y="1083367"/>
                </a:lnTo>
                <a:lnTo>
                  <a:pt x="3318021" y="1075907"/>
                </a:lnTo>
                <a:lnTo>
                  <a:pt x="3448486" y="1067606"/>
                </a:lnTo>
                <a:lnTo>
                  <a:pt x="3580359" y="1058408"/>
                </a:lnTo>
                <a:lnTo>
                  <a:pt x="3713580" y="1048253"/>
                </a:lnTo>
                <a:lnTo>
                  <a:pt x="3848085" y="1037085"/>
                </a:lnTo>
                <a:lnTo>
                  <a:pt x="3983812" y="1024844"/>
                </a:lnTo>
                <a:lnTo>
                  <a:pt x="4120699" y="1011474"/>
                </a:lnTo>
                <a:lnTo>
                  <a:pt x="4260922" y="996936"/>
                </a:lnTo>
                <a:lnTo>
                  <a:pt x="4406242" y="981268"/>
                </a:lnTo>
                <a:lnTo>
                  <a:pt x="4556025" y="964529"/>
                </a:lnTo>
                <a:lnTo>
                  <a:pt x="4709640" y="946776"/>
                </a:lnTo>
                <a:lnTo>
                  <a:pt x="4866455" y="928067"/>
                </a:lnTo>
                <a:lnTo>
                  <a:pt x="5025836" y="908460"/>
                </a:lnTo>
                <a:lnTo>
                  <a:pt x="5187152" y="888013"/>
                </a:lnTo>
                <a:lnTo>
                  <a:pt x="5349770" y="866784"/>
                </a:lnTo>
                <a:lnTo>
                  <a:pt x="5513059" y="844831"/>
                </a:lnTo>
                <a:lnTo>
                  <a:pt x="5676385" y="822211"/>
                </a:lnTo>
                <a:lnTo>
                  <a:pt x="5839117" y="798983"/>
                </a:lnTo>
                <a:lnTo>
                  <a:pt x="6000623" y="775203"/>
                </a:lnTo>
                <a:lnTo>
                  <a:pt x="6160269" y="750932"/>
                </a:lnTo>
                <a:lnTo>
                  <a:pt x="6317425" y="726225"/>
                </a:lnTo>
                <a:lnTo>
                  <a:pt x="6471457" y="701141"/>
                </a:lnTo>
                <a:lnTo>
                  <a:pt x="6621733" y="675738"/>
                </a:lnTo>
                <a:lnTo>
                  <a:pt x="6767621" y="650074"/>
                </a:lnTo>
                <a:lnTo>
                  <a:pt x="6908489" y="624206"/>
                </a:lnTo>
                <a:lnTo>
                  <a:pt x="7043705" y="598193"/>
                </a:lnTo>
                <a:lnTo>
                  <a:pt x="7172636" y="572092"/>
                </a:lnTo>
                <a:lnTo>
                  <a:pt x="7298305" y="545220"/>
                </a:lnTo>
                <a:lnTo>
                  <a:pt x="7423820" y="516973"/>
                </a:lnTo>
                <a:lnTo>
                  <a:pt x="7548731" y="487520"/>
                </a:lnTo>
                <a:lnTo>
                  <a:pt x="7672588" y="457032"/>
                </a:lnTo>
                <a:lnTo>
                  <a:pt x="7794942" y="425677"/>
                </a:lnTo>
                <a:lnTo>
                  <a:pt x="7915342" y="393625"/>
                </a:lnTo>
                <a:lnTo>
                  <a:pt x="8033340" y="361044"/>
                </a:lnTo>
                <a:lnTo>
                  <a:pt x="8148485" y="328105"/>
                </a:lnTo>
                <a:lnTo>
                  <a:pt x="8260329" y="294977"/>
                </a:lnTo>
                <a:lnTo>
                  <a:pt x="8368420" y="261828"/>
                </a:lnTo>
                <a:lnTo>
                  <a:pt x="8472310" y="228829"/>
                </a:lnTo>
                <a:lnTo>
                  <a:pt x="8571549" y="196148"/>
                </a:lnTo>
                <a:lnTo>
                  <a:pt x="8665687" y="163955"/>
                </a:lnTo>
                <a:lnTo>
                  <a:pt x="8754274" y="132418"/>
                </a:lnTo>
                <a:lnTo>
                  <a:pt x="8836862" y="101709"/>
                </a:lnTo>
                <a:lnTo>
                  <a:pt x="8912999" y="71994"/>
                </a:lnTo>
                <a:lnTo>
                  <a:pt x="8982237" y="43445"/>
                </a:lnTo>
                <a:lnTo>
                  <a:pt x="9044126" y="16230"/>
                </a:lnTo>
                <a:lnTo>
                  <a:pt x="9078271" y="0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5728" y="3486896"/>
            <a:ext cx="9078595" cy="871855"/>
          </a:xfrm>
          <a:custGeom>
            <a:avLst/>
            <a:gdLst/>
            <a:ahLst/>
            <a:cxnLst/>
            <a:rect l="l" t="t" r="r" b="b"/>
            <a:pathLst>
              <a:path w="9078595" h="871854">
                <a:moveTo>
                  <a:pt x="0" y="871362"/>
                </a:moveTo>
                <a:lnTo>
                  <a:pt x="39517" y="850427"/>
                </a:lnTo>
                <a:lnTo>
                  <a:pt x="79226" y="829494"/>
                </a:lnTo>
                <a:lnTo>
                  <a:pt x="119318" y="808565"/>
                </a:lnTo>
                <a:lnTo>
                  <a:pt x="159985" y="787643"/>
                </a:lnTo>
                <a:lnTo>
                  <a:pt x="201417" y="766730"/>
                </a:lnTo>
                <a:lnTo>
                  <a:pt x="243807" y="745829"/>
                </a:lnTo>
                <a:lnTo>
                  <a:pt x="287346" y="724941"/>
                </a:lnTo>
                <a:lnTo>
                  <a:pt x="332224" y="704070"/>
                </a:lnTo>
                <a:lnTo>
                  <a:pt x="378635" y="683217"/>
                </a:lnTo>
                <a:lnTo>
                  <a:pt x="426770" y="662384"/>
                </a:lnTo>
                <a:lnTo>
                  <a:pt x="476819" y="641574"/>
                </a:lnTo>
                <a:lnTo>
                  <a:pt x="528974" y="620789"/>
                </a:lnTo>
                <a:lnTo>
                  <a:pt x="583427" y="600032"/>
                </a:lnTo>
                <a:lnTo>
                  <a:pt x="640370" y="579305"/>
                </a:lnTo>
                <a:lnTo>
                  <a:pt x="699993" y="558609"/>
                </a:lnTo>
                <a:lnTo>
                  <a:pt x="762489" y="537948"/>
                </a:lnTo>
                <a:lnTo>
                  <a:pt x="828049" y="517323"/>
                </a:lnTo>
                <a:lnTo>
                  <a:pt x="896864" y="496737"/>
                </a:lnTo>
                <a:lnTo>
                  <a:pt x="969125" y="476193"/>
                </a:lnTo>
                <a:lnTo>
                  <a:pt x="1045025" y="455691"/>
                </a:lnTo>
                <a:lnTo>
                  <a:pt x="1124420" y="434762"/>
                </a:lnTo>
                <a:lnTo>
                  <a:pt x="1206976" y="413029"/>
                </a:lnTo>
                <a:lnTo>
                  <a:pt x="1292584" y="390639"/>
                </a:lnTo>
                <a:lnTo>
                  <a:pt x="1381138" y="367739"/>
                </a:lnTo>
                <a:lnTo>
                  <a:pt x="1472532" y="344477"/>
                </a:lnTo>
                <a:lnTo>
                  <a:pt x="1566657" y="320999"/>
                </a:lnTo>
                <a:lnTo>
                  <a:pt x="1663407" y="297452"/>
                </a:lnTo>
                <a:lnTo>
                  <a:pt x="1762675" y="273984"/>
                </a:lnTo>
                <a:lnTo>
                  <a:pt x="1864354" y="250740"/>
                </a:lnTo>
                <a:lnTo>
                  <a:pt x="1968336" y="227869"/>
                </a:lnTo>
                <a:lnTo>
                  <a:pt x="2074515" y="205517"/>
                </a:lnTo>
                <a:lnTo>
                  <a:pt x="2182783" y="183831"/>
                </a:lnTo>
                <a:lnTo>
                  <a:pt x="2293034" y="162958"/>
                </a:lnTo>
                <a:lnTo>
                  <a:pt x="2405160" y="143045"/>
                </a:lnTo>
                <a:lnTo>
                  <a:pt x="2519054" y="124239"/>
                </a:lnTo>
                <a:lnTo>
                  <a:pt x="2634610" y="106687"/>
                </a:lnTo>
                <a:lnTo>
                  <a:pt x="2751719" y="90536"/>
                </a:lnTo>
                <a:lnTo>
                  <a:pt x="2870276" y="75933"/>
                </a:lnTo>
                <a:lnTo>
                  <a:pt x="2990173" y="63025"/>
                </a:lnTo>
                <a:lnTo>
                  <a:pt x="3111303" y="51958"/>
                </a:lnTo>
                <a:lnTo>
                  <a:pt x="3234319" y="42339"/>
                </a:lnTo>
                <a:lnTo>
                  <a:pt x="3359831" y="33678"/>
                </a:lnTo>
                <a:lnTo>
                  <a:pt x="3487723" y="25986"/>
                </a:lnTo>
                <a:lnTo>
                  <a:pt x="3617880" y="19272"/>
                </a:lnTo>
                <a:lnTo>
                  <a:pt x="3750186" y="13543"/>
                </a:lnTo>
                <a:lnTo>
                  <a:pt x="3884525" y="8809"/>
                </a:lnTo>
                <a:lnTo>
                  <a:pt x="4020781" y="5079"/>
                </a:lnTo>
                <a:lnTo>
                  <a:pt x="4158839" y="2361"/>
                </a:lnTo>
                <a:lnTo>
                  <a:pt x="4298583" y="665"/>
                </a:lnTo>
                <a:lnTo>
                  <a:pt x="4439897" y="0"/>
                </a:lnTo>
                <a:lnTo>
                  <a:pt x="4582666" y="373"/>
                </a:lnTo>
                <a:lnTo>
                  <a:pt x="4726773" y="1794"/>
                </a:lnTo>
                <a:lnTo>
                  <a:pt x="4872103" y="4273"/>
                </a:lnTo>
                <a:lnTo>
                  <a:pt x="5018541" y="7817"/>
                </a:lnTo>
                <a:lnTo>
                  <a:pt x="5165970" y="12436"/>
                </a:lnTo>
                <a:lnTo>
                  <a:pt x="5314275" y="18138"/>
                </a:lnTo>
                <a:lnTo>
                  <a:pt x="5463340" y="24932"/>
                </a:lnTo>
                <a:lnTo>
                  <a:pt x="5613050" y="32828"/>
                </a:lnTo>
                <a:lnTo>
                  <a:pt x="5763288" y="41834"/>
                </a:lnTo>
                <a:lnTo>
                  <a:pt x="5913939" y="51958"/>
                </a:lnTo>
                <a:lnTo>
                  <a:pt x="6069565" y="64195"/>
                </a:lnTo>
                <a:lnTo>
                  <a:pt x="6233905" y="79317"/>
                </a:lnTo>
                <a:lnTo>
                  <a:pt x="6405612" y="97004"/>
                </a:lnTo>
                <a:lnTo>
                  <a:pt x="6583334" y="116936"/>
                </a:lnTo>
                <a:lnTo>
                  <a:pt x="6765724" y="138791"/>
                </a:lnTo>
                <a:lnTo>
                  <a:pt x="6951431" y="162249"/>
                </a:lnTo>
                <a:lnTo>
                  <a:pt x="7139106" y="186989"/>
                </a:lnTo>
                <a:lnTo>
                  <a:pt x="7327400" y="212692"/>
                </a:lnTo>
                <a:lnTo>
                  <a:pt x="7514964" y="239035"/>
                </a:lnTo>
                <a:lnTo>
                  <a:pt x="7700448" y="265699"/>
                </a:lnTo>
                <a:lnTo>
                  <a:pt x="7882503" y="292364"/>
                </a:lnTo>
                <a:lnTo>
                  <a:pt x="8059779" y="318707"/>
                </a:lnTo>
                <a:lnTo>
                  <a:pt x="8230929" y="344409"/>
                </a:lnTo>
                <a:lnTo>
                  <a:pt x="8394601" y="369150"/>
                </a:lnTo>
                <a:lnTo>
                  <a:pt x="8549447" y="392608"/>
                </a:lnTo>
                <a:lnTo>
                  <a:pt x="8694117" y="414463"/>
                </a:lnTo>
                <a:lnTo>
                  <a:pt x="8827262" y="434394"/>
                </a:lnTo>
                <a:lnTo>
                  <a:pt x="8947534" y="452082"/>
                </a:lnTo>
                <a:lnTo>
                  <a:pt x="9053582" y="467204"/>
                </a:lnTo>
                <a:lnTo>
                  <a:pt x="9078271" y="470543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3853" y="5640781"/>
            <a:ext cx="3004820" cy="1211580"/>
          </a:xfrm>
          <a:custGeom>
            <a:avLst/>
            <a:gdLst/>
            <a:ahLst/>
            <a:cxnLst/>
            <a:rect l="l" t="t" r="r" b="b"/>
            <a:pathLst>
              <a:path w="3004820" h="1211579">
                <a:moveTo>
                  <a:pt x="0" y="0"/>
                </a:moveTo>
                <a:lnTo>
                  <a:pt x="165473" y="75222"/>
                </a:lnTo>
                <a:lnTo>
                  <a:pt x="330718" y="150224"/>
                </a:lnTo>
                <a:lnTo>
                  <a:pt x="495505" y="224785"/>
                </a:lnTo>
                <a:lnTo>
                  <a:pt x="659604" y="298685"/>
                </a:lnTo>
                <a:lnTo>
                  <a:pt x="822786" y="371704"/>
                </a:lnTo>
                <a:lnTo>
                  <a:pt x="984822" y="443620"/>
                </a:lnTo>
                <a:lnTo>
                  <a:pt x="1145481" y="514214"/>
                </a:lnTo>
                <a:lnTo>
                  <a:pt x="1304536" y="583265"/>
                </a:lnTo>
                <a:lnTo>
                  <a:pt x="1461755" y="650553"/>
                </a:lnTo>
                <a:lnTo>
                  <a:pt x="1616910" y="715856"/>
                </a:lnTo>
                <a:lnTo>
                  <a:pt x="1769771" y="778956"/>
                </a:lnTo>
                <a:lnTo>
                  <a:pt x="1920109" y="839630"/>
                </a:lnTo>
                <a:lnTo>
                  <a:pt x="2067693" y="897659"/>
                </a:lnTo>
                <a:lnTo>
                  <a:pt x="2212296" y="952823"/>
                </a:lnTo>
                <a:lnTo>
                  <a:pt x="2353687" y="1004901"/>
                </a:lnTo>
                <a:lnTo>
                  <a:pt x="2491637" y="1053671"/>
                </a:lnTo>
                <a:lnTo>
                  <a:pt x="2625915" y="1098915"/>
                </a:lnTo>
                <a:lnTo>
                  <a:pt x="2756294" y="1140412"/>
                </a:lnTo>
                <a:lnTo>
                  <a:pt x="2882543" y="1177940"/>
                </a:lnTo>
                <a:lnTo>
                  <a:pt x="3004433" y="1211280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5728" y="5284470"/>
            <a:ext cx="9078595" cy="1467485"/>
          </a:xfrm>
          <a:custGeom>
            <a:avLst/>
            <a:gdLst/>
            <a:ahLst/>
            <a:cxnLst/>
            <a:rect l="l" t="t" r="r" b="b"/>
            <a:pathLst>
              <a:path w="9078595" h="1467484">
                <a:moveTo>
                  <a:pt x="0" y="0"/>
                </a:moveTo>
                <a:lnTo>
                  <a:pt x="42930" y="14997"/>
                </a:lnTo>
                <a:lnTo>
                  <a:pt x="86045" y="30029"/>
                </a:lnTo>
                <a:lnTo>
                  <a:pt x="129530" y="45127"/>
                </a:lnTo>
                <a:lnTo>
                  <a:pt x="173569" y="60326"/>
                </a:lnTo>
                <a:lnTo>
                  <a:pt x="218347" y="75658"/>
                </a:lnTo>
                <a:lnTo>
                  <a:pt x="264049" y="91158"/>
                </a:lnTo>
                <a:lnTo>
                  <a:pt x="310861" y="106858"/>
                </a:lnTo>
                <a:lnTo>
                  <a:pt x="358966" y="122792"/>
                </a:lnTo>
                <a:lnTo>
                  <a:pt x="408549" y="138994"/>
                </a:lnTo>
                <a:lnTo>
                  <a:pt x="459796" y="155497"/>
                </a:lnTo>
                <a:lnTo>
                  <a:pt x="512891" y="172334"/>
                </a:lnTo>
                <a:lnTo>
                  <a:pt x="568019" y="189539"/>
                </a:lnTo>
                <a:lnTo>
                  <a:pt x="625365" y="207145"/>
                </a:lnTo>
                <a:lnTo>
                  <a:pt x="685113" y="225187"/>
                </a:lnTo>
                <a:lnTo>
                  <a:pt x="747449" y="243696"/>
                </a:lnTo>
                <a:lnTo>
                  <a:pt x="812557" y="262707"/>
                </a:lnTo>
                <a:lnTo>
                  <a:pt x="880623" y="282253"/>
                </a:lnTo>
                <a:lnTo>
                  <a:pt x="951830" y="302368"/>
                </a:lnTo>
                <a:lnTo>
                  <a:pt x="1026365" y="323084"/>
                </a:lnTo>
                <a:lnTo>
                  <a:pt x="1104411" y="344436"/>
                </a:lnTo>
                <a:lnTo>
                  <a:pt x="1186211" y="366669"/>
                </a:lnTo>
                <a:lnTo>
                  <a:pt x="1271737" y="389952"/>
                </a:lnTo>
                <a:lnTo>
                  <a:pt x="1360767" y="414180"/>
                </a:lnTo>
                <a:lnTo>
                  <a:pt x="1453077" y="439246"/>
                </a:lnTo>
                <a:lnTo>
                  <a:pt x="1548444" y="465041"/>
                </a:lnTo>
                <a:lnTo>
                  <a:pt x="1646647" y="491461"/>
                </a:lnTo>
                <a:lnTo>
                  <a:pt x="1747463" y="518397"/>
                </a:lnTo>
                <a:lnTo>
                  <a:pt x="1850668" y="545743"/>
                </a:lnTo>
                <a:lnTo>
                  <a:pt x="1956040" y="573392"/>
                </a:lnTo>
                <a:lnTo>
                  <a:pt x="2063357" y="601237"/>
                </a:lnTo>
                <a:lnTo>
                  <a:pt x="2172396" y="629171"/>
                </a:lnTo>
                <a:lnTo>
                  <a:pt x="2282934" y="657087"/>
                </a:lnTo>
                <a:lnTo>
                  <a:pt x="2394749" y="684879"/>
                </a:lnTo>
                <a:lnTo>
                  <a:pt x="2507617" y="712439"/>
                </a:lnTo>
                <a:lnTo>
                  <a:pt x="2621316" y="739661"/>
                </a:lnTo>
                <a:lnTo>
                  <a:pt x="2735624" y="766437"/>
                </a:lnTo>
                <a:lnTo>
                  <a:pt x="2850318" y="792661"/>
                </a:lnTo>
                <a:lnTo>
                  <a:pt x="2965175" y="818227"/>
                </a:lnTo>
                <a:lnTo>
                  <a:pt x="3079972" y="843026"/>
                </a:lnTo>
                <a:lnTo>
                  <a:pt x="3194488" y="866952"/>
                </a:lnTo>
                <a:lnTo>
                  <a:pt x="3310250" y="890441"/>
                </a:lnTo>
                <a:lnTo>
                  <a:pt x="3428732" y="913965"/>
                </a:lnTo>
                <a:lnTo>
                  <a:pt x="3549627" y="937471"/>
                </a:lnTo>
                <a:lnTo>
                  <a:pt x="3672628" y="960907"/>
                </a:lnTo>
                <a:lnTo>
                  <a:pt x="3797428" y="984218"/>
                </a:lnTo>
                <a:lnTo>
                  <a:pt x="3923719" y="1007351"/>
                </a:lnTo>
                <a:lnTo>
                  <a:pt x="4051195" y="1030252"/>
                </a:lnTo>
                <a:lnTo>
                  <a:pt x="4179548" y="1052869"/>
                </a:lnTo>
                <a:lnTo>
                  <a:pt x="4308472" y="1075147"/>
                </a:lnTo>
                <a:lnTo>
                  <a:pt x="4437659" y="1097033"/>
                </a:lnTo>
                <a:lnTo>
                  <a:pt x="4566802" y="1118475"/>
                </a:lnTo>
                <a:lnTo>
                  <a:pt x="4695594" y="1139417"/>
                </a:lnTo>
                <a:lnTo>
                  <a:pt x="4823728" y="1159807"/>
                </a:lnTo>
                <a:lnTo>
                  <a:pt x="4950897" y="1179592"/>
                </a:lnTo>
                <a:lnTo>
                  <a:pt x="5076794" y="1198717"/>
                </a:lnTo>
                <a:lnTo>
                  <a:pt x="5201112" y="1217130"/>
                </a:lnTo>
                <a:lnTo>
                  <a:pt x="5323543" y="1234776"/>
                </a:lnTo>
                <a:lnTo>
                  <a:pt x="5443781" y="1251603"/>
                </a:lnTo>
                <a:lnTo>
                  <a:pt x="5561519" y="1267558"/>
                </a:lnTo>
                <a:lnTo>
                  <a:pt x="5676449" y="1282585"/>
                </a:lnTo>
                <a:lnTo>
                  <a:pt x="5790250" y="1296707"/>
                </a:lnTo>
                <a:lnTo>
                  <a:pt x="5904649" y="1310004"/>
                </a:lnTo>
                <a:lnTo>
                  <a:pt x="6019351" y="1322511"/>
                </a:lnTo>
                <a:lnTo>
                  <a:pt x="6134063" y="1334265"/>
                </a:lnTo>
                <a:lnTo>
                  <a:pt x="6248490" y="1345299"/>
                </a:lnTo>
                <a:lnTo>
                  <a:pt x="6362339" y="1355651"/>
                </a:lnTo>
                <a:lnTo>
                  <a:pt x="6475315" y="1365356"/>
                </a:lnTo>
                <a:lnTo>
                  <a:pt x="6587124" y="1374450"/>
                </a:lnTo>
                <a:lnTo>
                  <a:pt x="6697472" y="1382967"/>
                </a:lnTo>
                <a:lnTo>
                  <a:pt x="6806066" y="1390944"/>
                </a:lnTo>
                <a:lnTo>
                  <a:pt x="6912611" y="1398417"/>
                </a:lnTo>
                <a:lnTo>
                  <a:pt x="7016813" y="1405421"/>
                </a:lnTo>
                <a:lnTo>
                  <a:pt x="7118378" y="1411991"/>
                </a:lnTo>
                <a:lnTo>
                  <a:pt x="7217012" y="1418163"/>
                </a:lnTo>
                <a:lnTo>
                  <a:pt x="7312421" y="1423973"/>
                </a:lnTo>
                <a:lnTo>
                  <a:pt x="7404311" y="1429457"/>
                </a:lnTo>
                <a:lnTo>
                  <a:pt x="7492388" y="1434650"/>
                </a:lnTo>
                <a:lnTo>
                  <a:pt x="7576358" y="1439587"/>
                </a:lnTo>
                <a:lnTo>
                  <a:pt x="7655927" y="1444305"/>
                </a:lnTo>
                <a:lnTo>
                  <a:pt x="7730801" y="1448838"/>
                </a:lnTo>
                <a:lnTo>
                  <a:pt x="7800619" y="1452972"/>
                </a:lnTo>
                <a:lnTo>
                  <a:pt x="7865416" y="1456492"/>
                </a:lnTo>
                <a:lnTo>
                  <a:pt x="7925542" y="1459439"/>
                </a:lnTo>
                <a:lnTo>
                  <a:pt x="7981349" y="1461853"/>
                </a:lnTo>
                <a:lnTo>
                  <a:pt x="8033190" y="1463775"/>
                </a:lnTo>
                <a:lnTo>
                  <a:pt x="8081415" y="1465244"/>
                </a:lnTo>
                <a:lnTo>
                  <a:pt x="8126376" y="1466300"/>
                </a:lnTo>
                <a:lnTo>
                  <a:pt x="8168426" y="1466983"/>
                </a:lnTo>
                <a:lnTo>
                  <a:pt x="8207916" y="1467334"/>
                </a:lnTo>
                <a:lnTo>
                  <a:pt x="8245198" y="1467393"/>
                </a:lnTo>
                <a:lnTo>
                  <a:pt x="8280624" y="1467199"/>
                </a:lnTo>
                <a:lnTo>
                  <a:pt x="8347312" y="1466215"/>
                </a:lnTo>
                <a:lnTo>
                  <a:pt x="8410796" y="1464702"/>
                </a:lnTo>
                <a:lnTo>
                  <a:pt x="8473890" y="1462982"/>
                </a:lnTo>
                <a:lnTo>
                  <a:pt x="8506170" y="1462144"/>
                </a:lnTo>
                <a:lnTo>
                  <a:pt x="8539407" y="1461374"/>
                </a:lnTo>
                <a:lnTo>
                  <a:pt x="8573954" y="1460713"/>
                </a:lnTo>
                <a:lnTo>
                  <a:pt x="8608787" y="1460032"/>
                </a:lnTo>
                <a:lnTo>
                  <a:pt x="8675585" y="1458170"/>
                </a:lnTo>
                <a:lnTo>
                  <a:pt x="8738899" y="1455703"/>
                </a:lnTo>
                <a:lnTo>
                  <a:pt x="8799138" y="1452701"/>
                </a:lnTo>
                <a:lnTo>
                  <a:pt x="8856712" y="1449236"/>
                </a:lnTo>
                <a:lnTo>
                  <a:pt x="8912031" y="1445380"/>
                </a:lnTo>
                <a:lnTo>
                  <a:pt x="8965505" y="1441203"/>
                </a:lnTo>
                <a:lnTo>
                  <a:pt x="9017545" y="1436777"/>
                </a:lnTo>
                <a:lnTo>
                  <a:pt x="9068559" y="1432174"/>
                </a:lnTo>
                <a:lnTo>
                  <a:pt x="9078271" y="1431271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215133" y="5137581"/>
            <a:ext cx="6929120" cy="1714500"/>
          </a:xfrm>
          <a:custGeom>
            <a:avLst/>
            <a:gdLst/>
            <a:ahLst/>
            <a:cxnLst/>
            <a:rect l="l" t="t" r="r" b="b"/>
            <a:pathLst>
              <a:path w="6929120" h="1714500">
                <a:moveTo>
                  <a:pt x="0" y="1714480"/>
                </a:moveTo>
                <a:lnTo>
                  <a:pt x="48751" y="1659572"/>
                </a:lnTo>
                <a:lnTo>
                  <a:pt x="97859" y="1604752"/>
                </a:lnTo>
                <a:lnTo>
                  <a:pt x="147680" y="1550111"/>
                </a:lnTo>
                <a:lnTo>
                  <a:pt x="198571" y="1495737"/>
                </a:lnTo>
                <a:lnTo>
                  <a:pt x="250888" y="1441719"/>
                </a:lnTo>
                <a:lnTo>
                  <a:pt x="304988" y="1388146"/>
                </a:lnTo>
                <a:lnTo>
                  <a:pt x="332819" y="1361555"/>
                </a:lnTo>
                <a:lnTo>
                  <a:pt x="361229" y="1335109"/>
                </a:lnTo>
                <a:lnTo>
                  <a:pt x="390263" y="1308818"/>
                </a:lnTo>
                <a:lnTo>
                  <a:pt x="419965" y="1282695"/>
                </a:lnTo>
                <a:lnTo>
                  <a:pt x="450381" y="1256750"/>
                </a:lnTo>
                <a:lnTo>
                  <a:pt x="481555" y="1230995"/>
                </a:lnTo>
                <a:lnTo>
                  <a:pt x="513531" y="1205440"/>
                </a:lnTo>
                <a:lnTo>
                  <a:pt x="546354" y="1180097"/>
                </a:lnTo>
                <a:lnTo>
                  <a:pt x="580218" y="1154766"/>
                </a:lnTo>
                <a:lnTo>
                  <a:pt x="615258" y="1129281"/>
                </a:lnTo>
                <a:lnTo>
                  <a:pt x="651371" y="1103695"/>
                </a:lnTo>
                <a:lnTo>
                  <a:pt x="688454" y="1078062"/>
                </a:lnTo>
                <a:lnTo>
                  <a:pt x="726406" y="1052434"/>
                </a:lnTo>
                <a:lnTo>
                  <a:pt x="765123" y="1026866"/>
                </a:lnTo>
                <a:lnTo>
                  <a:pt x="804502" y="1001411"/>
                </a:lnTo>
                <a:lnTo>
                  <a:pt x="844442" y="976122"/>
                </a:lnTo>
                <a:lnTo>
                  <a:pt x="884839" y="951053"/>
                </a:lnTo>
                <a:lnTo>
                  <a:pt x="925591" y="926257"/>
                </a:lnTo>
                <a:lnTo>
                  <a:pt x="966596" y="901787"/>
                </a:lnTo>
                <a:lnTo>
                  <a:pt x="1007751" y="877698"/>
                </a:lnTo>
                <a:lnTo>
                  <a:pt x="1048952" y="854042"/>
                </a:lnTo>
                <a:lnTo>
                  <a:pt x="1090099" y="830873"/>
                </a:lnTo>
                <a:lnTo>
                  <a:pt x="1131087" y="808245"/>
                </a:lnTo>
                <a:lnTo>
                  <a:pt x="1171815" y="786210"/>
                </a:lnTo>
                <a:lnTo>
                  <a:pt x="1212180" y="764823"/>
                </a:lnTo>
                <a:lnTo>
                  <a:pt x="1252079" y="744136"/>
                </a:lnTo>
                <a:lnTo>
                  <a:pt x="1291410" y="724203"/>
                </a:lnTo>
                <a:lnTo>
                  <a:pt x="1330070" y="705078"/>
                </a:lnTo>
                <a:lnTo>
                  <a:pt x="1367655" y="686881"/>
                </a:lnTo>
                <a:lnTo>
                  <a:pt x="1403966" y="669643"/>
                </a:lnTo>
                <a:lnTo>
                  <a:pt x="1439213" y="653284"/>
                </a:lnTo>
                <a:lnTo>
                  <a:pt x="1507353" y="622880"/>
                </a:lnTo>
                <a:lnTo>
                  <a:pt x="1573745" y="595031"/>
                </a:lnTo>
                <a:lnTo>
                  <a:pt x="1640063" y="569095"/>
                </a:lnTo>
                <a:lnTo>
                  <a:pt x="1707979" y="544431"/>
                </a:lnTo>
                <a:lnTo>
                  <a:pt x="1779166" y="520398"/>
                </a:lnTo>
                <a:lnTo>
                  <a:pt x="1816509" y="508418"/>
                </a:lnTo>
                <a:lnTo>
                  <a:pt x="1855297" y="496356"/>
                </a:lnTo>
                <a:lnTo>
                  <a:pt x="1895739" y="484131"/>
                </a:lnTo>
                <a:lnTo>
                  <a:pt x="1938044" y="471663"/>
                </a:lnTo>
                <a:lnTo>
                  <a:pt x="1982421" y="458873"/>
                </a:lnTo>
                <a:lnTo>
                  <a:pt x="2029079" y="445679"/>
                </a:lnTo>
                <a:lnTo>
                  <a:pt x="2078228" y="432003"/>
                </a:lnTo>
                <a:lnTo>
                  <a:pt x="2130698" y="417772"/>
                </a:lnTo>
                <a:lnTo>
                  <a:pt x="2186898" y="403058"/>
                </a:lnTo>
                <a:lnTo>
                  <a:pt x="2246399" y="387943"/>
                </a:lnTo>
                <a:lnTo>
                  <a:pt x="2308775" y="372505"/>
                </a:lnTo>
                <a:lnTo>
                  <a:pt x="2373598" y="356825"/>
                </a:lnTo>
                <a:lnTo>
                  <a:pt x="2440440" y="340983"/>
                </a:lnTo>
                <a:lnTo>
                  <a:pt x="2508873" y="325058"/>
                </a:lnTo>
                <a:lnTo>
                  <a:pt x="2578471" y="309130"/>
                </a:lnTo>
                <a:lnTo>
                  <a:pt x="2648806" y="293280"/>
                </a:lnTo>
                <a:lnTo>
                  <a:pt x="2719451" y="277587"/>
                </a:lnTo>
                <a:lnTo>
                  <a:pt x="2789977" y="262131"/>
                </a:lnTo>
                <a:lnTo>
                  <a:pt x="2859957" y="246992"/>
                </a:lnTo>
                <a:lnTo>
                  <a:pt x="2928965" y="232251"/>
                </a:lnTo>
                <a:lnTo>
                  <a:pt x="2996572" y="217986"/>
                </a:lnTo>
                <a:lnTo>
                  <a:pt x="3062351" y="204278"/>
                </a:lnTo>
                <a:lnTo>
                  <a:pt x="3125874" y="191207"/>
                </a:lnTo>
                <a:lnTo>
                  <a:pt x="3186714" y="178852"/>
                </a:lnTo>
                <a:lnTo>
                  <a:pt x="3244444" y="167295"/>
                </a:lnTo>
                <a:lnTo>
                  <a:pt x="3298636" y="156613"/>
                </a:lnTo>
                <a:lnTo>
                  <a:pt x="3348863" y="146888"/>
                </a:lnTo>
                <a:lnTo>
                  <a:pt x="3394992" y="138151"/>
                </a:lnTo>
                <a:lnTo>
                  <a:pt x="3437432" y="130298"/>
                </a:lnTo>
                <a:lnTo>
                  <a:pt x="3476560" y="123261"/>
                </a:lnTo>
                <a:lnTo>
                  <a:pt x="3546395" y="111372"/>
                </a:lnTo>
                <a:lnTo>
                  <a:pt x="3607529" y="101947"/>
                </a:lnTo>
                <a:lnTo>
                  <a:pt x="3662990" y="94453"/>
                </a:lnTo>
                <a:lnTo>
                  <a:pt x="3715808" y="88353"/>
                </a:lnTo>
                <a:lnTo>
                  <a:pt x="3769014" y="83114"/>
                </a:lnTo>
                <a:lnTo>
                  <a:pt x="3825636" y="78201"/>
                </a:lnTo>
                <a:lnTo>
                  <a:pt x="3888705" y="73078"/>
                </a:lnTo>
                <a:lnTo>
                  <a:pt x="3923604" y="70270"/>
                </a:lnTo>
                <a:lnTo>
                  <a:pt x="3961251" y="67210"/>
                </a:lnTo>
                <a:lnTo>
                  <a:pt x="4002024" y="63830"/>
                </a:lnTo>
                <a:lnTo>
                  <a:pt x="4045663" y="60255"/>
                </a:lnTo>
                <a:lnTo>
                  <a:pt x="4091547" y="56662"/>
                </a:lnTo>
                <a:lnTo>
                  <a:pt x="4139452" y="53066"/>
                </a:lnTo>
                <a:lnTo>
                  <a:pt x="4189154" y="49480"/>
                </a:lnTo>
                <a:lnTo>
                  <a:pt x="4240432" y="45917"/>
                </a:lnTo>
                <a:lnTo>
                  <a:pt x="4293062" y="42391"/>
                </a:lnTo>
                <a:lnTo>
                  <a:pt x="4346821" y="38915"/>
                </a:lnTo>
                <a:lnTo>
                  <a:pt x="4401486" y="35502"/>
                </a:lnTo>
                <a:lnTo>
                  <a:pt x="4456834" y="32166"/>
                </a:lnTo>
                <a:lnTo>
                  <a:pt x="4512643" y="28921"/>
                </a:lnTo>
                <a:lnTo>
                  <a:pt x="4568688" y="25779"/>
                </a:lnTo>
                <a:lnTo>
                  <a:pt x="4624748" y="22755"/>
                </a:lnTo>
                <a:lnTo>
                  <a:pt x="4680599" y="19862"/>
                </a:lnTo>
                <a:lnTo>
                  <a:pt x="4736018" y="17112"/>
                </a:lnTo>
                <a:lnTo>
                  <a:pt x="4790783" y="14520"/>
                </a:lnTo>
                <a:lnTo>
                  <a:pt x="4844670" y="12099"/>
                </a:lnTo>
                <a:lnTo>
                  <a:pt x="4897456" y="9863"/>
                </a:lnTo>
                <a:lnTo>
                  <a:pt x="4948918" y="7824"/>
                </a:lnTo>
                <a:lnTo>
                  <a:pt x="4998833" y="5997"/>
                </a:lnTo>
                <a:lnTo>
                  <a:pt x="5046980" y="4394"/>
                </a:lnTo>
                <a:lnTo>
                  <a:pt x="5095696" y="3053"/>
                </a:lnTo>
                <a:lnTo>
                  <a:pt x="5147061" y="1987"/>
                </a:lnTo>
                <a:lnTo>
                  <a:pt x="5200520" y="1173"/>
                </a:lnTo>
                <a:lnTo>
                  <a:pt x="5255515" y="590"/>
                </a:lnTo>
                <a:lnTo>
                  <a:pt x="5311489" y="215"/>
                </a:lnTo>
                <a:lnTo>
                  <a:pt x="5367886" y="26"/>
                </a:lnTo>
                <a:lnTo>
                  <a:pt x="5424149" y="0"/>
                </a:lnTo>
                <a:lnTo>
                  <a:pt x="5479722" y="115"/>
                </a:lnTo>
                <a:lnTo>
                  <a:pt x="5534048" y="349"/>
                </a:lnTo>
                <a:lnTo>
                  <a:pt x="5586571" y="679"/>
                </a:lnTo>
                <a:lnTo>
                  <a:pt x="5636733" y="1084"/>
                </a:lnTo>
                <a:lnTo>
                  <a:pt x="5683978" y="1541"/>
                </a:lnTo>
                <a:lnTo>
                  <a:pt x="5727750" y="2028"/>
                </a:lnTo>
                <a:lnTo>
                  <a:pt x="5767491" y="2522"/>
                </a:lnTo>
                <a:lnTo>
                  <a:pt x="5832656" y="3443"/>
                </a:lnTo>
                <a:lnTo>
                  <a:pt x="5875021" y="4127"/>
                </a:lnTo>
                <a:lnTo>
                  <a:pt x="5890133" y="4394"/>
                </a:lnTo>
                <a:lnTo>
                  <a:pt x="6495796" y="4394"/>
                </a:lnTo>
                <a:lnTo>
                  <a:pt x="6545803" y="5858"/>
                </a:lnTo>
                <a:lnTo>
                  <a:pt x="6594623" y="7815"/>
                </a:lnTo>
                <a:lnTo>
                  <a:pt x="6641897" y="10156"/>
                </a:lnTo>
                <a:lnTo>
                  <a:pt x="6687269" y="12772"/>
                </a:lnTo>
                <a:lnTo>
                  <a:pt x="6730380" y="15554"/>
                </a:lnTo>
                <a:lnTo>
                  <a:pt x="6770874" y="18394"/>
                </a:lnTo>
                <a:lnTo>
                  <a:pt x="6825926" y="22521"/>
                </a:lnTo>
                <a:lnTo>
                  <a:pt x="6858313" y="25027"/>
                </a:lnTo>
                <a:lnTo>
                  <a:pt x="6873078" y="26165"/>
                </a:lnTo>
                <a:lnTo>
                  <a:pt x="6886832" y="27208"/>
                </a:lnTo>
                <a:lnTo>
                  <a:pt x="6899529" y="28143"/>
                </a:lnTo>
                <a:lnTo>
                  <a:pt x="6919115" y="29588"/>
                </a:lnTo>
                <a:lnTo>
                  <a:pt x="6928865" y="30326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177158" y="2750057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055" y="0"/>
                </a:moveTo>
                <a:lnTo>
                  <a:pt x="3937" y="402970"/>
                </a:lnTo>
                <a:lnTo>
                  <a:pt x="0" y="1202181"/>
                </a:lnTo>
                <a:lnTo>
                  <a:pt x="700532" y="1606677"/>
                </a:lnTo>
                <a:lnTo>
                  <a:pt x="1390777" y="1203705"/>
                </a:lnTo>
                <a:lnTo>
                  <a:pt x="1394587" y="404367"/>
                </a:lnTo>
                <a:lnTo>
                  <a:pt x="6940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177158" y="2750057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0"/>
                </a:moveTo>
                <a:lnTo>
                  <a:pt x="694055" y="0"/>
                </a:lnTo>
                <a:lnTo>
                  <a:pt x="1394587" y="404367"/>
                </a:lnTo>
                <a:lnTo>
                  <a:pt x="1390777" y="1203705"/>
                </a:lnTo>
                <a:lnTo>
                  <a:pt x="700532" y="1606677"/>
                </a:lnTo>
                <a:lnTo>
                  <a:pt x="0" y="1202181"/>
                </a:lnTo>
                <a:lnTo>
                  <a:pt x="3937" y="40297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901059" y="4016883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1"/>
                </a:moveTo>
                <a:lnTo>
                  <a:pt x="694054" y="0"/>
                </a:lnTo>
                <a:lnTo>
                  <a:pt x="1394587" y="404368"/>
                </a:lnTo>
                <a:lnTo>
                  <a:pt x="1390777" y="1203706"/>
                </a:lnTo>
                <a:lnTo>
                  <a:pt x="700531" y="1606651"/>
                </a:lnTo>
                <a:lnTo>
                  <a:pt x="0" y="1202182"/>
                </a:lnTo>
                <a:lnTo>
                  <a:pt x="3937" y="40297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910584" y="1483233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054" y="0"/>
                </a:moveTo>
                <a:lnTo>
                  <a:pt x="3937" y="402970"/>
                </a:lnTo>
                <a:lnTo>
                  <a:pt x="0" y="1202181"/>
                </a:lnTo>
                <a:lnTo>
                  <a:pt x="700531" y="1606677"/>
                </a:lnTo>
                <a:lnTo>
                  <a:pt x="1390777" y="1203705"/>
                </a:lnTo>
                <a:lnTo>
                  <a:pt x="1394587" y="404367"/>
                </a:lnTo>
                <a:lnTo>
                  <a:pt x="69405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910584" y="1483233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0"/>
                </a:moveTo>
                <a:lnTo>
                  <a:pt x="694054" y="0"/>
                </a:lnTo>
                <a:lnTo>
                  <a:pt x="1394587" y="404367"/>
                </a:lnTo>
                <a:lnTo>
                  <a:pt x="1390777" y="1203705"/>
                </a:lnTo>
                <a:lnTo>
                  <a:pt x="700531" y="1606677"/>
                </a:lnTo>
                <a:lnTo>
                  <a:pt x="0" y="1202181"/>
                </a:lnTo>
                <a:lnTo>
                  <a:pt x="3937" y="40297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158108" y="216408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055" y="0"/>
                </a:moveTo>
                <a:lnTo>
                  <a:pt x="3937" y="402971"/>
                </a:lnTo>
                <a:lnTo>
                  <a:pt x="0" y="1202182"/>
                </a:lnTo>
                <a:lnTo>
                  <a:pt x="700532" y="1606677"/>
                </a:lnTo>
                <a:lnTo>
                  <a:pt x="1390777" y="1203706"/>
                </a:lnTo>
                <a:lnTo>
                  <a:pt x="1394587" y="404368"/>
                </a:lnTo>
                <a:lnTo>
                  <a:pt x="6940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158108" y="216408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1"/>
                </a:moveTo>
                <a:lnTo>
                  <a:pt x="694055" y="0"/>
                </a:lnTo>
                <a:lnTo>
                  <a:pt x="1394587" y="404368"/>
                </a:lnTo>
                <a:lnTo>
                  <a:pt x="1390777" y="1203706"/>
                </a:lnTo>
                <a:lnTo>
                  <a:pt x="700532" y="1606677"/>
                </a:lnTo>
                <a:lnTo>
                  <a:pt x="0" y="1202182"/>
                </a:lnTo>
                <a:lnTo>
                  <a:pt x="3937" y="40297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644009" y="5274183"/>
            <a:ext cx="1395095" cy="1584325"/>
          </a:xfrm>
          <a:custGeom>
            <a:avLst/>
            <a:gdLst/>
            <a:ahLst/>
            <a:cxnLst/>
            <a:rect l="l" t="t" r="r" b="b"/>
            <a:pathLst>
              <a:path w="1395095" h="1584325">
                <a:moveTo>
                  <a:pt x="694054" y="0"/>
                </a:moveTo>
                <a:lnTo>
                  <a:pt x="3937" y="402958"/>
                </a:lnTo>
                <a:lnTo>
                  <a:pt x="0" y="1202220"/>
                </a:lnTo>
                <a:lnTo>
                  <a:pt x="660966" y="1583815"/>
                </a:lnTo>
                <a:lnTo>
                  <a:pt x="739656" y="1583815"/>
                </a:lnTo>
                <a:lnTo>
                  <a:pt x="1390777" y="1203667"/>
                </a:lnTo>
                <a:lnTo>
                  <a:pt x="1394587" y="404406"/>
                </a:lnTo>
                <a:lnTo>
                  <a:pt x="69405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647946" y="5274183"/>
            <a:ext cx="1390650" cy="1584325"/>
          </a:xfrm>
          <a:custGeom>
            <a:avLst/>
            <a:gdLst/>
            <a:ahLst/>
            <a:cxnLst/>
            <a:rect l="l" t="t" r="r" b="b"/>
            <a:pathLst>
              <a:path w="1390650" h="1584325">
                <a:moveTo>
                  <a:pt x="0" y="402958"/>
                </a:moveTo>
                <a:lnTo>
                  <a:pt x="690117" y="0"/>
                </a:lnTo>
                <a:lnTo>
                  <a:pt x="1390650" y="404406"/>
                </a:lnTo>
                <a:lnTo>
                  <a:pt x="1386839" y="1203667"/>
                </a:lnTo>
                <a:lnTo>
                  <a:pt x="735719" y="158381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644009" y="5677141"/>
            <a:ext cx="661035" cy="1181100"/>
          </a:xfrm>
          <a:custGeom>
            <a:avLst/>
            <a:gdLst/>
            <a:ahLst/>
            <a:cxnLst/>
            <a:rect l="l" t="t" r="r" b="b"/>
            <a:pathLst>
              <a:path w="661035" h="1181100">
                <a:moveTo>
                  <a:pt x="660966" y="1180857"/>
                </a:moveTo>
                <a:lnTo>
                  <a:pt x="0" y="799261"/>
                </a:lnTo>
                <a:lnTo>
                  <a:pt x="393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4214" y="4007358"/>
            <a:ext cx="802005" cy="1607185"/>
          </a:xfrm>
          <a:custGeom>
            <a:avLst/>
            <a:gdLst/>
            <a:ahLst/>
            <a:cxnLst/>
            <a:rect l="l" t="t" r="r" b="b"/>
            <a:pathLst>
              <a:path w="802005" h="1607185">
                <a:moveTo>
                  <a:pt x="101349" y="0"/>
                </a:moveTo>
                <a:lnTo>
                  <a:pt x="0" y="62865"/>
                </a:lnTo>
                <a:lnTo>
                  <a:pt x="3425" y="1545971"/>
                </a:lnTo>
                <a:lnTo>
                  <a:pt x="107750" y="1606651"/>
                </a:lnTo>
                <a:lnTo>
                  <a:pt x="797982" y="1203706"/>
                </a:lnTo>
                <a:lnTo>
                  <a:pt x="801869" y="404368"/>
                </a:lnTo>
                <a:lnTo>
                  <a:pt x="10134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4214" y="4007358"/>
            <a:ext cx="802005" cy="1607185"/>
          </a:xfrm>
          <a:custGeom>
            <a:avLst/>
            <a:gdLst/>
            <a:ahLst/>
            <a:cxnLst/>
            <a:rect l="l" t="t" r="r" b="b"/>
            <a:pathLst>
              <a:path w="802005" h="1607185">
                <a:moveTo>
                  <a:pt x="0" y="62865"/>
                </a:moveTo>
                <a:lnTo>
                  <a:pt x="101349" y="0"/>
                </a:lnTo>
                <a:lnTo>
                  <a:pt x="801869" y="404368"/>
                </a:lnTo>
                <a:lnTo>
                  <a:pt x="797982" y="1203706"/>
                </a:lnTo>
                <a:lnTo>
                  <a:pt x="107750" y="1606651"/>
                </a:lnTo>
                <a:lnTo>
                  <a:pt x="3425" y="1545971"/>
                </a:lnTo>
                <a:lnTo>
                  <a:pt x="0" y="6286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09245" y="5293233"/>
            <a:ext cx="1391285" cy="1565275"/>
          </a:xfrm>
          <a:custGeom>
            <a:avLst/>
            <a:gdLst/>
            <a:ahLst/>
            <a:cxnLst/>
            <a:rect l="l" t="t" r="r" b="b"/>
            <a:pathLst>
              <a:path w="1391285" h="1565275">
                <a:moveTo>
                  <a:pt x="0" y="402958"/>
                </a:moveTo>
                <a:lnTo>
                  <a:pt x="690219" y="0"/>
                </a:lnTo>
                <a:lnTo>
                  <a:pt x="1390700" y="404406"/>
                </a:lnTo>
                <a:lnTo>
                  <a:pt x="1386890" y="1203667"/>
                </a:lnTo>
                <a:lnTo>
                  <a:pt x="768376" y="156476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05359" y="5696191"/>
            <a:ext cx="628015" cy="1162050"/>
          </a:xfrm>
          <a:custGeom>
            <a:avLst/>
            <a:gdLst/>
            <a:ahLst/>
            <a:cxnLst/>
            <a:rect l="l" t="t" r="r" b="b"/>
            <a:pathLst>
              <a:path w="628015" h="1162050">
                <a:moveTo>
                  <a:pt x="627946" y="1161807"/>
                </a:moveTo>
                <a:lnTo>
                  <a:pt x="0" y="799261"/>
                </a:lnTo>
                <a:lnTo>
                  <a:pt x="3886" y="0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33934" y="2740532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118" y="0"/>
                </a:moveTo>
                <a:lnTo>
                  <a:pt x="3886" y="402970"/>
                </a:lnTo>
                <a:lnTo>
                  <a:pt x="0" y="1202181"/>
                </a:lnTo>
                <a:lnTo>
                  <a:pt x="700506" y="1606677"/>
                </a:lnTo>
                <a:lnTo>
                  <a:pt x="1390777" y="1203705"/>
                </a:lnTo>
                <a:lnTo>
                  <a:pt x="1394586" y="404367"/>
                </a:lnTo>
                <a:lnTo>
                  <a:pt x="6941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33934" y="2740532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886" y="402970"/>
                </a:moveTo>
                <a:lnTo>
                  <a:pt x="694118" y="0"/>
                </a:lnTo>
                <a:lnTo>
                  <a:pt x="1394586" y="404367"/>
                </a:lnTo>
                <a:lnTo>
                  <a:pt x="1390777" y="1203705"/>
                </a:lnTo>
                <a:lnTo>
                  <a:pt x="700506" y="1606677"/>
                </a:lnTo>
                <a:lnTo>
                  <a:pt x="0" y="1202181"/>
                </a:lnTo>
                <a:lnTo>
                  <a:pt x="3886" y="40297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957833" y="4016883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886" y="402971"/>
                </a:moveTo>
                <a:lnTo>
                  <a:pt x="694054" y="0"/>
                </a:lnTo>
                <a:lnTo>
                  <a:pt x="1394586" y="404368"/>
                </a:lnTo>
                <a:lnTo>
                  <a:pt x="1390777" y="1203706"/>
                </a:lnTo>
                <a:lnTo>
                  <a:pt x="700532" y="1606651"/>
                </a:lnTo>
                <a:lnTo>
                  <a:pt x="0" y="1202182"/>
                </a:lnTo>
                <a:lnTo>
                  <a:pt x="3886" y="40297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695195" y="5302758"/>
            <a:ext cx="1390650" cy="1555750"/>
          </a:xfrm>
          <a:custGeom>
            <a:avLst/>
            <a:gdLst/>
            <a:ahLst/>
            <a:cxnLst/>
            <a:rect l="l" t="t" r="r" b="b"/>
            <a:pathLst>
              <a:path w="1390650" h="1555750">
                <a:moveTo>
                  <a:pt x="0" y="402958"/>
                </a:moveTo>
                <a:lnTo>
                  <a:pt x="690118" y="0"/>
                </a:lnTo>
                <a:lnTo>
                  <a:pt x="1390650" y="404406"/>
                </a:lnTo>
                <a:lnTo>
                  <a:pt x="1386840" y="1203667"/>
                </a:lnTo>
                <a:lnTo>
                  <a:pt x="784663" y="155524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691258" y="5705716"/>
            <a:ext cx="611505" cy="1152525"/>
          </a:xfrm>
          <a:custGeom>
            <a:avLst/>
            <a:gdLst/>
            <a:ahLst/>
            <a:cxnLst/>
            <a:rect l="l" t="t" r="r" b="b"/>
            <a:pathLst>
              <a:path w="611505" h="1152525">
                <a:moveTo>
                  <a:pt x="611471" y="1152282"/>
                </a:moveTo>
                <a:lnTo>
                  <a:pt x="0" y="799261"/>
                </a:lnTo>
                <a:lnTo>
                  <a:pt x="393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710308" y="2750057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055" y="0"/>
                </a:moveTo>
                <a:lnTo>
                  <a:pt x="3937" y="402970"/>
                </a:lnTo>
                <a:lnTo>
                  <a:pt x="0" y="1202181"/>
                </a:lnTo>
                <a:lnTo>
                  <a:pt x="700532" y="1606677"/>
                </a:lnTo>
                <a:lnTo>
                  <a:pt x="1390777" y="1203705"/>
                </a:lnTo>
                <a:lnTo>
                  <a:pt x="1394587" y="404367"/>
                </a:lnTo>
                <a:lnTo>
                  <a:pt x="6940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710308" y="2750057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0"/>
                </a:moveTo>
                <a:lnTo>
                  <a:pt x="694055" y="0"/>
                </a:lnTo>
                <a:lnTo>
                  <a:pt x="1394587" y="404367"/>
                </a:lnTo>
                <a:lnTo>
                  <a:pt x="1390777" y="1203705"/>
                </a:lnTo>
                <a:lnTo>
                  <a:pt x="700532" y="1606677"/>
                </a:lnTo>
                <a:lnTo>
                  <a:pt x="0" y="1202181"/>
                </a:lnTo>
                <a:lnTo>
                  <a:pt x="3937" y="40297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976883" y="1454658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886" y="402970"/>
                </a:moveTo>
                <a:lnTo>
                  <a:pt x="694054" y="0"/>
                </a:lnTo>
                <a:lnTo>
                  <a:pt x="1394586" y="404367"/>
                </a:lnTo>
                <a:lnTo>
                  <a:pt x="1390777" y="1203705"/>
                </a:lnTo>
                <a:lnTo>
                  <a:pt x="700532" y="1606677"/>
                </a:lnTo>
                <a:lnTo>
                  <a:pt x="0" y="1202181"/>
                </a:lnTo>
                <a:lnTo>
                  <a:pt x="3886" y="40297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987158" y="4035933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055" y="0"/>
                </a:moveTo>
                <a:lnTo>
                  <a:pt x="3937" y="402971"/>
                </a:lnTo>
                <a:lnTo>
                  <a:pt x="0" y="1202182"/>
                </a:lnTo>
                <a:lnTo>
                  <a:pt x="700532" y="1606651"/>
                </a:lnTo>
                <a:lnTo>
                  <a:pt x="1390777" y="1203706"/>
                </a:lnTo>
                <a:lnTo>
                  <a:pt x="1394587" y="404368"/>
                </a:lnTo>
                <a:lnTo>
                  <a:pt x="6940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987158" y="4035933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1"/>
                </a:moveTo>
                <a:lnTo>
                  <a:pt x="694055" y="0"/>
                </a:lnTo>
                <a:lnTo>
                  <a:pt x="1394587" y="404368"/>
                </a:lnTo>
                <a:lnTo>
                  <a:pt x="1390777" y="1203706"/>
                </a:lnTo>
                <a:lnTo>
                  <a:pt x="700532" y="1606651"/>
                </a:lnTo>
                <a:lnTo>
                  <a:pt x="0" y="1202182"/>
                </a:lnTo>
                <a:lnTo>
                  <a:pt x="3937" y="40297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7734045" y="5312283"/>
            <a:ext cx="1390650" cy="1546225"/>
          </a:xfrm>
          <a:custGeom>
            <a:avLst/>
            <a:gdLst/>
            <a:ahLst/>
            <a:cxnLst/>
            <a:rect l="l" t="t" r="r" b="b"/>
            <a:pathLst>
              <a:path w="1390650" h="1546225">
                <a:moveTo>
                  <a:pt x="0" y="402958"/>
                </a:moveTo>
                <a:lnTo>
                  <a:pt x="690118" y="0"/>
                </a:lnTo>
                <a:lnTo>
                  <a:pt x="1390650" y="404406"/>
                </a:lnTo>
                <a:lnTo>
                  <a:pt x="1386839" y="1203667"/>
                </a:lnTo>
                <a:lnTo>
                  <a:pt x="800977" y="154571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7730108" y="5715241"/>
            <a:ext cx="594995" cy="1143000"/>
          </a:xfrm>
          <a:custGeom>
            <a:avLst/>
            <a:gdLst/>
            <a:ahLst/>
            <a:cxnLst/>
            <a:rect l="l" t="t" r="r" b="b"/>
            <a:pathLst>
              <a:path w="594995" h="1143000">
                <a:moveTo>
                  <a:pt x="594972" y="1142757"/>
                </a:moveTo>
                <a:lnTo>
                  <a:pt x="0" y="799261"/>
                </a:lnTo>
                <a:lnTo>
                  <a:pt x="393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7730108" y="2759582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055" y="0"/>
                </a:moveTo>
                <a:lnTo>
                  <a:pt x="3937" y="402970"/>
                </a:lnTo>
                <a:lnTo>
                  <a:pt x="0" y="1202181"/>
                </a:lnTo>
                <a:lnTo>
                  <a:pt x="700532" y="1606677"/>
                </a:lnTo>
                <a:lnTo>
                  <a:pt x="1390777" y="1203705"/>
                </a:lnTo>
                <a:lnTo>
                  <a:pt x="1394587" y="404367"/>
                </a:lnTo>
                <a:lnTo>
                  <a:pt x="6940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7730108" y="2759582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0"/>
                </a:moveTo>
                <a:lnTo>
                  <a:pt x="694055" y="0"/>
                </a:lnTo>
                <a:lnTo>
                  <a:pt x="1394587" y="404367"/>
                </a:lnTo>
                <a:lnTo>
                  <a:pt x="1390777" y="1203705"/>
                </a:lnTo>
                <a:lnTo>
                  <a:pt x="700532" y="1606677"/>
                </a:lnTo>
                <a:lnTo>
                  <a:pt x="0" y="1202181"/>
                </a:lnTo>
                <a:lnTo>
                  <a:pt x="3937" y="40297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8463533" y="4043867"/>
            <a:ext cx="680720" cy="1587500"/>
          </a:xfrm>
          <a:custGeom>
            <a:avLst/>
            <a:gdLst/>
            <a:ahLst/>
            <a:cxnLst/>
            <a:rect l="l" t="t" r="r" b="b"/>
            <a:pathLst>
              <a:path w="680720" h="1587500">
                <a:moveTo>
                  <a:pt x="680466" y="0"/>
                </a:moveTo>
                <a:lnTo>
                  <a:pt x="3937" y="395036"/>
                </a:lnTo>
                <a:lnTo>
                  <a:pt x="0" y="1194247"/>
                </a:lnTo>
                <a:lnTo>
                  <a:pt x="680466" y="1587131"/>
                </a:lnTo>
                <a:lnTo>
                  <a:pt x="68046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8467470" y="4043867"/>
            <a:ext cx="676910" cy="395605"/>
          </a:xfrm>
          <a:custGeom>
            <a:avLst/>
            <a:gdLst/>
            <a:ahLst/>
            <a:cxnLst/>
            <a:rect l="l" t="t" r="r" b="b"/>
            <a:pathLst>
              <a:path w="676909" h="395604">
                <a:moveTo>
                  <a:pt x="0" y="395036"/>
                </a:moveTo>
                <a:lnTo>
                  <a:pt x="676528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8463533" y="4438903"/>
            <a:ext cx="680720" cy="1192530"/>
          </a:xfrm>
          <a:custGeom>
            <a:avLst/>
            <a:gdLst/>
            <a:ahLst/>
            <a:cxnLst/>
            <a:rect l="l" t="t" r="r" b="b"/>
            <a:pathLst>
              <a:path w="680720" h="1192529">
                <a:moveTo>
                  <a:pt x="680466" y="1192094"/>
                </a:moveTo>
                <a:lnTo>
                  <a:pt x="0" y="799211"/>
                </a:lnTo>
                <a:lnTo>
                  <a:pt x="393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8467470" y="1500692"/>
            <a:ext cx="676910" cy="395605"/>
          </a:xfrm>
          <a:custGeom>
            <a:avLst/>
            <a:gdLst/>
            <a:ahLst/>
            <a:cxnLst/>
            <a:rect l="l" t="t" r="r" b="b"/>
            <a:pathLst>
              <a:path w="676909" h="395605">
                <a:moveTo>
                  <a:pt x="0" y="395036"/>
                </a:moveTo>
                <a:lnTo>
                  <a:pt x="676528" y="0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8463533" y="1895729"/>
            <a:ext cx="680720" cy="1192530"/>
          </a:xfrm>
          <a:custGeom>
            <a:avLst/>
            <a:gdLst/>
            <a:ahLst/>
            <a:cxnLst/>
            <a:rect l="l" t="t" r="r" b="b"/>
            <a:pathLst>
              <a:path w="680720" h="1192530">
                <a:moveTo>
                  <a:pt x="680466" y="1192119"/>
                </a:moveTo>
                <a:lnTo>
                  <a:pt x="0" y="799211"/>
                </a:lnTo>
                <a:lnTo>
                  <a:pt x="393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457200" y="333476"/>
            <a:ext cx="8229600" cy="6186170"/>
          </a:xfrm>
          <a:custGeom>
            <a:avLst/>
            <a:gdLst/>
            <a:ahLst/>
            <a:cxnLst/>
            <a:rect l="l" t="t" r="r" b="b"/>
            <a:pathLst>
              <a:path w="8229600" h="6186170">
                <a:moveTo>
                  <a:pt x="0" y="6185661"/>
                </a:moveTo>
                <a:lnTo>
                  <a:pt x="8229600" y="6185661"/>
                </a:lnTo>
                <a:lnTo>
                  <a:pt x="8229600" y="0"/>
                </a:lnTo>
                <a:lnTo>
                  <a:pt x="0" y="0"/>
                </a:lnTo>
                <a:lnTo>
                  <a:pt x="0" y="61856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457200" y="333476"/>
            <a:ext cx="8229600" cy="6186170"/>
          </a:xfrm>
          <a:custGeom>
            <a:avLst/>
            <a:gdLst/>
            <a:ahLst/>
            <a:cxnLst/>
            <a:rect l="l" t="t" r="r" b="b"/>
            <a:pathLst>
              <a:path w="8229600" h="6186170">
                <a:moveTo>
                  <a:pt x="0" y="6185661"/>
                </a:moveTo>
                <a:lnTo>
                  <a:pt x="8229600" y="6185661"/>
                </a:lnTo>
                <a:lnTo>
                  <a:pt x="8229600" y="0"/>
                </a:lnTo>
                <a:lnTo>
                  <a:pt x="0" y="0"/>
                </a:lnTo>
                <a:lnTo>
                  <a:pt x="0" y="6185661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4561204" y="0"/>
            <a:ext cx="3679190" cy="678180"/>
          </a:xfrm>
          <a:custGeom>
            <a:avLst/>
            <a:gdLst/>
            <a:ahLst/>
            <a:cxnLst/>
            <a:rect l="l" t="t" r="r" b="b"/>
            <a:pathLst>
              <a:path w="3679190" h="678180">
                <a:moveTo>
                  <a:pt x="0" y="677672"/>
                </a:moveTo>
                <a:lnTo>
                  <a:pt x="3679062" y="677672"/>
                </a:lnTo>
                <a:lnTo>
                  <a:pt x="3679062" y="0"/>
                </a:lnTo>
                <a:lnTo>
                  <a:pt x="0" y="0"/>
                </a:lnTo>
                <a:lnTo>
                  <a:pt x="0" y="677672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4561204" y="0"/>
            <a:ext cx="3679190" cy="678180"/>
          </a:xfrm>
          <a:custGeom>
            <a:avLst/>
            <a:gdLst/>
            <a:ahLst/>
            <a:cxnLst/>
            <a:rect l="l" t="t" r="r" b="b"/>
            <a:pathLst>
              <a:path w="3679190" h="678180">
                <a:moveTo>
                  <a:pt x="0" y="677672"/>
                </a:moveTo>
                <a:lnTo>
                  <a:pt x="3679062" y="677672"/>
                </a:lnTo>
                <a:lnTo>
                  <a:pt x="3679062" y="0"/>
                </a:lnTo>
              </a:path>
            </a:pathLst>
          </a:custGeom>
          <a:ln w="15875">
            <a:solidFill>
              <a:srgbClr val="74A4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4561204" y="0"/>
            <a:ext cx="0" cy="678180"/>
          </a:xfrm>
          <a:custGeom>
            <a:avLst/>
            <a:gdLst/>
            <a:ahLst/>
            <a:cxnLst/>
            <a:rect l="l" t="t" r="r" b="b"/>
            <a:pathLst>
              <a:path h="678180">
                <a:moveTo>
                  <a:pt x="0" y="0"/>
                </a:moveTo>
                <a:lnTo>
                  <a:pt x="0" y="677672"/>
                </a:lnTo>
              </a:path>
            </a:pathLst>
          </a:custGeom>
          <a:ln w="15875">
            <a:solidFill>
              <a:srgbClr val="74A4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4649089" y="0"/>
            <a:ext cx="3505200" cy="602615"/>
          </a:xfrm>
          <a:custGeom>
            <a:avLst/>
            <a:gdLst/>
            <a:ahLst/>
            <a:cxnLst/>
            <a:rect l="l" t="t" r="r" b="b"/>
            <a:pathLst>
              <a:path w="3505200" h="602615">
                <a:moveTo>
                  <a:pt x="0" y="602488"/>
                </a:moveTo>
                <a:lnTo>
                  <a:pt x="3505199" y="602488"/>
                </a:lnTo>
                <a:lnTo>
                  <a:pt x="3505199" y="0"/>
                </a:lnTo>
                <a:lnTo>
                  <a:pt x="0" y="0"/>
                </a:lnTo>
                <a:lnTo>
                  <a:pt x="0" y="602488"/>
                </a:lnTo>
                <a:close/>
              </a:path>
            </a:pathLst>
          </a:custGeom>
          <a:solidFill>
            <a:srgbClr val="70685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 txBox="1"/>
          <p:nvPr/>
        </p:nvSpPr>
        <p:spPr>
          <a:xfrm>
            <a:off x="1122375" y="1201225"/>
            <a:ext cx="6526530" cy="1398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3200" spc="-5" dirty="0">
                <a:solidFill>
                  <a:srgbClr val="93C500"/>
                </a:solidFill>
                <a:latin typeface="Century Gothic"/>
                <a:cs typeface="Century Gothic"/>
              </a:rPr>
              <a:t>Safet</a:t>
            </a:r>
            <a:r>
              <a:rPr sz="3200" dirty="0">
                <a:solidFill>
                  <a:srgbClr val="93C500"/>
                </a:solidFill>
                <a:latin typeface="Century Gothic"/>
                <a:cs typeface="Century Gothic"/>
              </a:rPr>
              <a:t>y</a:t>
            </a:r>
            <a:r>
              <a:rPr sz="3200" spc="-15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3200" spc="-5" dirty="0">
                <a:solidFill>
                  <a:srgbClr val="93C500"/>
                </a:solidFill>
                <a:latin typeface="Century Gothic"/>
                <a:cs typeface="Century Gothic"/>
              </a:rPr>
              <a:t>System</a:t>
            </a:r>
            <a:r>
              <a:rPr sz="3200" dirty="0">
                <a:solidFill>
                  <a:srgbClr val="93C500"/>
                </a:solidFill>
                <a:latin typeface="Century Gothic"/>
                <a:cs typeface="Century Gothic"/>
              </a:rPr>
              <a:t>s</a:t>
            </a:r>
            <a:r>
              <a:rPr sz="3200" spc="-25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3200" dirty="0">
                <a:solidFill>
                  <a:srgbClr val="93C500"/>
                </a:solidFill>
                <a:latin typeface="Century Gothic"/>
                <a:cs typeface="Century Gothic"/>
              </a:rPr>
              <a:t>for</a:t>
            </a:r>
            <a:r>
              <a:rPr sz="3200" spc="-15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3200" dirty="0">
                <a:solidFill>
                  <a:srgbClr val="93C500"/>
                </a:solidFill>
                <a:latin typeface="Century Gothic"/>
                <a:cs typeface="Century Gothic"/>
              </a:rPr>
              <a:t>the</a:t>
            </a:r>
            <a:r>
              <a:rPr sz="3200" spc="-10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3200" dirty="0">
                <a:solidFill>
                  <a:srgbClr val="93C500"/>
                </a:solidFill>
                <a:latin typeface="Century Gothic"/>
                <a:cs typeface="Century Gothic"/>
              </a:rPr>
              <a:t>Alterna</a:t>
            </a:r>
            <a:r>
              <a:rPr sz="3200" spc="-20" dirty="0">
                <a:solidFill>
                  <a:srgbClr val="93C500"/>
                </a:solidFill>
                <a:latin typeface="Century Gothic"/>
                <a:cs typeface="Century Gothic"/>
              </a:rPr>
              <a:t>t</a:t>
            </a:r>
            <a:r>
              <a:rPr sz="3200" spc="-5" dirty="0">
                <a:solidFill>
                  <a:srgbClr val="93C500"/>
                </a:solidFill>
                <a:latin typeface="Century Gothic"/>
                <a:cs typeface="Century Gothic"/>
              </a:rPr>
              <a:t>ive Electr</a:t>
            </a:r>
            <a:r>
              <a:rPr sz="3200" spc="-15" dirty="0">
                <a:solidFill>
                  <a:srgbClr val="93C500"/>
                </a:solidFill>
                <a:latin typeface="Century Gothic"/>
                <a:cs typeface="Century Gothic"/>
              </a:rPr>
              <a:t>i</a:t>
            </a:r>
            <a:r>
              <a:rPr sz="3200" dirty="0">
                <a:solidFill>
                  <a:srgbClr val="93C500"/>
                </a:solidFill>
                <a:latin typeface="Century Gothic"/>
                <a:cs typeface="Century Gothic"/>
              </a:rPr>
              <a:t>c </a:t>
            </a:r>
            <a:r>
              <a:rPr sz="3200" spc="-5" dirty="0">
                <a:solidFill>
                  <a:srgbClr val="93C500"/>
                </a:solidFill>
                <a:latin typeface="Century Gothic"/>
                <a:cs typeface="Century Gothic"/>
              </a:rPr>
              <a:t>Dr</a:t>
            </a:r>
            <a:r>
              <a:rPr sz="3200" spc="-15" dirty="0">
                <a:solidFill>
                  <a:srgbClr val="93C500"/>
                </a:solidFill>
                <a:latin typeface="Century Gothic"/>
                <a:cs typeface="Century Gothic"/>
              </a:rPr>
              <a:t>i</a:t>
            </a:r>
            <a:r>
              <a:rPr sz="3200" spc="-5" dirty="0">
                <a:solidFill>
                  <a:srgbClr val="93C500"/>
                </a:solidFill>
                <a:latin typeface="Century Gothic"/>
                <a:cs typeface="Century Gothic"/>
              </a:rPr>
              <a:t>v</a:t>
            </a:r>
            <a:r>
              <a:rPr sz="3200" dirty="0">
                <a:solidFill>
                  <a:srgbClr val="93C500"/>
                </a:solidFill>
                <a:latin typeface="Century Gothic"/>
                <a:cs typeface="Century Gothic"/>
              </a:rPr>
              <a:t>e </a:t>
            </a:r>
            <a:r>
              <a:rPr sz="3200" spc="-5" dirty="0">
                <a:solidFill>
                  <a:srgbClr val="93C500"/>
                </a:solidFill>
                <a:latin typeface="Century Gothic"/>
                <a:cs typeface="Century Gothic"/>
              </a:rPr>
              <a:t>Vehicle</a:t>
            </a:r>
            <a:endParaRPr sz="3200">
              <a:latin typeface="Century Gothic"/>
              <a:cs typeface="Century Gothic"/>
            </a:endParaRPr>
          </a:p>
          <a:p>
            <a:pPr marL="381000">
              <a:lnSpc>
                <a:spcPct val="100000"/>
              </a:lnSpc>
              <a:spcBef>
                <a:spcPts val="2165"/>
              </a:spcBef>
            </a:pPr>
            <a:r>
              <a:rPr sz="1300" b="1" spc="-15" dirty="0">
                <a:solidFill>
                  <a:srgbClr val="93C500"/>
                </a:solidFill>
                <a:latin typeface="Century Gothic"/>
                <a:cs typeface="Century Gothic"/>
              </a:rPr>
              <a:t>Th</a:t>
            </a:r>
            <a:r>
              <a:rPr sz="1300" b="1" spc="-10" dirty="0">
                <a:solidFill>
                  <a:srgbClr val="93C500"/>
                </a:solidFill>
                <a:latin typeface="Century Gothic"/>
                <a:cs typeface="Century Gothic"/>
              </a:rPr>
              <a:t>e</a:t>
            </a:r>
            <a:r>
              <a:rPr sz="1300" b="1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1300" b="1" spc="-10" dirty="0">
                <a:solidFill>
                  <a:srgbClr val="93C500"/>
                </a:solidFill>
                <a:latin typeface="Century Gothic"/>
                <a:cs typeface="Century Gothic"/>
              </a:rPr>
              <a:t>Al</a:t>
            </a:r>
            <a:r>
              <a:rPr sz="1300" b="1" spc="-15" dirty="0">
                <a:solidFill>
                  <a:srgbClr val="93C500"/>
                </a:solidFill>
                <a:latin typeface="Century Gothic"/>
                <a:cs typeface="Century Gothic"/>
              </a:rPr>
              <a:t>ternat</a:t>
            </a:r>
            <a:r>
              <a:rPr sz="1300" b="1" spc="-5" dirty="0">
                <a:solidFill>
                  <a:srgbClr val="93C500"/>
                </a:solidFill>
                <a:latin typeface="Century Gothic"/>
                <a:cs typeface="Century Gothic"/>
              </a:rPr>
              <a:t>i</a:t>
            </a:r>
            <a:r>
              <a:rPr sz="1300" b="1" spc="-20" dirty="0">
                <a:solidFill>
                  <a:srgbClr val="93C500"/>
                </a:solidFill>
                <a:latin typeface="Century Gothic"/>
                <a:cs typeface="Century Gothic"/>
              </a:rPr>
              <a:t>v</a:t>
            </a:r>
            <a:r>
              <a:rPr sz="1300" b="1" spc="-10" dirty="0">
                <a:solidFill>
                  <a:srgbClr val="93C500"/>
                </a:solidFill>
                <a:latin typeface="Century Gothic"/>
                <a:cs typeface="Century Gothic"/>
              </a:rPr>
              <a:t>e</a:t>
            </a:r>
            <a:r>
              <a:rPr sz="1300" b="1" spc="25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1300" b="1" spc="-5" dirty="0">
                <a:solidFill>
                  <a:srgbClr val="93C500"/>
                </a:solidFill>
                <a:latin typeface="Century Gothic"/>
                <a:cs typeface="Century Gothic"/>
              </a:rPr>
              <a:t>El</a:t>
            </a:r>
            <a:r>
              <a:rPr sz="1300" b="1" spc="-15" dirty="0">
                <a:solidFill>
                  <a:srgbClr val="93C500"/>
                </a:solidFill>
                <a:latin typeface="Century Gothic"/>
                <a:cs typeface="Century Gothic"/>
              </a:rPr>
              <a:t>ect</a:t>
            </a:r>
            <a:r>
              <a:rPr sz="1300" b="1" spc="-10" dirty="0">
                <a:solidFill>
                  <a:srgbClr val="93C500"/>
                </a:solidFill>
                <a:latin typeface="Century Gothic"/>
                <a:cs typeface="Century Gothic"/>
              </a:rPr>
              <a:t>ric</a:t>
            </a:r>
            <a:r>
              <a:rPr sz="1300" b="1" spc="25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1300" b="1" spc="-15" dirty="0">
                <a:solidFill>
                  <a:srgbClr val="93C500"/>
                </a:solidFill>
                <a:latin typeface="Century Gothic"/>
                <a:cs typeface="Century Gothic"/>
              </a:rPr>
              <a:t>D</a:t>
            </a:r>
            <a:r>
              <a:rPr sz="1300" b="1" dirty="0">
                <a:solidFill>
                  <a:srgbClr val="93C500"/>
                </a:solidFill>
                <a:latin typeface="Century Gothic"/>
                <a:cs typeface="Century Gothic"/>
              </a:rPr>
              <a:t>r</a:t>
            </a:r>
            <a:r>
              <a:rPr sz="1300" b="1" spc="-5" dirty="0">
                <a:solidFill>
                  <a:srgbClr val="93C500"/>
                </a:solidFill>
                <a:latin typeface="Century Gothic"/>
                <a:cs typeface="Century Gothic"/>
              </a:rPr>
              <a:t>i</a:t>
            </a:r>
            <a:r>
              <a:rPr sz="1300" b="1" spc="-20" dirty="0">
                <a:solidFill>
                  <a:srgbClr val="93C500"/>
                </a:solidFill>
                <a:latin typeface="Century Gothic"/>
                <a:cs typeface="Century Gothic"/>
              </a:rPr>
              <a:t>v</a:t>
            </a:r>
            <a:r>
              <a:rPr sz="1300" b="1" spc="-10" dirty="0">
                <a:solidFill>
                  <a:srgbClr val="93C500"/>
                </a:solidFill>
                <a:latin typeface="Century Gothic"/>
                <a:cs typeface="Century Gothic"/>
              </a:rPr>
              <a:t>e</a:t>
            </a:r>
            <a:endParaRPr sz="1300">
              <a:latin typeface="Century Gothic"/>
              <a:cs typeface="Century Gothic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1491233" y="2568038"/>
            <a:ext cx="2383155" cy="5620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50000"/>
              </a:lnSpc>
            </a:pPr>
            <a:r>
              <a:rPr sz="1300" b="1" spc="-10" dirty="0">
                <a:solidFill>
                  <a:srgbClr val="93C500"/>
                </a:solidFill>
                <a:latin typeface="Century Gothic"/>
                <a:cs typeface="Century Gothic"/>
              </a:rPr>
              <a:t>V</a:t>
            </a:r>
            <a:r>
              <a:rPr sz="1300" b="1" spc="-15" dirty="0">
                <a:solidFill>
                  <a:srgbClr val="93C500"/>
                </a:solidFill>
                <a:latin typeface="Century Gothic"/>
                <a:cs typeface="Century Gothic"/>
              </a:rPr>
              <a:t>ehicl</a:t>
            </a:r>
            <a:r>
              <a:rPr sz="1300" b="1" spc="-10" dirty="0">
                <a:solidFill>
                  <a:srgbClr val="93C500"/>
                </a:solidFill>
                <a:latin typeface="Century Gothic"/>
                <a:cs typeface="Century Gothic"/>
              </a:rPr>
              <a:t>e</a:t>
            </a:r>
            <a:r>
              <a:rPr sz="1300" b="1" spc="20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1300" b="1" spc="-10" dirty="0">
                <a:solidFill>
                  <a:srgbClr val="93C500"/>
                </a:solidFill>
                <a:latin typeface="Century Gothic"/>
                <a:cs typeface="Century Gothic"/>
              </a:rPr>
              <a:t>(AED)</a:t>
            </a:r>
            <a:r>
              <a:rPr sz="1300" b="1" spc="20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1300" b="1" spc="-5" dirty="0">
                <a:solidFill>
                  <a:srgbClr val="93C500"/>
                </a:solidFill>
                <a:latin typeface="Century Gothic"/>
                <a:cs typeface="Century Gothic"/>
              </a:rPr>
              <a:t>is</a:t>
            </a:r>
            <a:r>
              <a:rPr sz="1300" b="1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1300" b="1" spc="-20" dirty="0">
                <a:solidFill>
                  <a:srgbClr val="93C500"/>
                </a:solidFill>
                <a:latin typeface="Century Gothic"/>
                <a:cs typeface="Century Gothic"/>
              </a:rPr>
              <a:t>a</a:t>
            </a:r>
            <a:r>
              <a:rPr sz="1300" b="1" spc="-10" dirty="0">
                <a:solidFill>
                  <a:srgbClr val="93C500"/>
                </a:solidFill>
                <a:latin typeface="Century Gothic"/>
                <a:cs typeface="Century Gothic"/>
              </a:rPr>
              <a:t>n</a:t>
            </a:r>
            <a:r>
              <a:rPr sz="1300" b="1" spc="5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1300" b="1" spc="-10" dirty="0">
                <a:solidFill>
                  <a:srgbClr val="93C500"/>
                </a:solidFill>
                <a:latin typeface="Century Gothic"/>
                <a:cs typeface="Century Gothic"/>
              </a:rPr>
              <a:t>Elec</a:t>
            </a:r>
            <a:r>
              <a:rPr sz="1300" b="1" spc="-15" dirty="0">
                <a:solidFill>
                  <a:srgbClr val="93C500"/>
                </a:solidFill>
                <a:latin typeface="Century Gothic"/>
                <a:cs typeface="Century Gothic"/>
              </a:rPr>
              <a:t>t</a:t>
            </a:r>
            <a:r>
              <a:rPr sz="1300" b="1" spc="-10" dirty="0">
                <a:solidFill>
                  <a:srgbClr val="93C500"/>
                </a:solidFill>
                <a:latin typeface="Century Gothic"/>
                <a:cs typeface="Century Gothic"/>
              </a:rPr>
              <a:t>ric</a:t>
            </a:r>
            <a:r>
              <a:rPr sz="1300" b="1" spc="25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1300" b="1" spc="-15" dirty="0">
                <a:solidFill>
                  <a:srgbClr val="93C500"/>
                </a:solidFill>
                <a:latin typeface="Century Gothic"/>
                <a:cs typeface="Century Gothic"/>
              </a:rPr>
              <a:t>or</a:t>
            </a:r>
            <a:r>
              <a:rPr sz="1300" b="1" spc="-10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1300" b="1" spc="-20" dirty="0">
                <a:solidFill>
                  <a:srgbClr val="93C500"/>
                </a:solidFill>
                <a:latin typeface="Century Gothic"/>
                <a:cs typeface="Century Gothic"/>
              </a:rPr>
              <a:t>H</a:t>
            </a:r>
            <a:r>
              <a:rPr sz="1300" b="1" spc="-10" dirty="0">
                <a:solidFill>
                  <a:srgbClr val="93C500"/>
                </a:solidFill>
                <a:latin typeface="Century Gothic"/>
                <a:cs typeface="Century Gothic"/>
              </a:rPr>
              <a:t>y</a:t>
            </a:r>
            <a:r>
              <a:rPr sz="1300" b="1" spc="-15" dirty="0">
                <a:solidFill>
                  <a:srgbClr val="93C500"/>
                </a:solidFill>
                <a:latin typeface="Century Gothic"/>
                <a:cs typeface="Century Gothic"/>
              </a:rPr>
              <a:t>bri</a:t>
            </a:r>
            <a:r>
              <a:rPr sz="1300" b="1" spc="-10" dirty="0">
                <a:solidFill>
                  <a:srgbClr val="93C500"/>
                </a:solidFill>
                <a:latin typeface="Century Gothic"/>
                <a:cs typeface="Century Gothic"/>
              </a:rPr>
              <a:t>d</a:t>
            </a:r>
            <a:r>
              <a:rPr sz="1300" b="1" spc="15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1300" b="1" spc="-10" dirty="0">
                <a:solidFill>
                  <a:srgbClr val="93C500"/>
                </a:solidFill>
                <a:latin typeface="Century Gothic"/>
                <a:cs typeface="Century Gothic"/>
              </a:rPr>
              <a:t>Elec</a:t>
            </a:r>
            <a:r>
              <a:rPr sz="1300" b="1" spc="-15" dirty="0">
                <a:solidFill>
                  <a:srgbClr val="93C500"/>
                </a:solidFill>
                <a:latin typeface="Century Gothic"/>
                <a:cs typeface="Century Gothic"/>
              </a:rPr>
              <a:t>t</a:t>
            </a:r>
            <a:r>
              <a:rPr sz="1300" b="1" spc="-10" dirty="0">
                <a:solidFill>
                  <a:srgbClr val="93C500"/>
                </a:solidFill>
                <a:latin typeface="Century Gothic"/>
                <a:cs typeface="Century Gothic"/>
              </a:rPr>
              <a:t>ric</a:t>
            </a:r>
            <a:r>
              <a:rPr sz="1300" b="1" spc="15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1300" b="1" spc="-10" dirty="0">
                <a:solidFill>
                  <a:srgbClr val="93C500"/>
                </a:solidFill>
                <a:latin typeface="Century Gothic"/>
                <a:cs typeface="Century Gothic"/>
              </a:rPr>
              <a:t>V</a:t>
            </a:r>
            <a:r>
              <a:rPr sz="1300" b="1" spc="-15" dirty="0">
                <a:solidFill>
                  <a:srgbClr val="93C500"/>
                </a:solidFill>
                <a:latin typeface="Century Gothic"/>
                <a:cs typeface="Century Gothic"/>
              </a:rPr>
              <a:t>ehicle</a:t>
            </a:r>
            <a:endParaRPr sz="1300" dirty="0">
              <a:latin typeface="Century Gothic"/>
              <a:cs typeface="Century Gothic"/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1041400" y="3488435"/>
            <a:ext cx="3419475" cy="180822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 txBox="1"/>
          <p:nvPr/>
        </p:nvSpPr>
        <p:spPr>
          <a:xfrm>
            <a:off x="5091429" y="2568038"/>
            <a:ext cx="2663190" cy="3486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250"/>
              </a:lnSpc>
            </a:pPr>
            <a:r>
              <a:rPr sz="1300" b="1" spc="-15" dirty="0">
                <a:solidFill>
                  <a:srgbClr val="93C500"/>
                </a:solidFill>
                <a:latin typeface="Century Gothic"/>
                <a:cs typeface="Century Gothic"/>
              </a:rPr>
              <a:t>The</a:t>
            </a:r>
            <a:r>
              <a:rPr sz="1300" b="1" dirty="0">
                <a:solidFill>
                  <a:srgbClr val="93C500"/>
                </a:solidFill>
                <a:latin typeface="Century Gothic"/>
                <a:cs typeface="Century Gothic"/>
              </a:rPr>
              <a:t>r</a:t>
            </a:r>
            <a:r>
              <a:rPr sz="1300" b="1" spc="-10" dirty="0">
                <a:solidFill>
                  <a:srgbClr val="93C500"/>
                </a:solidFill>
                <a:latin typeface="Century Gothic"/>
                <a:cs typeface="Century Gothic"/>
              </a:rPr>
              <a:t>e</a:t>
            </a:r>
            <a:r>
              <a:rPr sz="1300" b="1" spc="15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1300" b="1" spc="-15" dirty="0">
                <a:solidFill>
                  <a:srgbClr val="93C500"/>
                </a:solidFill>
                <a:latin typeface="Century Gothic"/>
                <a:cs typeface="Century Gothic"/>
              </a:rPr>
              <a:t>tw</a:t>
            </a:r>
            <a:r>
              <a:rPr sz="1300" b="1" spc="-10" dirty="0">
                <a:solidFill>
                  <a:srgbClr val="93C500"/>
                </a:solidFill>
                <a:latin typeface="Century Gothic"/>
                <a:cs typeface="Century Gothic"/>
              </a:rPr>
              <a:t>o</a:t>
            </a:r>
            <a:r>
              <a:rPr sz="1300" b="1" spc="5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1300" b="1" spc="-10" dirty="0">
                <a:solidFill>
                  <a:srgbClr val="93C500"/>
                </a:solidFill>
                <a:latin typeface="Century Gothic"/>
                <a:cs typeface="Century Gothic"/>
              </a:rPr>
              <a:t>ty</a:t>
            </a:r>
            <a:r>
              <a:rPr sz="1300" b="1" spc="-15" dirty="0">
                <a:solidFill>
                  <a:srgbClr val="93C500"/>
                </a:solidFill>
                <a:latin typeface="Century Gothic"/>
                <a:cs typeface="Century Gothic"/>
              </a:rPr>
              <a:t>p</a:t>
            </a:r>
            <a:r>
              <a:rPr sz="1300" b="1" spc="-20" dirty="0">
                <a:solidFill>
                  <a:srgbClr val="93C500"/>
                </a:solidFill>
                <a:latin typeface="Century Gothic"/>
                <a:cs typeface="Century Gothic"/>
              </a:rPr>
              <a:t>e</a:t>
            </a:r>
            <a:r>
              <a:rPr sz="1300" b="1" spc="-10" dirty="0">
                <a:solidFill>
                  <a:srgbClr val="93C500"/>
                </a:solidFill>
                <a:latin typeface="Century Gothic"/>
                <a:cs typeface="Century Gothic"/>
              </a:rPr>
              <a:t>s</a:t>
            </a:r>
            <a:r>
              <a:rPr sz="1300" b="1" spc="20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1300" b="1" spc="-15" dirty="0">
                <a:solidFill>
                  <a:srgbClr val="93C500"/>
                </a:solidFill>
                <a:latin typeface="Century Gothic"/>
                <a:cs typeface="Century Gothic"/>
              </a:rPr>
              <a:t>o</a:t>
            </a:r>
            <a:r>
              <a:rPr sz="1300" b="1" spc="-5" dirty="0">
                <a:solidFill>
                  <a:srgbClr val="93C500"/>
                </a:solidFill>
                <a:latin typeface="Century Gothic"/>
                <a:cs typeface="Century Gothic"/>
              </a:rPr>
              <a:t>f</a:t>
            </a:r>
            <a:r>
              <a:rPr sz="1300" b="1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1300" b="1" spc="-10" dirty="0">
                <a:solidFill>
                  <a:srgbClr val="93C500"/>
                </a:solidFill>
                <a:latin typeface="Century Gothic"/>
                <a:cs typeface="Century Gothic"/>
              </a:rPr>
              <a:t>s</a:t>
            </a:r>
            <a:r>
              <a:rPr sz="1300" b="1" spc="-15" dirty="0">
                <a:solidFill>
                  <a:srgbClr val="93C500"/>
                </a:solidFill>
                <a:latin typeface="Century Gothic"/>
                <a:cs typeface="Century Gothic"/>
              </a:rPr>
              <a:t>afet</a:t>
            </a:r>
            <a:r>
              <a:rPr sz="1300" b="1" spc="-10" dirty="0">
                <a:solidFill>
                  <a:srgbClr val="93C500"/>
                </a:solidFill>
                <a:latin typeface="Century Gothic"/>
                <a:cs typeface="Century Gothic"/>
              </a:rPr>
              <a:t>y</a:t>
            </a:r>
            <a:r>
              <a:rPr sz="1300" b="1" spc="20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1300" b="1" spc="-10" dirty="0">
                <a:solidFill>
                  <a:srgbClr val="93C500"/>
                </a:solidFill>
                <a:latin typeface="Century Gothic"/>
                <a:cs typeface="Century Gothic"/>
              </a:rPr>
              <a:t>sys</a:t>
            </a:r>
            <a:r>
              <a:rPr sz="1300" b="1" spc="-15" dirty="0">
                <a:solidFill>
                  <a:srgbClr val="93C500"/>
                </a:solidFill>
                <a:latin typeface="Century Gothic"/>
                <a:cs typeface="Century Gothic"/>
              </a:rPr>
              <a:t>te</a:t>
            </a:r>
            <a:r>
              <a:rPr sz="1300" b="1" spc="-10" dirty="0">
                <a:solidFill>
                  <a:srgbClr val="93C500"/>
                </a:solidFill>
                <a:latin typeface="Century Gothic"/>
                <a:cs typeface="Century Gothic"/>
              </a:rPr>
              <a:t>ms</a:t>
            </a:r>
            <a:r>
              <a:rPr sz="1300" b="1" spc="-5" dirty="0">
                <a:solidFill>
                  <a:srgbClr val="93C500"/>
                </a:solidFill>
                <a:latin typeface="Century Gothic"/>
                <a:cs typeface="Century Gothic"/>
              </a:rPr>
              <a:t> f</a:t>
            </a:r>
            <a:r>
              <a:rPr sz="1300" b="1" spc="-15" dirty="0">
                <a:solidFill>
                  <a:srgbClr val="93C500"/>
                </a:solidFill>
                <a:latin typeface="Century Gothic"/>
                <a:cs typeface="Century Gothic"/>
              </a:rPr>
              <a:t>ou</a:t>
            </a:r>
            <a:r>
              <a:rPr sz="1300" b="1" spc="-10" dirty="0">
                <a:solidFill>
                  <a:srgbClr val="93C500"/>
                </a:solidFill>
                <a:latin typeface="Century Gothic"/>
                <a:cs typeface="Century Gothic"/>
              </a:rPr>
              <a:t>nd</a:t>
            </a:r>
            <a:r>
              <a:rPr sz="1300" b="1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1300" b="1" spc="-15" dirty="0">
                <a:solidFill>
                  <a:srgbClr val="93C500"/>
                </a:solidFill>
                <a:latin typeface="Century Gothic"/>
                <a:cs typeface="Century Gothic"/>
              </a:rPr>
              <a:t>o</a:t>
            </a:r>
            <a:r>
              <a:rPr sz="1300" b="1" spc="-10" dirty="0">
                <a:solidFill>
                  <a:srgbClr val="93C500"/>
                </a:solidFill>
                <a:latin typeface="Century Gothic"/>
                <a:cs typeface="Century Gothic"/>
              </a:rPr>
              <a:t>n</a:t>
            </a:r>
            <a:r>
              <a:rPr sz="1300" b="1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1300" b="1" spc="5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1300" b="1" spc="-20" dirty="0">
                <a:solidFill>
                  <a:srgbClr val="93C500"/>
                </a:solidFill>
                <a:latin typeface="Century Gothic"/>
                <a:cs typeface="Century Gothic"/>
              </a:rPr>
              <a:t>a</a:t>
            </a:r>
            <a:r>
              <a:rPr sz="1300" b="1" spc="-5" dirty="0">
                <a:solidFill>
                  <a:srgbClr val="93C500"/>
                </a:solidFill>
                <a:latin typeface="Century Gothic"/>
                <a:cs typeface="Century Gothic"/>
              </a:rPr>
              <a:t>ll</a:t>
            </a:r>
            <a:r>
              <a:rPr sz="1300" b="1" spc="5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1300" b="1" spc="-10" dirty="0">
                <a:solidFill>
                  <a:srgbClr val="93C500"/>
                </a:solidFill>
                <a:latin typeface="Century Gothic"/>
                <a:cs typeface="Century Gothic"/>
              </a:rPr>
              <a:t>AED</a:t>
            </a:r>
            <a:r>
              <a:rPr sz="1300" b="1" spc="5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1300" b="1" spc="-20" dirty="0">
                <a:solidFill>
                  <a:srgbClr val="93C500"/>
                </a:solidFill>
                <a:latin typeface="Century Gothic"/>
                <a:cs typeface="Century Gothic"/>
              </a:rPr>
              <a:t>v</a:t>
            </a:r>
            <a:r>
              <a:rPr sz="1300" b="1" spc="-15" dirty="0">
                <a:solidFill>
                  <a:srgbClr val="93C500"/>
                </a:solidFill>
                <a:latin typeface="Century Gothic"/>
                <a:cs typeface="Century Gothic"/>
              </a:rPr>
              <a:t>ehicle</a:t>
            </a:r>
            <a:r>
              <a:rPr sz="1300" b="1" spc="-5" dirty="0">
                <a:solidFill>
                  <a:srgbClr val="93C500"/>
                </a:solidFill>
                <a:latin typeface="Century Gothic"/>
                <a:cs typeface="Century Gothic"/>
              </a:rPr>
              <a:t>s.</a:t>
            </a:r>
            <a:endParaRPr sz="1300">
              <a:latin typeface="Century Gothic"/>
              <a:cs typeface="Century Gothic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4793107" y="3057151"/>
            <a:ext cx="2361565" cy="19399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7020" marR="106680" indent="-274955">
              <a:lnSpc>
                <a:spcPct val="100000"/>
              </a:lnSpc>
            </a:pPr>
            <a:r>
              <a:rPr sz="1800" spc="15" dirty="0">
                <a:solidFill>
                  <a:srgbClr val="93C500"/>
                </a:solidFill>
                <a:latin typeface="Wingdings 2"/>
                <a:cs typeface="Wingdings 2"/>
              </a:rPr>
              <a:t></a:t>
            </a:r>
            <a:r>
              <a:rPr sz="1800" spc="85" dirty="0">
                <a:solidFill>
                  <a:srgbClr val="93C500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3D3C2C"/>
                </a:solidFill>
                <a:latin typeface="Century Gothic"/>
                <a:cs typeface="Century Gothic"/>
              </a:rPr>
              <a:t>Act</a:t>
            </a:r>
            <a:r>
              <a:rPr sz="2400" spc="0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2400" spc="10" dirty="0">
                <a:solidFill>
                  <a:srgbClr val="3D3C2C"/>
                </a:solidFill>
                <a:latin typeface="Century Gothic"/>
                <a:cs typeface="Century Gothic"/>
              </a:rPr>
              <a:t>v</a:t>
            </a:r>
            <a:r>
              <a:rPr sz="2400" spc="-20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2400" spc="-4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2400" spc="-5" dirty="0">
                <a:solidFill>
                  <a:srgbClr val="3D3C2C"/>
                </a:solidFill>
                <a:latin typeface="Century Gothic"/>
                <a:cs typeface="Century Gothic"/>
              </a:rPr>
              <a:t>S</a:t>
            </a:r>
            <a:r>
              <a:rPr sz="2400" spc="10" dirty="0">
                <a:solidFill>
                  <a:srgbClr val="3D3C2C"/>
                </a:solidFill>
                <a:latin typeface="Century Gothic"/>
                <a:cs typeface="Century Gothic"/>
              </a:rPr>
              <a:t>a</a:t>
            </a:r>
            <a:r>
              <a:rPr sz="2400" spc="-15" dirty="0">
                <a:solidFill>
                  <a:srgbClr val="3D3C2C"/>
                </a:solidFill>
                <a:latin typeface="Century Gothic"/>
                <a:cs typeface="Century Gothic"/>
              </a:rPr>
              <a:t>fe</a:t>
            </a:r>
            <a:r>
              <a:rPr sz="2400" spc="-5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2400" dirty="0">
                <a:solidFill>
                  <a:srgbClr val="3D3C2C"/>
                </a:solidFill>
                <a:latin typeface="Century Gothic"/>
                <a:cs typeface="Century Gothic"/>
              </a:rPr>
              <a:t>y </a:t>
            </a:r>
            <a:r>
              <a:rPr sz="2400" spc="-5" dirty="0">
                <a:solidFill>
                  <a:srgbClr val="3D3C2C"/>
                </a:solidFill>
                <a:latin typeface="Century Gothic"/>
                <a:cs typeface="Century Gothic"/>
              </a:rPr>
              <a:t>Sy</a:t>
            </a:r>
            <a:r>
              <a:rPr sz="2400" spc="5" dirty="0">
                <a:solidFill>
                  <a:srgbClr val="3D3C2C"/>
                </a:solidFill>
                <a:latin typeface="Century Gothic"/>
                <a:cs typeface="Century Gothic"/>
              </a:rPr>
              <a:t>s</a:t>
            </a:r>
            <a:r>
              <a:rPr sz="2400" spc="-15" dirty="0">
                <a:solidFill>
                  <a:srgbClr val="3D3C2C"/>
                </a:solidFill>
                <a:latin typeface="Century Gothic"/>
                <a:cs typeface="Century Gothic"/>
              </a:rPr>
              <a:t>te</a:t>
            </a:r>
            <a:r>
              <a:rPr sz="2400" spc="-20" dirty="0">
                <a:solidFill>
                  <a:srgbClr val="3D3C2C"/>
                </a:solidFill>
                <a:latin typeface="Century Gothic"/>
                <a:cs typeface="Century Gothic"/>
              </a:rPr>
              <a:t>m</a:t>
            </a:r>
            <a:r>
              <a:rPr sz="2400" dirty="0">
                <a:solidFill>
                  <a:srgbClr val="3D3C2C"/>
                </a:solidFill>
                <a:latin typeface="Century Gothic"/>
                <a:cs typeface="Century Gothic"/>
              </a:rPr>
              <a:t>s</a:t>
            </a:r>
            <a:endParaRPr sz="2400" dirty="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9"/>
              </a:spcBef>
            </a:pPr>
            <a:endParaRPr sz="3500" dirty="0">
              <a:latin typeface="Times New Roman"/>
              <a:cs typeface="Times New Roman"/>
            </a:endParaRPr>
          </a:p>
          <a:p>
            <a:pPr marL="287020" marR="5080" indent="-274955">
              <a:lnSpc>
                <a:spcPct val="100000"/>
              </a:lnSpc>
            </a:pPr>
            <a:r>
              <a:rPr sz="1800" spc="15" dirty="0">
                <a:solidFill>
                  <a:srgbClr val="93C500"/>
                </a:solidFill>
                <a:latin typeface="Wingdings 2"/>
                <a:cs typeface="Wingdings 2"/>
              </a:rPr>
              <a:t></a:t>
            </a:r>
            <a:r>
              <a:rPr sz="1800" spc="85" dirty="0">
                <a:solidFill>
                  <a:srgbClr val="93C5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D3C2C"/>
                </a:solidFill>
                <a:latin typeface="Century Gothic"/>
                <a:cs typeface="Century Gothic"/>
              </a:rPr>
              <a:t>Pa</a:t>
            </a:r>
            <a:r>
              <a:rPr sz="2400" spc="5" dirty="0">
                <a:solidFill>
                  <a:srgbClr val="3D3C2C"/>
                </a:solidFill>
                <a:latin typeface="Century Gothic"/>
                <a:cs typeface="Century Gothic"/>
              </a:rPr>
              <a:t>s</a:t>
            </a:r>
            <a:r>
              <a:rPr sz="2400" spc="-5" dirty="0">
                <a:solidFill>
                  <a:srgbClr val="3D3C2C"/>
                </a:solidFill>
                <a:latin typeface="Century Gothic"/>
                <a:cs typeface="Century Gothic"/>
              </a:rPr>
              <a:t>s</a:t>
            </a:r>
            <a:r>
              <a:rPr sz="2400" spc="10" dirty="0">
                <a:solidFill>
                  <a:srgbClr val="3D3C2C"/>
                </a:solidFill>
                <a:latin typeface="Century Gothic"/>
                <a:cs typeface="Century Gothic"/>
              </a:rPr>
              <a:t>iv</a:t>
            </a:r>
            <a:r>
              <a:rPr sz="2400" spc="-20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2400" spc="-3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2400" spc="-5" dirty="0">
                <a:solidFill>
                  <a:srgbClr val="3D3C2C"/>
                </a:solidFill>
                <a:latin typeface="Century Gothic"/>
                <a:cs typeface="Century Gothic"/>
              </a:rPr>
              <a:t>S</a:t>
            </a:r>
            <a:r>
              <a:rPr sz="2400" spc="10" dirty="0">
                <a:solidFill>
                  <a:srgbClr val="3D3C2C"/>
                </a:solidFill>
                <a:latin typeface="Century Gothic"/>
                <a:cs typeface="Century Gothic"/>
              </a:rPr>
              <a:t>a</a:t>
            </a:r>
            <a:r>
              <a:rPr sz="2400" spc="-15" dirty="0">
                <a:solidFill>
                  <a:srgbClr val="3D3C2C"/>
                </a:solidFill>
                <a:latin typeface="Century Gothic"/>
                <a:cs typeface="Century Gothic"/>
              </a:rPr>
              <a:t>fe</a:t>
            </a:r>
            <a:r>
              <a:rPr sz="2400" spc="-5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2400" dirty="0">
                <a:solidFill>
                  <a:srgbClr val="3D3C2C"/>
                </a:solidFill>
                <a:latin typeface="Century Gothic"/>
                <a:cs typeface="Century Gothic"/>
              </a:rPr>
              <a:t>y </a:t>
            </a:r>
            <a:r>
              <a:rPr sz="2400" spc="-5" dirty="0">
                <a:solidFill>
                  <a:srgbClr val="3D3C2C"/>
                </a:solidFill>
                <a:latin typeface="Century Gothic"/>
                <a:cs typeface="Century Gothic"/>
              </a:rPr>
              <a:t>Sy</a:t>
            </a:r>
            <a:r>
              <a:rPr sz="2400" spc="5" dirty="0">
                <a:solidFill>
                  <a:srgbClr val="3D3C2C"/>
                </a:solidFill>
                <a:latin typeface="Century Gothic"/>
                <a:cs typeface="Century Gothic"/>
              </a:rPr>
              <a:t>s</a:t>
            </a:r>
            <a:r>
              <a:rPr sz="2400" spc="-15" dirty="0">
                <a:solidFill>
                  <a:srgbClr val="3D3C2C"/>
                </a:solidFill>
                <a:latin typeface="Century Gothic"/>
                <a:cs typeface="Century Gothic"/>
              </a:rPr>
              <a:t>te</a:t>
            </a:r>
            <a:r>
              <a:rPr sz="2400" spc="-20" dirty="0">
                <a:solidFill>
                  <a:srgbClr val="3D3C2C"/>
                </a:solidFill>
                <a:latin typeface="Century Gothic"/>
                <a:cs typeface="Century Gothic"/>
              </a:rPr>
              <a:t>m</a:t>
            </a:r>
            <a:r>
              <a:rPr sz="2400" dirty="0">
                <a:solidFill>
                  <a:srgbClr val="3D3C2C"/>
                </a:solidFill>
                <a:latin typeface="Century Gothic"/>
                <a:cs typeface="Century Gothic"/>
              </a:rPr>
              <a:t>s</a:t>
            </a:r>
            <a:endParaRPr sz="2400" dirty="0">
              <a:latin typeface="Century Gothic"/>
              <a:cs typeface="Century Gothic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4727575" y="146371"/>
            <a:ext cx="2480945" cy="360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A</a:t>
            </a:r>
            <a:r>
              <a:rPr sz="1200" spc="10" dirty="0">
                <a:solidFill>
                  <a:srgbClr val="FDFDFD"/>
                </a:solidFill>
                <a:latin typeface="Century Gothic"/>
                <a:cs typeface="Century Gothic"/>
              </a:rPr>
              <a:t>l</a:t>
            </a:r>
            <a:r>
              <a:rPr sz="1200" spc="-30" dirty="0">
                <a:solidFill>
                  <a:srgbClr val="FDFDFD"/>
                </a:solidFill>
                <a:latin typeface="Century Gothic"/>
                <a:cs typeface="Century Gothic"/>
              </a:rPr>
              <a:t>t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ern</a:t>
            </a:r>
            <a:r>
              <a:rPr sz="1200" spc="-15" dirty="0">
                <a:solidFill>
                  <a:srgbClr val="FDFDFD"/>
                </a:solidFill>
                <a:latin typeface="Century Gothic"/>
                <a:cs typeface="Century Gothic"/>
              </a:rPr>
              <a:t>a</a:t>
            </a:r>
            <a:r>
              <a:rPr sz="1200" spc="-30" dirty="0">
                <a:solidFill>
                  <a:srgbClr val="FDFDFD"/>
                </a:solidFill>
                <a:latin typeface="Century Gothic"/>
                <a:cs typeface="Century Gothic"/>
              </a:rPr>
              <a:t>t</a:t>
            </a:r>
            <a:r>
              <a:rPr sz="1200" spc="-5" dirty="0">
                <a:solidFill>
                  <a:srgbClr val="FDFDFD"/>
                </a:solidFill>
                <a:latin typeface="Century Gothic"/>
                <a:cs typeface="Century Gothic"/>
              </a:rPr>
              <a:t>iv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e</a:t>
            </a:r>
            <a:r>
              <a:rPr sz="1200" spc="35" dirty="0">
                <a:solidFill>
                  <a:srgbClr val="FDFDFD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FDFDFD"/>
                </a:solidFill>
                <a:latin typeface="Century Gothic"/>
                <a:cs typeface="Century Gothic"/>
              </a:rPr>
              <a:t>E</a:t>
            </a:r>
            <a:r>
              <a:rPr sz="1200" spc="20" dirty="0">
                <a:solidFill>
                  <a:srgbClr val="FDFDFD"/>
                </a:solidFill>
                <a:latin typeface="Century Gothic"/>
                <a:cs typeface="Century Gothic"/>
              </a:rPr>
              <a:t>l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e</a:t>
            </a:r>
            <a:r>
              <a:rPr sz="1200" spc="-20" dirty="0">
                <a:solidFill>
                  <a:srgbClr val="FDFDFD"/>
                </a:solidFill>
                <a:latin typeface="Century Gothic"/>
                <a:cs typeface="Century Gothic"/>
              </a:rPr>
              <a:t>c</a:t>
            </a:r>
            <a:r>
              <a:rPr sz="1200" spc="-30" dirty="0">
                <a:solidFill>
                  <a:srgbClr val="FDFDFD"/>
                </a:solidFill>
                <a:latin typeface="Century Gothic"/>
                <a:cs typeface="Century Gothic"/>
              </a:rPr>
              <a:t>t</a:t>
            </a:r>
            <a:r>
              <a:rPr sz="1200" spc="-5" dirty="0">
                <a:solidFill>
                  <a:srgbClr val="FDFDFD"/>
                </a:solidFill>
                <a:latin typeface="Century Gothic"/>
                <a:cs typeface="Century Gothic"/>
              </a:rPr>
              <a:t>ric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 </a:t>
            </a:r>
            <a:r>
              <a:rPr sz="1200" spc="-5" dirty="0">
                <a:solidFill>
                  <a:srgbClr val="FDFDFD"/>
                </a:solidFill>
                <a:latin typeface="Century Gothic"/>
                <a:cs typeface="Century Gothic"/>
              </a:rPr>
              <a:t>D</a:t>
            </a:r>
            <a:r>
              <a:rPr sz="1200" dirty="0">
                <a:solidFill>
                  <a:srgbClr val="FDFDFD"/>
                </a:solidFill>
                <a:latin typeface="Century Gothic"/>
                <a:cs typeface="Century Gothic"/>
              </a:rPr>
              <a:t>ri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ve</a:t>
            </a:r>
            <a:r>
              <a:rPr sz="1200" dirty="0">
                <a:solidFill>
                  <a:srgbClr val="FDFDFD"/>
                </a:solidFill>
                <a:latin typeface="Century Gothic"/>
                <a:cs typeface="Century Gothic"/>
              </a:rPr>
              <a:t> </a:t>
            </a:r>
            <a:r>
              <a:rPr sz="1200" spc="-15" dirty="0">
                <a:solidFill>
                  <a:srgbClr val="FDFDFD"/>
                </a:solidFill>
                <a:latin typeface="Century Gothic"/>
                <a:cs typeface="Century Gothic"/>
              </a:rPr>
              <a:t>V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ehic</a:t>
            </a:r>
            <a:r>
              <a:rPr sz="1200" spc="20" dirty="0">
                <a:solidFill>
                  <a:srgbClr val="FDFDFD"/>
                </a:solidFill>
                <a:latin typeface="Century Gothic"/>
                <a:cs typeface="Century Gothic"/>
              </a:rPr>
              <a:t>l</a:t>
            </a:r>
            <a:r>
              <a:rPr sz="1200" dirty="0">
                <a:solidFill>
                  <a:srgbClr val="FDFDFD"/>
                </a:solidFill>
                <a:latin typeface="Century Gothic"/>
                <a:cs typeface="Century Gothic"/>
              </a:rPr>
              <a:t>es 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f</a:t>
            </a:r>
            <a:r>
              <a:rPr sz="1200" spc="-20" dirty="0">
                <a:solidFill>
                  <a:srgbClr val="FDFDFD"/>
                </a:solidFill>
                <a:latin typeface="Century Gothic"/>
                <a:cs typeface="Century Gothic"/>
              </a:rPr>
              <a:t>o</a:t>
            </a:r>
            <a:r>
              <a:rPr sz="1200" spc="-5" dirty="0">
                <a:solidFill>
                  <a:srgbClr val="FDFDFD"/>
                </a:solidFill>
                <a:latin typeface="Century Gothic"/>
                <a:cs typeface="Century Gothic"/>
              </a:rPr>
              <a:t>r</a:t>
            </a:r>
            <a:r>
              <a:rPr sz="1200" spc="10" dirty="0">
                <a:solidFill>
                  <a:srgbClr val="FDFDFD"/>
                </a:solidFill>
                <a:latin typeface="Century Gothic"/>
                <a:cs typeface="Century Gothic"/>
              </a:rPr>
              <a:t> </a:t>
            </a:r>
            <a:r>
              <a:rPr sz="1200" spc="-30" dirty="0">
                <a:solidFill>
                  <a:srgbClr val="FDFDFD"/>
                </a:solidFill>
                <a:latin typeface="Century Gothic"/>
                <a:cs typeface="Century Gothic"/>
              </a:rPr>
              <a:t>t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he</a:t>
            </a:r>
            <a:r>
              <a:rPr sz="1200" spc="35" dirty="0">
                <a:solidFill>
                  <a:srgbClr val="FDFDFD"/>
                </a:solidFill>
                <a:latin typeface="Century Gothic"/>
                <a:cs typeface="Century Gothic"/>
              </a:rPr>
              <a:t> </a:t>
            </a:r>
            <a:r>
              <a:rPr sz="1200" spc="-20" dirty="0">
                <a:solidFill>
                  <a:srgbClr val="FDFDFD"/>
                </a:solidFill>
                <a:latin typeface="Century Gothic"/>
                <a:cs typeface="Century Gothic"/>
              </a:rPr>
              <a:t>F</a:t>
            </a:r>
            <a:r>
              <a:rPr sz="1200" spc="-5" dirty="0">
                <a:solidFill>
                  <a:srgbClr val="FDFDFD"/>
                </a:solidFill>
                <a:latin typeface="Century Gothic"/>
                <a:cs typeface="Century Gothic"/>
              </a:rPr>
              <a:t>irs</a:t>
            </a:r>
            <a:r>
              <a:rPr sz="1200" dirty="0">
                <a:solidFill>
                  <a:srgbClr val="FDFDFD"/>
                </a:solidFill>
                <a:latin typeface="Century Gothic"/>
                <a:cs typeface="Century Gothic"/>
              </a:rPr>
              <a:t>t</a:t>
            </a:r>
            <a:r>
              <a:rPr sz="1200" spc="15" dirty="0">
                <a:solidFill>
                  <a:srgbClr val="FDFDFD"/>
                </a:solidFill>
                <a:latin typeface="Century Gothic"/>
                <a:cs typeface="Century Gothic"/>
              </a:rPr>
              <a:t> 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R</a:t>
            </a:r>
            <a:r>
              <a:rPr sz="1200" dirty="0">
                <a:solidFill>
                  <a:srgbClr val="FDFDFD"/>
                </a:solidFill>
                <a:latin typeface="Century Gothic"/>
                <a:cs typeface="Century Gothic"/>
              </a:rPr>
              <a:t>esp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onder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74" name="Footer Placeholder 73">
            <a:extLst>
              <a:ext uri="{FF2B5EF4-FFF2-40B4-BE49-F238E27FC236}">
                <a16:creationId xmlns:a16="http://schemas.microsoft.com/office/drawing/2014/main" id="{2FC6842C-E916-412A-AE60-A5BEE730D0BC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2700">
              <a:lnSpc>
                <a:spcPct val="100000"/>
              </a:lnSpc>
            </a:pPr>
            <a:r>
              <a:rPr lang="en-US" spc="-5"/>
              <a:t>Federal Fire Department San Diego Training</a:t>
            </a:r>
            <a:endParaRPr lang="en-US" spc="-15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51509" y="0"/>
            <a:ext cx="339090" cy="6858000"/>
          </a:xfrm>
          <a:custGeom>
            <a:avLst/>
            <a:gdLst/>
            <a:ahLst/>
            <a:cxnLst/>
            <a:rect l="l" t="t" r="r" b="b"/>
            <a:pathLst>
              <a:path w="339090" h="6858000">
                <a:moveTo>
                  <a:pt x="0" y="6857999"/>
                </a:moveTo>
                <a:lnTo>
                  <a:pt x="339090" y="6857999"/>
                </a:lnTo>
                <a:lnTo>
                  <a:pt x="339090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228600" cy="6858000"/>
          </a:xfrm>
          <a:custGeom>
            <a:avLst/>
            <a:gdLst/>
            <a:ahLst/>
            <a:cxnLst/>
            <a:rect l="l" t="t" r="r" b="b"/>
            <a:pathLst>
              <a:path w="228600" h="6858000">
                <a:moveTo>
                  <a:pt x="0" y="6857999"/>
                </a:moveTo>
                <a:lnTo>
                  <a:pt x="228600" y="6857999"/>
                </a:lnTo>
                <a:lnTo>
                  <a:pt x="228600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51509" y="0"/>
            <a:ext cx="228600" cy="6858000"/>
          </a:xfrm>
          <a:custGeom>
            <a:avLst/>
            <a:gdLst/>
            <a:ahLst/>
            <a:cxnLst/>
            <a:rect l="l" t="t" r="r" b="b"/>
            <a:pathLst>
              <a:path w="228600" h="6858000">
                <a:moveTo>
                  <a:pt x="0" y="6857999"/>
                </a:moveTo>
                <a:lnTo>
                  <a:pt x="228600" y="6857999"/>
                </a:lnTo>
                <a:lnTo>
                  <a:pt x="228600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28600" y="0"/>
            <a:ext cx="194310" cy="6858000"/>
          </a:xfrm>
          <a:custGeom>
            <a:avLst/>
            <a:gdLst/>
            <a:ahLst/>
            <a:cxnLst/>
            <a:rect l="l" t="t" r="r" b="b"/>
            <a:pathLst>
              <a:path w="194309" h="6858000">
                <a:moveTo>
                  <a:pt x="0" y="6857999"/>
                </a:moveTo>
                <a:lnTo>
                  <a:pt x="194309" y="6857999"/>
                </a:lnTo>
                <a:lnTo>
                  <a:pt x="194309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413510" y="0"/>
            <a:ext cx="1482090" cy="601980"/>
          </a:xfrm>
          <a:custGeom>
            <a:avLst/>
            <a:gdLst/>
            <a:ahLst/>
            <a:cxnLst/>
            <a:rect l="l" t="t" r="r" b="b"/>
            <a:pathLst>
              <a:path w="1482089" h="601980">
                <a:moveTo>
                  <a:pt x="0" y="601878"/>
                </a:moveTo>
                <a:lnTo>
                  <a:pt x="1482090" y="601878"/>
                </a:lnTo>
                <a:lnTo>
                  <a:pt x="1482090" y="0"/>
                </a:lnTo>
                <a:lnTo>
                  <a:pt x="0" y="0"/>
                </a:lnTo>
                <a:lnTo>
                  <a:pt x="0" y="60187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413510" y="6250330"/>
            <a:ext cx="1482090" cy="607695"/>
          </a:xfrm>
          <a:custGeom>
            <a:avLst/>
            <a:gdLst/>
            <a:ahLst/>
            <a:cxnLst/>
            <a:rect l="l" t="t" r="r" b="b"/>
            <a:pathLst>
              <a:path w="1482089" h="607695">
                <a:moveTo>
                  <a:pt x="0" y="607669"/>
                </a:moveTo>
                <a:lnTo>
                  <a:pt x="1482090" y="607669"/>
                </a:lnTo>
                <a:lnTo>
                  <a:pt x="1482090" y="0"/>
                </a:lnTo>
                <a:lnTo>
                  <a:pt x="0" y="0"/>
                </a:lnTo>
                <a:lnTo>
                  <a:pt x="0" y="60766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22909" y="0"/>
            <a:ext cx="228600" cy="6858000"/>
          </a:xfrm>
          <a:custGeom>
            <a:avLst/>
            <a:gdLst/>
            <a:ahLst/>
            <a:cxnLst/>
            <a:rect l="l" t="t" r="r" b="b"/>
            <a:pathLst>
              <a:path w="228600" h="6858000">
                <a:moveTo>
                  <a:pt x="0" y="6857999"/>
                </a:moveTo>
                <a:lnTo>
                  <a:pt x="228600" y="6857999"/>
                </a:lnTo>
                <a:lnTo>
                  <a:pt x="228600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51509" y="0"/>
            <a:ext cx="762000" cy="6858000"/>
          </a:xfrm>
          <a:custGeom>
            <a:avLst/>
            <a:gdLst/>
            <a:ahLst/>
            <a:cxnLst/>
            <a:rect l="l" t="t" r="r" b="b"/>
            <a:pathLst>
              <a:path w="762000" h="6858000">
                <a:moveTo>
                  <a:pt x="0" y="6858000"/>
                </a:moveTo>
                <a:lnTo>
                  <a:pt x="762000" y="6858000"/>
                </a:lnTo>
                <a:lnTo>
                  <a:pt x="762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629400" y="6250330"/>
            <a:ext cx="1524000" cy="607695"/>
          </a:xfrm>
          <a:custGeom>
            <a:avLst/>
            <a:gdLst/>
            <a:ahLst/>
            <a:cxnLst/>
            <a:rect l="l" t="t" r="r" b="b"/>
            <a:pathLst>
              <a:path w="1524000" h="607695">
                <a:moveTo>
                  <a:pt x="0" y="607669"/>
                </a:moveTo>
                <a:lnTo>
                  <a:pt x="1524000" y="607669"/>
                </a:lnTo>
                <a:lnTo>
                  <a:pt x="1524000" y="0"/>
                </a:lnTo>
                <a:lnTo>
                  <a:pt x="0" y="0"/>
                </a:lnTo>
                <a:lnTo>
                  <a:pt x="0" y="60766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915400" y="0"/>
            <a:ext cx="228600" cy="6858000"/>
          </a:xfrm>
          <a:custGeom>
            <a:avLst/>
            <a:gdLst/>
            <a:ahLst/>
            <a:cxnLst/>
            <a:rect l="l" t="t" r="r" b="b"/>
            <a:pathLst>
              <a:path w="228600" h="6858000">
                <a:moveTo>
                  <a:pt x="0" y="6857999"/>
                </a:moveTo>
                <a:lnTo>
                  <a:pt x="228600" y="6857999"/>
                </a:lnTo>
                <a:lnTo>
                  <a:pt x="228600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153400" y="0"/>
            <a:ext cx="762000" cy="6858000"/>
          </a:xfrm>
          <a:custGeom>
            <a:avLst/>
            <a:gdLst/>
            <a:ahLst/>
            <a:cxnLst/>
            <a:rect l="l" t="t" r="r" b="b"/>
            <a:pathLst>
              <a:path w="762000" h="6858000">
                <a:moveTo>
                  <a:pt x="0" y="6858000"/>
                </a:moveTo>
                <a:lnTo>
                  <a:pt x="762000" y="6858000"/>
                </a:lnTo>
                <a:lnTo>
                  <a:pt x="762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886200" y="0"/>
            <a:ext cx="2743200" cy="6858000"/>
          </a:xfrm>
          <a:custGeom>
            <a:avLst/>
            <a:gdLst/>
            <a:ahLst/>
            <a:cxnLst/>
            <a:rect l="l" t="t" r="r" b="b"/>
            <a:pathLst>
              <a:path w="2743200" h="6858000">
                <a:moveTo>
                  <a:pt x="0" y="6857999"/>
                </a:moveTo>
                <a:lnTo>
                  <a:pt x="2743200" y="6857999"/>
                </a:lnTo>
                <a:lnTo>
                  <a:pt x="2743200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895600" y="0"/>
            <a:ext cx="228600" cy="601980"/>
          </a:xfrm>
          <a:custGeom>
            <a:avLst/>
            <a:gdLst/>
            <a:ahLst/>
            <a:cxnLst/>
            <a:rect l="l" t="t" r="r" b="b"/>
            <a:pathLst>
              <a:path w="228600" h="601980">
                <a:moveTo>
                  <a:pt x="0" y="601878"/>
                </a:moveTo>
                <a:lnTo>
                  <a:pt x="228600" y="601878"/>
                </a:lnTo>
                <a:lnTo>
                  <a:pt x="228600" y="0"/>
                </a:lnTo>
                <a:lnTo>
                  <a:pt x="0" y="0"/>
                </a:lnTo>
                <a:lnTo>
                  <a:pt x="0" y="60187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895600" y="6250330"/>
            <a:ext cx="228600" cy="607695"/>
          </a:xfrm>
          <a:custGeom>
            <a:avLst/>
            <a:gdLst/>
            <a:ahLst/>
            <a:cxnLst/>
            <a:rect l="l" t="t" r="r" b="b"/>
            <a:pathLst>
              <a:path w="228600" h="607695">
                <a:moveTo>
                  <a:pt x="0" y="607669"/>
                </a:moveTo>
                <a:lnTo>
                  <a:pt x="228600" y="607669"/>
                </a:lnTo>
                <a:lnTo>
                  <a:pt x="228600" y="0"/>
                </a:lnTo>
                <a:lnTo>
                  <a:pt x="0" y="0"/>
                </a:lnTo>
                <a:lnTo>
                  <a:pt x="0" y="60766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124200" y="0"/>
            <a:ext cx="762000" cy="601980"/>
          </a:xfrm>
          <a:custGeom>
            <a:avLst/>
            <a:gdLst/>
            <a:ahLst/>
            <a:cxnLst/>
            <a:rect l="l" t="t" r="r" b="b"/>
            <a:pathLst>
              <a:path w="762000" h="601980">
                <a:moveTo>
                  <a:pt x="0" y="601878"/>
                </a:moveTo>
                <a:lnTo>
                  <a:pt x="762000" y="601878"/>
                </a:lnTo>
                <a:lnTo>
                  <a:pt x="762000" y="0"/>
                </a:lnTo>
                <a:lnTo>
                  <a:pt x="0" y="0"/>
                </a:lnTo>
                <a:lnTo>
                  <a:pt x="0" y="60187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124200" y="6250330"/>
            <a:ext cx="762000" cy="607695"/>
          </a:xfrm>
          <a:custGeom>
            <a:avLst/>
            <a:gdLst/>
            <a:ahLst/>
            <a:cxnLst/>
            <a:rect l="l" t="t" r="r" b="b"/>
            <a:pathLst>
              <a:path w="762000" h="607695">
                <a:moveTo>
                  <a:pt x="0" y="607669"/>
                </a:moveTo>
                <a:lnTo>
                  <a:pt x="762000" y="607669"/>
                </a:lnTo>
                <a:lnTo>
                  <a:pt x="762000" y="0"/>
                </a:lnTo>
                <a:lnTo>
                  <a:pt x="0" y="0"/>
                </a:lnTo>
                <a:lnTo>
                  <a:pt x="0" y="60766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0" y="5035169"/>
            <a:ext cx="9132570" cy="1166495"/>
          </a:xfrm>
          <a:custGeom>
            <a:avLst/>
            <a:gdLst/>
            <a:ahLst/>
            <a:cxnLst/>
            <a:rect l="l" t="t" r="r" b="b"/>
            <a:pathLst>
              <a:path w="9132570" h="1166495">
                <a:moveTo>
                  <a:pt x="0" y="1116954"/>
                </a:moveTo>
                <a:lnTo>
                  <a:pt x="62221" y="1120689"/>
                </a:lnTo>
                <a:lnTo>
                  <a:pt x="136462" y="1125107"/>
                </a:lnTo>
                <a:lnTo>
                  <a:pt x="210992" y="1129462"/>
                </a:lnTo>
                <a:lnTo>
                  <a:pt x="285957" y="1133724"/>
                </a:lnTo>
                <a:lnTo>
                  <a:pt x="361501" y="1137861"/>
                </a:lnTo>
                <a:lnTo>
                  <a:pt x="437768" y="1141842"/>
                </a:lnTo>
                <a:lnTo>
                  <a:pt x="514904" y="1145636"/>
                </a:lnTo>
                <a:lnTo>
                  <a:pt x="593053" y="1149211"/>
                </a:lnTo>
                <a:lnTo>
                  <a:pt x="672360" y="1152538"/>
                </a:lnTo>
                <a:lnTo>
                  <a:pt x="752970" y="1155584"/>
                </a:lnTo>
                <a:lnTo>
                  <a:pt x="835027" y="1158318"/>
                </a:lnTo>
                <a:lnTo>
                  <a:pt x="918676" y="1160709"/>
                </a:lnTo>
                <a:lnTo>
                  <a:pt x="1004062" y="1162726"/>
                </a:lnTo>
                <a:lnTo>
                  <a:pt x="1091330" y="1164338"/>
                </a:lnTo>
                <a:lnTo>
                  <a:pt x="1180624" y="1165513"/>
                </a:lnTo>
                <a:lnTo>
                  <a:pt x="1272089" y="1166220"/>
                </a:lnTo>
                <a:lnTo>
                  <a:pt x="1365870" y="1166429"/>
                </a:lnTo>
                <a:lnTo>
                  <a:pt x="1462112" y="1166108"/>
                </a:lnTo>
                <a:lnTo>
                  <a:pt x="1560959" y="1165226"/>
                </a:lnTo>
                <a:lnTo>
                  <a:pt x="1662557" y="1163751"/>
                </a:lnTo>
                <a:lnTo>
                  <a:pt x="1766741" y="1161946"/>
                </a:lnTo>
                <a:lnTo>
                  <a:pt x="1873208" y="1160052"/>
                </a:lnTo>
                <a:lnTo>
                  <a:pt x="1981896" y="1158014"/>
                </a:lnTo>
                <a:lnTo>
                  <a:pt x="2092741" y="1155771"/>
                </a:lnTo>
                <a:lnTo>
                  <a:pt x="2205682" y="1153268"/>
                </a:lnTo>
                <a:lnTo>
                  <a:pt x="2320656" y="1150445"/>
                </a:lnTo>
                <a:lnTo>
                  <a:pt x="2437601" y="1147245"/>
                </a:lnTo>
                <a:lnTo>
                  <a:pt x="2556454" y="1143611"/>
                </a:lnTo>
                <a:lnTo>
                  <a:pt x="2677153" y="1139483"/>
                </a:lnTo>
                <a:lnTo>
                  <a:pt x="2799635" y="1134805"/>
                </a:lnTo>
                <a:lnTo>
                  <a:pt x="2923839" y="1129518"/>
                </a:lnTo>
                <a:lnTo>
                  <a:pt x="3049701" y="1123564"/>
                </a:lnTo>
                <a:lnTo>
                  <a:pt x="3177160" y="1116886"/>
                </a:lnTo>
                <a:lnTo>
                  <a:pt x="3306153" y="1109426"/>
                </a:lnTo>
                <a:lnTo>
                  <a:pt x="3436618" y="1101126"/>
                </a:lnTo>
                <a:lnTo>
                  <a:pt x="3568491" y="1091927"/>
                </a:lnTo>
                <a:lnTo>
                  <a:pt x="3701712" y="1081772"/>
                </a:lnTo>
                <a:lnTo>
                  <a:pt x="3836217" y="1070604"/>
                </a:lnTo>
                <a:lnTo>
                  <a:pt x="3971944" y="1058364"/>
                </a:lnTo>
                <a:lnTo>
                  <a:pt x="4108830" y="1044994"/>
                </a:lnTo>
                <a:lnTo>
                  <a:pt x="4249054" y="1030455"/>
                </a:lnTo>
                <a:lnTo>
                  <a:pt x="4394374" y="1014788"/>
                </a:lnTo>
                <a:lnTo>
                  <a:pt x="4544157" y="998048"/>
                </a:lnTo>
                <a:lnTo>
                  <a:pt x="4697772" y="980295"/>
                </a:lnTo>
                <a:lnTo>
                  <a:pt x="4854586" y="961587"/>
                </a:lnTo>
                <a:lnTo>
                  <a:pt x="5013968" y="941980"/>
                </a:lnTo>
                <a:lnTo>
                  <a:pt x="5175284" y="921533"/>
                </a:lnTo>
                <a:lnTo>
                  <a:pt x="5337902" y="900304"/>
                </a:lnTo>
                <a:lnTo>
                  <a:pt x="5501191" y="878350"/>
                </a:lnTo>
                <a:lnTo>
                  <a:pt x="5664517" y="855730"/>
                </a:lnTo>
                <a:lnTo>
                  <a:pt x="5827249" y="832502"/>
                </a:lnTo>
                <a:lnTo>
                  <a:pt x="5988755" y="808723"/>
                </a:lnTo>
                <a:lnTo>
                  <a:pt x="6148401" y="784451"/>
                </a:lnTo>
                <a:lnTo>
                  <a:pt x="6305557" y="759744"/>
                </a:lnTo>
                <a:lnTo>
                  <a:pt x="6459589" y="734660"/>
                </a:lnTo>
                <a:lnTo>
                  <a:pt x="6609865" y="709257"/>
                </a:lnTo>
                <a:lnTo>
                  <a:pt x="6755753" y="683593"/>
                </a:lnTo>
                <a:lnTo>
                  <a:pt x="6896621" y="657725"/>
                </a:lnTo>
                <a:lnTo>
                  <a:pt x="7031837" y="631712"/>
                </a:lnTo>
                <a:lnTo>
                  <a:pt x="7160768" y="605612"/>
                </a:lnTo>
                <a:lnTo>
                  <a:pt x="7286437" y="578739"/>
                </a:lnTo>
                <a:lnTo>
                  <a:pt x="7411952" y="550492"/>
                </a:lnTo>
                <a:lnTo>
                  <a:pt x="7536862" y="521039"/>
                </a:lnTo>
                <a:lnTo>
                  <a:pt x="7660719" y="490551"/>
                </a:lnTo>
                <a:lnTo>
                  <a:pt x="7783071" y="459196"/>
                </a:lnTo>
                <a:lnTo>
                  <a:pt x="7903471" y="427144"/>
                </a:lnTo>
                <a:lnTo>
                  <a:pt x="8021466" y="394564"/>
                </a:lnTo>
                <a:lnTo>
                  <a:pt x="8136609" y="361625"/>
                </a:lnTo>
                <a:lnTo>
                  <a:pt x="8248449" y="328496"/>
                </a:lnTo>
                <a:lnTo>
                  <a:pt x="8356536" y="295348"/>
                </a:lnTo>
                <a:lnTo>
                  <a:pt x="8460421" y="262348"/>
                </a:lnTo>
                <a:lnTo>
                  <a:pt x="8559653" y="229667"/>
                </a:lnTo>
                <a:lnTo>
                  <a:pt x="8653784" y="197474"/>
                </a:lnTo>
                <a:lnTo>
                  <a:pt x="8742363" y="165938"/>
                </a:lnTo>
                <a:lnTo>
                  <a:pt x="8824940" y="135228"/>
                </a:lnTo>
                <a:lnTo>
                  <a:pt x="8901066" y="105514"/>
                </a:lnTo>
                <a:lnTo>
                  <a:pt x="8970291" y="76965"/>
                </a:lnTo>
                <a:lnTo>
                  <a:pt x="9032165" y="49750"/>
                </a:lnTo>
                <a:lnTo>
                  <a:pt x="9086238" y="24038"/>
                </a:lnTo>
                <a:lnTo>
                  <a:pt x="9132062" y="0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0" y="3486896"/>
            <a:ext cx="9132570" cy="865505"/>
          </a:xfrm>
          <a:custGeom>
            <a:avLst/>
            <a:gdLst/>
            <a:ahLst/>
            <a:cxnLst/>
            <a:rect l="l" t="t" r="r" b="b"/>
            <a:pathLst>
              <a:path w="9132570" h="865504">
                <a:moveTo>
                  <a:pt x="0" y="865071"/>
                </a:moveTo>
                <a:lnTo>
                  <a:pt x="67350" y="829494"/>
                </a:lnTo>
                <a:lnTo>
                  <a:pt x="107441" y="808565"/>
                </a:lnTo>
                <a:lnTo>
                  <a:pt x="148107" y="787643"/>
                </a:lnTo>
                <a:lnTo>
                  <a:pt x="189539" y="766730"/>
                </a:lnTo>
                <a:lnTo>
                  <a:pt x="231928" y="745829"/>
                </a:lnTo>
                <a:lnTo>
                  <a:pt x="275467" y="724941"/>
                </a:lnTo>
                <a:lnTo>
                  <a:pt x="320346" y="704070"/>
                </a:lnTo>
                <a:lnTo>
                  <a:pt x="366757" y="683217"/>
                </a:lnTo>
                <a:lnTo>
                  <a:pt x="414891" y="662384"/>
                </a:lnTo>
                <a:lnTo>
                  <a:pt x="464940" y="641574"/>
                </a:lnTo>
                <a:lnTo>
                  <a:pt x="517096" y="620789"/>
                </a:lnTo>
                <a:lnTo>
                  <a:pt x="571550" y="600032"/>
                </a:lnTo>
                <a:lnTo>
                  <a:pt x="628493" y="579305"/>
                </a:lnTo>
                <a:lnTo>
                  <a:pt x="688118" y="558609"/>
                </a:lnTo>
                <a:lnTo>
                  <a:pt x="750615" y="537948"/>
                </a:lnTo>
                <a:lnTo>
                  <a:pt x="816176" y="517323"/>
                </a:lnTo>
                <a:lnTo>
                  <a:pt x="884992" y="496737"/>
                </a:lnTo>
                <a:lnTo>
                  <a:pt x="957255" y="476193"/>
                </a:lnTo>
                <a:lnTo>
                  <a:pt x="1033157" y="455691"/>
                </a:lnTo>
                <a:lnTo>
                  <a:pt x="1112552" y="434762"/>
                </a:lnTo>
                <a:lnTo>
                  <a:pt x="1195107" y="413029"/>
                </a:lnTo>
                <a:lnTo>
                  <a:pt x="1280716" y="390639"/>
                </a:lnTo>
                <a:lnTo>
                  <a:pt x="1369270" y="367739"/>
                </a:lnTo>
                <a:lnTo>
                  <a:pt x="1460664" y="344477"/>
                </a:lnTo>
                <a:lnTo>
                  <a:pt x="1554789" y="320999"/>
                </a:lnTo>
                <a:lnTo>
                  <a:pt x="1651539" y="297452"/>
                </a:lnTo>
                <a:lnTo>
                  <a:pt x="1750807" y="273984"/>
                </a:lnTo>
                <a:lnTo>
                  <a:pt x="1852486" y="250740"/>
                </a:lnTo>
                <a:lnTo>
                  <a:pt x="1956468" y="227869"/>
                </a:lnTo>
                <a:lnTo>
                  <a:pt x="2062647" y="205517"/>
                </a:lnTo>
                <a:lnTo>
                  <a:pt x="2170915" y="183831"/>
                </a:lnTo>
                <a:lnTo>
                  <a:pt x="2281166" y="162958"/>
                </a:lnTo>
                <a:lnTo>
                  <a:pt x="2393292" y="143045"/>
                </a:lnTo>
                <a:lnTo>
                  <a:pt x="2507186" y="124239"/>
                </a:lnTo>
                <a:lnTo>
                  <a:pt x="2622742" y="106687"/>
                </a:lnTo>
                <a:lnTo>
                  <a:pt x="2739851" y="90536"/>
                </a:lnTo>
                <a:lnTo>
                  <a:pt x="2858408" y="75933"/>
                </a:lnTo>
                <a:lnTo>
                  <a:pt x="2978305" y="63025"/>
                </a:lnTo>
                <a:lnTo>
                  <a:pt x="3099435" y="51958"/>
                </a:lnTo>
                <a:lnTo>
                  <a:pt x="3222451" y="42339"/>
                </a:lnTo>
                <a:lnTo>
                  <a:pt x="3347963" y="33678"/>
                </a:lnTo>
                <a:lnTo>
                  <a:pt x="3475855" y="25986"/>
                </a:lnTo>
                <a:lnTo>
                  <a:pt x="3606012" y="19272"/>
                </a:lnTo>
                <a:lnTo>
                  <a:pt x="3738318" y="13543"/>
                </a:lnTo>
                <a:lnTo>
                  <a:pt x="3872657" y="8809"/>
                </a:lnTo>
                <a:lnTo>
                  <a:pt x="4008913" y="5079"/>
                </a:lnTo>
                <a:lnTo>
                  <a:pt x="4146971" y="2361"/>
                </a:lnTo>
                <a:lnTo>
                  <a:pt x="4286715" y="665"/>
                </a:lnTo>
                <a:lnTo>
                  <a:pt x="4428029" y="0"/>
                </a:lnTo>
                <a:lnTo>
                  <a:pt x="4570798" y="373"/>
                </a:lnTo>
                <a:lnTo>
                  <a:pt x="4714905" y="1794"/>
                </a:lnTo>
                <a:lnTo>
                  <a:pt x="4860235" y="4273"/>
                </a:lnTo>
                <a:lnTo>
                  <a:pt x="5006673" y="7817"/>
                </a:lnTo>
                <a:lnTo>
                  <a:pt x="5154102" y="12436"/>
                </a:lnTo>
                <a:lnTo>
                  <a:pt x="5302407" y="18138"/>
                </a:lnTo>
                <a:lnTo>
                  <a:pt x="5451472" y="24932"/>
                </a:lnTo>
                <a:lnTo>
                  <a:pt x="5601181" y="32828"/>
                </a:lnTo>
                <a:lnTo>
                  <a:pt x="5751420" y="41834"/>
                </a:lnTo>
                <a:lnTo>
                  <a:pt x="5902071" y="51958"/>
                </a:lnTo>
                <a:lnTo>
                  <a:pt x="6057697" y="64195"/>
                </a:lnTo>
                <a:lnTo>
                  <a:pt x="6222037" y="79317"/>
                </a:lnTo>
                <a:lnTo>
                  <a:pt x="6393743" y="97004"/>
                </a:lnTo>
                <a:lnTo>
                  <a:pt x="6571465" y="116936"/>
                </a:lnTo>
                <a:lnTo>
                  <a:pt x="6753854" y="138791"/>
                </a:lnTo>
                <a:lnTo>
                  <a:pt x="6939559" y="162249"/>
                </a:lnTo>
                <a:lnTo>
                  <a:pt x="7127232" y="186989"/>
                </a:lnTo>
                <a:lnTo>
                  <a:pt x="7315524" y="212692"/>
                </a:lnTo>
                <a:lnTo>
                  <a:pt x="7503084" y="239035"/>
                </a:lnTo>
                <a:lnTo>
                  <a:pt x="7688564" y="265699"/>
                </a:lnTo>
                <a:lnTo>
                  <a:pt x="7870613" y="292364"/>
                </a:lnTo>
                <a:lnTo>
                  <a:pt x="8047884" y="318707"/>
                </a:lnTo>
                <a:lnTo>
                  <a:pt x="8219025" y="344409"/>
                </a:lnTo>
                <a:lnTo>
                  <a:pt x="8382689" y="369150"/>
                </a:lnTo>
                <a:lnTo>
                  <a:pt x="8537525" y="392608"/>
                </a:lnTo>
                <a:lnTo>
                  <a:pt x="8682184" y="414463"/>
                </a:lnTo>
                <a:lnTo>
                  <a:pt x="8815316" y="434394"/>
                </a:lnTo>
                <a:lnTo>
                  <a:pt x="8935573" y="452082"/>
                </a:lnTo>
                <a:lnTo>
                  <a:pt x="9041605" y="467204"/>
                </a:lnTo>
                <a:lnTo>
                  <a:pt x="9132062" y="479440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0" y="5651578"/>
            <a:ext cx="2980690" cy="1200785"/>
          </a:xfrm>
          <a:custGeom>
            <a:avLst/>
            <a:gdLst/>
            <a:ahLst/>
            <a:cxnLst/>
            <a:rect l="l" t="t" r="r" b="b"/>
            <a:pathLst>
              <a:path w="2980690" h="1200784">
                <a:moveTo>
                  <a:pt x="0" y="0"/>
                </a:moveTo>
                <a:lnTo>
                  <a:pt x="141723" y="64425"/>
                </a:lnTo>
                <a:lnTo>
                  <a:pt x="306968" y="139427"/>
                </a:lnTo>
                <a:lnTo>
                  <a:pt x="471756" y="213988"/>
                </a:lnTo>
                <a:lnTo>
                  <a:pt x="635856" y="287888"/>
                </a:lnTo>
                <a:lnTo>
                  <a:pt x="799039" y="360907"/>
                </a:lnTo>
                <a:lnTo>
                  <a:pt x="961075" y="432823"/>
                </a:lnTo>
                <a:lnTo>
                  <a:pt x="1121735" y="503417"/>
                </a:lnTo>
                <a:lnTo>
                  <a:pt x="1280790" y="572468"/>
                </a:lnTo>
                <a:lnTo>
                  <a:pt x="1438010" y="639756"/>
                </a:lnTo>
                <a:lnTo>
                  <a:pt x="1593165" y="705059"/>
                </a:lnTo>
                <a:lnTo>
                  <a:pt x="1746026" y="768159"/>
                </a:lnTo>
                <a:lnTo>
                  <a:pt x="1896364" y="828833"/>
                </a:lnTo>
                <a:lnTo>
                  <a:pt x="2043949" y="886862"/>
                </a:lnTo>
                <a:lnTo>
                  <a:pt x="2188552" y="942026"/>
                </a:lnTo>
                <a:lnTo>
                  <a:pt x="2329943" y="994103"/>
                </a:lnTo>
                <a:lnTo>
                  <a:pt x="2467893" y="1042874"/>
                </a:lnTo>
                <a:lnTo>
                  <a:pt x="2602172" y="1088118"/>
                </a:lnTo>
                <a:lnTo>
                  <a:pt x="2732550" y="1129614"/>
                </a:lnTo>
                <a:lnTo>
                  <a:pt x="2858799" y="1167143"/>
                </a:lnTo>
                <a:lnTo>
                  <a:pt x="2980690" y="1200483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0" y="5288618"/>
            <a:ext cx="9132570" cy="1463675"/>
          </a:xfrm>
          <a:custGeom>
            <a:avLst/>
            <a:gdLst/>
            <a:ahLst/>
            <a:cxnLst/>
            <a:rect l="l" t="t" r="r" b="b"/>
            <a:pathLst>
              <a:path w="9132570" h="1463675">
                <a:moveTo>
                  <a:pt x="0" y="0"/>
                </a:moveTo>
                <a:lnTo>
                  <a:pt x="74169" y="25880"/>
                </a:lnTo>
                <a:lnTo>
                  <a:pt x="117653" y="40978"/>
                </a:lnTo>
                <a:lnTo>
                  <a:pt x="161692" y="56177"/>
                </a:lnTo>
                <a:lnTo>
                  <a:pt x="206471" y="71509"/>
                </a:lnTo>
                <a:lnTo>
                  <a:pt x="252173" y="87009"/>
                </a:lnTo>
                <a:lnTo>
                  <a:pt x="298984" y="102709"/>
                </a:lnTo>
                <a:lnTo>
                  <a:pt x="347090" y="118643"/>
                </a:lnTo>
                <a:lnTo>
                  <a:pt x="396673" y="134845"/>
                </a:lnTo>
                <a:lnTo>
                  <a:pt x="447920" y="151348"/>
                </a:lnTo>
                <a:lnTo>
                  <a:pt x="501016" y="168185"/>
                </a:lnTo>
                <a:lnTo>
                  <a:pt x="556144" y="185390"/>
                </a:lnTo>
                <a:lnTo>
                  <a:pt x="613490" y="202997"/>
                </a:lnTo>
                <a:lnTo>
                  <a:pt x="673238" y="221038"/>
                </a:lnTo>
                <a:lnTo>
                  <a:pt x="735574" y="239547"/>
                </a:lnTo>
                <a:lnTo>
                  <a:pt x="800682" y="258558"/>
                </a:lnTo>
                <a:lnTo>
                  <a:pt x="868746" y="278104"/>
                </a:lnTo>
                <a:lnTo>
                  <a:pt x="939953" y="298219"/>
                </a:lnTo>
                <a:lnTo>
                  <a:pt x="1014486" y="318936"/>
                </a:lnTo>
                <a:lnTo>
                  <a:pt x="1092530" y="340288"/>
                </a:lnTo>
                <a:lnTo>
                  <a:pt x="1174332" y="362520"/>
                </a:lnTo>
                <a:lnTo>
                  <a:pt x="1259860" y="385804"/>
                </a:lnTo>
                <a:lnTo>
                  <a:pt x="1348891" y="410032"/>
                </a:lnTo>
                <a:lnTo>
                  <a:pt x="1441202" y="435097"/>
                </a:lnTo>
                <a:lnTo>
                  <a:pt x="1536571" y="460893"/>
                </a:lnTo>
                <a:lnTo>
                  <a:pt x="1634775" y="487312"/>
                </a:lnTo>
                <a:lnTo>
                  <a:pt x="1735591" y="514248"/>
                </a:lnTo>
                <a:lnTo>
                  <a:pt x="1838797" y="541594"/>
                </a:lnTo>
                <a:lnTo>
                  <a:pt x="1944170" y="569243"/>
                </a:lnTo>
                <a:lnTo>
                  <a:pt x="2051488" y="597088"/>
                </a:lnTo>
                <a:lnTo>
                  <a:pt x="2160527" y="625022"/>
                </a:lnTo>
                <a:lnTo>
                  <a:pt x="2271065" y="652938"/>
                </a:lnTo>
                <a:lnTo>
                  <a:pt x="2382880" y="680730"/>
                </a:lnTo>
                <a:lnTo>
                  <a:pt x="2495748" y="708290"/>
                </a:lnTo>
                <a:lnTo>
                  <a:pt x="2609448" y="735512"/>
                </a:lnTo>
                <a:lnTo>
                  <a:pt x="2723756" y="762288"/>
                </a:lnTo>
                <a:lnTo>
                  <a:pt x="2838450" y="788513"/>
                </a:lnTo>
                <a:lnTo>
                  <a:pt x="2953307" y="814078"/>
                </a:lnTo>
                <a:lnTo>
                  <a:pt x="3068104" y="838877"/>
                </a:lnTo>
                <a:lnTo>
                  <a:pt x="3182620" y="862804"/>
                </a:lnTo>
                <a:lnTo>
                  <a:pt x="3298382" y="886292"/>
                </a:lnTo>
                <a:lnTo>
                  <a:pt x="3416864" y="909816"/>
                </a:lnTo>
                <a:lnTo>
                  <a:pt x="3537759" y="933322"/>
                </a:lnTo>
                <a:lnTo>
                  <a:pt x="3660760" y="956758"/>
                </a:lnTo>
                <a:lnTo>
                  <a:pt x="3785560" y="980069"/>
                </a:lnTo>
                <a:lnTo>
                  <a:pt x="3911851" y="1003202"/>
                </a:lnTo>
                <a:lnTo>
                  <a:pt x="4039327" y="1026103"/>
                </a:lnTo>
                <a:lnTo>
                  <a:pt x="4167680" y="1048720"/>
                </a:lnTo>
                <a:lnTo>
                  <a:pt x="4296604" y="1070998"/>
                </a:lnTo>
                <a:lnTo>
                  <a:pt x="4425791" y="1092885"/>
                </a:lnTo>
                <a:lnTo>
                  <a:pt x="4554934" y="1114326"/>
                </a:lnTo>
                <a:lnTo>
                  <a:pt x="4683726" y="1135268"/>
                </a:lnTo>
                <a:lnTo>
                  <a:pt x="4811860" y="1155658"/>
                </a:lnTo>
                <a:lnTo>
                  <a:pt x="4939029" y="1175443"/>
                </a:lnTo>
                <a:lnTo>
                  <a:pt x="5064926" y="1194568"/>
                </a:lnTo>
                <a:lnTo>
                  <a:pt x="5189244" y="1212981"/>
                </a:lnTo>
                <a:lnTo>
                  <a:pt x="5311675" y="1230628"/>
                </a:lnTo>
                <a:lnTo>
                  <a:pt x="5431913" y="1247455"/>
                </a:lnTo>
                <a:lnTo>
                  <a:pt x="5549651" y="1263409"/>
                </a:lnTo>
                <a:lnTo>
                  <a:pt x="5664581" y="1278437"/>
                </a:lnTo>
                <a:lnTo>
                  <a:pt x="5778382" y="1292559"/>
                </a:lnTo>
                <a:lnTo>
                  <a:pt x="5892781" y="1305855"/>
                </a:lnTo>
                <a:lnTo>
                  <a:pt x="6007483" y="1318363"/>
                </a:lnTo>
                <a:lnTo>
                  <a:pt x="6122195" y="1330116"/>
                </a:lnTo>
                <a:lnTo>
                  <a:pt x="6236622" y="1341151"/>
                </a:lnTo>
                <a:lnTo>
                  <a:pt x="6350471" y="1351503"/>
                </a:lnTo>
                <a:lnTo>
                  <a:pt x="6463447" y="1361208"/>
                </a:lnTo>
                <a:lnTo>
                  <a:pt x="6575256" y="1370301"/>
                </a:lnTo>
                <a:lnTo>
                  <a:pt x="6685604" y="1378819"/>
                </a:lnTo>
                <a:lnTo>
                  <a:pt x="6794198" y="1386796"/>
                </a:lnTo>
                <a:lnTo>
                  <a:pt x="6900743" y="1394268"/>
                </a:lnTo>
                <a:lnTo>
                  <a:pt x="7004945" y="1401272"/>
                </a:lnTo>
                <a:lnTo>
                  <a:pt x="7106510" y="1407842"/>
                </a:lnTo>
                <a:lnTo>
                  <a:pt x="7205144" y="1414014"/>
                </a:lnTo>
                <a:lnTo>
                  <a:pt x="7300553" y="1419825"/>
                </a:lnTo>
                <a:lnTo>
                  <a:pt x="7392443" y="1425308"/>
                </a:lnTo>
                <a:lnTo>
                  <a:pt x="7480520" y="1430501"/>
                </a:lnTo>
                <a:lnTo>
                  <a:pt x="7564490" y="1435438"/>
                </a:lnTo>
                <a:lnTo>
                  <a:pt x="7644059" y="1440156"/>
                </a:lnTo>
                <a:lnTo>
                  <a:pt x="7718933" y="1444690"/>
                </a:lnTo>
                <a:lnTo>
                  <a:pt x="7788751" y="1448823"/>
                </a:lnTo>
                <a:lnTo>
                  <a:pt x="7853548" y="1452343"/>
                </a:lnTo>
                <a:lnTo>
                  <a:pt x="7913674" y="1455290"/>
                </a:lnTo>
                <a:lnTo>
                  <a:pt x="7969481" y="1457705"/>
                </a:lnTo>
                <a:lnTo>
                  <a:pt x="8021321" y="1459626"/>
                </a:lnTo>
                <a:lnTo>
                  <a:pt x="8069547" y="1461095"/>
                </a:lnTo>
                <a:lnTo>
                  <a:pt x="8114508" y="1462151"/>
                </a:lnTo>
                <a:lnTo>
                  <a:pt x="8156558" y="1462835"/>
                </a:lnTo>
                <a:lnTo>
                  <a:pt x="8196048" y="1463186"/>
                </a:lnTo>
                <a:lnTo>
                  <a:pt x="8233330" y="1463244"/>
                </a:lnTo>
                <a:lnTo>
                  <a:pt x="8268756" y="1463051"/>
                </a:lnTo>
                <a:lnTo>
                  <a:pt x="8335444" y="1462066"/>
                </a:lnTo>
                <a:lnTo>
                  <a:pt x="8398928" y="1460554"/>
                </a:lnTo>
                <a:lnTo>
                  <a:pt x="8462022" y="1458833"/>
                </a:lnTo>
                <a:lnTo>
                  <a:pt x="8494301" y="1457995"/>
                </a:lnTo>
                <a:lnTo>
                  <a:pt x="8527539" y="1457226"/>
                </a:lnTo>
                <a:lnTo>
                  <a:pt x="8562086" y="1456564"/>
                </a:lnTo>
                <a:lnTo>
                  <a:pt x="8596919" y="1455883"/>
                </a:lnTo>
                <a:lnTo>
                  <a:pt x="8663717" y="1454022"/>
                </a:lnTo>
                <a:lnTo>
                  <a:pt x="8727029" y="1451554"/>
                </a:lnTo>
                <a:lnTo>
                  <a:pt x="8787264" y="1448552"/>
                </a:lnTo>
                <a:lnTo>
                  <a:pt x="8844832" y="1445088"/>
                </a:lnTo>
                <a:lnTo>
                  <a:pt x="8900142" y="1441231"/>
                </a:lnTo>
                <a:lnTo>
                  <a:pt x="8953602" y="1437054"/>
                </a:lnTo>
                <a:lnTo>
                  <a:pt x="9005623" y="1432628"/>
                </a:lnTo>
                <a:lnTo>
                  <a:pt x="9056613" y="1428025"/>
                </a:lnTo>
                <a:lnTo>
                  <a:pt x="9106982" y="1423315"/>
                </a:lnTo>
                <a:lnTo>
                  <a:pt x="9132062" y="1420943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137536" y="5137581"/>
            <a:ext cx="6976109" cy="1714500"/>
          </a:xfrm>
          <a:custGeom>
            <a:avLst/>
            <a:gdLst/>
            <a:ahLst/>
            <a:cxnLst/>
            <a:rect l="l" t="t" r="r" b="b"/>
            <a:pathLst>
              <a:path w="6976109" h="1714500">
                <a:moveTo>
                  <a:pt x="0" y="1714480"/>
                </a:moveTo>
                <a:lnTo>
                  <a:pt x="48751" y="1659572"/>
                </a:lnTo>
                <a:lnTo>
                  <a:pt x="97858" y="1604752"/>
                </a:lnTo>
                <a:lnTo>
                  <a:pt x="147676" y="1550111"/>
                </a:lnTo>
                <a:lnTo>
                  <a:pt x="198562" y="1495737"/>
                </a:lnTo>
                <a:lnTo>
                  <a:pt x="250872" y="1441719"/>
                </a:lnTo>
                <a:lnTo>
                  <a:pt x="304961" y="1388146"/>
                </a:lnTo>
                <a:lnTo>
                  <a:pt x="332784" y="1361555"/>
                </a:lnTo>
                <a:lnTo>
                  <a:pt x="361185" y="1335109"/>
                </a:lnTo>
                <a:lnTo>
                  <a:pt x="390209" y="1308818"/>
                </a:lnTo>
                <a:lnTo>
                  <a:pt x="419900" y="1282695"/>
                </a:lnTo>
                <a:lnTo>
                  <a:pt x="450303" y="1256750"/>
                </a:lnTo>
                <a:lnTo>
                  <a:pt x="481462" y="1230995"/>
                </a:lnTo>
                <a:lnTo>
                  <a:pt x="513422" y="1205440"/>
                </a:lnTo>
                <a:lnTo>
                  <a:pt x="546226" y="1180097"/>
                </a:lnTo>
                <a:lnTo>
                  <a:pt x="580109" y="1154766"/>
                </a:lnTo>
                <a:lnTo>
                  <a:pt x="615165" y="1129281"/>
                </a:lnTo>
                <a:lnTo>
                  <a:pt x="651293" y="1103695"/>
                </a:lnTo>
                <a:lnTo>
                  <a:pt x="688389" y="1078062"/>
                </a:lnTo>
                <a:lnTo>
                  <a:pt x="726352" y="1052434"/>
                </a:lnTo>
                <a:lnTo>
                  <a:pt x="765079" y="1026866"/>
                </a:lnTo>
                <a:lnTo>
                  <a:pt x="804467" y="1001411"/>
                </a:lnTo>
                <a:lnTo>
                  <a:pt x="844414" y="976122"/>
                </a:lnTo>
                <a:lnTo>
                  <a:pt x="884818" y="951053"/>
                </a:lnTo>
                <a:lnTo>
                  <a:pt x="925576" y="926257"/>
                </a:lnTo>
                <a:lnTo>
                  <a:pt x="966584" y="901787"/>
                </a:lnTo>
                <a:lnTo>
                  <a:pt x="1007742" y="877698"/>
                </a:lnTo>
                <a:lnTo>
                  <a:pt x="1048947" y="854042"/>
                </a:lnTo>
                <a:lnTo>
                  <a:pt x="1090095" y="830873"/>
                </a:lnTo>
                <a:lnTo>
                  <a:pt x="1131085" y="808245"/>
                </a:lnTo>
                <a:lnTo>
                  <a:pt x="1171814" y="786210"/>
                </a:lnTo>
                <a:lnTo>
                  <a:pt x="1212180" y="764823"/>
                </a:lnTo>
                <a:lnTo>
                  <a:pt x="1252079" y="744136"/>
                </a:lnTo>
                <a:lnTo>
                  <a:pt x="1291410" y="724203"/>
                </a:lnTo>
                <a:lnTo>
                  <a:pt x="1330071" y="705078"/>
                </a:lnTo>
                <a:lnTo>
                  <a:pt x="1367654" y="686881"/>
                </a:lnTo>
                <a:lnTo>
                  <a:pt x="1403963" y="669643"/>
                </a:lnTo>
                <a:lnTo>
                  <a:pt x="1439206" y="653284"/>
                </a:lnTo>
                <a:lnTo>
                  <a:pt x="1507335" y="622880"/>
                </a:lnTo>
                <a:lnTo>
                  <a:pt x="1573715" y="595031"/>
                </a:lnTo>
                <a:lnTo>
                  <a:pt x="1640020" y="569095"/>
                </a:lnTo>
                <a:lnTo>
                  <a:pt x="1707927" y="544431"/>
                </a:lnTo>
                <a:lnTo>
                  <a:pt x="1779110" y="520398"/>
                </a:lnTo>
                <a:lnTo>
                  <a:pt x="1816453" y="508418"/>
                </a:lnTo>
                <a:lnTo>
                  <a:pt x="1855243" y="496356"/>
                </a:lnTo>
                <a:lnTo>
                  <a:pt x="1895690" y="484131"/>
                </a:lnTo>
                <a:lnTo>
                  <a:pt x="1938002" y="471663"/>
                </a:lnTo>
                <a:lnTo>
                  <a:pt x="1982390" y="458873"/>
                </a:lnTo>
                <a:lnTo>
                  <a:pt x="2029062" y="445679"/>
                </a:lnTo>
                <a:lnTo>
                  <a:pt x="2078227" y="432003"/>
                </a:lnTo>
                <a:lnTo>
                  <a:pt x="2130698" y="417772"/>
                </a:lnTo>
                <a:lnTo>
                  <a:pt x="2186898" y="403058"/>
                </a:lnTo>
                <a:lnTo>
                  <a:pt x="2246399" y="387943"/>
                </a:lnTo>
                <a:lnTo>
                  <a:pt x="2308775" y="372505"/>
                </a:lnTo>
                <a:lnTo>
                  <a:pt x="2373598" y="356825"/>
                </a:lnTo>
                <a:lnTo>
                  <a:pt x="2440440" y="340983"/>
                </a:lnTo>
                <a:lnTo>
                  <a:pt x="2508873" y="325058"/>
                </a:lnTo>
                <a:lnTo>
                  <a:pt x="2578471" y="309130"/>
                </a:lnTo>
                <a:lnTo>
                  <a:pt x="2648806" y="293280"/>
                </a:lnTo>
                <a:lnTo>
                  <a:pt x="2719451" y="277587"/>
                </a:lnTo>
                <a:lnTo>
                  <a:pt x="2789977" y="262131"/>
                </a:lnTo>
                <a:lnTo>
                  <a:pt x="2859957" y="246992"/>
                </a:lnTo>
                <a:lnTo>
                  <a:pt x="2928965" y="232251"/>
                </a:lnTo>
                <a:lnTo>
                  <a:pt x="2996572" y="217986"/>
                </a:lnTo>
                <a:lnTo>
                  <a:pt x="3062351" y="204278"/>
                </a:lnTo>
                <a:lnTo>
                  <a:pt x="3125874" y="191207"/>
                </a:lnTo>
                <a:lnTo>
                  <a:pt x="3186714" y="178852"/>
                </a:lnTo>
                <a:lnTo>
                  <a:pt x="3244444" y="167295"/>
                </a:lnTo>
                <a:lnTo>
                  <a:pt x="3298636" y="156613"/>
                </a:lnTo>
                <a:lnTo>
                  <a:pt x="3348863" y="146888"/>
                </a:lnTo>
                <a:lnTo>
                  <a:pt x="3394992" y="138151"/>
                </a:lnTo>
                <a:lnTo>
                  <a:pt x="3437432" y="130298"/>
                </a:lnTo>
                <a:lnTo>
                  <a:pt x="3476560" y="123261"/>
                </a:lnTo>
                <a:lnTo>
                  <a:pt x="3546395" y="111372"/>
                </a:lnTo>
                <a:lnTo>
                  <a:pt x="3607529" y="101947"/>
                </a:lnTo>
                <a:lnTo>
                  <a:pt x="3662990" y="94453"/>
                </a:lnTo>
                <a:lnTo>
                  <a:pt x="3715808" y="88353"/>
                </a:lnTo>
                <a:lnTo>
                  <a:pt x="3769014" y="83114"/>
                </a:lnTo>
                <a:lnTo>
                  <a:pt x="3825636" y="78201"/>
                </a:lnTo>
                <a:lnTo>
                  <a:pt x="3888705" y="73078"/>
                </a:lnTo>
                <a:lnTo>
                  <a:pt x="3923604" y="70270"/>
                </a:lnTo>
                <a:lnTo>
                  <a:pt x="3961251" y="67210"/>
                </a:lnTo>
                <a:lnTo>
                  <a:pt x="4002024" y="63830"/>
                </a:lnTo>
                <a:lnTo>
                  <a:pt x="4045663" y="60255"/>
                </a:lnTo>
                <a:lnTo>
                  <a:pt x="4091547" y="56662"/>
                </a:lnTo>
                <a:lnTo>
                  <a:pt x="4139452" y="53066"/>
                </a:lnTo>
                <a:lnTo>
                  <a:pt x="4189154" y="49480"/>
                </a:lnTo>
                <a:lnTo>
                  <a:pt x="4240432" y="45917"/>
                </a:lnTo>
                <a:lnTo>
                  <a:pt x="4293062" y="42391"/>
                </a:lnTo>
                <a:lnTo>
                  <a:pt x="4346821" y="38915"/>
                </a:lnTo>
                <a:lnTo>
                  <a:pt x="4401486" y="35502"/>
                </a:lnTo>
                <a:lnTo>
                  <a:pt x="4456834" y="32166"/>
                </a:lnTo>
                <a:lnTo>
                  <a:pt x="4512643" y="28921"/>
                </a:lnTo>
                <a:lnTo>
                  <a:pt x="4568688" y="25779"/>
                </a:lnTo>
                <a:lnTo>
                  <a:pt x="4624748" y="22755"/>
                </a:lnTo>
                <a:lnTo>
                  <a:pt x="4680599" y="19862"/>
                </a:lnTo>
                <a:lnTo>
                  <a:pt x="4736018" y="17112"/>
                </a:lnTo>
                <a:lnTo>
                  <a:pt x="4790783" y="14520"/>
                </a:lnTo>
                <a:lnTo>
                  <a:pt x="4844670" y="12099"/>
                </a:lnTo>
                <a:lnTo>
                  <a:pt x="4897456" y="9863"/>
                </a:lnTo>
                <a:lnTo>
                  <a:pt x="4948918" y="7824"/>
                </a:lnTo>
                <a:lnTo>
                  <a:pt x="4998833" y="5997"/>
                </a:lnTo>
                <a:lnTo>
                  <a:pt x="5046980" y="4394"/>
                </a:lnTo>
                <a:lnTo>
                  <a:pt x="5095696" y="3053"/>
                </a:lnTo>
                <a:lnTo>
                  <a:pt x="5147061" y="1987"/>
                </a:lnTo>
                <a:lnTo>
                  <a:pt x="5200520" y="1173"/>
                </a:lnTo>
                <a:lnTo>
                  <a:pt x="5255515" y="590"/>
                </a:lnTo>
                <a:lnTo>
                  <a:pt x="5311489" y="215"/>
                </a:lnTo>
                <a:lnTo>
                  <a:pt x="5367886" y="26"/>
                </a:lnTo>
                <a:lnTo>
                  <a:pt x="5424149" y="0"/>
                </a:lnTo>
                <a:lnTo>
                  <a:pt x="5479722" y="115"/>
                </a:lnTo>
                <a:lnTo>
                  <a:pt x="5534048" y="349"/>
                </a:lnTo>
                <a:lnTo>
                  <a:pt x="5586571" y="679"/>
                </a:lnTo>
                <a:lnTo>
                  <a:pt x="5636733" y="1084"/>
                </a:lnTo>
                <a:lnTo>
                  <a:pt x="5683978" y="1541"/>
                </a:lnTo>
                <a:lnTo>
                  <a:pt x="5727750" y="2028"/>
                </a:lnTo>
                <a:lnTo>
                  <a:pt x="5767491" y="2522"/>
                </a:lnTo>
                <a:lnTo>
                  <a:pt x="5832656" y="3443"/>
                </a:lnTo>
                <a:lnTo>
                  <a:pt x="5875021" y="4127"/>
                </a:lnTo>
                <a:lnTo>
                  <a:pt x="5890133" y="4394"/>
                </a:lnTo>
                <a:lnTo>
                  <a:pt x="6495795" y="4394"/>
                </a:lnTo>
                <a:lnTo>
                  <a:pt x="6545800" y="5858"/>
                </a:lnTo>
                <a:lnTo>
                  <a:pt x="6594611" y="7815"/>
                </a:lnTo>
                <a:lnTo>
                  <a:pt x="6641873" y="10156"/>
                </a:lnTo>
                <a:lnTo>
                  <a:pt x="6687232" y="12772"/>
                </a:lnTo>
                <a:lnTo>
                  <a:pt x="6730333" y="15554"/>
                </a:lnTo>
                <a:lnTo>
                  <a:pt x="6770820" y="18394"/>
                </a:lnTo>
                <a:lnTo>
                  <a:pt x="6825872" y="22521"/>
                </a:lnTo>
                <a:lnTo>
                  <a:pt x="6858272" y="25027"/>
                </a:lnTo>
                <a:lnTo>
                  <a:pt x="6873047" y="26165"/>
                </a:lnTo>
                <a:lnTo>
                  <a:pt x="6886814" y="27208"/>
                </a:lnTo>
                <a:lnTo>
                  <a:pt x="6899529" y="28143"/>
                </a:lnTo>
                <a:lnTo>
                  <a:pt x="6919115" y="29588"/>
                </a:lnTo>
                <a:lnTo>
                  <a:pt x="6958378" y="33022"/>
                </a:lnTo>
                <a:lnTo>
                  <a:pt x="6971254" y="36623"/>
                </a:lnTo>
                <a:lnTo>
                  <a:pt x="6975997" y="38162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099561" y="2750057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054" y="0"/>
                </a:moveTo>
                <a:lnTo>
                  <a:pt x="3937" y="402970"/>
                </a:lnTo>
                <a:lnTo>
                  <a:pt x="0" y="1202181"/>
                </a:lnTo>
                <a:lnTo>
                  <a:pt x="700532" y="1606677"/>
                </a:lnTo>
                <a:lnTo>
                  <a:pt x="1390777" y="1203705"/>
                </a:lnTo>
                <a:lnTo>
                  <a:pt x="1394587" y="404367"/>
                </a:lnTo>
                <a:lnTo>
                  <a:pt x="69405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099561" y="2750057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0"/>
                </a:moveTo>
                <a:lnTo>
                  <a:pt x="694054" y="0"/>
                </a:lnTo>
                <a:lnTo>
                  <a:pt x="1394587" y="404367"/>
                </a:lnTo>
                <a:lnTo>
                  <a:pt x="1390777" y="1203705"/>
                </a:lnTo>
                <a:lnTo>
                  <a:pt x="700532" y="1606677"/>
                </a:lnTo>
                <a:lnTo>
                  <a:pt x="0" y="1202181"/>
                </a:lnTo>
                <a:lnTo>
                  <a:pt x="3937" y="40297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823461" y="4016883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1"/>
                </a:moveTo>
                <a:lnTo>
                  <a:pt x="694054" y="0"/>
                </a:lnTo>
                <a:lnTo>
                  <a:pt x="1394587" y="404368"/>
                </a:lnTo>
                <a:lnTo>
                  <a:pt x="1390777" y="1203706"/>
                </a:lnTo>
                <a:lnTo>
                  <a:pt x="700532" y="1606651"/>
                </a:lnTo>
                <a:lnTo>
                  <a:pt x="0" y="1202182"/>
                </a:lnTo>
                <a:lnTo>
                  <a:pt x="3937" y="40297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832986" y="1483233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054" y="0"/>
                </a:moveTo>
                <a:lnTo>
                  <a:pt x="3937" y="402970"/>
                </a:lnTo>
                <a:lnTo>
                  <a:pt x="0" y="1202181"/>
                </a:lnTo>
                <a:lnTo>
                  <a:pt x="700532" y="1606677"/>
                </a:lnTo>
                <a:lnTo>
                  <a:pt x="1390777" y="1203705"/>
                </a:lnTo>
                <a:lnTo>
                  <a:pt x="1394587" y="404367"/>
                </a:lnTo>
                <a:lnTo>
                  <a:pt x="69405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832986" y="1483233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0"/>
                </a:moveTo>
                <a:lnTo>
                  <a:pt x="694054" y="0"/>
                </a:lnTo>
                <a:lnTo>
                  <a:pt x="1394587" y="404367"/>
                </a:lnTo>
                <a:lnTo>
                  <a:pt x="1390777" y="1203705"/>
                </a:lnTo>
                <a:lnTo>
                  <a:pt x="700532" y="1606677"/>
                </a:lnTo>
                <a:lnTo>
                  <a:pt x="0" y="1202181"/>
                </a:lnTo>
                <a:lnTo>
                  <a:pt x="3937" y="40297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080511" y="216408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054" y="0"/>
                </a:moveTo>
                <a:lnTo>
                  <a:pt x="3937" y="402971"/>
                </a:lnTo>
                <a:lnTo>
                  <a:pt x="0" y="1202182"/>
                </a:lnTo>
                <a:lnTo>
                  <a:pt x="700532" y="1606677"/>
                </a:lnTo>
                <a:lnTo>
                  <a:pt x="1390777" y="1203706"/>
                </a:lnTo>
                <a:lnTo>
                  <a:pt x="1394587" y="404368"/>
                </a:lnTo>
                <a:lnTo>
                  <a:pt x="69405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080511" y="216408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1"/>
                </a:moveTo>
                <a:lnTo>
                  <a:pt x="694054" y="0"/>
                </a:lnTo>
                <a:lnTo>
                  <a:pt x="1394587" y="404368"/>
                </a:lnTo>
                <a:lnTo>
                  <a:pt x="1390777" y="1203706"/>
                </a:lnTo>
                <a:lnTo>
                  <a:pt x="700532" y="1606677"/>
                </a:lnTo>
                <a:lnTo>
                  <a:pt x="0" y="1202182"/>
                </a:lnTo>
                <a:lnTo>
                  <a:pt x="3937" y="40297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566411" y="5274183"/>
            <a:ext cx="1395095" cy="1584325"/>
          </a:xfrm>
          <a:custGeom>
            <a:avLst/>
            <a:gdLst/>
            <a:ahLst/>
            <a:cxnLst/>
            <a:rect l="l" t="t" r="r" b="b"/>
            <a:pathLst>
              <a:path w="1395095" h="1584325">
                <a:moveTo>
                  <a:pt x="694054" y="0"/>
                </a:moveTo>
                <a:lnTo>
                  <a:pt x="3937" y="402958"/>
                </a:lnTo>
                <a:lnTo>
                  <a:pt x="0" y="1202220"/>
                </a:lnTo>
                <a:lnTo>
                  <a:pt x="660966" y="1583815"/>
                </a:lnTo>
                <a:lnTo>
                  <a:pt x="739656" y="1583815"/>
                </a:lnTo>
                <a:lnTo>
                  <a:pt x="1390777" y="1203667"/>
                </a:lnTo>
                <a:lnTo>
                  <a:pt x="1394587" y="404406"/>
                </a:lnTo>
                <a:lnTo>
                  <a:pt x="69405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570348" y="5274183"/>
            <a:ext cx="1390650" cy="1584325"/>
          </a:xfrm>
          <a:custGeom>
            <a:avLst/>
            <a:gdLst/>
            <a:ahLst/>
            <a:cxnLst/>
            <a:rect l="l" t="t" r="r" b="b"/>
            <a:pathLst>
              <a:path w="1390650" h="1584325">
                <a:moveTo>
                  <a:pt x="0" y="402958"/>
                </a:moveTo>
                <a:lnTo>
                  <a:pt x="690117" y="0"/>
                </a:lnTo>
                <a:lnTo>
                  <a:pt x="1390650" y="404406"/>
                </a:lnTo>
                <a:lnTo>
                  <a:pt x="1386839" y="1203667"/>
                </a:lnTo>
                <a:lnTo>
                  <a:pt x="735719" y="158381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566411" y="5677141"/>
            <a:ext cx="688340" cy="1181100"/>
          </a:xfrm>
          <a:custGeom>
            <a:avLst/>
            <a:gdLst/>
            <a:ahLst/>
            <a:cxnLst/>
            <a:rect l="l" t="t" r="r" b="b"/>
            <a:pathLst>
              <a:path w="688339" h="1181100">
                <a:moveTo>
                  <a:pt x="660966" y="1180857"/>
                </a:moveTo>
                <a:lnTo>
                  <a:pt x="0" y="799261"/>
                </a:lnTo>
                <a:lnTo>
                  <a:pt x="3937" y="0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0" y="4007358"/>
            <a:ext cx="798830" cy="1607185"/>
          </a:xfrm>
          <a:custGeom>
            <a:avLst/>
            <a:gdLst/>
            <a:ahLst/>
            <a:cxnLst/>
            <a:rect l="l" t="t" r="r" b="b"/>
            <a:pathLst>
              <a:path w="798830" h="1607185">
                <a:moveTo>
                  <a:pt x="97966" y="0"/>
                </a:moveTo>
                <a:lnTo>
                  <a:pt x="0" y="60762"/>
                </a:lnTo>
                <a:lnTo>
                  <a:pt x="36" y="1545971"/>
                </a:lnTo>
                <a:lnTo>
                  <a:pt x="104362" y="1606651"/>
                </a:lnTo>
                <a:lnTo>
                  <a:pt x="794588" y="1203706"/>
                </a:lnTo>
                <a:lnTo>
                  <a:pt x="798474" y="404368"/>
                </a:lnTo>
                <a:lnTo>
                  <a:pt x="9796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0" y="4007358"/>
            <a:ext cx="798830" cy="1607185"/>
          </a:xfrm>
          <a:custGeom>
            <a:avLst/>
            <a:gdLst/>
            <a:ahLst/>
            <a:cxnLst/>
            <a:rect l="l" t="t" r="r" b="b"/>
            <a:pathLst>
              <a:path w="798830" h="1607185">
                <a:moveTo>
                  <a:pt x="0" y="60762"/>
                </a:moveTo>
                <a:lnTo>
                  <a:pt x="97966" y="0"/>
                </a:lnTo>
                <a:lnTo>
                  <a:pt x="798474" y="404368"/>
                </a:lnTo>
                <a:lnTo>
                  <a:pt x="794588" y="1203706"/>
                </a:lnTo>
                <a:lnTo>
                  <a:pt x="104362" y="1606651"/>
                </a:lnTo>
                <a:lnTo>
                  <a:pt x="36" y="1545971"/>
                </a:lnTo>
                <a:lnTo>
                  <a:pt x="0" y="1530273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31635" y="5293233"/>
            <a:ext cx="1391285" cy="1565275"/>
          </a:xfrm>
          <a:custGeom>
            <a:avLst/>
            <a:gdLst/>
            <a:ahLst/>
            <a:cxnLst/>
            <a:rect l="l" t="t" r="r" b="b"/>
            <a:pathLst>
              <a:path w="1391285" h="1565275">
                <a:moveTo>
                  <a:pt x="0" y="402958"/>
                </a:moveTo>
                <a:lnTo>
                  <a:pt x="690232" y="0"/>
                </a:lnTo>
                <a:lnTo>
                  <a:pt x="1390713" y="404406"/>
                </a:lnTo>
                <a:lnTo>
                  <a:pt x="1386903" y="1203667"/>
                </a:lnTo>
                <a:lnTo>
                  <a:pt x="768389" y="156476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27749" y="5696191"/>
            <a:ext cx="628015" cy="1162050"/>
          </a:xfrm>
          <a:custGeom>
            <a:avLst/>
            <a:gdLst/>
            <a:ahLst/>
            <a:cxnLst/>
            <a:rect l="l" t="t" r="r" b="b"/>
            <a:pathLst>
              <a:path w="628015" h="1162050">
                <a:moveTo>
                  <a:pt x="627958" y="1161807"/>
                </a:moveTo>
                <a:lnTo>
                  <a:pt x="0" y="799261"/>
                </a:lnTo>
                <a:lnTo>
                  <a:pt x="3886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56324" y="2740532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118" y="0"/>
                </a:moveTo>
                <a:lnTo>
                  <a:pt x="3886" y="402970"/>
                </a:lnTo>
                <a:lnTo>
                  <a:pt x="0" y="1202181"/>
                </a:lnTo>
                <a:lnTo>
                  <a:pt x="700519" y="1606677"/>
                </a:lnTo>
                <a:lnTo>
                  <a:pt x="1390789" y="1203705"/>
                </a:lnTo>
                <a:lnTo>
                  <a:pt x="1394599" y="404367"/>
                </a:lnTo>
                <a:lnTo>
                  <a:pt x="6941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56324" y="2740532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886" y="402970"/>
                </a:moveTo>
                <a:lnTo>
                  <a:pt x="694118" y="0"/>
                </a:lnTo>
                <a:lnTo>
                  <a:pt x="1394599" y="404367"/>
                </a:lnTo>
                <a:lnTo>
                  <a:pt x="1390789" y="1203705"/>
                </a:lnTo>
                <a:lnTo>
                  <a:pt x="700519" y="1606677"/>
                </a:lnTo>
                <a:lnTo>
                  <a:pt x="0" y="1202181"/>
                </a:lnTo>
                <a:lnTo>
                  <a:pt x="3886" y="40297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880224" y="4016883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886" y="402971"/>
                </a:moveTo>
                <a:lnTo>
                  <a:pt x="694067" y="0"/>
                </a:lnTo>
                <a:lnTo>
                  <a:pt x="1394599" y="404368"/>
                </a:lnTo>
                <a:lnTo>
                  <a:pt x="1390789" y="1203706"/>
                </a:lnTo>
                <a:lnTo>
                  <a:pt x="700544" y="1606651"/>
                </a:lnTo>
                <a:lnTo>
                  <a:pt x="0" y="1202182"/>
                </a:lnTo>
                <a:lnTo>
                  <a:pt x="3886" y="40297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617599" y="5302758"/>
            <a:ext cx="1390650" cy="1555750"/>
          </a:xfrm>
          <a:custGeom>
            <a:avLst/>
            <a:gdLst/>
            <a:ahLst/>
            <a:cxnLst/>
            <a:rect l="l" t="t" r="r" b="b"/>
            <a:pathLst>
              <a:path w="1390650" h="1555750">
                <a:moveTo>
                  <a:pt x="0" y="402958"/>
                </a:moveTo>
                <a:lnTo>
                  <a:pt x="690118" y="0"/>
                </a:lnTo>
                <a:lnTo>
                  <a:pt x="1390650" y="404406"/>
                </a:lnTo>
                <a:lnTo>
                  <a:pt x="1386839" y="1203667"/>
                </a:lnTo>
                <a:lnTo>
                  <a:pt x="784663" y="155524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613661" y="5705716"/>
            <a:ext cx="611505" cy="1152525"/>
          </a:xfrm>
          <a:custGeom>
            <a:avLst/>
            <a:gdLst/>
            <a:ahLst/>
            <a:cxnLst/>
            <a:rect l="l" t="t" r="r" b="b"/>
            <a:pathLst>
              <a:path w="611505" h="1152525">
                <a:moveTo>
                  <a:pt x="611471" y="1152282"/>
                </a:moveTo>
                <a:lnTo>
                  <a:pt x="0" y="799261"/>
                </a:lnTo>
                <a:lnTo>
                  <a:pt x="393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632711" y="2750057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055" y="0"/>
                </a:moveTo>
                <a:lnTo>
                  <a:pt x="3937" y="402970"/>
                </a:lnTo>
                <a:lnTo>
                  <a:pt x="0" y="1202181"/>
                </a:lnTo>
                <a:lnTo>
                  <a:pt x="700532" y="1606677"/>
                </a:lnTo>
                <a:lnTo>
                  <a:pt x="1390777" y="1203705"/>
                </a:lnTo>
                <a:lnTo>
                  <a:pt x="1394587" y="404367"/>
                </a:lnTo>
                <a:lnTo>
                  <a:pt x="6940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632711" y="2750057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0"/>
                </a:moveTo>
                <a:lnTo>
                  <a:pt x="694055" y="0"/>
                </a:lnTo>
                <a:lnTo>
                  <a:pt x="1394587" y="404367"/>
                </a:lnTo>
                <a:lnTo>
                  <a:pt x="1390777" y="1203705"/>
                </a:lnTo>
                <a:lnTo>
                  <a:pt x="700532" y="1606677"/>
                </a:lnTo>
                <a:lnTo>
                  <a:pt x="0" y="1202181"/>
                </a:lnTo>
                <a:lnTo>
                  <a:pt x="3937" y="40297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899274" y="1454658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886" y="402970"/>
                </a:moveTo>
                <a:lnTo>
                  <a:pt x="694067" y="0"/>
                </a:lnTo>
                <a:lnTo>
                  <a:pt x="1394599" y="404367"/>
                </a:lnTo>
                <a:lnTo>
                  <a:pt x="1390789" y="1203705"/>
                </a:lnTo>
                <a:lnTo>
                  <a:pt x="700544" y="1606677"/>
                </a:lnTo>
                <a:lnTo>
                  <a:pt x="0" y="1202181"/>
                </a:lnTo>
                <a:lnTo>
                  <a:pt x="3886" y="40297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909561" y="4035933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055" y="0"/>
                </a:moveTo>
                <a:lnTo>
                  <a:pt x="3937" y="402971"/>
                </a:lnTo>
                <a:lnTo>
                  <a:pt x="0" y="1202182"/>
                </a:lnTo>
                <a:lnTo>
                  <a:pt x="700532" y="1606651"/>
                </a:lnTo>
                <a:lnTo>
                  <a:pt x="1390777" y="1203706"/>
                </a:lnTo>
                <a:lnTo>
                  <a:pt x="1394587" y="404368"/>
                </a:lnTo>
                <a:lnTo>
                  <a:pt x="6940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909561" y="4035933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1"/>
                </a:moveTo>
                <a:lnTo>
                  <a:pt x="694055" y="0"/>
                </a:lnTo>
                <a:lnTo>
                  <a:pt x="1394587" y="404368"/>
                </a:lnTo>
                <a:lnTo>
                  <a:pt x="1390777" y="1203706"/>
                </a:lnTo>
                <a:lnTo>
                  <a:pt x="700532" y="1606651"/>
                </a:lnTo>
                <a:lnTo>
                  <a:pt x="0" y="1202182"/>
                </a:lnTo>
                <a:lnTo>
                  <a:pt x="3937" y="402971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656448" y="5312283"/>
            <a:ext cx="1390650" cy="1546225"/>
          </a:xfrm>
          <a:custGeom>
            <a:avLst/>
            <a:gdLst/>
            <a:ahLst/>
            <a:cxnLst/>
            <a:rect l="l" t="t" r="r" b="b"/>
            <a:pathLst>
              <a:path w="1390650" h="1546225">
                <a:moveTo>
                  <a:pt x="0" y="402958"/>
                </a:moveTo>
                <a:lnTo>
                  <a:pt x="690118" y="0"/>
                </a:lnTo>
                <a:lnTo>
                  <a:pt x="1390650" y="404406"/>
                </a:lnTo>
                <a:lnTo>
                  <a:pt x="1386840" y="1203667"/>
                </a:lnTo>
                <a:lnTo>
                  <a:pt x="800977" y="154571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7652511" y="5715241"/>
            <a:ext cx="594995" cy="1143000"/>
          </a:xfrm>
          <a:custGeom>
            <a:avLst/>
            <a:gdLst/>
            <a:ahLst/>
            <a:cxnLst/>
            <a:rect l="l" t="t" r="r" b="b"/>
            <a:pathLst>
              <a:path w="594995" h="1143000">
                <a:moveTo>
                  <a:pt x="594972" y="1142757"/>
                </a:moveTo>
                <a:lnTo>
                  <a:pt x="0" y="799261"/>
                </a:lnTo>
                <a:lnTo>
                  <a:pt x="393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7652511" y="2759582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055" y="0"/>
                </a:moveTo>
                <a:lnTo>
                  <a:pt x="3937" y="402970"/>
                </a:lnTo>
                <a:lnTo>
                  <a:pt x="0" y="1202181"/>
                </a:lnTo>
                <a:lnTo>
                  <a:pt x="700532" y="1606677"/>
                </a:lnTo>
                <a:lnTo>
                  <a:pt x="1390777" y="1203705"/>
                </a:lnTo>
                <a:lnTo>
                  <a:pt x="1394587" y="404367"/>
                </a:lnTo>
                <a:lnTo>
                  <a:pt x="6940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7652511" y="2759582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0"/>
                </a:moveTo>
                <a:lnTo>
                  <a:pt x="694055" y="0"/>
                </a:lnTo>
                <a:lnTo>
                  <a:pt x="1394587" y="404367"/>
                </a:lnTo>
                <a:lnTo>
                  <a:pt x="1390777" y="1203705"/>
                </a:lnTo>
                <a:lnTo>
                  <a:pt x="700532" y="1606677"/>
                </a:lnTo>
                <a:lnTo>
                  <a:pt x="0" y="1202181"/>
                </a:lnTo>
                <a:lnTo>
                  <a:pt x="3937" y="40297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8385936" y="4035933"/>
            <a:ext cx="758190" cy="1607185"/>
          </a:xfrm>
          <a:custGeom>
            <a:avLst/>
            <a:gdLst/>
            <a:ahLst/>
            <a:cxnLst/>
            <a:rect l="l" t="t" r="r" b="b"/>
            <a:pathLst>
              <a:path w="758190" h="1607185">
                <a:moveTo>
                  <a:pt x="694055" y="0"/>
                </a:moveTo>
                <a:lnTo>
                  <a:pt x="3937" y="402971"/>
                </a:lnTo>
                <a:lnTo>
                  <a:pt x="0" y="1202182"/>
                </a:lnTo>
                <a:lnTo>
                  <a:pt x="700532" y="1606651"/>
                </a:lnTo>
                <a:lnTo>
                  <a:pt x="758063" y="1575521"/>
                </a:lnTo>
                <a:lnTo>
                  <a:pt x="758063" y="41387"/>
                </a:lnTo>
                <a:lnTo>
                  <a:pt x="6940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8389873" y="4035933"/>
            <a:ext cx="754380" cy="403225"/>
          </a:xfrm>
          <a:custGeom>
            <a:avLst/>
            <a:gdLst/>
            <a:ahLst/>
            <a:cxnLst/>
            <a:rect l="l" t="t" r="r" b="b"/>
            <a:pathLst>
              <a:path w="754379" h="403225">
                <a:moveTo>
                  <a:pt x="0" y="402971"/>
                </a:moveTo>
                <a:lnTo>
                  <a:pt x="690118" y="0"/>
                </a:lnTo>
                <a:lnTo>
                  <a:pt x="754126" y="41387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8385936" y="4438903"/>
            <a:ext cx="758190" cy="1203960"/>
          </a:xfrm>
          <a:custGeom>
            <a:avLst/>
            <a:gdLst/>
            <a:ahLst/>
            <a:cxnLst/>
            <a:rect l="l" t="t" r="r" b="b"/>
            <a:pathLst>
              <a:path w="758190" h="1203960">
                <a:moveTo>
                  <a:pt x="758063" y="1172550"/>
                </a:moveTo>
                <a:lnTo>
                  <a:pt x="700532" y="1203680"/>
                </a:lnTo>
                <a:lnTo>
                  <a:pt x="0" y="799211"/>
                </a:lnTo>
                <a:lnTo>
                  <a:pt x="393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8389873" y="1492758"/>
            <a:ext cx="754380" cy="403225"/>
          </a:xfrm>
          <a:custGeom>
            <a:avLst/>
            <a:gdLst/>
            <a:ahLst/>
            <a:cxnLst/>
            <a:rect l="l" t="t" r="r" b="b"/>
            <a:pathLst>
              <a:path w="754379" h="403225">
                <a:moveTo>
                  <a:pt x="0" y="402970"/>
                </a:moveTo>
                <a:lnTo>
                  <a:pt x="690118" y="0"/>
                </a:lnTo>
                <a:lnTo>
                  <a:pt x="754126" y="3631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8385936" y="1895729"/>
            <a:ext cx="758190" cy="1203960"/>
          </a:xfrm>
          <a:custGeom>
            <a:avLst/>
            <a:gdLst/>
            <a:ahLst/>
            <a:cxnLst/>
            <a:rect l="l" t="t" r="r" b="b"/>
            <a:pathLst>
              <a:path w="758190" h="1203960">
                <a:moveTo>
                  <a:pt x="758063" y="1169824"/>
                </a:moveTo>
                <a:lnTo>
                  <a:pt x="700532" y="1203706"/>
                </a:lnTo>
                <a:lnTo>
                  <a:pt x="0" y="799211"/>
                </a:lnTo>
                <a:lnTo>
                  <a:pt x="3937" y="0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4561204" y="0"/>
            <a:ext cx="3679190" cy="6250940"/>
          </a:xfrm>
          <a:custGeom>
            <a:avLst/>
            <a:gdLst/>
            <a:ahLst/>
            <a:cxnLst/>
            <a:rect l="l" t="t" r="r" b="b"/>
            <a:pathLst>
              <a:path w="3679190" h="6250940">
                <a:moveTo>
                  <a:pt x="0" y="6250330"/>
                </a:moveTo>
                <a:lnTo>
                  <a:pt x="3679062" y="6250330"/>
                </a:lnTo>
                <a:lnTo>
                  <a:pt x="3679062" y="0"/>
                </a:lnTo>
                <a:lnTo>
                  <a:pt x="0" y="0"/>
                </a:lnTo>
                <a:lnTo>
                  <a:pt x="0" y="6250330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4561204" y="0"/>
            <a:ext cx="3679190" cy="6250940"/>
          </a:xfrm>
          <a:custGeom>
            <a:avLst/>
            <a:gdLst/>
            <a:ahLst/>
            <a:cxnLst/>
            <a:rect l="l" t="t" r="r" b="b"/>
            <a:pathLst>
              <a:path w="3679190" h="6250940">
                <a:moveTo>
                  <a:pt x="0" y="6250330"/>
                </a:moveTo>
                <a:lnTo>
                  <a:pt x="3679062" y="6250330"/>
                </a:lnTo>
                <a:lnTo>
                  <a:pt x="3679062" y="0"/>
                </a:lnTo>
              </a:path>
            </a:pathLst>
          </a:custGeom>
          <a:ln w="15875">
            <a:solidFill>
              <a:srgbClr val="74A4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4561204" y="0"/>
            <a:ext cx="0" cy="6250940"/>
          </a:xfrm>
          <a:custGeom>
            <a:avLst/>
            <a:gdLst/>
            <a:ahLst/>
            <a:cxnLst/>
            <a:rect l="l" t="t" r="r" b="b"/>
            <a:pathLst>
              <a:path h="6250940">
                <a:moveTo>
                  <a:pt x="0" y="0"/>
                </a:moveTo>
                <a:lnTo>
                  <a:pt x="0" y="6250330"/>
                </a:lnTo>
              </a:path>
            </a:pathLst>
          </a:custGeom>
          <a:ln w="15875">
            <a:solidFill>
              <a:srgbClr val="74A4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4649089" y="0"/>
            <a:ext cx="3505200" cy="602615"/>
          </a:xfrm>
          <a:custGeom>
            <a:avLst/>
            <a:gdLst/>
            <a:ahLst/>
            <a:cxnLst/>
            <a:rect l="l" t="t" r="r" b="b"/>
            <a:pathLst>
              <a:path w="3505200" h="602615">
                <a:moveTo>
                  <a:pt x="0" y="602488"/>
                </a:moveTo>
                <a:lnTo>
                  <a:pt x="3505199" y="602488"/>
                </a:lnTo>
                <a:lnTo>
                  <a:pt x="3505199" y="0"/>
                </a:lnTo>
                <a:lnTo>
                  <a:pt x="0" y="0"/>
                </a:lnTo>
                <a:lnTo>
                  <a:pt x="0" y="602488"/>
                </a:lnTo>
                <a:close/>
              </a:path>
            </a:pathLst>
          </a:custGeom>
          <a:solidFill>
            <a:srgbClr val="70685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905573" y="601878"/>
            <a:ext cx="3562350" cy="5648960"/>
          </a:xfrm>
          <a:custGeom>
            <a:avLst/>
            <a:gdLst/>
            <a:ahLst/>
            <a:cxnLst/>
            <a:rect l="l" t="t" r="r" b="b"/>
            <a:pathLst>
              <a:path w="3562350" h="5648960">
                <a:moveTo>
                  <a:pt x="0" y="5648452"/>
                </a:moveTo>
                <a:lnTo>
                  <a:pt x="3562223" y="5648452"/>
                </a:lnTo>
                <a:lnTo>
                  <a:pt x="3562223" y="0"/>
                </a:lnTo>
                <a:lnTo>
                  <a:pt x="0" y="0"/>
                </a:lnTo>
                <a:lnTo>
                  <a:pt x="0" y="564845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905573" y="601878"/>
            <a:ext cx="3562350" cy="5648960"/>
          </a:xfrm>
          <a:custGeom>
            <a:avLst/>
            <a:gdLst/>
            <a:ahLst/>
            <a:cxnLst/>
            <a:rect l="l" t="t" r="r" b="b"/>
            <a:pathLst>
              <a:path w="3562350" h="5648960">
                <a:moveTo>
                  <a:pt x="0" y="5648452"/>
                </a:moveTo>
                <a:lnTo>
                  <a:pt x="3562223" y="5648452"/>
                </a:lnTo>
                <a:lnTo>
                  <a:pt x="3562223" y="0"/>
                </a:lnTo>
                <a:lnTo>
                  <a:pt x="0" y="0"/>
                </a:lnTo>
                <a:lnTo>
                  <a:pt x="0" y="5648452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4650866" y="6088288"/>
            <a:ext cx="3505200" cy="81915"/>
          </a:xfrm>
          <a:custGeom>
            <a:avLst/>
            <a:gdLst/>
            <a:ahLst/>
            <a:cxnLst/>
            <a:rect l="l" t="t" r="r" b="b"/>
            <a:pathLst>
              <a:path w="3505200" h="81914">
                <a:moveTo>
                  <a:pt x="0" y="81739"/>
                </a:moveTo>
                <a:lnTo>
                  <a:pt x="3505200" y="81739"/>
                </a:lnTo>
                <a:lnTo>
                  <a:pt x="3505200" y="0"/>
                </a:lnTo>
                <a:lnTo>
                  <a:pt x="0" y="0"/>
                </a:lnTo>
                <a:lnTo>
                  <a:pt x="0" y="81739"/>
                </a:lnTo>
                <a:close/>
              </a:path>
            </a:pathLst>
          </a:custGeom>
          <a:solidFill>
            <a:srgbClr val="93C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 txBox="1"/>
          <p:nvPr/>
        </p:nvSpPr>
        <p:spPr>
          <a:xfrm>
            <a:off x="1293367" y="146371"/>
            <a:ext cx="5915025" cy="2989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46779" marR="5080">
              <a:lnSpc>
                <a:spcPct val="100000"/>
              </a:lnSpc>
            </a:pP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A</a:t>
            </a:r>
            <a:r>
              <a:rPr sz="1200" spc="10" dirty="0">
                <a:solidFill>
                  <a:srgbClr val="FDFDFD"/>
                </a:solidFill>
                <a:latin typeface="Century Gothic"/>
                <a:cs typeface="Century Gothic"/>
              </a:rPr>
              <a:t>l</a:t>
            </a:r>
            <a:r>
              <a:rPr sz="1200" spc="-30" dirty="0">
                <a:solidFill>
                  <a:srgbClr val="FDFDFD"/>
                </a:solidFill>
                <a:latin typeface="Century Gothic"/>
                <a:cs typeface="Century Gothic"/>
              </a:rPr>
              <a:t>t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ern</a:t>
            </a:r>
            <a:r>
              <a:rPr sz="1200" spc="-15" dirty="0">
                <a:solidFill>
                  <a:srgbClr val="FDFDFD"/>
                </a:solidFill>
                <a:latin typeface="Century Gothic"/>
                <a:cs typeface="Century Gothic"/>
              </a:rPr>
              <a:t>a</a:t>
            </a:r>
            <a:r>
              <a:rPr sz="1200" spc="-30" dirty="0">
                <a:solidFill>
                  <a:srgbClr val="FDFDFD"/>
                </a:solidFill>
                <a:latin typeface="Century Gothic"/>
                <a:cs typeface="Century Gothic"/>
              </a:rPr>
              <a:t>t</a:t>
            </a:r>
            <a:r>
              <a:rPr sz="1200" spc="-5" dirty="0">
                <a:solidFill>
                  <a:srgbClr val="FDFDFD"/>
                </a:solidFill>
                <a:latin typeface="Century Gothic"/>
                <a:cs typeface="Century Gothic"/>
              </a:rPr>
              <a:t>iv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e</a:t>
            </a:r>
            <a:r>
              <a:rPr sz="1200" spc="35" dirty="0">
                <a:solidFill>
                  <a:srgbClr val="FDFDFD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FDFDFD"/>
                </a:solidFill>
                <a:latin typeface="Century Gothic"/>
                <a:cs typeface="Century Gothic"/>
              </a:rPr>
              <a:t>E</a:t>
            </a:r>
            <a:r>
              <a:rPr sz="1200" spc="20" dirty="0">
                <a:solidFill>
                  <a:srgbClr val="FDFDFD"/>
                </a:solidFill>
                <a:latin typeface="Century Gothic"/>
                <a:cs typeface="Century Gothic"/>
              </a:rPr>
              <a:t>l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e</a:t>
            </a:r>
            <a:r>
              <a:rPr sz="1200" spc="-20" dirty="0">
                <a:solidFill>
                  <a:srgbClr val="FDFDFD"/>
                </a:solidFill>
                <a:latin typeface="Century Gothic"/>
                <a:cs typeface="Century Gothic"/>
              </a:rPr>
              <a:t>c</a:t>
            </a:r>
            <a:r>
              <a:rPr sz="1200" spc="-30" dirty="0">
                <a:solidFill>
                  <a:srgbClr val="FDFDFD"/>
                </a:solidFill>
                <a:latin typeface="Century Gothic"/>
                <a:cs typeface="Century Gothic"/>
              </a:rPr>
              <a:t>t</a:t>
            </a:r>
            <a:r>
              <a:rPr sz="1200" spc="-5" dirty="0">
                <a:solidFill>
                  <a:srgbClr val="FDFDFD"/>
                </a:solidFill>
                <a:latin typeface="Century Gothic"/>
                <a:cs typeface="Century Gothic"/>
              </a:rPr>
              <a:t>ric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 </a:t>
            </a:r>
            <a:r>
              <a:rPr sz="1200" spc="-5" dirty="0">
                <a:solidFill>
                  <a:srgbClr val="FDFDFD"/>
                </a:solidFill>
                <a:latin typeface="Century Gothic"/>
                <a:cs typeface="Century Gothic"/>
              </a:rPr>
              <a:t>D</a:t>
            </a:r>
            <a:r>
              <a:rPr sz="1200" dirty="0">
                <a:solidFill>
                  <a:srgbClr val="FDFDFD"/>
                </a:solidFill>
                <a:latin typeface="Century Gothic"/>
                <a:cs typeface="Century Gothic"/>
              </a:rPr>
              <a:t>ri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ve</a:t>
            </a:r>
            <a:r>
              <a:rPr sz="1200" dirty="0">
                <a:solidFill>
                  <a:srgbClr val="FDFDFD"/>
                </a:solidFill>
                <a:latin typeface="Century Gothic"/>
                <a:cs typeface="Century Gothic"/>
              </a:rPr>
              <a:t> </a:t>
            </a:r>
            <a:r>
              <a:rPr sz="1200" spc="-15" dirty="0">
                <a:solidFill>
                  <a:srgbClr val="FDFDFD"/>
                </a:solidFill>
                <a:latin typeface="Century Gothic"/>
                <a:cs typeface="Century Gothic"/>
              </a:rPr>
              <a:t>V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ehic</a:t>
            </a:r>
            <a:r>
              <a:rPr sz="1200" spc="20" dirty="0">
                <a:solidFill>
                  <a:srgbClr val="FDFDFD"/>
                </a:solidFill>
                <a:latin typeface="Century Gothic"/>
                <a:cs typeface="Century Gothic"/>
              </a:rPr>
              <a:t>l</a:t>
            </a:r>
            <a:r>
              <a:rPr sz="1200" dirty="0">
                <a:solidFill>
                  <a:srgbClr val="FDFDFD"/>
                </a:solidFill>
                <a:latin typeface="Century Gothic"/>
                <a:cs typeface="Century Gothic"/>
              </a:rPr>
              <a:t>es 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f</a:t>
            </a:r>
            <a:r>
              <a:rPr sz="1200" spc="-20" dirty="0">
                <a:solidFill>
                  <a:srgbClr val="FDFDFD"/>
                </a:solidFill>
                <a:latin typeface="Century Gothic"/>
                <a:cs typeface="Century Gothic"/>
              </a:rPr>
              <a:t>o</a:t>
            </a:r>
            <a:r>
              <a:rPr sz="1200" spc="-5" dirty="0">
                <a:solidFill>
                  <a:srgbClr val="FDFDFD"/>
                </a:solidFill>
                <a:latin typeface="Century Gothic"/>
                <a:cs typeface="Century Gothic"/>
              </a:rPr>
              <a:t>r</a:t>
            </a:r>
            <a:r>
              <a:rPr sz="1200" spc="10" dirty="0">
                <a:solidFill>
                  <a:srgbClr val="FDFDFD"/>
                </a:solidFill>
                <a:latin typeface="Century Gothic"/>
                <a:cs typeface="Century Gothic"/>
              </a:rPr>
              <a:t> </a:t>
            </a:r>
            <a:r>
              <a:rPr sz="1200" spc="-30" dirty="0">
                <a:solidFill>
                  <a:srgbClr val="FDFDFD"/>
                </a:solidFill>
                <a:latin typeface="Century Gothic"/>
                <a:cs typeface="Century Gothic"/>
              </a:rPr>
              <a:t>t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he</a:t>
            </a:r>
            <a:r>
              <a:rPr sz="1200" spc="35" dirty="0">
                <a:solidFill>
                  <a:srgbClr val="FDFDFD"/>
                </a:solidFill>
                <a:latin typeface="Century Gothic"/>
                <a:cs typeface="Century Gothic"/>
              </a:rPr>
              <a:t> </a:t>
            </a:r>
            <a:r>
              <a:rPr sz="1200" spc="-20" dirty="0">
                <a:solidFill>
                  <a:srgbClr val="FDFDFD"/>
                </a:solidFill>
                <a:latin typeface="Century Gothic"/>
                <a:cs typeface="Century Gothic"/>
              </a:rPr>
              <a:t>F</a:t>
            </a:r>
            <a:r>
              <a:rPr sz="1200" spc="-5" dirty="0">
                <a:solidFill>
                  <a:srgbClr val="FDFDFD"/>
                </a:solidFill>
                <a:latin typeface="Century Gothic"/>
                <a:cs typeface="Century Gothic"/>
              </a:rPr>
              <a:t>irs</a:t>
            </a:r>
            <a:r>
              <a:rPr sz="1200" dirty="0">
                <a:solidFill>
                  <a:srgbClr val="FDFDFD"/>
                </a:solidFill>
                <a:latin typeface="Century Gothic"/>
                <a:cs typeface="Century Gothic"/>
              </a:rPr>
              <a:t>t</a:t>
            </a:r>
            <a:r>
              <a:rPr sz="1200" spc="15" dirty="0">
                <a:solidFill>
                  <a:srgbClr val="FDFDFD"/>
                </a:solidFill>
                <a:latin typeface="Century Gothic"/>
                <a:cs typeface="Century Gothic"/>
              </a:rPr>
              <a:t> 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R</a:t>
            </a:r>
            <a:r>
              <a:rPr sz="1200" dirty="0">
                <a:solidFill>
                  <a:srgbClr val="FDFDFD"/>
                </a:solidFill>
                <a:latin typeface="Century Gothic"/>
                <a:cs typeface="Century Gothic"/>
              </a:rPr>
              <a:t>esp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onder</a:t>
            </a:r>
            <a:endParaRPr sz="12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8"/>
              </a:spcBef>
            </a:pPr>
            <a:endParaRPr sz="1500">
              <a:latin typeface="Times New Roman"/>
              <a:cs typeface="Times New Roman"/>
            </a:endParaRPr>
          </a:p>
          <a:p>
            <a:pPr marL="286385" marR="3278504" indent="-274320">
              <a:lnSpc>
                <a:spcPct val="80000"/>
              </a:lnSpc>
              <a:tabLst>
                <a:tab pos="286385" algn="l"/>
              </a:tabLst>
            </a:pPr>
            <a:r>
              <a:rPr sz="1150" spc="-15" dirty="0">
                <a:solidFill>
                  <a:srgbClr val="93C500"/>
                </a:solidFill>
                <a:latin typeface="Wingdings 2"/>
                <a:cs typeface="Wingdings 2"/>
              </a:rPr>
              <a:t></a:t>
            </a:r>
            <a:r>
              <a:rPr sz="1150" spc="-15" dirty="0">
                <a:solidFill>
                  <a:srgbClr val="93C500"/>
                </a:solidFill>
                <a:latin typeface="Times New Roman"/>
                <a:cs typeface="Times New Roman"/>
              </a:rPr>
              <a:t>	</a:t>
            </a:r>
            <a:r>
              <a:rPr sz="1500" spc="30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500" spc="-10" dirty="0">
                <a:solidFill>
                  <a:srgbClr val="3D3C2C"/>
                </a:solidFill>
                <a:latin typeface="Century Gothic"/>
                <a:cs typeface="Century Gothic"/>
              </a:rPr>
              <a:t>n</a:t>
            </a:r>
            <a:r>
              <a:rPr sz="1500" spc="-20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1500" spc="-5" dirty="0">
                <a:solidFill>
                  <a:srgbClr val="3D3C2C"/>
                </a:solidFill>
                <a:latin typeface="Century Gothic"/>
                <a:cs typeface="Century Gothic"/>
              </a:rPr>
              <a:t>r</a:t>
            </a:r>
            <a:r>
              <a:rPr sz="1500" spc="0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500" spc="-5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a</a:t>
            </a:r>
            <a:r>
              <a:rPr sz="1500" spc="-5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500" spc="10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m</a:t>
            </a:r>
            <a:r>
              <a:rPr sz="1500" spc="-10" dirty="0">
                <a:solidFill>
                  <a:srgbClr val="3D3C2C"/>
                </a:solidFill>
                <a:latin typeface="Century Gothic"/>
                <a:cs typeface="Century Gothic"/>
              </a:rPr>
              <a:t>p</a:t>
            </a:r>
            <a:r>
              <a:rPr sz="1500" spc="-5" dirty="0">
                <a:solidFill>
                  <a:srgbClr val="3D3C2C"/>
                </a:solidFill>
                <a:latin typeface="Century Gothic"/>
                <a:cs typeface="Century Gothic"/>
              </a:rPr>
              <a:t>a</a:t>
            </a:r>
            <a:r>
              <a:rPr sz="1500" spc="-10" dirty="0">
                <a:solidFill>
                  <a:srgbClr val="3D3C2C"/>
                </a:solidFill>
                <a:latin typeface="Century Gothic"/>
                <a:cs typeface="Century Gothic"/>
              </a:rPr>
              <a:t>ct</a:t>
            </a:r>
            <a:r>
              <a:rPr sz="1500" spc="5" dirty="0">
                <a:solidFill>
                  <a:srgbClr val="3D3C2C"/>
                </a:solidFill>
                <a:latin typeface="Century Gothic"/>
                <a:cs typeface="Century Gothic"/>
              </a:rPr>
              <a:t> s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w</a:t>
            </a:r>
            <a:r>
              <a:rPr sz="1500" spc="10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500" spc="-10" dirty="0">
                <a:solidFill>
                  <a:srgbClr val="3D3C2C"/>
                </a:solidFill>
                <a:latin typeface="Century Gothic"/>
                <a:cs typeface="Century Gothic"/>
              </a:rPr>
              <a:t>ch can cut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500" spc="-10" dirty="0">
                <a:solidFill>
                  <a:srgbClr val="3D3C2C"/>
                </a:solidFill>
                <a:latin typeface="Century Gothic"/>
                <a:cs typeface="Century Gothic"/>
              </a:rPr>
              <a:t>off</a:t>
            </a:r>
            <a:r>
              <a:rPr sz="1500" spc="1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500" spc="-10" dirty="0">
                <a:solidFill>
                  <a:srgbClr val="3D3C2C"/>
                </a:solidFill>
                <a:latin typeface="Century Gothic"/>
                <a:cs typeface="Century Gothic"/>
              </a:rPr>
              <a:t>fu</a:t>
            </a:r>
            <a:r>
              <a:rPr sz="1500" spc="-20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l </a:t>
            </a:r>
            <a:r>
              <a:rPr sz="1500" spc="-5" dirty="0">
                <a:solidFill>
                  <a:srgbClr val="3D3C2C"/>
                </a:solidFill>
                <a:latin typeface="Century Gothic"/>
                <a:cs typeface="Century Gothic"/>
              </a:rPr>
              <a:t>a</a:t>
            </a:r>
            <a:r>
              <a:rPr sz="1500" spc="-10" dirty="0">
                <a:solidFill>
                  <a:srgbClr val="3D3C2C"/>
                </a:solidFill>
                <a:latin typeface="Century Gothic"/>
                <a:cs typeface="Century Gothic"/>
              </a:rPr>
              <a:t>nd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 h</a:t>
            </a:r>
            <a:r>
              <a:rPr sz="1500" spc="5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500" spc="-10" dirty="0">
                <a:solidFill>
                  <a:srgbClr val="3D3C2C"/>
                </a:solidFill>
                <a:latin typeface="Century Gothic"/>
                <a:cs typeface="Century Gothic"/>
              </a:rPr>
              <a:t>g</a:t>
            </a:r>
            <a:r>
              <a:rPr sz="1500" spc="-5" dirty="0">
                <a:solidFill>
                  <a:srgbClr val="3D3C2C"/>
                </a:solidFill>
                <a:latin typeface="Century Gothic"/>
                <a:cs typeface="Century Gothic"/>
              </a:rPr>
              <a:t>h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- </a:t>
            </a:r>
            <a:r>
              <a:rPr sz="1500" spc="15" dirty="0">
                <a:solidFill>
                  <a:srgbClr val="3D3C2C"/>
                </a:solidFill>
                <a:latin typeface="Century Gothic"/>
                <a:cs typeface="Century Gothic"/>
              </a:rPr>
              <a:t>v</a:t>
            </a:r>
            <a:r>
              <a:rPr sz="1500" spc="-10" dirty="0">
                <a:solidFill>
                  <a:srgbClr val="3D3C2C"/>
                </a:solidFill>
                <a:latin typeface="Century Gothic"/>
                <a:cs typeface="Century Gothic"/>
              </a:rPr>
              <a:t>o</a:t>
            </a:r>
            <a:r>
              <a:rPr sz="1500" spc="0" dirty="0">
                <a:solidFill>
                  <a:srgbClr val="3D3C2C"/>
                </a:solidFill>
                <a:latin typeface="Century Gothic"/>
                <a:cs typeface="Century Gothic"/>
              </a:rPr>
              <a:t>l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500" spc="-5" dirty="0">
                <a:solidFill>
                  <a:srgbClr val="3D3C2C"/>
                </a:solidFill>
                <a:latin typeface="Century Gothic"/>
                <a:cs typeface="Century Gothic"/>
              </a:rPr>
              <a:t>a</a:t>
            </a:r>
            <a:r>
              <a:rPr sz="1500" spc="-10" dirty="0">
                <a:solidFill>
                  <a:srgbClr val="3D3C2C"/>
                </a:solidFill>
                <a:latin typeface="Century Gothic"/>
                <a:cs typeface="Century Gothic"/>
              </a:rPr>
              <a:t>ge</a:t>
            </a:r>
            <a:r>
              <a:rPr sz="1500" spc="-2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500" spc="10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500" spc="-10" dirty="0">
                <a:solidFill>
                  <a:srgbClr val="3D3C2C"/>
                </a:solidFill>
                <a:latin typeface="Century Gothic"/>
                <a:cs typeface="Century Gothic"/>
              </a:rPr>
              <a:t>n</a:t>
            </a:r>
            <a:r>
              <a:rPr sz="1500" spc="-1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a</a:t>
            </a:r>
            <a:r>
              <a:rPr sz="1500" spc="-1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500" spc="-10" dirty="0">
                <a:solidFill>
                  <a:srgbClr val="3D3C2C"/>
                </a:solidFill>
                <a:latin typeface="Century Gothic"/>
                <a:cs typeface="Century Gothic"/>
              </a:rPr>
              <a:t>co</a:t>
            </a:r>
            <a:r>
              <a:rPr sz="1500" spc="0" dirty="0">
                <a:solidFill>
                  <a:srgbClr val="3D3C2C"/>
                </a:solidFill>
                <a:latin typeface="Century Gothic"/>
                <a:cs typeface="Century Gothic"/>
              </a:rPr>
              <a:t>l</a:t>
            </a:r>
            <a:r>
              <a:rPr sz="1500" spc="10" dirty="0">
                <a:solidFill>
                  <a:srgbClr val="3D3C2C"/>
                </a:solidFill>
                <a:latin typeface="Century Gothic"/>
                <a:cs typeface="Century Gothic"/>
              </a:rPr>
              <a:t>li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s</a:t>
            </a:r>
            <a:r>
              <a:rPr sz="1500" spc="10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500" spc="-10" dirty="0">
                <a:solidFill>
                  <a:srgbClr val="3D3C2C"/>
                </a:solidFill>
                <a:latin typeface="Century Gothic"/>
                <a:cs typeface="Century Gothic"/>
              </a:rPr>
              <a:t>on.</a:t>
            </a:r>
            <a:endParaRPr sz="1500">
              <a:latin typeface="Century Gothic"/>
              <a:cs typeface="Century Gothic"/>
            </a:endParaRPr>
          </a:p>
          <a:p>
            <a:pPr marL="584200" marR="3060700" indent="-274320">
              <a:lnSpc>
                <a:spcPct val="80100"/>
              </a:lnSpc>
              <a:spcBef>
                <a:spcPts val="335"/>
              </a:spcBef>
              <a:tabLst>
                <a:tab pos="583565" algn="l"/>
              </a:tabLst>
            </a:pPr>
            <a:r>
              <a:rPr sz="1050" spc="5" dirty="0">
                <a:solidFill>
                  <a:srgbClr val="93C500"/>
                </a:solidFill>
                <a:latin typeface="Wingdings 2"/>
                <a:cs typeface="Wingdings 2"/>
              </a:rPr>
              <a:t></a:t>
            </a:r>
            <a:r>
              <a:rPr sz="1050" spc="5" dirty="0">
                <a:solidFill>
                  <a:srgbClr val="93C500"/>
                </a:solidFill>
                <a:latin typeface="Times New Roman"/>
                <a:cs typeface="Times New Roman"/>
              </a:rPr>
              <a:t>	</a:t>
            </a:r>
            <a:r>
              <a:rPr sz="1400" spc="5" dirty="0">
                <a:solidFill>
                  <a:srgbClr val="3D3C2C"/>
                </a:solidFill>
                <a:latin typeface="Century Gothic"/>
                <a:cs typeface="Century Gothic"/>
              </a:rPr>
              <a:t>The</a:t>
            </a:r>
            <a:r>
              <a:rPr sz="1400" spc="-10" dirty="0">
                <a:solidFill>
                  <a:srgbClr val="3D3C2C"/>
                </a:solidFill>
                <a:latin typeface="Century Gothic"/>
                <a:cs typeface="Century Gothic"/>
              </a:rPr>
              <a:t>s</a:t>
            </a:r>
            <a:r>
              <a:rPr sz="1400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1400" spc="-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400" spc="15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400" dirty="0">
                <a:solidFill>
                  <a:srgbClr val="3D3C2C"/>
                </a:solidFill>
                <a:latin typeface="Century Gothic"/>
                <a:cs typeface="Century Gothic"/>
              </a:rPr>
              <a:t>m</a:t>
            </a:r>
            <a:r>
              <a:rPr sz="1400" spc="-10" dirty="0">
                <a:solidFill>
                  <a:srgbClr val="3D3C2C"/>
                </a:solidFill>
                <a:latin typeface="Century Gothic"/>
                <a:cs typeface="Century Gothic"/>
              </a:rPr>
              <a:t>p</a:t>
            </a:r>
            <a:r>
              <a:rPr sz="1400" spc="-5" dirty="0">
                <a:solidFill>
                  <a:srgbClr val="3D3C2C"/>
                </a:solidFill>
                <a:latin typeface="Century Gothic"/>
                <a:cs typeface="Century Gothic"/>
              </a:rPr>
              <a:t>a</a:t>
            </a:r>
            <a:r>
              <a:rPr sz="1400" dirty="0">
                <a:solidFill>
                  <a:srgbClr val="3D3C2C"/>
                </a:solidFill>
                <a:latin typeface="Century Gothic"/>
                <a:cs typeface="Century Gothic"/>
              </a:rPr>
              <a:t>ct</a:t>
            </a:r>
            <a:r>
              <a:rPr sz="1400" spc="-4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400" spc="-5" dirty="0">
                <a:solidFill>
                  <a:srgbClr val="3D3C2C"/>
                </a:solidFill>
                <a:latin typeface="Century Gothic"/>
                <a:cs typeface="Century Gothic"/>
              </a:rPr>
              <a:t>s</a:t>
            </a:r>
            <a:r>
              <a:rPr sz="1400" spc="5" dirty="0">
                <a:solidFill>
                  <a:srgbClr val="3D3C2C"/>
                </a:solidFill>
                <a:latin typeface="Century Gothic"/>
                <a:cs typeface="Century Gothic"/>
              </a:rPr>
              <a:t>wi</a:t>
            </a:r>
            <a:r>
              <a:rPr sz="1400" spc="-10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400" dirty="0">
                <a:solidFill>
                  <a:srgbClr val="3D3C2C"/>
                </a:solidFill>
                <a:latin typeface="Century Gothic"/>
                <a:cs typeface="Century Gothic"/>
              </a:rPr>
              <a:t>ches</a:t>
            </a:r>
            <a:r>
              <a:rPr sz="1400" spc="-2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400" spc="-5" dirty="0">
                <a:solidFill>
                  <a:srgbClr val="3D3C2C"/>
                </a:solidFill>
                <a:latin typeface="Century Gothic"/>
                <a:cs typeface="Century Gothic"/>
              </a:rPr>
              <a:t>are </a:t>
            </a:r>
            <a:r>
              <a:rPr sz="1400" spc="15" dirty="0">
                <a:solidFill>
                  <a:srgbClr val="3D3C2C"/>
                </a:solidFill>
                <a:latin typeface="Century Gothic"/>
                <a:cs typeface="Century Gothic"/>
              </a:rPr>
              <a:t>l</a:t>
            </a:r>
            <a:r>
              <a:rPr sz="1400" dirty="0">
                <a:solidFill>
                  <a:srgbClr val="3D3C2C"/>
                </a:solidFill>
                <a:latin typeface="Century Gothic"/>
                <a:cs typeface="Century Gothic"/>
              </a:rPr>
              <a:t>o</a:t>
            </a:r>
            <a:r>
              <a:rPr sz="1400" spc="-10" dirty="0">
                <a:solidFill>
                  <a:srgbClr val="3D3C2C"/>
                </a:solidFill>
                <a:latin typeface="Century Gothic"/>
                <a:cs typeface="Century Gothic"/>
              </a:rPr>
              <a:t>c</a:t>
            </a:r>
            <a:r>
              <a:rPr sz="1400" spc="-5" dirty="0">
                <a:solidFill>
                  <a:srgbClr val="3D3C2C"/>
                </a:solidFill>
                <a:latin typeface="Century Gothic"/>
                <a:cs typeface="Century Gothic"/>
              </a:rPr>
              <a:t>a</a:t>
            </a:r>
            <a:r>
              <a:rPr sz="1400" spc="-10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400" dirty="0">
                <a:solidFill>
                  <a:srgbClr val="3D3C2C"/>
                </a:solidFill>
                <a:latin typeface="Century Gothic"/>
                <a:cs typeface="Century Gothic"/>
              </a:rPr>
              <a:t>ed</a:t>
            </a:r>
            <a:r>
              <a:rPr sz="1400" spc="-3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400" spc="15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400" dirty="0">
                <a:solidFill>
                  <a:srgbClr val="3D3C2C"/>
                </a:solidFill>
                <a:latin typeface="Century Gothic"/>
                <a:cs typeface="Century Gothic"/>
              </a:rPr>
              <a:t>n</a:t>
            </a:r>
            <a:r>
              <a:rPr sz="1400" spc="-3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400" spc="-10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400" spc="-5" dirty="0">
                <a:solidFill>
                  <a:srgbClr val="3D3C2C"/>
                </a:solidFill>
                <a:latin typeface="Century Gothic"/>
                <a:cs typeface="Century Gothic"/>
              </a:rPr>
              <a:t>h</a:t>
            </a:r>
            <a:r>
              <a:rPr sz="1400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1400" spc="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D3C2C"/>
                </a:solidFill>
                <a:latin typeface="Century Gothic"/>
                <a:cs typeface="Century Gothic"/>
              </a:rPr>
              <a:t>fro</a:t>
            </a:r>
            <a:r>
              <a:rPr sz="1400" spc="-5" dirty="0">
                <a:solidFill>
                  <a:srgbClr val="3D3C2C"/>
                </a:solidFill>
                <a:latin typeface="Century Gothic"/>
                <a:cs typeface="Century Gothic"/>
              </a:rPr>
              <a:t>n</a:t>
            </a:r>
            <a:r>
              <a:rPr sz="1400" spc="-10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400" dirty="0">
                <a:solidFill>
                  <a:srgbClr val="3D3C2C"/>
                </a:solidFill>
                <a:latin typeface="Century Gothic"/>
                <a:cs typeface="Century Gothic"/>
              </a:rPr>
              <a:t>,</a:t>
            </a:r>
            <a:r>
              <a:rPr sz="1400" spc="-1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D3C2C"/>
                </a:solidFill>
                <a:latin typeface="Century Gothic"/>
                <a:cs typeface="Century Gothic"/>
              </a:rPr>
              <a:t>rea</a:t>
            </a:r>
            <a:r>
              <a:rPr sz="1400" spc="-5" dirty="0">
                <a:solidFill>
                  <a:srgbClr val="3D3C2C"/>
                </a:solidFill>
                <a:latin typeface="Century Gothic"/>
                <a:cs typeface="Century Gothic"/>
              </a:rPr>
              <a:t>r</a:t>
            </a:r>
            <a:r>
              <a:rPr sz="1400" dirty="0">
                <a:solidFill>
                  <a:srgbClr val="3D3C2C"/>
                </a:solidFill>
                <a:latin typeface="Century Gothic"/>
                <a:cs typeface="Century Gothic"/>
              </a:rPr>
              <a:t>, </a:t>
            </a:r>
            <a:r>
              <a:rPr sz="1400" spc="-5" dirty="0">
                <a:solidFill>
                  <a:srgbClr val="3D3C2C"/>
                </a:solidFill>
                <a:latin typeface="Century Gothic"/>
                <a:cs typeface="Century Gothic"/>
              </a:rPr>
              <a:t>an</a:t>
            </a:r>
            <a:r>
              <a:rPr sz="1400" dirty="0">
                <a:solidFill>
                  <a:srgbClr val="3D3C2C"/>
                </a:solidFill>
                <a:latin typeface="Century Gothic"/>
                <a:cs typeface="Century Gothic"/>
              </a:rPr>
              <a:t>d </a:t>
            </a:r>
            <a:r>
              <a:rPr sz="1400" spc="-5" dirty="0">
                <a:solidFill>
                  <a:srgbClr val="3D3C2C"/>
                </a:solidFill>
                <a:latin typeface="Century Gothic"/>
                <a:cs typeface="Century Gothic"/>
              </a:rPr>
              <a:t>s</a:t>
            </a:r>
            <a:r>
              <a:rPr sz="1400" spc="15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400" spc="-5" dirty="0">
                <a:solidFill>
                  <a:srgbClr val="3D3C2C"/>
                </a:solidFill>
                <a:latin typeface="Century Gothic"/>
                <a:cs typeface="Century Gothic"/>
              </a:rPr>
              <a:t>d</a:t>
            </a:r>
            <a:r>
              <a:rPr sz="1400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1400" spc="-3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400" spc="15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400" dirty="0">
                <a:solidFill>
                  <a:srgbClr val="3D3C2C"/>
                </a:solidFill>
                <a:latin typeface="Century Gothic"/>
                <a:cs typeface="Century Gothic"/>
              </a:rPr>
              <a:t>m</a:t>
            </a:r>
            <a:r>
              <a:rPr sz="1400" spc="-10" dirty="0">
                <a:solidFill>
                  <a:srgbClr val="3D3C2C"/>
                </a:solidFill>
                <a:latin typeface="Century Gothic"/>
                <a:cs typeface="Century Gothic"/>
              </a:rPr>
              <a:t>p</a:t>
            </a:r>
            <a:r>
              <a:rPr sz="1400" spc="-5" dirty="0">
                <a:solidFill>
                  <a:srgbClr val="3D3C2C"/>
                </a:solidFill>
                <a:latin typeface="Century Gothic"/>
                <a:cs typeface="Century Gothic"/>
              </a:rPr>
              <a:t>a</a:t>
            </a:r>
            <a:r>
              <a:rPr sz="1400" spc="-10" dirty="0">
                <a:solidFill>
                  <a:srgbClr val="3D3C2C"/>
                </a:solidFill>
                <a:latin typeface="Century Gothic"/>
                <a:cs typeface="Century Gothic"/>
              </a:rPr>
              <a:t>c</a:t>
            </a:r>
            <a:r>
              <a:rPr sz="1400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400" spc="-4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D3C2C"/>
                </a:solidFill>
                <a:latin typeface="Century Gothic"/>
                <a:cs typeface="Century Gothic"/>
              </a:rPr>
              <a:t>z</a:t>
            </a:r>
            <a:r>
              <a:rPr sz="1400" spc="5" dirty="0">
                <a:solidFill>
                  <a:srgbClr val="3D3C2C"/>
                </a:solidFill>
                <a:latin typeface="Century Gothic"/>
                <a:cs typeface="Century Gothic"/>
              </a:rPr>
              <a:t>o</a:t>
            </a:r>
            <a:r>
              <a:rPr sz="1400" spc="-5" dirty="0">
                <a:solidFill>
                  <a:srgbClr val="3D3C2C"/>
                </a:solidFill>
                <a:latin typeface="Century Gothic"/>
                <a:cs typeface="Century Gothic"/>
              </a:rPr>
              <a:t>n</a:t>
            </a:r>
            <a:r>
              <a:rPr sz="1400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1400" spc="-10" dirty="0">
                <a:solidFill>
                  <a:srgbClr val="3D3C2C"/>
                </a:solidFill>
                <a:latin typeface="Century Gothic"/>
                <a:cs typeface="Century Gothic"/>
              </a:rPr>
              <a:t>s</a:t>
            </a:r>
            <a:r>
              <a:rPr sz="1400" dirty="0">
                <a:solidFill>
                  <a:srgbClr val="3D3C2C"/>
                </a:solidFill>
                <a:latin typeface="Century Gothic"/>
                <a:cs typeface="Century Gothic"/>
              </a:rPr>
              <a:t>.</a:t>
            </a:r>
            <a:endParaRPr sz="1400">
              <a:latin typeface="Century Gothic"/>
              <a:cs typeface="Century Gothic"/>
            </a:endParaRPr>
          </a:p>
          <a:p>
            <a:pPr marL="584200" marR="3072765" indent="-274320">
              <a:lnSpc>
                <a:spcPts val="1340"/>
              </a:lnSpc>
              <a:spcBef>
                <a:spcPts val="325"/>
              </a:spcBef>
              <a:tabLst>
                <a:tab pos="583565" algn="l"/>
              </a:tabLst>
            </a:pPr>
            <a:r>
              <a:rPr sz="1050" spc="5" dirty="0">
                <a:solidFill>
                  <a:srgbClr val="93C500"/>
                </a:solidFill>
                <a:latin typeface="Wingdings 2"/>
                <a:cs typeface="Wingdings 2"/>
              </a:rPr>
              <a:t></a:t>
            </a:r>
            <a:r>
              <a:rPr sz="1050" spc="5" dirty="0">
                <a:solidFill>
                  <a:srgbClr val="93C500"/>
                </a:solidFill>
                <a:latin typeface="Times New Roman"/>
                <a:cs typeface="Times New Roman"/>
              </a:rPr>
              <a:t>	</a:t>
            </a:r>
            <a:r>
              <a:rPr sz="1400" spc="15" dirty="0">
                <a:solidFill>
                  <a:srgbClr val="3D3C2C"/>
                </a:solidFill>
                <a:latin typeface="Century Gothic"/>
                <a:cs typeface="Century Gothic"/>
              </a:rPr>
              <a:t>A</a:t>
            </a:r>
            <a:r>
              <a:rPr sz="1400" spc="5" dirty="0">
                <a:solidFill>
                  <a:srgbClr val="3D3C2C"/>
                </a:solidFill>
                <a:latin typeface="Century Gothic"/>
                <a:cs typeface="Century Gothic"/>
              </a:rPr>
              <a:t>l</a:t>
            </a:r>
            <a:r>
              <a:rPr sz="1400" spc="-10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400" spc="-5" dirty="0">
                <a:solidFill>
                  <a:srgbClr val="3D3C2C"/>
                </a:solidFill>
                <a:latin typeface="Century Gothic"/>
                <a:cs typeface="Century Gothic"/>
              </a:rPr>
              <a:t>h</a:t>
            </a:r>
            <a:r>
              <a:rPr sz="1400" dirty="0">
                <a:solidFill>
                  <a:srgbClr val="3D3C2C"/>
                </a:solidFill>
                <a:latin typeface="Century Gothic"/>
                <a:cs typeface="Century Gothic"/>
              </a:rPr>
              <a:t>ou</a:t>
            </a:r>
            <a:r>
              <a:rPr sz="1400" spc="-10" dirty="0">
                <a:solidFill>
                  <a:srgbClr val="3D3C2C"/>
                </a:solidFill>
                <a:latin typeface="Century Gothic"/>
                <a:cs typeface="Century Gothic"/>
              </a:rPr>
              <a:t>g</a:t>
            </a:r>
            <a:r>
              <a:rPr sz="1400" dirty="0">
                <a:solidFill>
                  <a:srgbClr val="3D3C2C"/>
                </a:solidFill>
                <a:latin typeface="Century Gothic"/>
                <a:cs typeface="Century Gothic"/>
              </a:rPr>
              <a:t>h</a:t>
            </a:r>
            <a:r>
              <a:rPr sz="1400" spc="-4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D3C2C"/>
                </a:solidFill>
                <a:latin typeface="Century Gothic"/>
                <a:cs typeface="Century Gothic"/>
              </a:rPr>
              <a:t>effec</a:t>
            </a:r>
            <a:r>
              <a:rPr sz="1400" spc="-10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400" spc="5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400" spc="-5" dirty="0">
                <a:solidFill>
                  <a:srgbClr val="3D3C2C"/>
                </a:solidFill>
                <a:latin typeface="Century Gothic"/>
                <a:cs typeface="Century Gothic"/>
              </a:rPr>
              <a:t>ve</a:t>
            </a:r>
            <a:r>
              <a:rPr sz="1400" dirty="0">
                <a:solidFill>
                  <a:srgbClr val="3D3C2C"/>
                </a:solidFill>
                <a:latin typeface="Century Gothic"/>
                <a:cs typeface="Century Gothic"/>
              </a:rPr>
              <a:t>,</a:t>
            </a:r>
            <a:r>
              <a:rPr sz="1400" spc="-3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400" spc="-5" dirty="0">
                <a:solidFill>
                  <a:srgbClr val="3D3C2C"/>
                </a:solidFill>
                <a:latin typeface="Century Gothic"/>
                <a:cs typeface="Century Gothic"/>
              </a:rPr>
              <a:t>do n</a:t>
            </a:r>
            <a:r>
              <a:rPr sz="1400" dirty="0">
                <a:solidFill>
                  <a:srgbClr val="3D3C2C"/>
                </a:solidFill>
                <a:latin typeface="Century Gothic"/>
                <a:cs typeface="Century Gothic"/>
              </a:rPr>
              <a:t>ot</a:t>
            </a:r>
            <a:r>
              <a:rPr sz="1400" spc="-1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D3C2C"/>
                </a:solidFill>
                <a:latin typeface="Century Gothic"/>
                <a:cs typeface="Century Gothic"/>
              </a:rPr>
              <a:t>c</a:t>
            </a:r>
            <a:r>
              <a:rPr sz="1400" spc="5" dirty="0">
                <a:solidFill>
                  <a:srgbClr val="3D3C2C"/>
                </a:solidFill>
                <a:latin typeface="Century Gothic"/>
                <a:cs typeface="Century Gothic"/>
              </a:rPr>
              <a:t>o</a:t>
            </a:r>
            <a:r>
              <a:rPr sz="1400" dirty="0">
                <a:solidFill>
                  <a:srgbClr val="3D3C2C"/>
                </a:solidFill>
                <a:latin typeface="Century Gothic"/>
                <a:cs typeface="Century Gothic"/>
              </a:rPr>
              <a:t>u</a:t>
            </a:r>
            <a:r>
              <a:rPr sz="1400" spc="-10" dirty="0">
                <a:solidFill>
                  <a:srgbClr val="3D3C2C"/>
                </a:solidFill>
                <a:latin typeface="Century Gothic"/>
                <a:cs typeface="Century Gothic"/>
              </a:rPr>
              <a:t>n</a:t>
            </a:r>
            <a:r>
              <a:rPr sz="1400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400" spc="-4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D3C2C"/>
                </a:solidFill>
                <a:latin typeface="Century Gothic"/>
                <a:cs typeface="Century Gothic"/>
              </a:rPr>
              <a:t>on</a:t>
            </a:r>
            <a:r>
              <a:rPr sz="1400" spc="-2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400" spc="-10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400" spc="-5" dirty="0">
                <a:solidFill>
                  <a:srgbClr val="3D3C2C"/>
                </a:solidFill>
                <a:latin typeface="Century Gothic"/>
                <a:cs typeface="Century Gothic"/>
              </a:rPr>
              <a:t>h</a:t>
            </a:r>
            <a:r>
              <a:rPr sz="1400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1400" spc="-10" dirty="0">
                <a:solidFill>
                  <a:srgbClr val="3D3C2C"/>
                </a:solidFill>
                <a:latin typeface="Century Gothic"/>
                <a:cs typeface="Century Gothic"/>
              </a:rPr>
              <a:t>s</a:t>
            </a:r>
            <a:r>
              <a:rPr sz="1400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1400" spc="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400" spc="-10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400" dirty="0">
                <a:solidFill>
                  <a:srgbClr val="3D3C2C"/>
                </a:solidFill>
                <a:latin typeface="Century Gothic"/>
                <a:cs typeface="Century Gothic"/>
              </a:rPr>
              <a:t>o </a:t>
            </a:r>
            <a:r>
              <a:rPr sz="1400" spc="5" dirty="0">
                <a:solidFill>
                  <a:srgbClr val="3D3C2C"/>
                </a:solidFill>
                <a:latin typeface="Century Gothic"/>
                <a:cs typeface="Century Gothic"/>
              </a:rPr>
              <a:t>w</a:t>
            </a:r>
            <a:r>
              <a:rPr sz="1400" dirty="0">
                <a:solidFill>
                  <a:srgbClr val="3D3C2C"/>
                </a:solidFill>
                <a:latin typeface="Century Gothic"/>
                <a:cs typeface="Century Gothic"/>
              </a:rPr>
              <a:t>ork</a:t>
            </a:r>
            <a:r>
              <a:rPr sz="1400" spc="-3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1400" spc="10" dirty="0">
                <a:solidFill>
                  <a:srgbClr val="3D3C2C"/>
                </a:solidFill>
                <a:latin typeface="Century Gothic"/>
                <a:cs typeface="Century Gothic"/>
              </a:rPr>
              <a:t>v</a:t>
            </a:r>
            <a:r>
              <a:rPr sz="1400" dirty="0">
                <a:solidFill>
                  <a:srgbClr val="3D3C2C"/>
                </a:solidFill>
                <a:latin typeface="Century Gothic"/>
                <a:cs typeface="Century Gothic"/>
              </a:rPr>
              <a:t>ery</a:t>
            </a:r>
            <a:r>
              <a:rPr sz="1400" spc="-2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400" spc="-10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400" spc="15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400" dirty="0">
                <a:solidFill>
                  <a:srgbClr val="3D3C2C"/>
                </a:solidFill>
                <a:latin typeface="Century Gothic"/>
                <a:cs typeface="Century Gothic"/>
              </a:rPr>
              <a:t>me. </a:t>
            </a:r>
            <a:r>
              <a:rPr sz="1400" spc="-2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400" spc="15" dirty="0">
                <a:solidFill>
                  <a:srgbClr val="3D3C2C"/>
                </a:solidFill>
                <a:latin typeface="Century Gothic"/>
                <a:cs typeface="Century Gothic"/>
              </a:rPr>
              <a:t>A</a:t>
            </a:r>
            <a:r>
              <a:rPr sz="1400" spc="5" dirty="0">
                <a:solidFill>
                  <a:srgbClr val="3D3C2C"/>
                </a:solidFill>
                <a:latin typeface="Century Gothic"/>
                <a:cs typeface="Century Gothic"/>
              </a:rPr>
              <a:t>l</a:t>
            </a:r>
            <a:r>
              <a:rPr sz="1400" dirty="0">
                <a:solidFill>
                  <a:srgbClr val="3D3C2C"/>
                </a:solidFill>
                <a:latin typeface="Century Gothic"/>
                <a:cs typeface="Century Gothic"/>
              </a:rPr>
              <a:t>l</a:t>
            </a:r>
            <a:r>
              <a:rPr sz="1400" spc="-4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400" spc="-5" dirty="0">
                <a:solidFill>
                  <a:srgbClr val="3D3C2C"/>
                </a:solidFill>
                <a:latin typeface="Century Gothic"/>
                <a:cs typeface="Century Gothic"/>
              </a:rPr>
              <a:t>h</a:t>
            </a:r>
            <a:r>
              <a:rPr sz="1400" spc="15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400" dirty="0">
                <a:solidFill>
                  <a:srgbClr val="3D3C2C"/>
                </a:solidFill>
                <a:latin typeface="Century Gothic"/>
                <a:cs typeface="Century Gothic"/>
              </a:rPr>
              <a:t>g</a:t>
            </a:r>
            <a:r>
              <a:rPr sz="1400" spc="10" dirty="0">
                <a:solidFill>
                  <a:srgbClr val="3D3C2C"/>
                </a:solidFill>
                <a:latin typeface="Century Gothic"/>
                <a:cs typeface="Century Gothic"/>
              </a:rPr>
              <a:t>h</a:t>
            </a:r>
            <a:r>
              <a:rPr sz="1400" dirty="0">
                <a:solidFill>
                  <a:srgbClr val="3D3C2C"/>
                </a:solidFill>
                <a:latin typeface="Century Gothic"/>
                <a:cs typeface="Century Gothic"/>
              </a:rPr>
              <a:t>- </a:t>
            </a:r>
            <a:r>
              <a:rPr sz="1400" spc="10" dirty="0">
                <a:solidFill>
                  <a:srgbClr val="3D3C2C"/>
                </a:solidFill>
                <a:latin typeface="Century Gothic"/>
                <a:cs typeface="Century Gothic"/>
              </a:rPr>
              <a:t>v</a:t>
            </a:r>
            <a:r>
              <a:rPr sz="1400" dirty="0">
                <a:solidFill>
                  <a:srgbClr val="3D3C2C"/>
                </a:solidFill>
                <a:latin typeface="Century Gothic"/>
                <a:cs typeface="Century Gothic"/>
              </a:rPr>
              <a:t>o</a:t>
            </a:r>
            <a:r>
              <a:rPr sz="1400" spc="5" dirty="0">
                <a:solidFill>
                  <a:srgbClr val="3D3C2C"/>
                </a:solidFill>
                <a:latin typeface="Century Gothic"/>
                <a:cs typeface="Century Gothic"/>
              </a:rPr>
              <a:t>l</a:t>
            </a:r>
            <a:r>
              <a:rPr sz="1400" spc="-10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400" spc="-5" dirty="0">
                <a:solidFill>
                  <a:srgbClr val="3D3C2C"/>
                </a:solidFill>
                <a:latin typeface="Century Gothic"/>
                <a:cs typeface="Century Gothic"/>
              </a:rPr>
              <a:t>a</a:t>
            </a:r>
            <a:r>
              <a:rPr sz="1400" spc="-10" dirty="0">
                <a:solidFill>
                  <a:srgbClr val="3D3C2C"/>
                </a:solidFill>
                <a:latin typeface="Century Gothic"/>
                <a:cs typeface="Century Gothic"/>
              </a:rPr>
              <a:t>g</a:t>
            </a:r>
            <a:r>
              <a:rPr sz="1400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1400" spc="-3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400" spc="-5" dirty="0">
                <a:solidFill>
                  <a:srgbClr val="3D3C2C"/>
                </a:solidFill>
                <a:latin typeface="Century Gothic"/>
                <a:cs typeface="Century Gothic"/>
              </a:rPr>
              <a:t>sys</a:t>
            </a:r>
            <a:r>
              <a:rPr sz="1400" spc="-10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400" dirty="0">
                <a:solidFill>
                  <a:srgbClr val="3D3C2C"/>
                </a:solidFill>
                <a:latin typeface="Century Gothic"/>
                <a:cs typeface="Century Gothic"/>
              </a:rPr>
              <a:t>ems</a:t>
            </a:r>
            <a:r>
              <a:rPr sz="1400" spc="-2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400" spc="-5" dirty="0">
                <a:solidFill>
                  <a:srgbClr val="3D3C2C"/>
                </a:solidFill>
                <a:latin typeface="Century Gothic"/>
                <a:cs typeface="Century Gothic"/>
              </a:rPr>
              <a:t>sh</a:t>
            </a:r>
            <a:r>
              <a:rPr sz="1400" dirty="0">
                <a:solidFill>
                  <a:srgbClr val="3D3C2C"/>
                </a:solidFill>
                <a:latin typeface="Century Gothic"/>
                <a:cs typeface="Century Gothic"/>
              </a:rPr>
              <a:t>ould</a:t>
            </a:r>
            <a:r>
              <a:rPr sz="1400" spc="-3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400" spc="-5" dirty="0">
                <a:solidFill>
                  <a:srgbClr val="3D3C2C"/>
                </a:solidFill>
                <a:latin typeface="Century Gothic"/>
                <a:cs typeface="Century Gothic"/>
              </a:rPr>
              <a:t>be </a:t>
            </a:r>
            <a:r>
              <a:rPr sz="1400" spc="-10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400" dirty="0">
                <a:solidFill>
                  <a:srgbClr val="3D3C2C"/>
                </a:solidFill>
                <a:latin typeface="Century Gothic"/>
                <a:cs typeface="Century Gothic"/>
              </a:rPr>
              <a:t>rea</a:t>
            </a:r>
            <a:r>
              <a:rPr sz="1400" spc="-15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400" dirty="0">
                <a:solidFill>
                  <a:srgbClr val="3D3C2C"/>
                </a:solidFill>
                <a:latin typeface="Century Gothic"/>
                <a:cs typeface="Century Gothic"/>
              </a:rPr>
              <a:t>ed</a:t>
            </a:r>
            <a:r>
              <a:rPr sz="1400" spc="1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400" spc="-5" dirty="0">
                <a:solidFill>
                  <a:srgbClr val="3D3C2C"/>
                </a:solidFill>
                <a:latin typeface="Century Gothic"/>
                <a:cs typeface="Century Gothic"/>
              </a:rPr>
              <a:t>a</a:t>
            </a:r>
            <a:r>
              <a:rPr sz="1400" dirty="0">
                <a:solidFill>
                  <a:srgbClr val="3D3C2C"/>
                </a:solidFill>
                <a:latin typeface="Century Gothic"/>
                <a:cs typeface="Century Gothic"/>
              </a:rPr>
              <a:t>s </a:t>
            </a:r>
            <a:r>
              <a:rPr sz="1400" spc="5" dirty="0">
                <a:solidFill>
                  <a:srgbClr val="3D3C2C"/>
                </a:solidFill>
                <a:latin typeface="Century Gothic"/>
                <a:cs typeface="Century Gothic"/>
              </a:rPr>
              <a:t>li</a:t>
            </a:r>
            <a:r>
              <a:rPr sz="1400" spc="-5" dirty="0">
                <a:solidFill>
                  <a:srgbClr val="3D3C2C"/>
                </a:solidFill>
                <a:latin typeface="Century Gothic"/>
                <a:cs typeface="Century Gothic"/>
              </a:rPr>
              <a:t>v</a:t>
            </a:r>
            <a:r>
              <a:rPr sz="1400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1400" spc="-4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400" spc="-5" dirty="0">
                <a:solidFill>
                  <a:srgbClr val="3D3C2C"/>
                </a:solidFill>
                <a:latin typeface="Century Gothic"/>
                <a:cs typeface="Century Gothic"/>
              </a:rPr>
              <a:t>a</a:t>
            </a:r>
            <a:r>
              <a:rPr sz="1400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400" spc="-5" dirty="0">
                <a:solidFill>
                  <a:srgbClr val="3D3C2C"/>
                </a:solidFill>
                <a:latin typeface="Century Gothic"/>
                <a:cs typeface="Century Gothic"/>
              </a:rPr>
              <a:t> a</a:t>
            </a:r>
            <a:r>
              <a:rPr sz="1400" spc="15" dirty="0">
                <a:solidFill>
                  <a:srgbClr val="3D3C2C"/>
                </a:solidFill>
                <a:latin typeface="Century Gothic"/>
                <a:cs typeface="Century Gothic"/>
              </a:rPr>
              <a:t>l</a:t>
            </a:r>
            <a:r>
              <a:rPr sz="1400" dirty="0">
                <a:solidFill>
                  <a:srgbClr val="3D3C2C"/>
                </a:solidFill>
                <a:latin typeface="Century Gothic"/>
                <a:cs typeface="Century Gothic"/>
              </a:rPr>
              <a:t>l</a:t>
            </a:r>
            <a:r>
              <a:rPr sz="1400" spc="-2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400" spc="-10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400" spc="15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400" dirty="0">
                <a:solidFill>
                  <a:srgbClr val="3D3C2C"/>
                </a:solidFill>
                <a:latin typeface="Century Gothic"/>
                <a:cs typeface="Century Gothic"/>
              </a:rPr>
              <a:t>mes.</a:t>
            </a:r>
            <a:endParaRPr sz="14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  <a:tabLst>
                <a:tab pos="286385" algn="l"/>
              </a:tabLst>
            </a:pPr>
            <a:r>
              <a:rPr sz="1150" spc="-15" dirty="0">
                <a:solidFill>
                  <a:srgbClr val="93C500"/>
                </a:solidFill>
                <a:latin typeface="Wingdings 2"/>
                <a:cs typeface="Wingdings 2"/>
              </a:rPr>
              <a:t></a:t>
            </a:r>
            <a:r>
              <a:rPr sz="1150" spc="-15" dirty="0">
                <a:solidFill>
                  <a:srgbClr val="93C500"/>
                </a:solidFill>
                <a:latin typeface="Times New Roman"/>
                <a:cs typeface="Times New Roman"/>
              </a:rPr>
              <a:t>	</a:t>
            </a:r>
            <a:r>
              <a:rPr sz="1500" spc="30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500" spc="-5" dirty="0">
                <a:solidFill>
                  <a:srgbClr val="3D3C2C"/>
                </a:solidFill>
                <a:latin typeface="Century Gothic"/>
                <a:cs typeface="Century Gothic"/>
              </a:rPr>
              <a:t>f</a:t>
            </a:r>
            <a:r>
              <a:rPr sz="1500" spc="-3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500" spc="-5" dirty="0">
                <a:solidFill>
                  <a:srgbClr val="3D3C2C"/>
                </a:solidFill>
                <a:latin typeface="Century Gothic"/>
                <a:cs typeface="Century Gothic"/>
              </a:rPr>
              <a:t>a</a:t>
            </a:r>
            <a:r>
              <a:rPr sz="1500" spc="-10" dirty="0">
                <a:solidFill>
                  <a:srgbClr val="3D3C2C"/>
                </a:solidFill>
                <a:latin typeface="Century Gothic"/>
                <a:cs typeface="Century Gothic"/>
              </a:rPr>
              <a:t>ny</a:t>
            </a:r>
            <a:r>
              <a:rPr sz="1500" spc="-5" dirty="0">
                <a:solidFill>
                  <a:srgbClr val="3D3C2C"/>
                </a:solidFill>
                <a:latin typeface="Century Gothic"/>
                <a:cs typeface="Century Gothic"/>
              </a:rPr>
              <a:t> p</a:t>
            </a:r>
            <a:r>
              <a:rPr sz="1500" spc="-10" dirty="0">
                <a:solidFill>
                  <a:srgbClr val="3D3C2C"/>
                </a:solidFill>
                <a:latin typeface="Century Gothic"/>
                <a:cs typeface="Century Gothic"/>
              </a:rPr>
              <a:t>a</a:t>
            </a:r>
            <a:r>
              <a:rPr sz="1500" spc="-5" dirty="0">
                <a:solidFill>
                  <a:srgbClr val="3D3C2C"/>
                </a:solidFill>
                <a:latin typeface="Century Gothic"/>
                <a:cs typeface="Century Gothic"/>
              </a:rPr>
              <a:t>rt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500" spc="10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s</a:t>
            </a:r>
            <a:r>
              <a:rPr sz="1500" spc="-2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500" spc="-10" dirty="0">
                <a:solidFill>
                  <a:srgbClr val="3D3C2C"/>
                </a:solidFill>
                <a:latin typeface="Century Gothic"/>
                <a:cs typeface="Century Gothic"/>
              </a:rPr>
              <a:t>remo</a:t>
            </a:r>
            <a:r>
              <a:rPr sz="1500" spc="0" dirty="0">
                <a:solidFill>
                  <a:srgbClr val="3D3C2C"/>
                </a:solidFill>
                <a:latin typeface="Century Gothic"/>
                <a:cs typeface="Century Gothic"/>
              </a:rPr>
              <a:t>v</a:t>
            </a:r>
            <a:r>
              <a:rPr sz="1500" spc="-10" dirty="0">
                <a:solidFill>
                  <a:srgbClr val="3D3C2C"/>
                </a:solidFill>
                <a:latin typeface="Century Gothic"/>
                <a:cs typeface="Century Gothic"/>
              </a:rPr>
              <a:t>ed from</a:t>
            </a:r>
            <a:endParaRPr sz="1500">
              <a:latin typeface="Century Gothic"/>
              <a:cs typeface="Century Gothic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1567688" y="3102408"/>
            <a:ext cx="2221230" cy="398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80000"/>
              </a:lnSpc>
            </a:pP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500" spc="-10" dirty="0">
                <a:solidFill>
                  <a:srgbClr val="3D3C2C"/>
                </a:solidFill>
                <a:latin typeface="Century Gothic"/>
                <a:cs typeface="Century Gothic"/>
              </a:rPr>
              <a:t>he</a:t>
            </a:r>
            <a:r>
              <a:rPr sz="1500" spc="-1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h</a:t>
            </a:r>
            <a:r>
              <a:rPr sz="1500" spc="5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500" spc="-10" dirty="0">
                <a:solidFill>
                  <a:srgbClr val="3D3C2C"/>
                </a:solidFill>
                <a:latin typeface="Century Gothic"/>
                <a:cs typeface="Century Gothic"/>
              </a:rPr>
              <a:t>gh</a:t>
            </a:r>
            <a:r>
              <a:rPr sz="1500" spc="-1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500" spc="15" dirty="0">
                <a:solidFill>
                  <a:srgbClr val="3D3C2C"/>
                </a:solidFill>
                <a:latin typeface="Century Gothic"/>
                <a:cs typeface="Century Gothic"/>
              </a:rPr>
              <a:t>v</a:t>
            </a:r>
            <a:r>
              <a:rPr sz="1500" spc="-10" dirty="0">
                <a:solidFill>
                  <a:srgbClr val="3D3C2C"/>
                </a:solidFill>
                <a:latin typeface="Century Gothic"/>
                <a:cs typeface="Century Gothic"/>
              </a:rPr>
              <a:t>o</a:t>
            </a:r>
            <a:r>
              <a:rPr sz="1500" spc="0" dirty="0">
                <a:solidFill>
                  <a:srgbClr val="3D3C2C"/>
                </a:solidFill>
                <a:latin typeface="Century Gothic"/>
                <a:cs typeface="Century Gothic"/>
              </a:rPr>
              <a:t>l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500" spc="-5" dirty="0">
                <a:solidFill>
                  <a:srgbClr val="3D3C2C"/>
                </a:solidFill>
                <a:latin typeface="Century Gothic"/>
                <a:cs typeface="Century Gothic"/>
              </a:rPr>
              <a:t>a</a:t>
            </a:r>
            <a:r>
              <a:rPr sz="1500" spc="-10" dirty="0">
                <a:solidFill>
                  <a:srgbClr val="3D3C2C"/>
                </a:solidFill>
                <a:latin typeface="Century Gothic"/>
                <a:cs typeface="Century Gothic"/>
              </a:rPr>
              <a:t>ge</a:t>
            </a:r>
            <a:r>
              <a:rPr sz="1500" spc="-2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s</a:t>
            </a:r>
            <a:r>
              <a:rPr sz="1500" spc="-5" dirty="0">
                <a:solidFill>
                  <a:srgbClr val="3D3C2C"/>
                </a:solidFill>
                <a:latin typeface="Century Gothic"/>
                <a:cs typeface="Century Gothic"/>
              </a:rPr>
              <a:t>y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st</a:t>
            </a:r>
            <a:r>
              <a:rPr sz="1500" spc="-15" dirty="0">
                <a:solidFill>
                  <a:srgbClr val="3D3C2C"/>
                </a:solidFill>
                <a:latin typeface="Century Gothic"/>
                <a:cs typeface="Century Gothic"/>
              </a:rPr>
              <a:t>em</a:t>
            </a:r>
            <a:r>
              <a:rPr sz="1500" spc="-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s</a:t>
            </a:r>
            <a:r>
              <a:rPr sz="1500" spc="-10" dirty="0">
                <a:solidFill>
                  <a:srgbClr val="3D3C2C"/>
                </a:solidFill>
                <a:latin typeface="Century Gothic"/>
                <a:cs typeface="Century Gothic"/>
              </a:rPr>
              <a:t>uch</a:t>
            </a:r>
            <a:r>
              <a:rPr sz="1500" spc="-5" dirty="0">
                <a:solidFill>
                  <a:srgbClr val="3D3C2C"/>
                </a:solidFill>
                <a:latin typeface="Century Gothic"/>
                <a:cs typeface="Century Gothic"/>
              </a:rPr>
              <a:t> a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s</a:t>
            </a:r>
            <a:r>
              <a:rPr sz="1500" spc="-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500" spc="-10" dirty="0">
                <a:solidFill>
                  <a:srgbClr val="3D3C2C"/>
                </a:solidFill>
                <a:latin typeface="Century Gothic"/>
                <a:cs typeface="Century Gothic"/>
              </a:rPr>
              <a:t>dur</a:t>
            </a:r>
            <a:r>
              <a:rPr sz="1500" spc="0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500" spc="-10" dirty="0">
                <a:solidFill>
                  <a:srgbClr val="3D3C2C"/>
                </a:solidFill>
                <a:latin typeface="Century Gothic"/>
                <a:cs typeface="Century Gothic"/>
              </a:rPr>
              <a:t>ng</a:t>
            </a:r>
            <a:endParaRPr sz="1500">
              <a:latin typeface="Century Gothic"/>
              <a:cs typeface="Century Gothic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1567688" y="3468168"/>
            <a:ext cx="2294890" cy="215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m</a:t>
            </a:r>
            <a:r>
              <a:rPr sz="1500" spc="-10" dirty="0">
                <a:solidFill>
                  <a:srgbClr val="3D3C2C"/>
                </a:solidFill>
                <a:latin typeface="Century Gothic"/>
                <a:cs typeface="Century Gothic"/>
              </a:rPr>
              <a:t>a</a:t>
            </a:r>
            <a:r>
              <a:rPr sz="1500" spc="10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500" spc="-10" dirty="0">
                <a:solidFill>
                  <a:srgbClr val="3D3C2C"/>
                </a:solidFill>
                <a:latin typeface="Century Gothic"/>
                <a:cs typeface="Century Gothic"/>
              </a:rPr>
              <a:t>nten</a:t>
            </a:r>
            <a:r>
              <a:rPr sz="1500" spc="-25" dirty="0">
                <a:solidFill>
                  <a:srgbClr val="3D3C2C"/>
                </a:solidFill>
                <a:latin typeface="Century Gothic"/>
                <a:cs typeface="Century Gothic"/>
              </a:rPr>
              <a:t>a</a:t>
            </a:r>
            <a:r>
              <a:rPr sz="1500" spc="-10" dirty="0">
                <a:solidFill>
                  <a:srgbClr val="3D3C2C"/>
                </a:solidFill>
                <a:latin typeface="Century Gothic"/>
                <a:cs typeface="Century Gothic"/>
              </a:rPr>
              <a:t>nce</a:t>
            </a:r>
            <a:r>
              <a:rPr sz="1500" spc="-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500" spc="-10" dirty="0">
                <a:solidFill>
                  <a:srgbClr val="3D3C2C"/>
                </a:solidFill>
                <a:latin typeface="Century Gothic"/>
                <a:cs typeface="Century Gothic"/>
              </a:rPr>
              <a:t>or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500" spc="-10" dirty="0">
                <a:solidFill>
                  <a:srgbClr val="3D3C2C"/>
                </a:solidFill>
                <a:latin typeface="Century Gothic"/>
                <a:cs typeface="Century Gothic"/>
              </a:rPr>
              <a:t>co</a:t>
            </a:r>
            <a:r>
              <a:rPr sz="1500" spc="0" dirty="0">
                <a:solidFill>
                  <a:srgbClr val="3D3C2C"/>
                </a:solidFill>
                <a:latin typeface="Century Gothic"/>
                <a:cs typeface="Century Gothic"/>
              </a:rPr>
              <a:t>l</a:t>
            </a:r>
            <a:r>
              <a:rPr sz="1500" spc="10" dirty="0">
                <a:solidFill>
                  <a:srgbClr val="3D3C2C"/>
                </a:solidFill>
                <a:latin typeface="Century Gothic"/>
                <a:cs typeface="Century Gothic"/>
              </a:rPr>
              <a:t>li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s</a:t>
            </a:r>
            <a:r>
              <a:rPr sz="1500" spc="-15" dirty="0">
                <a:solidFill>
                  <a:srgbClr val="3D3C2C"/>
                </a:solidFill>
                <a:latin typeface="Century Gothic"/>
                <a:cs typeface="Century Gothic"/>
              </a:rPr>
              <a:t>ion</a:t>
            </a:r>
            <a:endParaRPr sz="1500">
              <a:latin typeface="Century Gothic"/>
              <a:cs typeface="Century Gothic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1567688" y="3651048"/>
            <a:ext cx="2400300" cy="215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500" spc="-10" dirty="0">
                <a:solidFill>
                  <a:srgbClr val="3D3C2C"/>
                </a:solidFill>
                <a:latin typeface="Century Gothic"/>
                <a:cs typeface="Century Gothic"/>
              </a:rPr>
              <a:t>he</a:t>
            </a:r>
            <a:r>
              <a:rPr sz="1500" spc="-1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h</a:t>
            </a:r>
            <a:r>
              <a:rPr sz="1500" spc="5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500" spc="-10" dirty="0">
                <a:solidFill>
                  <a:srgbClr val="3D3C2C"/>
                </a:solidFill>
                <a:latin typeface="Century Gothic"/>
                <a:cs typeface="Century Gothic"/>
              </a:rPr>
              <a:t>gh</a:t>
            </a:r>
            <a:r>
              <a:rPr sz="1500" spc="5" dirty="0">
                <a:solidFill>
                  <a:srgbClr val="3D3C2C"/>
                </a:solidFill>
                <a:latin typeface="Century Gothic"/>
                <a:cs typeface="Century Gothic"/>
              </a:rPr>
              <a:t>-</a:t>
            </a:r>
            <a:r>
              <a:rPr sz="1500" spc="15" dirty="0">
                <a:solidFill>
                  <a:srgbClr val="3D3C2C"/>
                </a:solidFill>
                <a:latin typeface="Century Gothic"/>
                <a:cs typeface="Century Gothic"/>
              </a:rPr>
              <a:t>v</a:t>
            </a:r>
            <a:r>
              <a:rPr sz="1500" spc="-10" dirty="0">
                <a:solidFill>
                  <a:srgbClr val="3D3C2C"/>
                </a:solidFill>
                <a:latin typeface="Century Gothic"/>
                <a:cs typeface="Century Gothic"/>
              </a:rPr>
              <a:t>o</a:t>
            </a:r>
            <a:r>
              <a:rPr sz="1500" spc="0" dirty="0">
                <a:solidFill>
                  <a:srgbClr val="3D3C2C"/>
                </a:solidFill>
                <a:latin typeface="Century Gothic"/>
                <a:cs typeface="Century Gothic"/>
              </a:rPr>
              <a:t>l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500" spc="-5" dirty="0">
                <a:solidFill>
                  <a:srgbClr val="3D3C2C"/>
                </a:solidFill>
                <a:latin typeface="Century Gothic"/>
                <a:cs typeface="Century Gothic"/>
              </a:rPr>
              <a:t>a</a:t>
            </a:r>
            <a:r>
              <a:rPr sz="1500" spc="-10" dirty="0">
                <a:solidFill>
                  <a:srgbClr val="3D3C2C"/>
                </a:solidFill>
                <a:latin typeface="Century Gothic"/>
                <a:cs typeface="Century Gothic"/>
              </a:rPr>
              <a:t>ge</a:t>
            </a:r>
            <a:r>
              <a:rPr sz="1500" spc="-2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500" spc="10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500" spc="-10" dirty="0">
                <a:solidFill>
                  <a:srgbClr val="3D3C2C"/>
                </a:solidFill>
                <a:latin typeface="Century Gothic"/>
                <a:cs typeface="Century Gothic"/>
              </a:rPr>
              <a:t>nter</a:t>
            </a:r>
            <a:r>
              <a:rPr sz="1500" spc="10" dirty="0">
                <a:solidFill>
                  <a:srgbClr val="3D3C2C"/>
                </a:solidFill>
                <a:latin typeface="Century Gothic"/>
                <a:cs typeface="Century Gothic"/>
              </a:rPr>
              <a:t>l</a:t>
            </a:r>
            <a:r>
              <a:rPr sz="1500" spc="-10" dirty="0">
                <a:solidFill>
                  <a:srgbClr val="3D3C2C"/>
                </a:solidFill>
                <a:latin typeface="Century Gothic"/>
                <a:cs typeface="Century Gothic"/>
              </a:rPr>
              <a:t>ock</a:t>
            </a:r>
            <a:endParaRPr sz="1500">
              <a:latin typeface="Century Gothic"/>
              <a:cs typeface="Century Gothic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1567688" y="3833928"/>
            <a:ext cx="2216150" cy="6134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20"/>
              </a:lnSpc>
            </a:pPr>
            <a:r>
              <a:rPr sz="1500" spc="10" dirty="0">
                <a:solidFill>
                  <a:srgbClr val="3D3C2C"/>
                </a:solidFill>
                <a:latin typeface="Century Gothic"/>
                <a:cs typeface="Century Gothic"/>
              </a:rPr>
              <a:t>l</a:t>
            </a:r>
            <a:r>
              <a:rPr sz="1500" spc="-10" dirty="0">
                <a:solidFill>
                  <a:srgbClr val="3D3C2C"/>
                </a:solidFill>
                <a:latin typeface="Century Gothic"/>
                <a:cs typeface="Century Gothic"/>
              </a:rPr>
              <a:t>oop 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w</a:t>
            </a:r>
            <a:r>
              <a:rPr sz="1500" spc="10" dirty="0">
                <a:solidFill>
                  <a:srgbClr val="3D3C2C"/>
                </a:solidFill>
                <a:latin typeface="Century Gothic"/>
                <a:cs typeface="Century Gothic"/>
              </a:rPr>
              <a:t>il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l</a:t>
            </a:r>
            <a:r>
              <a:rPr sz="1500" spc="-2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d</a:t>
            </a:r>
            <a:r>
              <a:rPr sz="1500" spc="10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s</a:t>
            </a:r>
            <a:r>
              <a:rPr sz="1500" spc="-10" dirty="0">
                <a:solidFill>
                  <a:srgbClr val="3D3C2C"/>
                </a:solidFill>
                <a:latin typeface="Century Gothic"/>
                <a:cs typeface="Century Gothic"/>
              </a:rPr>
              <a:t>conn</a:t>
            </a:r>
            <a:r>
              <a:rPr sz="1500" spc="-20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1500" spc="-10" dirty="0">
                <a:solidFill>
                  <a:srgbClr val="3D3C2C"/>
                </a:solidFill>
                <a:latin typeface="Century Gothic"/>
                <a:cs typeface="Century Gothic"/>
              </a:rPr>
              <a:t>ct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 t</a:t>
            </a:r>
            <a:r>
              <a:rPr sz="1500" spc="-10" dirty="0">
                <a:solidFill>
                  <a:srgbClr val="3D3C2C"/>
                </a:solidFill>
                <a:latin typeface="Century Gothic"/>
                <a:cs typeface="Century Gothic"/>
              </a:rPr>
              <a:t>he</a:t>
            </a:r>
            <a:endParaRPr sz="1500">
              <a:latin typeface="Century Gothic"/>
              <a:cs typeface="Century Gothic"/>
            </a:endParaRPr>
          </a:p>
          <a:p>
            <a:pPr marL="12700">
              <a:lnSpc>
                <a:spcPts val="1620"/>
              </a:lnSpc>
            </a:pP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h</a:t>
            </a:r>
            <a:r>
              <a:rPr sz="1500" spc="5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g</a:t>
            </a:r>
            <a:r>
              <a:rPr sz="1500" spc="-5" dirty="0">
                <a:solidFill>
                  <a:srgbClr val="3D3C2C"/>
                </a:solidFill>
                <a:latin typeface="Century Gothic"/>
                <a:cs typeface="Century Gothic"/>
              </a:rPr>
              <a:t>h</a:t>
            </a:r>
            <a:r>
              <a:rPr sz="1500" spc="5" dirty="0">
                <a:solidFill>
                  <a:srgbClr val="3D3C2C"/>
                </a:solidFill>
                <a:latin typeface="Century Gothic"/>
                <a:cs typeface="Century Gothic"/>
              </a:rPr>
              <a:t>-</a:t>
            </a:r>
            <a:r>
              <a:rPr sz="1500" spc="15" dirty="0">
                <a:solidFill>
                  <a:srgbClr val="3D3C2C"/>
                </a:solidFill>
                <a:latin typeface="Century Gothic"/>
                <a:cs typeface="Century Gothic"/>
              </a:rPr>
              <a:t>v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o</a:t>
            </a:r>
            <a:r>
              <a:rPr sz="1500" spc="10" dirty="0">
                <a:solidFill>
                  <a:srgbClr val="3D3C2C"/>
                </a:solidFill>
                <a:latin typeface="Century Gothic"/>
                <a:cs typeface="Century Gothic"/>
              </a:rPr>
              <a:t>l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500" spc="-10" dirty="0">
                <a:solidFill>
                  <a:srgbClr val="3D3C2C"/>
                </a:solidFill>
                <a:latin typeface="Century Gothic"/>
                <a:cs typeface="Century Gothic"/>
              </a:rPr>
              <a:t>a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ge</a:t>
            </a:r>
            <a:r>
              <a:rPr sz="1500" spc="-4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s</a:t>
            </a:r>
            <a:r>
              <a:rPr sz="1500" spc="-5" dirty="0">
                <a:solidFill>
                  <a:srgbClr val="3D3C2C"/>
                </a:solidFill>
                <a:latin typeface="Century Gothic"/>
                <a:cs typeface="Century Gothic"/>
              </a:rPr>
              <a:t>ys</a:t>
            </a:r>
            <a:r>
              <a:rPr sz="1500" spc="5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500" spc="-5" dirty="0">
                <a:solidFill>
                  <a:srgbClr val="3D3C2C"/>
                </a:solidFill>
                <a:latin typeface="Century Gothic"/>
                <a:cs typeface="Century Gothic"/>
              </a:rPr>
              <a:t>em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.</a:t>
            </a:r>
            <a:endParaRPr sz="1500">
              <a:latin typeface="Century Gothic"/>
              <a:cs typeface="Century Gothic"/>
            </a:endParaRPr>
          </a:p>
          <a:p>
            <a:pPr marL="34925">
              <a:lnSpc>
                <a:spcPct val="100000"/>
              </a:lnSpc>
              <a:spcBef>
                <a:spcPts val="5"/>
              </a:spcBef>
              <a:tabLst>
                <a:tab pos="309245" algn="l"/>
              </a:tabLst>
            </a:pPr>
            <a:r>
              <a:rPr sz="1050" spc="5" dirty="0">
                <a:solidFill>
                  <a:srgbClr val="93C500"/>
                </a:solidFill>
                <a:latin typeface="Wingdings 2"/>
                <a:cs typeface="Wingdings 2"/>
              </a:rPr>
              <a:t></a:t>
            </a:r>
            <a:r>
              <a:rPr sz="1050" spc="5" dirty="0">
                <a:solidFill>
                  <a:srgbClr val="93C500"/>
                </a:solidFill>
                <a:latin typeface="Times New Roman"/>
                <a:cs typeface="Times New Roman"/>
              </a:rPr>
              <a:t>	</a:t>
            </a:r>
            <a:r>
              <a:rPr sz="1400" spc="-5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1400" spc="15" dirty="0">
                <a:solidFill>
                  <a:srgbClr val="3D3C2C"/>
                </a:solidFill>
                <a:latin typeface="Century Gothic"/>
                <a:cs typeface="Century Gothic"/>
              </a:rPr>
              <a:t>v</a:t>
            </a:r>
            <a:r>
              <a:rPr sz="1400" dirty="0">
                <a:solidFill>
                  <a:srgbClr val="3D3C2C"/>
                </a:solidFill>
                <a:latin typeface="Century Gothic"/>
                <a:cs typeface="Century Gothic"/>
              </a:rPr>
              <a:t>en</a:t>
            </a:r>
            <a:r>
              <a:rPr sz="1400" spc="-3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400" spc="5" dirty="0">
                <a:solidFill>
                  <a:srgbClr val="3D3C2C"/>
                </a:solidFill>
                <a:latin typeface="Century Gothic"/>
                <a:cs typeface="Century Gothic"/>
              </a:rPr>
              <a:t>w</a:t>
            </a:r>
            <a:r>
              <a:rPr sz="1400" spc="15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400" spc="-10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400" dirty="0">
                <a:solidFill>
                  <a:srgbClr val="3D3C2C"/>
                </a:solidFill>
                <a:latin typeface="Century Gothic"/>
                <a:cs typeface="Century Gothic"/>
              </a:rPr>
              <a:t>h</a:t>
            </a:r>
            <a:r>
              <a:rPr sz="1400" spc="-3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400" spc="-10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400" spc="-5" dirty="0">
                <a:solidFill>
                  <a:srgbClr val="3D3C2C"/>
                </a:solidFill>
                <a:latin typeface="Century Gothic"/>
                <a:cs typeface="Century Gothic"/>
              </a:rPr>
              <a:t>h</a:t>
            </a:r>
            <a:r>
              <a:rPr sz="1400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1400" spc="-5" dirty="0">
                <a:solidFill>
                  <a:srgbClr val="3D3C2C"/>
                </a:solidFill>
                <a:latin typeface="Century Gothic"/>
                <a:cs typeface="Century Gothic"/>
              </a:rPr>
              <a:t> h</a:t>
            </a:r>
            <a:r>
              <a:rPr sz="1400" spc="15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400" dirty="0">
                <a:solidFill>
                  <a:srgbClr val="3D3C2C"/>
                </a:solidFill>
                <a:latin typeface="Century Gothic"/>
                <a:cs typeface="Century Gothic"/>
              </a:rPr>
              <a:t>g</a:t>
            </a:r>
            <a:r>
              <a:rPr sz="1400" spc="5" dirty="0">
                <a:solidFill>
                  <a:srgbClr val="3D3C2C"/>
                </a:solidFill>
                <a:latin typeface="Century Gothic"/>
                <a:cs typeface="Century Gothic"/>
              </a:rPr>
              <a:t>h</a:t>
            </a:r>
            <a:r>
              <a:rPr sz="1400" dirty="0">
                <a:solidFill>
                  <a:srgbClr val="3D3C2C"/>
                </a:solidFill>
                <a:latin typeface="Century Gothic"/>
                <a:cs typeface="Century Gothic"/>
              </a:rPr>
              <a:t>-</a:t>
            </a:r>
            <a:endParaRPr sz="1400">
              <a:latin typeface="Century Gothic"/>
              <a:cs typeface="Century Gothic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1864867" y="4414287"/>
            <a:ext cx="1316990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10" dirty="0">
                <a:solidFill>
                  <a:srgbClr val="3D3C2C"/>
                </a:solidFill>
                <a:latin typeface="Century Gothic"/>
                <a:cs typeface="Century Gothic"/>
              </a:rPr>
              <a:t>v</a:t>
            </a:r>
            <a:r>
              <a:rPr sz="1400" dirty="0">
                <a:solidFill>
                  <a:srgbClr val="3D3C2C"/>
                </a:solidFill>
                <a:latin typeface="Century Gothic"/>
                <a:cs typeface="Century Gothic"/>
              </a:rPr>
              <a:t>o</a:t>
            </a:r>
            <a:r>
              <a:rPr sz="1400" spc="5" dirty="0">
                <a:solidFill>
                  <a:srgbClr val="3D3C2C"/>
                </a:solidFill>
                <a:latin typeface="Century Gothic"/>
                <a:cs typeface="Century Gothic"/>
              </a:rPr>
              <a:t>l</a:t>
            </a:r>
            <a:r>
              <a:rPr sz="1400" spc="-10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400" spc="-5" dirty="0">
                <a:solidFill>
                  <a:srgbClr val="3D3C2C"/>
                </a:solidFill>
                <a:latin typeface="Century Gothic"/>
                <a:cs typeface="Century Gothic"/>
              </a:rPr>
              <a:t>a</a:t>
            </a:r>
            <a:r>
              <a:rPr sz="1400" spc="-10" dirty="0">
                <a:solidFill>
                  <a:srgbClr val="3D3C2C"/>
                </a:solidFill>
                <a:latin typeface="Century Gothic"/>
                <a:cs typeface="Century Gothic"/>
              </a:rPr>
              <a:t>g</a:t>
            </a:r>
            <a:r>
              <a:rPr sz="1400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1400" spc="-3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400" spc="-5" dirty="0">
                <a:solidFill>
                  <a:srgbClr val="3D3C2C"/>
                </a:solidFill>
                <a:latin typeface="Century Gothic"/>
                <a:cs typeface="Century Gothic"/>
              </a:rPr>
              <a:t>sys</a:t>
            </a:r>
            <a:r>
              <a:rPr sz="1400" spc="-10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400" dirty="0">
                <a:solidFill>
                  <a:srgbClr val="3D3C2C"/>
                </a:solidFill>
                <a:latin typeface="Century Gothic"/>
                <a:cs typeface="Century Gothic"/>
              </a:rPr>
              <a:t>em</a:t>
            </a:r>
            <a:endParaRPr sz="1400">
              <a:latin typeface="Century Gothic"/>
              <a:cs typeface="Century Gothic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1864867" y="4584975"/>
            <a:ext cx="2134870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3D3C2C"/>
                </a:solidFill>
                <a:latin typeface="Century Gothic"/>
                <a:cs typeface="Century Gothic"/>
              </a:rPr>
              <a:t>d</a:t>
            </a:r>
            <a:r>
              <a:rPr sz="1400" spc="15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400" spc="-5" dirty="0">
                <a:solidFill>
                  <a:srgbClr val="3D3C2C"/>
                </a:solidFill>
                <a:latin typeface="Century Gothic"/>
                <a:cs typeface="Century Gothic"/>
              </a:rPr>
              <a:t>s</a:t>
            </a:r>
            <a:r>
              <a:rPr sz="1400" dirty="0">
                <a:solidFill>
                  <a:srgbClr val="3D3C2C"/>
                </a:solidFill>
                <a:latin typeface="Century Gothic"/>
                <a:cs typeface="Century Gothic"/>
              </a:rPr>
              <a:t>co</a:t>
            </a:r>
            <a:r>
              <a:rPr sz="1400" spc="-10" dirty="0">
                <a:solidFill>
                  <a:srgbClr val="3D3C2C"/>
                </a:solidFill>
                <a:latin typeface="Century Gothic"/>
                <a:cs typeface="Century Gothic"/>
              </a:rPr>
              <a:t>n</a:t>
            </a:r>
            <a:r>
              <a:rPr sz="1400" spc="-5" dirty="0">
                <a:solidFill>
                  <a:srgbClr val="3D3C2C"/>
                </a:solidFill>
                <a:latin typeface="Century Gothic"/>
                <a:cs typeface="Century Gothic"/>
              </a:rPr>
              <a:t>n</a:t>
            </a:r>
            <a:r>
              <a:rPr sz="1400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1400" spc="-10" dirty="0">
                <a:solidFill>
                  <a:srgbClr val="3D3C2C"/>
                </a:solidFill>
                <a:latin typeface="Century Gothic"/>
                <a:cs typeface="Century Gothic"/>
              </a:rPr>
              <a:t>ct</a:t>
            </a:r>
            <a:r>
              <a:rPr sz="1400" dirty="0">
                <a:solidFill>
                  <a:srgbClr val="3D3C2C"/>
                </a:solidFill>
                <a:latin typeface="Century Gothic"/>
                <a:cs typeface="Century Gothic"/>
              </a:rPr>
              <a:t>ed</a:t>
            </a:r>
            <a:r>
              <a:rPr sz="1400" spc="-3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400" spc="-5" dirty="0">
                <a:solidFill>
                  <a:srgbClr val="3D3C2C"/>
                </a:solidFill>
                <a:latin typeface="Century Gothic"/>
                <a:cs typeface="Century Gothic"/>
              </a:rPr>
              <a:t>p</a:t>
            </a:r>
            <a:r>
              <a:rPr sz="1400" spc="5" dirty="0">
                <a:solidFill>
                  <a:srgbClr val="3D3C2C"/>
                </a:solidFill>
                <a:latin typeface="Century Gothic"/>
                <a:cs typeface="Century Gothic"/>
              </a:rPr>
              <a:t>ow</a:t>
            </a:r>
            <a:r>
              <a:rPr sz="1400" dirty="0">
                <a:solidFill>
                  <a:srgbClr val="3D3C2C"/>
                </a:solidFill>
                <a:latin typeface="Century Gothic"/>
                <a:cs typeface="Century Gothic"/>
              </a:rPr>
              <a:t>er</a:t>
            </a:r>
            <a:r>
              <a:rPr sz="1400" spc="-3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400" spc="5" dirty="0">
                <a:solidFill>
                  <a:srgbClr val="3D3C2C"/>
                </a:solidFill>
                <a:latin typeface="Century Gothic"/>
                <a:cs typeface="Century Gothic"/>
              </a:rPr>
              <a:t>wi</a:t>
            </a:r>
            <a:r>
              <a:rPr sz="1400" spc="-5" dirty="0">
                <a:solidFill>
                  <a:srgbClr val="3D3C2C"/>
                </a:solidFill>
                <a:latin typeface="Century Gothic"/>
                <a:cs typeface="Century Gothic"/>
              </a:rPr>
              <a:t>l</a:t>
            </a:r>
            <a:r>
              <a:rPr sz="1400" dirty="0">
                <a:solidFill>
                  <a:srgbClr val="3D3C2C"/>
                </a:solidFill>
                <a:latin typeface="Century Gothic"/>
                <a:cs typeface="Century Gothic"/>
              </a:rPr>
              <a:t>l</a:t>
            </a:r>
            <a:endParaRPr sz="1400">
              <a:latin typeface="Century Gothic"/>
              <a:cs typeface="Century Gothic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1864867" y="4755663"/>
            <a:ext cx="1965960" cy="545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ts val="1340"/>
              </a:lnSpc>
            </a:pPr>
            <a:r>
              <a:rPr sz="1400" dirty="0">
                <a:solidFill>
                  <a:srgbClr val="3D3C2C"/>
                </a:solidFill>
                <a:latin typeface="Century Gothic"/>
                <a:cs typeface="Century Gothic"/>
              </a:rPr>
              <a:t>rema</a:t>
            </a:r>
            <a:r>
              <a:rPr sz="1400" spc="15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400" dirty="0">
                <a:solidFill>
                  <a:srgbClr val="3D3C2C"/>
                </a:solidFill>
                <a:latin typeface="Century Gothic"/>
                <a:cs typeface="Century Gothic"/>
              </a:rPr>
              <a:t>n</a:t>
            </a:r>
            <a:r>
              <a:rPr sz="1400" spc="-3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400" spc="15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400" dirty="0">
                <a:solidFill>
                  <a:srgbClr val="3D3C2C"/>
                </a:solidFill>
                <a:latin typeface="Century Gothic"/>
                <a:cs typeface="Century Gothic"/>
              </a:rPr>
              <a:t>n</a:t>
            </a:r>
            <a:r>
              <a:rPr sz="1400" spc="-3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D3C2C"/>
                </a:solidFill>
                <a:latin typeface="Century Gothic"/>
                <a:cs typeface="Century Gothic"/>
              </a:rPr>
              <a:t>c</a:t>
            </a:r>
            <a:r>
              <a:rPr sz="1400" spc="5" dirty="0">
                <a:solidFill>
                  <a:srgbClr val="3D3C2C"/>
                </a:solidFill>
                <a:latin typeface="Century Gothic"/>
                <a:cs typeface="Century Gothic"/>
              </a:rPr>
              <a:t>o</a:t>
            </a:r>
            <a:r>
              <a:rPr sz="1400" dirty="0">
                <a:solidFill>
                  <a:srgbClr val="3D3C2C"/>
                </a:solidFill>
                <a:latin typeface="Century Gothic"/>
                <a:cs typeface="Century Gothic"/>
              </a:rPr>
              <a:t>mp</a:t>
            </a:r>
            <a:r>
              <a:rPr sz="1400" spc="-10" dirty="0">
                <a:solidFill>
                  <a:srgbClr val="3D3C2C"/>
                </a:solidFill>
                <a:latin typeface="Century Gothic"/>
                <a:cs typeface="Century Gothic"/>
              </a:rPr>
              <a:t>o</a:t>
            </a:r>
            <a:r>
              <a:rPr sz="1400" spc="-5" dirty="0">
                <a:solidFill>
                  <a:srgbClr val="3D3C2C"/>
                </a:solidFill>
                <a:latin typeface="Century Gothic"/>
                <a:cs typeface="Century Gothic"/>
              </a:rPr>
              <a:t>n</a:t>
            </a:r>
            <a:r>
              <a:rPr sz="1400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1400" spc="-20" dirty="0">
                <a:solidFill>
                  <a:srgbClr val="3D3C2C"/>
                </a:solidFill>
                <a:latin typeface="Century Gothic"/>
                <a:cs typeface="Century Gothic"/>
              </a:rPr>
              <a:t>n</a:t>
            </a:r>
            <a:r>
              <a:rPr sz="1400" spc="-10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400" dirty="0">
                <a:solidFill>
                  <a:srgbClr val="3D3C2C"/>
                </a:solidFill>
                <a:latin typeface="Century Gothic"/>
                <a:cs typeface="Century Gothic"/>
              </a:rPr>
              <a:t>s </a:t>
            </a:r>
            <a:r>
              <a:rPr sz="1400" spc="-5" dirty="0">
                <a:solidFill>
                  <a:srgbClr val="3D3C2C"/>
                </a:solidFill>
                <a:latin typeface="Century Gothic"/>
                <a:cs typeface="Century Gothic"/>
              </a:rPr>
              <a:t>s</a:t>
            </a:r>
            <a:r>
              <a:rPr sz="1400" dirty="0">
                <a:solidFill>
                  <a:srgbClr val="3D3C2C"/>
                </a:solidFill>
                <a:latin typeface="Century Gothic"/>
                <a:cs typeface="Century Gothic"/>
              </a:rPr>
              <a:t>uch</a:t>
            </a:r>
            <a:r>
              <a:rPr sz="1400" spc="-2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400" spc="-5" dirty="0">
                <a:solidFill>
                  <a:srgbClr val="3D3C2C"/>
                </a:solidFill>
                <a:latin typeface="Century Gothic"/>
                <a:cs typeface="Century Gothic"/>
              </a:rPr>
              <a:t>a</a:t>
            </a:r>
            <a:r>
              <a:rPr sz="1400" dirty="0">
                <a:solidFill>
                  <a:srgbClr val="3D3C2C"/>
                </a:solidFill>
                <a:latin typeface="Century Gothic"/>
                <a:cs typeface="Century Gothic"/>
              </a:rPr>
              <a:t>s</a:t>
            </a:r>
            <a:r>
              <a:rPr sz="1400" spc="-10" dirty="0">
                <a:solidFill>
                  <a:srgbClr val="3D3C2C"/>
                </a:solidFill>
                <a:latin typeface="Century Gothic"/>
                <a:cs typeface="Century Gothic"/>
              </a:rPr>
              <a:t> t</a:t>
            </a:r>
            <a:r>
              <a:rPr sz="1400" spc="-5" dirty="0">
                <a:solidFill>
                  <a:srgbClr val="3D3C2C"/>
                </a:solidFill>
                <a:latin typeface="Century Gothic"/>
                <a:cs typeface="Century Gothic"/>
              </a:rPr>
              <a:t>h</a:t>
            </a:r>
            <a:r>
              <a:rPr sz="1400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1400" spc="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400" spc="15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400" spc="-5" dirty="0">
                <a:solidFill>
                  <a:srgbClr val="3D3C2C"/>
                </a:solidFill>
                <a:latin typeface="Century Gothic"/>
                <a:cs typeface="Century Gothic"/>
              </a:rPr>
              <a:t>nver</a:t>
            </a:r>
            <a:r>
              <a:rPr sz="1400" spc="-10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400" dirty="0">
                <a:solidFill>
                  <a:srgbClr val="3D3C2C"/>
                </a:solidFill>
                <a:latin typeface="Century Gothic"/>
                <a:cs typeface="Century Gothic"/>
              </a:rPr>
              <a:t>er</a:t>
            </a:r>
            <a:r>
              <a:rPr sz="1400" spc="-2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D3C2C"/>
                </a:solidFill>
                <a:latin typeface="Century Gothic"/>
                <a:cs typeface="Century Gothic"/>
              </a:rPr>
              <a:t>f</a:t>
            </a:r>
            <a:r>
              <a:rPr sz="1400" spc="5" dirty="0">
                <a:solidFill>
                  <a:srgbClr val="3D3C2C"/>
                </a:solidFill>
                <a:latin typeface="Century Gothic"/>
                <a:cs typeface="Century Gothic"/>
              </a:rPr>
              <a:t>o</a:t>
            </a:r>
            <a:r>
              <a:rPr sz="1400" dirty="0">
                <a:solidFill>
                  <a:srgbClr val="3D3C2C"/>
                </a:solidFill>
                <a:latin typeface="Century Gothic"/>
                <a:cs typeface="Century Gothic"/>
              </a:rPr>
              <a:t>r </a:t>
            </a:r>
            <a:r>
              <a:rPr sz="1400" spc="-5" dirty="0">
                <a:solidFill>
                  <a:srgbClr val="3D3C2C"/>
                </a:solidFill>
                <a:latin typeface="Century Gothic"/>
                <a:cs typeface="Century Gothic"/>
              </a:rPr>
              <a:t>s</a:t>
            </a:r>
            <a:r>
              <a:rPr sz="1400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1400" spc="10" dirty="0">
                <a:solidFill>
                  <a:srgbClr val="3D3C2C"/>
                </a:solidFill>
                <a:latin typeface="Century Gothic"/>
                <a:cs typeface="Century Gothic"/>
              </a:rPr>
              <a:t>v</a:t>
            </a:r>
            <a:r>
              <a:rPr sz="1400" dirty="0">
                <a:solidFill>
                  <a:srgbClr val="3D3C2C"/>
                </a:solidFill>
                <a:latin typeface="Century Gothic"/>
                <a:cs typeface="Century Gothic"/>
              </a:rPr>
              <a:t>eral</a:t>
            </a:r>
            <a:r>
              <a:rPr sz="1400" spc="-2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D3C2C"/>
                </a:solidFill>
                <a:latin typeface="Century Gothic"/>
                <a:cs typeface="Century Gothic"/>
              </a:rPr>
              <a:t>m</a:t>
            </a:r>
            <a:r>
              <a:rPr sz="1400" spc="20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400" spc="-5" dirty="0">
                <a:solidFill>
                  <a:srgbClr val="3D3C2C"/>
                </a:solidFill>
                <a:latin typeface="Century Gothic"/>
                <a:cs typeface="Century Gothic"/>
              </a:rPr>
              <a:t>n</a:t>
            </a:r>
            <a:r>
              <a:rPr sz="1400" dirty="0">
                <a:solidFill>
                  <a:srgbClr val="3D3C2C"/>
                </a:solidFill>
                <a:latin typeface="Century Gothic"/>
                <a:cs typeface="Century Gothic"/>
              </a:rPr>
              <a:t>u</a:t>
            </a:r>
            <a:r>
              <a:rPr sz="1400" spc="-10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400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1400" spc="-10" dirty="0">
                <a:solidFill>
                  <a:srgbClr val="3D3C2C"/>
                </a:solidFill>
                <a:latin typeface="Century Gothic"/>
                <a:cs typeface="Century Gothic"/>
              </a:rPr>
              <a:t>s</a:t>
            </a:r>
            <a:r>
              <a:rPr sz="1400" dirty="0">
                <a:solidFill>
                  <a:srgbClr val="3D3C2C"/>
                </a:solidFill>
                <a:latin typeface="Century Gothic"/>
                <a:cs typeface="Century Gothic"/>
              </a:rPr>
              <a:t>.</a:t>
            </a:r>
            <a:endParaRPr sz="1400">
              <a:latin typeface="Century Gothic"/>
              <a:cs typeface="Century Gothic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1293367" y="5312593"/>
            <a:ext cx="2687955" cy="216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86385" algn="l"/>
              </a:tabLst>
            </a:pPr>
            <a:r>
              <a:rPr sz="1100" spc="25" dirty="0">
                <a:solidFill>
                  <a:srgbClr val="93C500"/>
                </a:solidFill>
                <a:latin typeface="Wingdings 2"/>
                <a:cs typeface="Wingdings 2"/>
              </a:rPr>
              <a:t></a:t>
            </a:r>
            <a:r>
              <a:rPr sz="1100" spc="25" dirty="0">
                <a:solidFill>
                  <a:srgbClr val="93C500"/>
                </a:solidFill>
                <a:latin typeface="Times New Roman"/>
                <a:cs typeface="Times New Roman"/>
              </a:rPr>
              <a:t>	</a:t>
            </a:r>
            <a:r>
              <a:rPr sz="1500" spc="30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n</a:t>
            </a:r>
            <a:r>
              <a:rPr sz="1500" spc="-4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the</a:t>
            </a:r>
            <a:r>
              <a:rPr sz="1500" spc="-2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FC</a:t>
            </a:r>
            <a:r>
              <a:rPr sz="1500" spc="-5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V</a:t>
            </a:r>
            <a:r>
              <a:rPr sz="1500" spc="-2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500" spc="10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n</a:t>
            </a:r>
            <a:r>
              <a:rPr sz="1500" spc="-10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r</a:t>
            </a:r>
            <a:r>
              <a:rPr sz="1500" spc="5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500" spc="10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a</a:t>
            </a:r>
            <a:r>
              <a:rPr sz="1500" spc="-4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500" spc="10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500" spc="-5" dirty="0">
                <a:solidFill>
                  <a:srgbClr val="3D3C2C"/>
                </a:solidFill>
                <a:latin typeface="Century Gothic"/>
                <a:cs typeface="Century Gothic"/>
              </a:rPr>
              <a:t>mp</a:t>
            </a:r>
            <a:r>
              <a:rPr sz="1500" spc="-10" dirty="0">
                <a:solidFill>
                  <a:srgbClr val="3D3C2C"/>
                </a:solidFill>
                <a:latin typeface="Century Gothic"/>
                <a:cs typeface="Century Gothic"/>
              </a:rPr>
              <a:t>a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ct</a:t>
            </a:r>
            <a:endParaRPr sz="1500">
              <a:latin typeface="Century Gothic"/>
              <a:cs typeface="Century Gothic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1567688" y="5495723"/>
            <a:ext cx="2391410" cy="398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440"/>
              </a:lnSpc>
            </a:pP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s</a:t>
            </a:r>
            <a:r>
              <a:rPr sz="1500" spc="-10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1500" spc="-20" dirty="0">
                <a:solidFill>
                  <a:srgbClr val="3D3C2C"/>
                </a:solidFill>
                <a:latin typeface="Century Gothic"/>
                <a:cs typeface="Century Gothic"/>
              </a:rPr>
              <a:t>n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s</a:t>
            </a:r>
            <a:r>
              <a:rPr sz="1500" spc="-10" dirty="0">
                <a:solidFill>
                  <a:srgbClr val="3D3C2C"/>
                </a:solidFill>
                <a:latin typeface="Century Gothic"/>
                <a:cs typeface="Century Gothic"/>
              </a:rPr>
              <a:t>or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s</a:t>
            </a:r>
            <a:r>
              <a:rPr sz="1500" spc="-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w</a:t>
            </a:r>
            <a:r>
              <a:rPr sz="1500" spc="10" dirty="0">
                <a:solidFill>
                  <a:srgbClr val="3D3C2C"/>
                </a:solidFill>
                <a:latin typeface="Century Gothic"/>
                <a:cs typeface="Century Gothic"/>
              </a:rPr>
              <a:t>il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l</a:t>
            </a:r>
            <a:r>
              <a:rPr sz="1500" spc="-2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500" spc="10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s</a:t>
            </a:r>
            <a:r>
              <a:rPr sz="1500" spc="-10" dirty="0">
                <a:solidFill>
                  <a:srgbClr val="3D3C2C"/>
                </a:solidFill>
                <a:latin typeface="Century Gothic"/>
                <a:cs typeface="Century Gothic"/>
              </a:rPr>
              <a:t>o</a:t>
            </a:r>
            <a:r>
              <a:rPr sz="1500" spc="0" dirty="0">
                <a:solidFill>
                  <a:srgbClr val="3D3C2C"/>
                </a:solidFill>
                <a:latin typeface="Century Gothic"/>
                <a:cs typeface="Century Gothic"/>
              </a:rPr>
              <a:t>l</a:t>
            </a:r>
            <a:r>
              <a:rPr sz="1500" spc="-5" dirty="0">
                <a:solidFill>
                  <a:srgbClr val="3D3C2C"/>
                </a:solidFill>
                <a:latin typeface="Century Gothic"/>
                <a:cs typeface="Century Gothic"/>
              </a:rPr>
              <a:t>a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500" spc="-10" dirty="0">
                <a:solidFill>
                  <a:srgbClr val="3D3C2C"/>
                </a:solidFill>
                <a:latin typeface="Century Gothic"/>
                <a:cs typeface="Century Gothic"/>
              </a:rPr>
              <a:t>e hydrogen</a:t>
            </a:r>
            <a:r>
              <a:rPr sz="1500" spc="-1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500" spc="-5" dirty="0">
                <a:solidFill>
                  <a:srgbClr val="3D3C2C"/>
                </a:solidFill>
                <a:latin typeface="Century Gothic"/>
                <a:cs typeface="Century Gothic"/>
              </a:rPr>
              <a:t>a</a:t>
            </a:r>
            <a:r>
              <a:rPr sz="1500" spc="-10" dirty="0">
                <a:solidFill>
                  <a:srgbClr val="3D3C2C"/>
                </a:solidFill>
                <a:latin typeface="Century Gothic"/>
                <a:cs typeface="Century Gothic"/>
              </a:rPr>
              <a:t>nd cut</a:t>
            </a:r>
            <a:r>
              <a:rPr sz="1500" spc="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500" spc="-10" dirty="0">
                <a:solidFill>
                  <a:srgbClr val="3D3C2C"/>
                </a:solidFill>
                <a:latin typeface="Century Gothic"/>
                <a:cs typeface="Century Gothic"/>
              </a:rPr>
              <a:t>of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500" spc="-10" dirty="0">
                <a:solidFill>
                  <a:srgbClr val="3D3C2C"/>
                </a:solidFill>
                <a:latin typeface="Century Gothic"/>
                <a:cs typeface="Century Gothic"/>
              </a:rPr>
              <a:t>fu</a:t>
            </a:r>
            <a:r>
              <a:rPr sz="1500" spc="-15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1500" spc="10" dirty="0">
                <a:solidFill>
                  <a:srgbClr val="3D3C2C"/>
                </a:solidFill>
                <a:latin typeface="Century Gothic"/>
                <a:cs typeface="Century Gothic"/>
              </a:rPr>
              <a:t>l</a:t>
            </a:r>
            <a:r>
              <a:rPr sz="1500" spc="-5" dirty="0">
                <a:solidFill>
                  <a:srgbClr val="3D3C2C"/>
                </a:solidFill>
                <a:latin typeface="Century Gothic"/>
                <a:cs typeface="Century Gothic"/>
              </a:rPr>
              <a:t>.</a:t>
            </a:r>
            <a:endParaRPr sz="1500">
              <a:latin typeface="Century Gothic"/>
              <a:cs typeface="Century Gothic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4819269" y="3265828"/>
            <a:ext cx="230949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20" dirty="0">
                <a:solidFill>
                  <a:srgbClr val="93C500"/>
                </a:solidFill>
                <a:latin typeface="Century Gothic"/>
                <a:cs typeface="Century Gothic"/>
              </a:rPr>
              <a:t>Act</a:t>
            </a:r>
            <a:r>
              <a:rPr sz="2800" spc="-5" dirty="0">
                <a:solidFill>
                  <a:srgbClr val="93C500"/>
                </a:solidFill>
                <a:latin typeface="Century Gothic"/>
                <a:cs typeface="Century Gothic"/>
              </a:rPr>
              <a:t>i</a:t>
            </a:r>
            <a:r>
              <a:rPr sz="2800" spc="-25" dirty="0">
                <a:solidFill>
                  <a:srgbClr val="93C500"/>
                </a:solidFill>
                <a:latin typeface="Century Gothic"/>
                <a:cs typeface="Century Gothic"/>
              </a:rPr>
              <a:t>v</a:t>
            </a:r>
            <a:r>
              <a:rPr sz="2800" spc="-20" dirty="0">
                <a:solidFill>
                  <a:srgbClr val="93C500"/>
                </a:solidFill>
                <a:latin typeface="Century Gothic"/>
                <a:cs typeface="Century Gothic"/>
              </a:rPr>
              <a:t>e</a:t>
            </a:r>
            <a:r>
              <a:rPr sz="2800" spc="5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2800" spc="-20" dirty="0">
                <a:solidFill>
                  <a:srgbClr val="93C500"/>
                </a:solidFill>
                <a:latin typeface="Century Gothic"/>
                <a:cs typeface="Century Gothic"/>
              </a:rPr>
              <a:t>Saf</a:t>
            </a:r>
            <a:r>
              <a:rPr sz="2800" spc="-30" dirty="0">
                <a:solidFill>
                  <a:srgbClr val="93C500"/>
                </a:solidFill>
                <a:latin typeface="Century Gothic"/>
                <a:cs typeface="Century Gothic"/>
              </a:rPr>
              <a:t>e</a:t>
            </a:r>
            <a:r>
              <a:rPr sz="2800" spc="-15" dirty="0">
                <a:solidFill>
                  <a:srgbClr val="93C500"/>
                </a:solidFill>
                <a:latin typeface="Century Gothic"/>
                <a:cs typeface="Century Gothic"/>
              </a:rPr>
              <a:t>ty</a:t>
            </a:r>
            <a:endParaRPr sz="2800" dirty="0">
              <a:latin typeface="Century Gothic"/>
              <a:cs typeface="Century Gothic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4819269" y="3692549"/>
            <a:ext cx="135191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20" dirty="0">
                <a:solidFill>
                  <a:srgbClr val="93C500"/>
                </a:solidFill>
                <a:latin typeface="Century Gothic"/>
                <a:cs typeface="Century Gothic"/>
              </a:rPr>
              <a:t>Syst</a:t>
            </a:r>
            <a:r>
              <a:rPr sz="2800" spc="-30" dirty="0">
                <a:solidFill>
                  <a:srgbClr val="93C500"/>
                </a:solidFill>
                <a:latin typeface="Century Gothic"/>
                <a:cs typeface="Century Gothic"/>
              </a:rPr>
              <a:t>e</a:t>
            </a:r>
            <a:r>
              <a:rPr sz="2800" spc="-20" dirty="0">
                <a:solidFill>
                  <a:srgbClr val="93C500"/>
                </a:solidFill>
                <a:latin typeface="Century Gothic"/>
                <a:cs typeface="Century Gothic"/>
              </a:rPr>
              <a:t>ms</a:t>
            </a:r>
            <a:endParaRPr sz="2800" dirty="0">
              <a:latin typeface="Century Gothic"/>
              <a:cs typeface="Century Gothic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4815966" y="4202767"/>
            <a:ext cx="2713990" cy="9601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600" spc="0" dirty="0">
                <a:solidFill>
                  <a:srgbClr val="424242"/>
                </a:solidFill>
                <a:latin typeface="Century Gothic"/>
                <a:cs typeface="Century Gothic"/>
              </a:rPr>
              <a:t>Al</a:t>
            </a:r>
            <a:r>
              <a:rPr sz="1600" spc="-5" dirty="0">
                <a:solidFill>
                  <a:srgbClr val="424242"/>
                </a:solidFill>
                <a:latin typeface="Century Gothic"/>
                <a:cs typeface="Century Gothic"/>
              </a:rPr>
              <a:t>l</a:t>
            </a:r>
            <a:r>
              <a:rPr sz="1600" spc="-20" dirty="0">
                <a:solidFill>
                  <a:srgbClr val="424242"/>
                </a:solidFill>
                <a:latin typeface="Century Gothic"/>
                <a:cs typeface="Century Gothic"/>
              </a:rPr>
              <a:t> </a:t>
            </a:r>
            <a:r>
              <a:rPr sz="1600" spc="0" dirty="0">
                <a:solidFill>
                  <a:srgbClr val="424242"/>
                </a:solidFill>
                <a:latin typeface="Century Gothic"/>
                <a:cs typeface="Century Gothic"/>
              </a:rPr>
              <a:t>Al</a:t>
            </a:r>
            <a:r>
              <a:rPr sz="1600" spc="-25" dirty="0">
                <a:solidFill>
                  <a:srgbClr val="424242"/>
                </a:solidFill>
                <a:latin typeface="Century Gothic"/>
                <a:cs typeface="Century Gothic"/>
              </a:rPr>
              <a:t>t</a:t>
            </a:r>
            <a:r>
              <a:rPr sz="1600" spc="-10" dirty="0">
                <a:solidFill>
                  <a:srgbClr val="424242"/>
                </a:solidFill>
                <a:latin typeface="Century Gothic"/>
                <a:cs typeface="Century Gothic"/>
              </a:rPr>
              <a:t>erna</a:t>
            </a:r>
            <a:r>
              <a:rPr sz="1600" spc="-25" dirty="0">
                <a:solidFill>
                  <a:srgbClr val="424242"/>
                </a:solidFill>
                <a:latin typeface="Century Gothic"/>
                <a:cs typeface="Century Gothic"/>
              </a:rPr>
              <a:t>t</a:t>
            </a:r>
            <a:r>
              <a:rPr sz="1600" spc="-5" dirty="0">
                <a:solidFill>
                  <a:srgbClr val="424242"/>
                </a:solidFill>
                <a:latin typeface="Century Gothic"/>
                <a:cs typeface="Century Gothic"/>
              </a:rPr>
              <a:t>i</a:t>
            </a:r>
            <a:r>
              <a:rPr sz="1600" spc="15" dirty="0">
                <a:solidFill>
                  <a:srgbClr val="424242"/>
                </a:solidFill>
                <a:latin typeface="Century Gothic"/>
                <a:cs typeface="Century Gothic"/>
              </a:rPr>
              <a:t>v</a:t>
            </a:r>
            <a:r>
              <a:rPr sz="1600" spc="-15" dirty="0">
                <a:solidFill>
                  <a:srgbClr val="424242"/>
                </a:solidFill>
                <a:latin typeface="Century Gothic"/>
                <a:cs typeface="Century Gothic"/>
              </a:rPr>
              <a:t>e</a:t>
            </a:r>
            <a:r>
              <a:rPr sz="1600" spc="-30" dirty="0">
                <a:solidFill>
                  <a:srgbClr val="424242"/>
                </a:solidFill>
                <a:latin typeface="Century Gothic"/>
                <a:cs typeface="Century Gothic"/>
              </a:rPr>
              <a:t> </a:t>
            </a:r>
            <a:r>
              <a:rPr sz="1600" spc="-15" dirty="0">
                <a:solidFill>
                  <a:srgbClr val="424242"/>
                </a:solidFill>
                <a:latin typeface="Century Gothic"/>
                <a:cs typeface="Century Gothic"/>
              </a:rPr>
              <a:t>E</a:t>
            </a:r>
            <a:r>
              <a:rPr sz="1600" spc="0" dirty="0">
                <a:solidFill>
                  <a:srgbClr val="424242"/>
                </a:solidFill>
                <a:latin typeface="Century Gothic"/>
                <a:cs typeface="Century Gothic"/>
              </a:rPr>
              <a:t>l</a:t>
            </a:r>
            <a:r>
              <a:rPr sz="1600" spc="-15" dirty="0">
                <a:solidFill>
                  <a:srgbClr val="424242"/>
                </a:solidFill>
                <a:latin typeface="Century Gothic"/>
                <a:cs typeface="Century Gothic"/>
              </a:rPr>
              <a:t>ec</a:t>
            </a:r>
            <a:r>
              <a:rPr sz="1600" spc="-25" dirty="0">
                <a:solidFill>
                  <a:srgbClr val="424242"/>
                </a:solidFill>
                <a:latin typeface="Century Gothic"/>
                <a:cs typeface="Century Gothic"/>
              </a:rPr>
              <a:t>t</a:t>
            </a:r>
            <a:r>
              <a:rPr sz="1600" spc="-10" dirty="0">
                <a:solidFill>
                  <a:srgbClr val="424242"/>
                </a:solidFill>
                <a:latin typeface="Century Gothic"/>
                <a:cs typeface="Century Gothic"/>
              </a:rPr>
              <a:t>ric</a:t>
            </a:r>
            <a:r>
              <a:rPr sz="1600" spc="25" dirty="0">
                <a:solidFill>
                  <a:srgbClr val="424242"/>
                </a:solidFill>
                <a:latin typeface="Century Gothic"/>
                <a:cs typeface="Century Gothic"/>
              </a:rPr>
              <a:t> </a:t>
            </a:r>
            <a:r>
              <a:rPr sz="1600" spc="-15" dirty="0">
                <a:solidFill>
                  <a:srgbClr val="424242"/>
                </a:solidFill>
                <a:latin typeface="Century Gothic"/>
                <a:cs typeface="Century Gothic"/>
              </a:rPr>
              <a:t>Dr</a:t>
            </a:r>
            <a:r>
              <a:rPr sz="1600" dirty="0">
                <a:solidFill>
                  <a:srgbClr val="424242"/>
                </a:solidFill>
                <a:latin typeface="Century Gothic"/>
                <a:cs typeface="Century Gothic"/>
              </a:rPr>
              <a:t>i</a:t>
            </a:r>
            <a:r>
              <a:rPr sz="1600" spc="15" dirty="0">
                <a:solidFill>
                  <a:srgbClr val="424242"/>
                </a:solidFill>
                <a:latin typeface="Century Gothic"/>
                <a:cs typeface="Century Gothic"/>
              </a:rPr>
              <a:t>v</a:t>
            </a:r>
            <a:r>
              <a:rPr sz="1600" spc="-15" dirty="0">
                <a:solidFill>
                  <a:srgbClr val="424242"/>
                </a:solidFill>
                <a:latin typeface="Century Gothic"/>
                <a:cs typeface="Century Gothic"/>
              </a:rPr>
              <a:t>e</a:t>
            </a:r>
            <a:r>
              <a:rPr sz="1600" spc="-5" dirty="0">
                <a:solidFill>
                  <a:srgbClr val="424242"/>
                </a:solidFill>
                <a:latin typeface="Century Gothic"/>
                <a:cs typeface="Century Gothic"/>
              </a:rPr>
              <a:t> </a:t>
            </a:r>
            <a:r>
              <a:rPr sz="1600" spc="-50" dirty="0">
                <a:solidFill>
                  <a:srgbClr val="424242"/>
                </a:solidFill>
                <a:latin typeface="Century Gothic"/>
                <a:cs typeface="Century Gothic"/>
              </a:rPr>
              <a:t>(</a:t>
            </a:r>
            <a:r>
              <a:rPr sz="1600" dirty="0">
                <a:solidFill>
                  <a:srgbClr val="424242"/>
                </a:solidFill>
                <a:latin typeface="Century Gothic"/>
                <a:cs typeface="Century Gothic"/>
              </a:rPr>
              <a:t>A</a:t>
            </a:r>
            <a:r>
              <a:rPr sz="1600" spc="-20" dirty="0">
                <a:solidFill>
                  <a:srgbClr val="424242"/>
                </a:solidFill>
                <a:latin typeface="Century Gothic"/>
                <a:cs typeface="Century Gothic"/>
              </a:rPr>
              <a:t>ED</a:t>
            </a:r>
            <a:r>
              <a:rPr sz="1600" spc="-10" dirty="0">
                <a:solidFill>
                  <a:srgbClr val="424242"/>
                </a:solidFill>
                <a:latin typeface="Century Gothic"/>
                <a:cs typeface="Century Gothic"/>
              </a:rPr>
              <a:t>)</a:t>
            </a:r>
            <a:r>
              <a:rPr sz="1600" spc="15" dirty="0">
                <a:solidFill>
                  <a:srgbClr val="424242"/>
                </a:solidFill>
                <a:latin typeface="Century Gothic"/>
                <a:cs typeface="Century Gothic"/>
              </a:rPr>
              <a:t> v</a:t>
            </a:r>
            <a:r>
              <a:rPr sz="1600" spc="-15" dirty="0">
                <a:solidFill>
                  <a:srgbClr val="424242"/>
                </a:solidFill>
                <a:latin typeface="Century Gothic"/>
                <a:cs typeface="Century Gothic"/>
              </a:rPr>
              <a:t>ehic</a:t>
            </a:r>
            <a:r>
              <a:rPr sz="1600" spc="5" dirty="0">
                <a:solidFill>
                  <a:srgbClr val="424242"/>
                </a:solidFill>
                <a:latin typeface="Century Gothic"/>
                <a:cs typeface="Century Gothic"/>
              </a:rPr>
              <a:t>l</a:t>
            </a:r>
            <a:r>
              <a:rPr sz="1600" spc="-10" dirty="0">
                <a:solidFill>
                  <a:srgbClr val="424242"/>
                </a:solidFill>
                <a:latin typeface="Century Gothic"/>
                <a:cs typeface="Century Gothic"/>
              </a:rPr>
              <a:t>es</a:t>
            </a:r>
            <a:r>
              <a:rPr sz="1600" spc="-25" dirty="0">
                <a:solidFill>
                  <a:srgbClr val="424242"/>
                </a:solidFill>
                <a:latin typeface="Century Gothic"/>
                <a:cs typeface="Century Gothic"/>
              </a:rPr>
              <a:t> </a:t>
            </a:r>
            <a:r>
              <a:rPr sz="1600" spc="-15" dirty="0">
                <a:solidFill>
                  <a:srgbClr val="424242"/>
                </a:solidFill>
                <a:latin typeface="Century Gothic"/>
                <a:cs typeface="Century Gothic"/>
              </a:rPr>
              <a:t>ha</a:t>
            </a:r>
            <a:r>
              <a:rPr sz="1600" spc="15" dirty="0">
                <a:solidFill>
                  <a:srgbClr val="424242"/>
                </a:solidFill>
                <a:latin typeface="Century Gothic"/>
                <a:cs typeface="Century Gothic"/>
              </a:rPr>
              <a:t>v</a:t>
            </a:r>
            <a:r>
              <a:rPr sz="1600" spc="-15" dirty="0">
                <a:solidFill>
                  <a:srgbClr val="424242"/>
                </a:solidFill>
                <a:latin typeface="Century Gothic"/>
                <a:cs typeface="Century Gothic"/>
              </a:rPr>
              <a:t>e</a:t>
            </a:r>
            <a:r>
              <a:rPr sz="1600" spc="-30" dirty="0">
                <a:solidFill>
                  <a:srgbClr val="424242"/>
                </a:solidFill>
                <a:latin typeface="Century Gothic"/>
                <a:cs typeface="Century Gothic"/>
              </a:rPr>
              <a:t> </a:t>
            </a:r>
            <a:r>
              <a:rPr sz="1600" spc="-20" dirty="0">
                <a:solidFill>
                  <a:srgbClr val="424242"/>
                </a:solidFill>
                <a:latin typeface="Century Gothic"/>
                <a:cs typeface="Century Gothic"/>
              </a:rPr>
              <a:t>bot</a:t>
            </a:r>
            <a:r>
              <a:rPr sz="1600" spc="-10" dirty="0">
                <a:solidFill>
                  <a:srgbClr val="424242"/>
                </a:solidFill>
                <a:latin typeface="Century Gothic"/>
                <a:cs typeface="Century Gothic"/>
              </a:rPr>
              <a:t>h</a:t>
            </a:r>
            <a:r>
              <a:rPr sz="1600" spc="-5" dirty="0">
                <a:solidFill>
                  <a:srgbClr val="424242"/>
                </a:solidFill>
                <a:latin typeface="Century Gothic"/>
                <a:cs typeface="Century Gothic"/>
              </a:rPr>
              <a:t> </a:t>
            </a:r>
            <a:r>
              <a:rPr sz="1600" spc="-20" dirty="0">
                <a:solidFill>
                  <a:srgbClr val="424242"/>
                </a:solidFill>
                <a:latin typeface="Century Gothic"/>
                <a:cs typeface="Century Gothic"/>
              </a:rPr>
              <a:t>a</a:t>
            </a:r>
            <a:r>
              <a:rPr sz="1600" spc="-15" dirty="0">
                <a:solidFill>
                  <a:srgbClr val="424242"/>
                </a:solidFill>
                <a:latin typeface="Century Gothic"/>
                <a:cs typeface="Century Gothic"/>
              </a:rPr>
              <a:t>c</a:t>
            </a:r>
            <a:r>
              <a:rPr sz="1600" spc="-25" dirty="0">
                <a:solidFill>
                  <a:srgbClr val="424242"/>
                </a:solidFill>
                <a:latin typeface="Century Gothic"/>
                <a:cs typeface="Century Gothic"/>
              </a:rPr>
              <a:t>t</a:t>
            </a:r>
            <a:r>
              <a:rPr sz="1600" spc="-5" dirty="0">
                <a:solidFill>
                  <a:srgbClr val="424242"/>
                </a:solidFill>
                <a:latin typeface="Century Gothic"/>
                <a:cs typeface="Century Gothic"/>
              </a:rPr>
              <a:t>i</a:t>
            </a:r>
            <a:r>
              <a:rPr sz="1600" spc="15" dirty="0">
                <a:solidFill>
                  <a:srgbClr val="424242"/>
                </a:solidFill>
                <a:latin typeface="Century Gothic"/>
                <a:cs typeface="Century Gothic"/>
              </a:rPr>
              <a:t>v</a:t>
            </a:r>
            <a:r>
              <a:rPr sz="1600" spc="-15" dirty="0">
                <a:solidFill>
                  <a:srgbClr val="424242"/>
                </a:solidFill>
                <a:latin typeface="Century Gothic"/>
                <a:cs typeface="Century Gothic"/>
              </a:rPr>
              <a:t>e </a:t>
            </a:r>
            <a:r>
              <a:rPr sz="1600" spc="-20" dirty="0">
                <a:solidFill>
                  <a:srgbClr val="424242"/>
                </a:solidFill>
                <a:latin typeface="Century Gothic"/>
                <a:cs typeface="Century Gothic"/>
              </a:rPr>
              <a:t>a</a:t>
            </a:r>
            <a:r>
              <a:rPr sz="1600" spc="-15" dirty="0">
                <a:solidFill>
                  <a:srgbClr val="424242"/>
                </a:solidFill>
                <a:latin typeface="Century Gothic"/>
                <a:cs typeface="Century Gothic"/>
              </a:rPr>
              <a:t>nd</a:t>
            </a:r>
            <a:r>
              <a:rPr sz="1600" spc="-5" dirty="0">
                <a:solidFill>
                  <a:srgbClr val="424242"/>
                </a:solidFill>
                <a:latin typeface="Century Gothic"/>
                <a:cs typeface="Century Gothic"/>
              </a:rPr>
              <a:t> </a:t>
            </a:r>
            <a:r>
              <a:rPr sz="1600" spc="-10" dirty="0">
                <a:solidFill>
                  <a:srgbClr val="424242"/>
                </a:solidFill>
                <a:latin typeface="Century Gothic"/>
                <a:cs typeface="Century Gothic"/>
              </a:rPr>
              <a:t>p</a:t>
            </a:r>
            <a:r>
              <a:rPr sz="1600" spc="-20" dirty="0">
                <a:solidFill>
                  <a:srgbClr val="424242"/>
                </a:solidFill>
                <a:latin typeface="Century Gothic"/>
                <a:cs typeface="Century Gothic"/>
              </a:rPr>
              <a:t>a</a:t>
            </a:r>
            <a:r>
              <a:rPr sz="1600" spc="-5" dirty="0">
                <a:solidFill>
                  <a:srgbClr val="424242"/>
                </a:solidFill>
                <a:latin typeface="Century Gothic"/>
                <a:cs typeface="Century Gothic"/>
              </a:rPr>
              <a:t>s</a:t>
            </a:r>
            <a:r>
              <a:rPr sz="1600" spc="-15" dirty="0">
                <a:solidFill>
                  <a:srgbClr val="424242"/>
                </a:solidFill>
                <a:latin typeface="Century Gothic"/>
                <a:cs typeface="Century Gothic"/>
              </a:rPr>
              <a:t>s</a:t>
            </a:r>
            <a:r>
              <a:rPr sz="1600" dirty="0">
                <a:solidFill>
                  <a:srgbClr val="424242"/>
                </a:solidFill>
                <a:latin typeface="Century Gothic"/>
                <a:cs typeface="Century Gothic"/>
              </a:rPr>
              <a:t>i</a:t>
            </a:r>
            <a:r>
              <a:rPr sz="1600" spc="15" dirty="0">
                <a:solidFill>
                  <a:srgbClr val="424242"/>
                </a:solidFill>
                <a:latin typeface="Century Gothic"/>
                <a:cs typeface="Century Gothic"/>
              </a:rPr>
              <a:t>v</a:t>
            </a:r>
            <a:r>
              <a:rPr sz="1600" spc="-15" dirty="0">
                <a:solidFill>
                  <a:srgbClr val="424242"/>
                </a:solidFill>
                <a:latin typeface="Century Gothic"/>
                <a:cs typeface="Century Gothic"/>
              </a:rPr>
              <a:t>e</a:t>
            </a:r>
            <a:r>
              <a:rPr sz="1600" spc="-40" dirty="0">
                <a:solidFill>
                  <a:srgbClr val="424242"/>
                </a:solidFill>
                <a:latin typeface="Century Gothic"/>
                <a:cs typeface="Century Gothic"/>
              </a:rPr>
              <a:t> </a:t>
            </a:r>
            <a:r>
              <a:rPr sz="1600" spc="-15" dirty="0">
                <a:solidFill>
                  <a:srgbClr val="424242"/>
                </a:solidFill>
                <a:latin typeface="Century Gothic"/>
                <a:cs typeface="Century Gothic"/>
              </a:rPr>
              <a:t>s</a:t>
            </a:r>
            <a:r>
              <a:rPr sz="1600" spc="-10" dirty="0">
                <a:solidFill>
                  <a:srgbClr val="424242"/>
                </a:solidFill>
                <a:latin typeface="Century Gothic"/>
                <a:cs typeface="Century Gothic"/>
              </a:rPr>
              <a:t>afe</a:t>
            </a:r>
            <a:r>
              <a:rPr sz="1600" spc="-25" dirty="0">
                <a:solidFill>
                  <a:srgbClr val="424242"/>
                </a:solidFill>
                <a:latin typeface="Century Gothic"/>
                <a:cs typeface="Century Gothic"/>
              </a:rPr>
              <a:t>t</a:t>
            </a:r>
            <a:r>
              <a:rPr sz="1600" spc="-10" dirty="0">
                <a:solidFill>
                  <a:srgbClr val="424242"/>
                </a:solidFill>
                <a:latin typeface="Century Gothic"/>
                <a:cs typeface="Century Gothic"/>
              </a:rPr>
              <a:t>y</a:t>
            </a:r>
            <a:r>
              <a:rPr sz="1600" spc="-5" dirty="0">
                <a:solidFill>
                  <a:srgbClr val="424242"/>
                </a:solidFill>
                <a:latin typeface="Century Gothic"/>
                <a:cs typeface="Century Gothic"/>
              </a:rPr>
              <a:t> </a:t>
            </a:r>
            <a:r>
              <a:rPr sz="1600" spc="-15" dirty="0">
                <a:solidFill>
                  <a:srgbClr val="424242"/>
                </a:solidFill>
                <a:latin typeface="Century Gothic"/>
                <a:cs typeface="Century Gothic"/>
              </a:rPr>
              <a:t>s</a:t>
            </a:r>
            <a:r>
              <a:rPr sz="1600" dirty="0">
                <a:solidFill>
                  <a:srgbClr val="424242"/>
                </a:solidFill>
                <a:latin typeface="Century Gothic"/>
                <a:cs typeface="Century Gothic"/>
              </a:rPr>
              <a:t>y</a:t>
            </a:r>
            <a:r>
              <a:rPr sz="1600" spc="-15" dirty="0">
                <a:solidFill>
                  <a:srgbClr val="424242"/>
                </a:solidFill>
                <a:latin typeface="Century Gothic"/>
                <a:cs typeface="Century Gothic"/>
              </a:rPr>
              <a:t>s</a:t>
            </a:r>
            <a:r>
              <a:rPr sz="1600" spc="-20" dirty="0">
                <a:solidFill>
                  <a:srgbClr val="424242"/>
                </a:solidFill>
                <a:latin typeface="Century Gothic"/>
                <a:cs typeface="Century Gothic"/>
              </a:rPr>
              <a:t>t</a:t>
            </a:r>
            <a:r>
              <a:rPr sz="1600" spc="-15" dirty="0">
                <a:solidFill>
                  <a:srgbClr val="424242"/>
                </a:solidFill>
                <a:latin typeface="Century Gothic"/>
                <a:cs typeface="Century Gothic"/>
              </a:rPr>
              <a:t>ems</a:t>
            </a:r>
            <a:r>
              <a:rPr sz="1600" spc="15" dirty="0">
                <a:solidFill>
                  <a:srgbClr val="424242"/>
                </a:solidFill>
                <a:latin typeface="Century Gothic"/>
                <a:cs typeface="Century Gothic"/>
              </a:rPr>
              <a:t> </a:t>
            </a:r>
            <a:r>
              <a:rPr sz="1600" spc="-10" dirty="0">
                <a:solidFill>
                  <a:srgbClr val="424242"/>
                </a:solidFill>
                <a:latin typeface="Century Gothic"/>
                <a:cs typeface="Century Gothic"/>
              </a:rPr>
              <a:t>in</a:t>
            </a:r>
            <a:r>
              <a:rPr sz="1600" spc="-5" dirty="0">
                <a:solidFill>
                  <a:srgbClr val="424242"/>
                </a:solidFill>
                <a:latin typeface="Century Gothic"/>
                <a:cs typeface="Century Gothic"/>
              </a:rPr>
              <a:t> </a:t>
            </a:r>
            <a:r>
              <a:rPr sz="1600" spc="-20" dirty="0">
                <a:solidFill>
                  <a:srgbClr val="424242"/>
                </a:solidFill>
                <a:latin typeface="Century Gothic"/>
                <a:cs typeface="Century Gothic"/>
              </a:rPr>
              <a:t>t</a:t>
            </a:r>
            <a:r>
              <a:rPr sz="1600" spc="-10" dirty="0">
                <a:solidFill>
                  <a:srgbClr val="424242"/>
                </a:solidFill>
                <a:latin typeface="Century Gothic"/>
                <a:cs typeface="Century Gothic"/>
              </a:rPr>
              <a:t>he</a:t>
            </a:r>
            <a:r>
              <a:rPr sz="1600" spc="5" dirty="0">
                <a:solidFill>
                  <a:srgbClr val="424242"/>
                </a:solidFill>
                <a:latin typeface="Century Gothic"/>
                <a:cs typeface="Century Gothic"/>
              </a:rPr>
              <a:t> </a:t>
            </a:r>
            <a:r>
              <a:rPr sz="1600" spc="-15" dirty="0">
                <a:solidFill>
                  <a:srgbClr val="424242"/>
                </a:solidFill>
                <a:latin typeface="Century Gothic"/>
                <a:cs typeface="Century Gothic"/>
              </a:rPr>
              <a:t>e</a:t>
            </a:r>
            <a:r>
              <a:rPr sz="1600" spc="5" dirty="0">
                <a:solidFill>
                  <a:srgbClr val="424242"/>
                </a:solidFill>
                <a:latin typeface="Century Gothic"/>
                <a:cs typeface="Century Gothic"/>
              </a:rPr>
              <a:t>v</a:t>
            </a:r>
            <a:r>
              <a:rPr sz="1600" spc="-10" dirty="0">
                <a:solidFill>
                  <a:srgbClr val="424242"/>
                </a:solidFill>
                <a:latin typeface="Century Gothic"/>
                <a:cs typeface="Century Gothic"/>
              </a:rPr>
              <a:t>ent</a:t>
            </a:r>
            <a:r>
              <a:rPr sz="1600" spc="-30" dirty="0">
                <a:solidFill>
                  <a:srgbClr val="424242"/>
                </a:solidFill>
                <a:latin typeface="Century Gothic"/>
                <a:cs typeface="Century Gothic"/>
              </a:rPr>
              <a:t> </a:t>
            </a:r>
            <a:r>
              <a:rPr sz="1600" spc="-10" dirty="0">
                <a:solidFill>
                  <a:srgbClr val="424242"/>
                </a:solidFill>
                <a:latin typeface="Century Gothic"/>
                <a:cs typeface="Century Gothic"/>
              </a:rPr>
              <a:t>of</a:t>
            </a:r>
            <a:r>
              <a:rPr sz="1600" dirty="0">
                <a:solidFill>
                  <a:srgbClr val="424242"/>
                </a:solidFill>
                <a:latin typeface="Century Gothic"/>
                <a:cs typeface="Century Gothic"/>
              </a:rPr>
              <a:t> </a:t>
            </a:r>
            <a:r>
              <a:rPr sz="1600" spc="-15" dirty="0">
                <a:solidFill>
                  <a:srgbClr val="424242"/>
                </a:solidFill>
                <a:latin typeface="Century Gothic"/>
                <a:cs typeface="Century Gothic"/>
              </a:rPr>
              <a:t>a</a:t>
            </a:r>
            <a:endParaRPr sz="1600" dirty="0">
              <a:latin typeface="Century Gothic"/>
              <a:cs typeface="Century Gothic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4815966" y="5178508"/>
            <a:ext cx="145288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5" dirty="0">
                <a:solidFill>
                  <a:srgbClr val="424242"/>
                </a:solidFill>
                <a:latin typeface="Century Gothic"/>
                <a:cs typeface="Century Gothic"/>
              </a:rPr>
              <a:t>co</a:t>
            </a:r>
            <a:r>
              <a:rPr sz="1600" spc="5" dirty="0">
                <a:solidFill>
                  <a:srgbClr val="424242"/>
                </a:solidFill>
                <a:latin typeface="Century Gothic"/>
                <a:cs typeface="Century Gothic"/>
              </a:rPr>
              <a:t>ll</a:t>
            </a:r>
            <a:r>
              <a:rPr sz="1600" spc="-5" dirty="0">
                <a:solidFill>
                  <a:srgbClr val="424242"/>
                </a:solidFill>
                <a:latin typeface="Century Gothic"/>
                <a:cs typeface="Century Gothic"/>
              </a:rPr>
              <a:t>i</a:t>
            </a:r>
            <a:r>
              <a:rPr sz="1600" spc="-15" dirty="0">
                <a:solidFill>
                  <a:srgbClr val="424242"/>
                </a:solidFill>
                <a:latin typeface="Century Gothic"/>
                <a:cs typeface="Century Gothic"/>
              </a:rPr>
              <a:t>s</a:t>
            </a:r>
            <a:r>
              <a:rPr sz="1600" dirty="0">
                <a:solidFill>
                  <a:srgbClr val="424242"/>
                </a:solidFill>
                <a:latin typeface="Century Gothic"/>
                <a:cs typeface="Century Gothic"/>
              </a:rPr>
              <a:t>i</a:t>
            </a:r>
            <a:r>
              <a:rPr sz="1600" spc="-15" dirty="0">
                <a:solidFill>
                  <a:srgbClr val="424242"/>
                </a:solidFill>
                <a:latin typeface="Century Gothic"/>
                <a:cs typeface="Century Gothic"/>
              </a:rPr>
              <a:t>on</a:t>
            </a:r>
            <a:r>
              <a:rPr sz="1600" spc="-5" dirty="0">
                <a:solidFill>
                  <a:srgbClr val="424242"/>
                </a:solidFill>
                <a:latin typeface="Century Gothic"/>
                <a:cs typeface="Century Gothic"/>
              </a:rPr>
              <a:t> </a:t>
            </a:r>
            <a:r>
              <a:rPr sz="1600" spc="-10" dirty="0">
                <a:solidFill>
                  <a:srgbClr val="424242"/>
                </a:solidFill>
                <a:latin typeface="Century Gothic"/>
                <a:cs typeface="Century Gothic"/>
              </a:rPr>
              <a:t>or</a:t>
            </a:r>
            <a:r>
              <a:rPr sz="1600" spc="-5" dirty="0">
                <a:solidFill>
                  <a:srgbClr val="424242"/>
                </a:solidFill>
                <a:latin typeface="Century Gothic"/>
                <a:cs typeface="Century Gothic"/>
              </a:rPr>
              <a:t> f</a:t>
            </a:r>
            <a:r>
              <a:rPr sz="1600" dirty="0">
                <a:solidFill>
                  <a:srgbClr val="424242"/>
                </a:solidFill>
                <a:latin typeface="Century Gothic"/>
                <a:cs typeface="Century Gothic"/>
              </a:rPr>
              <a:t>i</a:t>
            </a:r>
            <a:r>
              <a:rPr sz="1600" spc="-10" dirty="0">
                <a:solidFill>
                  <a:srgbClr val="424242"/>
                </a:solidFill>
                <a:latin typeface="Century Gothic"/>
                <a:cs typeface="Century Gothic"/>
              </a:rPr>
              <a:t>re.</a:t>
            </a:r>
            <a:endParaRPr sz="1600">
              <a:latin typeface="Century Gothic"/>
              <a:cs typeface="Century Gothic"/>
            </a:endParaRPr>
          </a:p>
        </p:txBody>
      </p:sp>
      <p:sp>
        <p:nvSpPr>
          <p:cNvPr id="78" name="Footer Placeholder 77">
            <a:extLst>
              <a:ext uri="{FF2B5EF4-FFF2-40B4-BE49-F238E27FC236}">
                <a16:creationId xmlns:a16="http://schemas.microsoft.com/office/drawing/2014/main" id="{8294A463-69E1-4495-8DC0-399101751801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2700">
              <a:lnSpc>
                <a:spcPct val="100000"/>
              </a:lnSpc>
            </a:pPr>
            <a:r>
              <a:rPr lang="en-US" spc="-5"/>
              <a:t>Federal Fire Department San Diego Training</a:t>
            </a:r>
            <a:endParaRPr lang="en-US" spc="-15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29119" y="0"/>
            <a:ext cx="339090" cy="334010"/>
          </a:xfrm>
          <a:custGeom>
            <a:avLst/>
            <a:gdLst/>
            <a:ahLst/>
            <a:cxnLst/>
            <a:rect l="l" t="t" r="r" b="b"/>
            <a:pathLst>
              <a:path w="339090" h="334010">
                <a:moveTo>
                  <a:pt x="0" y="333476"/>
                </a:moveTo>
                <a:lnTo>
                  <a:pt x="339090" y="333476"/>
                </a:lnTo>
                <a:lnTo>
                  <a:pt x="339090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29119" y="6519138"/>
            <a:ext cx="339090" cy="339090"/>
          </a:xfrm>
          <a:custGeom>
            <a:avLst/>
            <a:gdLst/>
            <a:ahLst/>
            <a:cxnLst/>
            <a:rect l="l" t="t" r="r" b="b"/>
            <a:pathLst>
              <a:path w="339090" h="339090">
                <a:moveTo>
                  <a:pt x="0" y="338861"/>
                </a:moveTo>
                <a:lnTo>
                  <a:pt x="339090" y="338861"/>
                </a:lnTo>
                <a:lnTo>
                  <a:pt x="33909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7604" y="0"/>
            <a:ext cx="228600" cy="6858000"/>
          </a:xfrm>
          <a:custGeom>
            <a:avLst/>
            <a:gdLst/>
            <a:ahLst/>
            <a:cxnLst/>
            <a:rect l="l" t="t" r="r" b="b"/>
            <a:pathLst>
              <a:path w="228600" h="6858000">
                <a:moveTo>
                  <a:pt x="0" y="6857999"/>
                </a:moveTo>
                <a:lnTo>
                  <a:pt x="228605" y="6857999"/>
                </a:lnTo>
                <a:lnTo>
                  <a:pt x="228605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29119" y="0"/>
            <a:ext cx="228600" cy="334010"/>
          </a:xfrm>
          <a:custGeom>
            <a:avLst/>
            <a:gdLst/>
            <a:ahLst/>
            <a:cxnLst/>
            <a:rect l="l" t="t" r="r" b="b"/>
            <a:pathLst>
              <a:path w="228600" h="334010">
                <a:moveTo>
                  <a:pt x="0" y="333476"/>
                </a:moveTo>
                <a:lnTo>
                  <a:pt x="228600" y="333476"/>
                </a:lnTo>
                <a:lnTo>
                  <a:pt x="228600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29119" y="6519138"/>
            <a:ext cx="228600" cy="339090"/>
          </a:xfrm>
          <a:custGeom>
            <a:avLst/>
            <a:gdLst/>
            <a:ahLst/>
            <a:cxnLst/>
            <a:rect l="l" t="t" r="r" b="b"/>
            <a:pathLst>
              <a:path w="228600" h="339090">
                <a:moveTo>
                  <a:pt x="0" y="338861"/>
                </a:moveTo>
                <a:lnTo>
                  <a:pt x="228600" y="338861"/>
                </a:lnTo>
                <a:lnTo>
                  <a:pt x="2286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06209" y="0"/>
            <a:ext cx="194310" cy="6858000"/>
          </a:xfrm>
          <a:custGeom>
            <a:avLst/>
            <a:gdLst/>
            <a:ahLst/>
            <a:cxnLst/>
            <a:rect l="l" t="t" r="r" b="b"/>
            <a:pathLst>
              <a:path w="194309" h="6858000">
                <a:moveTo>
                  <a:pt x="0" y="6857999"/>
                </a:moveTo>
                <a:lnTo>
                  <a:pt x="194310" y="6857999"/>
                </a:lnTo>
                <a:lnTo>
                  <a:pt x="194310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491119" y="0"/>
            <a:ext cx="1482090" cy="334010"/>
          </a:xfrm>
          <a:custGeom>
            <a:avLst/>
            <a:gdLst/>
            <a:ahLst/>
            <a:cxnLst/>
            <a:rect l="l" t="t" r="r" b="b"/>
            <a:pathLst>
              <a:path w="1482089" h="334010">
                <a:moveTo>
                  <a:pt x="0" y="333476"/>
                </a:moveTo>
                <a:lnTo>
                  <a:pt x="1482077" y="333476"/>
                </a:lnTo>
                <a:lnTo>
                  <a:pt x="1482077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491119" y="6519138"/>
            <a:ext cx="1482090" cy="339090"/>
          </a:xfrm>
          <a:custGeom>
            <a:avLst/>
            <a:gdLst/>
            <a:ahLst/>
            <a:cxnLst/>
            <a:rect l="l" t="t" r="r" b="b"/>
            <a:pathLst>
              <a:path w="1482089" h="339090">
                <a:moveTo>
                  <a:pt x="0" y="338861"/>
                </a:moveTo>
                <a:lnTo>
                  <a:pt x="1482077" y="338861"/>
                </a:lnTo>
                <a:lnTo>
                  <a:pt x="1482077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00519" y="0"/>
            <a:ext cx="228600" cy="334010"/>
          </a:xfrm>
          <a:custGeom>
            <a:avLst/>
            <a:gdLst/>
            <a:ahLst/>
            <a:cxnLst/>
            <a:rect l="l" t="t" r="r" b="b"/>
            <a:pathLst>
              <a:path w="228600" h="334010">
                <a:moveTo>
                  <a:pt x="0" y="333476"/>
                </a:moveTo>
                <a:lnTo>
                  <a:pt x="228600" y="333476"/>
                </a:lnTo>
                <a:lnTo>
                  <a:pt x="228600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00519" y="6519138"/>
            <a:ext cx="228600" cy="339090"/>
          </a:xfrm>
          <a:custGeom>
            <a:avLst/>
            <a:gdLst/>
            <a:ahLst/>
            <a:cxnLst/>
            <a:rect l="l" t="t" r="r" b="b"/>
            <a:pathLst>
              <a:path w="228600" h="339090">
                <a:moveTo>
                  <a:pt x="0" y="338861"/>
                </a:moveTo>
                <a:lnTo>
                  <a:pt x="228600" y="338861"/>
                </a:lnTo>
                <a:lnTo>
                  <a:pt x="2286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29119" y="0"/>
            <a:ext cx="762000" cy="334010"/>
          </a:xfrm>
          <a:custGeom>
            <a:avLst/>
            <a:gdLst/>
            <a:ahLst/>
            <a:cxnLst/>
            <a:rect l="l" t="t" r="r" b="b"/>
            <a:pathLst>
              <a:path w="762000" h="334010">
                <a:moveTo>
                  <a:pt x="0" y="333476"/>
                </a:moveTo>
                <a:lnTo>
                  <a:pt x="762000" y="333476"/>
                </a:lnTo>
                <a:lnTo>
                  <a:pt x="762000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29119" y="6519138"/>
            <a:ext cx="762000" cy="339090"/>
          </a:xfrm>
          <a:custGeom>
            <a:avLst/>
            <a:gdLst/>
            <a:ahLst/>
            <a:cxnLst/>
            <a:rect l="l" t="t" r="r" b="b"/>
            <a:pathLst>
              <a:path w="762000" h="339090">
                <a:moveTo>
                  <a:pt x="0" y="338861"/>
                </a:moveTo>
                <a:lnTo>
                  <a:pt x="762000" y="338861"/>
                </a:lnTo>
                <a:lnTo>
                  <a:pt x="7620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706996" y="6519138"/>
            <a:ext cx="1524000" cy="339090"/>
          </a:xfrm>
          <a:custGeom>
            <a:avLst/>
            <a:gdLst/>
            <a:ahLst/>
            <a:cxnLst/>
            <a:rect l="l" t="t" r="r" b="b"/>
            <a:pathLst>
              <a:path w="1524000" h="339090">
                <a:moveTo>
                  <a:pt x="0" y="338861"/>
                </a:moveTo>
                <a:lnTo>
                  <a:pt x="1524000" y="338861"/>
                </a:lnTo>
                <a:lnTo>
                  <a:pt x="15240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992996" y="0"/>
            <a:ext cx="151130" cy="6858000"/>
          </a:xfrm>
          <a:custGeom>
            <a:avLst/>
            <a:gdLst/>
            <a:ahLst/>
            <a:cxnLst/>
            <a:rect l="l" t="t" r="r" b="b"/>
            <a:pathLst>
              <a:path w="151129" h="6858000">
                <a:moveTo>
                  <a:pt x="0" y="6857998"/>
                </a:moveTo>
                <a:lnTo>
                  <a:pt x="151002" y="6857998"/>
                </a:lnTo>
                <a:lnTo>
                  <a:pt x="151002" y="0"/>
                </a:lnTo>
                <a:lnTo>
                  <a:pt x="0" y="0"/>
                </a:lnTo>
                <a:lnTo>
                  <a:pt x="0" y="685799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230996" y="0"/>
            <a:ext cx="762000" cy="6858000"/>
          </a:xfrm>
          <a:custGeom>
            <a:avLst/>
            <a:gdLst/>
            <a:ahLst/>
            <a:cxnLst/>
            <a:rect l="l" t="t" r="r" b="b"/>
            <a:pathLst>
              <a:path w="762000" h="6858000">
                <a:moveTo>
                  <a:pt x="0" y="6858000"/>
                </a:moveTo>
                <a:lnTo>
                  <a:pt x="762000" y="6858000"/>
                </a:lnTo>
                <a:lnTo>
                  <a:pt x="762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963796" y="0"/>
            <a:ext cx="597535" cy="334010"/>
          </a:xfrm>
          <a:custGeom>
            <a:avLst/>
            <a:gdLst/>
            <a:ahLst/>
            <a:cxnLst/>
            <a:rect l="l" t="t" r="r" b="b"/>
            <a:pathLst>
              <a:path w="597535" h="334010">
                <a:moveTo>
                  <a:pt x="0" y="333476"/>
                </a:moveTo>
                <a:lnTo>
                  <a:pt x="597407" y="333476"/>
                </a:lnTo>
                <a:lnTo>
                  <a:pt x="597407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963796" y="6519138"/>
            <a:ext cx="2743200" cy="339090"/>
          </a:xfrm>
          <a:custGeom>
            <a:avLst/>
            <a:gdLst/>
            <a:ahLst/>
            <a:cxnLst/>
            <a:rect l="l" t="t" r="r" b="b"/>
            <a:pathLst>
              <a:path w="2743200" h="339090">
                <a:moveTo>
                  <a:pt x="0" y="338861"/>
                </a:moveTo>
                <a:lnTo>
                  <a:pt x="2743200" y="338861"/>
                </a:lnTo>
                <a:lnTo>
                  <a:pt x="27432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973197" y="0"/>
            <a:ext cx="228600" cy="334010"/>
          </a:xfrm>
          <a:custGeom>
            <a:avLst/>
            <a:gdLst/>
            <a:ahLst/>
            <a:cxnLst/>
            <a:rect l="l" t="t" r="r" b="b"/>
            <a:pathLst>
              <a:path w="228600" h="334010">
                <a:moveTo>
                  <a:pt x="0" y="333476"/>
                </a:moveTo>
                <a:lnTo>
                  <a:pt x="228600" y="333476"/>
                </a:lnTo>
                <a:lnTo>
                  <a:pt x="228600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973197" y="6519138"/>
            <a:ext cx="228600" cy="339090"/>
          </a:xfrm>
          <a:custGeom>
            <a:avLst/>
            <a:gdLst/>
            <a:ahLst/>
            <a:cxnLst/>
            <a:rect l="l" t="t" r="r" b="b"/>
            <a:pathLst>
              <a:path w="228600" h="339090">
                <a:moveTo>
                  <a:pt x="0" y="338861"/>
                </a:moveTo>
                <a:lnTo>
                  <a:pt x="228600" y="338861"/>
                </a:lnTo>
                <a:lnTo>
                  <a:pt x="2286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201797" y="0"/>
            <a:ext cx="762000" cy="334010"/>
          </a:xfrm>
          <a:custGeom>
            <a:avLst/>
            <a:gdLst/>
            <a:ahLst/>
            <a:cxnLst/>
            <a:rect l="l" t="t" r="r" b="b"/>
            <a:pathLst>
              <a:path w="762000" h="334010">
                <a:moveTo>
                  <a:pt x="0" y="333476"/>
                </a:moveTo>
                <a:lnTo>
                  <a:pt x="762000" y="333476"/>
                </a:lnTo>
                <a:lnTo>
                  <a:pt x="762000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201797" y="6519138"/>
            <a:ext cx="762000" cy="339090"/>
          </a:xfrm>
          <a:custGeom>
            <a:avLst/>
            <a:gdLst/>
            <a:ahLst/>
            <a:cxnLst/>
            <a:rect l="l" t="t" r="r" b="b"/>
            <a:pathLst>
              <a:path w="762000" h="339090">
                <a:moveTo>
                  <a:pt x="0" y="338861"/>
                </a:moveTo>
                <a:lnTo>
                  <a:pt x="762000" y="338861"/>
                </a:lnTo>
                <a:lnTo>
                  <a:pt x="7620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5728" y="5068688"/>
            <a:ext cx="9078595" cy="1133475"/>
          </a:xfrm>
          <a:custGeom>
            <a:avLst/>
            <a:gdLst/>
            <a:ahLst/>
            <a:cxnLst/>
            <a:rect l="l" t="t" r="r" b="b"/>
            <a:pathLst>
              <a:path w="9078595" h="1133475">
                <a:moveTo>
                  <a:pt x="0" y="1082721"/>
                </a:moveTo>
                <a:lnTo>
                  <a:pt x="74097" y="1087170"/>
                </a:lnTo>
                <a:lnTo>
                  <a:pt x="148338" y="1091588"/>
                </a:lnTo>
                <a:lnTo>
                  <a:pt x="222870" y="1095943"/>
                </a:lnTo>
                <a:lnTo>
                  <a:pt x="297835" y="1100204"/>
                </a:lnTo>
                <a:lnTo>
                  <a:pt x="373379" y="1104341"/>
                </a:lnTo>
                <a:lnTo>
                  <a:pt x="449647" y="1108322"/>
                </a:lnTo>
                <a:lnTo>
                  <a:pt x="526783" y="1112116"/>
                </a:lnTo>
                <a:lnTo>
                  <a:pt x="604932" y="1115692"/>
                </a:lnTo>
                <a:lnTo>
                  <a:pt x="684239" y="1119019"/>
                </a:lnTo>
                <a:lnTo>
                  <a:pt x="764848" y="1122064"/>
                </a:lnTo>
                <a:lnTo>
                  <a:pt x="846905" y="1124798"/>
                </a:lnTo>
                <a:lnTo>
                  <a:pt x="930554" y="1127190"/>
                </a:lnTo>
                <a:lnTo>
                  <a:pt x="1015939" y="1129207"/>
                </a:lnTo>
                <a:lnTo>
                  <a:pt x="1103206" y="1130818"/>
                </a:lnTo>
                <a:lnTo>
                  <a:pt x="1192499" y="1131994"/>
                </a:lnTo>
                <a:lnTo>
                  <a:pt x="1283964" y="1132701"/>
                </a:lnTo>
                <a:lnTo>
                  <a:pt x="1377743" y="1132910"/>
                </a:lnTo>
                <a:lnTo>
                  <a:pt x="1473984" y="1132589"/>
                </a:lnTo>
                <a:lnTo>
                  <a:pt x="1572829" y="1131707"/>
                </a:lnTo>
                <a:lnTo>
                  <a:pt x="1674425" y="1130232"/>
                </a:lnTo>
                <a:lnTo>
                  <a:pt x="1778609" y="1128426"/>
                </a:lnTo>
                <a:lnTo>
                  <a:pt x="1885076" y="1126533"/>
                </a:lnTo>
                <a:lnTo>
                  <a:pt x="1993764" y="1124494"/>
                </a:lnTo>
                <a:lnTo>
                  <a:pt x="2104609" y="1122252"/>
                </a:lnTo>
                <a:lnTo>
                  <a:pt x="2217550" y="1119749"/>
                </a:lnTo>
                <a:lnTo>
                  <a:pt x="2332524" y="1116926"/>
                </a:lnTo>
                <a:lnTo>
                  <a:pt x="2449469" y="1113726"/>
                </a:lnTo>
                <a:lnTo>
                  <a:pt x="2568322" y="1110091"/>
                </a:lnTo>
                <a:lnTo>
                  <a:pt x="2689021" y="1105964"/>
                </a:lnTo>
                <a:lnTo>
                  <a:pt x="2811503" y="1101286"/>
                </a:lnTo>
                <a:lnTo>
                  <a:pt x="2935707" y="1095999"/>
                </a:lnTo>
                <a:lnTo>
                  <a:pt x="3061569" y="1090045"/>
                </a:lnTo>
                <a:lnTo>
                  <a:pt x="3189028" y="1083367"/>
                </a:lnTo>
                <a:lnTo>
                  <a:pt x="3318021" y="1075907"/>
                </a:lnTo>
                <a:lnTo>
                  <a:pt x="3448486" y="1067606"/>
                </a:lnTo>
                <a:lnTo>
                  <a:pt x="3580359" y="1058408"/>
                </a:lnTo>
                <a:lnTo>
                  <a:pt x="3713580" y="1048253"/>
                </a:lnTo>
                <a:lnTo>
                  <a:pt x="3848085" y="1037085"/>
                </a:lnTo>
                <a:lnTo>
                  <a:pt x="3983812" y="1024844"/>
                </a:lnTo>
                <a:lnTo>
                  <a:pt x="4120699" y="1011474"/>
                </a:lnTo>
                <a:lnTo>
                  <a:pt x="4260922" y="996936"/>
                </a:lnTo>
                <a:lnTo>
                  <a:pt x="4406242" y="981268"/>
                </a:lnTo>
                <a:lnTo>
                  <a:pt x="4556025" y="964529"/>
                </a:lnTo>
                <a:lnTo>
                  <a:pt x="4709640" y="946776"/>
                </a:lnTo>
                <a:lnTo>
                  <a:pt x="4866455" y="928067"/>
                </a:lnTo>
                <a:lnTo>
                  <a:pt x="5025836" y="908460"/>
                </a:lnTo>
                <a:lnTo>
                  <a:pt x="5187152" y="888013"/>
                </a:lnTo>
                <a:lnTo>
                  <a:pt x="5349770" y="866784"/>
                </a:lnTo>
                <a:lnTo>
                  <a:pt x="5513059" y="844831"/>
                </a:lnTo>
                <a:lnTo>
                  <a:pt x="5676385" y="822211"/>
                </a:lnTo>
                <a:lnTo>
                  <a:pt x="5839117" y="798983"/>
                </a:lnTo>
                <a:lnTo>
                  <a:pt x="6000623" y="775203"/>
                </a:lnTo>
                <a:lnTo>
                  <a:pt x="6160269" y="750932"/>
                </a:lnTo>
                <a:lnTo>
                  <a:pt x="6317425" y="726225"/>
                </a:lnTo>
                <a:lnTo>
                  <a:pt x="6471457" y="701141"/>
                </a:lnTo>
                <a:lnTo>
                  <a:pt x="6621733" y="675738"/>
                </a:lnTo>
                <a:lnTo>
                  <a:pt x="6767621" y="650074"/>
                </a:lnTo>
                <a:lnTo>
                  <a:pt x="6908489" y="624206"/>
                </a:lnTo>
                <a:lnTo>
                  <a:pt x="7043705" y="598193"/>
                </a:lnTo>
                <a:lnTo>
                  <a:pt x="7172636" y="572092"/>
                </a:lnTo>
                <a:lnTo>
                  <a:pt x="7298305" y="545220"/>
                </a:lnTo>
                <a:lnTo>
                  <a:pt x="7423820" y="516973"/>
                </a:lnTo>
                <a:lnTo>
                  <a:pt x="7548731" y="487520"/>
                </a:lnTo>
                <a:lnTo>
                  <a:pt x="7672588" y="457032"/>
                </a:lnTo>
                <a:lnTo>
                  <a:pt x="7794942" y="425677"/>
                </a:lnTo>
                <a:lnTo>
                  <a:pt x="7915342" y="393625"/>
                </a:lnTo>
                <a:lnTo>
                  <a:pt x="8033340" y="361044"/>
                </a:lnTo>
                <a:lnTo>
                  <a:pt x="8148485" y="328105"/>
                </a:lnTo>
                <a:lnTo>
                  <a:pt x="8260329" y="294977"/>
                </a:lnTo>
                <a:lnTo>
                  <a:pt x="8368420" y="261828"/>
                </a:lnTo>
                <a:lnTo>
                  <a:pt x="8472310" y="228829"/>
                </a:lnTo>
                <a:lnTo>
                  <a:pt x="8571549" y="196148"/>
                </a:lnTo>
                <a:lnTo>
                  <a:pt x="8665687" y="163955"/>
                </a:lnTo>
                <a:lnTo>
                  <a:pt x="8754274" y="132418"/>
                </a:lnTo>
                <a:lnTo>
                  <a:pt x="8836862" y="101709"/>
                </a:lnTo>
                <a:lnTo>
                  <a:pt x="8912999" y="71994"/>
                </a:lnTo>
                <a:lnTo>
                  <a:pt x="8982237" y="43445"/>
                </a:lnTo>
                <a:lnTo>
                  <a:pt x="9044126" y="16230"/>
                </a:lnTo>
                <a:lnTo>
                  <a:pt x="9078271" y="0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5728" y="3486896"/>
            <a:ext cx="9078595" cy="871855"/>
          </a:xfrm>
          <a:custGeom>
            <a:avLst/>
            <a:gdLst/>
            <a:ahLst/>
            <a:cxnLst/>
            <a:rect l="l" t="t" r="r" b="b"/>
            <a:pathLst>
              <a:path w="9078595" h="871854">
                <a:moveTo>
                  <a:pt x="0" y="871362"/>
                </a:moveTo>
                <a:lnTo>
                  <a:pt x="39517" y="850427"/>
                </a:lnTo>
                <a:lnTo>
                  <a:pt x="79226" y="829494"/>
                </a:lnTo>
                <a:lnTo>
                  <a:pt x="119318" y="808565"/>
                </a:lnTo>
                <a:lnTo>
                  <a:pt x="159985" y="787643"/>
                </a:lnTo>
                <a:lnTo>
                  <a:pt x="201417" y="766730"/>
                </a:lnTo>
                <a:lnTo>
                  <a:pt x="243807" y="745829"/>
                </a:lnTo>
                <a:lnTo>
                  <a:pt x="287346" y="724941"/>
                </a:lnTo>
                <a:lnTo>
                  <a:pt x="332224" y="704070"/>
                </a:lnTo>
                <a:lnTo>
                  <a:pt x="378635" y="683217"/>
                </a:lnTo>
                <a:lnTo>
                  <a:pt x="426770" y="662384"/>
                </a:lnTo>
                <a:lnTo>
                  <a:pt x="476819" y="641574"/>
                </a:lnTo>
                <a:lnTo>
                  <a:pt x="528974" y="620789"/>
                </a:lnTo>
                <a:lnTo>
                  <a:pt x="583427" y="600032"/>
                </a:lnTo>
                <a:lnTo>
                  <a:pt x="640370" y="579305"/>
                </a:lnTo>
                <a:lnTo>
                  <a:pt x="699993" y="558609"/>
                </a:lnTo>
                <a:lnTo>
                  <a:pt x="762489" y="537948"/>
                </a:lnTo>
                <a:lnTo>
                  <a:pt x="828049" y="517323"/>
                </a:lnTo>
                <a:lnTo>
                  <a:pt x="896864" y="496737"/>
                </a:lnTo>
                <a:lnTo>
                  <a:pt x="969125" y="476193"/>
                </a:lnTo>
                <a:lnTo>
                  <a:pt x="1045025" y="455691"/>
                </a:lnTo>
                <a:lnTo>
                  <a:pt x="1124420" y="434762"/>
                </a:lnTo>
                <a:lnTo>
                  <a:pt x="1206976" y="413029"/>
                </a:lnTo>
                <a:lnTo>
                  <a:pt x="1292584" y="390639"/>
                </a:lnTo>
                <a:lnTo>
                  <a:pt x="1381138" y="367739"/>
                </a:lnTo>
                <a:lnTo>
                  <a:pt x="1472532" y="344477"/>
                </a:lnTo>
                <a:lnTo>
                  <a:pt x="1566657" y="320999"/>
                </a:lnTo>
                <a:lnTo>
                  <a:pt x="1663407" y="297452"/>
                </a:lnTo>
                <a:lnTo>
                  <a:pt x="1762675" y="273984"/>
                </a:lnTo>
                <a:lnTo>
                  <a:pt x="1864354" y="250740"/>
                </a:lnTo>
                <a:lnTo>
                  <a:pt x="1968336" y="227869"/>
                </a:lnTo>
                <a:lnTo>
                  <a:pt x="2074515" y="205517"/>
                </a:lnTo>
                <a:lnTo>
                  <a:pt x="2182783" y="183831"/>
                </a:lnTo>
                <a:lnTo>
                  <a:pt x="2293034" y="162958"/>
                </a:lnTo>
                <a:lnTo>
                  <a:pt x="2405160" y="143045"/>
                </a:lnTo>
                <a:lnTo>
                  <a:pt x="2519054" y="124239"/>
                </a:lnTo>
                <a:lnTo>
                  <a:pt x="2634610" y="106687"/>
                </a:lnTo>
                <a:lnTo>
                  <a:pt x="2751719" y="90536"/>
                </a:lnTo>
                <a:lnTo>
                  <a:pt x="2870276" y="75933"/>
                </a:lnTo>
                <a:lnTo>
                  <a:pt x="2990173" y="63025"/>
                </a:lnTo>
                <a:lnTo>
                  <a:pt x="3111303" y="51958"/>
                </a:lnTo>
                <a:lnTo>
                  <a:pt x="3234319" y="42339"/>
                </a:lnTo>
                <a:lnTo>
                  <a:pt x="3359831" y="33678"/>
                </a:lnTo>
                <a:lnTo>
                  <a:pt x="3487723" y="25986"/>
                </a:lnTo>
                <a:lnTo>
                  <a:pt x="3617880" y="19272"/>
                </a:lnTo>
                <a:lnTo>
                  <a:pt x="3750186" y="13543"/>
                </a:lnTo>
                <a:lnTo>
                  <a:pt x="3884525" y="8809"/>
                </a:lnTo>
                <a:lnTo>
                  <a:pt x="4020781" y="5079"/>
                </a:lnTo>
                <a:lnTo>
                  <a:pt x="4158839" y="2361"/>
                </a:lnTo>
                <a:lnTo>
                  <a:pt x="4298583" y="665"/>
                </a:lnTo>
                <a:lnTo>
                  <a:pt x="4439897" y="0"/>
                </a:lnTo>
                <a:lnTo>
                  <a:pt x="4582666" y="373"/>
                </a:lnTo>
                <a:lnTo>
                  <a:pt x="4726773" y="1794"/>
                </a:lnTo>
                <a:lnTo>
                  <a:pt x="4872103" y="4273"/>
                </a:lnTo>
                <a:lnTo>
                  <a:pt x="5018541" y="7817"/>
                </a:lnTo>
                <a:lnTo>
                  <a:pt x="5165970" y="12436"/>
                </a:lnTo>
                <a:lnTo>
                  <a:pt x="5314275" y="18138"/>
                </a:lnTo>
                <a:lnTo>
                  <a:pt x="5463340" y="24932"/>
                </a:lnTo>
                <a:lnTo>
                  <a:pt x="5613050" y="32828"/>
                </a:lnTo>
                <a:lnTo>
                  <a:pt x="5763288" y="41834"/>
                </a:lnTo>
                <a:lnTo>
                  <a:pt x="5913939" y="51958"/>
                </a:lnTo>
                <a:lnTo>
                  <a:pt x="6069565" y="64195"/>
                </a:lnTo>
                <a:lnTo>
                  <a:pt x="6233905" y="79317"/>
                </a:lnTo>
                <a:lnTo>
                  <a:pt x="6405612" y="97004"/>
                </a:lnTo>
                <a:lnTo>
                  <a:pt x="6583334" y="116936"/>
                </a:lnTo>
                <a:lnTo>
                  <a:pt x="6765724" y="138791"/>
                </a:lnTo>
                <a:lnTo>
                  <a:pt x="6951431" y="162249"/>
                </a:lnTo>
                <a:lnTo>
                  <a:pt x="7139106" y="186989"/>
                </a:lnTo>
                <a:lnTo>
                  <a:pt x="7327400" y="212692"/>
                </a:lnTo>
                <a:lnTo>
                  <a:pt x="7514964" y="239035"/>
                </a:lnTo>
                <a:lnTo>
                  <a:pt x="7700448" y="265699"/>
                </a:lnTo>
                <a:lnTo>
                  <a:pt x="7882503" y="292364"/>
                </a:lnTo>
                <a:lnTo>
                  <a:pt x="8059779" y="318707"/>
                </a:lnTo>
                <a:lnTo>
                  <a:pt x="8230929" y="344409"/>
                </a:lnTo>
                <a:lnTo>
                  <a:pt x="8394601" y="369150"/>
                </a:lnTo>
                <a:lnTo>
                  <a:pt x="8549447" y="392608"/>
                </a:lnTo>
                <a:lnTo>
                  <a:pt x="8694117" y="414463"/>
                </a:lnTo>
                <a:lnTo>
                  <a:pt x="8827262" y="434394"/>
                </a:lnTo>
                <a:lnTo>
                  <a:pt x="8947534" y="452082"/>
                </a:lnTo>
                <a:lnTo>
                  <a:pt x="9053582" y="467204"/>
                </a:lnTo>
                <a:lnTo>
                  <a:pt x="9078271" y="470543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3853" y="5640781"/>
            <a:ext cx="3004820" cy="1211580"/>
          </a:xfrm>
          <a:custGeom>
            <a:avLst/>
            <a:gdLst/>
            <a:ahLst/>
            <a:cxnLst/>
            <a:rect l="l" t="t" r="r" b="b"/>
            <a:pathLst>
              <a:path w="3004820" h="1211579">
                <a:moveTo>
                  <a:pt x="0" y="0"/>
                </a:moveTo>
                <a:lnTo>
                  <a:pt x="165473" y="75222"/>
                </a:lnTo>
                <a:lnTo>
                  <a:pt x="330718" y="150224"/>
                </a:lnTo>
                <a:lnTo>
                  <a:pt x="495505" y="224785"/>
                </a:lnTo>
                <a:lnTo>
                  <a:pt x="659604" y="298685"/>
                </a:lnTo>
                <a:lnTo>
                  <a:pt x="822786" y="371704"/>
                </a:lnTo>
                <a:lnTo>
                  <a:pt x="984822" y="443620"/>
                </a:lnTo>
                <a:lnTo>
                  <a:pt x="1145481" y="514214"/>
                </a:lnTo>
                <a:lnTo>
                  <a:pt x="1304536" y="583265"/>
                </a:lnTo>
                <a:lnTo>
                  <a:pt x="1461755" y="650553"/>
                </a:lnTo>
                <a:lnTo>
                  <a:pt x="1616910" y="715856"/>
                </a:lnTo>
                <a:lnTo>
                  <a:pt x="1769771" y="778956"/>
                </a:lnTo>
                <a:lnTo>
                  <a:pt x="1920109" y="839630"/>
                </a:lnTo>
                <a:lnTo>
                  <a:pt x="2067693" y="897659"/>
                </a:lnTo>
                <a:lnTo>
                  <a:pt x="2212296" y="952823"/>
                </a:lnTo>
                <a:lnTo>
                  <a:pt x="2353687" y="1004901"/>
                </a:lnTo>
                <a:lnTo>
                  <a:pt x="2491637" y="1053671"/>
                </a:lnTo>
                <a:lnTo>
                  <a:pt x="2625915" y="1098915"/>
                </a:lnTo>
                <a:lnTo>
                  <a:pt x="2756294" y="1140412"/>
                </a:lnTo>
                <a:lnTo>
                  <a:pt x="2882543" y="1177940"/>
                </a:lnTo>
                <a:lnTo>
                  <a:pt x="3004433" y="1211280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5728" y="5284470"/>
            <a:ext cx="9078595" cy="1467485"/>
          </a:xfrm>
          <a:custGeom>
            <a:avLst/>
            <a:gdLst/>
            <a:ahLst/>
            <a:cxnLst/>
            <a:rect l="l" t="t" r="r" b="b"/>
            <a:pathLst>
              <a:path w="9078595" h="1467484">
                <a:moveTo>
                  <a:pt x="0" y="0"/>
                </a:moveTo>
                <a:lnTo>
                  <a:pt x="42930" y="14997"/>
                </a:lnTo>
                <a:lnTo>
                  <a:pt x="86045" y="30029"/>
                </a:lnTo>
                <a:lnTo>
                  <a:pt x="129530" y="45127"/>
                </a:lnTo>
                <a:lnTo>
                  <a:pt x="173569" y="60326"/>
                </a:lnTo>
                <a:lnTo>
                  <a:pt x="218347" y="75658"/>
                </a:lnTo>
                <a:lnTo>
                  <a:pt x="264049" y="91158"/>
                </a:lnTo>
                <a:lnTo>
                  <a:pt x="310861" y="106858"/>
                </a:lnTo>
                <a:lnTo>
                  <a:pt x="358966" y="122792"/>
                </a:lnTo>
                <a:lnTo>
                  <a:pt x="408549" y="138994"/>
                </a:lnTo>
                <a:lnTo>
                  <a:pt x="459796" y="155497"/>
                </a:lnTo>
                <a:lnTo>
                  <a:pt x="512891" y="172334"/>
                </a:lnTo>
                <a:lnTo>
                  <a:pt x="568019" y="189539"/>
                </a:lnTo>
                <a:lnTo>
                  <a:pt x="625365" y="207145"/>
                </a:lnTo>
                <a:lnTo>
                  <a:pt x="685113" y="225187"/>
                </a:lnTo>
                <a:lnTo>
                  <a:pt x="747449" y="243696"/>
                </a:lnTo>
                <a:lnTo>
                  <a:pt x="812557" y="262707"/>
                </a:lnTo>
                <a:lnTo>
                  <a:pt x="880623" y="282253"/>
                </a:lnTo>
                <a:lnTo>
                  <a:pt x="951830" y="302368"/>
                </a:lnTo>
                <a:lnTo>
                  <a:pt x="1026365" y="323084"/>
                </a:lnTo>
                <a:lnTo>
                  <a:pt x="1104411" y="344436"/>
                </a:lnTo>
                <a:lnTo>
                  <a:pt x="1186211" y="366669"/>
                </a:lnTo>
                <a:lnTo>
                  <a:pt x="1271737" y="389952"/>
                </a:lnTo>
                <a:lnTo>
                  <a:pt x="1360767" y="414180"/>
                </a:lnTo>
                <a:lnTo>
                  <a:pt x="1453077" y="439246"/>
                </a:lnTo>
                <a:lnTo>
                  <a:pt x="1548444" y="465041"/>
                </a:lnTo>
                <a:lnTo>
                  <a:pt x="1646647" y="491461"/>
                </a:lnTo>
                <a:lnTo>
                  <a:pt x="1747463" y="518397"/>
                </a:lnTo>
                <a:lnTo>
                  <a:pt x="1850668" y="545743"/>
                </a:lnTo>
                <a:lnTo>
                  <a:pt x="1956040" y="573392"/>
                </a:lnTo>
                <a:lnTo>
                  <a:pt x="2063357" y="601237"/>
                </a:lnTo>
                <a:lnTo>
                  <a:pt x="2172396" y="629171"/>
                </a:lnTo>
                <a:lnTo>
                  <a:pt x="2282934" y="657087"/>
                </a:lnTo>
                <a:lnTo>
                  <a:pt x="2394749" y="684879"/>
                </a:lnTo>
                <a:lnTo>
                  <a:pt x="2507617" y="712439"/>
                </a:lnTo>
                <a:lnTo>
                  <a:pt x="2621316" y="739661"/>
                </a:lnTo>
                <a:lnTo>
                  <a:pt x="2735624" y="766437"/>
                </a:lnTo>
                <a:lnTo>
                  <a:pt x="2850318" y="792661"/>
                </a:lnTo>
                <a:lnTo>
                  <a:pt x="2965175" y="818227"/>
                </a:lnTo>
                <a:lnTo>
                  <a:pt x="3079972" y="843026"/>
                </a:lnTo>
                <a:lnTo>
                  <a:pt x="3194488" y="866952"/>
                </a:lnTo>
                <a:lnTo>
                  <a:pt x="3310250" y="890441"/>
                </a:lnTo>
                <a:lnTo>
                  <a:pt x="3428732" y="913965"/>
                </a:lnTo>
                <a:lnTo>
                  <a:pt x="3549627" y="937471"/>
                </a:lnTo>
                <a:lnTo>
                  <a:pt x="3672628" y="960907"/>
                </a:lnTo>
                <a:lnTo>
                  <a:pt x="3797428" y="984218"/>
                </a:lnTo>
                <a:lnTo>
                  <a:pt x="3923719" y="1007351"/>
                </a:lnTo>
                <a:lnTo>
                  <a:pt x="4051195" y="1030252"/>
                </a:lnTo>
                <a:lnTo>
                  <a:pt x="4179548" y="1052869"/>
                </a:lnTo>
                <a:lnTo>
                  <a:pt x="4308472" y="1075147"/>
                </a:lnTo>
                <a:lnTo>
                  <a:pt x="4437659" y="1097033"/>
                </a:lnTo>
                <a:lnTo>
                  <a:pt x="4566802" y="1118475"/>
                </a:lnTo>
                <a:lnTo>
                  <a:pt x="4695594" y="1139417"/>
                </a:lnTo>
                <a:lnTo>
                  <a:pt x="4823728" y="1159807"/>
                </a:lnTo>
                <a:lnTo>
                  <a:pt x="4950897" y="1179592"/>
                </a:lnTo>
                <a:lnTo>
                  <a:pt x="5076794" y="1198717"/>
                </a:lnTo>
                <a:lnTo>
                  <a:pt x="5201112" y="1217130"/>
                </a:lnTo>
                <a:lnTo>
                  <a:pt x="5323543" y="1234776"/>
                </a:lnTo>
                <a:lnTo>
                  <a:pt x="5443781" y="1251603"/>
                </a:lnTo>
                <a:lnTo>
                  <a:pt x="5561519" y="1267558"/>
                </a:lnTo>
                <a:lnTo>
                  <a:pt x="5676449" y="1282585"/>
                </a:lnTo>
                <a:lnTo>
                  <a:pt x="5790250" y="1296707"/>
                </a:lnTo>
                <a:lnTo>
                  <a:pt x="5904649" y="1310004"/>
                </a:lnTo>
                <a:lnTo>
                  <a:pt x="6019351" y="1322511"/>
                </a:lnTo>
                <a:lnTo>
                  <a:pt x="6134063" y="1334265"/>
                </a:lnTo>
                <a:lnTo>
                  <a:pt x="6248490" y="1345299"/>
                </a:lnTo>
                <a:lnTo>
                  <a:pt x="6362339" y="1355651"/>
                </a:lnTo>
                <a:lnTo>
                  <a:pt x="6475315" y="1365356"/>
                </a:lnTo>
                <a:lnTo>
                  <a:pt x="6587124" y="1374450"/>
                </a:lnTo>
                <a:lnTo>
                  <a:pt x="6697472" y="1382967"/>
                </a:lnTo>
                <a:lnTo>
                  <a:pt x="6806066" y="1390944"/>
                </a:lnTo>
                <a:lnTo>
                  <a:pt x="6912611" y="1398417"/>
                </a:lnTo>
                <a:lnTo>
                  <a:pt x="7016813" y="1405421"/>
                </a:lnTo>
                <a:lnTo>
                  <a:pt x="7118378" y="1411991"/>
                </a:lnTo>
                <a:lnTo>
                  <a:pt x="7217012" y="1418163"/>
                </a:lnTo>
                <a:lnTo>
                  <a:pt x="7312421" y="1423973"/>
                </a:lnTo>
                <a:lnTo>
                  <a:pt x="7404311" y="1429457"/>
                </a:lnTo>
                <a:lnTo>
                  <a:pt x="7492388" y="1434650"/>
                </a:lnTo>
                <a:lnTo>
                  <a:pt x="7576358" y="1439587"/>
                </a:lnTo>
                <a:lnTo>
                  <a:pt x="7655927" y="1444305"/>
                </a:lnTo>
                <a:lnTo>
                  <a:pt x="7730801" y="1448838"/>
                </a:lnTo>
                <a:lnTo>
                  <a:pt x="7800619" y="1452972"/>
                </a:lnTo>
                <a:lnTo>
                  <a:pt x="7865416" y="1456492"/>
                </a:lnTo>
                <a:lnTo>
                  <a:pt x="7925542" y="1459439"/>
                </a:lnTo>
                <a:lnTo>
                  <a:pt x="7981349" y="1461853"/>
                </a:lnTo>
                <a:lnTo>
                  <a:pt x="8033190" y="1463775"/>
                </a:lnTo>
                <a:lnTo>
                  <a:pt x="8081415" y="1465244"/>
                </a:lnTo>
                <a:lnTo>
                  <a:pt x="8126376" y="1466300"/>
                </a:lnTo>
                <a:lnTo>
                  <a:pt x="8168426" y="1466983"/>
                </a:lnTo>
                <a:lnTo>
                  <a:pt x="8207916" y="1467334"/>
                </a:lnTo>
                <a:lnTo>
                  <a:pt x="8245198" y="1467393"/>
                </a:lnTo>
                <a:lnTo>
                  <a:pt x="8280624" y="1467199"/>
                </a:lnTo>
                <a:lnTo>
                  <a:pt x="8347312" y="1466215"/>
                </a:lnTo>
                <a:lnTo>
                  <a:pt x="8410796" y="1464702"/>
                </a:lnTo>
                <a:lnTo>
                  <a:pt x="8473890" y="1462982"/>
                </a:lnTo>
                <a:lnTo>
                  <a:pt x="8506170" y="1462144"/>
                </a:lnTo>
                <a:lnTo>
                  <a:pt x="8539407" y="1461374"/>
                </a:lnTo>
                <a:lnTo>
                  <a:pt x="8573954" y="1460713"/>
                </a:lnTo>
                <a:lnTo>
                  <a:pt x="8608787" y="1460032"/>
                </a:lnTo>
                <a:lnTo>
                  <a:pt x="8675585" y="1458170"/>
                </a:lnTo>
                <a:lnTo>
                  <a:pt x="8738899" y="1455703"/>
                </a:lnTo>
                <a:lnTo>
                  <a:pt x="8799138" y="1452701"/>
                </a:lnTo>
                <a:lnTo>
                  <a:pt x="8856712" y="1449236"/>
                </a:lnTo>
                <a:lnTo>
                  <a:pt x="8912031" y="1445380"/>
                </a:lnTo>
                <a:lnTo>
                  <a:pt x="8965505" y="1441203"/>
                </a:lnTo>
                <a:lnTo>
                  <a:pt x="9017545" y="1436777"/>
                </a:lnTo>
                <a:lnTo>
                  <a:pt x="9068559" y="1432174"/>
                </a:lnTo>
                <a:lnTo>
                  <a:pt x="9078271" y="1431271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215133" y="5137581"/>
            <a:ext cx="6929120" cy="1714500"/>
          </a:xfrm>
          <a:custGeom>
            <a:avLst/>
            <a:gdLst/>
            <a:ahLst/>
            <a:cxnLst/>
            <a:rect l="l" t="t" r="r" b="b"/>
            <a:pathLst>
              <a:path w="6929120" h="1714500">
                <a:moveTo>
                  <a:pt x="0" y="1714480"/>
                </a:moveTo>
                <a:lnTo>
                  <a:pt x="48751" y="1659572"/>
                </a:lnTo>
                <a:lnTo>
                  <a:pt x="97859" y="1604752"/>
                </a:lnTo>
                <a:lnTo>
                  <a:pt x="147680" y="1550111"/>
                </a:lnTo>
                <a:lnTo>
                  <a:pt x="198571" y="1495737"/>
                </a:lnTo>
                <a:lnTo>
                  <a:pt x="250888" y="1441719"/>
                </a:lnTo>
                <a:lnTo>
                  <a:pt x="304988" y="1388146"/>
                </a:lnTo>
                <a:lnTo>
                  <a:pt x="332819" y="1361555"/>
                </a:lnTo>
                <a:lnTo>
                  <a:pt x="361229" y="1335109"/>
                </a:lnTo>
                <a:lnTo>
                  <a:pt x="390263" y="1308818"/>
                </a:lnTo>
                <a:lnTo>
                  <a:pt x="419965" y="1282695"/>
                </a:lnTo>
                <a:lnTo>
                  <a:pt x="450381" y="1256750"/>
                </a:lnTo>
                <a:lnTo>
                  <a:pt x="481555" y="1230995"/>
                </a:lnTo>
                <a:lnTo>
                  <a:pt x="513531" y="1205440"/>
                </a:lnTo>
                <a:lnTo>
                  <a:pt x="546354" y="1180097"/>
                </a:lnTo>
                <a:lnTo>
                  <a:pt x="580218" y="1154766"/>
                </a:lnTo>
                <a:lnTo>
                  <a:pt x="615258" y="1129281"/>
                </a:lnTo>
                <a:lnTo>
                  <a:pt x="651371" y="1103695"/>
                </a:lnTo>
                <a:lnTo>
                  <a:pt x="688454" y="1078062"/>
                </a:lnTo>
                <a:lnTo>
                  <a:pt x="726406" y="1052434"/>
                </a:lnTo>
                <a:lnTo>
                  <a:pt x="765123" y="1026866"/>
                </a:lnTo>
                <a:lnTo>
                  <a:pt x="804502" y="1001411"/>
                </a:lnTo>
                <a:lnTo>
                  <a:pt x="844442" y="976122"/>
                </a:lnTo>
                <a:lnTo>
                  <a:pt x="884839" y="951053"/>
                </a:lnTo>
                <a:lnTo>
                  <a:pt x="925591" y="926257"/>
                </a:lnTo>
                <a:lnTo>
                  <a:pt x="966596" y="901787"/>
                </a:lnTo>
                <a:lnTo>
                  <a:pt x="1007751" y="877698"/>
                </a:lnTo>
                <a:lnTo>
                  <a:pt x="1048952" y="854042"/>
                </a:lnTo>
                <a:lnTo>
                  <a:pt x="1090099" y="830873"/>
                </a:lnTo>
                <a:lnTo>
                  <a:pt x="1131087" y="808245"/>
                </a:lnTo>
                <a:lnTo>
                  <a:pt x="1171815" y="786210"/>
                </a:lnTo>
                <a:lnTo>
                  <a:pt x="1212180" y="764823"/>
                </a:lnTo>
                <a:lnTo>
                  <a:pt x="1252079" y="744136"/>
                </a:lnTo>
                <a:lnTo>
                  <a:pt x="1291410" y="724203"/>
                </a:lnTo>
                <a:lnTo>
                  <a:pt x="1330070" y="705078"/>
                </a:lnTo>
                <a:lnTo>
                  <a:pt x="1367655" y="686881"/>
                </a:lnTo>
                <a:lnTo>
                  <a:pt x="1403966" y="669643"/>
                </a:lnTo>
                <a:lnTo>
                  <a:pt x="1439213" y="653284"/>
                </a:lnTo>
                <a:lnTo>
                  <a:pt x="1507353" y="622880"/>
                </a:lnTo>
                <a:lnTo>
                  <a:pt x="1573745" y="595031"/>
                </a:lnTo>
                <a:lnTo>
                  <a:pt x="1640063" y="569095"/>
                </a:lnTo>
                <a:lnTo>
                  <a:pt x="1707979" y="544431"/>
                </a:lnTo>
                <a:lnTo>
                  <a:pt x="1779166" y="520398"/>
                </a:lnTo>
                <a:lnTo>
                  <a:pt x="1816509" y="508418"/>
                </a:lnTo>
                <a:lnTo>
                  <a:pt x="1855297" y="496356"/>
                </a:lnTo>
                <a:lnTo>
                  <a:pt x="1895739" y="484131"/>
                </a:lnTo>
                <a:lnTo>
                  <a:pt x="1938044" y="471663"/>
                </a:lnTo>
                <a:lnTo>
                  <a:pt x="1982421" y="458873"/>
                </a:lnTo>
                <a:lnTo>
                  <a:pt x="2029079" y="445679"/>
                </a:lnTo>
                <a:lnTo>
                  <a:pt x="2078228" y="432003"/>
                </a:lnTo>
                <a:lnTo>
                  <a:pt x="2130698" y="417772"/>
                </a:lnTo>
                <a:lnTo>
                  <a:pt x="2186898" y="403058"/>
                </a:lnTo>
                <a:lnTo>
                  <a:pt x="2246399" y="387943"/>
                </a:lnTo>
                <a:lnTo>
                  <a:pt x="2308775" y="372505"/>
                </a:lnTo>
                <a:lnTo>
                  <a:pt x="2373598" y="356825"/>
                </a:lnTo>
                <a:lnTo>
                  <a:pt x="2440440" y="340983"/>
                </a:lnTo>
                <a:lnTo>
                  <a:pt x="2508873" y="325058"/>
                </a:lnTo>
                <a:lnTo>
                  <a:pt x="2578471" y="309130"/>
                </a:lnTo>
                <a:lnTo>
                  <a:pt x="2648806" y="293280"/>
                </a:lnTo>
                <a:lnTo>
                  <a:pt x="2719451" y="277587"/>
                </a:lnTo>
                <a:lnTo>
                  <a:pt x="2789977" y="262131"/>
                </a:lnTo>
                <a:lnTo>
                  <a:pt x="2859957" y="246992"/>
                </a:lnTo>
                <a:lnTo>
                  <a:pt x="2928965" y="232251"/>
                </a:lnTo>
                <a:lnTo>
                  <a:pt x="2996572" y="217986"/>
                </a:lnTo>
                <a:lnTo>
                  <a:pt x="3062351" y="204278"/>
                </a:lnTo>
                <a:lnTo>
                  <a:pt x="3125874" y="191207"/>
                </a:lnTo>
                <a:lnTo>
                  <a:pt x="3186714" y="178852"/>
                </a:lnTo>
                <a:lnTo>
                  <a:pt x="3244444" y="167295"/>
                </a:lnTo>
                <a:lnTo>
                  <a:pt x="3298636" y="156613"/>
                </a:lnTo>
                <a:lnTo>
                  <a:pt x="3348863" y="146888"/>
                </a:lnTo>
                <a:lnTo>
                  <a:pt x="3394992" y="138151"/>
                </a:lnTo>
                <a:lnTo>
                  <a:pt x="3437432" y="130298"/>
                </a:lnTo>
                <a:lnTo>
                  <a:pt x="3476560" y="123261"/>
                </a:lnTo>
                <a:lnTo>
                  <a:pt x="3546395" y="111372"/>
                </a:lnTo>
                <a:lnTo>
                  <a:pt x="3607529" y="101947"/>
                </a:lnTo>
                <a:lnTo>
                  <a:pt x="3662990" y="94453"/>
                </a:lnTo>
                <a:lnTo>
                  <a:pt x="3715808" y="88353"/>
                </a:lnTo>
                <a:lnTo>
                  <a:pt x="3769014" y="83114"/>
                </a:lnTo>
                <a:lnTo>
                  <a:pt x="3825636" y="78201"/>
                </a:lnTo>
                <a:lnTo>
                  <a:pt x="3888705" y="73078"/>
                </a:lnTo>
                <a:lnTo>
                  <a:pt x="3923604" y="70270"/>
                </a:lnTo>
                <a:lnTo>
                  <a:pt x="3961251" y="67210"/>
                </a:lnTo>
                <a:lnTo>
                  <a:pt x="4002024" y="63830"/>
                </a:lnTo>
                <a:lnTo>
                  <a:pt x="4045663" y="60255"/>
                </a:lnTo>
                <a:lnTo>
                  <a:pt x="4091547" y="56662"/>
                </a:lnTo>
                <a:lnTo>
                  <a:pt x="4139452" y="53066"/>
                </a:lnTo>
                <a:lnTo>
                  <a:pt x="4189154" y="49480"/>
                </a:lnTo>
                <a:lnTo>
                  <a:pt x="4240432" y="45917"/>
                </a:lnTo>
                <a:lnTo>
                  <a:pt x="4293062" y="42391"/>
                </a:lnTo>
                <a:lnTo>
                  <a:pt x="4346821" y="38915"/>
                </a:lnTo>
                <a:lnTo>
                  <a:pt x="4401486" y="35502"/>
                </a:lnTo>
                <a:lnTo>
                  <a:pt x="4456834" y="32166"/>
                </a:lnTo>
                <a:lnTo>
                  <a:pt x="4512643" y="28921"/>
                </a:lnTo>
                <a:lnTo>
                  <a:pt x="4568688" y="25779"/>
                </a:lnTo>
                <a:lnTo>
                  <a:pt x="4624748" y="22755"/>
                </a:lnTo>
                <a:lnTo>
                  <a:pt x="4680599" y="19862"/>
                </a:lnTo>
                <a:lnTo>
                  <a:pt x="4736018" y="17112"/>
                </a:lnTo>
                <a:lnTo>
                  <a:pt x="4790783" y="14520"/>
                </a:lnTo>
                <a:lnTo>
                  <a:pt x="4844670" y="12099"/>
                </a:lnTo>
                <a:lnTo>
                  <a:pt x="4897456" y="9863"/>
                </a:lnTo>
                <a:lnTo>
                  <a:pt x="4948918" y="7824"/>
                </a:lnTo>
                <a:lnTo>
                  <a:pt x="4998833" y="5997"/>
                </a:lnTo>
                <a:lnTo>
                  <a:pt x="5046980" y="4394"/>
                </a:lnTo>
                <a:lnTo>
                  <a:pt x="5095696" y="3053"/>
                </a:lnTo>
                <a:lnTo>
                  <a:pt x="5147061" y="1987"/>
                </a:lnTo>
                <a:lnTo>
                  <a:pt x="5200520" y="1173"/>
                </a:lnTo>
                <a:lnTo>
                  <a:pt x="5255515" y="590"/>
                </a:lnTo>
                <a:lnTo>
                  <a:pt x="5311489" y="215"/>
                </a:lnTo>
                <a:lnTo>
                  <a:pt x="5367886" y="26"/>
                </a:lnTo>
                <a:lnTo>
                  <a:pt x="5424149" y="0"/>
                </a:lnTo>
                <a:lnTo>
                  <a:pt x="5479722" y="115"/>
                </a:lnTo>
                <a:lnTo>
                  <a:pt x="5534048" y="349"/>
                </a:lnTo>
                <a:lnTo>
                  <a:pt x="5586571" y="679"/>
                </a:lnTo>
                <a:lnTo>
                  <a:pt x="5636733" y="1084"/>
                </a:lnTo>
                <a:lnTo>
                  <a:pt x="5683978" y="1541"/>
                </a:lnTo>
                <a:lnTo>
                  <a:pt x="5727750" y="2028"/>
                </a:lnTo>
                <a:lnTo>
                  <a:pt x="5767491" y="2522"/>
                </a:lnTo>
                <a:lnTo>
                  <a:pt x="5832656" y="3443"/>
                </a:lnTo>
                <a:lnTo>
                  <a:pt x="5875021" y="4127"/>
                </a:lnTo>
                <a:lnTo>
                  <a:pt x="5890133" y="4394"/>
                </a:lnTo>
                <a:lnTo>
                  <a:pt x="6495796" y="4394"/>
                </a:lnTo>
                <a:lnTo>
                  <a:pt x="6545803" y="5858"/>
                </a:lnTo>
                <a:lnTo>
                  <a:pt x="6594623" y="7815"/>
                </a:lnTo>
                <a:lnTo>
                  <a:pt x="6641897" y="10156"/>
                </a:lnTo>
                <a:lnTo>
                  <a:pt x="6687269" y="12772"/>
                </a:lnTo>
                <a:lnTo>
                  <a:pt x="6730380" y="15554"/>
                </a:lnTo>
                <a:lnTo>
                  <a:pt x="6770874" y="18394"/>
                </a:lnTo>
                <a:lnTo>
                  <a:pt x="6825926" y="22521"/>
                </a:lnTo>
                <a:lnTo>
                  <a:pt x="6858313" y="25027"/>
                </a:lnTo>
                <a:lnTo>
                  <a:pt x="6873078" y="26165"/>
                </a:lnTo>
                <a:lnTo>
                  <a:pt x="6886832" y="27208"/>
                </a:lnTo>
                <a:lnTo>
                  <a:pt x="6899529" y="28143"/>
                </a:lnTo>
                <a:lnTo>
                  <a:pt x="6919115" y="29588"/>
                </a:lnTo>
                <a:lnTo>
                  <a:pt x="6928865" y="30326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177158" y="2750057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055" y="0"/>
                </a:moveTo>
                <a:lnTo>
                  <a:pt x="3937" y="402970"/>
                </a:lnTo>
                <a:lnTo>
                  <a:pt x="0" y="1202181"/>
                </a:lnTo>
                <a:lnTo>
                  <a:pt x="700532" y="1606677"/>
                </a:lnTo>
                <a:lnTo>
                  <a:pt x="1390777" y="1203705"/>
                </a:lnTo>
                <a:lnTo>
                  <a:pt x="1394587" y="404367"/>
                </a:lnTo>
                <a:lnTo>
                  <a:pt x="6940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177158" y="2750057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0"/>
                </a:moveTo>
                <a:lnTo>
                  <a:pt x="694055" y="0"/>
                </a:lnTo>
                <a:lnTo>
                  <a:pt x="1394587" y="404367"/>
                </a:lnTo>
                <a:lnTo>
                  <a:pt x="1390777" y="1203705"/>
                </a:lnTo>
                <a:lnTo>
                  <a:pt x="700532" y="1606677"/>
                </a:lnTo>
                <a:lnTo>
                  <a:pt x="0" y="1202181"/>
                </a:lnTo>
                <a:lnTo>
                  <a:pt x="3937" y="40297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901059" y="4016883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1"/>
                </a:moveTo>
                <a:lnTo>
                  <a:pt x="694054" y="0"/>
                </a:lnTo>
                <a:lnTo>
                  <a:pt x="1394587" y="404368"/>
                </a:lnTo>
                <a:lnTo>
                  <a:pt x="1390777" y="1203706"/>
                </a:lnTo>
                <a:lnTo>
                  <a:pt x="700531" y="1606651"/>
                </a:lnTo>
                <a:lnTo>
                  <a:pt x="0" y="1202182"/>
                </a:lnTo>
                <a:lnTo>
                  <a:pt x="3937" y="40297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910584" y="1483233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054" y="0"/>
                </a:moveTo>
                <a:lnTo>
                  <a:pt x="3937" y="402970"/>
                </a:lnTo>
                <a:lnTo>
                  <a:pt x="0" y="1202181"/>
                </a:lnTo>
                <a:lnTo>
                  <a:pt x="700531" y="1606677"/>
                </a:lnTo>
                <a:lnTo>
                  <a:pt x="1390777" y="1203705"/>
                </a:lnTo>
                <a:lnTo>
                  <a:pt x="1394587" y="404367"/>
                </a:lnTo>
                <a:lnTo>
                  <a:pt x="69405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910584" y="1483233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0"/>
                </a:moveTo>
                <a:lnTo>
                  <a:pt x="694054" y="0"/>
                </a:lnTo>
                <a:lnTo>
                  <a:pt x="1394587" y="404367"/>
                </a:lnTo>
                <a:lnTo>
                  <a:pt x="1390777" y="1203705"/>
                </a:lnTo>
                <a:lnTo>
                  <a:pt x="700531" y="1606677"/>
                </a:lnTo>
                <a:lnTo>
                  <a:pt x="0" y="1202181"/>
                </a:lnTo>
                <a:lnTo>
                  <a:pt x="3937" y="40297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158108" y="216408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055" y="0"/>
                </a:moveTo>
                <a:lnTo>
                  <a:pt x="3937" y="402971"/>
                </a:lnTo>
                <a:lnTo>
                  <a:pt x="0" y="1202182"/>
                </a:lnTo>
                <a:lnTo>
                  <a:pt x="700532" y="1606677"/>
                </a:lnTo>
                <a:lnTo>
                  <a:pt x="1390777" y="1203706"/>
                </a:lnTo>
                <a:lnTo>
                  <a:pt x="1394587" y="404368"/>
                </a:lnTo>
                <a:lnTo>
                  <a:pt x="6940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158108" y="216408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1"/>
                </a:moveTo>
                <a:lnTo>
                  <a:pt x="694055" y="0"/>
                </a:lnTo>
                <a:lnTo>
                  <a:pt x="1394587" y="404368"/>
                </a:lnTo>
                <a:lnTo>
                  <a:pt x="1390777" y="1203706"/>
                </a:lnTo>
                <a:lnTo>
                  <a:pt x="700532" y="1606677"/>
                </a:lnTo>
                <a:lnTo>
                  <a:pt x="0" y="1202182"/>
                </a:lnTo>
                <a:lnTo>
                  <a:pt x="3937" y="40297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644009" y="5274183"/>
            <a:ext cx="1395095" cy="1584325"/>
          </a:xfrm>
          <a:custGeom>
            <a:avLst/>
            <a:gdLst/>
            <a:ahLst/>
            <a:cxnLst/>
            <a:rect l="l" t="t" r="r" b="b"/>
            <a:pathLst>
              <a:path w="1395095" h="1584325">
                <a:moveTo>
                  <a:pt x="694054" y="0"/>
                </a:moveTo>
                <a:lnTo>
                  <a:pt x="3937" y="402958"/>
                </a:lnTo>
                <a:lnTo>
                  <a:pt x="0" y="1202220"/>
                </a:lnTo>
                <a:lnTo>
                  <a:pt x="660966" y="1583815"/>
                </a:lnTo>
                <a:lnTo>
                  <a:pt x="739656" y="1583815"/>
                </a:lnTo>
                <a:lnTo>
                  <a:pt x="1390777" y="1203667"/>
                </a:lnTo>
                <a:lnTo>
                  <a:pt x="1394587" y="404406"/>
                </a:lnTo>
                <a:lnTo>
                  <a:pt x="69405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647946" y="5274183"/>
            <a:ext cx="1390650" cy="1584325"/>
          </a:xfrm>
          <a:custGeom>
            <a:avLst/>
            <a:gdLst/>
            <a:ahLst/>
            <a:cxnLst/>
            <a:rect l="l" t="t" r="r" b="b"/>
            <a:pathLst>
              <a:path w="1390650" h="1584325">
                <a:moveTo>
                  <a:pt x="0" y="402958"/>
                </a:moveTo>
                <a:lnTo>
                  <a:pt x="690117" y="0"/>
                </a:lnTo>
                <a:lnTo>
                  <a:pt x="1390650" y="404406"/>
                </a:lnTo>
                <a:lnTo>
                  <a:pt x="1386839" y="1203667"/>
                </a:lnTo>
                <a:lnTo>
                  <a:pt x="735719" y="158381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644009" y="5677141"/>
            <a:ext cx="661035" cy="1181100"/>
          </a:xfrm>
          <a:custGeom>
            <a:avLst/>
            <a:gdLst/>
            <a:ahLst/>
            <a:cxnLst/>
            <a:rect l="l" t="t" r="r" b="b"/>
            <a:pathLst>
              <a:path w="661035" h="1181100">
                <a:moveTo>
                  <a:pt x="660966" y="1180857"/>
                </a:moveTo>
                <a:lnTo>
                  <a:pt x="0" y="799261"/>
                </a:lnTo>
                <a:lnTo>
                  <a:pt x="393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4214" y="4007358"/>
            <a:ext cx="802005" cy="1607185"/>
          </a:xfrm>
          <a:custGeom>
            <a:avLst/>
            <a:gdLst/>
            <a:ahLst/>
            <a:cxnLst/>
            <a:rect l="l" t="t" r="r" b="b"/>
            <a:pathLst>
              <a:path w="802005" h="1607185">
                <a:moveTo>
                  <a:pt x="101349" y="0"/>
                </a:moveTo>
                <a:lnTo>
                  <a:pt x="0" y="62865"/>
                </a:lnTo>
                <a:lnTo>
                  <a:pt x="3425" y="1545971"/>
                </a:lnTo>
                <a:lnTo>
                  <a:pt x="107750" y="1606651"/>
                </a:lnTo>
                <a:lnTo>
                  <a:pt x="797982" y="1203706"/>
                </a:lnTo>
                <a:lnTo>
                  <a:pt x="801869" y="404368"/>
                </a:lnTo>
                <a:lnTo>
                  <a:pt x="10134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4214" y="4007358"/>
            <a:ext cx="802005" cy="1607185"/>
          </a:xfrm>
          <a:custGeom>
            <a:avLst/>
            <a:gdLst/>
            <a:ahLst/>
            <a:cxnLst/>
            <a:rect l="l" t="t" r="r" b="b"/>
            <a:pathLst>
              <a:path w="802005" h="1607185">
                <a:moveTo>
                  <a:pt x="0" y="62865"/>
                </a:moveTo>
                <a:lnTo>
                  <a:pt x="101349" y="0"/>
                </a:lnTo>
                <a:lnTo>
                  <a:pt x="801869" y="404368"/>
                </a:lnTo>
                <a:lnTo>
                  <a:pt x="797982" y="1203706"/>
                </a:lnTo>
                <a:lnTo>
                  <a:pt x="107750" y="1606651"/>
                </a:lnTo>
                <a:lnTo>
                  <a:pt x="3425" y="1545971"/>
                </a:lnTo>
                <a:lnTo>
                  <a:pt x="0" y="6286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09245" y="5293233"/>
            <a:ext cx="1391285" cy="1565275"/>
          </a:xfrm>
          <a:custGeom>
            <a:avLst/>
            <a:gdLst/>
            <a:ahLst/>
            <a:cxnLst/>
            <a:rect l="l" t="t" r="r" b="b"/>
            <a:pathLst>
              <a:path w="1391285" h="1565275">
                <a:moveTo>
                  <a:pt x="0" y="402958"/>
                </a:moveTo>
                <a:lnTo>
                  <a:pt x="690219" y="0"/>
                </a:lnTo>
                <a:lnTo>
                  <a:pt x="1390700" y="404406"/>
                </a:lnTo>
                <a:lnTo>
                  <a:pt x="1386890" y="1203667"/>
                </a:lnTo>
                <a:lnTo>
                  <a:pt x="768376" y="156476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05359" y="5696191"/>
            <a:ext cx="628015" cy="1162050"/>
          </a:xfrm>
          <a:custGeom>
            <a:avLst/>
            <a:gdLst/>
            <a:ahLst/>
            <a:cxnLst/>
            <a:rect l="l" t="t" r="r" b="b"/>
            <a:pathLst>
              <a:path w="628015" h="1162050">
                <a:moveTo>
                  <a:pt x="627946" y="1161807"/>
                </a:moveTo>
                <a:lnTo>
                  <a:pt x="0" y="799261"/>
                </a:lnTo>
                <a:lnTo>
                  <a:pt x="3886" y="0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33934" y="2740532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118" y="0"/>
                </a:moveTo>
                <a:lnTo>
                  <a:pt x="3886" y="402970"/>
                </a:lnTo>
                <a:lnTo>
                  <a:pt x="0" y="1202181"/>
                </a:lnTo>
                <a:lnTo>
                  <a:pt x="700506" y="1606677"/>
                </a:lnTo>
                <a:lnTo>
                  <a:pt x="1390777" y="1203705"/>
                </a:lnTo>
                <a:lnTo>
                  <a:pt x="1394586" y="404367"/>
                </a:lnTo>
                <a:lnTo>
                  <a:pt x="6941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33934" y="2740532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886" y="402970"/>
                </a:moveTo>
                <a:lnTo>
                  <a:pt x="694118" y="0"/>
                </a:lnTo>
                <a:lnTo>
                  <a:pt x="1394586" y="404367"/>
                </a:lnTo>
                <a:lnTo>
                  <a:pt x="1390777" y="1203705"/>
                </a:lnTo>
                <a:lnTo>
                  <a:pt x="700506" y="1606677"/>
                </a:lnTo>
                <a:lnTo>
                  <a:pt x="0" y="1202181"/>
                </a:lnTo>
                <a:lnTo>
                  <a:pt x="3886" y="40297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957833" y="4016883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886" y="402971"/>
                </a:moveTo>
                <a:lnTo>
                  <a:pt x="694054" y="0"/>
                </a:lnTo>
                <a:lnTo>
                  <a:pt x="1394586" y="404368"/>
                </a:lnTo>
                <a:lnTo>
                  <a:pt x="1390777" y="1203706"/>
                </a:lnTo>
                <a:lnTo>
                  <a:pt x="700532" y="1606651"/>
                </a:lnTo>
                <a:lnTo>
                  <a:pt x="0" y="1202182"/>
                </a:lnTo>
                <a:lnTo>
                  <a:pt x="3886" y="40297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695195" y="5302758"/>
            <a:ext cx="1390650" cy="1555750"/>
          </a:xfrm>
          <a:custGeom>
            <a:avLst/>
            <a:gdLst/>
            <a:ahLst/>
            <a:cxnLst/>
            <a:rect l="l" t="t" r="r" b="b"/>
            <a:pathLst>
              <a:path w="1390650" h="1555750">
                <a:moveTo>
                  <a:pt x="0" y="402958"/>
                </a:moveTo>
                <a:lnTo>
                  <a:pt x="690118" y="0"/>
                </a:lnTo>
                <a:lnTo>
                  <a:pt x="1390650" y="404406"/>
                </a:lnTo>
                <a:lnTo>
                  <a:pt x="1386840" y="1203667"/>
                </a:lnTo>
                <a:lnTo>
                  <a:pt x="784663" y="155524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691258" y="5705716"/>
            <a:ext cx="611505" cy="1152525"/>
          </a:xfrm>
          <a:custGeom>
            <a:avLst/>
            <a:gdLst/>
            <a:ahLst/>
            <a:cxnLst/>
            <a:rect l="l" t="t" r="r" b="b"/>
            <a:pathLst>
              <a:path w="611505" h="1152525">
                <a:moveTo>
                  <a:pt x="611471" y="1152282"/>
                </a:moveTo>
                <a:lnTo>
                  <a:pt x="0" y="799261"/>
                </a:lnTo>
                <a:lnTo>
                  <a:pt x="393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710308" y="2750057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055" y="0"/>
                </a:moveTo>
                <a:lnTo>
                  <a:pt x="3937" y="402970"/>
                </a:lnTo>
                <a:lnTo>
                  <a:pt x="0" y="1202181"/>
                </a:lnTo>
                <a:lnTo>
                  <a:pt x="700532" y="1606677"/>
                </a:lnTo>
                <a:lnTo>
                  <a:pt x="1390777" y="1203705"/>
                </a:lnTo>
                <a:lnTo>
                  <a:pt x="1394587" y="404367"/>
                </a:lnTo>
                <a:lnTo>
                  <a:pt x="6940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710308" y="2750057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0"/>
                </a:moveTo>
                <a:lnTo>
                  <a:pt x="694055" y="0"/>
                </a:lnTo>
                <a:lnTo>
                  <a:pt x="1394587" y="404367"/>
                </a:lnTo>
                <a:lnTo>
                  <a:pt x="1390777" y="1203705"/>
                </a:lnTo>
                <a:lnTo>
                  <a:pt x="700532" y="1606677"/>
                </a:lnTo>
                <a:lnTo>
                  <a:pt x="0" y="1202181"/>
                </a:lnTo>
                <a:lnTo>
                  <a:pt x="3937" y="40297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976883" y="1454658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886" y="402970"/>
                </a:moveTo>
                <a:lnTo>
                  <a:pt x="694054" y="0"/>
                </a:lnTo>
                <a:lnTo>
                  <a:pt x="1394586" y="404367"/>
                </a:lnTo>
                <a:lnTo>
                  <a:pt x="1390777" y="1203705"/>
                </a:lnTo>
                <a:lnTo>
                  <a:pt x="700532" y="1606677"/>
                </a:lnTo>
                <a:lnTo>
                  <a:pt x="0" y="1202181"/>
                </a:lnTo>
                <a:lnTo>
                  <a:pt x="3886" y="40297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987158" y="4035933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055" y="0"/>
                </a:moveTo>
                <a:lnTo>
                  <a:pt x="3937" y="402971"/>
                </a:lnTo>
                <a:lnTo>
                  <a:pt x="0" y="1202182"/>
                </a:lnTo>
                <a:lnTo>
                  <a:pt x="700532" y="1606651"/>
                </a:lnTo>
                <a:lnTo>
                  <a:pt x="1390777" y="1203706"/>
                </a:lnTo>
                <a:lnTo>
                  <a:pt x="1394587" y="404368"/>
                </a:lnTo>
                <a:lnTo>
                  <a:pt x="6940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987158" y="4035933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1"/>
                </a:moveTo>
                <a:lnTo>
                  <a:pt x="694055" y="0"/>
                </a:lnTo>
                <a:lnTo>
                  <a:pt x="1394587" y="404368"/>
                </a:lnTo>
                <a:lnTo>
                  <a:pt x="1390777" y="1203706"/>
                </a:lnTo>
                <a:lnTo>
                  <a:pt x="700532" y="1606651"/>
                </a:lnTo>
                <a:lnTo>
                  <a:pt x="0" y="1202182"/>
                </a:lnTo>
                <a:lnTo>
                  <a:pt x="3937" y="40297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7734045" y="5312283"/>
            <a:ext cx="1390650" cy="1546225"/>
          </a:xfrm>
          <a:custGeom>
            <a:avLst/>
            <a:gdLst/>
            <a:ahLst/>
            <a:cxnLst/>
            <a:rect l="l" t="t" r="r" b="b"/>
            <a:pathLst>
              <a:path w="1390650" h="1546225">
                <a:moveTo>
                  <a:pt x="0" y="402958"/>
                </a:moveTo>
                <a:lnTo>
                  <a:pt x="690118" y="0"/>
                </a:lnTo>
                <a:lnTo>
                  <a:pt x="1390650" y="404406"/>
                </a:lnTo>
                <a:lnTo>
                  <a:pt x="1386839" y="1203667"/>
                </a:lnTo>
                <a:lnTo>
                  <a:pt x="800977" y="154571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7730108" y="5715241"/>
            <a:ext cx="594995" cy="1143000"/>
          </a:xfrm>
          <a:custGeom>
            <a:avLst/>
            <a:gdLst/>
            <a:ahLst/>
            <a:cxnLst/>
            <a:rect l="l" t="t" r="r" b="b"/>
            <a:pathLst>
              <a:path w="594995" h="1143000">
                <a:moveTo>
                  <a:pt x="594972" y="1142757"/>
                </a:moveTo>
                <a:lnTo>
                  <a:pt x="0" y="799261"/>
                </a:lnTo>
                <a:lnTo>
                  <a:pt x="393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7730108" y="2759582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055" y="0"/>
                </a:moveTo>
                <a:lnTo>
                  <a:pt x="3937" y="402970"/>
                </a:lnTo>
                <a:lnTo>
                  <a:pt x="0" y="1202181"/>
                </a:lnTo>
                <a:lnTo>
                  <a:pt x="700532" y="1606677"/>
                </a:lnTo>
                <a:lnTo>
                  <a:pt x="1390777" y="1203705"/>
                </a:lnTo>
                <a:lnTo>
                  <a:pt x="1394587" y="404367"/>
                </a:lnTo>
                <a:lnTo>
                  <a:pt x="6940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7730108" y="2759582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0"/>
                </a:moveTo>
                <a:lnTo>
                  <a:pt x="694055" y="0"/>
                </a:lnTo>
                <a:lnTo>
                  <a:pt x="1394587" y="404367"/>
                </a:lnTo>
                <a:lnTo>
                  <a:pt x="1390777" y="1203705"/>
                </a:lnTo>
                <a:lnTo>
                  <a:pt x="700532" y="1606677"/>
                </a:lnTo>
                <a:lnTo>
                  <a:pt x="0" y="1202181"/>
                </a:lnTo>
                <a:lnTo>
                  <a:pt x="3937" y="40297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8463533" y="4043867"/>
            <a:ext cx="680720" cy="1587500"/>
          </a:xfrm>
          <a:custGeom>
            <a:avLst/>
            <a:gdLst/>
            <a:ahLst/>
            <a:cxnLst/>
            <a:rect l="l" t="t" r="r" b="b"/>
            <a:pathLst>
              <a:path w="680720" h="1587500">
                <a:moveTo>
                  <a:pt x="680466" y="0"/>
                </a:moveTo>
                <a:lnTo>
                  <a:pt x="3937" y="395036"/>
                </a:lnTo>
                <a:lnTo>
                  <a:pt x="0" y="1194247"/>
                </a:lnTo>
                <a:lnTo>
                  <a:pt x="680466" y="1587131"/>
                </a:lnTo>
                <a:lnTo>
                  <a:pt x="68046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8467470" y="4043867"/>
            <a:ext cx="676910" cy="395605"/>
          </a:xfrm>
          <a:custGeom>
            <a:avLst/>
            <a:gdLst/>
            <a:ahLst/>
            <a:cxnLst/>
            <a:rect l="l" t="t" r="r" b="b"/>
            <a:pathLst>
              <a:path w="676909" h="395604">
                <a:moveTo>
                  <a:pt x="0" y="395036"/>
                </a:moveTo>
                <a:lnTo>
                  <a:pt x="676528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8463533" y="4438903"/>
            <a:ext cx="680720" cy="1192530"/>
          </a:xfrm>
          <a:custGeom>
            <a:avLst/>
            <a:gdLst/>
            <a:ahLst/>
            <a:cxnLst/>
            <a:rect l="l" t="t" r="r" b="b"/>
            <a:pathLst>
              <a:path w="680720" h="1192529">
                <a:moveTo>
                  <a:pt x="680466" y="1192094"/>
                </a:moveTo>
                <a:lnTo>
                  <a:pt x="0" y="799211"/>
                </a:lnTo>
                <a:lnTo>
                  <a:pt x="393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8467470" y="1500692"/>
            <a:ext cx="676910" cy="395605"/>
          </a:xfrm>
          <a:custGeom>
            <a:avLst/>
            <a:gdLst/>
            <a:ahLst/>
            <a:cxnLst/>
            <a:rect l="l" t="t" r="r" b="b"/>
            <a:pathLst>
              <a:path w="676909" h="395605">
                <a:moveTo>
                  <a:pt x="0" y="395036"/>
                </a:moveTo>
                <a:lnTo>
                  <a:pt x="676528" y="0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8463533" y="1895729"/>
            <a:ext cx="680720" cy="1192530"/>
          </a:xfrm>
          <a:custGeom>
            <a:avLst/>
            <a:gdLst/>
            <a:ahLst/>
            <a:cxnLst/>
            <a:rect l="l" t="t" r="r" b="b"/>
            <a:pathLst>
              <a:path w="680720" h="1192530">
                <a:moveTo>
                  <a:pt x="680466" y="1192119"/>
                </a:moveTo>
                <a:lnTo>
                  <a:pt x="0" y="799211"/>
                </a:lnTo>
                <a:lnTo>
                  <a:pt x="393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457200" y="333476"/>
            <a:ext cx="8229600" cy="6186170"/>
          </a:xfrm>
          <a:custGeom>
            <a:avLst/>
            <a:gdLst/>
            <a:ahLst/>
            <a:cxnLst/>
            <a:rect l="l" t="t" r="r" b="b"/>
            <a:pathLst>
              <a:path w="8229600" h="6186170">
                <a:moveTo>
                  <a:pt x="0" y="6185661"/>
                </a:moveTo>
                <a:lnTo>
                  <a:pt x="8229600" y="6185661"/>
                </a:lnTo>
                <a:lnTo>
                  <a:pt x="8229600" y="0"/>
                </a:lnTo>
                <a:lnTo>
                  <a:pt x="0" y="0"/>
                </a:lnTo>
                <a:lnTo>
                  <a:pt x="0" y="61856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457200" y="333476"/>
            <a:ext cx="8229600" cy="6186170"/>
          </a:xfrm>
          <a:custGeom>
            <a:avLst/>
            <a:gdLst/>
            <a:ahLst/>
            <a:cxnLst/>
            <a:rect l="l" t="t" r="r" b="b"/>
            <a:pathLst>
              <a:path w="8229600" h="6186170">
                <a:moveTo>
                  <a:pt x="0" y="6185661"/>
                </a:moveTo>
                <a:lnTo>
                  <a:pt x="8229600" y="6185661"/>
                </a:lnTo>
                <a:lnTo>
                  <a:pt x="8229600" y="0"/>
                </a:lnTo>
                <a:lnTo>
                  <a:pt x="0" y="0"/>
                </a:lnTo>
                <a:lnTo>
                  <a:pt x="0" y="6185661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4561204" y="0"/>
            <a:ext cx="3679190" cy="678180"/>
          </a:xfrm>
          <a:custGeom>
            <a:avLst/>
            <a:gdLst/>
            <a:ahLst/>
            <a:cxnLst/>
            <a:rect l="l" t="t" r="r" b="b"/>
            <a:pathLst>
              <a:path w="3679190" h="678180">
                <a:moveTo>
                  <a:pt x="0" y="677672"/>
                </a:moveTo>
                <a:lnTo>
                  <a:pt x="3679062" y="677672"/>
                </a:lnTo>
                <a:lnTo>
                  <a:pt x="3679062" y="0"/>
                </a:lnTo>
                <a:lnTo>
                  <a:pt x="0" y="0"/>
                </a:lnTo>
                <a:lnTo>
                  <a:pt x="0" y="677672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4561204" y="0"/>
            <a:ext cx="3679190" cy="678180"/>
          </a:xfrm>
          <a:custGeom>
            <a:avLst/>
            <a:gdLst/>
            <a:ahLst/>
            <a:cxnLst/>
            <a:rect l="l" t="t" r="r" b="b"/>
            <a:pathLst>
              <a:path w="3679190" h="678180">
                <a:moveTo>
                  <a:pt x="0" y="677672"/>
                </a:moveTo>
                <a:lnTo>
                  <a:pt x="3679062" y="677672"/>
                </a:lnTo>
                <a:lnTo>
                  <a:pt x="3679062" y="0"/>
                </a:lnTo>
              </a:path>
            </a:pathLst>
          </a:custGeom>
          <a:ln w="15875">
            <a:solidFill>
              <a:srgbClr val="74A4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4561204" y="0"/>
            <a:ext cx="0" cy="678180"/>
          </a:xfrm>
          <a:custGeom>
            <a:avLst/>
            <a:gdLst/>
            <a:ahLst/>
            <a:cxnLst/>
            <a:rect l="l" t="t" r="r" b="b"/>
            <a:pathLst>
              <a:path h="678180">
                <a:moveTo>
                  <a:pt x="0" y="0"/>
                </a:moveTo>
                <a:lnTo>
                  <a:pt x="0" y="677672"/>
                </a:lnTo>
              </a:path>
            </a:pathLst>
          </a:custGeom>
          <a:ln w="15875">
            <a:solidFill>
              <a:srgbClr val="74A4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4649089" y="0"/>
            <a:ext cx="3505200" cy="602615"/>
          </a:xfrm>
          <a:custGeom>
            <a:avLst/>
            <a:gdLst/>
            <a:ahLst/>
            <a:cxnLst/>
            <a:rect l="l" t="t" r="r" b="b"/>
            <a:pathLst>
              <a:path w="3505200" h="602615">
                <a:moveTo>
                  <a:pt x="0" y="602488"/>
                </a:moveTo>
                <a:lnTo>
                  <a:pt x="3505199" y="602488"/>
                </a:lnTo>
                <a:lnTo>
                  <a:pt x="3505199" y="0"/>
                </a:lnTo>
                <a:lnTo>
                  <a:pt x="0" y="0"/>
                </a:lnTo>
                <a:lnTo>
                  <a:pt x="0" y="602488"/>
                </a:lnTo>
                <a:close/>
              </a:path>
            </a:pathLst>
          </a:custGeom>
          <a:solidFill>
            <a:srgbClr val="70685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 txBox="1"/>
          <p:nvPr/>
        </p:nvSpPr>
        <p:spPr>
          <a:xfrm>
            <a:off x="1122375" y="1201225"/>
            <a:ext cx="6526530" cy="1398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3200" spc="-5" dirty="0">
                <a:solidFill>
                  <a:srgbClr val="93C500"/>
                </a:solidFill>
                <a:latin typeface="Century Gothic"/>
                <a:cs typeface="Century Gothic"/>
              </a:rPr>
              <a:t>Safet</a:t>
            </a:r>
            <a:r>
              <a:rPr sz="3200" dirty="0">
                <a:solidFill>
                  <a:srgbClr val="93C500"/>
                </a:solidFill>
                <a:latin typeface="Century Gothic"/>
                <a:cs typeface="Century Gothic"/>
              </a:rPr>
              <a:t>y</a:t>
            </a:r>
            <a:r>
              <a:rPr sz="3200" spc="-15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3200" spc="-5" dirty="0">
                <a:solidFill>
                  <a:srgbClr val="93C500"/>
                </a:solidFill>
                <a:latin typeface="Century Gothic"/>
                <a:cs typeface="Century Gothic"/>
              </a:rPr>
              <a:t>System</a:t>
            </a:r>
            <a:r>
              <a:rPr sz="3200" dirty="0">
                <a:solidFill>
                  <a:srgbClr val="93C500"/>
                </a:solidFill>
                <a:latin typeface="Century Gothic"/>
                <a:cs typeface="Century Gothic"/>
              </a:rPr>
              <a:t>s</a:t>
            </a:r>
            <a:r>
              <a:rPr sz="3200" spc="-25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3200" dirty="0">
                <a:solidFill>
                  <a:srgbClr val="93C500"/>
                </a:solidFill>
                <a:latin typeface="Century Gothic"/>
                <a:cs typeface="Century Gothic"/>
              </a:rPr>
              <a:t>for</a:t>
            </a:r>
            <a:r>
              <a:rPr sz="3200" spc="-15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3200" dirty="0">
                <a:solidFill>
                  <a:srgbClr val="93C500"/>
                </a:solidFill>
                <a:latin typeface="Century Gothic"/>
                <a:cs typeface="Century Gothic"/>
              </a:rPr>
              <a:t>the</a:t>
            </a:r>
            <a:r>
              <a:rPr sz="3200" spc="-10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3200" dirty="0">
                <a:solidFill>
                  <a:srgbClr val="93C500"/>
                </a:solidFill>
                <a:latin typeface="Century Gothic"/>
                <a:cs typeface="Century Gothic"/>
              </a:rPr>
              <a:t>Alterna</a:t>
            </a:r>
            <a:r>
              <a:rPr sz="3200" spc="-20" dirty="0">
                <a:solidFill>
                  <a:srgbClr val="93C500"/>
                </a:solidFill>
                <a:latin typeface="Century Gothic"/>
                <a:cs typeface="Century Gothic"/>
              </a:rPr>
              <a:t>t</a:t>
            </a:r>
            <a:r>
              <a:rPr sz="3200" spc="-5" dirty="0">
                <a:solidFill>
                  <a:srgbClr val="93C500"/>
                </a:solidFill>
                <a:latin typeface="Century Gothic"/>
                <a:cs typeface="Century Gothic"/>
              </a:rPr>
              <a:t>ive Electr</a:t>
            </a:r>
            <a:r>
              <a:rPr sz="3200" spc="-15" dirty="0">
                <a:solidFill>
                  <a:srgbClr val="93C500"/>
                </a:solidFill>
                <a:latin typeface="Century Gothic"/>
                <a:cs typeface="Century Gothic"/>
              </a:rPr>
              <a:t>i</a:t>
            </a:r>
            <a:r>
              <a:rPr sz="3200" dirty="0">
                <a:solidFill>
                  <a:srgbClr val="93C500"/>
                </a:solidFill>
                <a:latin typeface="Century Gothic"/>
                <a:cs typeface="Century Gothic"/>
              </a:rPr>
              <a:t>c </a:t>
            </a:r>
            <a:r>
              <a:rPr sz="3200" spc="-5" dirty="0">
                <a:solidFill>
                  <a:srgbClr val="93C500"/>
                </a:solidFill>
                <a:latin typeface="Century Gothic"/>
                <a:cs typeface="Century Gothic"/>
              </a:rPr>
              <a:t>Dr</a:t>
            </a:r>
            <a:r>
              <a:rPr sz="3200" spc="-15" dirty="0">
                <a:solidFill>
                  <a:srgbClr val="93C500"/>
                </a:solidFill>
                <a:latin typeface="Century Gothic"/>
                <a:cs typeface="Century Gothic"/>
              </a:rPr>
              <a:t>i</a:t>
            </a:r>
            <a:r>
              <a:rPr sz="3200" spc="-5" dirty="0">
                <a:solidFill>
                  <a:srgbClr val="93C500"/>
                </a:solidFill>
                <a:latin typeface="Century Gothic"/>
                <a:cs typeface="Century Gothic"/>
              </a:rPr>
              <a:t>v</a:t>
            </a:r>
            <a:r>
              <a:rPr sz="3200" dirty="0">
                <a:solidFill>
                  <a:srgbClr val="93C500"/>
                </a:solidFill>
                <a:latin typeface="Century Gothic"/>
                <a:cs typeface="Century Gothic"/>
              </a:rPr>
              <a:t>e </a:t>
            </a:r>
            <a:r>
              <a:rPr sz="3200" spc="-5" dirty="0">
                <a:solidFill>
                  <a:srgbClr val="93C500"/>
                </a:solidFill>
                <a:latin typeface="Century Gothic"/>
                <a:cs typeface="Century Gothic"/>
              </a:rPr>
              <a:t>Vehicle</a:t>
            </a:r>
            <a:endParaRPr sz="3200">
              <a:latin typeface="Century Gothic"/>
              <a:cs typeface="Century Gothic"/>
            </a:endParaRPr>
          </a:p>
          <a:p>
            <a:pPr marL="381000">
              <a:lnSpc>
                <a:spcPct val="100000"/>
              </a:lnSpc>
              <a:spcBef>
                <a:spcPts val="2165"/>
              </a:spcBef>
            </a:pPr>
            <a:r>
              <a:rPr sz="1300" b="1" spc="-15" dirty="0">
                <a:solidFill>
                  <a:srgbClr val="93C500"/>
                </a:solidFill>
                <a:latin typeface="Century Gothic"/>
                <a:cs typeface="Century Gothic"/>
              </a:rPr>
              <a:t>Th</a:t>
            </a:r>
            <a:r>
              <a:rPr sz="1300" b="1" spc="-10" dirty="0">
                <a:solidFill>
                  <a:srgbClr val="93C500"/>
                </a:solidFill>
                <a:latin typeface="Century Gothic"/>
                <a:cs typeface="Century Gothic"/>
              </a:rPr>
              <a:t>e</a:t>
            </a:r>
            <a:r>
              <a:rPr sz="1300" b="1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1300" b="1" spc="-10" dirty="0">
                <a:solidFill>
                  <a:srgbClr val="93C500"/>
                </a:solidFill>
                <a:latin typeface="Century Gothic"/>
                <a:cs typeface="Century Gothic"/>
              </a:rPr>
              <a:t>Al</a:t>
            </a:r>
            <a:r>
              <a:rPr sz="1300" b="1" spc="-15" dirty="0">
                <a:solidFill>
                  <a:srgbClr val="93C500"/>
                </a:solidFill>
                <a:latin typeface="Century Gothic"/>
                <a:cs typeface="Century Gothic"/>
              </a:rPr>
              <a:t>ternat</a:t>
            </a:r>
            <a:r>
              <a:rPr sz="1300" b="1" spc="-5" dirty="0">
                <a:solidFill>
                  <a:srgbClr val="93C500"/>
                </a:solidFill>
                <a:latin typeface="Century Gothic"/>
                <a:cs typeface="Century Gothic"/>
              </a:rPr>
              <a:t>i</a:t>
            </a:r>
            <a:r>
              <a:rPr sz="1300" b="1" spc="-20" dirty="0">
                <a:solidFill>
                  <a:srgbClr val="93C500"/>
                </a:solidFill>
                <a:latin typeface="Century Gothic"/>
                <a:cs typeface="Century Gothic"/>
              </a:rPr>
              <a:t>v</a:t>
            </a:r>
            <a:r>
              <a:rPr sz="1300" b="1" spc="-10" dirty="0">
                <a:solidFill>
                  <a:srgbClr val="93C500"/>
                </a:solidFill>
                <a:latin typeface="Century Gothic"/>
                <a:cs typeface="Century Gothic"/>
              </a:rPr>
              <a:t>e</a:t>
            </a:r>
            <a:r>
              <a:rPr sz="1300" b="1" spc="25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1300" b="1" spc="-5" dirty="0">
                <a:solidFill>
                  <a:srgbClr val="93C500"/>
                </a:solidFill>
                <a:latin typeface="Century Gothic"/>
                <a:cs typeface="Century Gothic"/>
              </a:rPr>
              <a:t>El</a:t>
            </a:r>
            <a:r>
              <a:rPr sz="1300" b="1" spc="-15" dirty="0">
                <a:solidFill>
                  <a:srgbClr val="93C500"/>
                </a:solidFill>
                <a:latin typeface="Century Gothic"/>
                <a:cs typeface="Century Gothic"/>
              </a:rPr>
              <a:t>ect</a:t>
            </a:r>
            <a:r>
              <a:rPr sz="1300" b="1" spc="-10" dirty="0">
                <a:solidFill>
                  <a:srgbClr val="93C500"/>
                </a:solidFill>
                <a:latin typeface="Century Gothic"/>
                <a:cs typeface="Century Gothic"/>
              </a:rPr>
              <a:t>ric</a:t>
            </a:r>
            <a:r>
              <a:rPr sz="1300" b="1" spc="25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1300" b="1" spc="-15" dirty="0">
                <a:solidFill>
                  <a:srgbClr val="93C500"/>
                </a:solidFill>
                <a:latin typeface="Century Gothic"/>
                <a:cs typeface="Century Gothic"/>
              </a:rPr>
              <a:t>D</a:t>
            </a:r>
            <a:r>
              <a:rPr sz="1300" b="1" dirty="0">
                <a:solidFill>
                  <a:srgbClr val="93C500"/>
                </a:solidFill>
                <a:latin typeface="Century Gothic"/>
                <a:cs typeface="Century Gothic"/>
              </a:rPr>
              <a:t>r</a:t>
            </a:r>
            <a:r>
              <a:rPr sz="1300" b="1" spc="-5" dirty="0">
                <a:solidFill>
                  <a:srgbClr val="93C500"/>
                </a:solidFill>
                <a:latin typeface="Century Gothic"/>
                <a:cs typeface="Century Gothic"/>
              </a:rPr>
              <a:t>i</a:t>
            </a:r>
            <a:r>
              <a:rPr sz="1300" b="1" spc="-20" dirty="0">
                <a:solidFill>
                  <a:srgbClr val="93C500"/>
                </a:solidFill>
                <a:latin typeface="Century Gothic"/>
                <a:cs typeface="Century Gothic"/>
              </a:rPr>
              <a:t>v</a:t>
            </a:r>
            <a:r>
              <a:rPr sz="1300" b="1" spc="-10" dirty="0">
                <a:solidFill>
                  <a:srgbClr val="93C500"/>
                </a:solidFill>
                <a:latin typeface="Century Gothic"/>
                <a:cs typeface="Century Gothic"/>
              </a:rPr>
              <a:t>e</a:t>
            </a:r>
            <a:endParaRPr sz="1300">
              <a:latin typeface="Century Gothic"/>
              <a:cs typeface="Century Gothic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1491233" y="2568038"/>
            <a:ext cx="2383155" cy="5620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50000"/>
              </a:lnSpc>
            </a:pPr>
            <a:r>
              <a:rPr sz="1300" b="1" spc="-10" dirty="0">
                <a:solidFill>
                  <a:srgbClr val="93C500"/>
                </a:solidFill>
                <a:latin typeface="Century Gothic"/>
                <a:cs typeface="Century Gothic"/>
              </a:rPr>
              <a:t>V</a:t>
            </a:r>
            <a:r>
              <a:rPr sz="1300" b="1" spc="-15" dirty="0">
                <a:solidFill>
                  <a:srgbClr val="93C500"/>
                </a:solidFill>
                <a:latin typeface="Century Gothic"/>
                <a:cs typeface="Century Gothic"/>
              </a:rPr>
              <a:t>ehicl</a:t>
            </a:r>
            <a:r>
              <a:rPr sz="1300" b="1" spc="-10" dirty="0">
                <a:solidFill>
                  <a:srgbClr val="93C500"/>
                </a:solidFill>
                <a:latin typeface="Century Gothic"/>
                <a:cs typeface="Century Gothic"/>
              </a:rPr>
              <a:t>e</a:t>
            </a:r>
            <a:r>
              <a:rPr sz="1300" b="1" spc="20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1300" b="1" spc="-10" dirty="0">
                <a:solidFill>
                  <a:srgbClr val="93C500"/>
                </a:solidFill>
                <a:latin typeface="Century Gothic"/>
                <a:cs typeface="Century Gothic"/>
              </a:rPr>
              <a:t>(AED)</a:t>
            </a:r>
            <a:r>
              <a:rPr sz="1300" b="1" spc="20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1300" b="1" spc="-5" dirty="0">
                <a:solidFill>
                  <a:srgbClr val="93C500"/>
                </a:solidFill>
                <a:latin typeface="Century Gothic"/>
                <a:cs typeface="Century Gothic"/>
              </a:rPr>
              <a:t>is</a:t>
            </a:r>
            <a:r>
              <a:rPr sz="1300" b="1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1300" b="1" spc="-20" dirty="0">
                <a:solidFill>
                  <a:srgbClr val="93C500"/>
                </a:solidFill>
                <a:latin typeface="Century Gothic"/>
                <a:cs typeface="Century Gothic"/>
              </a:rPr>
              <a:t>a</a:t>
            </a:r>
            <a:r>
              <a:rPr sz="1300" b="1" spc="-10" dirty="0">
                <a:solidFill>
                  <a:srgbClr val="93C500"/>
                </a:solidFill>
                <a:latin typeface="Century Gothic"/>
                <a:cs typeface="Century Gothic"/>
              </a:rPr>
              <a:t>n</a:t>
            </a:r>
            <a:r>
              <a:rPr sz="1300" b="1" spc="5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1300" b="1" spc="-10" dirty="0">
                <a:solidFill>
                  <a:srgbClr val="93C500"/>
                </a:solidFill>
                <a:latin typeface="Century Gothic"/>
                <a:cs typeface="Century Gothic"/>
              </a:rPr>
              <a:t>Elec</a:t>
            </a:r>
            <a:r>
              <a:rPr sz="1300" b="1" spc="-15" dirty="0">
                <a:solidFill>
                  <a:srgbClr val="93C500"/>
                </a:solidFill>
                <a:latin typeface="Century Gothic"/>
                <a:cs typeface="Century Gothic"/>
              </a:rPr>
              <a:t>t</a:t>
            </a:r>
            <a:r>
              <a:rPr sz="1300" b="1" spc="-10" dirty="0">
                <a:solidFill>
                  <a:srgbClr val="93C500"/>
                </a:solidFill>
                <a:latin typeface="Century Gothic"/>
                <a:cs typeface="Century Gothic"/>
              </a:rPr>
              <a:t>ric</a:t>
            </a:r>
            <a:r>
              <a:rPr sz="1300" b="1" spc="25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1300" b="1" spc="-15" dirty="0">
                <a:solidFill>
                  <a:srgbClr val="93C500"/>
                </a:solidFill>
                <a:latin typeface="Century Gothic"/>
                <a:cs typeface="Century Gothic"/>
              </a:rPr>
              <a:t>or</a:t>
            </a:r>
            <a:r>
              <a:rPr sz="1300" b="1" spc="-10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1300" b="1" spc="-20" dirty="0">
                <a:solidFill>
                  <a:srgbClr val="93C500"/>
                </a:solidFill>
                <a:latin typeface="Century Gothic"/>
                <a:cs typeface="Century Gothic"/>
              </a:rPr>
              <a:t>H</a:t>
            </a:r>
            <a:r>
              <a:rPr sz="1300" b="1" spc="-10" dirty="0">
                <a:solidFill>
                  <a:srgbClr val="93C500"/>
                </a:solidFill>
                <a:latin typeface="Century Gothic"/>
                <a:cs typeface="Century Gothic"/>
              </a:rPr>
              <a:t>y</a:t>
            </a:r>
            <a:r>
              <a:rPr sz="1300" b="1" spc="-15" dirty="0">
                <a:solidFill>
                  <a:srgbClr val="93C500"/>
                </a:solidFill>
                <a:latin typeface="Century Gothic"/>
                <a:cs typeface="Century Gothic"/>
              </a:rPr>
              <a:t>bri</a:t>
            </a:r>
            <a:r>
              <a:rPr sz="1300" b="1" spc="-10" dirty="0">
                <a:solidFill>
                  <a:srgbClr val="93C500"/>
                </a:solidFill>
                <a:latin typeface="Century Gothic"/>
                <a:cs typeface="Century Gothic"/>
              </a:rPr>
              <a:t>d</a:t>
            </a:r>
            <a:r>
              <a:rPr sz="1300" b="1" spc="15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1300" b="1" spc="-10" dirty="0">
                <a:solidFill>
                  <a:srgbClr val="93C500"/>
                </a:solidFill>
                <a:latin typeface="Century Gothic"/>
                <a:cs typeface="Century Gothic"/>
              </a:rPr>
              <a:t>Elec</a:t>
            </a:r>
            <a:r>
              <a:rPr sz="1300" b="1" spc="-15" dirty="0">
                <a:solidFill>
                  <a:srgbClr val="93C500"/>
                </a:solidFill>
                <a:latin typeface="Century Gothic"/>
                <a:cs typeface="Century Gothic"/>
              </a:rPr>
              <a:t>t</a:t>
            </a:r>
            <a:r>
              <a:rPr sz="1300" b="1" spc="-10" dirty="0">
                <a:solidFill>
                  <a:srgbClr val="93C500"/>
                </a:solidFill>
                <a:latin typeface="Century Gothic"/>
                <a:cs typeface="Century Gothic"/>
              </a:rPr>
              <a:t>ric</a:t>
            </a:r>
            <a:r>
              <a:rPr sz="1300" b="1" spc="15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1300" b="1" spc="-10" dirty="0">
                <a:solidFill>
                  <a:srgbClr val="93C500"/>
                </a:solidFill>
                <a:latin typeface="Century Gothic"/>
                <a:cs typeface="Century Gothic"/>
              </a:rPr>
              <a:t>V</a:t>
            </a:r>
            <a:r>
              <a:rPr sz="1300" b="1" spc="-15" dirty="0">
                <a:solidFill>
                  <a:srgbClr val="93C500"/>
                </a:solidFill>
                <a:latin typeface="Century Gothic"/>
                <a:cs typeface="Century Gothic"/>
              </a:rPr>
              <a:t>ehicle</a:t>
            </a:r>
            <a:endParaRPr sz="1300" dirty="0">
              <a:latin typeface="Century Gothic"/>
              <a:cs typeface="Century Gothic"/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1041400" y="3488435"/>
            <a:ext cx="3419475" cy="180822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 txBox="1"/>
          <p:nvPr/>
        </p:nvSpPr>
        <p:spPr>
          <a:xfrm>
            <a:off x="5091429" y="2568038"/>
            <a:ext cx="2663190" cy="3486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250"/>
              </a:lnSpc>
            </a:pPr>
            <a:r>
              <a:rPr sz="1300" b="1" spc="-15" dirty="0">
                <a:solidFill>
                  <a:srgbClr val="93C500"/>
                </a:solidFill>
                <a:latin typeface="Century Gothic"/>
                <a:cs typeface="Century Gothic"/>
              </a:rPr>
              <a:t>The</a:t>
            </a:r>
            <a:r>
              <a:rPr sz="1300" b="1" dirty="0">
                <a:solidFill>
                  <a:srgbClr val="93C500"/>
                </a:solidFill>
                <a:latin typeface="Century Gothic"/>
                <a:cs typeface="Century Gothic"/>
              </a:rPr>
              <a:t>r</a:t>
            </a:r>
            <a:r>
              <a:rPr sz="1300" b="1" spc="-10" dirty="0">
                <a:solidFill>
                  <a:srgbClr val="93C500"/>
                </a:solidFill>
                <a:latin typeface="Century Gothic"/>
                <a:cs typeface="Century Gothic"/>
              </a:rPr>
              <a:t>e</a:t>
            </a:r>
            <a:r>
              <a:rPr sz="1300" b="1" spc="15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1300" b="1" spc="-15" dirty="0">
                <a:solidFill>
                  <a:srgbClr val="93C500"/>
                </a:solidFill>
                <a:latin typeface="Century Gothic"/>
                <a:cs typeface="Century Gothic"/>
              </a:rPr>
              <a:t>tw</a:t>
            </a:r>
            <a:r>
              <a:rPr sz="1300" b="1" spc="-10" dirty="0">
                <a:solidFill>
                  <a:srgbClr val="93C500"/>
                </a:solidFill>
                <a:latin typeface="Century Gothic"/>
                <a:cs typeface="Century Gothic"/>
              </a:rPr>
              <a:t>o</a:t>
            </a:r>
            <a:r>
              <a:rPr sz="1300" b="1" spc="5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1300" b="1" spc="-10" dirty="0">
                <a:solidFill>
                  <a:srgbClr val="93C500"/>
                </a:solidFill>
                <a:latin typeface="Century Gothic"/>
                <a:cs typeface="Century Gothic"/>
              </a:rPr>
              <a:t>ty</a:t>
            </a:r>
            <a:r>
              <a:rPr sz="1300" b="1" spc="-15" dirty="0">
                <a:solidFill>
                  <a:srgbClr val="93C500"/>
                </a:solidFill>
                <a:latin typeface="Century Gothic"/>
                <a:cs typeface="Century Gothic"/>
              </a:rPr>
              <a:t>p</a:t>
            </a:r>
            <a:r>
              <a:rPr sz="1300" b="1" spc="-20" dirty="0">
                <a:solidFill>
                  <a:srgbClr val="93C500"/>
                </a:solidFill>
                <a:latin typeface="Century Gothic"/>
                <a:cs typeface="Century Gothic"/>
              </a:rPr>
              <a:t>e</a:t>
            </a:r>
            <a:r>
              <a:rPr sz="1300" b="1" spc="-10" dirty="0">
                <a:solidFill>
                  <a:srgbClr val="93C500"/>
                </a:solidFill>
                <a:latin typeface="Century Gothic"/>
                <a:cs typeface="Century Gothic"/>
              </a:rPr>
              <a:t>s</a:t>
            </a:r>
            <a:r>
              <a:rPr sz="1300" b="1" spc="20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1300" b="1" spc="-15" dirty="0">
                <a:solidFill>
                  <a:srgbClr val="93C500"/>
                </a:solidFill>
                <a:latin typeface="Century Gothic"/>
                <a:cs typeface="Century Gothic"/>
              </a:rPr>
              <a:t>o</a:t>
            </a:r>
            <a:r>
              <a:rPr sz="1300" b="1" spc="-5" dirty="0">
                <a:solidFill>
                  <a:srgbClr val="93C500"/>
                </a:solidFill>
                <a:latin typeface="Century Gothic"/>
                <a:cs typeface="Century Gothic"/>
              </a:rPr>
              <a:t>f</a:t>
            </a:r>
            <a:r>
              <a:rPr sz="1300" b="1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1300" b="1" spc="-10" dirty="0">
                <a:solidFill>
                  <a:srgbClr val="93C500"/>
                </a:solidFill>
                <a:latin typeface="Century Gothic"/>
                <a:cs typeface="Century Gothic"/>
              </a:rPr>
              <a:t>s</a:t>
            </a:r>
            <a:r>
              <a:rPr sz="1300" b="1" spc="-15" dirty="0">
                <a:solidFill>
                  <a:srgbClr val="93C500"/>
                </a:solidFill>
                <a:latin typeface="Century Gothic"/>
                <a:cs typeface="Century Gothic"/>
              </a:rPr>
              <a:t>afet</a:t>
            </a:r>
            <a:r>
              <a:rPr sz="1300" b="1" spc="-10" dirty="0">
                <a:solidFill>
                  <a:srgbClr val="93C500"/>
                </a:solidFill>
                <a:latin typeface="Century Gothic"/>
                <a:cs typeface="Century Gothic"/>
              </a:rPr>
              <a:t>y</a:t>
            </a:r>
            <a:r>
              <a:rPr sz="1300" b="1" spc="20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1300" b="1" spc="-10" dirty="0">
                <a:solidFill>
                  <a:srgbClr val="93C500"/>
                </a:solidFill>
                <a:latin typeface="Century Gothic"/>
                <a:cs typeface="Century Gothic"/>
              </a:rPr>
              <a:t>sys</a:t>
            </a:r>
            <a:r>
              <a:rPr sz="1300" b="1" spc="-15" dirty="0">
                <a:solidFill>
                  <a:srgbClr val="93C500"/>
                </a:solidFill>
                <a:latin typeface="Century Gothic"/>
                <a:cs typeface="Century Gothic"/>
              </a:rPr>
              <a:t>te</a:t>
            </a:r>
            <a:r>
              <a:rPr sz="1300" b="1" spc="-10" dirty="0">
                <a:solidFill>
                  <a:srgbClr val="93C500"/>
                </a:solidFill>
                <a:latin typeface="Century Gothic"/>
                <a:cs typeface="Century Gothic"/>
              </a:rPr>
              <a:t>ms</a:t>
            </a:r>
            <a:r>
              <a:rPr sz="1300" b="1" spc="-5" dirty="0">
                <a:solidFill>
                  <a:srgbClr val="93C500"/>
                </a:solidFill>
                <a:latin typeface="Century Gothic"/>
                <a:cs typeface="Century Gothic"/>
              </a:rPr>
              <a:t> f</a:t>
            </a:r>
            <a:r>
              <a:rPr sz="1300" b="1" spc="-15" dirty="0">
                <a:solidFill>
                  <a:srgbClr val="93C500"/>
                </a:solidFill>
                <a:latin typeface="Century Gothic"/>
                <a:cs typeface="Century Gothic"/>
              </a:rPr>
              <a:t>ou</a:t>
            </a:r>
            <a:r>
              <a:rPr sz="1300" b="1" spc="-10" dirty="0">
                <a:solidFill>
                  <a:srgbClr val="93C500"/>
                </a:solidFill>
                <a:latin typeface="Century Gothic"/>
                <a:cs typeface="Century Gothic"/>
              </a:rPr>
              <a:t>nd</a:t>
            </a:r>
            <a:r>
              <a:rPr sz="1300" b="1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1300" b="1" spc="-15" dirty="0">
                <a:solidFill>
                  <a:srgbClr val="93C500"/>
                </a:solidFill>
                <a:latin typeface="Century Gothic"/>
                <a:cs typeface="Century Gothic"/>
              </a:rPr>
              <a:t>o</a:t>
            </a:r>
            <a:r>
              <a:rPr sz="1300" b="1" spc="-10" dirty="0">
                <a:solidFill>
                  <a:srgbClr val="93C500"/>
                </a:solidFill>
                <a:latin typeface="Century Gothic"/>
                <a:cs typeface="Century Gothic"/>
              </a:rPr>
              <a:t>n</a:t>
            </a:r>
            <a:r>
              <a:rPr sz="1300" b="1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1300" b="1" spc="5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1300" b="1" spc="-20" dirty="0">
                <a:solidFill>
                  <a:srgbClr val="93C500"/>
                </a:solidFill>
                <a:latin typeface="Century Gothic"/>
                <a:cs typeface="Century Gothic"/>
              </a:rPr>
              <a:t>a</a:t>
            </a:r>
            <a:r>
              <a:rPr sz="1300" b="1" spc="-5" dirty="0">
                <a:solidFill>
                  <a:srgbClr val="93C500"/>
                </a:solidFill>
                <a:latin typeface="Century Gothic"/>
                <a:cs typeface="Century Gothic"/>
              </a:rPr>
              <a:t>ll</a:t>
            </a:r>
            <a:r>
              <a:rPr sz="1300" b="1" spc="5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1300" b="1" spc="-10" dirty="0">
                <a:solidFill>
                  <a:srgbClr val="93C500"/>
                </a:solidFill>
                <a:latin typeface="Century Gothic"/>
                <a:cs typeface="Century Gothic"/>
              </a:rPr>
              <a:t>AED</a:t>
            </a:r>
            <a:r>
              <a:rPr sz="1300" b="1" spc="5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1300" b="1" spc="-20" dirty="0">
                <a:solidFill>
                  <a:srgbClr val="93C500"/>
                </a:solidFill>
                <a:latin typeface="Century Gothic"/>
                <a:cs typeface="Century Gothic"/>
              </a:rPr>
              <a:t>v</a:t>
            </a:r>
            <a:r>
              <a:rPr sz="1300" b="1" spc="-15" dirty="0">
                <a:solidFill>
                  <a:srgbClr val="93C500"/>
                </a:solidFill>
                <a:latin typeface="Century Gothic"/>
                <a:cs typeface="Century Gothic"/>
              </a:rPr>
              <a:t>ehicle</a:t>
            </a:r>
            <a:r>
              <a:rPr sz="1300" b="1" spc="-5" dirty="0">
                <a:solidFill>
                  <a:srgbClr val="93C500"/>
                </a:solidFill>
                <a:latin typeface="Century Gothic"/>
                <a:cs typeface="Century Gothic"/>
              </a:rPr>
              <a:t>s.</a:t>
            </a:r>
            <a:endParaRPr sz="1300" dirty="0">
              <a:latin typeface="Century Gothic"/>
              <a:cs typeface="Century Gothic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4793107" y="3057151"/>
            <a:ext cx="2361565" cy="19399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7020" marR="106680" indent="-274955">
              <a:lnSpc>
                <a:spcPct val="100000"/>
              </a:lnSpc>
            </a:pPr>
            <a:r>
              <a:rPr sz="1800" spc="15" dirty="0">
                <a:solidFill>
                  <a:srgbClr val="93C500"/>
                </a:solidFill>
                <a:latin typeface="Wingdings 2"/>
                <a:cs typeface="Wingdings 2"/>
              </a:rPr>
              <a:t></a:t>
            </a:r>
            <a:r>
              <a:rPr sz="1800" spc="85" dirty="0">
                <a:solidFill>
                  <a:srgbClr val="93C500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3D3C2C"/>
                </a:solidFill>
                <a:latin typeface="Century Gothic"/>
                <a:cs typeface="Century Gothic"/>
              </a:rPr>
              <a:t>Act</a:t>
            </a:r>
            <a:r>
              <a:rPr sz="2400" spc="0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2400" spc="10" dirty="0">
                <a:solidFill>
                  <a:srgbClr val="3D3C2C"/>
                </a:solidFill>
                <a:latin typeface="Century Gothic"/>
                <a:cs typeface="Century Gothic"/>
              </a:rPr>
              <a:t>v</a:t>
            </a:r>
            <a:r>
              <a:rPr sz="2400" spc="-20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2400" spc="-4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2400" spc="-5" dirty="0">
                <a:solidFill>
                  <a:srgbClr val="3D3C2C"/>
                </a:solidFill>
                <a:latin typeface="Century Gothic"/>
                <a:cs typeface="Century Gothic"/>
              </a:rPr>
              <a:t>S</a:t>
            </a:r>
            <a:r>
              <a:rPr sz="2400" spc="10" dirty="0">
                <a:solidFill>
                  <a:srgbClr val="3D3C2C"/>
                </a:solidFill>
                <a:latin typeface="Century Gothic"/>
                <a:cs typeface="Century Gothic"/>
              </a:rPr>
              <a:t>a</a:t>
            </a:r>
            <a:r>
              <a:rPr sz="2400" spc="-15" dirty="0">
                <a:solidFill>
                  <a:srgbClr val="3D3C2C"/>
                </a:solidFill>
                <a:latin typeface="Century Gothic"/>
                <a:cs typeface="Century Gothic"/>
              </a:rPr>
              <a:t>fe</a:t>
            </a:r>
            <a:r>
              <a:rPr sz="2400" spc="-5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2400" dirty="0">
                <a:solidFill>
                  <a:srgbClr val="3D3C2C"/>
                </a:solidFill>
                <a:latin typeface="Century Gothic"/>
                <a:cs typeface="Century Gothic"/>
              </a:rPr>
              <a:t>y </a:t>
            </a:r>
            <a:r>
              <a:rPr sz="2400" spc="-5" dirty="0">
                <a:solidFill>
                  <a:srgbClr val="3D3C2C"/>
                </a:solidFill>
                <a:latin typeface="Century Gothic"/>
                <a:cs typeface="Century Gothic"/>
              </a:rPr>
              <a:t>Sy</a:t>
            </a:r>
            <a:r>
              <a:rPr sz="2400" spc="5" dirty="0">
                <a:solidFill>
                  <a:srgbClr val="3D3C2C"/>
                </a:solidFill>
                <a:latin typeface="Century Gothic"/>
                <a:cs typeface="Century Gothic"/>
              </a:rPr>
              <a:t>s</a:t>
            </a:r>
            <a:r>
              <a:rPr sz="2400" spc="-15" dirty="0">
                <a:solidFill>
                  <a:srgbClr val="3D3C2C"/>
                </a:solidFill>
                <a:latin typeface="Century Gothic"/>
                <a:cs typeface="Century Gothic"/>
              </a:rPr>
              <a:t>te</a:t>
            </a:r>
            <a:r>
              <a:rPr sz="2400" spc="-20" dirty="0">
                <a:solidFill>
                  <a:srgbClr val="3D3C2C"/>
                </a:solidFill>
                <a:latin typeface="Century Gothic"/>
                <a:cs typeface="Century Gothic"/>
              </a:rPr>
              <a:t>m</a:t>
            </a:r>
            <a:r>
              <a:rPr sz="2400" dirty="0">
                <a:solidFill>
                  <a:srgbClr val="3D3C2C"/>
                </a:solidFill>
                <a:latin typeface="Century Gothic"/>
                <a:cs typeface="Century Gothic"/>
              </a:rPr>
              <a:t>s</a:t>
            </a:r>
            <a:endParaRPr sz="24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9"/>
              </a:spcBef>
            </a:pPr>
            <a:endParaRPr sz="3500">
              <a:latin typeface="Times New Roman"/>
              <a:cs typeface="Times New Roman"/>
            </a:endParaRPr>
          </a:p>
          <a:p>
            <a:pPr marL="287020" marR="5080" indent="-274955">
              <a:lnSpc>
                <a:spcPct val="100000"/>
              </a:lnSpc>
            </a:pPr>
            <a:r>
              <a:rPr sz="1800" spc="15" dirty="0">
                <a:solidFill>
                  <a:srgbClr val="93C500"/>
                </a:solidFill>
                <a:latin typeface="Wingdings 2"/>
                <a:cs typeface="Wingdings 2"/>
              </a:rPr>
              <a:t></a:t>
            </a:r>
            <a:r>
              <a:rPr sz="1800" spc="85" dirty="0">
                <a:solidFill>
                  <a:srgbClr val="93C5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D3C2C"/>
                </a:solidFill>
                <a:latin typeface="Century Gothic"/>
                <a:cs typeface="Century Gothic"/>
              </a:rPr>
              <a:t>Pa</a:t>
            </a:r>
            <a:r>
              <a:rPr sz="2400" spc="5" dirty="0">
                <a:solidFill>
                  <a:srgbClr val="3D3C2C"/>
                </a:solidFill>
                <a:latin typeface="Century Gothic"/>
                <a:cs typeface="Century Gothic"/>
              </a:rPr>
              <a:t>s</a:t>
            </a:r>
            <a:r>
              <a:rPr sz="2400" spc="-5" dirty="0">
                <a:solidFill>
                  <a:srgbClr val="3D3C2C"/>
                </a:solidFill>
                <a:latin typeface="Century Gothic"/>
                <a:cs typeface="Century Gothic"/>
              </a:rPr>
              <a:t>s</a:t>
            </a:r>
            <a:r>
              <a:rPr sz="2400" spc="10" dirty="0">
                <a:solidFill>
                  <a:srgbClr val="3D3C2C"/>
                </a:solidFill>
                <a:latin typeface="Century Gothic"/>
                <a:cs typeface="Century Gothic"/>
              </a:rPr>
              <a:t>iv</a:t>
            </a:r>
            <a:r>
              <a:rPr sz="2400" spc="-20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2400" spc="-3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2400" spc="-5" dirty="0">
                <a:solidFill>
                  <a:srgbClr val="3D3C2C"/>
                </a:solidFill>
                <a:latin typeface="Century Gothic"/>
                <a:cs typeface="Century Gothic"/>
              </a:rPr>
              <a:t>S</a:t>
            </a:r>
            <a:r>
              <a:rPr sz="2400" spc="10" dirty="0">
                <a:solidFill>
                  <a:srgbClr val="3D3C2C"/>
                </a:solidFill>
                <a:latin typeface="Century Gothic"/>
                <a:cs typeface="Century Gothic"/>
              </a:rPr>
              <a:t>a</a:t>
            </a:r>
            <a:r>
              <a:rPr sz="2400" spc="-15" dirty="0">
                <a:solidFill>
                  <a:srgbClr val="3D3C2C"/>
                </a:solidFill>
                <a:latin typeface="Century Gothic"/>
                <a:cs typeface="Century Gothic"/>
              </a:rPr>
              <a:t>fe</a:t>
            </a:r>
            <a:r>
              <a:rPr sz="2400" spc="-5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2400" dirty="0">
                <a:solidFill>
                  <a:srgbClr val="3D3C2C"/>
                </a:solidFill>
                <a:latin typeface="Century Gothic"/>
                <a:cs typeface="Century Gothic"/>
              </a:rPr>
              <a:t>y </a:t>
            </a:r>
            <a:r>
              <a:rPr sz="2400" spc="-5" dirty="0">
                <a:solidFill>
                  <a:srgbClr val="3D3C2C"/>
                </a:solidFill>
                <a:latin typeface="Century Gothic"/>
                <a:cs typeface="Century Gothic"/>
              </a:rPr>
              <a:t>Sy</a:t>
            </a:r>
            <a:r>
              <a:rPr sz="2400" spc="5" dirty="0">
                <a:solidFill>
                  <a:srgbClr val="3D3C2C"/>
                </a:solidFill>
                <a:latin typeface="Century Gothic"/>
                <a:cs typeface="Century Gothic"/>
              </a:rPr>
              <a:t>s</a:t>
            </a:r>
            <a:r>
              <a:rPr sz="2400" spc="-15" dirty="0">
                <a:solidFill>
                  <a:srgbClr val="3D3C2C"/>
                </a:solidFill>
                <a:latin typeface="Century Gothic"/>
                <a:cs typeface="Century Gothic"/>
              </a:rPr>
              <a:t>te</a:t>
            </a:r>
            <a:r>
              <a:rPr sz="2400" spc="-20" dirty="0">
                <a:solidFill>
                  <a:srgbClr val="3D3C2C"/>
                </a:solidFill>
                <a:latin typeface="Century Gothic"/>
                <a:cs typeface="Century Gothic"/>
              </a:rPr>
              <a:t>m</a:t>
            </a:r>
            <a:r>
              <a:rPr sz="2400" dirty="0">
                <a:solidFill>
                  <a:srgbClr val="3D3C2C"/>
                </a:solidFill>
                <a:latin typeface="Century Gothic"/>
                <a:cs typeface="Century Gothic"/>
              </a:rPr>
              <a:t>s</a:t>
            </a:r>
            <a:endParaRPr sz="2400">
              <a:latin typeface="Century Gothic"/>
              <a:cs typeface="Century Gothic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4727575" y="146371"/>
            <a:ext cx="2480945" cy="360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A</a:t>
            </a:r>
            <a:r>
              <a:rPr sz="1200" spc="10" dirty="0">
                <a:solidFill>
                  <a:srgbClr val="FDFDFD"/>
                </a:solidFill>
                <a:latin typeface="Century Gothic"/>
                <a:cs typeface="Century Gothic"/>
              </a:rPr>
              <a:t>l</a:t>
            </a:r>
            <a:r>
              <a:rPr sz="1200" spc="-30" dirty="0">
                <a:solidFill>
                  <a:srgbClr val="FDFDFD"/>
                </a:solidFill>
                <a:latin typeface="Century Gothic"/>
                <a:cs typeface="Century Gothic"/>
              </a:rPr>
              <a:t>t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ern</a:t>
            </a:r>
            <a:r>
              <a:rPr sz="1200" spc="-15" dirty="0">
                <a:solidFill>
                  <a:srgbClr val="FDFDFD"/>
                </a:solidFill>
                <a:latin typeface="Century Gothic"/>
                <a:cs typeface="Century Gothic"/>
              </a:rPr>
              <a:t>a</a:t>
            </a:r>
            <a:r>
              <a:rPr sz="1200" spc="-30" dirty="0">
                <a:solidFill>
                  <a:srgbClr val="FDFDFD"/>
                </a:solidFill>
                <a:latin typeface="Century Gothic"/>
                <a:cs typeface="Century Gothic"/>
              </a:rPr>
              <a:t>t</a:t>
            </a:r>
            <a:r>
              <a:rPr sz="1200" spc="-5" dirty="0">
                <a:solidFill>
                  <a:srgbClr val="FDFDFD"/>
                </a:solidFill>
                <a:latin typeface="Century Gothic"/>
                <a:cs typeface="Century Gothic"/>
              </a:rPr>
              <a:t>iv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e</a:t>
            </a:r>
            <a:r>
              <a:rPr sz="1200" spc="35" dirty="0">
                <a:solidFill>
                  <a:srgbClr val="FDFDFD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FDFDFD"/>
                </a:solidFill>
                <a:latin typeface="Century Gothic"/>
                <a:cs typeface="Century Gothic"/>
              </a:rPr>
              <a:t>E</a:t>
            </a:r>
            <a:r>
              <a:rPr sz="1200" spc="20" dirty="0">
                <a:solidFill>
                  <a:srgbClr val="FDFDFD"/>
                </a:solidFill>
                <a:latin typeface="Century Gothic"/>
                <a:cs typeface="Century Gothic"/>
              </a:rPr>
              <a:t>l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e</a:t>
            </a:r>
            <a:r>
              <a:rPr sz="1200" spc="-20" dirty="0">
                <a:solidFill>
                  <a:srgbClr val="FDFDFD"/>
                </a:solidFill>
                <a:latin typeface="Century Gothic"/>
                <a:cs typeface="Century Gothic"/>
              </a:rPr>
              <a:t>c</a:t>
            </a:r>
            <a:r>
              <a:rPr sz="1200" spc="-30" dirty="0">
                <a:solidFill>
                  <a:srgbClr val="FDFDFD"/>
                </a:solidFill>
                <a:latin typeface="Century Gothic"/>
                <a:cs typeface="Century Gothic"/>
              </a:rPr>
              <a:t>t</a:t>
            </a:r>
            <a:r>
              <a:rPr sz="1200" spc="-5" dirty="0">
                <a:solidFill>
                  <a:srgbClr val="FDFDFD"/>
                </a:solidFill>
                <a:latin typeface="Century Gothic"/>
                <a:cs typeface="Century Gothic"/>
              </a:rPr>
              <a:t>ric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 </a:t>
            </a:r>
            <a:r>
              <a:rPr sz="1200" spc="-5" dirty="0">
                <a:solidFill>
                  <a:srgbClr val="FDFDFD"/>
                </a:solidFill>
                <a:latin typeface="Century Gothic"/>
                <a:cs typeface="Century Gothic"/>
              </a:rPr>
              <a:t>D</a:t>
            </a:r>
            <a:r>
              <a:rPr sz="1200" dirty="0">
                <a:solidFill>
                  <a:srgbClr val="FDFDFD"/>
                </a:solidFill>
                <a:latin typeface="Century Gothic"/>
                <a:cs typeface="Century Gothic"/>
              </a:rPr>
              <a:t>ri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ve</a:t>
            </a:r>
            <a:r>
              <a:rPr sz="1200" dirty="0">
                <a:solidFill>
                  <a:srgbClr val="FDFDFD"/>
                </a:solidFill>
                <a:latin typeface="Century Gothic"/>
                <a:cs typeface="Century Gothic"/>
              </a:rPr>
              <a:t> </a:t>
            </a:r>
            <a:r>
              <a:rPr sz="1200" spc="-15" dirty="0">
                <a:solidFill>
                  <a:srgbClr val="FDFDFD"/>
                </a:solidFill>
                <a:latin typeface="Century Gothic"/>
                <a:cs typeface="Century Gothic"/>
              </a:rPr>
              <a:t>V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ehic</a:t>
            </a:r>
            <a:r>
              <a:rPr sz="1200" spc="20" dirty="0">
                <a:solidFill>
                  <a:srgbClr val="FDFDFD"/>
                </a:solidFill>
                <a:latin typeface="Century Gothic"/>
                <a:cs typeface="Century Gothic"/>
              </a:rPr>
              <a:t>l</a:t>
            </a:r>
            <a:r>
              <a:rPr sz="1200" dirty="0">
                <a:solidFill>
                  <a:srgbClr val="FDFDFD"/>
                </a:solidFill>
                <a:latin typeface="Century Gothic"/>
                <a:cs typeface="Century Gothic"/>
              </a:rPr>
              <a:t>es 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f</a:t>
            </a:r>
            <a:r>
              <a:rPr sz="1200" spc="-20" dirty="0">
                <a:solidFill>
                  <a:srgbClr val="FDFDFD"/>
                </a:solidFill>
                <a:latin typeface="Century Gothic"/>
                <a:cs typeface="Century Gothic"/>
              </a:rPr>
              <a:t>o</a:t>
            </a:r>
            <a:r>
              <a:rPr sz="1200" spc="-5" dirty="0">
                <a:solidFill>
                  <a:srgbClr val="FDFDFD"/>
                </a:solidFill>
                <a:latin typeface="Century Gothic"/>
                <a:cs typeface="Century Gothic"/>
              </a:rPr>
              <a:t>r</a:t>
            </a:r>
            <a:r>
              <a:rPr sz="1200" spc="10" dirty="0">
                <a:solidFill>
                  <a:srgbClr val="FDFDFD"/>
                </a:solidFill>
                <a:latin typeface="Century Gothic"/>
                <a:cs typeface="Century Gothic"/>
              </a:rPr>
              <a:t> </a:t>
            </a:r>
            <a:r>
              <a:rPr sz="1200" spc="-30" dirty="0">
                <a:solidFill>
                  <a:srgbClr val="FDFDFD"/>
                </a:solidFill>
                <a:latin typeface="Century Gothic"/>
                <a:cs typeface="Century Gothic"/>
              </a:rPr>
              <a:t>t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he</a:t>
            </a:r>
            <a:r>
              <a:rPr sz="1200" spc="35" dirty="0">
                <a:solidFill>
                  <a:srgbClr val="FDFDFD"/>
                </a:solidFill>
                <a:latin typeface="Century Gothic"/>
                <a:cs typeface="Century Gothic"/>
              </a:rPr>
              <a:t> </a:t>
            </a:r>
            <a:r>
              <a:rPr sz="1200" spc="-20" dirty="0">
                <a:solidFill>
                  <a:srgbClr val="FDFDFD"/>
                </a:solidFill>
                <a:latin typeface="Century Gothic"/>
                <a:cs typeface="Century Gothic"/>
              </a:rPr>
              <a:t>F</a:t>
            </a:r>
            <a:r>
              <a:rPr sz="1200" spc="-5" dirty="0">
                <a:solidFill>
                  <a:srgbClr val="FDFDFD"/>
                </a:solidFill>
                <a:latin typeface="Century Gothic"/>
                <a:cs typeface="Century Gothic"/>
              </a:rPr>
              <a:t>irs</a:t>
            </a:r>
            <a:r>
              <a:rPr sz="1200" dirty="0">
                <a:solidFill>
                  <a:srgbClr val="FDFDFD"/>
                </a:solidFill>
                <a:latin typeface="Century Gothic"/>
                <a:cs typeface="Century Gothic"/>
              </a:rPr>
              <a:t>t</a:t>
            </a:r>
            <a:r>
              <a:rPr sz="1200" spc="15" dirty="0">
                <a:solidFill>
                  <a:srgbClr val="FDFDFD"/>
                </a:solidFill>
                <a:latin typeface="Century Gothic"/>
                <a:cs typeface="Century Gothic"/>
              </a:rPr>
              <a:t> 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R</a:t>
            </a:r>
            <a:r>
              <a:rPr sz="1200" dirty="0">
                <a:solidFill>
                  <a:srgbClr val="FDFDFD"/>
                </a:solidFill>
                <a:latin typeface="Century Gothic"/>
                <a:cs typeface="Century Gothic"/>
              </a:rPr>
              <a:t>esp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onder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74" name="Footer Placeholder 73">
            <a:extLst>
              <a:ext uri="{FF2B5EF4-FFF2-40B4-BE49-F238E27FC236}">
                <a16:creationId xmlns:a16="http://schemas.microsoft.com/office/drawing/2014/main" id="{4C162251-A6AB-4F66-BC32-D2B43EF4F409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2700">
              <a:lnSpc>
                <a:spcPct val="100000"/>
              </a:lnSpc>
            </a:pPr>
            <a:r>
              <a:rPr lang="en-US" spc="-5"/>
              <a:t>Federal Fire Department San Diego Training</a:t>
            </a:r>
            <a:endParaRPr lang="en-US" spc="-15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51509" y="0"/>
            <a:ext cx="339090" cy="6858000"/>
          </a:xfrm>
          <a:custGeom>
            <a:avLst/>
            <a:gdLst/>
            <a:ahLst/>
            <a:cxnLst/>
            <a:rect l="l" t="t" r="r" b="b"/>
            <a:pathLst>
              <a:path w="339090" h="6858000">
                <a:moveTo>
                  <a:pt x="0" y="6857999"/>
                </a:moveTo>
                <a:lnTo>
                  <a:pt x="339090" y="6857999"/>
                </a:lnTo>
                <a:lnTo>
                  <a:pt x="339090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228600" cy="6858000"/>
          </a:xfrm>
          <a:custGeom>
            <a:avLst/>
            <a:gdLst/>
            <a:ahLst/>
            <a:cxnLst/>
            <a:rect l="l" t="t" r="r" b="b"/>
            <a:pathLst>
              <a:path w="228600" h="6858000">
                <a:moveTo>
                  <a:pt x="0" y="6857999"/>
                </a:moveTo>
                <a:lnTo>
                  <a:pt x="228600" y="6857999"/>
                </a:lnTo>
                <a:lnTo>
                  <a:pt x="228600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51509" y="0"/>
            <a:ext cx="228600" cy="6858000"/>
          </a:xfrm>
          <a:custGeom>
            <a:avLst/>
            <a:gdLst/>
            <a:ahLst/>
            <a:cxnLst/>
            <a:rect l="l" t="t" r="r" b="b"/>
            <a:pathLst>
              <a:path w="228600" h="6858000">
                <a:moveTo>
                  <a:pt x="0" y="6857999"/>
                </a:moveTo>
                <a:lnTo>
                  <a:pt x="228600" y="6857999"/>
                </a:lnTo>
                <a:lnTo>
                  <a:pt x="228600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28600" y="0"/>
            <a:ext cx="194310" cy="6858000"/>
          </a:xfrm>
          <a:custGeom>
            <a:avLst/>
            <a:gdLst/>
            <a:ahLst/>
            <a:cxnLst/>
            <a:rect l="l" t="t" r="r" b="b"/>
            <a:pathLst>
              <a:path w="194309" h="6858000">
                <a:moveTo>
                  <a:pt x="0" y="6857999"/>
                </a:moveTo>
                <a:lnTo>
                  <a:pt x="194309" y="6857999"/>
                </a:lnTo>
                <a:lnTo>
                  <a:pt x="194309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413510" y="0"/>
            <a:ext cx="1482090" cy="601980"/>
          </a:xfrm>
          <a:custGeom>
            <a:avLst/>
            <a:gdLst/>
            <a:ahLst/>
            <a:cxnLst/>
            <a:rect l="l" t="t" r="r" b="b"/>
            <a:pathLst>
              <a:path w="1482089" h="601980">
                <a:moveTo>
                  <a:pt x="0" y="601878"/>
                </a:moveTo>
                <a:lnTo>
                  <a:pt x="1482090" y="601878"/>
                </a:lnTo>
                <a:lnTo>
                  <a:pt x="1482090" y="0"/>
                </a:lnTo>
                <a:lnTo>
                  <a:pt x="0" y="0"/>
                </a:lnTo>
                <a:lnTo>
                  <a:pt x="0" y="60187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413510" y="6250330"/>
            <a:ext cx="1482090" cy="607695"/>
          </a:xfrm>
          <a:custGeom>
            <a:avLst/>
            <a:gdLst/>
            <a:ahLst/>
            <a:cxnLst/>
            <a:rect l="l" t="t" r="r" b="b"/>
            <a:pathLst>
              <a:path w="1482089" h="607695">
                <a:moveTo>
                  <a:pt x="0" y="607669"/>
                </a:moveTo>
                <a:lnTo>
                  <a:pt x="1482090" y="607669"/>
                </a:lnTo>
                <a:lnTo>
                  <a:pt x="1482090" y="0"/>
                </a:lnTo>
                <a:lnTo>
                  <a:pt x="0" y="0"/>
                </a:lnTo>
                <a:lnTo>
                  <a:pt x="0" y="60766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22909" y="0"/>
            <a:ext cx="228600" cy="6858000"/>
          </a:xfrm>
          <a:custGeom>
            <a:avLst/>
            <a:gdLst/>
            <a:ahLst/>
            <a:cxnLst/>
            <a:rect l="l" t="t" r="r" b="b"/>
            <a:pathLst>
              <a:path w="228600" h="6858000">
                <a:moveTo>
                  <a:pt x="0" y="6857999"/>
                </a:moveTo>
                <a:lnTo>
                  <a:pt x="228600" y="6857999"/>
                </a:lnTo>
                <a:lnTo>
                  <a:pt x="228600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51509" y="0"/>
            <a:ext cx="762000" cy="6858000"/>
          </a:xfrm>
          <a:custGeom>
            <a:avLst/>
            <a:gdLst/>
            <a:ahLst/>
            <a:cxnLst/>
            <a:rect l="l" t="t" r="r" b="b"/>
            <a:pathLst>
              <a:path w="762000" h="6858000">
                <a:moveTo>
                  <a:pt x="0" y="6858000"/>
                </a:moveTo>
                <a:lnTo>
                  <a:pt x="762000" y="6858000"/>
                </a:lnTo>
                <a:lnTo>
                  <a:pt x="762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629400" y="6250330"/>
            <a:ext cx="1524000" cy="607695"/>
          </a:xfrm>
          <a:custGeom>
            <a:avLst/>
            <a:gdLst/>
            <a:ahLst/>
            <a:cxnLst/>
            <a:rect l="l" t="t" r="r" b="b"/>
            <a:pathLst>
              <a:path w="1524000" h="607695">
                <a:moveTo>
                  <a:pt x="0" y="607669"/>
                </a:moveTo>
                <a:lnTo>
                  <a:pt x="1524000" y="607669"/>
                </a:lnTo>
                <a:lnTo>
                  <a:pt x="1524000" y="0"/>
                </a:lnTo>
                <a:lnTo>
                  <a:pt x="0" y="0"/>
                </a:lnTo>
                <a:lnTo>
                  <a:pt x="0" y="60766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915400" y="0"/>
            <a:ext cx="228600" cy="6858000"/>
          </a:xfrm>
          <a:custGeom>
            <a:avLst/>
            <a:gdLst/>
            <a:ahLst/>
            <a:cxnLst/>
            <a:rect l="l" t="t" r="r" b="b"/>
            <a:pathLst>
              <a:path w="228600" h="6858000">
                <a:moveTo>
                  <a:pt x="0" y="6857999"/>
                </a:moveTo>
                <a:lnTo>
                  <a:pt x="228600" y="6857999"/>
                </a:lnTo>
                <a:lnTo>
                  <a:pt x="228600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153400" y="0"/>
            <a:ext cx="762000" cy="6858000"/>
          </a:xfrm>
          <a:custGeom>
            <a:avLst/>
            <a:gdLst/>
            <a:ahLst/>
            <a:cxnLst/>
            <a:rect l="l" t="t" r="r" b="b"/>
            <a:pathLst>
              <a:path w="762000" h="6858000">
                <a:moveTo>
                  <a:pt x="0" y="6858000"/>
                </a:moveTo>
                <a:lnTo>
                  <a:pt x="762000" y="6858000"/>
                </a:lnTo>
                <a:lnTo>
                  <a:pt x="762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886200" y="0"/>
            <a:ext cx="2743200" cy="6858000"/>
          </a:xfrm>
          <a:custGeom>
            <a:avLst/>
            <a:gdLst/>
            <a:ahLst/>
            <a:cxnLst/>
            <a:rect l="l" t="t" r="r" b="b"/>
            <a:pathLst>
              <a:path w="2743200" h="6858000">
                <a:moveTo>
                  <a:pt x="0" y="6857999"/>
                </a:moveTo>
                <a:lnTo>
                  <a:pt x="2743200" y="6857999"/>
                </a:lnTo>
                <a:lnTo>
                  <a:pt x="2743200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895600" y="0"/>
            <a:ext cx="228600" cy="601980"/>
          </a:xfrm>
          <a:custGeom>
            <a:avLst/>
            <a:gdLst/>
            <a:ahLst/>
            <a:cxnLst/>
            <a:rect l="l" t="t" r="r" b="b"/>
            <a:pathLst>
              <a:path w="228600" h="601980">
                <a:moveTo>
                  <a:pt x="0" y="601878"/>
                </a:moveTo>
                <a:lnTo>
                  <a:pt x="228600" y="601878"/>
                </a:lnTo>
                <a:lnTo>
                  <a:pt x="228600" y="0"/>
                </a:lnTo>
                <a:lnTo>
                  <a:pt x="0" y="0"/>
                </a:lnTo>
                <a:lnTo>
                  <a:pt x="0" y="60187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895600" y="6250330"/>
            <a:ext cx="228600" cy="607695"/>
          </a:xfrm>
          <a:custGeom>
            <a:avLst/>
            <a:gdLst/>
            <a:ahLst/>
            <a:cxnLst/>
            <a:rect l="l" t="t" r="r" b="b"/>
            <a:pathLst>
              <a:path w="228600" h="607695">
                <a:moveTo>
                  <a:pt x="0" y="607669"/>
                </a:moveTo>
                <a:lnTo>
                  <a:pt x="228600" y="607669"/>
                </a:lnTo>
                <a:lnTo>
                  <a:pt x="228600" y="0"/>
                </a:lnTo>
                <a:lnTo>
                  <a:pt x="0" y="0"/>
                </a:lnTo>
                <a:lnTo>
                  <a:pt x="0" y="60766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124200" y="0"/>
            <a:ext cx="762000" cy="601980"/>
          </a:xfrm>
          <a:custGeom>
            <a:avLst/>
            <a:gdLst/>
            <a:ahLst/>
            <a:cxnLst/>
            <a:rect l="l" t="t" r="r" b="b"/>
            <a:pathLst>
              <a:path w="762000" h="601980">
                <a:moveTo>
                  <a:pt x="0" y="601878"/>
                </a:moveTo>
                <a:lnTo>
                  <a:pt x="762000" y="601878"/>
                </a:lnTo>
                <a:lnTo>
                  <a:pt x="762000" y="0"/>
                </a:lnTo>
                <a:lnTo>
                  <a:pt x="0" y="0"/>
                </a:lnTo>
                <a:lnTo>
                  <a:pt x="0" y="60187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124200" y="6250330"/>
            <a:ext cx="762000" cy="607695"/>
          </a:xfrm>
          <a:custGeom>
            <a:avLst/>
            <a:gdLst/>
            <a:ahLst/>
            <a:cxnLst/>
            <a:rect l="l" t="t" r="r" b="b"/>
            <a:pathLst>
              <a:path w="762000" h="607695">
                <a:moveTo>
                  <a:pt x="0" y="607669"/>
                </a:moveTo>
                <a:lnTo>
                  <a:pt x="762000" y="607669"/>
                </a:lnTo>
                <a:lnTo>
                  <a:pt x="762000" y="0"/>
                </a:lnTo>
                <a:lnTo>
                  <a:pt x="0" y="0"/>
                </a:lnTo>
                <a:lnTo>
                  <a:pt x="0" y="60766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0" y="5035169"/>
            <a:ext cx="9132570" cy="1166495"/>
          </a:xfrm>
          <a:custGeom>
            <a:avLst/>
            <a:gdLst/>
            <a:ahLst/>
            <a:cxnLst/>
            <a:rect l="l" t="t" r="r" b="b"/>
            <a:pathLst>
              <a:path w="9132570" h="1166495">
                <a:moveTo>
                  <a:pt x="0" y="1116954"/>
                </a:moveTo>
                <a:lnTo>
                  <a:pt x="62221" y="1120689"/>
                </a:lnTo>
                <a:lnTo>
                  <a:pt x="136462" y="1125107"/>
                </a:lnTo>
                <a:lnTo>
                  <a:pt x="210992" y="1129462"/>
                </a:lnTo>
                <a:lnTo>
                  <a:pt x="285957" y="1133724"/>
                </a:lnTo>
                <a:lnTo>
                  <a:pt x="361501" y="1137861"/>
                </a:lnTo>
                <a:lnTo>
                  <a:pt x="437768" y="1141842"/>
                </a:lnTo>
                <a:lnTo>
                  <a:pt x="514904" y="1145636"/>
                </a:lnTo>
                <a:lnTo>
                  <a:pt x="593053" y="1149211"/>
                </a:lnTo>
                <a:lnTo>
                  <a:pt x="672360" y="1152538"/>
                </a:lnTo>
                <a:lnTo>
                  <a:pt x="752970" y="1155584"/>
                </a:lnTo>
                <a:lnTo>
                  <a:pt x="835027" y="1158318"/>
                </a:lnTo>
                <a:lnTo>
                  <a:pt x="918676" y="1160709"/>
                </a:lnTo>
                <a:lnTo>
                  <a:pt x="1004062" y="1162726"/>
                </a:lnTo>
                <a:lnTo>
                  <a:pt x="1091330" y="1164338"/>
                </a:lnTo>
                <a:lnTo>
                  <a:pt x="1180624" y="1165513"/>
                </a:lnTo>
                <a:lnTo>
                  <a:pt x="1272089" y="1166220"/>
                </a:lnTo>
                <a:lnTo>
                  <a:pt x="1365870" y="1166429"/>
                </a:lnTo>
                <a:lnTo>
                  <a:pt x="1462112" y="1166108"/>
                </a:lnTo>
                <a:lnTo>
                  <a:pt x="1560959" y="1165226"/>
                </a:lnTo>
                <a:lnTo>
                  <a:pt x="1662557" y="1163751"/>
                </a:lnTo>
                <a:lnTo>
                  <a:pt x="1766741" y="1161946"/>
                </a:lnTo>
                <a:lnTo>
                  <a:pt x="1873208" y="1160052"/>
                </a:lnTo>
                <a:lnTo>
                  <a:pt x="1981896" y="1158014"/>
                </a:lnTo>
                <a:lnTo>
                  <a:pt x="2092741" y="1155771"/>
                </a:lnTo>
                <a:lnTo>
                  <a:pt x="2205682" y="1153268"/>
                </a:lnTo>
                <a:lnTo>
                  <a:pt x="2320656" y="1150445"/>
                </a:lnTo>
                <a:lnTo>
                  <a:pt x="2437601" y="1147245"/>
                </a:lnTo>
                <a:lnTo>
                  <a:pt x="2556454" y="1143611"/>
                </a:lnTo>
                <a:lnTo>
                  <a:pt x="2677153" y="1139483"/>
                </a:lnTo>
                <a:lnTo>
                  <a:pt x="2799635" y="1134805"/>
                </a:lnTo>
                <a:lnTo>
                  <a:pt x="2923839" y="1129518"/>
                </a:lnTo>
                <a:lnTo>
                  <a:pt x="3049701" y="1123564"/>
                </a:lnTo>
                <a:lnTo>
                  <a:pt x="3177160" y="1116886"/>
                </a:lnTo>
                <a:lnTo>
                  <a:pt x="3306153" y="1109426"/>
                </a:lnTo>
                <a:lnTo>
                  <a:pt x="3436618" y="1101126"/>
                </a:lnTo>
                <a:lnTo>
                  <a:pt x="3568491" y="1091927"/>
                </a:lnTo>
                <a:lnTo>
                  <a:pt x="3701712" y="1081772"/>
                </a:lnTo>
                <a:lnTo>
                  <a:pt x="3836217" y="1070604"/>
                </a:lnTo>
                <a:lnTo>
                  <a:pt x="3971944" y="1058364"/>
                </a:lnTo>
                <a:lnTo>
                  <a:pt x="4108830" y="1044994"/>
                </a:lnTo>
                <a:lnTo>
                  <a:pt x="4249054" y="1030455"/>
                </a:lnTo>
                <a:lnTo>
                  <a:pt x="4394374" y="1014788"/>
                </a:lnTo>
                <a:lnTo>
                  <a:pt x="4544157" y="998048"/>
                </a:lnTo>
                <a:lnTo>
                  <a:pt x="4697772" y="980295"/>
                </a:lnTo>
                <a:lnTo>
                  <a:pt x="4854586" y="961587"/>
                </a:lnTo>
                <a:lnTo>
                  <a:pt x="5013968" y="941980"/>
                </a:lnTo>
                <a:lnTo>
                  <a:pt x="5175284" y="921533"/>
                </a:lnTo>
                <a:lnTo>
                  <a:pt x="5337902" y="900304"/>
                </a:lnTo>
                <a:lnTo>
                  <a:pt x="5501191" y="878350"/>
                </a:lnTo>
                <a:lnTo>
                  <a:pt x="5664517" y="855730"/>
                </a:lnTo>
                <a:lnTo>
                  <a:pt x="5827249" y="832502"/>
                </a:lnTo>
                <a:lnTo>
                  <a:pt x="5988755" y="808723"/>
                </a:lnTo>
                <a:lnTo>
                  <a:pt x="6148401" y="784451"/>
                </a:lnTo>
                <a:lnTo>
                  <a:pt x="6305557" y="759744"/>
                </a:lnTo>
                <a:lnTo>
                  <a:pt x="6459589" y="734660"/>
                </a:lnTo>
                <a:lnTo>
                  <a:pt x="6609865" y="709257"/>
                </a:lnTo>
                <a:lnTo>
                  <a:pt x="6755753" y="683593"/>
                </a:lnTo>
                <a:lnTo>
                  <a:pt x="6896621" y="657725"/>
                </a:lnTo>
                <a:lnTo>
                  <a:pt x="7031837" y="631712"/>
                </a:lnTo>
                <a:lnTo>
                  <a:pt x="7160768" y="605612"/>
                </a:lnTo>
                <a:lnTo>
                  <a:pt x="7286437" y="578739"/>
                </a:lnTo>
                <a:lnTo>
                  <a:pt x="7411952" y="550492"/>
                </a:lnTo>
                <a:lnTo>
                  <a:pt x="7536862" y="521039"/>
                </a:lnTo>
                <a:lnTo>
                  <a:pt x="7660719" y="490551"/>
                </a:lnTo>
                <a:lnTo>
                  <a:pt x="7783071" y="459196"/>
                </a:lnTo>
                <a:lnTo>
                  <a:pt x="7903471" y="427144"/>
                </a:lnTo>
                <a:lnTo>
                  <a:pt x="8021466" y="394564"/>
                </a:lnTo>
                <a:lnTo>
                  <a:pt x="8136609" y="361625"/>
                </a:lnTo>
                <a:lnTo>
                  <a:pt x="8248449" y="328496"/>
                </a:lnTo>
                <a:lnTo>
                  <a:pt x="8356536" y="295348"/>
                </a:lnTo>
                <a:lnTo>
                  <a:pt x="8460421" y="262348"/>
                </a:lnTo>
                <a:lnTo>
                  <a:pt x="8559653" y="229667"/>
                </a:lnTo>
                <a:lnTo>
                  <a:pt x="8653784" y="197474"/>
                </a:lnTo>
                <a:lnTo>
                  <a:pt x="8742363" y="165938"/>
                </a:lnTo>
                <a:lnTo>
                  <a:pt x="8824940" y="135228"/>
                </a:lnTo>
                <a:lnTo>
                  <a:pt x="8901066" y="105514"/>
                </a:lnTo>
                <a:lnTo>
                  <a:pt x="8970291" y="76965"/>
                </a:lnTo>
                <a:lnTo>
                  <a:pt x="9032165" y="49750"/>
                </a:lnTo>
                <a:lnTo>
                  <a:pt x="9086238" y="24038"/>
                </a:lnTo>
                <a:lnTo>
                  <a:pt x="9132062" y="0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0" y="3486896"/>
            <a:ext cx="9132570" cy="865505"/>
          </a:xfrm>
          <a:custGeom>
            <a:avLst/>
            <a:gdLst/>
            <a:ahLst/>
            <a:cxnLst/>
            <a:rect l="l" t="t" r="r" b="b"/>
            <a:pathLst>
              <a:path w="9132570" h="865504">
                <a:moveTo>
                  <a:pt x="0" y="865071"/>
                </a:moveTo>
                <a:lnTo>
                  <a:pt x="67350" y="829494"/>
                </a:lnTo>
                <a:lnTo>
                  <a:pt x="107441" y="808565"/>
                </a:lnTo>
                <a:lnTo>
                  <a:pt x="148107" y="787643"/>
                </a:lnTo>
                <a:lnTo>
                  <a:pt x="189539" y="766730"/>
                </a:lnTo>
                <a:lnTo>
                  <a:pt x="231928" y="745829"/>
                </a:lnTo>
                <a:lnTo>
                  <a:pt x="275467" y="724941"/>
                </a:lnTo>
                <a:lnTo>
                  <a:pt x="320346" y="704070"/>
                </a:lnTo>
                <a:lnTo>
                  <a:pt x="366757" y="683217"/>
                </a:lnTo>
                <a:lnTo>
                  <a:pt x="414891" y="662384"/>
                </a:lnTo>
                <a:lnTo>
                  <a:pt x="464940" y="641574"/>
                </a:lnTo>
                <a:lnTo>
                  <a:pt x="517096" y="620789"/>
                </a:lnTo>
                <a:lnTo>
                  <a:pt x="571550" y="600032"/>
                </a:lnTo>
                <a:lnTo>
                  <a:pt x="628493" y="579305"/>
                </a:lnTo>
                <a:lnTo>
                  <a:pt x="688118" y="558609"/>
                </a:lnTo>
                <a:lnTo>
                  <a:pt x="750615" y="537948"/>
                </a:lnTo>
                <a:lnTo>
                  <a:pt x="816176" y="517323"/>
                </a:lnTo>
                <a:lnTo>
                  <a:pt x="884992" y="496737"/>
                </a:lnTo>
                <a:lnTo>
                  <a:pt x="957255" y="476193"/>
                </a:lnTo>
                <a:lnTo>
                  <a:pt x="1033157" y="455691"/>
                </a:lnTo>
                <a:lnTo>
                  <a:pt x="1112552" y="434762"/>
                </a:lnTo>
                <a:lnTo>
                  <a:pt x="1195107" y="413029"/>
                </a:lnTo>
                <a:lnTo>
                  <a:pt x="1280716" y="390639"/>
                </a:lnTo>
                <a:lnTo>
                  <a:pt x="1369270" y="367739"/>
                </a:lnTo>
                <a:lnTo>
                  <a:pt x="1460664" y="344477"/>
                </a:lnTo>
                <a:lnTo>
                  <a:pt x="1554789" y="320999"/>
                </a:lnTo>
                <a:lnTo>
                  <a:pt x="1651539" y="297452"/>
                </a:lnTo>
                <a:lnTo>
                  <a:pt x="1750807" y="273984"/>
                </a:lnTo>
                <a:lnTo>
                  <a:pt x="1852486" y="250740"/>
                </a:lnTo>
                <a:lnTo>
                  <a:pt x="1956468" y="227869"/>
                </a:lnTo>
                <a:lnTo>
                  <a:pt x="2062647" y="205517"/>
                </a:lnTo>
                <a:lnTo>
                  <a:pt x="2170915" y="183831"/>
                </a:lnTo>
                <a:lnTo>
                  <a:pt x="2281166" y="162958"/>
                </a:lnTo>
                <a:lnTo>
                  <a:pt x="2393292" y="143045"/>
                </a:lnTo>
                <a:lnTo>
                  <a:pt x="2507186" y="124239"/>
                </a:lnTo>
                <a:lnTo>
                  <a:pt x="2622742" y="106687"/>
                </a:lnTo>
                <a:lnTo>
                  <a:pt x="2739851" y="90536"/>
                </a:lnTo>
                <a:lnTo>
                  <a:pt x="2858408" y="75933"/>
                </a:lnTo>
                <a:lnTo>
                  <a:pt x="2978305" y="63025"/>
                </a:lnTo>
                <a:lnTo>
                  <a:pt x="3099435" y="51958"/>
                </a:lnTo>
                <a:lnTo>
                  <a:pt x="3222451" y="42339"/>
                </a:lnTo>
                <a:lnTo>
                  <a:pt x="3347963" y="33678"/>
                </a:lnTo>
                <a:lnTo>
                  <a:pt x="3475855" y="25986"/>
                </a:lnTo>
                <a:lnTo>
                  <a:pt x="3606012" y="19272"/>
                </a:lnTo>
                <a:lnTo>
                  <a:pt x="3738318" y="13543"/>
                </a:lnTo>
                <a:lnTo>
                  <a:pt x="3872657" y="8809"/>
                </a:lnTo>
                <a:lnTo>
                  <a:pt x="4008913" y="5079"/>
                </a:lnTo>
                <a:lnTo>
                  <a:pt x="4146971" y="2361"/>
                </a:lnTo>
                <a:lnTo>
                  <a:pt x="4286715" y="665"/>
                </a:lnTo>
                <a:lnTo>
                  <a:pt x="4428029" y="0"/>
                </a:lnTo>
                <a:lnTo>
                  <a:pt x="4570798" y="373"/>
                </a:lnTo>
                <a:lnTo>
                  <a:pt x="4714905" y="1794"/>
                </a:lnTo>
                <a:lnTo>
                  <a:pt x="4860235" y="4273"/>
                </a:lnTo>
                <a:lnTo>
                  <a:pt x="5006673" y="7817"/>
                </a:lnTo>
                <a:lnTo>
                  <a:pt x="5154102" y="12436"/>
                </a:lnTo>
                <a:lnTo>
                  <a:pt x="5302407" y="18138"/>
                </a:lnTo>
                <a:lnTo>
                  <a:pt x="5451472" y="24932"/>
                </a:lnTo>
                <a:lnTo>
                  <a:pt x="5601181" y="32828"/>
                </a:lnTo>
                <a:lnTo>
                  <a:pt x="5751420" y="41834"/>
                </a:lnTo>
                <a:lnTo>
                  <a:pt x="5902071" y="51958"/>
                </a:lnTo>
                <a:lnTo>
                  <a:pt x="6057697" y="64195"/>
                </a:lnTo>
                <a:lnTo>
                  <a:pt x="6222037" y="79317"/>
                </a:lnTo>
                <a:lnTo>
                  <a:pt x="6393743" y="97004"/>
                </a:lnTo>
                <a:lnTo>
                  <a:pt x="6571465" y="116936"/>
                </a:lnTo>
                <a:lnTo>
                  <a:pt x="6753854" y="138791"/>
                </a:lnTo>
                <a:lnTo>
                  <a:pt x="6939559" y="162249"/>
                </a:lnTo>
                <a:lnTo>
                  <a:pt x="7127232" y="186989"/>
                </a:lnTo>
                <a:lnTo>
                  <a:pt x="7315524" y="212692"/>
                </a:lnTo>
                <a:lnTo>
                  <a:pt x="7503084" y="239035"/>
                </a:lnTo>
                <a:lnTo>
                  <a:pt x="7688564" y="265699"/>
                </a:lnTo>
                <a:lnTo>
                  <a:pt x="7870613" y="292364"/>
                </a:lnTo>
                <a:lnTo>
                  <a:pt x="8047884" y="318707"/>
                </a:lnTo>
                <a:lnTo>
                  <a:pt x="8219025" y="344409"/>
                </a:lnTo>
                <a:lnTo>
                  <a:pt x="8382689" y="369150"/>
                </a:lnTo>
                <a:lnTo>
                  <a:pt x="8537525" y="392608"/>
                </a:lnTo>
                <a:lnTo>
                  <a:pt x="8682184" y="414463"/>
                </a:lnTo>
                <a:lnTo>
                  <a:pt x="8815316" y="434394"/>
                </a:lnTo>
                <a:lnTo>
                  <a:pt x="8935573" y="452082"/>
                </a:lnTo>
                <a:lnTo>
                  <a:pt x="9041605" y="467204"/>
                </a:lnTo>
                <a:lnTo>
                  <a:pt x="9132062" y="479440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0" y="5651578"/>
            <a:ext cx="2980690" cy="1200785"/>
          </a:xfrm>
          <a:custGeom>
            <a:avLst/>
            <a:gdLst/>
            <a:ahLst/>
            <a:cxnLst/>
            <a:rect l="l" t="t" r="r" b="b"/>
            <a:pathLst>
              <a:path w="2980690" h="1200784">
                <a:moveTo>
                  <a:pt x="0" y="0"/>
                </a:moveTo>
                <a:lnTo>
                  <a:pt x="141723" y="64425"/>
                </a:lnTo>
                <a:lnTo>
                  <a:pt x="306968" y="139427"/>
                </a:lnTo>
                <a:lnTo>
                  <a:pt x="471756" y="213988"/>
                </a:lnTo>
                <a:lnTo>
                  <a:pt x="635856" y="287888"/>
                </a:lnTo>
                <a:lnTo>
                  <a:pt x="799039" y="360907"/>
                </a:lnTo>
                <a:lnTo>
                  <a:pt x="961075" y="432823"/>
                </a:lnTo>
                <a:lnTo>
                  <a:pt x="1121735" y="503417"/>
                </a:lnTo>
                <a:lnTo>
                  <a:pt x="1280790" y="572468"/>
                </a:lnTo>
                <a:lnTo>
                  <a:pt x="1438010" y="639756"/>
                </a:lnTo>
                <a:lnTo>
                  <a:pt x="1593165" y="705059"/>
                </a:lnTo>
                <a:lnTo>
                  <a:pt x="1746026" y="768159"/>
                </a:lnTo>
                <a:lnTo>
                  <a:pt x="1896364" y="828833"/>
                </a:lnTo>
                <a:lnTo>
                  <a:pt x="2043949" y="886862"/>
                </a:lnTo>
                <a:lnTo>
                  <a:pt x="2188552" y="942026"/>
                </a:lnTo>
                <a:lnTo>
                  <a:pt x="2329943" y="994103"/>
                </a:lnTo>
                <a:lnTo>
                  <a:pt x="2467893" y="1042874"/>
                </a:lnTo>
                <a:lnTo>
                  <a:pt x="2602172" y="1088118"/>
                </a:lnTo>
                <a:lnTo>
                  <a:pt x="2732550" y="1129614"/>
                </a:lnTo>
                <a:lnTo>
                  <a:pt x="2858799" y="1167143"/>
                </a:lnTo>
                <a:lnTo>
                  <a:pt x="2980690" y="1200483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0" y="5288618"/>
            <a:ext cx="9132570" cy="1463675"/>
          </a:xfrm>
          <a:custGeom>
            <a:avLst/>
            <a:gdLst/>
            <a:ahLst/>
            <a:cxnLst/>
            <a:rect l="l" t="t" r="r" b="b"/>
            <a:pathLst>
              <a:path w="9132570" h="1463675">
                <a:moveTo>
                  <a:pt x="0" y="0"/>
                </a:moveTo>
                <a:lnTo>
                  <a:pt x="74169" y="25880"/>
                </a:lnTo>
                <a:lnTo>
                  <a:pt x="117653" y="40978"/>
                </a:lnTo>
                <a:lnTo>
                  <a:pt x="161692" y="56177"/>
                </a:lnTo>
                <a:lnTo>
                  <a:pt x="206471" y="71509"/>
                </a:lnTo>
                <a:lnTo>
                  <a:pt x="252173" y="87009"/>
                </a:lnTo>
                <a:lnTo>
                  <a:pt x="298984" y="102709"/>
                </a:lnTo>
                <a:lnTo>
                  <a:pt x="347090" y="118643"/>
                </a:lnTo>
                <a:lnTo>
                  <a:pt x="396673" y="134845"/>
                </a:lnTo>
                <a:lnTo>
                  <a:pt x="447920" y="151348"/>
                </a:lnTo>
                <a:lnTo>
                  <a:pt x="501016" y="168185"/>
                </a:lnTo>
                <a:lnTo>
                  <a:pt x="556144" y="185390"/>
                </a:lnTo>
                <a:lnTo>
                  <a:pt x="613490" y="202997"/>
                </a:lnTo>
                <a:lnTo>
                  <a:pt x="673238" y="221038"/>
                </a:lnTo>
                <a:lnTo>
                  <a:pt x="735574" y="239547"/>
                </a:lnTo>
                <a:lnTo>
                  <a:pt x="800682" y="258558"/>
                </a:lnTo>
                <a:lnTo>
                  <a:pt x="868746" y="278104"/>
                </a:lnTo>
                <a:lnTo>
                  <a:pt x="939953" y="298219"/>
                </a:lnTo>
                <a:lnTo>
                  <a:pt x="1014486" y="318936"/>
                </a:lnTo>
                <a:lnTo>
                  <a:pt x="1092530" y="340288"/>
                </a:lnTo>
                <a:lnTo>
                  <a:pt x="1174332" y="362520"/>
                </a:lnTo>
                <a:lnTo>
                  <a:pt x="1259860" y="385804"/>
                </a:lnTo>
                <a:lnTo>
                  <a:pt x="1348891" y="410032"/>
                </a:lnTo>
                <a:lnTo>
                  <a:pt x="1441202" y="435097"/>
                </a:lnTo>
                <a:lnTo>
                  <a:pt x="1536571" y="460893"/>
                </a:lnTo>
                <a:lnTo>
                  <a:pt x="1634775" y="487312"/>
                </a:lnTo>
                <a:lnTo>
                  <a:pt x="1735591" y="514248"/>
                </a:lnTo>
                <a:lnTo>
                  <a:pt x="1838797" y="541594"/>
                </a:lnTo>
                <a:lnTo>
                  <a:pt x="1944170" y="569243"/>
                </a:lnTo>
                <a:lnTo>
                  <a:pt x="2051488" y="597088"/>
                </a:lnTo>
                <a:lnTo>
                  <a:pt x="2160527" y="625022"/>
                </a:lnTo>
                <a:lnTo>
                  <a:pt x="2271065" y="652938"/>
                </a:lnTo>
                <a:lnTo>
                  <a:pt x="2382880" y="680730"/>
                </a:lnTo>
                <a:lnTo>
                  <a:pt x="2495748" y="708290"/>
                </a:lnTo>
                <a:lnTo>
                  <a:pt x="2609448" y="735512"/>
                </a:lnTo>
                <a:lnTo>
                  <a:pt x="2723756" y="762288"/>
                </a:lnTo>
                <a:lnTo>
                  <a:pt x="2838450" y="788513"/>
                </a:lnTo>
                <a:lnTo>
                  <a:pt x="2953307" y="814078"/>
                </a:lnTo>
                <a:lnTo>
                  <a:pt x="3068104" y="838877"/>
                </a:lnTo>
                <a:lnTo>
                  <a:pt x="3182620" y="862804"/>
                </a:lnTo>
                <a:lnTo>
                  <a:pt x="3298382" y="886292"/>
                </a:lnTo>
                <a:lnTo>
                  <a:pt x="3416864" y="909816"/>
                </a:lnTo>
                <a:lnTo>
                  <a:pt x="3537759" y="933322"/>
                </a:lnTo>
                <a:lnTo>
                  <a:pt x="3660760" y="956758"/>
                </a:lnTo>
                <a:lnTo>
                  <a:pt x="3785560" y="980069"/>
                </a:lnTo>
                <a:lnTo>
                  <a:pt x="3911851" y="1003202"/>
                </a:lnTo>
                <a:lnTo>
                  <a:pt x="4039327" y="1026103"/>
                </a:lnTo>
                <a:lnTo>
                  <a:pt x="4167680" y="1048720"/>
                </a:lnTo>
                <a:lnTo>
                  <a:pt x="4296604" y="1070998"/>
                </a:lnTo>
                <a:lnTo>
                  <a:pt x="4425791" y="1092885"/>
                </a:lnTo>
                <a:lnTo>
                  <a:pt x="4554934" y="1114326"/>
                </a:lnTo>
                <a:lnTo>
                  <a:pt x="4683726" y="1135268"/>
                </a:lnTo>
                <a:lnTo>
                  <a:pt x="4811860" y="1155658"/>
                </a:lnTo>
                <a:lnTo>
                  <a:pt x="4939029" y="1175443"/>
                </a:lnTo>
                <a:lnTo>
                  <a:pt x="5064926" y="1194568"/>
                </a:lnTo>
                <a:lnTo>
                  <a:pt x="5189244" y="1212981"/>
                </a:lnTo>
                <a:lnTo>
                  <a:pt x="5311675" y="1230628"/>
                </a:lnTo>
                <a:lnTo>
                  <a:pt x="5431913" y="1247455"/>
                </a:lnTo>
                <a:lnTo>
                  <a:pt x="5549651" y="1263409"/>
                </a:lnTo>
                <a:lnTo>
                  <a:pt x="5664581" y="1278437"/>
                </a:lnTo>
                <a:lnTo>
                  <a:pt x="5778382" y="1292559"/>
                </a:lnTo>
                <a:lnTo>
                  <a:pt x="5892781" y="1305855"/>
                </a:lnTo>
                <a:lnTo>
                  <a:pt x="6007483" y="1318363"/>
                </a:lnTo>
                <a:lnTo>
                  <a:pt x="6122195" y="1330116"/>
                </a:lnTo>
                <a:lnTo>
                  <a:pt x="6236622" y="1341151"/>
                </a:lnTo>
                <a:lnTo>
                  <a:pt x="6350471" y="1351503"/>
                </a:lnTo>
                <a:lnTo>
                  <a:pt x="6463447" y="1361208"/>
                </a:lnTo>
                <a:lnTo>
                  <a:pt x="6575256" y="1370301"/>
                </a:lnTo>
                <a:lnTo>
                  <a:pt x="6685604" y="1378819"/>
                </a:lnTo>
                <a:lnTo>
                  <a:pt x="6794198" y="1386796"/>
                </a:lnTo>
                <a:lnTo>
                  <a:pt x="6900743" y="1394268"/>
                </a:lnTo>
                <a:lnTo>
                  <a:pt x="7004945" y="1401272"/>
                </a:lnTo>
                <a:lnTo>
                  <a:pt x="7106510" y="1407842"/>
                </a:lnTo>
                <a:lnTo>
                  <a:pt x="7205144" y="1414014"/>
                </a:lnTo>
                <a:lnTo>
                  <a:pt x="7300553" y="1419825"/>
                </a:lnTo>
                <a:lnTo>
                  <a:pt x="7392443" y="1425308"/>
                </a:lnTo>
                <a:lnTo>
                  <a:pt x="7480520" y="1430501"/>
                </a:lnTo>
                <a:lnTo>
                  <a:pt x="7564490" y="1435438"/>
                </a:lnTo>
                <a:lnTo>
                  <a:pt x="7644059" y="1440156"/>
                </a:lnTo>
                <a:lnTo>
                  <a:pt x="7718933" y="1444690"/>
                </a:lnTo>
                <a:lnTo>
                  <a:pt x="7788751" y="1448823"/>
                </a:lnTo>
                <a:lnTo>
                  <a:pt x="7853548" y="1452343"/>
                </a:lnTo>
                <a:lnTo>
                  <a:pt x="7913674" y="1455290"/>
                </a:lnTo>
                <a:lnTo>
                  <a:pt x="7969481" y="1457705"/>
                </a:lnTo>
                <a:lnTo>
                  <a:pt x="8021321" y="1459626"/>
                </a:lnTo>
                <a:lnTo>
                  <a:pt x="8069547" y="1461095"/>
                </a:lnTo>
                <a:lnTo>
                  <a:pt x="8114508" y="1462151"/>
                </a:lnTo>
                <a:lnTo>
                  <a:pt x="8156558" y="1462835"/>
                </a:lnTo>
                <a:lnTo>
                  <a:pt x="8196048" y="1463186"/>
                </a:lnTo>
                <a:lnTo>
                  <a:pt x="8233330" y="1463244"/>
                </a:lnTo>
                <a:lnTo>
                  <a:pt x="8268756" y="1463051"/>
                </a:lnTo>
                <a:lnTo>
                  <a:pt x="8335444" y="1462066"/>
                </a:lnTo>
                <a:lnTo>
                  <a:pt x="8398928" y="1460554"/>
                </a:lnTo>
                <a:lnTo>
                  <a:pt x="8462022" y="1458833"/>
                </a:lnTo>
                <a:lnTo>
                  <a:pt x="8494301" y="1457995"/>
                </a:lnTo>
                <a:lnTo>
                  <a:pt x="8527539" y="1457226"/>
                </a:lnTo>
                <a:lnTo>
                  <a:pt x="8562086" y="1456564"/>
                </a:lnTo>
                <a:lnTo>
                  <a:pt x="8596919" y="1455883"/>
                </a:lnTo>
                <a:lnTo>
                  <a:pt x="8663717" y="1454022"/>
                </a:lnTo>
                <a:lnTo>
                  <a:pt x="8727029" y="1451554"/>
                </a:lnTo>
                <a:lnTo>
                  <a:pt x="8787264" y="1448552"/>
                </a:lnTo>
                <a:lnTo>
                  <a:pt x="8844832" y="1445088"/>
                </a:lnTo>
                <a:lnTo>
                  <a:pt x="8900142" y="1441231"/>
                </a:lnTo>
                <a:lnTo>
                  <a:pt x="8953602" y="1437054"/>
                </a:lnTo>
                <a:lnTo>
                  <a:pt x="9005623" y="1432628"/>
                </a:lnTo>
                <a:lnTo>
                  <a:pt x="9056613" y="1428025"/>
                </a:lnTo>
                <a:lnTo>
                  <a:pt x="9106982" y="1423315"/>
                </a:lnTo>
                <a:lnTo>
                  <a:pt x="9132062" y="1420943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137536" y="5137581"/>
            <a:ext cx="6976109" cy="1714500"/>
          </a:xfrm>
          <a:custGeom>
            <a:avLst/>
            <a:gdLst/>
            <a:ahLst/>
            <a:cxnLst/>
            <a:rect l="l" t="t" r="r" b="b"/>
            <a:pathLst>
              <a:path w="6976109" h="1714500">
                <a:moveTo>
                  <a:pt x="0" y="1714480"/>
                </a:moveTo>
                <a:lnTo>
                  <a:pt x="48751" y="1659572"/>
                </a:lnTo>
                <a:lnTo>
                  <a:pt x="97858" y="1604752"/>
                </a:lnTo>
                <a:lnTo>
                  <a:pt x="147676" y="1550111"/>
                </a:lnTo>
                <a:lnTo>
                  <a:pt x="198562" y="1495737"/>
                </a:lnTo>
                <a:lnTo>
                  <a:pt x="250872" y="1441719"/>
                </a:lnTo>
                <a:lnTo>
                  <a:pt x="304961" y="1388146"/>
                </a:lnTo>
                <a:lnTo>
                  <a:pt x="332784" y="1361555"/>
                </a:lnTo>
                <a:lnTo>
                  <a:pt x="361185" y="1335109"/>
                </a:lnTo>
                <a:lnTo>
                  <a:pt x="390209" y="1308818"/>
                </a:lnTo>
                <a:lnTo>
                  <a:pt x="419900" y="1282695"/>
                </a:lnTo>
                <a:lnTo>
                  <a:pt x="450303" y="1256750"/>
                </a:lnTo>
                <a:lnTo>
                  <a:pt x="481462" y="1230995"/>
                </a:lnTo>
                <a:lnTo>
                  <a:pt x="513422" y="1205440"/>
                </a:lnTo>
                <a:lnTo>
                  <a:pt x="546226" y="1180097"/>
                </a:lnTo>
                <a:lnTo>
                  <a:pt x="580109" y="1154766"/>
                </a:lnTo>
                <a:lnTo>
                  <a:pt x="615165" y="1129281"/>
                </a:lnTo>
                <a:lnTo>
                  <a:pt x="651293" y="1103695"/>
                </a:lnTo>
                <a:lnTo>
                  <a:pt x="688389" y="1078062"/>
                </a:lnTo>
                <a:lnTo>
                  <a:pt x="726352" y="1052434"/>
                </a:lnTo>
                <a:lnTo>
                  <a:pt x="765079" y="1026866"/>
                </a:lnTo>
                <a:lnTo>
                  <a:pt x="804467" y="1001411"/>
                </a:lnTo>
                <a:lnTo>
                  <a:pt x="844414" y="976122"/>
                </a:lnTo>
                <a:lnTo>
                  <a:pt x="884818" y="951053"/>
                </a:lnTo>
                <a:lnTo>
                  <a:pt x="925576" y="926257"/>
                </a:lnTo>
                <a:lnTo>
                  <a:pt x="966584" y="901787"/>
                </a:lnTo>
                <a:lnTo>
                  <a:pt x="1007742" y="877698"/>
                </a:lnTo>
                <a:lnTo>
                  <a:pt x="1048947" y="854042"/>
                </a:lnTo>
                <a:lnTo>
                  <a:pt x="1090095" y="830873"/>
                </a:lnTo>
                <a:lnTo>
                  <a:pt x="1131085" y="808245"/>
                </a:lnTo>
                <a:lnTo>
                  <a:pt x="1171814" y="786210"/>
                </a:lnTo>
                <a:lnTo>
                  <a:pt x="1212180" y="764823"/>
                </a:lnTo>
                <a:lnTo>
                  <a:pt x="1252079" y="744136"/>
                </a:lnTo>
                <a:lnTo>
                  <a:pt x="1291410" y="724203"/>
                </a:lnTo>
                <a:lnTo>
                  <a:pt x="1330071" y="705078"/>
                </a:lnTo>
                <a:lnTo>
                  <a:pt x="1367654" y="686881"/>
                </a:lnTo>
                <a:lnTo>
                  <a:pt x="1403963" y="669643"/>
                </a:lnTo>
                <a:lnTo>
                  <a:pt x="1439206" y="653284"/>
                </a:lnTo>
                <a:lnTo>
                  <a:pt x="1507335" y="622880"/>
                </a:lnTo>
                <a:lnTo>
                  <a:pt x="1573715" y="595031"/>
                </a:lnTo>
                <a:lnTo>
                  <a:pt x="1640020" y="569095"/>
                </a:lnTo>
                <a:lnTo>
                  <a:pt x="1707927" y="544431"/>
                </a:lnTo>
                <a:lnTo>
                  <a:pt x="1779110" y="520398"/>
                </a:lnTo>
                <a:lnTo>
                  <a:pt x="1816453" y="508418"/>
                </a:lnTo>
                <a:lnTo>
                  <a:pt x="1855243" y="496356"/>
                </a:lnTo>
                <a:lnTo>
                  <a:pt x="1895690" y="484131"/>
                </a:lnTo>
                <a:lnTo>
                  <a:pt x="1938002" y="471663"/>
                </a:lnTo>
                <a:lnTo>
                  <a:pt x="1982390" y="458873"/>
                </a:lnTo>
                <a:lnTo>
                  <a:pt x="2029062" y="445679"/>
                </a:lnTo>
                <a:lnTo>
                  <a:pt x="2078227" y="432003"/>
                </a:lnTo>
                <a:lnTo>
                  <a:pt x="2130698" y="417772"/>
                </a:lnTo>
                <a:lnTo>
                  <a:pt x="2186898" y="403058"/>
                </a:lnTo>
                <a:lnTo>
                  <a:pt x="2246399" y="387943"/>
                </a:lnTo>
                <a:lnTo>
                  <a:pt x="2308775" y="372505"/>
                </a:lnTo>
                <a:lnTo>
                  <a:pt x="2373598" y="356825"/>
                </a:lnTo>
                <a:lnTo>
                  <a:pt x="2440440" y="340983"/>
                </a:lnTo>
                <a:lnTo>
                  <a:pt x="2508873" y="325058"/>
                </a:lnTo>
                <a:lnTo>
                  <a:pt x="2578471" y="309130"/>
                </a:lnTo>
                <a:lnTo>
                  <a:pt x="2648806" y="293280"/>
                </a:lnTo>
                <a:lnTo>
                  <a:pt x="2719451" y="277587"/>
                </a:lnTo>
                <a:lnTo>
                  <a:pt x="2789977" y="262131"/>
                </a:lnTo>
                <a:lnTo>
                  <a:pt x="2859957" y="246992"/>
                </a:lnTo>
                <a:lnTo>
                  <a:pt x="2928965" y="232251"/>
                </a:lnTo>
                <a:lnTo>
                  <a:pt x="2996572" y="217986"/>
                </a:lnTo>
                <a:lnTo>
                  <a:pt x="3062351" y="204278"/>
                </a:lnTo>
                <a:lnTo>
                  <a:pt x="3125874" y="191207"/>
                </a:lnTo>
                <a:lnTo>
                  <a:pt x="3186714" y="178852"/>
                </a:lnTo>
                <a:lnTo>
                  <a:pt x="3244444" y="167295"/>
                </a:lnTo>
                <a:lnTo>
                  <a:pt x="3298636" y="156613"/>
                </a:lnTo>
                <a:lnTo>
                  <a:pt x="3348863" y="146888"/>
                </a:lnTo>
                <a:lnTo>
                  <a:pt x="3394992" y="138151"/>
                </a:lnTo>
                <a:lnTo>
                  <a:pt x="3437432" y="130298"/>
                </a:lnTo>
                <a:lnTo>
                  <a:pt x="3476560" y="123261"/>
                </a:lnTo>
                <a:lnTo>
                  <a:pt x="3546395" y="111372"/>
                </a:lnTo>
                <a:lnTo>
                  <a:pt x="3607529" y="101947"/>
                </a:lnTo>
                <a:lnTo>
                  <a:pt x="3662990" y="94453"/>
                </a:lnTo>
                <a:lnTo>
                  <a:pt x="3715808" y="88353"/>
                </a:lnTo>
                <a:lnTo>
                  <a:pt x="3769014" y="83114"/>
                </a:lnTo>
                <a:lnTo>
                  <a:pt x="3825636" y="78201"/>
                </a:lnTo>
                <a:lnTo>
                  <a:pt x="3888705" y="73078"/>
                </a:lnTo>
                <a:lnTo>
                  <a:pt x="3923604" y="70270"/>
                </a:lnTo>
                <a:lnTo>
                  <a:pt x="3961251" y="67210"/>
                </a:lnTo>
                <a:lnTo>
                  <a:pt x="4002024" y="63830"/>
                </a:lnTo>
                <a:lnTo>
                  <a:pt x="4045663" y="60255"/>
                </a:lnTo>
                <a:lnTo>
                  <a:pt x="4091547" y="56662"/>
                </a:lnTo>
                <a:lnTo>
                  <a:pt x="4139452" y="53066"/>
                </a:lnTo>
                <a:lnTo>
                  <a:pt x="4189154" y="49480"/>
                </a:lnTo>
                <a:lnTo>
                  <a:pt x="4240432" y="45917"/>
                </a:lnTo>
                <a:lnTo>
                  <a:pt x="4293062" y="42391"/>
                </a:lnTo>
                <a:lnTo>
                  <a:pt x="4346821" y="38915"/>
                </a:lnTo>
                <a:lnTo>
                  <a:pt x="4401486" y="35502"/>
                </a:lnTo>
                <a:lnTo>
                  <a:pt x="4456834" y="32166"/>
                </a:lnTo>
                <a:lnTo>
                  <a:pt x="4512643" y="28921"/>
                </a:lnTo>
                <a:lnTo>
                  <a:pt x="4568688" y="25779"/>
                </a:lnTo>
                <a:lnTo>
                  <a:pt x="4624748" y="22755"/>
                </a:lnTo>
                <a:lnTo>
                  <a:pt x="4680599" y="19862"/>
                </a:lnTo>
                <a:lnTo>
                  <a:pt x="4736018" y="17112"/>
                </a:lnTo>
                <a:lnTo>
                  <a:pt x="4790783" y="14520"/>
                </a:lnTo>
                <a:lnTo>
                  <a:pt x="4844670" y="12099"/>
                </a:lnTo>
                <a:lnTo>
                  <a:pt x="4897456" y="9863"/>
                </a:lnTo>
                <a:lnTo>
                  <a:pt x="4948918" y="7824"/>
                </a:lnTo>
                <a:lnTo>
                  <a:pt x="4998833" y="5997"/>
                </a:lnTo>
                <a:lnTo>
                  <a:pt x="5046980" y="4394"/>
                </a:lnTo>
                <a:lnTo>
                  <a:pt x="5095696" y="3053"/>
                </a:lnTo>
                <a:lnTo>
                  <a:pt x="5147061" y="1987"/>
                </a:lnTo>
                <a:lnTo>
                  <a:pt x="5200520" y="1173"/>
                </a:lnTo>
                <a:lnTo>
                  <a:pt x="5255515" y="590"/>
                </a:lnTo>
                <a:lnTo>
                  <a:pt x="5311489" y="215"/>
                </a:lnTo>
                <a:lnTo>
                  <a:pt x="5367886" y="26"/>
                </a:lnTo>
                <a:lnTo>
                  <a:pt x="5424149" y="0"/>
                </a:lnTo>
                <a:lnTo>
                  <a:pt x="5479722" y="115"/>
                </a:lnTo>
                <a:lnTo>
                  <a:pt x="5534048" y="349"/>
                </a:lnTo>
                <a:lnTo>
                  <a:pt x="5586571" y="679"/>
                </a:lnTo>
                <a:lnTo>
                  <a:pt x="5636733" y="1084"/>
                </a:lnTo>
                <a:lnTo>
                  <a:pt x="5683978" y="1541"/>
                </a:lnTo>
                <a:lnTo>
                  <a:pt x="5727750" y="2028"/>
                </a:lnTo>
                <a:lnTo>
                  <a:pt x="5767491" y="2522"/>
                </a:lnTo>
                <a:lnTo>
                  <a:pt x="5832656" y="3443"/>
                </a:lnTo>
                <a:lnTo>
                  <a:pt x="5875021" y="4127"/>
                </a:lnTo>
                <a:lnTo>
                  <a:pt x="5890133" y="4394"/>
                </a:lnTo>
                <a:lnTo>
                  <a:pt x="6495795" y="4394"/>
                </a:lnTo>
                <a:lnTo>
                  <a:pt x="6545800" y="5858"/>
                </a:lnTo>
                <a:lnTo>
                  <a:pt x="6594611" y="7815"/>
                </a:lnTo>
                <a:lnTo>
                  <a:pt x="6641873" y="10156"/>
                </a:lnTo>
                <a:lnTo>
                  <a:pt x="6687232" y="12772"/>
                </a:lnTo>
                <a:lnTo>
                  <a:pt x="6730333" y="15554"/>
                </a:lnTo>
                <a:lnTo>
                  <a:pt x="6770820" y="18394"/>
                </a:lnTo>
                <a:lnTo>
                  <a:pt x="6825872" y="22521"/>
                </a:lnTo>
                <a:lnTo>
                  <a:pt x="6858272" y="25027"/>
                </a:lnTo>
                <a:lnTo>
                  <a:pt x="6873047" y="26165"/>
                </a:lnTo>
                <a:lnTo>
                  <a:pt x="6886814" y="27208"/>
                </a:lnTo>
                <a:lnTo>
                  <a:pt x="6899529" y="28143"/>
                </a:lnTo>
                <a:lnTo>
                  <a:pt x="6919115" y="29588"/>
                </a:lnTo>
                <a:lnTo>
                  <a:pt x="6958378" y="33022"/>
                </a:lnTo>
                <a:lnTo>
                  <a:pt x="6971254" y="36623"/>
                </a:lnTo>
                <a:lnTo>
                  <a:pt x="6975997" y="38162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099561" y="2750057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054" y="0"/>
                </a:moveTo>
                <a:lnTo>
                  <a:pt x="3937" y="402970"/>
                </a:lnTo>
                <a:lnTo>
                  <a:pt x="0" y="1202181"/>
                </a:lnTo>
                <a:lnTo>
                  <a:pt x="700532" y="1606677"/>
                </a:lnTo>
                <a:lnTo>
                  <a:pt x="1390777" y="1203705"/>
                </a:lnTo>
                <a:lnTo>
                  <a:pt x="1394587" y="404367"/>
                </a:lnTo>
                <a:lnTo>
                  <a:pt x="69405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099561" y="2750057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0"/>
                </a:moveTo>
                <a:lnTo>
                  <a:pt x="694054" y="0"/>
                </a:lnTo>
                <a:lnTo>
                  <a:pt x="1394587" y="404367"/>
                </a:lnTo>
                <a:lnTo>
                  <a:pt x="1390777" y="1203705"/>
                </a:lnTo>
                <a:lnTo>
                  <a:pt x="700532" y="1606677"/>
                </a:lnTo>
                <a:lnTo>
                  <a:pt x="0" y="1202181"/>
                </a:lnTo>
                <a:lnTo>
                  <a:pt x="3937" y="40297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823461" y="4016883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1"/>
                </a:moveTo>
                <a:lnTo>
                  <a:pt x="694054" y="0"/>
                </a:lnTo>
                <a:lnTo>
                  <a:pt x="1394587" y="404368"/>
                </a:lnTo>
                <a:lnTo>
                  <a:pt x="1390777" y="1203706"/>
                </a:lnTo>
                <a:lnTo>
                  <a:pt x="700532" y="1606651"/>
                </a:lnTo>
                <a:lnTo>
                  <a:pt x="0" y="1202182"/>
                </a:lnTo>
                <a:lnTo>
                  <a:pt x="3937" y="40297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832986" y="1483233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054" y="0"/>
                </a:moveTo>
                <a:lnTo>
                  <a:pt x="3937" y="402970"/>
                </a:lnTo>
                <a:lnTo>
                  <a:pt x="0" y="1202181"/>
                </a:lnTo>
                <a:lnTo>
                  <a:pt x="700532" y="1606677"/>
                </a:lnTo>
                <a:lnTo>
                  <a:pt x="1390777" y="1203705"/>
                </a:lnTo>
                <a:lnTo>
                  <a:pt x="1394587" y="404367"/>
                </a:lnTo>
                <a:lnTo>
                  <a:pt x="69405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832986" y="1483233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0"/>
                </a:moveTo>
                <a:lnTo>
                  <a:pt x="694054" y="0"/>
                </a:lnTo>
                <a:lnTo>
                  <a:pt x="1394587" y="404367"/>
                </a:lnTo>
                <a:lnTo>
                  <a:pt x="1390777" y="1203705"/>
                </a:lnTo>
                <a:lnTo>
                  <a:pt x="700532" y="1606677"/>
                </a:lnTo>
                <a:lnTo>
                  <a:pt x="0" y="1202181"/>
                </a:lnTo>
                <a:lnTo>
                  <a:pt x="3937" y="40297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080511" y="216408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054" y="0"/>
                </a:moveTo>
                <a:lnTo>
                  <a:pt x="3937" y="402971"/>
                </a:lnTo>
                <a:lnTo>
                  <a:pt x="0" y="1202182"/>
                </a:lnTo>
                <a:lnTo>
                  <a:pt x="700532" y="1606677"/>
                </a:lnTo>
                <a:lnTo>
                  <a:pt x="1390777" y="1203706"/>
                </a:lnTo>
                <a:lnTo>
                  <a:pt x="1394587" y="404368"/>
                </a:lnTo>
                <a:lnTo>
                  <a:pt x="69405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080511" y="216408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1"/>
                </a:moveTo>
                <a:lnTo>
                  <a:pt x="694054" y="0"/>
                </a:lnTo>
                <a:lnTo>
                  <a:pt x="1394587" y="404368"/>
                </a:lnTo>
                <a:lnTo>
                  <a:pt x="1390777" y="1203706"/>
                </a:lnTo>
                <a:lnTo>
                  <a:pt x="700532" y="1606677"/>
                </a:lnTo>
                <a:lnTo>
                  <a:pt x="0" y="1202182"/>
                </a:lnTo>
                <a:lnTo>
                  <a:pt x="3937" y="40297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566411" y="5274183"/>
            <a:ext cx="1395095" cy="1584325"/>
          </a:xfrm>
          <a:custGeom>
            <a:avLst/>
            <a:gdLst/>
            <a:ahLst/>
            <a:cxnLst/>
            <a:rect l="l" t="t" r="r" b="b"/>
            <a:pathLst>
              <a:path w="1395095" h="1584325">
                <a:moveTo>
                  <a:pt x="694054" y="0"/>
                </a:moveTo>
                <a:lnTo>
                  <a:pt x="3937" y="402958"/>
                </a:lnTo>
                <a:lnTo>
                  <a:pt x="0" y="1202220"/>
                </a:lnTo>
                <a:lnTo>
                  <a:pt x="660966" y="1583815"/>
                </a:lnTo>
                <a:lnTo>
                  <a:pt x="739656" y="1583815"/>
                </a:lnTo>
                <a:lnTo>
                  <a:pt x="1390777" y="1203667"/>
                </a:lnTo>
                <a:lnTo>
                  <a:pt x="1394587" y="404406"/>
                </a:lnTo>
                <a:lnTo>
                  <a:pt x="69405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570348" y="5274183"/>
            <a:ext cx="1390650" cy="1584325"/>
          </a:xfrm>
          <a:custGeom>
            <a:avLst/>
            <a:gdLst/>
            <a:ahLst/>
            <a:cxnLst/>
            <a:rect l="l" t="t" r="r" b="b"/>
            <a:pathLst>
              <a:path w="1390650" h="1584325">
                <a:moveTo>
                  <a:pt x="0" y="402958"/>
                </a:moveTo>
                <a:lnTo>
                  <a:pt x="690117" y="0"/>
                </a:lnTo>
                <a:lnTo>
                  <a:pt x="1390650" y="404406"/>
                </a:lnTo>
                <a:lnTo>
                  <a:pt x="1386839" y="1203667"/>
                </a:lnTo>
                <a:lnTo>
                  <a:pt x="735719" y="158381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566411" y="5677141"/>
            <a:ext cx="688340" cy="1181100"/>
          </a:xfrm>
          <a:custGeom>
            <a:avLst/>
            <a:gdLst/>
            <a:ahLst/>
            <a:cxnLst/>
            <a:rect l="l" t="t" r="r" b="b"/>
            <a:pathLst>
              <a:path w="688339" h="1181100">
                <a:moveTo>
                  <a:pt x="660966" y="1180857"/>
                </a:moveTo>
                <a:lnTo>
                  <a:pt x="0" y="799261"/>
                </a:lnTo>
                <a:lnTo>
                  <a:pt x="3937" y="0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0" y="4007358"/>
            <a:ext cx="798830" cy="1607185"/>
          </a:xfrm>
          <a:custGeom>
            <a:avLst/>
            <a:gdLst/>
            <a:ahLst/>
            <a:cxnLst/>
            <a:rect l="l" t="t" r="r" b="b"/>
            <a:pathLst>
              <a:path w="798830" h="1607185">
                <a:moveTo>
                  <a:pt x="97966" y="0"/>
                </a:moveTo>
                <a:lnTo>
                  <a:pt x="0" y="60762"/>
                </a:lnTo>
                <a:lnTo>
                  <a:pt x="36" y="1545971"/>
                </a:lnTo>
                <a:lnTo>
                  <a:pt x="104362" y="1606651"/>
                </a:lnTo>
                <a:lnTo>
                  <a:pt x="794588" y="1203706"/>
                </a:lnTo>
                <a:lnTo>
                  <a:pt x="798474" y="404368"/>
                </a:lnTo>
                <a:lnTo>
                  <a:pt x="9796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0" y="4007358"/>
            <a:ext cx="798830" cy="1607185"/>
          </a:xfrm>
          <a:custGeom>
            <a:avLst/>
            <a:gdLst/>
            <a:ahLst/>
            <a:cxnLst/>
            <a:rect l="l" t="t" r="r" b="b"/>
            <a:pathLst>
              <a:path w="798830" h="1607185">
                <a:moveTo>
                  <a:pt x="0" y="60762"/>
                </a:moveTo>
                <a:lnTo>
                  <a:pt x="97966" y="0"/>
                </a:lnTo>
                <a:lnTo>
                  <a:pt x="798474" y="404368"/>
                </a:lnTo>
                <a:lnTo>
                  <a:pt x="794588" y="1203706"/>
                </a:lnTo>
                <a:lnTo>
                  <a:pt x="104362" y="1606651"/>
                </a:lnTo>
                <a:lnTo>
                  <a:pt x="36" y="1545971"/>
                </a:lnTo>
                <a:lnTo>
                  <a:pt x="0" y="1530273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31635" y="5293233"/>
            <a:ext cx="1391285" cy="1565275"/>
          </a:xfrm>
          <a:custGeom>
            <a:avLst/>
            <a:gdLst/>
            <a:ahLst/>
            <a:cxnLst/>
            <a:rect l="l" t="t" r="r" b="b"/>
            <a:pathLst>
              <a:path w="1391285" h="1565275">
                <a:moveTo>
                  <a:pt x="0" y="402958"/>
                </a:moveTo>
                <a:lnTo>
                  <a:pt x="690232" y="0"/>
                </a:lnTo>
                <a:lnTo>
                  <a:pt x="1390713" y="404406"/>
                </a:lnTo>
                <a:lnTo>
                  <a:pt x="1386903" y="1203667"/>
                </a:lnTo>
                <a:lnTo>
                  <a:pt x="768389" y="156476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27749" y="5696191"/>
            <a:ext cx="628015" cy="1162050"/>
          </a:xfrm>
          <a:custGeom>
            <a:avLst/>
            <a:gdLst/>
            <a:ahLst/>
            <a:cxnLst/>
            <a:rect l="l" t="t" r="r" b="b"/>
            <a:pathLst>
              <a:path w="628015" h="1162050">
                <a:moveTo>
                  <a:pt x="627958" y="1161807"/>
                </a:moveTo>
                <a:lnTo>
                  <a:pt x="0" y="799261"/>
                </a:lnTo>
                <a:lnTo>
                  <a:pt x="3886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56324" y="2740532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118" y="0"/>
                </a:moveTo>
                <a:lnTo>
                  <a:pt x="3886" y="402970"/>
                </a:lnTo>
                <a:lnTo>
                  <a:pt x="0" y="1202181"/>
                </a:lnTo>
                <a:lnTo>
                  <a:pt x="700519" y="1606677"/>
                </a:lnTo>
                <a:lnTo>
                  <a:pt x="1390789" y="1203705"/>
                </a:lnTo>
                <a:lnTo>
                  <a:pt x="1394599" y="404367"/>
                </a:lnTo>
                <a:lnTo>
                  <a:pt x="6941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56324" y="2740532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886" y="402970"/>
                </a:moveTo>
                <a:lnTo>
                  <a:pt x="694118" y="0"/>
                </a:lnTo>
                <a:lnTo>
                  <a:pt x="1394599" y="404367"/>
                </a:lnTo>
                <a:lnTo>
                  <a:pt x="1390789" y="1203705"/>
                </a:lnTo>
                <a:lnTo>
                  <a:pt x="700519" y="1606677"/>
                </a:lnTo>
                <a:lnTo>
                  <a:pt x="0" y="1202181"/>
                </a:lnTo>
                <a:lnTo>
                  <a:pt x="3886" y="40297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880224" y="4016883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886" y="402971"/>
                </a:moveTo>
                <a:lnTo>
                  <a:pt x="694067" y="0"/>
                </a:lnTo>
                <a:lnTo>
                  <a:pt x="1394599" y="404368"/>
                </a:lnTo>
                <a:lnTo>
                  <a:pt x="1390789" y="1203706"/>
                </a:lnTo>
                <a:lnTo>
                  <a:pt x="700544" y="1606651"/>
                </a:lnTo>
                <a:lnTo>
                  <a:pt x="0" y="1202182"/>
                </a:lnTo>
                <a:lnTo>
                  <a:pt x="3886" y="40297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617599" y="5302758"/>
            <a:ext cx="1390650" cy="1555750"/>
          </a:xfrm>
          <a:custGeom>
            <a:avLst/>
            <a:gdLst/>
            <a:ahLst/>
            <a:cxnLst/>
            <a:rect l="l" t="t" r="r" b="b"/>
            <a:pathLst>
              <a:path w="1390650" h="1555750">
                <a:moveTo>
                  <a:pt x="0" y="402958"/>
                </a:moveTo>
                <a:lnTo>
                  <a:pt x="690118" y="0"/>
                </a:lnTo>
                <a:lnTo>
                  <a:pt x="1390650" y="404406"/>
                </a:lnTo>
                <a:lnTo>
                  <a:pt x="1386839" y="1203667"/>
                </a:lnTo>
                <a:lnTo>
                  <a:pt x="784663" y="155524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613661" y="5705716"/>
            <a:ext cx="611505" cy="1152525"/>
          </a:xfrm>
          <a:custGeom>
            <a:avLst/>
            <a:gdLst/>
            <a:ahLst/>
            <a:cxnLst/>
            <a:rect l="l" t="t" r="r" b="b"/>
            <a:pathLst>
              <a:path w="611505" h="1152525">
                <a:moveTo>
                  <a:pt x="611471" y="1152282"/>
                </a:moveTo>
                <a:lnTo>
                  <a:pt x="0" y="799261"/>
                </a:lnTo>
                <a:lnTo>
                  <a:pt x="393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632711" y="2750057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055" y="0"/>
                </a:moveTo>
                <a:lnTo>
                  <a:pt x="3937" y="402970"/>
                </a:lnTo>
                <a:lnTo>
                  <a:pt x="0" y="1202181"/>
                </a:lnTo>
                <a:lnTo>
                  <a:pt x="700532" y="1606677"/>
                </a:lnTo>
                <a:lnTo>
                  <a:pt x="1390777" y="1203705"/>
                </a:lnTo>
                <a:lnTo>
                  <a:pt x="1394587" y="404367"/>
                </a:lnTo>
                <a:lnTo>
                  <a:pt x="6940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632711" y="2750057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0"/>
                </a:moveTo>
                <a:lnTo>
                  <a:pt x="694055" y="0"/>
                </a:lnTo>
                <a:lnTo>
                  <a:pt x="1394587" y="404367"/>
                </a:lnTo>
                <a:lnTo>
                  <a:pt x="1390777" y="1203705"/>
                </a:lnTo>
                <a:lnTo>
                  <a:pt x="700532" y="1606677"/>
                </a:lnTo>
                <a:lnTo>
                  <a:pt x="0" y="1202181"/>
                </a:lnTo>
                <a:lnTo>
                  <a:pt x="3937" y="40297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899274" y="1454658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886" y="402970"/>
                </a:moveTo>
                <a:lnTo>
                  <a:pt x="694067" y="0"/>
                </a:lnTo>
                <a:lnTo>
                  <a:pt x="1394599" y="404367"/>
                </a:lnTo>
                <a:lnTo>
                  <a:pt x="1390789" y="1203705"/>
                </a:lnTo>
                <a:lnTo>
                  <a:pt x="700544" y="1606677"/>
                </a:lnTo>
                <a:lnTo>
                  <a:pt x="0" y="1202181"/>
                </a:lnTo>
                <a:lnTo>
                  <a:pt x="3886" y="40297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909561" y="4035933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055" y="0"/>
                </a:moveTo>
                <a:lnTo>
                  <a:pt x="3937" y="402971"/>
                </a:lnTo>
                <a:lnTo>
                  <a:pt x="0" y="1202182"/>
                </a:lnTo>
                <a:lnTo>
                  <a:pt x="700532" y="1606651"/>
                </a:lnTo>
                <a:lnTo>
                  <a:pt x="1390777" y="1203706"/>
                </a:lnTo>
                <a:lnTo>
                  <a:pt x="1394587" y="404368"/>
                </a:lnTo>
                <a:lnTo>
                  <a:pt x="6940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909561" y="4035933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1"/>
                </a:moveTo>
                <a:lnTo>
                  <a:pt x="694055" y="0"/>
                </a:lnTo>
                <a:lnTo>
                  <a:pt x="1394587" y="404368"/>
                </a:lnTo>
                <a:lnTo>
                  <a:pt x="1390777" y="1203706"/>
                </a:lnTo>
                <a:lnTo>
                  <a:pt x="700532" y="1606651"/>
                </a:lnTo>
                <a:lnTo>
                  <a:pt x="0" y="1202182"/>
                </a:lnTo>
                <a:lnTo>
                  <a:pt x="3937" y="402971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656448" y="5312283"/>
            <a:ext cx="1390650" cy="1546225"/>
          </a:xfrm>
          <a:custGeom>
            <a:avLst/>
            <a:gdLst/>
            <a:ahLst/>
            <a:cxnLst/>
            <a:rect l="l" t="t" r="r" b="b"/>
            <a:pathLst>
              <a:path w="1390650" h="1546225">
                <a:moveTo>
                  <a:pt x="0" y="402958"/>
                </a:moveTo>
                <a:lnTo>
                  <a:pt x="690118" y="0"/>
                </a:lnTo>
                <a:lnTo>
                  <a:pt x="1390650" y="404406"/>
                </a:lnTo>
                <a:lnTo>
                  <a:pt x="1386840" y="1203667"/>
                </a:lnTo>
                <a:lnTo>
                  <a:pt x="800977" y="154571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7652511" y="5715241"/>
            <a:ext cx="594995" cy="1143000"/>
          </a:xfrm>
          <a:custGeom>
            <a:avLst/>
            <a:gdLst/>
            <a:ahLst/>
            <a:cxnLst/>
            <a:rect l="l" t="t" r="r" b="b"/>
            <a:pathLst>
              <a:path w="594995" h="1143000">
                <a:moveTo>
                  <a:pt x="594972" y="1142757"/>
                </a:moveTo>
                <a:lnTo>
                  <a:pt x="0" y="799261"/>
                </a:lnTo>
                <a:lnTo>
                  <a:pt x="393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7652511" y="2759582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055" y="0"/>
                </a:moveTo>
                <a:lnTo>
                  <a:pt x="3937" y="402970"/>
                </a:lnTo>
                <a:lnTo>
                  <a:pt x="0" y="1202181"/>
                </a:lnTo>
                <a:lnTo>
                  <a:pt x="700532" y="1606677"/>
                </a:lnTo>
                <a:lnTo>
                  <a:pt x="1390777" y="1203705"/>
                </a:lnTo>
                <a:lnTo>
                  <a:pt x="1394587" y="404367"/>
                </a:lnTo>
                <a:lnTo>
                  <a:pt x="6940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7652511" y="2759582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0"/>
                </a:moveTo>
                <a:lnTo>
                  <a:pt x="694055" y="0"/>
                </a:lnTo>
                <a:lnTo>
                  <a:pt x="1394587" y="404367"/>
                </a:lnTo>
                <a:lnTo>
                  <a:pt x="1390777" y="1203705"/>
                </a:lnTo>
                <a:lnTo>
                  <a:pt x="700532" y="1606677"/>
                </a:lnTo>
                <a:lnTo>
                  <a:pt x="0" y="1202181"/>
                </a:lnTo>
                <a:lnTo>
                  <a:pt x="3937" y="40297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8385936" y="4035933"/>
            <a:ext cx="758190" cy="1607185"/>
          </a:xfrm>
          <a:custGeom>
            <a:avLst/>
            <a:gdLst/>
            <a:ahLst/>
            <a:cxnLst/>
            <a:rect l="l" t="t" r="r" b="b"/>
            <a:pathLst>
              <a:path w="758190" h="1607185">
                <a:moveTo>
                  <a:pt x="694055" y="0"/>
                </a:moveTo>
                <a:lnTo>
                  <a:pt x="3937" y="402971"/>
                </a:lnTo>
                <a:lnTo>
                  <a:pt x="0" y="1202182"/>
                </a:lnTo>
                <a:lnTo>
                  <a:pt x="700532" y="1606651"/>
                </a:lnTo>
                <a:lnTo>
                  <a:pt x="758063" y="1575521"/>
                </a:lnTo>
                <a:lnTo>
                  <a:pt x="758063" y="41387"/>
                </a:lnTo>
                <a:lnTo>
                  <a:pt x="6940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8389873" y="4035933"/>
            <a:ext cx="754380" cy="403225"/>
          </a:xfrm>
          <a:custGeom>
            <a:avLst/>
            <a:gdLst/>
            <a:ahLst/>
            <a:cxnLst/>
            <a:rect l="l" t="t" r="r" b="b"/>
            <a:pathLst>
              <a:path w="754379" h="403225">
                <a:moveTo>
                  <a:pt x="0" y="402971"/>
                </a:moveTo>
                <a:lnTo>
                  <a:pt x="690118" y="0"/>
                </a:lnTo>
                <a:lnTo>
                  <a:pt x="754126" y="41387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8385936" y="4438903"/>
            <a:ext cx="758190" cy="1203960"/>
          </a:xfrm>
          <a:custGeom>
            <a:avLst/>
            <a:gdLst/>
            <a:ahLst/>
            <a:cxnLst/>
            <a:rect l="l" t="t" r="r" b="b"/>
            <a:pathLst>
              <a:path w="758190" h="1203960">
                <a:moveTo>
                  <a:pt x="758063" y="1172550"/>
                </a:moveTo>
                <a:lnTo>
                  <a:pt x="700532" y="1203680"/>
                </a:lnTo>
                <a:lnTo>
                  <a:pt x="0" y="799211"/>
                </a:lnTo>
                <a:lnTo>
                  <a:pt x="393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8389873" y="1492758"/>
            <a:ext cx="754380" cy="403225"/>
          </a:xfrm>
          <a:custGeom>
            <a:avLst/>
            <a:gdLst/>
            <a:ahLst/>
            <a:cxnLst/>
            <a:rect l="l" t="t" r="r" b="b"/>
            <a:pathLst>
              <a:path w="754379" h="403225">
                <a:moveTo>
                  <a:pt x="0" y="402970"/>
                </a:moveTo>
                <a:lnTo>
                  <a:pt x="690118" y="0"/>
                </a:lnTo>
                <a:lnTo>
                  <a:pt x="754126" y="3631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8385936" y="1895729"/>
            <a:ext cx="758190" cy="1203960"/>
          </a:xfrm>
          <a:custGeom>
            <a:avLst/>
            <a:gdLst/>
            <a:ahLst/>
            <a:cxnLst/>
            <a:rect l="l" t="t" r="r" b="b"/>
            <a:pathLst>
              <a:path w="758190" h="1203960">
                <a:moveTo>
                  <a:pt x="758063" y="1169824"/>
                </a:moveTo>
                <a:lnTo>
                  <a:pt x="700532" y="1203706"/>
                </a:lnTo>
                <a:lnTo>
                  <a:pt x="0" y="799211"/>
                </a:lnTo>
                <a:lnTo>
                  <a:pt x="3937" y="0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4561204" y="0"/>
            <a:ext cx="3679190" cy="6250940"/>
          </a:xfrm>
          <a:custGeom>
            <a:avLst/>
            <a:gdLst/>
            <a:ahLst/>
            <a:cxnLst/>
            <a:rect l="l" t="t" r="r" b="b"/>
            <a:pathLst>
              <a:path w="3679190" h="6250940">
                <a:moveTo>
                  <a:pt x="0" y="6250330"/>
                </a:moveTo>
                <a:lnTo>
                  <a:pt x="3679062" y="6250330"/>
                </a:lnTo>
                <a:lnTo>
                  <a:pt x="3679062" y="0"/>
                </a:lnTo>
                <a:lnTo>
                  <a:pt x="0" y="0"/>
                </a:lnTo>
                <a:lnTo>
                  <a:pt x="0" y="6250330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4561204" y="0"/>
            <a:ext cx="3679190" cy="6250940"/>
          </a:xfrm>
          <a:custGeom>
            <a:avLst/>
            <a:gdLst/>
            <a:ahLst/>
            <a:cxnLst/>
            <a:rect l="l" t="t" r="r" b="b"/>
            <a:pathLst>
              <a:path w="3679190" h="6250940">
                <a:moveTo>
                  <a:pt x="0" y="6250330"/>
                </a:moveTo>
                <a:lnTo>
                  <a:pt x="3679062" y="6250330"/>
                </a:lnTo>
                <a:lnTo>
                  <a:pt x="3679062" y="0"/>
                </a:lnTo>
              </a:path>
            </a:pathLst>
          </a:custGeom>
          <a:ln w="15875">
            <a:solidFill>
              <a:srgbClr val="74A4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4561204" y="0"/>
            <a:ext cx="0" cy="6250940"/>
          </a:xfrm>
          <a:custGeom>
            <a:avLst/>
            <a:gdLst/>
            <a:ahLst/>
            <a:cxnLst/>
            <a:rect l="l" t="t" r="r" b="b"/>
            <a:pathLst>
              <a:path h="6250940">
                <a:moveTo>
                  <a:pt x="0" y="0"/>
                </a:moveTo>
                <a:lnTo>
                  <a:pt x="0" y="6250330"/>
                </a:lnTo>
              </a:path>
            </a:pathLst>
          </a:custGeom>
          <a:ln w="15875">
            <a:solidFill>
              <a:srgbClr val="74A4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4649089" y="0"/>
            <a:ext cx="3505200" cy="602615"/>
          </a:xfrm>
          <a:custGeom>
            <a:avLst/>
            <a:gdLst/>
            <a:ahLst/>
            <a:cxnLst/>
            <a:rect l="l" t="t" r="r" b="b"/>
            <a:pathLst>
              <a:path w="3505200" h="602615">
                <a:moveTo>
                  <a:pt x="0" y="602488"/>
                </a:moveTo>
                <a:lnTo>
                  <a:pt x="3505199" y="602488"/>
                </a:lnTo>
                <a:lnTo>
                  <a:pt x="3505199" y="0"/>
                </a:lnTo>
                <a:lnTo>
                  <a:pt x="0" y="0"/>
                </a:lnTo>
                <a:lnTo>
                  <a:pt x="0" y="602488"/>
                </a:lnTo>
                <a:close/>
              </a:path>
            </a:pathLst>
          </a:custGeom>
          <a:solidFill>
            <a:srgbClr val="70685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905573" y="601878"/>
            <a:ext cx="3562350" cy="5648960"/>
          </a:xfrm>
          <a:custGeom>
            <a:avLst/>
            <a:gdLst/>
            <a:ahLst/>
            <a:cxnLst/>
            <a:rect l="l" t="t" r="r" b="b"/>
            <a:pathLst>
              <a:path w="3562350" h="5648960">
                <a:moveTo>
                  <a:pt x="0" y="5648452"/>
                </a:moveTo>
                <a:lnTo>
                  <a:pt x="3562223" y="5648452"/>
                </a:lnTo>
                <a:lnTo>
                  <a:pt x="3562223" y="0"/>
                </a:lnTo>
                <a:lnTo>
                  <a:pt x="0" y="0"/>
                </a:lnTo>
                <a:lnTo>
                  <a:pt x="0" y="564845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905573" y="601878"/>
            <a:ext cx="3562350" cy="5648960"/>
          </a:xfrm>
          <a:custGeom>
            <a:avLst/>
            <a:gdLst/>
            <a:ahLst/>
            <a:cxnLst/>
            <a:rect l="l" t="t" r="r" b="b"/>
            <a:pathLst>
              <a:path w="3562350" h="5648960">
                <a:moveTo>
                  <a:pt x="0" y="5648452"/>
                </a:moveTo>
                <a:lnTo>
                  <a:pt x="3562223" y="5648452"/>
                </a:lnTo>
                <a:lnTo>
                  <a:pt x="3562223" y="0"/>
                </a:lnTo>
                <a:lnTo>
                  <a:pt x="0" y="0"/>
                </a:lnTo>
                <a:lnTo>
                  <a:pt x="0" y="5648452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4650866" y="6088288"/>
            <a:ext cx="3505200" cy="81915"/>
          </a:xfrm>
          <a:custGeom>
            <a:avLst/>
            <a:gdLst/>
            <a:ahLst/>
            <a:cxnLst/>
            <a:rect l="l" t="t" r="r" b="b"/>
            <a:pathLst>
              <a:path w="3505200" h="81914">
                <a:moveTo>
                  <a:pt x="0" y="81739"/>
                </a:moveTo>
                <a:lnTo>
                  <a:pt x="3505200" y="81739"/>
                </a:lnTo>
                <a:lnTo>
                  <a:pt x="3505200" y="0"/>
                </a:lnTo>
                <a:lnTo>
                  <a:pt x="0" y="0"/>
                </a:lnTo>
                <a:lnTo>
                  <a:pt x="0" y="81739"/>
                </a:lnTo>
                <a:close/>
              </a:path>
            </a:pathLst>
          </a:custGeom>
          <a:solidFill>
            <a:srgbClr val="93C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 txBox="1"/>
          <p:nvPr/>
        </p:nvSpPr>
        <p:spPr>
          <a:xfrm>
            <a:off x="1293367" y="146371"/>
            <a:ext cx="5915025" cy="29997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46779" marR="5080">
              <a:lnSpc>
                <a:spcPct val="100000"/>
              </a:lnSpc>
            </a:pP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A</a:t>
            </a:r>
            <a:r>
              <a:rPr sz="1200" spc="10" dirty="0">
                <a:solidFill>
                  <a:srgbClr val="FDFDFD"/>
                </a:solidFill>
                <a:latin typeface="Century Gothic"/>
                <a:cs typeface="Century Gothic"/>
              </a:rPr>
              <a:t>l</a:t>
            </a:r>
            <a:r>
              <a:rPr sz="1200" spc="-30" dirty="0">
                <a:solidFill>
                  <a:srgbClr val="FDFDFD"/>
                </a:solidFill>
                <a:latin typeface="Century Gothic"/>
                <a:cs typeface="Century Gothic"/>
              </a:rPr>
              <a:t>t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ern</a:t>
            </a:r>
            <a:r>
              <a:rPr sz="1200" spc="-15" dirty="0">
                <a:solidFill>
                  <a:srgbClr val="FDFDFD"/>
                </a:solidFill>
                <a:latin typeface="Century Gothic"/>
                <a:cs typeface="Century Gothic"/>
              </a:rPr>
              <a:t>a</a:t>
            </a:r>
            <a:r>
              <a:rPr sz="1200" spc="-30" dirty="0">
                <a:solidFill>
                  <a:srgbClr val="FDFDFD"/>
                </a:solidFill>
                <a:latin typeface="Century Gothic"/>
                <a:cs typeface="Century Gothic"/>
              </a:rPr>
              <a:t>t</a:t>
            </a:r>
            <a:r>
              <a:rPr sz="1200" spc="-5" dirty="0">
                <a:solidFill>
                  <a:srgbClr val="FDFDFD"/>
                </a:solidFill>
                <a:latin typeface="Century Gothic"/>
                <a:cs typeface="Century Gothic"/>
              </a:rPr>
              <a:t>iv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e</a:t>
            </a:r>
            <a:r>
              <a:rPr sz="1200" spc="35" dirty="0">
                <a:solidFill>
                  <a:srgbClr val="FDFDFD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FDFDFD"/>
                </a:solidFill>
                <a:latin typeface="Century Gothic"/>
                <a:cs typeface="Century Gothic"/>
              </a:rPr>
              <a:t>E</a:t>
            </a:r>
            <a:r>
              <a:rPr sz="1200" spc="20" dirty="0">
                <a:solidFill>
                  <a:srgbClr val="FDFDFD"/>
                </a:solidFill>
                <a:latin typeface="Century Gothic"/>
                <a:cs typeface="Century Gothic"/>
              </a:rPr>
              <a:t>l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e</a:t>
            </a:r>
            <a:r>
              <a:rPr sz="1200" spc="-20" dirty="0">
                <a:solidFill>
                  <a:srgbClr val="FDFDFD"/>
                </a:solidFill>
                <a:latin typeface="Century Gothic"/>
                <a:cs typeface="Century Gothic"/>
              </a:rPr>
              <a:t>c</a:t>
            </a:r>
            <a:r>
              <a:rPr sz="1200" spc="-30" dirty="0">
                <a:solidFill>
                  <a:srgbClr val="FDFDFD"/>
                </a:solidFill>
                <a:latin typeface="Century Gothic"/>
                <a:cs typeface="Century Gothic"/>
              </a:rPr>
              <a:t>t</a:t>
            </a:r>
            <a:r>
              <a:rPr sz="1200" spc="-5" dirty="0">
                <a:solidFill>
                  <a:srgbClr val="FDFDFD"/>
                </a:solidFill>
                <a:latin typeface="Century Gothic"/>
                <a:cs typeface="Century Gothic"/>
              </a:rPr>
              <a:t>ric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 </a:t>
            </a:r>
            <a:r>
              <a:rPr sz="1200" spc="-5" dirty="0">
                <a:solidFill>
                  <a:srgbClr val="FDFDFD"/>
                </a:solidFill>
                <a:latin typeface="Century Gothic"/>
                <a:cs typeface="Century Gothic"/>
              </a:rPr>
              <a:t>D</a:t>
            </a:r>
            <a:r>
              <a:rPr sz="1200" dirty="0">
                <a:solidFill>
                  <a:srgbClr val="FDFDFD"/>
                </a:solidFill>
                <a:latin typeface="Century Gothic"/>
                <a:cs typeface="Century Gothic"/>
              </a:rPr>
              <a:t>ri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ve</a:t>
            </a:r>
            <a:r>
              <a:rPr sz="1200" dirty="0">
                <a:solidFill>
                  <a:srgbClr val="FDFDFD"/>
                </a:solidFill>
                <a:latin typeface="Century Gothic"/>
                <a:cs typeface="Century Gothic"/>
              </a:rPr>
              <a:t> </a:t>
            </a:r>
            <a:r>
              <a:rPr sz="1200" spc="-15" dirty="0">
                <a:solidFill>
                  <a:srgbClr val="FDFDFD"/>
                </a:solidFill>
                <a:latin typeface="Century Gothic"/>
                <a:cs typeface="Century Gothic"/>
              </a:rPr>
              <a:t>V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ehic</a:t>
            </a:r>
            <a:r>
              <a:rPr sz="1200" spc="20" dirty="0">
                <a:solidFill>
                  <a:srgbClr val="FDFDFD"/>
                </a:solidFill>
                <a:latin typeface="Century Gothic"/>
                <a:cs typeface="Century Gothic"/>
              </a:rPr>
              <a:t>l</a:t>
            </a:r>
            <a:r>
              <a:rPr sz="1200" dirty="0">
                <a:solidFill>
                  <a:srgbClr val="FDFDFD"/>
                </a:solidFill>
                <a:latin typeface="Century Gothic"/>
                <a:cs typeface="Century Gothic"/>
              </a:rPr>
              <a:t>es 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f</a:t>
            </a:r>
            <a:r>
              <a:rPr sz="1200" spc="-20" dirty="0">
                <a:solidFill>
                  <a:srgbClr val="FDFDFD"/>
                </a:solidFill>
                <a:latin typeface="Century Gothic"/>
                <a:cs typeface="Century Gothic"/>
              </a:rPr>
              <a:t>o</a:t>
            </a:r>
            <a:r>
              <a:rPr sz="1200" spc="-5" dirty="0">
                <a:solidFill>
                  <a:srgbClr val="FDFDFD"/>
                </a:solidFill>
                <a:latin typeface="Century Gothic"/>
                <a:cs typeface="Century Gothic"/>
              </a:rPr>
              <a:t>r</a:t>
            </a:r>
            <a:r>
              <a:rPr sz="1200" spc="10" dirty="0">
                <a:solidFill>
                  <a:srgbClr val="FDFDFD"/>
                </a:solidFill>
                <a:latin typeface="Century Gothic"/>
                <a:cs typeface="Century Gothic"/>
              </a:rPr>
              <a:t> </a:t>
            </a:r>
            <a:r>
              <a:rPr sz="1200" spc="-30" dirty="0">
                <a:solidFill>
                  <a:srgbClr val="FDFDFD"/>
                </a:solidFill>
                <a:latin typeface="Century Gothic"/>
                <a:cs typeface="Century Gothic"/>
              </a:rPr>
              <a:t>t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he</a:t>
            </a:r>
            <a:r>
              <a:rPr sz="1200" spc="35" dirty="0">
                <a:solidFill>
                  <a:srgbClr val="FDFDFD"/>
                </a:solidFill>
                <a:latin typeface="Century Gothic"/>
                <a:cs typeface="Century Gothic"/>
              </a:rPr>
              <a:t> </a:t>
            </a:r>
            <a:r>
              <a:rPr sz="1200" spc="-20" dirty="0">
                <a:solidFill>
                  <a:srgbClr val="FDFDFD"/>
                </a:solidFill>
                <a:latin typeface="Century Gothic"/>
                <a:cs typeface="Century Gothic"/>
              </a:rPr>
              <a:t>F</a:t>
            </a:r>
            <a:r>
              <a:rPr sz="1200" spc="-5" dirty="0">
                <a:solidFill>
                  <a:srgbClr val="FDFDFD"/>
                </a:solidFill>
                <a:latin typeface="Century Gothic"/>
                <a:cs typeface="Century Gothic"/>
              </a:rPr>
              <a:t>irs</a:t>
            </a:r>
            <a:r>
              <a:rPr sz="1200" dirty="0">
                <a:solidFill>
                  <a:srgbClr val="FDFDFD"/>
                </a:solidFill>
                <a:latin typeface="Century Gothic"/>
                <a:cs typeface="Century Gothic"/>
              </a:rPr>
              <a:t>t</a:t>
            </a:r>
            <a:r>
              <a:rPr sz="1200" spc="15" dirty="0">
                <a:solidFill>
                  <a:srgbClr val="FDFDFD"/>
                </a:solidFill>
                <a:latin typeface="Century Gothic"/>
                <a:cs typeface="Century Gothic"/>
              </a:rPr>
              <a:t> 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R</a:t>
            </a:r>
            <a:r>
              <a:rPr sz="1200" dirty="0">
                <a:solidFill>
                  <a:srgbClr val="FDFDFD"/>
                </a:solidFill>
                <a:latin typeface="Century Gothic"/>
                <a:cs typeface="Century Gothic"/>
              </a:rPr>
              <a:t>esp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onder</a:t>
            </a:r>
            <a:endParaRPr sz="12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500">
              <a:latin typeface="Times New Roman"/>
              <a:cs typeface="Times New Roman"/>
            </a:endParaRPr>
          </a:p>
          <a:p>
            <a:pPr marL="286385" marR="3221990" indent="-274320">
              <a:lnSpc>
                <a:spcPct val="80000"/>
              </a:lnSpc>
              <a:tabLst>
                <a:tab pos="1489075" algn="l"/>
              </a:tabLst>
            </a:pPr>
            <a:r>
              <a:rPr sz="1500" spc="10" dirty="0">
                <a:solidFill>
                  <a:srgbClr val="93C500"/>
                </a:solidFill>
                <a:latin typeface="Wingdings 2"/>
                <a:cs typeface="Wingdings 2"/>
              </a:rPr>
              <a:t></a:t>
            </a:r>
            <a:r>
              <a:rPr sz="1500" spc="10" dirty="0">
                <a:solidFill>
                  <a:srgbClr val="93C500"/>
                </a:solidFill>
                <a:latin typeface="Times New Roman"/>
                <a:cs typeface="Times New Roman"/>
              </a:rPr>
              <a:t> </a:t>
            </a:r>
            <a:r>
              <a:rPr sz="1500" spc="50" dirty="0">
                <a:solidFill>
                  <a:srgbClr val="93C50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3D3C2C"/>
                </a:solidFill>
                <a:latin typeface="Century Gothic"/>
                <a:cs typeface="Century Gothic"/>
              </a:rPr>
              <a:t>A</a:t>
            </a:r>
            <a:r>
              <a:rPr sz="2000" spc="-5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2000" dirty="0">
                <a:solidFill>
                  <a:srgbClr val="3D3C2C"/>
                </a:solidFill>
                <a:latin typeface="Century Gothic"/>
                <a:cs typeface="Century Gothic"/>
              </a:rPr>
              <a:t>r</a:t>
            </a:r>
            <a:r>
              <a:rPr sz="2000" spc="-1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2000" spc="-5" dirty="0">
                <a:solidFill>
                  <a:srgbClr val="3D3C2C"/>
                </a:solidFill>
                <a:latin typeface="Century Gothic"/>
                <a:cs typeface="Century Gothic"/>
              </a:rPr>
              <a:t>ba</a:t>
            </a:r>
            <a:r>
              <a:rPr sz="2000" spc="-10" dirty="0">
                <a:solidFill>
                  <a:srgbClr val="3D3C2C"/>
                </a:solidFill>
                <a:latin typeface="Century Gothic"/>
                <a:cs typeface="Century Gothic"/>
              </a:rPr>
              <a:t>g</a:t>
            </a:r>
            <a:r>
              <a:rPr sz="2000" dirty="0">
                <a:solidFill>
                  <a:srgbClr val="3D3C2C"/>
                </a:solidFill>
                <a:latin typeface="Century Gothic"/>
                <a:cs typeface="Century Gothic"/>
              </a:rPr>
              <a:t>s</a:t>
            </a:r>
            <a:r>
              <a:rPr sz="2000" spc="-1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2000" spc="-5" dirty="0">
                <a:solidFill>
                  <a:srgbClr val="3D3C2C"/>
                </a:solidFill>
                <a:latin typeface="Century Gothic"/>
                <a:cs typeface="Century Gothic"/>
              </a:rPr>
              <a:t>ar</a:t>
            </a:r>
            <a:r>
              <a:rPr sz="2000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2000" spc="-1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2000" spc="-5" dirty="0">
                <a:solidFill>
                  <a:srgbClr val="3D3C2C"/>
                </a:solidFill>
                <a:latin typeface="Century Gothic"/>
                <a:cs typeface="Century Gothic"/>
              </a:rPr>
              <a:t>par</a:t>
            </a:r>
            <a:r>
              <a:rPr sz="2000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2000" spc="-3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3D3C2C"/>
                </a:solidFill>
                <a:latin typeface="Century Gothic"/>
                <a:cs typeface="Century Gothic"/>
              </a:rPr>
              <a:t>of </a:t>
            </a:r>
            <a:r>
              <a:rPr sz="2000" spc="10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2000" dirty="0">
                <a:solidFill>
                  <a:srgbClr val="3D3C2C"/>
                </a:solidFill>
                <a:latin typeface="Century Gothic"/>
                <a:cs typeface="Century Gothic"/>
              </a:rPr>
              <a:t>he</a:t>
            </a:r>
            <a:r>
              <a:rPr sz="2000" spc="-3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2000" spc="-5" dirty="0">
                <a:solidFill>
                  <a:srgbClr val="3D3C2C"/>
                </a:solidFill>
                <a:latin typeface="Century Gothic"/>
                <a:cs typeface="Century Gothic"/>
              </a:rPr>
              <a:t>passi</a:t>
            </a:r>
            <a:r>
              <a:rPr sz="2000" spc="15" dirty="0">
                <a:solidFill>
                  <a:srgbClr val="3D3C2C"/>
                </a:solidFill>
                <a:latin typeface="Century Gothic"/>
                <a:cs typeface="Century Gothic"/>
              </a:rPr>
              <a:t>v</a:t>
            </a:r>
            <a:r>
              <a:rPr sz="2000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2000" spc="-3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2000" spc="-5" dirty="0">
                <a:solidFill>
                  <a:srgbClr val="3D3C2C"/>
                </a:solidFill>
                <a:latin typeface="Century Gothic"/>
                <a:cs typeface="Century Gothic"/>
              </a:rPr>
              <a:t>safe</a:t>
            </a:r>
            <a:r>
              <a:rPr sz="2000" spc="15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2000" dirty="0">
                <a:solidFill>
                  <a:srgbClr val="3D3C2C"/>
                </a:solidFill>
                <a:latin typeface="Century Gothic"/>
                <a:cs typeface="Century Gothic"/>
              </a:rPr>
              <a:t>y </a:t>
            </a:r>
            <a:r>
              <a:rPr sz="2000" spc="-5" dirty="0">
                <a:solidFill>
                  <a:srgbClr val="3D3C2C"/>
                </a:solidFill>
                <a:latin typeface="Century Gothic"/>
                <a:cs typeface="Century Gothic"/>
              </a:rPr>
              <a:t>sys</a:t>
            </a:r>
            <a:r>
              <a:rPr sz="2000" spc="10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2000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2000" spc="5" dirty="0">
                <a:solidFill>
                  <a:srgbClr val="3D3C2C"/>
                </a:solidFill>
                <a:latin typeface="Century Gothic"/>
                <a:cs typeface="Century Gothic"/>
              </a:rPr>
              <a:t>m</a:t>
            </a:r>
            <a:r>
              <a:rPr sz="2000" dirty="0">
                <a:solidFill>
                  <a:srgbClr val="3D3C2C"/>
                </a:solidFill>
                <a:latin typeface="Century Gothic"/>
                <a:cs typeface="Century Gothic"/>
              </a:rPr>
              <a:t>s</a:t>
            </a:r>
            <a:r>
              <a:rPr sz="2000" spc="-5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2000" spc="-5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2000" dirty="0">
                <a:solidFill>
                  <a:srgbClr val="3D3C2C"/>
                </a:solidFill>
                <a:latin typeface="Century Gothic"/>
                <a:cs typeface="Century Gothic"/>
              </a:rPr>
              <a:t>n</a:t>
            </a:r>
            <a:r>
              <a:rPr sz="2000" spc="-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2000" spc="10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2000" dirty="0">
                <a:solidFill>
                  <a:srgbClr val="3D3C2C"/>
                </a:solidFill>
                <a:latin typeface="Century Gothic"/>
                <a:cs typeface="Century Gothic"/>
              </a:rPr>
              <a:t>he</a:t>
            </a:r>
            <a:r>
              <a:rPr sz="2000" spc="-5" dirty="0">
                <a:solidFill>
                  <a:srgbClr val="3D3C2C"/>
                </a:solidFill>
                <a:latin typeface="Century Gothic"/>
                <a:cs typeface="Century Gothic"/>
              </a:rPr>
              <a:t>se </a:t>
            </a:r>
            <a:r>
              <a:rPr sz="2000" spc="10" dirty="0">
                <a:solidFill>
                  <a:srgbClr val="3D3C2C"/>
                </a:solidFill>
                <a:latin typeface="Century Gothic"/>
                <a:cs typeface="Century Gothic"/>
              </a:rPr>
              <a:t>v</a:t>
            </a:r>
            <a:r>
              <a:rPr sz="2000" dirty="0">
                <a:solidFill>
                  <a:srgbClr val="3D3C2C"/>
                </a:solidFill>
                <a:latin typeface="Century Gothic"/>
                <a:cs typeface="Century Gothic"/>
              </a:rPr>
              <a:t>ehicl</a:t>
            </a:r>
            <a:r>
              <a:rPr sz="2000" spc="5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2000" spc="-5" dirty="0">
                <a:solidFill>
                  <a:srgbClr val="3D3C2C"/>
                </a:solidFill>
                <a:latin typeface="Century Gothic"/>
                <a:cs typeface="Century Gothic"/>
              </a:rPr>
              <a:t>s</a:t>
            </a:r>
            <a:r>
              <a:rPr sz="2000" dirty="0">
                <a:solidFill>
                  <a:srgbClr val="3D3C2C"/>
                </a:solidFill>
                <a:latin typeface="Century Gothic"/>
                <a:cs typeface="Century Gothic"/>
              </a:rPr>
              <a:t>.	</a:t>
            </a:r>
            <a:r>
              <a:rPr sz="2000" spc="-10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2000" dirty="0">
                <a:solidFill>
                  <a:srgbClr val="3D3C2C"/>
                </a:solidFill>
                <a:latin typeface="Century Gothic"/>
                <a:cs typeface="Century Gothic"/>
              </a:rPr>
              <a:t>hey </a:t>
            </a:r>
            <a:r>
              <a:rPr sz="2000" spc="-5" dirty="0">
                <a:solidFill>
                  <a:srgbClr val="3D3C2C"/>
                </a:solidFill>
                <a:latin typeface="Century Gothic"/>
                <a:cs typeface="Century Gothic"/>
              </a:rPr>
              <a:t>pres</a:t>
            </a:r>
            <a:r>
              <a:rPr sz="2000" spc="10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2000" dirty="0">
                <a:solidFill>
                  <a:srgbClr val="3D3C2C"/>
                </a:solidFill>
                <a:latin typeface="Century Gothic"/>
                <a:cs typeface="Century Gothic"/>
              </a:rPr>
              <a:t>nt</a:t>
            </a:r>
            <a:r>
              <a:rPr sz="2000" spc="-3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3D3C2C"/>
                </a:solidFill>
                <a:latin typeface="Century Gothic"/>
                <a:cs typeface="Century Gothic"/>
              </a:rPr>
              <a:t>a m</a:t>
            </a:r>
            <a:r>
              <a:rPr sz="2000" spc="5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2000" spc="-5" dirty="0">
                <a:solidFill>
                  <a:srgbClr val="3D3C2C"/>
                </a:solidFill>
                <a:latin typeface="Century Gothic"/>
                <a:cs typeface="Century Gothic"/>
              </a:rPr>
              <a:t>as</a:t>
            </a:r>
            <a:r>
              <a:rPr sz="2000" spc="5" dirty="0">
                <a:solidFill>
                  <a:srgbClr val="3D3C2C"/>
                </a:solidFill>
                <a:latin typeface="Century Gothic"/>
                <a:cs typeface="Century Gothic"/>
              </a:rPr>
              <a:t>u</a:t>
            </a:r>
            <a:r>
              <a:rPr sz="2000" dirty="0">
                <a:solidFill>
                  <a:srgbClr val="3D3C2C"/>
                </a:solidFill>
                <a:latin typeface="Century Gothic"/>
                <a:cs typeface="Century Gothic"/>
              </a:rPr>
              <a:t>r</a:t>
            </a:r>
            <a:r>
              <a:rPr sz="2000" spc="-20" dirty="0">
                <a:solidFill>
                  <a:srgbClr val="3D3C2C"/>
                </a:solidFill>
                <a:latin typeface="Century Gothic"/>
                <a:cs typeface="Century Gothic"/>
              </a:rPr>
              <a:t>a</a:t>
            </a:r>
            <a:r>
              <a:rPr sz="2000" spc="-5" dirty="0">
                <a:solidFill>
                  <a:srgbClr val="3D3C2C"/>
                </a:solidFill>
                <a:latin typeface="Century Gothic"/>
                <a:cs typeface="Century Gothic"/>
              </a:rPr>
              <a:t>bl</a:t>
            </a:r>
            <a:r>
              <a:rPr sz="2000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2000" spc="-5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3D3C2C"/>
                </a:solidFill>
                <a:latin typeface="Century Gothic"/>
                <a:cs typeface="Century Gothic"/>
              </a:rPr>
              <a:t>hazard e</a:t>
            </a:r>
            <a:r>
              <a:rPr sz="2000" spc="20" dirty="0">
                <a:solidFill>
                  <a:srgbClr val="3D3C2C"/>
                </a:solidFill>
                <a:latin typeface="Century Gothic"/>
                <a:cs typeface="Century Gothic"/>
              </a:rPr>
              <a:t>v</a:t>
            </a:r>
            <a:r>
              <a:rPr sz="2000" dirty="0">
                <a:solidFill>
                  <a:srgbClr val="3D3C2C"/>
                </a:solidFill>
                <a:latin typeface="Century Gothic"/>
                <a:cs typeface="Century Gothic"/>
              </a:rPr>
              <a:t>en</a:t>
            </a:r>
            <a:r>
              <a:rPr sz="2000" spc="-3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2000" spc="-5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2000" dirty="0">
                <a:solidFill>
                  <a:srgbClr val="3D3C2C"/>
                </a:solidFill>
                <a:latin typeface="Century Gothic"/>
                <a:cs typeface="Century Gothic"/>
              </a:rPr>
              <a:t>f</a:t>
            </a:r>
            <a:r>
              <a:rPr sz="2000" spc="-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2000" spc="10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2000" dirty="0">
                <a:solidFill>
                  <a:srgbClr val="3D3C2C"/>
                </a:solidFill>
                <a:latin typeface="Century Gothic"/>
                <a:cs typeface="Century Gothic"/>
              </a:rPr>
              <a:t>hey</a:t>
            </a:r>
            <a:r>
              <a:rPr sz="2000" spc="-3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3D3C2C"/>
                </a:solidFill>
                <a:latin typeface="Century Gothic"/>
                <a:cs typeface="Century Gothic"/>
              </a:rPr>
              <a:t>ha</a:t>
            </a:r>
            <a:r>
              <a:rPr sz="2000" spc="15" dirty="0">
                <a:solidFill>
                  <a:srgbClr val="3D3C2C"/>
                </a:solidFill>
                <a:latin typeface="Century Gothic"/>
                <a:cs typeface="Century Gothic"/>
              </a:rPr>
              <a:t>v</a:t>
            </a:r>
            <a:r>
              <a:rPr sz="2000" dirty="0">
                <a:solidFill>
                  <a:srgbClr val="3D3C2C"/>
                </a:solidFill>
                <a:latin typeface="Century Gothic"/>
                <a:cs typeface="Century Gothic"/>
              </a:rPr>
              <a:t>e </a:t>
            </a:r>
            <a:r>
              <a:rPr sz="2000" spc="-5" dirty="0">
                <a:solidFill>
                  <a:srgbClr val="3D3C2C"/>
                </a:solidFill>
                <a:latin typeface="Century Gothic"/>
                <a:cs typeface="Century Gothic"/>
              </a:rPr>
              <a:t>dep</a:t>
            </a:r>
            <a:r>
              <a:rPr sz="2000" spc="5" dirty="0">
                <a:solidFill>
                  <a:srgbClr val="3D3C2C"/>
                </a:solidFill>
                <a:latin typeface="Century Gothic"/>
                <a:cs typeface="Century Gothic"/>
              </a:rPr>
              <a:t>l</a:t>
            </a:r>
            <a:r>
              <a:rPr sz="2000" dirty="0">
                <a:solidFill>
                  <a:srgbClr val="3D3C2C"/>
                </a:solidFill>
                <a:latin typeface="Century Gothic"/>
                <a:cs typeface="Century Gothic"/>
              </a:rPr>
              <a:t>o</a:t>
            </a:r>
            <a:r>
              <a:rPr sz="2000" spc="-15" dirty="0">
                <a:solidFill>
                  <a:srgbClr val="3D3C2C"/>
                </a:solidFill>
                <a:latin typeface="Century Gothic"/>
                <a:cs typeface="Century Gothic"/>
              </a:rPr>
              <a:t>y</a:t>
            </a:r>
            <a:r>
              <a:rPr sz="2000" dirty="0">
                <a:solidFill>
                  <a:srgbClr val="3D3C2C"/>
                </a:solidFill>
                <a:latin typeface="Century Gothic"/>
                <a:cs typeface="Century Gothic"/>
              </a:rPr>
              <a:t>ed.</a:t>
            </a:r>
            <a:endParaRPr sz="2000">
              <a:latin typeface="Century Gothic"/>
              <a:cs typeface="Century Gothic"/>
            </a:endParaRPr>
          </a:p>
          <a:p>
            <a:pPr marL="309245">
              <a:lnSpc>
                <a:spcPct val="100000"/>
              </a:lnSpc>
              <a:spcBef>
                <a:spcPts val="5"/>
              </a:spcBef>
            </a:pPr>
            <a:r>
              <a:rPr sz="1450" spc="-15" dirty="0">
                <a:solidFill>
                  <a:srgbClr val="93C500"/>
                </a:solidFill>
                <a:latin typeface="Wingdings 2"/>
                <a:cs typeface="Wingdings 2"/>
              </a:rPr>
              <a:t></a:t>
            </a:r>
            <a:r>
              <a:rPr sz="1450" spc="-15" dirty="0">
                <a:solidFill>
                  <a:srgbClr val="93C500"/>
                </a:solidFill>
                <a:latin typeface="Times New Roman"/>
                <a:cs typeface="Times New Roman"/>
              </a:rPr>
              <a:t> </a:t>
            </a:r>
            <a:r>
              <a:rPr sz="1450" spc="145" dirty="0">
                <a:solidFill>
                  <a:srgbClr val="93C500"/>
                </a:solidFill>
                <a:latin typeface="Times New Roman"/>
                <a:cs typeface="Times New Roman"/>
              </a:rPr>
              <a:t> </a:t>
            </a:r>
            <a:r>
              <a:rPr sz="1900" spc="-30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900" spc="-25" dirty="0">
                <a:solidFill>
                  <a:srgbClr val="3D3C2C"/>
                </a:solidFill>
                <a:latin typeface="Century Gothic"/>
                <a:cs typeface="Century Gothic"/>
              </a:rPr>
              <a:t>h</a:t>
            </a:r>
            <a:r>
              <a:rPr sz="1900" spc="-15" dirty="0">
                <a:solidFill>
                  <a:srgbClr val="3D3C2C"/>
                </a:solidFill>
                <a:latin typeface="Century Gothic"/>
                <a:cs typeface="Century Gothic"/>
              </a:rPr>
              <a:t>ere</a:t>
            </a:r>
            <a:r>
              <a:rPr sz="1900" spc="2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900" spc="-20" dirty="0">
                <a:solidFill>
                  <a:srgbClr val="3D3C2C"/>
                </a:solidFill>
                <a:latin typeface="Century Gothic"/>
                <a:cs typeface="Century Gothic"/>
              </a:rPr>
              <a:t>are</a:t>
            </a:r>
            <a:endParaRPr sz="1900">
              <a:latin typeface="Century Gothic"/>
              <a:cs typeface="Century Gothic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1864867" y="3111441"/>
            <a:ext cx="2279650" cy="1193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80000"/>
              </a:lnSpc>
              <a:tabLst>
                <a:tab pos="1443355" algn="l"/>
              </a:tabLst>
            </a:pPr>
            <a:r>
              <a:rPr sz="1900" spc="-20" dirty="0">
                <a:solidFill>
                  <a:srgbClr val="3D3C2C"/>
                </a:solidFill>
                <a:latin typeface="Century Gothic"/>
                <a:cs typeface="Century Gothic"/>
              </a:rPr>
              <a:t>sec</a:t>
            </a:r>
            <a:r>
              <a:rPr sz="1900" spc="-25" dirty="0">
                <a:solidFill>
                  <a:srgbClr val="3D3C2C"/>
                </a:solidFill>
                <a:latin typeface="Century Gothic"/>
                <a:cs typeface="Century Gothic"/>
              </a:rPr>
              <a:t>o</a:t>
            </a:r>
            <a:r>
              <a:rPr sz="1900" spc="-15" dirty="0">
                <a:solidFill>
                  <a:srgbClr val="3D3C2C"/>
                </a:solidFill>
                <a:latin typeface="Century Gothic"/>
                <a:cs typeface="Century Gothic"/>
              </a:rPr>
              <a:t>n</a:t>
            </a:r>
            <a:r>
              <a:rPr sz="1900" spc="-25" dirty="0">
                <a:solidFill>
                  <a:srgbClr val="3D3C2C"/>
                </a:solidFill>
                <a:latin typeface="Century Gothic"/>
                <a:cs typeface="Century Gothic"/>
              </a:rPr>
              <a:t>d</a:t>
            </a:r>
            <a:r>
              <a:rPr sz="1900" spc="-20" dirty="0">
                <a:solidFill>
                  <a:srgbClr val="3D3C2C"/>
                </a:solidFill>
                <a:latin typeface="Century Gothic"/>
                <a:cs typeface="Century Gothic"/>
              </a:rPr>
              <a:t>a</a:t>
            </a:r>
            <a:r>
              <a:rPr sz="1900" spc="-10" dirty="0">
                <a:solidFill>
                  <a:srgbClr val="3D3C2C"/>
                </a:solidFill>
                <a:latin typeface="Century Gothic"/>
                <a:cs typeface="Century Gothic"/>
              </a:rPr>
              <a:t>ry</a:t>
            </a:r>
            <a:r>
              <a:rPr sz="1900" spc="2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900" spc="-15" dirty="0">
                <a:solidFill>
                  <a:srgbClr val="3D3C2C"/>
                </a:solidFill>
                <a:latin typeface="Century Gothic"/>
                <a:cs typeface="Century Gothic"/>
              </a:rPr>
              <a:t>s</a:t>
            </a:r>
            <a:r>
              <a:rPr sz="1900" spc="-30" dirty="0">
                <a:solidFill>
                  <a:srgbClr val="3D3C2C"/>
                </a:solidFill>
                <a:latin typeface="Century Gothic"/>
                <a:cs typeface="Century Gothic"/>
              </a:rPr>
              <a:t>y</a:t>
            </a:r>
            <a:r>
              <a:rPr sz="1900" spc="-20" dirty="0">
                <a:solidFill>
                  <a:srgbClr val="3D3C2C"/>
                </a:solidFill>
                <a:latin typeface="Century Gothic"/>
                <a:cs typeface="Century Gothic"/>
              </a:rPr>
              <a:t>stems w</a:t>
            </a:r>
            <a:r>
              <a:rPr sz="1900" spc="-25" dirty="0">
                <a:solidFill>
                  <a:srgbClr val="3D3C2C"/>
                </a:solidFill>
                <a:latin typeface="Century Gothic"/>
                <a:cs typeface="Century Gothic"/>
              </a:rPr>
              <a:t>h</a:t>
            </a:r>
            <a:r>
              <a:rPr sz="1900" spc="0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900" spc="-15" dirty="0">
                <a:solidFill>
                  <a:srgbClr val="3D3C2C"/>
                </a:solidFill>
                <a:latin typeface="Century Gothic"/>
                <a:cs typeface="Century Gothic"/>
              </a:rPr>
              <a:t>ch</a:t>
            </a:r>
            <a:r>
              <a:rPr sz="1900" spc="-1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900" spc="-15" dirty="0">
                <a:solidFill>
                  <a:srgbClr val="3D3C2C"/>
                </a:solidFill>
                <a:latin typeface="Century Gothic"/>
                <a:cs typeface="Century Gothic"/>
              </a:rPr>
              <a:t>can</a:t>
            </a:r>
            <a:r>
              <a:rPr sz="1900" spc="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900" spc="-15" dirty="0">
                <a:solidFill>
                  <a:srgbClr val="3D3C2C"/>
                </a:solidFill>
                <a:latin typeface="Century Gothic"/>
                <a:cs typeface="Century Gothic"/>
              </a:rPr>
              <a:t>cau</a:t>
            </a:r>
            <a:r>
              <a:rPr sz="1900" spc="-20" dirty="0">
                <a:solidFill>
                  <a:srgbClr val="3D3C2C"/>
                </a:solidFill>
                <a:latin typeface="Century Gothic"/>
                <a:cs typeface="Century Gothic"/>
              </a:rPr>
              <a:t>s</a:t>
            </a:r>
            <a:r>
              <a:rPr sz="1900" spc="-15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1900" spc="-1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900" spc="-5" dirty="0">
                <a:solidFill>
                  <a:srgbClr val="3D3C2C"/>
                </a:solidFill>
                <a:latin typeface="Century Gothic"/>
                <a:cs typeface="Century Gothic"/>
              </a:rPr>
              <a:t>re</a:t>
            </a:r>
            <a:r>
              <a:rPr sz="1900" spc="-20" dirty="0">
                <a:solidFill>
                  <a:srgbClr val="3D3C2C"/>
                </a:solidFill>
                <a:latin typeface="Century Gothic"/>
                <a:cs typeface="Century Gothic"/>
              </a:rPr>
              <a:t>-depl</a:t>
            </a:r>
            <a:r>
              <a:rPr sz="1900" spc="-25" dirty="0">
                <a:solidFill>
                  <a:srgbClr val="3D3C2C"/>
                </a:solidFill>
                <a:latin typeface="Century Gothic"/>
                <a:cs typeface="Century Gothic"/>
              </a:rPr>
              <a:t>oy</a:t>
            </a:r>
            <a:r>
              <a:rPr sz="1900" spc="-15" dirty="0">
                <a:solidFill>
                  <a:srgbClr val="3D3C2C"/>
                </a:solidFill>
                <a:latin typeface="Century Gothic"/>
                <a:cs typeface="Century Gothic"/>
              </a:rPr>
              <a:t>ment</a:t>
            </a:r>
            <a:r>
              <a:rPr sz="1900" spc="6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900" spc="-25" dirty="0">
                <a:solidFill>
                  <a:srgbClr val="3D3C2C"/>
                </a:solidFill>
                <a:latin typeface="Century Gothic"/>
                <a:cs typeface="Century Gothic"/>
              </a:rPr>
              <a:t>o</a:t>
            </a:r>
            <a:r>
              <a:rPr sz="1900" spc="-10" dirty="0">
                <a:solidFill>
                  <a:srgbClr val="3D3C2C"/>
                </a:solidFill>
                <a:latin typeface="Century Gothic"/>
                <a:cs typeface="Century Gothic"/>
              </a:rPr>
              <a:t>f the</a:t>
            </a:r>
            <a:r>
              <a:rPr sz="1900" spc="1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900" spc="-20" dirty="0">
                <a:solidFill>
                  <a:srgbClr val="3D3C2C"/>
                </a:solidFill>
                <a:latin typeface="Century Gothic"/>
                <a:cs typeface="Century Gothic"/>
              </a:rPr>
              <a:t>a</a:t>
            </a:r>
            <a:r>
              <a:rPr sz="1900" spc="0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900" spc="-10" dirty="0">
                <a:solidFill>
                  <a:srgbClr val="3D3C2C"/>
                </a:solidFill>
                <a:latin typeface="Century Gothic"/>
                <a:cs typeface="Century Gothic"/>
              </a:rPr>
              <a:t>rb</a:t>
            </a:r>
            <a:r>
              <a:rPr sz="1900" spc="-20" dirty="0">
                <a:solidFill>
                  <a:srgbClr val="3D3C2C"/>
                </a:solidFill>
                <a:latin typeface="Century Gothic"/>
                <a:cs typeface="Century Gothic"/>
              </a:rPr>
              <a:t>ag</a:t>
            </a:r>
            <a:r>
              <a:rPr sz="1900" spc="-10" dirty="0">
                <a:solidFill>
                  <a:srgbClr val="3D3C2C"/>
                </a:solidFill>
                <a:latin typeface="Century Gothic"/>
                <a:cs typeface="Century Gothic"/>
              </a:rPr>
              <a:t>.</a:t>
            </a:r>
            <a:r>
              <a:rPr sz="1900" dirty="0">
                <a:solidFill>
                  <a:srgbClr val="3D3C2C"/>
                </a:solidFill>
                <a:latin typeface="Century Gothic"/>
                <a:cs typeface="Century Gothic"/>
              </a:rPr>
              <a:t>	</a:t>
            </a:r>
            <a:r>
              <a:rPr sz="1900" spc="-20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900" spc="-15" dirty="0">
                <a:solidFill>
                  <a:srgbClr val="3D3C2C"/>
                </a:solidFill>
                <a:latin typeface="Century Gothic"/>
                <a:cs typeface="Century Gothic"/>
              </a:rPr>
              <a:t>here</a:t>
            </a:r>
            <a:r>
              <a:rPr sz="1900" spc="-1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900" spc="-15" dirty="0">
                <a:solidFill>
                  <a:srgbClr val="3D3C2C"/>
                </a:solidFill>
                <a:latin typeface="Century Gothic"/>
                <a:cs typeface="Century Gothic"/>
              </a:rPr>
              <a:t>are</a:t>
            </a:r>
            <a:r>
              <a:rPr sz="190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900" spc="-20" dirty="0">
                <a:solidFill>
                  <a:srgbClr val="3D3C2C"/>
                </a:solidFill>
                <a:latin typeface="Century Gothic"/>
                <a:cs typeface="Century Gothic"/>
              </a:rPr>
              <a:t>a</a:t>
            </a:r>
            <a:r>
              <a:rPr sz="1900" spc="-15" dirty="0">
                <a:solidFill>
                  <a:srgbClr val="3D3C2C"/>
                </a:solidFill>
                <a:latin typeface="Century Gothic"/>
                <a:cs typeface="Century Gothic"/>
              </a:rPr>
              <a:t>lso</a:t>
            </a:r>
            <a:r>
              <a:rPr sz="1900" spc="1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900" spc="-15" dirty="0">
                <a:solidFill>
                  <a:srgbClr val="3D3C2C"/>
                </a:solidFill>
                <a:latin typeface="Century Gothic"/>
                <a:cs typeface="Century Gothic"/>
              </a:rPr>
              <a:t>capa</a:t>
            </a:r>
            <a:r>
              <a:rPr sz="1900" spc="-25" dirty="0">
                <a:solidFill>
                  <a:srgbClr val="3D3C2C"/>
                </a:solidFill>
                <a:latin typeface="Century Gothic"/>
                <a:cs typeface="Century Gothic"/>
              </a:rPr>
              <a:t>c</a:t>
            </a:r>
            <a:r>
              <a:rPr sz="1900" spc="10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900" spc="-10" dirty="0">
                <a:solidFill>
                  <a:srgbClr val="3D3C2C"/>
                </a:solidFill>
                <a:latin typeface="Century Gothic"/>
                <a:cs typeface="Century Gothic"/>
              </a:rPr>
              <a:t>tors</a:t>
            </a:r>
            <a:endParaRPr sz="1900">
              <a:latin typeface="Century Gothic"/>
              <a:cs typeface="Century Gothic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1864867" y="4270062"/>
            <a:ext cx="2106930" cy="266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900" spc="-25" dirty="0">
                <a:solidFill>
                  <a:srgbClr val="3D3C2C"/>
                </a:solidFill>
                <a:latin typeface="Century Gothic"/>
                <a:cs typeface="Century Gothic"/>
              </a:rPr>
              <a:t>wh</a:t>
            </a:r>
            <a:r>
              <a:rPr sz="1900" spc="0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900" spc="-15" dirty="0">
                <a:solidFill>
                  <a:srgbClr val="3D3C2C"/>
                </a:solidFill>
                <a:latin typeface="Century Gothic"/>
                <a:cs typeface="Century Gothic"/>
              </a:rPr>
              <a:t>ch</a:t>
            </a:r>
            <a:r>
              <a:rPr sz="1900" spc="-1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900" spc="-15" dirty="0">
                <a:solidFill>
                  <a:srgbClr val="3D3C2C"/>
                </a:solidFill>
                <a:latin typeface="Century Gothic"/>
                <a:cs typeface="Century Gothic"/>
              </a:rPr>
              <a:t>g</a:t>
            </a:r>
            <a:r>
              <a:rPr sz="1900" dirty="0">
                <a:solidFill>
                  <a:srgbClr val="3D3C2C"/>
                </a:solidFill>
                <a:latin typeface="Century Gothic"/>
                <a:cs typeface="Century Gothic"/>
              </a:rPr>
              <a:t>iv</a:t>
            </a:r>
            <a:r>
              <a:rPr sz="1900" spc="-15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1900" spc="-3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900" spc="-20" dirty="0">
                <a:solidFill>
                  <a:srgbClr val="3D3C2C"/>
                </a:solidFill>
                <a:latin typeface="Century Gothic"/>
                <a:cs typeface="Century Gothic"/>
              </a:rPr>
              <a:t>po</a:t>
            </a:r>
            <a:r>
              <a:rPr sz="1900" spc="-30" dirty="0">
                <a:solidFill>
                  <a:srgbClr val="3D3C2C"/>
                </a:solidFill>
                <a:latin typeface="Century Gothic"/>
                <a:cs typeface="Century Gothic"/>
              </a:rPr>
              <a:t>w</a:t>
            </a:r>
            <a:r>
              <a:rPr sz="1900" spc="-10" dirty="0">
                <a:solidFill>
                  <a:srgbClr val="3D3C2C"/>
                </a:solidFill>
                <a:latin typeface="Century Gothic"/>
                <a:cs typeface="Century Gothic"/>
              </a:rPr>
              <a:t>er</a:t>
            </a:r>
            <a:endParaRPr sz="1900">
              <a:latin typeface="Century Gothic"/>
              <a:cs typeface="Century Gothic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1864867" y="4501710"/>
            <a:ext cx="1989455" cy="497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80000"/>
              </a:lnSpc>
            </a:pPr>
            <a:r>
              <a:rPr sz="1900" spc="-10" dirty="0">
                <a:solidFill>
                  <a:srgbClr val="3D3C2C"/>
                </a:solidFill>
                <a:latin typeface="Century Gothic"/>
                <a:cs typeface="Century Gothic"/>
              </a:rPr>
              <a:t>to</a:t>
            </a:r>
            <a:r>
              <a:rPr sz="1900" spc="1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900" spc="-20" dirty="0">
                <a:solidFill>
                  <a:srgbClr val="3D3C2C"/>
                </a:solidFill>
                <a:latin typeface="Century Gothic"/>
                <a:cs typeface="Century Gothic"/>
              </a:rPr>
              <a:t>a</a:t>
            </a:r>
            <a:r>
              <a:rPr sz="1900" spc="0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900" spc="-10" dirty="0">
                <a:solidFill>
                  <a:srgbClr val="3D3C2C"/>
                </a:solidFill>
                <a:latin typeface="Century Gothic"/>
                <a:cs typeface="Century Gothic"/>
              </a:rPr>
              <a:t>r</a:t>
            </a:r>
            <a:r>
              <a:rPr sz="1900" spc="-20" dirty="0">
                <a:solidFill>
                  <a:srgbClr val="3D3C2C"/>
                </a:solidFill>
                <a:latin typeface="Century Gothic"/>
                <a:cs typeface="Century Gothic"/>
              </a:rPr>
              <a:t> bags</a:t>
            </a:r>
            <a:r>
              <a:rPr sz="1900" spc="-10" dirty="0">
                <a:solidFill>
                  <a:srgbClr val="3D3C2C"/>
                </a:solidFill>
                <a:latin typeface="Century Gothic"/>
                <a:cs typeface="Century Gothic"/>
              </a:rPr>
              <a:t>,</a:t>
            </a:r>
            <a:r>
              <a:rPr sz="1900" spc="1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900" spc="-20" dirty="0">
                <a:solidFill>
                  <a:srgbClr val="3D3C2C"/>
                </a:solidFill>
                <a:latin typeface="Century Gothic"/>
                <a:cs typeface="Century Gothic"/>
              </a:rPr>
              <a:t>and</a:t>
            </a:r>
            <a:r>
              <a:rPr sz="1900" spc="-1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900" spc="-10" dirty="0">
                <a:solidFill>
                  <a:srgbClr val="3D3C2C"/>
                </a:solidFill>
                <a:latin typeface="Century Gothic"/>
                <a:cs typeface="Century Gothic"/>
              </a:rPr>
              <a:t>these</a:t>
            </a:r>
            <a:r>
              <a:rPr sz="1900" spc="1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900" spc="-15" dirty="0">
                <a:solidFill>
                  <a:srgbClr val="3D3C2C"/>
                </a:solidFill>
                <a:latin typeface="Century Gothic"/>
                <a:cs typeface="Century Gothic"/>
              </a:rPr>
              <a:t>capac</a:t>
            </a:r>
            <a:r>
              <a:rPr sz="1900" spc="0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900" spc="-10" dirty="0">
                <a:solidFill>
                  <a:srgbClr val="3D3C2C"/>
                </a:solidFill>
                <a:latin typeface="Century Gothic"/>
                <a:cs typeface="Century Gothic"/>
              </a:rPr>
              <a:t>tors</a:t>
            </a:r>
            <a:endParaRPr sz="1900">
              <a:latin typeface="Century Gothic"/>
              <a:cs typeface="Century Gothic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1864867" y="4965006"/>
            <a:ext cx="1969770" cy="266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900" spc="-15" dirty="0">
                <a:solidFill>
                  <a:srgbClr val="3D3C2C"/>
                </a:solidFill>
                <a:latin typeface="Century Gothic"/>
                <a:cs typeface="Century Gothic"/>
              </a:rPr>
              <a:t>can</a:t>
            </a:r>
            <a:r>
              <a:rPr sz="1900" spc="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900" spc="-15" dirty="0">
                <a:solidFill>
                  <a:srgbClr val="3D3C2C"/>
                </a:solidFill>
                <a:latin typeface="Century Gothic"/>
                <a:cs typeface="Century Gothic"/>
              </a:rPr>
              <a:t>h</a:t>
            </a:r>
            <a:r>
              <a:rPr sz="1900" spc="-30" dirty="0">
                <a:solidFill>
                  <a:srgbClr val="3D3C2C"/>
                </a:solidFill>
                <a:latin typeface="Century Gothic"/>
                <a:cs typeface="Century Gothic"/>
              </a:rPr>
              <a:t>o</a:t>
            </a:r>
            <a:r>
              <a:rPr sz="1900" spc="-15" dirty="0">
                <a:solidFill>
                  <a:srgbClr val="3D3C2C"/>
                </a:solidFill>
                <a:latin typeface="Century Gothic"/>
                <a:cs typeface="Century Gothic"/>
              </a:rPr>
              <a:t>ld</a:t>
            </a:r>
            <a:r>
              <a:rPr sz="1900" spc="2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900" spc="-15" dirty="0">
                <a:solidFill>
                  <a:srgbClr val="3D3C2C"/>
                </a:solidFill>
                <a:latin typeface="Century Gothic"/>
                <a:cs typeface="Century Gothic"/>
              </a:rPr>
              <a:t>ene</a:t>
            </a:r>
            <a:r>
              <a:rPr sz="1900" spc="-5" dirty="0">
                <a:solidFill>
                  <a:srgbClr val="3D3C2C"/>
                </a:solidFill>
                <a:latin typeface="Century Gothic"/>
                <a:cs typeface="Century Gothic"/>
              </a:rPr>
              <a:t>r</a:t>
            </a:r>
            <a:r>
              <a:rPr sz="1900" spc="-15" dirty="0">
                <a:solidFill>
                  <a:srgbClr val="3D3C2C"/>
                </a:solidFill>
                <a:latin typeface="Century Gothic"/>
                <a:cs typeface="Century Gothic"/>
              </a:rPr>
              <a:t>gy</a:t>
            </a:r>
            <a:endParaRPr sz="1900">
              <a:latin typeface="Century Gothic"/>
              <a:cs typeface="Century Gothic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1864867" y="5196658"/>
            <a:ext cx="2259965" cy="266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900" spc="-10" dirty="0">
                <a:solidFill>
                  <a:srgbClr val="3D3C2C"/>
                </a:solidFill>
                <a:latin typeface="Century Gothic"/>
                <a:cs typeface="Century Gothic"/>
              </a:rPr>
              <a:t>for</a:t>
            </a:r>
            <a:r>
              <a:rPr sz="1900" spc="1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900" spc="-15" dirty="0">
                <a:solidFill>
                  <a:srgbClr val="3D3C2C"/>
                </a:solidFill>
                <a:latin typeface="Century Gothic"/>
                <a:cs typeface="Century Gothic"/>
              </a:rPr>
              <a:t>se</a:t>
            </a:r>
            <a:r>
              <a:rPr sz="1900" spc="-5" dirty="0">
                <a:solidFill>
                  <a:srgbClr val="3D3C2C"/>
                </a:solidFill>
                <a:latin typeface="Century Gothic"/>
                <a:cs typeface="Century Gothic"/>
              </a:rPr>
              <a:t>v</a:t>
            </a:r>
            <a:r>
              <a:rPr sz="1900" spc="-10" dirty="0">
                <a:solidFill>
                  <a:srgbClr val="3D3C2C"/>
                </a:solidFill>
                <a:latin typeface="Century Gothic"/>
                <a:cs typeface="Century Gothic"/>
              </a:rPr>
              <a:t>er</a:t>
            </a:r>
            <a:r>
              <a:rPr sz="1900" spc="-20" dirty="0">
                <a:solidFill>
                  <a:srgbClr val="3D3C2C"/>
                </a:solidFill>
                <a:latin typeface="Century Gothic"/>
                <a:cs typeface="Century Gothic"/>
              </a:rPr>
              <a:t>a</a:t>
            </a:r>
            <a:r>
              <a:rPr sz="1900" spc="-5" dirty="0">
                <a:solidFill>
                  <a:srgbClr val="3D3C2C"/>
                </a:solidFill>
                <a:latin typeface="Century Gothic"/>
                <a:cs typeface="Century Gothic"/>
              </a:rPr>
              <a:t>l</a:t>
            </a:r>
            <a:r>
              <a:rPr sz="1900" spc="-20" dirty="0">
                <a:solidFill>
                  <a:srgbClr val="3D3C2C"/>
                </a:solidFill>
                <a:latin typeface="Century Gothic"/>
                <a:cs typeface="Century Gothic"/>
              </a:rPr>
              <a:t> m</a:t>
            </a:r>
            <a:r>
              <a:rPr sz="1900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900" spc="-25" dirty="0">
                <a:solidFill>
                  <a:srgbClr val="3D3C2C"/>
                </a:solidFill>
                <a:latin typeface="Century Gothic"/>
                <a:cs typeface="Century Gothic"/>
              </a:rPr>
              <a:t>n</a:t>
            </a:r>
            <a:r>
              <a:rPr sz="1900" spc="-10" dirty="0">
                <a:solidFill>
                  <a:srgbClr val="3D3C2C"/>
                </a:solidFill>
                <a:latin typeface="Century Gothic"/>
                <a:cs typeface="Century Gothic"/>
              </a:rPr>
              <a:t>utes.</a:t>
            </a:r>
            <a:endParaRPr sz="1900">
              <a:latin typeface="Century Gothic"/>
              <a:cs typeface="Century Gothic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4819269" y="3265828"/>
            <a:ext cx="242506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20" dirty="0">
                <a:solidFill>
                  <a:srgbClr val="93C500"/>
                </a:solidFill>
                <a:latin typeface="Century Gothic"/>
                <a:cs typeface="Century Gothic"/>
              </a:rPr>
              <a:t>Pas</a:t>
            </a:r>
            <a:r>
              <a:rPr sz="2800" spc="-30" dirty="0">
                <a:solidFill>
                  <a:srgbClr val="93C500"/>
                </a:solidFill>
                <a:latin typeface="Century Gothic"/>
                <a:cs typeface="Century Gothic"/>
              </a:rPr>
              <a:t>s</a:t>
            </a:r>
            <a:r>
              <a:rPr sz="2800" dirty="0">
                <a:solidFill>
                  <a:srgbClr val="93C500"/>
                </a:solidFill>
                <a:latin typeface="Century Gothic"/>
                <a:cs typeface="Century Gothic"/>
              </a:rPr>
              <a:t>i</a:t>
            </a:r>
            <a:r>
              <a:rPr sz="2800" spc="-25" dirty="0">
                <a:solidFill>
                  <a:srgbClr val="93C500"/>
                </a:solidFill>
                <a:latin typeface="Century Gothic"/>
                <a:cs typeface="Century Gothic"/>
              </a:rPr>
              <a:t>v</a:t>
            </a:r>
            <a:r>
              <a:rPr sz="2800" spc="-20" dirty="0">
                <a:solidFill>
                  <a:srgbClr val="93C500"/>
                </a:solidFill>
                <a:latin typeface="Century Gothic"/>
                <a:cs typeface="Century Gothic"/>
              </a:rPr>
              <a:t>e</a:t>
            </a:r>
            <a:r>
              <a:rPr sz="2800" spc="15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2800" spc="-20" dirty="0">
                <a:solidFill>
                  <a:srgbClr val="93C500"/>
                </a:solidFill>
                <a:latin typeface="Century Gothic"/>
                <a:cs typeface="Century Gothic"/>
              </a:rPr>
              <a:t>Saf</a:t>
            </a:r>
            <a:r>
              <a:rPr sz="2800" spc="-30" dirty="0">
                <a:solidFill>
                  <a:srgbClr val="93C500"/>
                </a:solidFill>
                <a:latin typeface="Century Gothic"/>
                <a:cs typeface="Century Gothic"/>
              </a:rPr>
              <a:t>e</a:t>
            </a:r>
            <a:r>
              <a:rPr sz="2800" spc="-15" dirty="0">
                <a:solidFill>
                  <a:srgbClr val="93C500"/>
                </a:solidFill>
                <a:latin typeface="Century Gothic"/>
                <a:cs typeface="Century Gothic"/>
              </a:rPr>
              <a:t>ty</a:t>
            </a:r>
            <a:endParaRPr sz="2800">
              <a:latin typeface="Century Gothic"/>
              <a:cs typeface="Century Gothic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4819269" y="3692549"/>
            <a:ext cx="135191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20" dirty="0">
                <a:solidFill>
                  <a:srgbClr val="93C500"/>
                </a:solidFill>
                <a:latin typeface="Century Gothic"/>
                <a:cs typeface="Century Gothic"/>
              </a:rPr>
              <a:t>Syst</a:t>
            </a:r>
            <a:r>
              <a:rPr sz="2800" spc="-30" dirty="0">
                <a:solidFill>
                  <a:srgbClr val="93C500"/>
                </a:solidFill>
                <a:latin typeface="Century Gothic"/>
                <a:cs typeface="Century Gothic"/>
              </a:rPr>
              <a:t>e</a:t>
            </a:r>
            <a:r>
              <a:rPr sz="2800" spc="-20" dirty="0">
                <a:solidFill>
                  <a:srgbClr val="93C500"/>
                </a:solidFill>
                <a:latin typeface="Century Gothic"/>
                <a:cs typeface="Century Gothic"/>
              </a:rPr>
              <a:t>ms</a:t>
            </a:r>
            <a:endParaRPr sz="2800">
              <a:latin typeface="Century Gothic"/>
              <a:cs typeface="Century Gothic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4815966" y="4202767"/>
            <a:ext cx="2713990" cy="9601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600" spc="0" dirty="0">
                <a:solidFill>
                  <a:srgbClr val="424242"/>
                </a:solidFill>
                <a:latin typeface="Century Gothic"/>
                <a:cs typeface="Century Gothic"/>
              </a:rPr>
              <a:t>Al</a:t>
            </a:r>
            <a:r>
              <a:rPr sz="1600" spc="-5" dirty="0">
                <a:solidFill>
                  <a:srgbClr val="424242"/>
                </a:solidFill>
                <a:latin typeface="Century Gothic"/>
                <a:cs typeface="Century Gothic"/>
              </a:rPr>
              <a:t>l</a:t>
            </a:r>
            <a:r>
              <a:rPr sz="1600" spc="-20" dirty="0">
                <a:solidFill>
                  <a:srgbClr val="424242"/>
                </a:solidFill>
                <a:latin typeface="Century Gothic"/>
                <a:cs typeface="Century Gothic"/>
              </a:rPr>
              <a:t> </a:t>
            </a:r>
            <a:r>
              <a:rPr sz="1600" spc="0" dirty="0">
                <a:solidFill>
                  <a:srgbClr val="424242"/>
                </a:solidFill>
                <a:latin typeface="Century Gothic"/>
                <a:cs typeface="Century Gothic"/>
              </a:rPr>
              <a:t>Al</a:t>
            </a:r>
            <a:r>
              <a:rPr sz="1600" spc="-25" dirty="0">
                <a:solidFill>
                  <a:srgbClr val="424242"/>
                </a:solidFill>
                <a:latin typeface="Century Gothic"/>
                <a:cs typeface="Century Gothic"/>
              </a:rPr>
              <a:t>t</a:t>
            </a:r>
            <a:r>
              <a:rPr sz="1600" spc="-10" dirty="0">
                <a:solidFill>
                  <a:srgbClr val="424242"/>
                </a:solidFill>
                <a:latin typeface="Century Gothic"/>
                <a:cs typeface="Century Gothic"/>
              </a:rPr>
              <a:t>erna</a:t>
            </a:r>
            <a:r>
              <a:rPr sz="1600" spc="-25" dirty="0">
                <a:solidFill>
                  <a:srgbClr val="424242"/>
                </a:solidFill>
                <a:latin typeface="Century Gothic"/>
                <a:cs typeface="Century Gothic"/>
              </a:rPr>
              <a:t>t</a:t>
            </a:r>
            <a:r>
              <a:rPr sz="1600" spc="-5" dirty="0">
                <a:solidFill>
                  <a:srgbClr val="424242"/>
                </a:solidFill>
                <a:latin typeface="Century Gothic"/>
                <a:cs typeface="Century Gothic"/>
              </a:rPr>
              <a:t>i</a:t>
            </a:r>
            <a:r>
              <a:rPr sz="1600" spc="15" dirty="0">
                <a:solidFill>
                  <a:srgbClr val="424242"/>
                </a:solidFill>
                <a:latin typeface="Century Gothic"/>
                <a:cs typeface="Century Gothic"/>
              </a:rPr>
              <a:t>v</a:t>
            </a:r>
            <a:r>
              <a:rPr sz="1600" spc="-15" dirty="0">
                <a:solidFill>
                  <a:srgbClr val="424242"/>
                </a:solidFill>
                <a:latin typeface="Century Gothic"/>
                <a:cs typeface="Century Gothic"/>
              </a:rPr>
              <a:t>e</a:t>
            </a:r>
            <a:r>
              <a:rPr sz="1600" spc="-30" dirty="0">
                <a:solidFill>
                  <a:srgbClr val="424242"/>
                </a:solidFill>
                <a:latin typeface="Century Gothic"/>
                <a:cs typeface="Century Gothic"/>
              </a:rPr>
              <a:t> </a:t>
            </a:r>
            <a:r>
              <a:rPr sz="1600" spc="-15" dirty="0">
                <a:solidFill>
                  <a:srgbClr val="424242"/>
                </a:solidFill>
                <a:latin typeface="Century Gothic"/>
                <a:cs typeface="Century Gothic"/>
              </a:rPr>
              <a:t>E</a:t>
            </a:r>
            <a:r>
              <a:rPr sz="1600" spc="0" dirty="0">
                <a:solidFill>
                  <a:srgbClr val="424242"/>
                </a:solidFill>
                <a:latin typeface="Century Gothic"/>
                <a:cs typeface="Century Gothic"/>
              </a:rPr>
              <a:t>l</a:t>
            </a:r>
            <a:r>
              <a:rPr sz="1600" spc="-15" dirty="0">
                <a:solidFill>
                  <a:srgbClr val="424242"/>
                </a:solidFill>
                <a:latin typeface="Century Gothic"/>
                <a:cs typeface="Century Gothic"/>
              </a:rPr>
              <a:t>ec</a:t>
            </a:r>
            <a:r>
              <a:rPr sz="1600" spc="-25" dirty="0">
                <a:solidFill>
                  <a:srgbClr val="424242"/>
                </a:solidFill>
                <a:latin typeface="Century Gothic"/>
                <a:cs typeface="Century Gothic"/>
              </a:rPr>
              <a:t>t</a:t>
            </a:r>
            <a:r>
              <a:rPr sz="1600" spc="-10" dirty="0">
                <a:solidFill>
                  <a:srgbClr val="424242"/>
                </a:solidFill>
                <a:latin typeface="Century Gothic"/>
                <a:cs typeface="Century Gothic"/>
              </a:rPr>
              <a:t>ric</a:t>
            </a:r>
            <a:r>
              <a:rPr sz="1600" spc="25" dirty="0">
                <a:solidFill>
                  <a:srgbClr val="424242"/>
                </a:solidFill>
                <a:latin typeface="Century Gothic"/>
                <a:cs typeface="Century Gothic"/>
              </a:rPr>
              <a:t> </a:t>
            </a:r>
            <a:r>
              <a:rPr sz="1600" spc="-15" dirty="0">
                <a:solidFill>
                  <a:srgbClr val="424242"/>
                </a:solidFill>
                <a:latin typeface="Century Gothic"/>
                <a:cs typeface="Century Gothic"/>
              </a:rPr>
              <a:t>Dr</a:t>
            </a:r>
            <a:r>
              <a:rPr sz="1600" dirty="0">
                <a:solidFill>
                  <a:srgbClr val="424242"/>
                </a:solidFill>
                <a:latin typeface="Century Gothic"/>
                <a:cs typeface="Century Gothic"/>
              </a:rPr>
              <a:t>i</a:t>
            </a:r>
            <a:r>
              <a:rPr sz="1600" spc="15" dirty="0">
                <a:solidFill>
                  <a:srgbClr val="424242"/>
                </a:solidFill>
                <a:latin typeface="Century Gothic"/>
                <a:cs typeface="Century Gothic"/>
              </a:rPr>
              <a:t>v</a:t>
            </a:r>
            <a:r>
              <a:rPr sz="1600" spc="-15" dirty="0">
                <a:solidFill>
                  <a:srgbClr val="424242"/>
                </a:solidFill>
                <a:latin typeface="Century Gothic"/>
                <a:cs typeface="Century Gothic"/>
              </a:rPr>
              <a:t>e</a:t>
            </a:r>
            <a:r>
              <a:rPr sz="1600" spc="-5" dirty="0">
                <a:solidFill>
                  <a:srgbClr val="424242"/>
                </a:solidFill>
                <a:latin typeface="Century Gothic"/>
                <a:cs typeface="Century Gothic"/>
              </a:rPr>
              <a:t> </a:t>
            </a:r>
            <a:r>
              <a:rPr sz="1600" spc="-50" dirty="0">
                <a:solidFill>
                  <a:srgbClr val="424242"/>
                </a:solidFill>
                <a:latin typeface="Century Gothic"/>
                <a:cs typeface="Century Gothic"/>
              </a:rPr>
              <a:t>(</a:t>
            </a:r>
            <a:r>
              <a:rPr sz="1600" dirty="0">
                <a:solidFill>
                  <a:srgbClr val="424242"/>
                </a:solidFill>
                <a:latin typeface="Century Gothic"/>
                <a:cs typeface="Century Gothic"/>
              </a:rPr>
              <a:t>A</a:t>
            </a:r>
            <a:r>
              <a:rPr sz="1600" spc="-20" dirty="0">
                <a:solidFill>
                  <a:srgbClr val="424242"/>
                </a:solidFill>
                <a:latin typeface="Century Gothic"/>
                <a:cs typeface="Century Gothic"/>
              </a:rPr>
              <a:t>ED</a:t>
            </a:r>
            <a:r>
              <a:rPr sz="1600" spc="-10" dirty="0">
                <a:solidFill>
                  <a:srgbClr val="424242"/>
                </a:solidFill>
                <a:latin typeface="Century Gothic"/>
                <a:cs typeface="Century Gothic"/>
              </a:rPr>
              <a:t>)</a:t>
            </a:r>
            <a:r>
              <a:rPr sz="1600" spc="15" dirty="0">
                <a:solidFill>
                  <a:srgbClr val="424242"/>
                </a:solidFill>
                <a:latin typeface="Century Gothic"/>
                <a:cs typeface="Century Gothic"/>
              </a:rPr>
              <a:t> v</a:t>
            </a:r>
            <a:r>
              <a:rPr sz="1600" spc="-15" dirty="0">
                <a:solidFill>
                  <a:srgbClr val="424242"/>
                </a:solidFill>
                <a:latin typeface="Century Gothic"/>
                <a:cs typeface="Century Gothic"/>
              </a:rPr>
              <a:t>ehic</a:t>
            </a:r>
            <a:r>
              <a:rPr sz="1600" spc="5" dirty="0">
                <a:solidFill>
                  <a:srgbClr val="424242"/>
                </a:solidFill>
                <a:latin typeface="Century Gothic"/>
                <a:cs typeface="Century Gothic"/>
              </a:rPr>
              <a:t>l</a:t>
            </a:r>
            <a:r>
              <a:rPr sz="1600" spc="-10" dirty="0">
                <a:solidFill>
                  <a:srgbClr val="424242"/>
                </a:solidFill>
                <a:latin typeface="Century Gothic"/>
                <a:cs typeface="Century Gothic"/>
              </a:rPr>
              <a:t>es</a:t>
            </a:r>
            <a:r>
              <a:rPr sz="1600" spc="-25" dirty="0">
                <a:solidFill>
                  <a:srgbClr val="424242"/>
                </a:solidFill>
                <a:latin typeface="Century Gothic"/>
                <a:cs typeface="Century Gothic"/>
              </a:rPr>
              <a:t> </a:t>
            </a:r>
            <a:r>
              <a:rPr sz="1600" spc="-15" dirty="0">
                <a:solidFill>
                  <a:srgbClr val="424242"/>
                </a:solidFill>
                <a:latin typeface="Century Gothic"/>
                <a:cs typeface="Century Gothic"/>
              </a:rPr>
              <a:t>ha</a:t>
            </a:r>
            <a:r>
              <a:rPr sz="1600" spc="15" dirty="0">
                <a:solidFill>
                  <a:srgbClr val="424242"/>
                </a:solidFill>
                <a:latin typeface="Century Gothic"/>
                <a:cs typeface="Century Gothic"/>
              </a:rPr>
              <a:t>v</a:t>
            </a:r>
            <a:r>
              <a:rPr sz="1600" spc="-15" dirty="0">
                <a:solidFill>
                  <a:srgbClr val="424242"/>
                </a:solidFill>
                <a:latin typeface="Century Gothic"/>
                <a:cs typeface="Century Gothic"/>
              </a:rPr>
              <a:t>e</a:t>
            </a:r>
            <a:r>
              <a:rPr sz="1600" spc="-30" dirty="0">
                <a:solidFill>
                  <a:srgbClr val="424242"/>
                </a:solidFill>
                <a:latin typeface="Century Gothic"/>
                <a:cs typeface="Century Gothic"/>
              </a:rPr>
              <a:t> </a:t>
            </a:r>
            <a:r>
              <a:rPr sz="1600" spc="-20" dirty="0">
                <a:solidFill>
                  <a:srgbClr val="424242"/>
                </a:solidFill>
                <a:latin typeface="Century Gothic"/>
                <a:cs typeface="Century Gothic"/>
              </a:rPr>
              <a:t>bot</a:t>
            </a:r>
            <a:r>
              <a:rPr sz="1600" spc="-10" dirty="0">
                <a:solidFill>
                  <a:srgbClr val="424242"/>
                </a:solidFill>
                <a:latin typeface="Century Gothic"/>
                <a:cs typeface="Century Gothic"/>
              </a:rPr>
              <a:t>h</a:t>
            </a:r>
            <a:r>
              <a:rPr sz="1600" spc="-5" dirty="0">
                <a:solidFill>
                  <a:srgbClr val="424242"/>
                </a:solidFill>
                <a:latin typeface="Century Gothic"/>
                <a:cs typeface="Century Gothic"/>
              </a:rPr>
              <a:t> </a:t>
            </a:r>
            <a:r>
              <a:rPr sz="1600" spc="-20" dirty="0">
                <a:solidFill>
                  <a:srgbClr val="424242"/>
                </a:solidFill>
                <a:latin typeface="Century Gothic"/>
                <a:cs typeface="Century Gothic"/>
              </a:rPr>
              <a:t>a</a:t>
            </a:r>
            <a:r>
              <a:rPr sz="1600" spc="-15" dirty="0">
                <a:solidFill>
                  <a:srgbClr val="424242"/>
                </a:solidFill>
                <a:latin typeface="Century Gothic"/>
                <a:cs typeface="Century Gothic"/>
              </a:rPr>
              <a:t>c</a:t>
            </a:r>
            <a:r>
              <a:rPr sz="1600" spc="-25" dirty="0">
                <a:solidFill>
                  <a:srgbClr val="424242"/>
                </a:solidFill>
                <a:latin typeface="Century Gothic"/>
                <a:cs typeface="Century Gothic"/>
              </a:rPr>
              <a:t>t</a:t>
            </a:r>
            <a:r>
              <a:rPr sz="1600" spc="-5" dirty="0">
                <a:solidFill>
                  <a:srgbClr val="424242"/>
                </a:solidFill>
                <a:latin typeface="Century Gothic"/>
                <a:cs typeface="Century Gothic"/>
              </a:rPr>
              <a:t>i</a:t>
            </a:r>
            <a:r>
              <a:rPr sz="1600" spc="15" dirty="0">
                <a:solidFill>
                  <a:srgbClr val="424242"/>
                </a:solidFill>
                <a:latin typeface="Century Gothic"/>
                <a:cs typeface="Century Gothic"/>
              </a:rPr>
              <a:t>v</a:t>
            </a:r>
            <a:r>
              <a:rPr sz="1600" spc="-15" dirty="0">
                <a:solidFill>
                  <a:srgbClr val="424242"/>
                </a:solidFill>
                <a:latin typeface="Century Gothic"/>
                <a:cs typeface="Century Gothic"/>
              </a:rPr>
              <a:t>e </a:t>
            </a:r>
            <a:r>
              <a:rPr sz="1600" spc="-20" dirty="0">
                <a:solidFill>
                  <a:srgbClr val="424242"/>
                </a:solidFill>
                <a:latin typeface="Century Gothic"/>
                <a:cs typeface="Century Gothic"/>
              </a:rPr>
              <a:t>a</a:t>
            </a:r>
            <a:r>
              <a:rPr sz="1600" spc="-15" dirty="0">
                <a:solidFill>
                  <a:srgbClr val="424242"/>
                </a:solidFill>
                <a:latin typeface="Century Gothic"/>
                <a:cs typeface="Century Gothic"/>
              </a:rPr>
              <a:t>nd</a:t>
            </a:r>
            <a:r>
              <a:rPr sz="1600" spc="-5" dirty="0">
                <a:solidFill>
                  <a:srgbClr val="424242"/>
                </a:solidFill>
                <a:latin typeface="Century Gothic"/>
                <a:cs typeface="Century Gothic"/>
              </a:rPr>
              <a:t> </a:t>
            </a:r>
            <a:r>
              <a:rPr sz="1600" spc="-10" dirty="0">
                <a:solidFill>
                  <a:srgbClr val="424242"/>
                </a:solidFill>
                <a:latin typeface="Century Gothic"/>
                <a:cs typeface="Century Gothic"/>
              </a:rPr>
              <a:t>p</a:t>
            </a:r>
            <a:r>
              <a:rPr sz="1600" spc="-20" dirty="0">
                <a:solidFill>
                  <a:srgbClr val="424242"/>
                </a:solidFill>
                <a:latin typeface="Century Gothic"/>
                <a:cs typeface="Century Gothic"/>
              </a:rPr>
              <a:t>a</a:t>
            </a:r>
            <a:r>
              <a:rPr sz="1600" spc="-5" dirty="0">
                <a:solidFill>
                  <a:srgbClr val="424242"/>
                </a:solidFill>
                <a:latin typeface="Century Gothic"/>
                <a:cs typeface="Century Gothic"/>
              </a:rPr>
              <a:t>s</a:t>
            </a:r>
            <a:r>
              <a:rPr sz="1600" spc="-15" dirty="0">
                <a:solidFill>
                  <a:srgbClr val="424242"/>
                </a:solidFill>
                <a:latin typeface="Century Gothic"/>
                <a:cs typeface="Century Gothic"/>
              </a:rPr>
              <a:t>s</a:t>
            </a:r>
            <a:r>
              <a:rPr sz="1600" dirty="0">
                <a:solidFill>
                  <a:srgbClr val="424242"/>
                </a:solidFill>
                <a:latin typeface="Century Gothic"/>
                <a:cs typeface="Century Gothic"/>
              </a:rPr>
              <a:t>i</a:t>
            </a:r>
            <a:r>
              <a:rPr sz="1600" spc="15" dirty="0">
                <a:solidFill>
                  <a:srgbClr val="424242"/>
                </a:solidFill>
                <a:latin typeface="Century Gothic"/>
                <a:cs typeface="Century Gothic"/>
              </a:rPr>
              <a:t>v</a:t>
            </a:r>
            <a:r>
              <a:rPr sz="1600" spc="-15" dirty="0">
                <a:solidFill>
                  <a:srgbClr val="424242"/>
                </a:solidFill>
                <a:latin typeface="Century Gothic"/>
                <a:cs typeface="Century Gothic"/>
              </a:rPr>
              <a:t>e</a:t>
            </a:r>
            <a:r>
              <a:rPr sz="1600" spc="-40" dirty="0">
                <a:solidFill>
                  <a:srgbClr val="424242"/>
                </a:solidFill>
                <a:latin typeface="Century Gothic"/>
                <a:cs typeface="Century Gothic"/>
              </a:rPr>
              <a:t> </a:t>
            </a:r>
            <a:r>
              <a:rPr sz="1600" spc="-15" dirty="0">
                <a:solidFill>
                  <a:srgbClr val="424242"/>
                </a:solidFill>
                <a:latin typeface="Century Gothic"/>
                <a:cs typeface="Century Gothic"/>
              </a:rPr>
              <a:t>s</a:t>
            </a:r>
            <a:r>
              <a:rPr sz="1600" spc="-10" dirty="0">
                <a:solidFill>
                  <a:srgbClr val="424242"/>
                </a:solidFill>
                <a:latin typeface="Century Gothic"/>
                <a:cs typeface="Century Gothic"/>
              </a:rPr>
              <a:t>afe</a:t>
            </a:r>
            <a:r>
              <a:rPr sz="1600" spc="-25" dirty="0">
                <a:solidFill>
                  <a:srgbClr val="424242"/>
                </a:solidFill>
                <a:latin typeface="Century Gothic"/>
                <a:cs typeface="Century Gothic"/>
              </a:rPr>
              <a:t>t</a:t>
            </a:r>
            <a:r>
              <a:rPr sz="1600" spc="-10" dirty="0">
                <a:solidFill>
                  <a:srgbClr val="424242"/>
                </a:solidFill>
                <a:latin typeface="Century Gothic"/>
                <a:cs typeface="Century Gothic"/>
              </a:rPr>
              <a:t>y</a:t>
            </a:r>
            <a:r>
              <a:rPr sz="1600" spc="-5" dirty="0">
                <a:solidFill>
                  <a:srgbClr val="424242"/>
                </a:solidFill>
                <a:latin typeface="Century Gothic"/>
                <a:cs typeface="Century Gothic"/>
              </a:rPr>
              <a:t> </a:t>
            </a:r>
            <a:r>
              <a:rPr sz="1600" spc="-15" dirty="0">
                <a:solidFill>
                  <a:srgbClr val="424242"/>
                </a:solidFill>
                <a:latin typeface="Century Gothic"/>
                <a:cs typeface="Century Gothic"/>
              </a:rPr>
              <a:t>s</a:t>
            </a:r>
            <a:r>
              <a:rPr sz="1600" dirty="0">
                <a:solidFill>
                  <a:srgbClr val="424242"/>
                </a:solidFill>
                <a:latin typeface="Century Gothic"/>
                <a:cs typeface="Century Gothic"/>
              </a:rPr>
              <a:t>y</a:t>
            </a:r>
            <a:r>
              <a:rPr sz="1600" spc="-15" dirty="0">
                <a:solidFill>
                  <a:srgbClr val="424242"/>
                </a:solidFill>
                <a:latin typeface="Century Gothic"/>
                <a:cs typeface="Century Gothic"/>
              </a:rPr>
              <a:t>s</a:t>
            </a:r>
            <a:r>
              <a:rPr sz="1600" spc="-20" dirty="0">
                <a:solidFill>
                  <a:srgbClr val="424242"/>
                </a:solidFill>
                <a:latin typeface="Century Gothic"/>
                <a:cs typeface="Century Gothic"/>
              </a:rPr>
              <a:t>t</a:t>
            </a:r>
            <a:r>
              <a:rPr sz="1600" spc="-15" dirty="0">
                <a:solidFill>
                  <a:srgbClr val="424242"/>
                </a:solidFill>
                <a:latin typeface="Century Gothic"/>
                <a:cs typeface="Century Gothic"/>
              </a:rPr>
              <a:t>ems</a:t>
            </a:r>
            <a:r>
              <a:rPr sz="1600" spc="15" dirty="0">
                <a:solidFill>
                  <a:srgbClr val="424242"/>
                </a:solidFill>
                <a:latin typeface="Century Gothic"/>
                <a:cs typeface="Century Gothic"/>
              </a:rPr>
              <a:t> </a:t>
            </a:r>
            <a:r>
              <a:rPr sz="1600" spc="-10" dirty="0">
                <a:solidFill>
                  <a:srgbClr val="424242"/>
                </a:solidFill>
                <a:latin typeface="Century Gothic"/>
                <a:cs typeface="Century Gothic"/>
              </a:rPr>
              <a:t>in</a:t>
            </a:r>
            <a:r>
              <a:rPr sz="1600" spc="-5" dirty="0">
                <a:solidFill>
                  <a:srgbClr val="424242"/>
                </a:solidFill>
                <a:latin typeface="Century Gothic"/>
                <a:cs typeface="Century Gothic"/>
              </a:rPr>
              <a:t> </a:t>
            </a:r>
            <a:r>
              <a:rPr sz="1600" spc="-20" dirty="0">
                <a:solidFill>
                  <a:srgbClr val="424242"/>
                </a:solidFill>
                <a:latin typeface="Century Gothic"/>
                <a:cs typeface="Century Gothic"/>
              </a:rPr>
              <a:t>t</a:t>
            </a:r>
            <a:r>
              <a:rPr sz="1600" spc="-10" dirty="0">
                <a:solidFill>
                  <a:srgbClr val="424242"/>
                </a:solidFill>
                <a:latin typeface="Century Gothic"/>
                <a:cs typeface="Century Gothic"/>
              </a:rPr>
              <a:t>he</a:t>
            </a:r>
            <a:r>
              <a:rPr sz="1600" spc="5" dirty="0">
                <a:solidFill>
                  <a:srgbClr val="424242"/>
                </a:solidFill>
                <a:latin typeface="Century Gothic"/>
                <a:cs typeface="Century Gothic"/>
              </a:rPr>
              <a:t> </a:t>
            </a:r>
            <a:r>
              <a:rPr sz="1600" spc="-15" dirty="0">
                <a:solidFill>
                  <a:srgbClr val="424242"/>
                </a:solidFill>
                <a:latin typeface="Century Gothic"/>
                <a:cs typeface="Century Gothic"/>
              </a:rPr>
              <a:t>e</a:t>
            </a:r>
            <a:r>
              <a:rPr sz="1600" spc="5" dirty="0">
                <a:solidFill>
                  <a:srgbClr val="424242"/>
                </a:solidFill>
                <a:latin typeface="Century Gothic"/>
                <a:cs typeface="Century Gothic"/>
              </a:rPr>
              <a:t>v</a:t>
            </a:r>
            <a:r>
              <a:rPr sz="1600" spc="-10" dirty="0">
                <a:solidFill>
                  <a:srgbClr val="424242"/>
                </a:solidFill>
                <a:latin typeface="Century Gothic"/>
                <a:cs typeface="Century Gothic"/>
              </a:rPr>
              <a:t>ent</a:t>
            </a:r>
            <a:r>
              <a:rPr sz="1600" spc="-30" dirty="0">
                <a:solidFill>
                  <a:srgbClr val="424242"/>
                </a:solidFill>
                <a:latin typeface="Century Gothic"/>
                <a:cs typeface="Century Gothic"/>
              </a:rPr>
              <a:t> </a:t>
            </a:r>
            <a:r>
              <a:rPr sz="1600" spc="-10" dirty="0">
                <a:solidFill>
                  <a:srgbClr val="424242"/>
                </a:solidFill>
                <a:latin typeface="Century Gothic"/>
                <a:cs typeface="Century Gothic"/>
              </a:rPr>
              <a:t>of</a:t>
            </a:r>
            <a:r>
              <a:rPr sz="1600" dirty="0">
                <a:solidFill>
                  <a:srgbClr val="424242"/>
                </a:solidFill>
                <a:latin typeface="Century Gothic"/>
                <a:cs typeface="Century Gothic"/>
              </a:rPr>
              <a:t> </a:t>
            </a:r>
            <a:r>
              <a:rPr sz="1600" spc="-15" dirty="0">
                <a:solidFill>
                  <a:srgbClr val="424242"/>
                </a:solidFill>
                <a:latin typeface="Century Gothic"/>
                <a:cs typeface="Century Gothic"/>
              </a:rPr>
              <a:t>a</a:t>
            </a:r>
            <a:endParaRPr sz="1600">
              <a:latin typeface="Century Gothic"/>
              <a:cs typeface="Century Gothic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4815966" y="5178508"/>
            <a:ext cx="145288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5" dirty="0">
                <a:solidFill>
                  <a:srgbClr val="424242"/>
                </a:solidFill>
                <a:latin typeface="Century Gothic"/>
                <a:cs typeface="Century Gothic"/>
              </a:rPr>
              <a:t>co</a:t>
            </a:r>
            <a:r>
              <a:rPr sz="1600" spc="5" dirty="0">
                <a:solidFill>
                  <a:srgbClr val="424242"/>
                </a:solidFill>
                <a:latin typeface="Century Gothic"/>
                <a:cs typeface="Century Gothic"/>
              </a:rPr>
              <a:t>ll</a:t>
            </a:r>
            <a:r>
              <a:rPr sz="1600" spc="-5" dirty="0">
                <a:solidFill>
                  <a:srgbClr val="424242"/>
                </a:solidFill>
                <a:latin typeface="Century Gothic"/>
                <a:cs typeface="Century Gothic"/>
              </a:rPr>
              <a:t>i</a:t>
            </a:r>
            <a:r>
              <a:rPr sz="1600" spc="-15" dirty="0">
                <a:solidFill>
                  <a:srgbClr val="424242"/>
                </a:solidFill>
                <a:latin typeface="Century Gothic"/>
                <a:cs typeface="Century Gothic"/>
              </a:rPr>
              <a:t>s</a:t>
            </a:r>
            <a:r>
              <a:rPr sz="1600" dirty="0">
                <a:solidFill>
                  <a:srgbClr val="424242"/>
                </a:solidFill>
                <a:latin typeface="Century Gothic"/>
                <a:cs typeface="Century Gothic"/>
              </a:rPr>
              <a:t>i</a:t>
            </a:r>
            <a:r>
              <a:rPr sz="1600" spc="-15" dirty="0">
                <a:solidFill>
                  <a:srgbClr val="424242"/>
                </a:solidFill>
                <a:latin typeface="Century Gothic"/>
                <a:cs typeface="Century Gothic"/>
              </a:rPr>
              <a:t>on</a:t>
            </a:r>
            <a:r>
              <a:rPr sz="1600" spc="-5" dirty="0">
                <a:solidFill>
                  <a:srgbClr val="424242"/>
                </a:solidFill>
                <a:latin typeface="Century Gothic"/>
                <a:cs typeface="Century Gothic"/>
              </a:rPr>
              <a:t> </a:t>
            </a:r>
            <a:r>
              <a:rPr sz="1600" spc="-10" dirty="0">
                <a:solidFill>
                  <a:srgbClr val="424242"/>
                </a:solidFill>
                <a:latin typeface="Century Gothic"/>
                <a:cs typeface="Century Gothic"/>
              </a:rPr>
              <a:t>or</a:t>
            </a:r>
            <a:r>
              <a:rPr sz="1600" spc="-5" dirty="0">
                <a:solidFill>
                  <a:srgbClr val="424242"/>
                </a:solidFill>
                <a:latin typeface="Century Gothic"/>
                <a:cs typeface="Century Gothic"/>
              </a:rPr>
              <a:t> f</a:t>
            </a:r>
            <a:r>
              <a:rPr sz="1600" dirty="0">
                <a:solidFill>
                  <a:srgbClr val="424242"/>
                </a:solidFill>
                <a:latin typeface="Century Gothic"/>
                <a:cs typeface="Century Gothic"/>
              </a:rPr>
              <a:t>i</a:t>
            </a:r>
            <a:r>
              <a:rPr sz="1600" spc="-10" dirty="0">
                <a:solidFill>
                  <a:srgbClr val="424242"/>
                </a:solidFill>
                <a:latin typeface="Century Gothic"/>
                <a:cs typeface="Century Gothic"/>
              </a:rPr>
              <a:t>re.</a:t>
            </a:r>
            <a:endParaRPr sz="1600">
              <a:latin typeface="Century Gothic"/>
              <a:cs typeface="Century Gothic"/>
            </a:endParaRPr>
          </a:p>
        </p:txBody>
      </p:sp>
      <p:sp>
        <p:nvSpPr>
          <p:cNvPr id="74" name="Footer Placeholder 73">
            <a:extLst>
              <a:ext uri="{FF2B5EF4-FFF2-40B4-BE49-F238E27FC236}">
                <a16:creationId xmlns:a16="http://schemas.microsoft.com/office/drawing/2014/main" id="{2D193104-6487-497E-95E6-CE43B3D216B4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2700">
              <a:lnSpc>
                <a:spcPct val="100000"/>
              </a:lnSpc>
            </a:pPr>
            <a:r>
              <a:rPr lang="en-US" spc="-5"/>
              <a:t>Federal Fire Department San Diego Training</a:t>
            </a:r>
            <a:endParaRPr lang="en-US" spc="-15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29119" y="0"/>
            <a:ext cx="339090" cy="334010"/>
          </a:xfrm>
          <a:custGeom>
            <a:avLst/>
            <a:gdLst/>
            <a:ahLst/>
            <a:cxnLst/>
            <a:rect l="l" t="t" r="r" b="b"/>
            <a:pathLst>
              <a:path w="339090" h="334010">
                <a:moveTo>
                  <a:pt x="0" y="333476"/>
                </a:moveTo>
                <a:lnTo>
                  <a:pt x="339090" y="333476"/>
                </a:lnTo>
                <a:lnTo>
                  <a:pt x="339090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29119" y="6519138"/>
            <a:ext cx="339090" cy="339090"/>
          </a:xfrm>
          <a:custGeom>
            <a:avLst/>
            <a:gdLst/>
            <a:ahLst/>
            <a:cxnLst/>
            <a:rect l="l" t="t" r="r" b="b"/>
            <a:pathLst>
              <a:path w="339090" h="339090">
                <a:moveTo>
                  <a:pt x="0" y="338861"/>
                </a:moveTo>
                <a:lnTo>
                  <a:pt x="339090" y="338861"/>
                </a:lnTo>
                <a:lnTo>
                  <a:pt x="33909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7604" y="0"/>
            <a:ext cx="228600" cy="6858000"/>
          </a:xfrm>
          <a:custGeom>
            <a:avLst/>
            <a:gdLst/>
            <a:ahLst/>
            <a:cxnLst/>
            <a:rect l="l" t="t" r="r" b="b"/>
            <a:pathLst>
              <a:path w="228600" h="6858000">
                <a:moveTo>
                  <a:pt x="0" y="6857999"/>
                </a:moveTo>
                <a:lnTo>
                  <a:pt x="228605" y="6857999"/>
                </a:lnTo>
                <a:lnTo>
                  <a:pt x="228605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29119" y="0"/>
            <a:ext cx="228600" cy="334010"/>
          </a:xfrm>
          <a:custGeom>
            <a:avLst/>
            <a:gdLst/>
            <a:ahLst/>
            <a:cxnLst/>
            <a:rect l="l" t="t" r="r" b="b"/>
            <a:pathLst>
              <a:path w="228600" h="334010">
                <a:moveTo>
                  <a:pt x="0" y="333476"/>
                </a:moveTo>
                <a:lnTo>
                  <a:pt x="228600" y="333476"/>
                </a:lnTo>
                <a:lnTo>
                  <a:pt x="228600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29119" y="6519138"/>
            <a:ext cx="228600" cy="339090"/>
          </a:xfrm>
          <a:custGeom>
            <a:avLst/>
            <a:gdLst/>
            <a:ahLst/>
            <a:cxnLst/>
            <a:rect l="l" t="t" r="r" b="b"/>
            <a:pathLst>
              <a:path w="228600" h="339090">
                <a:moveTo>
                  <a:pt x="0" y="338861"/>
                </a:moveTo>
                <a:lnTo>
                  <a:pt x="228600" y="338861"/>
                </a:lnTo>
                <a:lnTo>
                  <a:pt x="2286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06209" y="0"/>
            <a:ext cx="194310" cy="6858000"/>
          </a:xfrm>
          <a:custGeom>
            <a:avLst/>
            <a:gdLst/>
            <a:ahLst/>
            <a:cxnLst/>
            <a:rect l="l" t="t" r="r" b="b"/>
            <a:pathLst>
              <a:path w="194309" h="6858000">
                <a:moveTo>
                  <a:pt x="0" y="6857999"/>
                </a:moveTo>
                <a:lnTo>
                  <a:pt x="194310" y="6857999"/>
                </a:lnTo>
                <a:lnTo>
                  <a:pt x="194310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491119" y="0"/>
            <a:ext cx="1482090" cy="334010"/>
          </a:xfrm>
          <a:custGeom>
            <a:avLst/>
            <a:gdLst/>
            <a:ahLst/>
            <a:cxnLst/>
            <a:rect l="l" t="t" r="r" b="b"/>
            <a:pathLst>
              <a:path w="1482089" h="334010">
                <a:moveTo>
                  <a:pt x="0" y="333476"/>
                </a:moveTo>
                <a:lnTo>
                  <a:pt x="1482077" y="333476"/>
                </a:lnTo>
                <a:lnTo>
                  <a:pt x="1482077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491119" y="6519138"/>
            <a:ext cx="1482090" cy="339090"/>
          </a:xfrm>
          <a:custGeom>
            <a:avLst/>
            <a:gdLst/>
            <a:ahLst/>
            <a:cxnLst/>
            <a:rect l="l" t="t" r="r" b="b"/>
            <a:pathLst>
              <a:path w="1482089" h="339090">
                <a:moveTo>
                  <a:pt x="0" y="338861"/>
                </a:moveTo>
                <a:lnTo>
                  <a:pt x="1482077" y="338861"/>
                </a:lnTo>
                <a:lnTo>
                  <a:pt x="1482077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00519" y="0"/>
            <a:ext cx="228600" cy="334010"/>
          </a:xfrm>
          <a:custGeom>
            <a:avLst/>
            <a:gdLst/>
            <a:ahLst/>
            <a:cxnLst/>
            <a:rect l="l" t="t" r="r" b="b"/>
            <a:pathLst>
              <a:path w="228600" h="334010">
                <a:moveTo>
                  <a:pt x="0" y="333476"/>
                </a:moveTo>
                <a:lnTo>
                  <a:pt x="228600" y="333476"/>
                </a:lnTo>
                <a:lnTo>
                  <a:pt x="228600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00519" y="6519138"/>
            <a:ext cx="228600" cy="339090"/>
          </a:xfrm>
          <a:custGeom>
            <a:avLst/>
            <a:gdLst/>
            <a:ahLst/>
            <a:cxnLst/>
            <a:rect l="l" t="t" r="r" b="b"/>
            <a:pathLst>
              <a:path w="228600" h="339090">
                <a:moveTo>
                  <a:pt x="0" y="338861"/>
                </a:moveTo>
                <a:lnTo>
                  <a:pt x="228600" y="338861"/>
                </a:lnTo>
                <a:lnTo>
                  <a:pt x="2286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29119" y="0"/>
            <a:ext cx="762000" cy="334010"/>
          </a:xfrm>
          <a:custGeom>
            <a:avLst/>
            <a:gdLst/>
            <a:ahLst/>
            <a:cxnLst/>
            <a:rect l="l" t="t" r="r" b="b"/>
            <a:pathLst>
              <a:path w="762000" h="334010">
                <a:moveTo>
                  <a:pt x="0" y="333476"/>
                </a:moveTo>
                <a:lnTo>
                  <a:pt x="762000" y="333476"/>
                </a:lnTo>
                <a:lnTo>
                  <a:pt x="762000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29119" y="6519138"/>
            <a:ext cx="762000" cy="339090"/>
          </a:xfrm>
          <a:custGeom>
            <a:avLst/>
            <a:gdLst/>
            <a:ahLst/>
            <a:cxnLst/>
            <a:rect l="l" t="t" r="r" b="b"/>
            <a:pathLst>
              <a:path w="762000" h="339090">
                <a:moveTo>
                  <a:pt x="0" y="338861"/>
                </a:moveTo>
                <a:lnTo>
                  <a:pt x="762000" y="338861"/>
                </a:lnTo>
                <a:lnTo>
                  <a:pt x="7620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706996" y="6519138"/>
            <a:ext cx="1524000" cy="339090"/>
          </a:xfrm>
          <a:custGeom>
            <a:avLst/>
            <a:gdLst/>
            <a:ahLst/>
            <a:cxnLst/>
            <a:rect l="l" t="t" r="r" b="b"/>
            <a:pathLst>
              <a:path w="1524000" h="339090">
                <a:moveTo>
                  <a:pt x="0" y="338861"/>
                </a:moveTo>
                <a:lnTo>
                  <a:pt x="1524000" y="338861"/>
                </a:lnTo>
                <a:lnTo>
                  <a:pt x="15240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992996" y="0"/>
            <a:ext cx="151130" cy="6858000"/>
          </a:xfrm>
          <a:custGeom>
            <a:avLst/>
            <a:gdLst/>
            <a:ahLst/>
            <a:cxnLst/>
            <a:rect l="l" t="t" r="r" b="b"/>
            <a:pathLst>
              <a:path w="151129" h="6858000">
                <a:moveTo>
                  <a:pt x="0" y="6857998"/>
                </a:moveTo>
                <a:lnTo>
                  <a:pt x="151002" y="6857998"/>
                </a:lnTo>
                <a:lnTo>
                  <a:pt x="151002" y="0"/>
                </a:lnTo>
                <a:lnTo>
                  <a:pt x="0" y="0"/>
                </a:lnTo>
                <a:lnTo>
                  <a:pt x="0" y="685799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230996" y="0"/>
            <a:ext cx="762000" cy="6858000"/>
          </a:xfrm>
          <a:custGeom>
            <a:avLst/>
            <a:gdLst/>
            <a:ahLst/>
            <a:cxnLst/>
            <a:rect l="l" t="t" r="r" b="b"/>
            <a:pathLst>
              <a:path w="762000" h="6858000">
                <a:moveTo>
                  <a:pt x="0" y="6858000"/>
                </a:moveTo>
                <a:lnTo>
                  <a:pt x="762000" y="6858000"/>
                </a:lnTo>
                <a:lnTo>
                  <a:pt x="762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963796" y="0"/>
            <a:ext cx="597535" cy="334010"/>
          </a:xfrm>
          <a:custGeom>
            <a:avLst/>
            <a:gdLst/>
            <a:ahLst/>
            <a:cxnLst/>
            <a:rect l="l" t="t" r="r" b="b"/>
            <a:pathLst>
              <a:path w="597535" h="334010">
                <a:moveTo>
                  <a:pt x="0" y="333476"/>
                </a:moveTo>
                <a:lnTo>
                  <a:pt x="597407" y="333476"/>
                </a:lnTo>
                <a:lnTo>
                  <a:pt x="597407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963796" y="6519138"/>
            <a:ext cx="2743200" cy="339090"/>
          </a:xfrm>
          <a:custGeom>
            <a:avLst/>
            <a:gdLst/>
            <a:ahLst/>
            <a:cxnLst/>
            <a:rect l="l" t="t" r="r" b="b"/>
            <a:pathLst>
              <a:path w="2743200" h="339090">
                <a:moveTo>
                  <a:pt x="0" y="338861"/>
                </a:moveTo>
                <a:lnTo>
                  <a:pt x="2743200" y="338861"/>
                </a:lnTo>
                <a:lnTo>
                  <a:pt x="27432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973197" y="0"/>
            <a:ext cx="228600" cy="334010"/>
          </a:xfrm>
          <a:custGeom>
            <a:avLst/>
            <a:gdLst/>
            <a:ahLst/>
            <a:cxnLst/>
            <a:rect l="l" t="t" r="r" b="b"/>
            <a:pathLst>
              <a:path w="228600" h="334010">
                <a:moveTo>
                  <a:pt x="0" y="333476"/>
                </a:moveTo>
                <a:lnTo>
                  <a:pt x="228600" y="333476"/>
                </a:lnTo>
                <a:lnTo>
                  <a:pt x="228600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973197" y="6519138"/>
            <a:ext cx="228600" cy="339090"/>
          </a:xfrm>
          <a:custGeom>
            <a:avLst/>
            <a:gdLst/>
            <a:ahLst/>
            <a:cxnLst/>
            <a:rect l="l" t="t" r="r" b="b"/>
            <a:pathLst>
              <a:path w="228600" h="339090">
                <a:moveTo>
                  <a:pt x="0" y="338861"/>
                </a:moveTo>
                <a:lnTo>
                  <a:pt x="228600" y="338861"/>
                </a:lnTo>
                <a:lnTo>
                  <a:pt x="2286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201797" y="0"/>
            <a:ext cx="762000" cy="334010"/>
          </a:xfrm>
          <a:custGeom>
            <a:avLst/>
            <a:gdLst/>
            <a:ahLst/>
            <a:cxnLst/>
            <a:rect l="l" t="t" r="r" b="b"/>
            <a:pathLst>
              <a:path w="762000" h="334010">
                <a:moveTo>
                  <a:pt x="0" y="333476"/>
                </a:moveTo>
                <a:lnTo>
                  <a:pt x="762000" y="333476"/>
                </a:lnTo>
                <a:lnTo>
                  <a:pt x="762000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201797" y="6519138"/>
            <a:ext cx="762000" cy="339090"/>
          </a:xfrm>
          <a:custGeom>
            <a:avLst/>
            <a:gdLst/>
            <a:ahLst/>
            <a:cxnLst/>
            <a:rect l="l" t="t" r="r" b="b"/>
            <a:pathLst>
              <a:path w="762000" h="339090">
                <a:moveTo>
                  <a:pt x="0" y="338861"/>
                </a:moveTo>
                <a:lnTo>
                  <a:pt x="762000" y="338861"/>
                </a:lnTo>
                <a:lnTo>
                  <a:pt x="7620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5728" y="5068688"/>
            <a:ext cx="9078595" cy="1133475"/>
          </a:xfrm>
          <a:custGeom>
            <a:avLst/>
            <a:gdLst/>
            <a:ahLst/>
            <a:cxnLst/>
            <a:rect l="l" t="t" r="r" b="b"/>
            <a:pathLst>
              <a:path w="9078595" h="1133475">
                <a:moveTo>
                  <a:pt x="0" y="1082721"/>
                </a:moveTo>
                <a:lnTo>
                  <a:pt x="74097" y="1087170"/>
                </a:lnTo>
                <a:lnTo>
                  <a:pt x="148338" y="1091588"/>
                </a:lnTo>
                <a:lnTo>
                  <a:pt x="222870" y="1095943"/>
                </a:lnTo>
                <a:lnTo>
                  <a:pt x="297835" y="1100204"/>
                </a:lnTo>
                <a:lnTo>
                  <a:pt x="373379" y="1104341"/>
                </a:lnTo>
                <a:lnTo>
                  <a:pt x="449647" y="1108322"/>
                </a:lnTo>
                <a:lnTo>
                  <a:pt x="526783" y="1112116"/>
                </a:lnTo>
                <a:lnTo>
                  <a:pt x="604932" y="1115692"/>
                </a:lnTo>
                <a:lnTo>
                  <a:pt x="684239" y="1119019"/>
                </a:lnTo>
                <a:lnTo>
                  <a:pt x="764848" y="1122064"/>
                </a:lnTo>
                <a:lnTo>
                  <a:pt x="846905" y="1124798"/>
                </a:lnTo>
                <a:lnTo>
                  <a:pt x="930554" y="1127190"/>
                </a:lnTo>
                <a:lnTo>
                  <a:pt x="1015939" y="1129207"/>
                </a:lnTo>
                <a:lnTo>
                  <a:pt x="1103206" y="1130818"/>
                </a:lnTo>
                <a:lnTo>
                  <a:pt x="1192499" y="1131994"/>
                </a:lnTo>
                <a:lnTo>
                  <a:pt x="1283964" y="1132701"/>
                </a:lnTo>
                <a:lnTo>
                  <a:pt x="1377743" y="1132910"/>
                </a:lnTo>
                <a:lnTo>
                  <a:pt x="1473984" y="1132589"/>
                </a:lnTo>
                <a:lnTo>
                  <a:pt x="1572829" y="1131707"/>
                </a:lnTo>
                <a:lnTo>
                  <a:pt x="1674425" y="1130232"/>
                </a:lnTo>
                <a:lnTo>
                  <a:pt x="1778609" y="1128426"/>
                </a:lnTo>
                <a:lnTo>
                  <a:pt x="1885076" y="1126533"/>
                </a:lnTo>
                <a:lnTo>
                  <a:pt x="1993764" y="1124494"/>
                </a:lnTo>
                <a:lnTo>
                  <a:pt x="2104609" y="1122252"/>
                </a:lnTo>
                <a:lnTo>
                  <a:pt x="2217550" y="1119749"/>
                </a:lnTo>
                <a:lnTo>
                  <a:pt x="2332524" y="1116926"/>
                </a:lnTo>
                <a:lnTo>
                  <a:pt x="2449469" y="1113726"/>
                </a:lnTo>
                <a:lnTo>
                  <a:pt x="2568322" y="1110091"/>
                </a:lnTo>
                <a:lnTo>
                  <a:pt x="2689021" y="1105964"/>
                </a:lnTo>
                <a:lnTo>
                  <a:pt x="2811503" y="1101286"/>
                </a:lnTo>
                <a:lnTo>
                  <a:pt x="2935707" y="1095999"/>
                </a:lnTo>
                <a:lnTo>
                  <a:pt x="3061569" y="1090045"/>
                </a:lnTo>
                <a:lnTo>
                  <a:pt x="3189028" y="1083367"/>
                </a:lnTo>
                <a:lnTo>
                  <a:pt x="3318021" y="1075907"/>
                </a:lnTo>
                <a:lnTo>
                  <a:pt x="3448486" y="1067606"/>
                </a:lnTo>
                <a:lnTo>
                  <a:pt x="3580359" y="1058408"/>
                </a:lnTo>
                <a:lnTo>
                  <a:pt x="3713580" y="1048253"/>
                </a:lnTo>
                <a:lnTo>
                  <a:pt x="3848085" y="1037085"/>
                </a:lnTo>
                <a:lnTo>
                  <a:pt x="3983812" y="1024844"/>
                </a:lnTo>
                <a:lnTo>
                  <a:pt x="4120699" y="1011474"/>
                </a:lnTo>
                <a:lnTo>
                  <a:pt x="4260922" y="996936"/>
                </a:lnTo>
                <a:lnTo>
                  <a:pt x="4406242" y="981268"/>
                </a:lnTo>
                <a:lnTo>
                  <a:pt x="4556025" y="964529"/>
                </a:lnTo>
                <a:lnTo>
                  <a:pt x="4709640" y="946776"/>
                </a:lnTo>
                <a:lnTo>
                  <a:pt x="4866455" y="928067"/>
                </a:lnTo>
                <a:lnTo>
                  <a:pt x="5025836" y="908460"/>
                </a:lnTo>
                <a:lnTo>
                  <a:pt x="5187152" y="888013"/>
                </a:lnTo>
                <a:lnTo>
                  <a:pt x="5349770" y="866784"/>
                </a:lnTo>
                <a:lnTo>
                  <a:pt x="5513059" y="844831"/>
                </a:lnTo>
                <a:lnTo>
                  <a:pt x="5676385" y="822211"/>
                </a:lnTo>
                <a:lnTo>
                  <a:pt x="5839117" y="798983"/>
                </a:lnTo>
                <a:lnTo>
                  <a:pt x="6000623" y="775203"/>
                </a:lnTo>
                <a:lnTo>
                  <a:pt x="6160269" y="750932"/>
                </a:lnTo>
                <a:lnTo>
                  <a:pt x="6317425" y="726225"/>
                </a:lnTo>
                <a:lnTo>
                  <a:pt x="6471457" y="701141"/>
                </a:lnTo>
                <a:lnTo>
                  <a:pt x="6621733" y="675738"/>
                </a:lnTo>
                <a:lnTo>
                  <a:pt x="6767621" y="650074"/>
                </a:lnTo>
                <a:lnTo>
                  <a:pt x="6908489" y="624206"/>
                </a:lnTo>
                <a:lnTo>
                  <a:pt x="7043705" y="598193"/>
                </a:lnTo>
                <a:lnTo>
                  <a:pt x="7172636" y="572092"/>
                </a:lnTo>
                <a:lnTo>
                  <a:pt x="7298305" y="545220"/>
                </a:lnTo>
                <a:lnTo>
                  <a:pt x="7423820" y="516973"/>
                </a:lnTo>
                <a:lnTo>
                  <a:pt x="7548731" y="487520"/>
                </a:lnTo>
                <a:lnTo>
                  <a:pt x="7672588" y="457032"/>
                </a:lnTo>
                <a:lnTo>
                  <a:pt x="7794942" y="425677"/>
                </a:lnTo>
                <a:lnTo>
                  <a:pt x="7915342" y="393625"/>
                </a:lnTo>
                <a:lnTo>
                  <a:pt x="8033340" y="361044"/>
                </a:lnTo>
                <a:lnTo>
                  <a:pt x="8148485" y="328105"/>
                </a:lnTo>
                <a:lnTo>
                  <a:pt x="8260329" y="294977"/>
                </a:lnTo>
                <a:lnTo>
                  <a:pt x="8368420" y="261828"/>
                </a:lnTo>
                <a:lnTo>
                  <a:pt x="8472310" y="228829"/>
                </a:lnTo>
                <a:lnTo>
                  <a:pt x="8571549" y="196148"/>
                </a:lnTo>
                <a:lnTo>
                  <a:pt x="8665687" y="163955"/>
                </a:lnTo>
                <a:lnTo>
                  <a:pt x="8754274" y="132418"/>
                </a:lnTo>
                <a:lnTo>
                  <a:pt x="8836862" y="101709"/>
                </a:lnTo>
                <a:lnTo>
                  <a:pt x="8912999" y="71994"/>
                </a:lnTo>
                <a:lnTo>
                  <a:pt x="8982237" y="43445"/>
                </a:lnTo>
                <a:lnTo>
                  <a:pt x="9044126" y="16230"/>
                </a:lnTo>
                <a:lnTo>
                  <a:pt x="9078271" y="0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5728" y="3486896"/>
            <a:ext cx="9078595" cy="871855"/>
          </a:xfrm>
          <a:custGeom>
            <a:avLst/>
            <a:gdLst/>
            <a:ahLst/>
            <a:cxnLst/>
            <a:rect l="l" t="t" r="r" b="b"/>
            <a:pathLst>
              <a:path w="9078595" h="871854">
                <a:moveTo>
                  <a:pt x="0" y="871362"/>
                </a:moveTo>
                <a:lnTo>
                  <a:pt x="39517" y="850427"/>
                </a:lnTo>
                <a:lnTo>
                  <a:pt x="79226" y="829494"/>
                </a:lnTo>
                <a:lnTo>
                  <a:pt x="119318" y="808565"/>
                </a:lnTo>
                <a:lnTo>
                  <a:pt x="159985" y="787643"/>
                </a:lnTo>
                <a:lnTo>
                  <a:pt x="201417" y="766730"/>
                </a:lnTo>
                <a:lnTo>
                  <a:pt x="243807" y="745829"/>
                </a:lnTo>
                <a:lnTo>
                  <a:pt x="287346" y="724941"/>
                </a:lnTo>
                <a:lnTo>
                  <a:pt x="332224" y="704070"/>
                </a:lnTo>
                <a:lnTo>
                  <a:pt x="378635" y="683217"/>
                </a:lnTo>
                <a:lnTo>
                  <a:pt x="426770" y="662384"/>
                </a:lnTo>
                <a:lnTo>
                  <a:pt x="476819" y="641574"/>
                </a:lnTo>
                <a:lnTo>
                  <a:pt x="528974" y="620789"/>
                </a:lnTo>
                <a:lnTo>
                  <a:pt x="583427" y="600032"/>
                </a:lnTo>
                <a:lnTo>
                  <a:pt x="640370" y="579305"/>
                </a:lnTo>
                <a:lnTo>
                  <a:pt x="699993" y="558609"/>
                </a:lnTo>
                <a:lnTo>
                  <a:pt x="762489" y="537948"/>
                </a:lnTo>
                <a:lnTo>
                  <a:pt x="828049" y="517323"/>
                </a:lnTo>
                <a:lnTo>
                  <a:pt x="896864" y="496737"/>
                </a:lnTo>
                <a:lnTo>
                  <a:pt x="969125" y="476193"/>
                </a:lnTo>
                <a:lnTo>
                  <a:pt x="1045025" y="455691"/>
                </a:lnTo>
                <a:lnTo>
                  <a:pt x="1124420" y="434762"/>
                </a:lnTo>
                <a:lnTo>
                  <a:pt x="1206976" y="413029"/>
                </a:lnTo>
                <a:lnTo>
                  <a:pt x="1292584" y="390639"/>
                </a:lnTo>
                <a:lnTo>
                  <a:pt x="1381138" y="367739"/>
                </a:lnTo>
                <a:lnTo>
                  <a:pt x="1472532" y="344477"/>
                </a:lnTo>
                <a:lnTo>
                  <a:pt x="1566657" y="320999"/>
                </a:lnTo>
                <a:lnTo>
                  <a:pt x="1663407" y="297452"/>
                </a:lnTo>
                <a:lnTo>
                  <a:pt x="1762675" y="273984"/>
                </a:lnTo>
                <a:lnTo>
                  <a:pt x="1864354" y="250740"/>
                </a:lnTo>
                <a:lnTo>
                  <a:pt x="1968336" y="227869"/>
                </a:lnTo>
                <a:lnTo>
                  <a:pt x="2074515" y="205517"/>
                </a:lnTo>
                <a:lnTo>
                  <a:pt x="2182783" y="183831"/>
                </a:lnTo>
                <a:lnTo>
                  <a:pt x="2293034" y="162958"/>
                </a:lnTo>
                <a:lnTo>
                  <a:pt x="2405160" y="143045"/>
                </a:lnTo>
                <a:lnTo>
                  <a:pt x="2519054" y="124239"/>
                </a:lnTo>
                <a:lnTo>
                  <a:pt x="2634610" y="106687"/>
                </a:lnTo>
                <a:lnTo>
                  <a:pt x="2751719" y="90536"/>
                </a:lnTo>
                <a:lnTo>
                  <a:pt x="2870276" y="75933"/>
                </a:lnTo>
                <a:lnTo>
                  <a:pt x="2990173" y="63025"/>
                </a:lnTo>
                <a:lnTo>
                  <a:pt x="3111303" y="51958"/>
                </a:lnTo>
                <a:lnTo>
                  <a:pt x="3234319" y="42339"/>
                </a:lnTo>
                <a:lnTo>
                  <a:pt x="3359831" y="33678"/>
                </a:lnTo>
                <a:lnTo>
                  <a:pt x="3487723" y="25986"/>
                </a:lnTo>
                <a:lnTo>
                  <a:pt x="3617880" y="19272"/>
                </a:lnTo>
                <a:lnTo>
                  <a:pt x="3750186" y="13543"/>
                </a:lnTo>
                <a:lnTo>
                  <a:pt x="3884525" y="8809"/>
                </a:lnTo>
                <a:lnTo>
                  <a:pt x="4020781" y="5079"/>
                </a:lnTo>
                <a:lnTo>
                  <a:pt x="4158839" y="2361"/>
                </a:lnTo>
                <a:lnTo>
                  <a:pt x="4298583" y="665"/>
                </a:lnTo>
                <a:lnTo>
                  <a:pt x="4439897" y="0"/>
                </a:lnTo>
                <a:lnTo>
                  <a:pt x="4582666" y="373"/>
                </a:lnTo>
                <a:lnTo>
                  <a:pt x="4726773" y="1794"/>
                </a:lnTo>
                <a:lnTo>
                  <a:pt x="4872103" y="4273"/>
                </a:lnTo>
                <a:lnTo>
                  <a:pt x="5018541" y="7817"/>
                </a:lnTo>
                <a:lnTo>
                  <a:pt x="5165970" y="12436"/>
                </a:lnTo>
                <a:lnTo>
                  <a:pt x="5314275" y="18138"/>
                </a:lnTo>
                <a:lnTo>
                  <a:pt x="5463340" y="24932"/>
                </a:lnTo>
                <a:lnTo>
                  <a:pt x="5613050" y="32828"/>
                </a:lnTo>
                <a:lnTo>
                  <a:pt x="5763288" y="41834"/>
                </a:lnTo>
                <a:lnTo>
                  <a:pt x="5913939" y="51958"/>
                </a:lnTo>
                <a:lnTo>
                  <a:pt x="6069565" y="64195"/>
                </a:lnTo>
                <a:lnTo>
                  <a:pt x="6233905" y="79317"/>
                </a:lnTo>
                <a:lnTo>
                  <a:pt x="6405612" y="97004"/>
                </a:lnTo>
                <a:lnTo>
                  <a:pt x="6583334" y="116936"/>
                </a:lnTo>
                <a:lnTo>
                  <a:pt x="6765724" y="138791"/>
                </a:lnTo>
                <a:lnTo>
                  <a:pt x="6951431" y="162249"/>
                </a:lnTo>
                <a:lnTo>
                  <a:pt x="7139106" y="186989"/>
                </a:lnTo>
                <a:lnTo>
                  <a:pt x="7327400" y="212692"/>
                </a:lnTo>
                <a:lnTo>
                  <a:pt x="7514964" y="239035"/>
                </a:lnTo>
                <a:lnTo>
                  <a:pt x="7700448" y="265699"/>
                </a:lnTo>
                <a:lnTo>
                  <a:pt x="7882503" y="292364"/>
                </a:lnTo>
                <a:lnTo>
                  <a:pt x="8059779" y="318707"/>
                </a:lnTo>
                <a:lnTo>
                  <a:pt x="8230929" y="344409"/>
                </a:lnTo>
                <a:lnTo>
                  <a:pt x="8394601" y="369150"/>
                </a:lnTo>
                <a:lnTo>
                  <a:pt x="8549447" y="392608"/>
                </a:lnTo>
                <a:lnTo>
                  <a:pt x="8694117" y="414463"/>
                </a:lnTo>
                <a:lnTo>
                  <a:pt x="8827262" y="434394"/>
                </a:lnTo>
                <a:lnTo>
                  <a:pt x="8947534" y="452082"/>
                </a:lnTo>
                <a:lnTo>
                  <a:pt x="9053582" y="467204"/>
                </a:lnTo>
                <a:lnTo>
                  <a:pt x="9078271" y="470543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3853" y="5640781"/>
            <a:ext cx="3004820" cy="1211580"/>
          </a:xfrm>
          <a:custGeom>
            <a:avLst/>
            <a:gdLst/>
            <a:ahLst/>
            <a:cxnLst/>
            <a:rect l="l" t="t" r="r" b="b"/>
            <a:pathLst>
              <a:path w="3004820" h="1211579">
                <a:moveTo>
                  <a:pt x="0" y="0"/>
                </a:moveTo>
                <a:lnTo>
                  <a:pt x="165473" y="75222"/>
                </a:lnTo>
                <a:lnTo>
                  <a:pt x="330718" y="150224"/>
                </a:lnTo>
                <a:lnTo>
                  <a:pt x="495505" y="224785"/>
                </a:lnTo>
                <a:lnTo>
                  <a:pt x="659604" y="298685"/>
                </a:lnTo>
                <a:lnTo>
                  <a:pt x="822786" y="371704"/>
                </a:lnTo>
                <a:lnTo>
                  <a:pt x="984822" y="443620"/>
                </a:lnTo>
                <a:lnTo>
                  <a:pt x="1145481" y="514214"/>
                </a:lnTo>
                <a:lnTo>
                  <a:pt x="1304536" y="583265"/>
                </a:lnTo>
                <a:lnTo>
                  <a:pt x="1461755" y="650553"/>
                </a:lnTo>
                <a:lnTo>
                  <a:pt x="1616910" y="715856"/>
                </a:lnTo>
                <a:lnTo>
                  <a:pt x="1769771" y="778956"/>
                </a:lnTo>
                <a:lnTo>
                  <a:pt x="1920109" y="839630"/>
                </a:lnTo>
                <a:lnTo>
                  <a:pt x="2067693" y="897659"/>
                </a:lnTo>
                <a:lnTo>
                  <a:pt x="2212296" y="952823"/>
                </a:lnTo>
                <a:lnTo>
                  <a:pt x="2353687" y="1004901"/>
                </a:lnTo>
                <a:lnTo>
                  <a:pt x="2491637" y="1053671"/>
                </a:lnTo>
                <a:lnTo>
                  <a:pt x="2625915" y="1098915"/>
                </a:lnTo>
                <a:lnTo>
                  <a:pt x="2756294" y="1140412"/>
                </a:lnTo>
                <a:lnTo>
                  <a:pt x="2882543" y="1177940"/>
                </a:lnTo>
                <a:lnTo>
                  <a:pt x="3004433" y="1211280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5728" y="5284470"/>
            <a:ext cx="9078595" cy="1467485"/>
          </a:xfrm>
          <a:custGeom>
            <a:avLst/>
            <a:gdLst/>
            <a:ahLst/>
            <a:cxnLst/>
            <a:rect l="l" t="t" r="r" b="b"/>
            <a:pathLst>
              <a:path w="9078595" h="1467484">
                <a:moveTo>
                  <a:pt x="0" y="0"/>
                </a:moveTo>
                <a:lnTo>
                  <a:pt x="42930" y="14997"/>
                </a:lnTo>
                <a:lnTo>
                  <a:pt x="86045" y="30029"/>
                </a:lnTo>
                <a:lnTo>
                  <a:pt x="129530" y="45127"/>
                </a:lnTo>
                <a:lnTo>
                  <a:pt x="173569" y="60326"/>
                </a:lnTo>
                <a:lnTo>
                  <a:pt x="218347" y="75658"/>
                </a:lnTo>
                <a:lnTo>
                  <a:pt x="264049" y="91158"/>
                </a:lnTo>
                <a:lnTo>
                  <a:pt x="310861" y="106858"/>
                </a:lnTo>
                <a:lnTo>
                  <a:pt x="358966" y="122792"/>
                </a:lnTo>
                <a:lnTo>
                  <a:pt x="408549" y="138994"/>
                </a:lnTo>
                <a:lnTo>
                  <a:pt x="459796" y="155497"/>
                </a:lnTo>
                <a:lnTo>
                  <a:pt x="512891" y="172334"/>
                </a:lnTo>
                <a:lnTo>
                  <a:pt x="568019" y="189539"/>
                </a:lnTo>
                <a:lnTo>
                  <a:pt x="625365" y="207145"/>
                </a:lnTo>
                <a:lnTo>
                  <a:pt x="685113" y="225187"/>
                </a:lnTo>
                <a:lnTo>
                  <a:pt x="747449" y="243696"/>
                </a:lnTo>
                <a:lnTo>
                  <a:pt x="812557" y="262707"/>
                </a:lnTo>
                <a:lnTo>
                  <a:pt x="880623" y="282253"/>
                </a:lnTo>
                <a:lnTo>
                  <a:pt x="951830" y="302368"/>
                </a:lnTo>
                <a:lnTo>
                  <a:pt x="1026365" y="323084"/>
                </a:lnTo>
                <a:lnTo>
                  <a:pt x="1104411" y="344436"/>
                </a:lnTo>
                <a:lnTo>
                  <a:pt x="1186211" y="366669"/>
                </a:lnTo>
                <a:lnTo>
                  <a:pt x="1271737" y="389952"/>
                </a:lnTo>
                <a:lnTo>
                  <a:pt x="1360767" y="414180"/>
                </a:lnTo>
                <a:lnTo>
                  <a:pt x="1453077" y="439246"/>
                </a:lnTo>
                <a:lnTo>
                  <a:pt x="1548444" y="465041"/>
                </a:lnTo>
                <a:lnTo>
                  <a:pt x="1646647" y="491461"/>
                </a:lnTo>
                <a:lnTo>
                  <a:pt x="1747463" y="518397"/>
                </a:lnTo>
                <a:lnTo>
                  <a:pt x="1850668" y="545743"/>
                </a:lnTo>
                <a:lnTo>
                  <a:pt x="1956040" y="573392"/>
                </a:lnTo>
                <a:lnTo>
                  <a:pt x="2063357" y="601237"/>
                </a:lnTo>
                <a:lnTo>
                  <a:pt x="2172396" y="629171"/>
                </a:lnTo>
                <a:lnTo>
                  <a:pt x="2282934" y="657087"/>
                </a:lnTo>
                <a:lnTo>
                  <a:pt x="2394749" y="684879"/>
                </a:lnTo>
                <a:lnTo>
                  <a:pt x="2507617" y="712439"/>
                </a:lnTo>
                <a:lnTo>
                  <a:pt x="2621316" y="739661"/>
                </a:lnTo>
                <a:lnTo>
                  <a:pt x="2735624" y="766437"/>
                </a:lnTo>
                <a:lnTo>
                  <a:pt x="2850318" y="792661"/>
                </a:lnTo>
                <a:lnTo>
                  <a:pt x="2965175" y="818227"/>
                </a:lnTo>
                <a:lnTo>
                  <a:pt x="3079972" y="843026"/>
                </a:lnTo>
                <a:lnTo>
                  <a:pt x="3194488" y="866952"/>
                </a:lnTo>
                <a:lnTo>
                  <a:pt x="3310250" y="890441"/>
                </a:lnTo>
                <a:lnTo>
                  <a:pt x="3428732" y="913965"/>
                </a:lnTo>
                <a:lnTo>
                  <a:pt x="3549627" y="937471"/>
                </a:lnTo>
                <a:lnTo>
                  <a:pt x="3672628" y="960907"/>
                </a:lnTo>
                <a:lnTo>
                  <a:pt x="3797428" y="984218"/>
                </a:lnTo>
                <a:lnTo>
                  <a:pt x="3923719" y="1007351"/>
                </a:lnTo>
                <a:lnTo>
                  <a:pt x="4051195" y="1030252"/>
                </a:lnTo>
                <a:lnTo>
                  <a:pt x="4179548" y="1052869"/>
                </a:lnTo>
                <a:lnTo>
                  <a:pt x="4308472" y="1075147"/>
                </a:lnTo>
                <a:lnTo>
                  <a:pt x="4437659" y="1097033"/>
                </a:lnTo>
                <a:lnTo>
                  <a:pt x="4566802" y="1118475"/>
                </a:lnTo>
                <a:lnTo>
                  <a:pt x="4695594" y="1139417"/>
                </a:lnTo>
                <a:lnTo>
                  <a:pt x="4823728" y="1159807"/>
                </a:lnTo>
                <a:lnTo>
                  <a:pt x="4950897" y="1179592"/>
                </a:lnTo>
                <a:lnTo>
                  <a:pt x="5076794" y="1198717"/>
                </a:lnTo>
                <a:lnTo>
                  <a:pt x="5201112" y="1217130"/>
                </a:lnTo>
                <a:lnTo>
                  <a:pt x="5323543" y="1234776"/>
                </a:lnTo>
                <a:lnTo>
                  <a:pt x="5443781" y="1251603"/>
                </a:lnTo>
                <a:lnTo>
                  <a:pt x="5561519" y="1267558"/>
                </a:lnTo>
                <a:lnTo>
                  <a:pt x="5676449" y="1282585"/>
                </a:lnTo>
                <a:lnTo>
                  <a:pt x="5790250" y="1296707"/>
                </a:lnTo>
                <a:lnTo>
                  <a:pt x="5904649" y="1310004"/>
                </a:lnTo>
                <a:lnTo>
                  <a:pt x="6019351" y="1322511"/>
                </a:lnTo>
                <a:lnTo>
                  <a:pt x="6134063" y="1334265"/>
                </a:lnTo>
                <a:lnTo>
                  <a:pt x="6248490" y="1345299"/>
                </a:lnTo>
                <a:lnTo>
                  <a:pt x="6362339" y="1355651"/>
                </a:lnTo>
                <a:lnTo>
                  <a:pt x="6475315" y="1365356"/>
                </a:lnTo>
                <a:lnTo>
                  <a:pt x="6587124" y="1374450"/>
                </a:lnTo>
                <a:lnTo>
                  <a:pt x="6697472" y="1382967"/>
                </a:lnTo>
                <a:lnTo>
                  <a:pt x="6806066" y="1390944"/>
                </a:lnTo>
                <a:lnTo>
                  <a:pt x="6912611" y="1398417"/>
                </a:lnTo>
                <a:lnTo>
                  <a:pt x="7016813" y="1405421"/>
                </a:lnTo>
                <a:lnTo>
                  <a:pt x="7118378" y="1411991"/>
                </a:lnTo>
                <a:lnTo>
                  <a:pt x="7217012" y="1418163"/>
                </a:lnTo>
                <a:lnTo>
                  <a:pt x="7312421" y="1423973"/>
                </a:lnTo>
                <a:lnTo>
                  <a:pt x="7404311" y="1429457"/>
                </a:lnTo>
                <a:lnTo>
                  <a:pt x="7492388" y="1434650"/>
                </a:lnTo>
                <a:lnTo>
                  <a:pt x="7576358" y="1439587"/>
                </a:lnTo>
                <a:lnTo>
                  <a:pt x="7655927" y="1444305"/>
                </a:lnTo>
                <a:lnTo>
                  <a:pt x="7730801" y="1448838"/>
                </a:lnTo>
                <a:lnTo>
                  <a:pt x="7800619" y="1452972"/>
                </a:lnTo>
                <a:lnTo>
                  <a:pt x="7865416" y="1456492"/>
                </a:lnTo>
                <a:lnTo>
                  <a:pt x="7925542" y="1459439"/>
                </a:lnTo>
                <a:lnTo>
                  <a:pt x="7981349" y="1461853"/>
                </a:lnTo>
                <a:lnTo>
                  <a:pt x="8033190" y="1463775"/>
                </a:lnTo>
                <a:lnTo>
                  <a:pt x="8081415" y="1465244"/>
                </a:lnTo>
                <a:lnTo>
                  <a:pt x="8126376" y="1466300"/>
                </a:lnTo>
                <a:lnTo>
                  <a:pt x="8168426" y="1466983"/>
                </a:lnTo>
                <a:lnTo>
                  <a:pt x="8207916" y="1467334"/>
                </a:lnTo>
                <a:lnTo>
                  <a:pt x="8245198" y="1467393"/>
                </a:lnTo>
                <a:lnTo>
                  <a:pt x="8280624" y="1467199"/>
                </a:lnTo>
                <a:lnTo>
                  <a:pt x="8347312" y="1466215"/>
                </a:lnTo>
                <a:lnTo>
                  <a:pt x="8410796" y="1464702"/>
                </a:lnTo>
                <a:lnTo>
                  <a:pt x="8473890" y="1462982"/>
                </a:lnTo>
                <a:lnTo>
                  <a:pt x="8506170" y="1462144"/>
                </a:lnTo>
                <a:lnTo>
                  <a:pt x="8539407" y="1461374"/>
                </a:lnTo>
                <a:lnTo>
                  <a:pt x="8573954" y="1460713"/>
                </a:lnTo>
                <a:lnTo>
                  <a:pt x="8608787" y="1460032"/>
                </a:lnTo>
                <a:lnTo>
                  <a:pt x="8675585" y="1458170"/>
                </a:lnTo>
                <a:lnTo>
                  <a:pt x="8738899" y="1455703"/>
                </a:lnTo>
                <a:lnTo>
                  <a:pt x="8799138" y="1452701"/>
                </a:lnTo>
                <a:lnTo>
                  <a:pt x="8856712" y="1449236"/>
                </a:lnTo>
                <a:lnTo>
                  <a:pt x="8912031" y="1445380"/>
                </a:lnTo>
                <a:lnTo>
                  <a:pt x="8965505" y="1441203"/>
                </a:lnTo>
                <a:lnTo>
                  <a:pt x="9017545" y="1436777"/>
                </a:lnTo>
                <a:lnTo>
                  <a:pt x="9068559" y="1432174"/>
                </a:lnTo>
                <a:lnTo>
                  <a:pt x="9078271" y="1431271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215133" y="5137581"/>
            <a:ext cx="6929120" cy="1714500"/>
          </a:xfrm>
          <a:custGeom>
            <a:avLst/>
            <a:gdLst/>
            <a:ahLst/>
            <a:cxnLst/>
            <a:rect l="l" t="t" r="r" b="b"/>
            <a:pathLst>
              <a:path w="6929120" h="1714500">
                <a:moveTo>
                  <a:pt x="0" y="1714480"/>
                </a:moveTo>
                <a:lnTo>
                  <a:pt x="48751" y="1659572"/>
                </a:lnTo>
                <a:lnTo>
                  <a:pt x="97859" y="1604752"/>
                </a:lnTo>
                <a:lnTo>
                  <a:pt x="147680" y="1550111"/>
                </a:lnTo>
                <a:lnTo>
                  <a:pt x="198571" y="1495737"/>
                </a:lnTo>
                <a:lnTo>
                  <a:pt x="250888" y="1441719"/>
                </a:lnTo>
                <a:lnTo>
                  <a:pt x="304988" y="1388146"/>
                </a:lnTo>
                <a:lnTo>
                  <a:pt x="332819" y="1361555"/>
                </a:lnTo>
                <a:lnTo>
                  <a:pt x="361229" y="1335109"/>
                </a:lnTo>
                <a:lnTo>
                  <a:pt x="390263" y="1308818"/>
                </a:lnTo>
                <a:lnTo>
                  <a:pt x="419965" y="1282695"/>
                </a:lnTo>
                <a:lnTo>
                  <a:pt x="450381" y="1256750"/>
                </a:lnTo>
                <a:lnTo>
                  <a:pt x="481555" y="1230995"/>
                </a:lnTo>
                <a:lnTo>
                  <a:pt x="513531" y="1205440"/>
                </a:lnTo>
                <a:lnTo>
                  <a:pt x="546354" y="1180097"/>
                </a:lnTo>
                <a:lnTo>
                  <a:pt x="580218" y="1154766"/>
                </a:lnTo>
                <a:lnTo>
                  <a:pt x="615258" y="1129281"/>
                </a:lnTo>
                <a:lnTo>
                  <a:pt x="651371" y="1103695"/>
                </a:lnTo>
                <a:lnTo>
                  <a:pt x="688454" y="1078062"/>
                </a:lnTo>
                <a:lnTo>
                  <a:pt x="726406" y="1052434"/>
                </a:lnTo>
                <a:lnTo>
                  <a:pt x="765123" y="1026866"/>
                </a:lnTo>
                <a:lnTo>
                  <a:pt x="804502" y="1001411"/>
                </a:lnTo>
                <a:lnTo>
                  <a:pt x="844442" y="976122"/>
                </a:lnTo>
                <a:lnTo>
                  <a:pt x="884839" y="951053"/>
                </a:lnTo>
                <a:lnTo>
                  <a:pt x="925591" y="926257"/>
                </a:lnTo>
                <a:lnTo>
                  <a:pt x="966596" y="901787"/>
                </a:lnTo>
                <a:lnTo>
                  <a:pt x="1007751" y="877698"/>
                </a:lnTo>
                <a:lnTo>
                  <a:pt x="1048952" y="854042"/>
                </a:lnTo>
                <a:lnTo>
                  <a:pt x="1090099" y="830873"/>
                </a:lnTo>
                <a:lnTo>
                  <a:pt x="1131087" y="808245"/>
                </a:lnTo>
                <a:lnTo>
                  <a:pt x="1171815" y="786210"/>
                </a:lnTo>
                <a:lnTo>
                  <a:pt x="1212180" y="764823"/>
                </a:lnTo>
                <a:lnTo>
                  <a:pt x="1252079" y="744136"/>
                </a:lnTo>
                <a:lnTo>
                  <a:pt x="1291410" y="724203"/>
                </a:lnTo>
                <a:lnTo>
                  <a:pt x="1330070" y="705078"/>
                </a:lnTo>
                <a:lnTo>
                  <a:pt x="1367655" y="686881"/>
                </a:lnTo>
                <a:lnTo>
                  <a:pt x="1403966" y="669643"/>
                </a:lnTo>
                <a:lnTo>
                  <a:pt x="1439213" y="653284"/>
                </a:lnTo>
                <a:lnTo>
                  <a:pt x="1507353" y="622880"/>
                </a:lnTo>
                <a:lnTo>
                  <a:pt x="1573745" y="595031"/>
                </a:lnTo>
                <a:lnTo>
                  <a:pt x="1640063" y="569095"/>
                </a:lnTo>
                <a:lnTo>
                  <a:pt x="1707979" y="544431"/>
                </a:lnTo>
                <a:lnTo>
                  <a:pt x="1779166" y="520398"/>
                </a:lnTo>
                <a:lnTo>
                  <a:pt x="1816509" y="508418"/>
                </a:lnTo>
                <a:lnTo>
                  <a:pt x="1855297" y="496356"/>
                </a:lnTo>
                <a:lnTo>
                  <a:pt x="1895739" y="484131"/>
                </a:lnTo>
                <a:lnTo>
                  <a:pt x="1938044" y="471663"/>
                </a:lnTo>
                <a:lnTo>
                  <a:pt x="1982421" y="458873"/>
                </a:lnTo>
                <a:lnTo>
                  <a:pt x="2029079" y="445679"/>
                </a:lnTo>
                <a:lnTo>
                  <a:pt x="2078228" y="432003"/>
                </a:lnTo>
                <a:lnTo>
                  <a:pt x="2130698" y="417772"/>
                </a:lnTo>
                <a:lnTo>
                  <a:pt x="2186898" y="403058"/>
                </a:lnTo>
                <a:lnTo>
                  <a:pt x="2246399" y="387943"/>
                </a:lnTo>
                <a:lnTo>
                  <a:pt x="2308775" y="372505"/>
                </a:lnTo>
                <a:lnTo>
                  <a:pt x="2373598" y="356825"/>
                </a:lnTo>
                <a:lnTo>
                  <a:pt x="2440440" y="340983"/>
                </a:lnTo>
                <a:lnTo>
                  <a:pt x="2508873" y="325058"/>
                </a:lnTo>
                <a:lnTo>
                  <a:pt x="2578471" y="309130"/>
                </a:lnTo>
                <a:lnTo>
                  <a:pt x="2648806" y="293280"/>
                </a:lnTo>
                <a:lnTo>
                  <a:pt x="2719451" y="277587"/>
                </a:lnTo>
                <a:lnTo>
                  <a:pt x="2789977" y="262131"/>
                </a:lnTo>
                <a:lnTo>
                  <a:pt x="2859957" y="246992"/>
                </a:lnTo>
                <a:lnTo>
                  <a:pt x="2928965" y="232251"/>
                </a:lnTo>
                <a:lnTo>
                  <a:pt x="2996572" y="217986"/>
                </a:lnTo>
                <a:lnTo>
                  <a:pt x="3062351" y="204278"/>
                </a:lnTo>
                <a:lnTo>
                  <a:pt x="3125874" y="191207"/>
                </a:lnTo>
                <a:lnTo>
                  <a:pt x="3186714" y="178852"/>
                </a:lnTo>
                <a:lnTo>
                  <a:pt x="3244444" y="167295"/>
                </a:lnTo>
                <a:lnTo>
                  <a:pt x="3298636" y="156613"/>
                </a:lnTo>
                <a:lnTo>
                  <a:pt x="3348863" y="146888"/>
                </a:lnTo>
                <a:lnTo>
                  <a:pt x="3394992" y="138151"/>
                </a:lnTo>
                <a:lnTo>
                  <a:pt x="3437432" y="130298"/>
                </a:lnTo>
                <a:lnTo>
                  <a:pt x="3476560" y="123261"/>
                </a:lnTo>
                <a:lnTo>
                  <a:pt x="3546395" y="111372"/>
                </a:lnTo>
                <a:lnTo>
                  <a:pt x="3607529" y="101947"/>
                </a:lnTo>
                <a:lnTo>
                  <a:pt x="3662990" y="94453"/>
                </a:lnTo>
                <a:lnTo>
                  <a:pt x="3715808" y="88353"/>
                </a:lnTo>
                <a:lnTo>
                  <a:pt x="3769014" y="83114"/>
                </a:lnTo>
                <a:lnTo>
                  <a:pt x="3825636" y="78201"/>
                </a:lnTo>
                <a:lnTo>
                  <a:pt x="3888705" y="73078"/>
                </a:lnTo>
                <a:lnTo>
                  <a:pt x="3923604" y="70270"/>
                </a:lnTo>
                <a:lnTo>
                  <a:pt x="3961251" y="67210"/>
                </a:lnTo>
                <a:lnTo>
                  <a:pt x="4002024" y="63830"/>
                </a:lnTo>
                <a:lnTo>
                  <a:pt x="4045663" y="60255"/>
                </a:lnTo>
                <a:lnTo>
                  <a:pt x="4091547" y="56662"/>
                </a:lnTo>
                <a:lnTo>
                  <a:pt x="4139452" y="53066"/>
                </a:lnTo>
                <a:lnTo>
                  <a:pt x="4189154" y="49480"/>
                </a:lnTo>
                <a:lnTo>
                  <a:pt x="4240432" y="45917"/>
                </a:lnTo>
                <a:lnTo>
                  <a:pt x="4293062" y="42391"/>
                </a:lnTo>
                <a:lnTo>
                  <a:pt x="4346821" y="38915"/>
                </a:lnTo>
                <a:lnTo>
                  <a:pt x="4401486" y="35502"/>
                </a:lnTo>
                <a:lnTo>
                  <a:pt x="4456834" y="32166"/>
                </a:lnTo>
                <a:lnTo>
                  <a:pt x="4512643" y="28921"/>
                </a:lnTo>
                <a:lnTo>
                  <a:pt x="4568688" y="25779"/>
                </a:lnTo>
                <a:lnTo>
                  <a:pt x="4624748" y="22755"/>
                </a:lnTo>
                <a:lnTo>
                  <a:pt x="4680599" y="19862"/>
                </a:lnTo>
                <a:lnTo>
                  <a:pt x="4736018" y="17112"/>
                </a:lnTo>
                <a:lnTo>
                  <a:pt x="4790783" y="14520"/>
                </a:lnTo>
                <a:lnTo>
                  <a:pt x="4844670" y="12099"/>
                </a:lnTo>
                <a:lnTo>
                  <a:pt x="4897456" y="9863"/>
                </a:lnTo>
                <a:lnTo>
                  <a:pt x="4948918" y="7824"/>
                </a:lnTo>
                <a:lnTo>
                  <a:pt x="4998833" y="5997"/>
                </a:lnTo>
                <a:lnTo>
                  <a:pt x="5046980" y="4394"/>
                </a:lnTo>
                <a:lnTo>
                  <a:pt x="5095696" y="3053"/>
                </a:lnTo>
                <a:lnTo>
                  <a:pt x="5147061" y="1987"/>
                </a:lnTo>
                <a:lnTo>
                  <a:pt x="5200520" y="1173"/>
                </a:lnTo>
                <a:lnTo>
                  <a:pt x="5255515" y="590"/>
                </a:lnTo>
                <a:lnTo>
                  <a:pt x="5311489" y="215"/>
                </a:lnTo>
                <a:lnTo>
                  <a:pt x="5367886" y="26"/>
                </a:lnTo>
                <a:lnTo>
                  <a:pt x="5424149" y="0"/>
                </a:lnTo>
                <a:lnTo>
                  <a:pt x="5479722" y="115"/>
                </a:lnTo>
                <a:lnTo>
                  <a:pt x="5534048" y="349"/>
                </a:lnTo>
                <a:lnTo>
                  <a:pt x="5586571" y="679"/>
                </a:lnTo>
                <a:lnTo>
                  <a:pt x="5636733" y="1084"/>
                </a:lnTo>
                <a:lnTo>
                  <a:pt x="5683978" y="1541"/>
                </a:lnTo>
                <a:lnTo>
                  <a:pt x="5727750" y="2028"/>
                </a:lnTo>
                <a:lnTo>
                  <a:pt x="5767491" y="2522"/>
                </a:lnTo>
                <a:lnTo>
                  <a:pt x="5832656" y="3443"/>
                </a:lnTo>
                <a:lnTo>
                  <a:pt x="5875021" y="4127"/>
                </a:lnTo>
                <a:lnTo>
                  <a:pt x="5890133" y="4394"/>
                </a:lnTo>
                <a:lnTo>
                  <a:pt x="6495796" y="4394"/>
                </a:lnTo>
                <a:lnTo>
                  <a:pt x="6545803" y="5858"/>
                </a:lnTo>
                <a:lnTo>
                  <a:pt x="6594623" y="7815"/>
                </a:lnTo>
                <a:lnTo>
                  <a:pt x="6641897" y="10156"/>
                </a:lnTo>
                <a:lnTo>
                  <a:pt x="6687269" y="12772"/>
                </a:lnTo>
                <a:lnTo>
                  <a:pt x="6730380" y="15554"/>
                </a:lnTo>
                <a:lnTo>
                  <a:pt x="6770874" y="18394"/>
                </a:lnTo>
                <a:lnTo>
                  <a:pt x="6825926" y="22521"/>
                </a:lnTo>
                <a:lnTo>
                  <a:pt x="6858313" y="25027"/>
                </a:lnTo>
                <a:lnTo>
                  <a:pt x="6873078" y="26165"/>
                </a:lnTo>
                <a:lnTo>
                  <a:pt x="6886832" y="27208"/>
                </a:lnTo>
                <a:lnTo>
                  <a:pt x="6899529" y="28143"/>
                </a:lnTo>
                <a:lnTo>
                  <a:pt x="6919115" y="29588"/>
                </a:lnTo>
                <a:lnTo>
                  <a:pt x="6928865" y="30326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177158" y="2750057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055" y="0"/>
                </a:moveTo>
                <a:lnTo>
                  <a:pt x="3937" y="402970"/>
                </a:lnTo>
                <a:lnTo>
                  <a:pt x="0" y="1202181"/>
                </a:lnTo>
                <a:lnTo>
                  <a:pt x="700532" y="1606677"/>
                </a:lnTo>
                <a:lnTo>
                  <a:pt x="1390777" y="1203705"/>
                </a:lnTo>
                <a:lnTo>
                  <a:pt x="1394587" y="404367"/>
                </a:lnTo>
                <a:lnTo>
                  <a:pt x="6940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177158" y="2750057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0"/>
                </a:moveTo>
                <a:lnTo>
                  <a:pt x="694055" y="0"/>
                </a:lnTo>
                <a:lnTo>
                  <a:pt x="1394587" y="404367"/>
                </a:lnTo>
                <a:lnTo>
                  <a:pt x="1390777" y="1203705"/>
                </a:lnTo>
                <a:lnTo>
                  <a:pt x="700532" y="1606677"/>
                </a:lnTo>
                <a:lnTo>
                  <a:pt x="0" y="1202181"/>
                </a:lnTo>
                <a:lnTo>
                  <a:pt x="3937" y="40297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901059" y="4016883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1"/>
                </a:moveTo>
                <a:lnTo>
                  <a:pt x="694054" y="0"/>
                </a:lnTo>
                <a:lnTo>
                  <a:pt x="1394587" y="404368"/>
                </a:lnTo>
                <a:lnTo>
                  <a:pt x="1390777" y="1203706"/>
                </a:lnTo>
                <a:lnTo>
                  <a:pt x="700531" y="1606651"/>
                </a:lnTo>
                <a:lnTo>
                  <a:pt x="0" y="1202182"/>
                </a:lnTo>
                <a:lnTo>
                  <a:pt x="3937" y="40297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910584" y="1483233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054" y="0"/>
                </a:moveTo>
                <a:lnTo>
                  <a:pt x="3937" y="402970"/>
                </a:lnTo>
                <a:lnTo>
                  <a:pt x="0" y="1202181"/>
                </a:lnTo>
                <a:lnTo>
                  <a:pt x="700531" y="1606677"/>
                </a:lnTo>
                <a:lnTo>
                  <a:pt x="1390777" y="1203705"/>
                </a:lnTo>
                <a:lnTo>
                  <a:pt x="1394587" y="404367"/>
                </a:lnTo>
                <a:lnTo>
                  <a:pt x="69405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910584" y="1483233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0"/>
                </a:moveTo>
                <a:lnTo>
                  <a:pt x="694054" y="0"/>
                </a:lnTo>
                <a:lnTo>
                  <a:pt x="1394587" y="404367"/>
                </a:lnTo>
                <a:lnTo>
                  <a:pt x="1390777" y="1203705"/>
                </a:lnTo>
                <a:lnTo>
                  <a:pt x="700531" y="1606677"/>
                </a:lnTo>
                <a:lnTo>
                  <a:pt x="0" y="1202181"/>
                </a:lnTo>
                <a:lnTo>
                  <a:pt x="3937" y="40297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158108" y="216408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055" y="0"/>
                </a:moveTo>
                <a:lnTo>
                  <a:pt x="3937" y="402971"/>
                </a:lnTo>
                <a:lnTo>
                  <a:pt x="0" y="1202182"/>
                </a:lnTo>
                <a:lnTo>
                  <a:pt x="700532" y="1606677"/>
                </a:lnTo>
                <a:lnTo>
                  <a:pt x="1390777" y="1203706"/>
                </a:lnTo>
                <a:lnTo>
                  <a:pt x="1394587" y="404368"/>
                </a:lnTo>
                <a:lnTo>
                  <a:pt x="6940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158108" y="216408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1"/>
                </a:moveTo>
                <a:lnTo>
                  <a:pt x="694055" y="0"/>
                </a:lnTo>
                <a:lnTo>
                  <a:pt x="1394587" y="404368"/>
                </a:lnTo>
                <a:lnTo>
                  <a:pt x="1390777" y="1203706"/>
                </a:lnTo>
                <a:lnTo>
                  <a:pt x="700532" y="1606677"/>
                </a:lnTo>
                <a:lnTo>
                  <a:pt x="0" y="1202182"/>
                </a:lnTo>
                <a:lnTo>
                  <a:pt x="3937" y="40297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644009" y="5274183"/>
            <a:ext cx="1395095" cy="1584325"/>
          </a:xfrm>
          <a:custGeom>
            <a:avLst/>
            <a:gdLst/>
            <a:ahLst/>
            <a:cxnLst/>
            <a:rect l="l" t="t" r="r" b="b"/>
            <a:pathLst>
              <a:path w="1395095" h="1584325">
                <a:moveTo>
                  <a:pt x="694054" y="0"/>
                </a:moveTo>
                <a:lnTo>
                  <a:pt x="3937" y="402958"/>
                </a:lnTo>
                <a:lnTo>
                  <a:pt x="0" y="1202220"/>
                </a:lnTo>
                <a:lnTo>
                  <a:pt x="660966" y="1583815"/>
                </a:lnTo>
                <a:lnTo>
                  <a:pt x="739656" y="1583815"/>
                </a:lnTo>
                <a:lnTo>
                  <a:pt x="1390777" y="1203667"/>
                </a:lnTo>
                <a:lnTo>
                  <a:pt x="1394587" y="404406"/>
                </a:lnTo>
                <a:lnTo>
                  <a:pt x="69405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647946" y="5274183"/>
            <a:ext cx="1390650" cy="1584325"/>
          </a:xfrm>
          <a:custGeom>
            <a:avLst/>
            <a:gdLst/>
            <a:ahLst/>
            <a:cxnLst/>
            <a:rect l="l" t="t" r="r" b="b"/>
            <a:pathLst>
              <a:path w="1390650" h="1584325">
                <a:moveTo>
                  <a:pt x="0" y="402958"/>
                </a:moveTo>
                <a:lnTo>
                  <a:pt x="690117" y="0"/>
                </a:lnTo>
                <a:lnTo>
                  <a:pt x="1390650" y="404406"/>
                </a:lnTo>
                <a:lnTo>
                  <a:pt x="1386839" y="1203667"/>
                </a:lnTo>
                <a:lnTo>
                  <a:pt x="735719" y="158381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644009" y="5677141"/>
            <a:ext cx="661035" cy="1181100"/>
          </a:xfrm>
          <a:custGeom>
            <a:avLst/>
            <a:gdLst/>
            <a:ahLst/>
            <a:cxnLst/>
            <a:rect l="l" t="t" r="r" b="b"/>
            <a:pathLst>
              <a:path w="661035" h="1181100">
                <a:moveTo>
                  <a:pt x="660966" y="1180857"/>
                </a:moveTo>
                <a:lnTo>
                  <a:pt x="0" y="799261"/>
                </a:lnTo>
                <a:lnTo>
                  <a:pt x="393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4214" y="4007358"/>
            <a:ext cx="802005" cy="1607185"/>
          </a:xfrm>
          <a:custGeom>
            <a:avLst/>
            <a:gdLst/>
            <a:ahLst/>
            <a:cxnLst/>
            <a:rect l="l" t="t" r="r" b="b"/>
            <a:pathLst>
              <a:path w="802005" h="1607185">
                <a:moveTo>
                  <a:pt x="101349" y="0"/>
                </a:moveTo>
                <a:lnTo>
                  <a:pt x="0" y="62865"/>
                </a:lnTo>
                <a:lnTo>
                  <a:pt x="3425" y="1545971"/>
                </a:lnTo>
                <a:lnTo>
                  <a:pt x="107750" y="1606651"/>
                </a:lnTo>
                <a:lnTo>
                  <a:pt x="797982" y="1203706"/>
                </a:lnTo>
                <a:lnTo>
                  <a:pt x="801869" y="404368"/>
                </a:lnTo>
                <a:lnTo>
                  <a:pt x="10134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4214" y="4007358"/>
            <a:ext cx="802005" cy="1607185"/>
          </a:xfrm>
          <a:custGeom>
            <a:avLst/>
            <a:gdLst/>
            <a:ahLst/>
            <a:cxnLst/>
            <a:rect l="l" t="t" r="r" b="b"/>
            <a:pathLst>
              <a:path w="802005" h="1607185">
                <a:moveTo>
                  <a:pt x="0" y="62865"/>
                </a:moveTo>
                <a:lnTo>
                  <a:pt x="101349" y="0"/>
                </a:lnTo>
                <a:lnTo>
                  <a:pt x="801869" y="404368"/>
                </a:lnTo>
                <a:lnTo>
                  <a:pt x="797982" y="1203706"/>
                </a:lnTo>
                <a:lnTo>
                  <a:pt x="107750" y="1606651"/>
                </a:lnTo>
                <a:lnTo>
                  <a:pt x="3425" y="1545971"/>
                </a:lnTo>
                <a:lnTo>
                  <a:pt x="0" y="6286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09245" y="5293233"/>
            <a:ext cx="1391285" cy="1565275"/>
          </a:xfrm>
          <a:custGeom>
            <a:avLst/>
            <a:gdLst/>
            <a:ahLst/>
            <a:cxnLst/>
            <a:rect l="l" t="t" r="r" b="b"/>
            <a:pathLst>
              <a:path w="1391285" h="1565275">
                <a:moveTo>
                  <a:pt x="0" y="402958"/>
                </a:moveTo>
                <a:lnTo>
                  <a:pt x="690219" y="0"/>
                </a:lnTo>
                <a:lnTo>
                  <a:pt x="1390700" y="404406"/>
                </a:lnTo>
                <a:lnTo>
                  <a:pt x="1386890" y="1203667"/>
                </a:lnTo>
                <a:lnTo>
                  <a:pt x="768376" y="156476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05359" y="5696191"/>
            <a:ext cx="628015" cy="1162050"/>
          </a:xfrm>
          <a:custGeom>
            <a:avLst/>
            <a:gdLst/>
            <a:ahLst/>
            <a:cxnLst/>
            <a:rect l="l" t="t" r="r" b="b"/>
            <a:pathLst>
              <a:path w="628015" h="1162050">
                <a:moveTo>
                  <a:pt x="627946" y="1161807"/>
                </a:moveTo>
                <a:lnTo>
                  <a:pt x="0" y="799261"/>
                </a:lnTo>
                <a:lnTo>
                  <a:pt x="3886" y="0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33934" y="2740532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118" y="0"/>
                </a:moveTo>
                <a:lnTo>
                  <a:pt x="3886" y="402970"/>
                </a:lnTo>
                <a:lnTo>
                  <a:pt x="0" y="1202181"/>
                </a:lnTo>
                <a:lnTo>
                  <a:pt x="700506" y="1606677"/>
                </a:lnTo>
                <a:lnTo>
                  <a:pt x="1390777" y="1203705"/>
                </a:lnTo>
                <a:lnTo>
                  <a:pt x="1394586" y="404367"/>
                </a:lnTo>
                <a:lnTo>
                  <a:pt x="6941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33934" y="2740532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886" y="402970"/>
                </a:moveTo>
                <a:lnTo>
                  <a:pt x="694118" y="0"/>
                </a:lnTo>
                <a:lnTo>
                  <a:pt x="1394586" y="404367"/>
                </a:lnTo>
                <a:lnTo>
                  <a:pt x="1390777" y="1203705"/>
                </a:lnTo>
                <a:lnTo>
                  <a:pt x="700506" y="1606677"/>
                </a:lnTo>
                <a:lnTo>
                  <a:pt x="0" y="1202181"/>
                </a:lnTo>
                <a:lnTo>
                  <a:pt x="3886" y="40297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957833" y="4016883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886" y="402971"/>
                </a:moveTo>
                <a:lnTo>
                  <a:pt x="694054" y="0"/>
                </a:lnTo>
                <a:lnTo>
                  <a:pt x="1394586" y="404368"/>
                </a:lnTo>
                <a:lnTo>
                  <a:pt x="1390777" y="1203706"/>
                </a:lnTo>
                <a:lnTo>
                  <a:pt x="700532" y="1606651"/>
                </a:lnTo>
                <a:lnTo>
                  <a:pt x="0" y="1202182"/>
                </a:lnTo>
                <a:lnTo>
                  <a:pt x="3886" y="40297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695195" y="5302758"/>
            <a:ext cx="1390650" cy="1555750"/>
          </a:xfrm>
          <a:custGeom>
            <a:avLst/>
            <a:gdLst/>
            <a:ahLst/>
            <a:cxnLst/>
            <a:rect l="l" t="t" r="r" b="b"/>
            <a:pathLst>
              <a:path w="1390650" h="1555750">
                <a:moveTo>
                  <a:pt x="0" y="402958"/>
                </a:moveTo>
                <a:lnTo>
                  <a:pt x="690118" y="0"/>
                </a:lnTo>
                <a:lnTo>
                  <a:pt x="1390650" y="404406"/>
                </a:lnTo>
                <a:lnTo>
                  <a:pt x="1386840" y="1203667"/>
                </a:lnTo>
                <a:lnTo>
                  <a:pt x="784663" y="155524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691258" y="5705716"/>
            <a:ext cx="611505" cy="1152525"/>
          </a:xfrm>
          <a:custGeom>
            <a:avLst/>
            <a:gdLst/>
            <a:ahLst/>
            <a:cxnLst/>
            <a:rect l="l" t="t" r="r" b="b"/>
            <a:pathLst>
              <a:path w="611505" h="1152525">
                <a:moveTo>
                  <a:pt x="611471" y="1152282"/>
                </a:moveTo>
                <a:lnTo>
                  <a:pt x="0" y="799261"/>
                </a:lnTo>
                <a:lnTo>
                  <a:pt x="393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710308" y="2750057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055" y="0"/>
                </a:moveTo>
                <a:lnTo>
                  <a:pt x="3937" y="402970"/>
                </a:lnTo>
                <a:lnTo>
                  <a:pt x="0" y="1202181"/>
                </a:lnTo>
                <a:lnTo>
                  <a:pt x="700532" y="1606677"/>
                </a:lnTo>
                <a:lnTo>
                  <a:pt x="1390777" y="1203705"/>
                </a:lnTo>
                <a:lnTo>
                  <a:pt x="1394587" y="404367"/>
                </a:lnTo>
                <a:lnTo>
                  <a:pt x="6940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710308" y="2750057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0"/>
                </a:moveTo>
                <a:lnTo>
                  <a:pt x="694055" y="0"/>
                </a:lnTo>
                <a:lnTo>
                  <a:pt x="1394587" y="404367"/>
                </a:lnTo>
                <a:lnTo>
                  <a:pt x="1390777" y="1203705"/>
                </a:lnTo>
                <a:lnTo>
                  <a:pt x="700532" y="1606677"/>
                </a:lnTo>
                <a:lnTo>
                  <a:pt x="0" y="1202181"/>
                </a:lnTo>
                <a:lnTo>
                  <a:pt x="3937" y="40297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976883" y="1454658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886" y="402970"/>
                </a:moveTo>
                <a:lnTo>
                  <a:pt x="694054" y="0"/>
                </a:lnTo>
                <a:lnTo>
                  <a:pt x="1394586" y="404367"/>
                </a:lnTo>
                <a:lnTo>
                  <a:pt x="1390777" y="1203705"/>
                </a:lnTo>
                <a:lnTo>
                  <a:pt x="700532" y="1606677"/>
                </a:lnTo>
                <a:lnTo>
                  <a:pt x="0" y="1202181"/>
                </a:lnTo>
                <a:lnTo>
                  <a:pt x="3886" y="40297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987158" y="4035933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055" y="0"/>
                </a:moveTo>
                <a:lnTo>
                  <a:pt x="3937" y="402971"/>
                </a:lnTo>
                <a:lnTo>
                  <a:pt x="0" y="1202182"/>
                </a:lnTo>
                <a:lnTo>
                  <a:pt x="700532" y="1606651"/>
                </a:lnTo>
                <a:lnTo>
                  <a:pt x="1390777" y="1203706"/>
                </a:lnTo>
                <a:lnTo>
                  <a:pt x="1394587" y="404368"/>
                </a:lnTo>
                <a:lnTo>
                  <a:pt x="6940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987158" y="4035933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1"/>
                </a:moveTo>
                <a:lnTo>
                  <a:pt x="694055" y="0"/>
                </a:lnTo>
                <a:lnTo>
                  <a:pt x="1394587" y="404368"/>
                </a:lnTo>
                <a:lnTo>
                  <a:pt x="1390777" y="1203706"/>
                </a:lnTo>
                <a:lnTo>
                  <a:pt x="700532" y="1606651"/>
                </a:lnTo>
                <a:lnTo>
                  <a:pt x="0" y="1202182"/>
                </a:lnTo>
                <a:lnTo>
                  <a:pt x="3937" y="40297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7734045" y="5312283"/>
            <a:ext cx="1390650" cy="1546225"/>
          </a:xfrm>
          <a:custGeom>
            <a:avLst/>
            <a:gdLst/>
            <a:ahLst/>
            <a:cxnLst/>
            <a:rect l="l" t="t" r="r" b="b"/>
            <a:pathLst>
              <a:path w="1390650" h="1546225">
                <a:moveTo>
                  <a:pt x="0" y="402958"/>
                </a:moveTo>
                <a:lnTo>
                  <a:pt x="690118" y="0"/>
                </a:lnTo>
                <a:lnTo>
                  <a:pt x="1390650" y="404406"/>
                </a:lnTo>
                <a:lnTo>
                  <a:pt x="1386839" y="1203667"/>
                </a:lnTo>
                <a:lnTo>
                  <a:pt x="800977" y="154571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7730108" y="5715241"/>
            <a:ext cx="594995" cy="1143000"/>
          </a:xfrm>
          <a:custGeom>
            <a:avLst/>
            <a:gdLst/>
            <a:ahLst/>
            <a:cxnLst/>
            <a:rect l="l" t="t" r="r" b="b"/>
            <a:pathLst>
              <a:path w="594995" h="1143000">
                <a:moveTo>
                  <a:pt x="594972" y="1142757"/>
                </a:moveTo>
                <a:lnTo>
                  <a:pt x="0" y="799261"/>
                </a:lnTo>
                <a:lnTo>
                  <a:pt x="393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7730108" y="2759582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055" y="0"/>
                </a:moveTo>
                <a:lnTo>
                  <a:pt x="3937" y="402970"/>
                </a:lnTo>
                <a:lnTo>
                  <a:pt x="0" y="1202181"/>
                </a:lnTo>
                <a:lnTo>
                  <a:pt x="700532" y="1606677"/>
                </a:lnTo>
                <a:lnTo>
                  <a:pt x="1390777" y="1203705"/>
                </a:lnTo>
                <a:lnTo>
                  <a:pt x="1394587" y="404367"/>
                </a:lnTo>
                <a:lnTo>
                  <a:pt x="6940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7730108" y="2759582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0"/>
                </a:moveTo>
                <a:lnTo>
                  <a:pt x="694055" y="0"/>
                </a:lnTo>
                <a:lnTo>
                  <a:pt x="1394587" y="404367"/>
                </a:lnTo>
                <a:lnTo>
                  <a:pt x="1390777" y="1203705"/>
                </a:lnTo>
                <a:lnTo>
                  <a:pt x="700532" y="1606677"/>
                </a:lnTo>
                <a:lnTo>
                  <a:pt x="0" y="1202181"/>
                </a:lnTo>
                <a:lnTo>
                  <a:pt x="3937" y="40297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8463533" y="4043867"/>
            <a:ext cx="680720" cy="1587500"/>
          </a:xfrm>
          <a:custGeom>
            <a:avLst/>
            <a:gdLst/>
            <a:ahLst/>
            <a:cxnLst/>
            <a:rect l="l" t="t" r="r" b="b"/>
            <a:pathLst>
              <a:path w="680720" h="1587500">
                <a:moveTo>
                  <a:pt x="680466" y="0"/>
                </a:moveTo>
                <a:lnTo>
                  <a:pt x="3937" y="395036"/>
                </a:lnTo>
                <a:lnTo>
                  <a:pt x="0" y="1194247"/>
                </a:lnTo>
                <a:lnTo>
                  <a:pt x="680466" y="1587131"/>
                </a:lnTo>
                <a:lnTo>
                  <a:pt x="68046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8467470" y="4043867"/>
            <a:ext cx="676910" cy="395605"/>
          </a:xfrm>
          <a:custGeom>
            <a:avLst/>
            <a:gdLst/>
            <a:ahLst/>
            <a:cxnLst/>
            <a:rect l="l" t="t" r="r" b="b"/>
            <a:pathLst>
              <a:path w="676909" h="395604">
                <a:moveTo>
                  <a:pt x="0" y="395036"/>
                </a:moveTo>
                <a:lnTo>
                  <a:pt x="676528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8463533" y="4438903"/>
            <a:ext cx="680720" cy="1192530"/>
          </a:xfrm>
          <a:custGeom>
            <a:avLst/>
            <a:gdLst/>
            <a:ahLst/>
            <a:cxnLst/>
            <a:rect l="l" t="t" r="r" b="b"/>
            <a:pathLst>
              <a:path w="680720" h="1192529">
                <a:moveTo>
                  <a:pt x="680466" y="1192094"/>
                </a:moveTo>
                <a:lnTo>
                  <a:pt x="0" y="799211"/>
                </a:lnTo>
                <a:lnTo>
                  <a:pt x="393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8467470" y="1500692"/>
            <a:ext cx="676910" cy="395605"/>
          </a:xfrm>
          <a:custGeom>
            <a:avLst/>
            <a:gdLst/>
            <a:ahLst/>
            <a:cxnLst/>
            <a:rect l="l" t="t" r="r" b="b"/>
            <a:pathLst>
              <a:path w="676909" h="395605">
                <a:moveTo>
                  <a:pt x="0" y="395036"/>
                </a:moveTo>
                <a:lnTo>
                  <a:pt x="676528" y="0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8463533" y="1895729"/>
            <a:ext cx="680720" cy="1192530"/>
          </a:xfrm>
          <a:custGeom>
            <a:avLst/>
            <a:gdLst/>
            <a:ahLst/>
            <a:cxnLst/>
            <a:rect l="l" t="t" r="r" b="b"/>
            <a:pathLst>
              <a:path w="680720" h="1192530">
                <a:moveTo>
                  <a:pt x="680466" y="1192119"/>
                </a:moveTo>
                <a:lnTo>
                  <a:pt x="0" y="799211"/>
                </a:lnTo>
                <a:lnTo>
                  <a:pt x="393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457200" y="333476"/>
            <a:ext cx="8229600" cy="6186170"/>
          </a:xfrm>
          <a:custGeom>
            <a:avLst/>
            <a:gdLst/>
            <a:ahLst/>
            <a:cxnLst/>
            <a:rect l="l" t="t" r="r" b="b"/>
            <a:pathLst>
              <a:path w="8229600" h="6186170">
                <a:moveTo>
                  <a:pt x="0" y="6185661"/>
                </a:moveTo>
                <a:lnTo>
                  <a:pt x="8229600" y="6185661"/>
                </a:lnTo>
                <a:lnTo>
                  <a:pt x="8229600" y="0"/>
                </a:lnTo>
                <a:lnTo>
                  <a:pt x="0" y="0"/>
                </a:lnTo>
                <a:lnTo>
                  <a:pt x="0" y="61856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457200" y="333476"/>
            <a:ext cx="8229600" cy="6186170"/>
          </a:xfrm>
          <a:custGeom>
            <a:avLst/>
            <a:gdLst/>
            <a:ahLst/>
            <a:cxnLst/>
            <a:rect l="l" t="t" r="r" b="b"/>
            <a:pathLst>
              <a:path w="8229600" h="6186170">
                <a:moveTo>
                  <a:pt x="0" y="6185661"/>
                </a:moveTo>
                <a:lnTo>
                  <a:pt x="8229600" y="6185661"/>
                </a:lnTo>
                <a:lnTo>
                  <a:pt x="8229600" y="0"/>
                </a:lnTo>
                <a:lnTo>
                  <a:pt x="0" y="0"/>
                </a:lnTo>
                <a:lnTo>
                  <a:pt x="0" y="6185661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4561204" y="0"/>
            <a:ext cx="3679190" cy="678180"/>
          </a:xfrm>
          <a:custGeom>
            <a:avLst/>
            <a:gdLst/>
            <a:ahLst/>
            <a:cxnLst/>
            <a:rect l="l" t="t" r="r" b="b"/>
            <a:pathLst>
              <a:path w="3679190" h="678180">
                <a:moveTo>
                  <a:pt x="0" y="677672"/>
                </a:moveTo>
                <a:lnTo>
                  <a:pt x="3679062" y="677672"/>
                </a:lnTo>
                <a:lnTo>
                  <a:pt x="3679062" y="0"/>
                </a:lnTo>
                <a:lnTo>
                  <a:pt x="0" y="0"/>
                </a:lnTo>
                <a:lnTo>
                  <a:pt x="0" y="677672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4561204" y="0"/>
            <a:ext cx="3679190" cy="678180"/>
          </a:xfrm>
          <a:custGeom>
            <a:avLst/>
            <a:gdLst/>
            <a:ahLst/>
            <a:cxnLst/>
            <a:rect l="l" t="t" r="r" b="b"/>
            <a:pathLst>
              <a:path w="3679190" h="678180">
                <a:moveTo>
                  <a:pt x="0" y="677672"/>
                </a:moveTo>
                <a:lnTo>
                  <a:pt x="3679062" y="677672"/>
                </a:lnTo>
                <a:lnTo>
                  <a:pt x="3679062" y="0"/>
                </a:lnTo>
              </a:path>
            </a:pathLst>
          </a:custGeom>
          <a:ln w="15875">
            <a:solidFill>
              <a:srgbClr val="74A4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4561204" y="0"/>
            <a:ext cx="0" cy="678180"/>
          </a:xfrm>
          <a:custGeom>
            <a:avLst/>
            <a:gdLst/>
            <a:ahLst/>
            <a:cxnLst/>
            <a:rect l="l" t="t" r="r" b="b"/>
            <a:pathLst>
              <a:path h="678180">
                <a:moveTo>
                  <a:pt x="0" y="0"/>
                </a:moveTo>
                <a:lnTo>
                  <a:pt x="0" y="677672"/>
                </a:lnTo>
              </a:path>
            </a:pathLst>
          </a:custGeom>
          <a:ln w="15875">
            <a:solidFill>
              <a:srgbClr val="74A4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4649089" y="0"/>
            <a:ext cx="3505200" cy="602615"/>
          </a:xfrm>
          <a:custGeom>
            <a:avLst/>
            <a:gdLst/>
            <a:ahLst/>
            <a:cxnLst/>
            <a:rect l="l" t="t" r="r" b="b"/>
            <a:pathLst>
              <a:path w="3505200" h="602615">
                <a:moveTo>
                  <a:pt x="0" y="602488"/>
                </a:moveTo>
                <a:lnTo>
                  <a:pt x="3505199" y="602488"/>
                </a:lnTo>
                <a:lnTo>
                  <a:pt x="3505199" y="0"/>
                </a:lnTo>
                <a:lnTo>
                  <a:pt x="0" y="0"/>
                </a:lnTo>
                <a:lnTo>
                  <a:pt x="0" y="602488"/>
                </a:lnTo>
                <a:close/>
              </a:path>
            </a:pathLst>
          </a:custGeom>
          <a:solidFill>
            <a:srgbClr val="70685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 txBox="1"/>
          <p:nvPr/>
        </p:nvSpPr>
        <p:spPr>
          <a:xfrm>
            <a:off x="1122375" y="1583527"/>
            <a:ext cx="5492115" cy="13296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spc="-20" dirty="0">
                <a:solidFill>
                  <a:srgbClr val="93C500"/>
                </a:solidFill>
                <a:latin typeface="Century Gothic"/>
                <a:cs typeface="Century Gothic"/>
              </a:rPr>
              <a:t>Passive</a:t>
            </a:r>
            <a:r>
              <a:rPr sz="4000" spc="-5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4000" spc="-25" dirty="0">
                <a:solidFill>
                  <a:srgbClr val="93C500"/>
                </a:solidFill>
                <a:latin typeface="Century Gothic"/>
                <a:cs typeface="Century Gothic"/>
              </a:rPr>
              <a:t>Safety</a:t>
            </a:r>
            <a:r>
              <a:rPr sz="4000" spc="5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4000" spc="-30" dirty="0">
                <a:solidFill>
                  <a:srgbClr val="93C500"/>
                </a:solidFill>
                <a:latin typeface="Century Gothic"/>
                <a:cs typeface="Century Gothic"/>
              </a:rPr>
              <a:t>Systems</a:t>
            </a:r>
            <a:endParaRPr sz="4000">
              <a:latin typeface="Century Gothic"/>
              <a:cs typeface="Century Gothic"/>
            </a:endParaRPr>
          </a:p>
          <a:p>
            <a:pPr marL="381000">
              <a:lnSpc>
                <a:spcPct val="100000"/>
              </a:lnSpc>
              <a:spcBef>
                <a:spcPts val="3590"/>
              </a:spcBef>
            </a:pPr>
            <a:r>
              <a:rPr sz="2200" b="1" spc="-15" dirty="0">
                <a:solidFill>
                  <a:srgbClr val="93C500"/>
                </a:solidFill>
                <a:latin typeface="Century Gothic"/>
                <a:cs typeface="Century Gothic"/>
              </a:rPr>
              <a:t>Service</a:t>
            </a:r>
            <a:r>
              <a:rPr sz="2200" b="1" spc="20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2200" b="1" spc="-20" dirty="0">
                <a:solidFill>
                  <a:srgbClr val="93C500"/>
                </a:solidFill>
                <a:latin typeface="Century Gothic"/>
                <a:cs typeface="Century Gothic"/>
              </a:rPr>
              <a:t>Discon</a:t>
            </a:r>
            <a:r>
              <a:rPr sz="2200" b="1" spc="-10" dirty="0">
                <a:solidFill>
                  <a:srgbClr val="93C500"/>
                </a:solidFill>
                <a:latin typeface="Century Gothic"/>
                <a:cs typeface="Century Gothic"/>
              </a:rPr>
              <a:t>n</a:t>
            </a:r>
            <a:r>
              <a:rPr sz="2200" b="1" spc="-20" dirty="0">
                <a:solidFill>
                  <a:srgbClr val="93C500"/>
                </a:solidFill>
                <a:latin typeface="Century Gothic"/>
                <a:cs typeface="Century Gothic"/>
              </a:rPr>
              <a:t>ects</a:t>
            </a:r>
            <a:endParaRPr sz="2200">
              <a:latin typeface="Century Gothic"/>
              <a:cs typeface="Century Gothic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1189126" y="2995393"/>
            <a:ext cx="3161030" cy="25438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6385" marR="34925" indent="-274320">
              <a:lnSpc>
                <a:spcPct val="80000"/>
              </a:lnSpc>
              <a:tabLst>
                <a:tab pos="286385" algn="l"/>
              </a:tabLst>
            </a:pPr>
            <a:r>
              <a:rPr sz="950" spc="25" dirty="0">
                <a:solidFill>
                  <a:srgbClr val="93C500"/>
                </a:solidFill>
                <a:latin typeface="Wingdings 2"/>
                <a:cs typeface="Wingdings 2"/>
              </a:rPr>
              <a:t></a:t>
            </a:r>
            <a:r>
              <a:rPr sz="950" spc="25" dirty="0">
                <a:solidFill>
                  <a:srgbClr val="93C500"/>
                </a:solidFill>
                <a:latin typeface="Times New Roman"/>
                <a:cs typeface="Times New Roman"/>
              </a:rPr>
              <a:t>	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Se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r</a:t>
            </a:r>
            <a:r>
              <a:rPr sz="1300" spc="-25" dirty="0">
                <a:solidFill>
                  <a:srgbClr val="3D3C2C"/>
                </a:solidFill>
                <a:latin typeface="Century Gothic"/>
                <a:cs typeface="Century Gothic"/>
              </a:rPr>
              <a:t>v</a:t>
            </a:r>
            <a:r>
              <a:rPr sz="1300" spc="5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ce</a:t>
            </a:r>
            <a:r>
              <a:rPr sz="1300" spc="2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d</a:t>
            </a:r>
            <a:r>
              <a:rPr sz="1300" spc="5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sc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onnec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300" spc="-5" dirty="0">
                <a:solidFill>
                  <a:srgbClr val="3D3C2C"/>
                </a:solidFill>
                <a:latin typeface="Century Gothic"/>
                <a:cs typeface="Century Gothic"/>
              </a:rPr>
              <a:t>s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 ar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1300" spc="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found</a:t>
            </a:r>
            <a:r>
              <a:rPr sz="1300" spc="-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on</a:t>
            </a:r>
            <a:r>
              <a:rPr sz="1300" spc="-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a</a:t>
            </a:r>
            <a:r>
              <a:rPr sz="1300" dirty="0">
                <a:solidFill>
                  <a:srgbClr val="3D3C2C"/>
                </a:solidFill>
                <a:latin typeface="Century Gothic"/>
                <a:cs typeface="Century Gothic"/>
              </a:rPr>
              <a:t>l</a:t>
            </a:r>
            <a:r>
              <a:rPr sz="1300" spc="-5" dirty="0">
                <a:solidFill>
                  <a:srgbClr val="3D3C2C"/>
                </a:solidFill>
                <a:latin typeface="Century Gothic"/>
                <a:cs typeface="Century Gothic"/>
              </a:rPr>
              <a:t>l</a:t>
            </a:r>
            <a:r>
              <a:rPr sz="130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H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EV</a:t>
            </a:r>
            <a:r>
              <a:rPr sz="130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-25" dirty="0">
                <a:solidFill>
                  <a:srgbClr val="3D3C2C"/>
                </a:solidFill>
                <a:latin typeface="Century Gothic"/>
                <a:cs typeface="Century Gothic"/>
              </a:rPr>
              <a:t>v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eh</a:t>
            </a:r>
            <a:r>
              <a:rPr sz="1300" spc="0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c</a:t>
            </a:r>
            <a:r>
              <a:rPr sz="1300" dirty="0">
                <a:solidFill>
                  <a:srgbClr val="3D3C2C"/>
                </a:solidFill>
                <a:latin typeface="Century Gothic"/>
                <a:cs typeface="Century Gothic"/>
              </a:rPr>
              <a:t>l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es.</a:t>
            </a:r>
            <a:r>
              <a:rPr sz="130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2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-35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hey</a:t>
            </a:r>
            <a:r>
              <a:rPr sz="1300" spc="3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lo</a:t>
            </a:r>
            <a:r>
              <a:rPr sz="1300" spc="-5" dirty="0">
                <a:solidFill>
                  <a:srgbClr val="3D3C2C"/>
                </a:solidFill>
                <a:latin typeface="Century Gothic"/>
                <a:cs typeface="Century Gothic"/>
              </a:rPr>
              <a:t>o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k</a:t>
            </a:r>
            <a:r>
              <a:rPr sz="1300" spc="-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d</a:t>
            </a:r>
            <a:r>
              <a:rPr sz="1300" spc="0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ffe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r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ent on</a:t>
            </a:r>
            <a:r>
              <a:rPr sz="130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1300" spc="-25" dirty="0">
                <a:solidFill>
                  <a:srgbClr val="3D3C2C"/>
                </a:solidFill>
                <a:latin typeface="Century Gothic"/>
                <a:cs typeface="Century Gothic"/>
              </a:rPr>
              <a:t>v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r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y</a:t>
            </a:r>
            <a:r>
              <a:rPr sz="1300" spc="4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model</a:t>
            </a:r>
            <a:r>
              <a:rPr sz="1300" spc="1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a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nd</a:t>
            </a:r>
            <a:r>
              <a:rPr sz="1300" spc="-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a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r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1300" spc="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usu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a</a:t>
            </a:r>
            <a:r>
              <a:rPr sz="1300" dirty="0">
                <a:solidFill>
                  <a:srgbClr val="3D3C2C"/>
                </a:solidFill>
                <a:latin typeface="Century Gothic"/>
                <a:cs typeface="Century Gothic"/>
              </a:rPr>
              <a:t>l</a:t>
            </a:r>
            <a:r>
              <a:rPr sz="1300" spc="-5" dirty="0">
                <a:solidFill>
                  <a:srgbClr val="3D3C2C"/>
                </a:solidFill>
                <a:latin typeface="Century Gothic"/>
                <a:cs typeface="Century Gothic"/>
              </a:rPr>
              <a:t>ly 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la</a:t>
            </a:r>
            <a:r>
              <a:rPr sz="1300" spc="-5" dirty="0">
                <a:solidFill>
                  <a:srgbClr val="3D3C2C"/>
                </a:solidFill>
                <a:latin typeface="Century Gothic"/>
                <a:cs typeface="Century Gothic"/>
              </a:rPr>
              <a:t>b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eled</a:t>
            </a:r>
            <a:r>
              <a:rPr sz="1300" spc="1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as</a:t>
            </a:r>
            <a:r>
              <a:rPr sz="130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“</a:t>
            </a:r>
            <a:r>
              <a:rPr sz="1300" spc="-25" dirty="0">
                <a:solidFill>
                  <a:srgbClr val="3D3C2C"/>
                </a:solidFill>
                <a:latin typeface="Century Gothic"/>
                <a:cs typeface="Century Gothic"/>
              </a:rPr>
              <a:t>M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anual</a:t>
            </a:r>
            <a:r>
              <a:rPr sz="1300" spc="1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Se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r</a:t>
            </a:r>
            <a:r>
              <a:rPr sz="1300" spc="-25" dirty="0">
                <a:solidFill>
                  <a:srgbClr val="3D3C2C"/>
                </a:solidFill>
                <a:latin typeface="Century Gothic"/>
                <a:cs typeface="Century Gothic"/>
              </a:rPr>
              <a:t>v</a:t>
            </a:r>
            <a:r>
              <a:rPr sz="1300" spc="5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ce</a:t>
            </a:r>
            <a:r>
              <a:rPr sz="1300" spc="-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-20" dirty="0">
                <a:solidFill>
                  <a:srgbClr val="3D3C2C"/>
                </a:solidFill>
                <a:latin typeface="Century Gothic"/>
                <a:cs typeface="Century Gothic"/>
              </a:rPr>
              <a:t>D</a:t>
            </a:r>
            <a:r>
              <a:rPr sz="1300" spc="5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sconnec</a:t>
            </a:r>
            <a:r>
              <a:rPr sz="1300" spc="-20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”</a:t>
            </a:r>
            <a:r>
              <a:rPr sz="1300" spc="-5" dirty="0">
                <a:solidFill>
                  <a:srgbClr val="3D3C2C"/>
                </a:solidFill>
                <a:latin typeface="Century Gothic"/>
                <a:cs typeface="Century Gothic"/>
              </a:rPr>
              <a:t>.</a:t>
            </a:r>
            <a:endParaRPr sz="1300">
              <a:latin typeface="Century Gothic"/>
              <a:cs typeface="Century Gothic"/>
            </a:endParaRPr>
          </a:p>
          <a:p>
            <a:pPr marL="584200" marR="120014" indent="-274955">
              <a:lnSpc>
                <a:spcPct val="80000"/>
              </a:lnSpc>
              <a:spcBef>
                <a:spcPts val="270"/>
              </a:spcBef>
              <a:tabLst>
                <a:tab pos="584200" algn="l"/>
              </a:tabLst>
            </a:pPr>
            <a:r>
              <a:rPr sz="850" spc="-20" dirty="0">
                <a:solidFill>
                  <a:srgbClr val="93C500"/>
                </a:solidFill>
                <a:latin typeface="Wingdings 2"/>
                <a:cs typeface="Wingdings 2"/>
              </a:rPr>
              <a:t></a:t>
            </a:r>
            <a:r>
              <a:rPr sz="850" spc="-20" dirty="0">
                <a:solidFill>
                  <a:srgbClr val="93C500"/>
                </a:solidFill>
                <a:latin typeface="Times New Roman"/>
                <a:cs typeface="Times New Roman"/>
              </a:rPr>
              <a:t>	</a:t>
            </a:r>
            <a:r>
              <a:rPr sz="1100" spc="-20" dirty="0">
                <a:solidFill>
                  <a:srgbClr val="3D3C2C"/>
                </a:solidFill>
                <a:latin typeface="Century Gothic"/>
                <a:cs typeface="Century Gothic"/>
              </a:rPr>
              <a:t>Us</a:t>
            </a:r>
            <a:r>
              <a:rPr sz="1100" spc="5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100" dirty="0">
                <a:solidFill>
                  <a:srgbClr val="3D3C2C"/>
                </a:solidFill>
                <a:latin typeface="Century Gothic"/>
                <a:cs typeface="Century Gothic"/>
              </a:rPr>
              <a:t>ng</a:t>
            </a:r>
            <a:r>
              <a:rPr sz="1100" spc="-2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100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100" spc="-5" dirty="0">
                <a:solidFill>
                  <a:srgbClr val="3D3C2C"/>
                </a:solidFill>
                <a:latin typeface="Century Gothic"/>
                <a:cs typeface="Century Gothic"/>
              </a:rPr>
              <a:t>h</a:t>
            </a:r>
            <a:r>
              <a:rPr sz="1100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1100" spc="-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100" dirty="0">
                <a:solidFill>
                  <a:srgbClr val="3D3C2C"/>
                </a:solidFill>
                <a:latin typeface="Century Gothic"/>
                <a:cs typeface="Century Gothic"/>
              </a:rPr>
              <a:t>se</a:t>
            </a:r>
            <a:r>
              <a:rPr sz="1100" spc="5" dirty="0">
                <a:solidFill>
                  <a:srgbClr val="3D3C2C"/>
                </a:solidFill>
                <a:latin typeface="Century Gothic"/>
                <a:cs typeface="Century Gothic"/>
              </a:rPr>
              <a:t>r</a:t>
            </a:r>
            <a:r>
              <a:rPr sz="1100" spc="10" dirty="0">
                <a:solidFill>
                  <a:srgbClr val="3D3C2C"/>
                </a:solidFill>
                <a:latin typeface="Century Gothic"/>
                <a:cs typeface="Century Gothic"/>
              </a:rPr>
              <a:t>v</a:t>
            </a:r>
            <a:r>
              <a:rPr sz="1100" spc="5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100" spc="-10" dirty="0">
                <a:solidFill>
                  <a:srgbClr val="3D3C2C"/>
                </a:solidFill>
                <a:latin typeface="Century Gothic"/>
                <a:cs typeface="Century Gothic"/>
              </a:rPr>
              <a:t>c</a:t>
            </a:r>
            <a:r>
              <a:rPr sz="1100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1100" spc="-4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100" dirty="0">
                <a:solidFill>
                  <a:srgbClr val="3D3C2C"/>
                </a:solidFill>
                <a:latin typeface="Century Gothic"/>
                <a:cs typeface="Century Gothic"/>
              </a:rPr>
              <a:t>d</a:t>
            </a:r>
            <a:r>
              <a:rPr sz="1100" spc="5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100" dirty="0">
                <a:solidFill>
                  <a:srgbClr val="3D3C2C"/>
                </a:solidFill>
                <a:latin typeface="Century Gothic"/>
                <a:cs typeface="Century Gothic"/>
              </a:rPr>
              <a:t>sco</a:t>
            </a:r>
            <a:r>
              <a:rPr sz="1100" spc="-5" dirty="0">
                <a:solidFill>
                  <a:srgbClr val="3D3C2C"/>
                </a:solidFill>
                <a:latin typeface="Century Gothic"/>
                <a:cs typeface="Century Gothic"/>
              </a:rPr>
              <a:t>n</a:t>
            </a:r>
            <a:r>
              <a:rPr sz="1100" dirty="0">
                <a:solidFill>
                  <a:srgbClr val="3D3C2C"/>
                </a:solidFill>
                <a:latin typeface="Century Gothic"/>
                <a:cs typeface="Century Gothic"/>
              </a:rPr>
              <a:t>ne</a:t>
            </a:r>
            <a:r>
              <a:rPr sz="1100" spc="5" dirty="0">
                <a:solidFill>
                  <a:srgbClr val="3D3C2C"/>
                </a:solidFill>
                <a:latin typeface="Century Gothic"/>
                <a:cs typeface="Century Gothic"/>
              </a:rPr>
              <a:t>c</a:t>
            </a:r>
            <a:r>
              <a:rPr sz="1100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100" spc="-3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100" dirty="0">
                <a:solidFill>
                  <a:srgbClr val="3D3C2C"/>
                </a:solidFill>
                <a:latin typeface="Century Gothic"/>
                <a:cs typeface="Century Gothic"/>
              </a:rPr>
              <a:t>sh</a:t>
            </a:r>
            <a:r>
              <a:rPr sz="1100" spc="-5" dirty="0">
                <a:solidFill>
                  <a:srgbClr val="3D3C2C"/>
                </a:solidFill>
                <a:latin typeface="Century Gothic"/>
                <a:cs typeface="Century Gothic"/>
              </a:rPr>
              <a:t>o</a:t>
            </a:r>
            <a:r>
              <a:rPr sz="1100" dirty="0">
                <a:solidFill>
                  <a:srgbClr val="3D3C2C"/>
                </a:solidFill>
                <a:latin typeface="Century Gothic"/>
                <a:cs typeface="Century Gothic"/>
              </a:rPr>
              <a:t>u</a:t>
            </a:r>
            <a:r>
              <a:rPr sz="1100" spc="5" dirty="0">
                <a:solidFill>
                  <a:srgbClr val="3D3C2C"/>
                </a:solidFill>
                <a:latin typeface="Century Gothic"/>
                <a:cs typeface="Century Gothic"/>
              </a:rPr>
              <a:t>l</a:t>
            </a:r>
            <a:r>
              <a:rPr sz="1100" dirty="0">
                <a:solidFill>
                  <a:srgbClr val="3D3C2C"/>
                </a:solidFill>
                <a:latin typeface="Century Gothic"/>
                <a:cs typeface="Century Gothic"/>
              </a:rPr>
              <a:t>d </a:t>
            </a:r>
            <a:r>
              <a:rPr sz="1100" spc="-5" dirty="0">
                <a:solidFill>
                  <a:srgbClr val="3D3C2C"/>
                </a:solidFill>
                <a:latin typeface="Century Gothic"/>
                <a:cs typeface="Century Gothic"/>
              </a:rPr>
              <a:t>b</a:t>
            </a:r>
            <a:r>
              <a:rPr sz="1100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1100" spc="-1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100" dirty="0">
                <a:solidFill>
                  <a:srgbClr val="3D3C2C"/>
                </a:solidFill>
                <a:latin typeface="Century Gothic"/>
                <a:cs typeface="Century Gothic"/>
              </a:rPr>
              <a:t>a</a:t>
            </a:r>
            <a:r>
              <a:rPr sz="1100" spc="-1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100" spc="5" dirty="0">
                <a:solidFill>
                  <a:srgbClr val="3D3C2C"/>
                </a:solidFill>
                <a:latin typeface="Century Gothic"/>
                <a:cs typeface="Century Gothic"/>
              </a:rPr>
              <a:t>l</a:t>
            </a:r>
            <a:r>
              <a:rPr sz="1100" spc="-5" dirty="0">
                <a:solidFill>
                  <a:srgbClr val="3D3C2C"/>
                </a:solidFill>
                <a:latin typeface="Century Gothic"/>
                <a:cs typeface="Century Gothic"/>
              </a:rPr>
              <a:t>a</a:t>
            </a:r>
            <a:r>
              <a:rPr sz="1100" dirty="0">
                <a:solidFill>
                  <a:srgbClr val="3D3C2C"/>
                </a:solidFill>
                <a:latin typeface="Century Gothic"/>
                <a:cs typeface="Century Gothic"/>
              </a:rPr>
              <a:t>st</a:t>
            </a:r>
            <a:r>
              <a:rPr sz="1100" spc="-2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100" dirty="0">
                <a:solidFill>
                  <a:srgbClr val="3D3C2C"/>
                </a:solidFill>
                <a:latin typeface="Century Gothic"/>
                <a:cs typeface="Century Gothic"/>
              </a:rPr>
              <a:t>resort</a:t>
            </a:r>
            <a:r>
              <a:rPr sz="1100" spc="-3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100" spc="-5" dirty="0">
                <a:solidFill>
                  <a:srgbClr val="3D3C2C"/>
                </a:solidFill>
                <a:latin typeface="Century Gothic"/>
                <a:cs typeface="Century Gothic"/>
              </a:rPr>
              <a:t>an</a:t>
            </a:r>
            <a:r>
              <a:rPr sz="1100" dirty="0">
                <a:solidFill>
                  <a:srgbClr val="3D3C2C"/>
                </a:solidFill>
                <a:latin typeface="Century Gothic"/>
                <a:cs typeface="Century Gothic"/>
              </a:rPr>
              <a:t>d</a:t>
            </a:r>
            <a:r>
              <a:rPr sz="1100" spc="-2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100" dirty="0">
                <a:solidFill>
                  <a:srgbClr val="3D3C2C"/>
                </a:solidFill>
                <a:latin typeface="Century Gothic"/>
                <a:cs typeface="Century Gothic"/>
              </a:rPr>
              <a:t>o</a:t>
            </a:r>
            <a:r>
              <a:rPr sz="1100" spc="-5" dirty="0">
                <a:solidFill>
                  <a:srgbClr val="3D3C2C"/>
                </a:solidFill>
                <a:latin typeface="Century Gothic"/>
                <a:cs typeface="Century Gothic"/>
              </a:rPr>
              <a:t>n</a:t>
            </a:r>
            <a:r>
              <a:rPr sz="1100" spc="5" dirty="0">
                <a:solidFill>
                  <a:srgbClr val="3D3C2C"/>
                </a:solidFill>
                <a:latin typeface="Century Gothic"/>
                <a:cs typeface="Century Gothic"/>
              </a:rPr>
              <a:t>l</a:t>
            </a:r>
            <a:r>
              <a:rPr sz="1100" dirty="0">
                <a:solidFill>
                  <a:srgbClr val="3D3C2C"/>
                </a:solidFill>
                <a:latin typeface="Century Gothic"/>
                <a:cs typeface="Century Gothic"/>
              </a:rPr>
              <a:t>y used</a:t>
            </a:r>
            <a:r>
              <a:rPr sz="1100" spc="-4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100" spc="5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100" dirty="0">
                <a:solidFill>
                  <a:srgbClr val="3D3C2C"/>
                </a:solidFill>
                <a:latin typeface="Century Gothic"/>
                <a:cs typeface="Century Gothic"/>
              </a:rPr>
              <a:t>f</a:t>
            </a:r>
            <a:r>
              <a:rPr sz="1100" spc="-5" dirty="0">
                <a:solidFill>
                  <a:srgbClr val="3D3C2C"/>
                </a:solidFill>
                <a:latin typeface="Century Gothic"/>
                <a:cs typeface="Century Gothic"/>
              </a:rPr>
              <a:t> y</a:t>
            </a:r>
            <a:r>
              <a:rPr sz="1100" dirty="0">
                <a:solidFill>
                  <a:srgbClr val="3D3C2C"/>
                </a:solidFill>
                <a:latin typeface="Century Gothic"/>
                <a:cs typeface="Century Gothic"/>
              </a:rPr>
              <a:t>ou </a:t>
            </a:r>
            <a:r>
              <a:rPr sz="1100" spc="-5" dirty="0">
                <a:solidFill>
                  <a:srgbClr val="3D3C2C"/>
                </a:solidFill>
                <a:latin typeface="Century Gothic"/>
                <a:cs typeface="Century Gothic"/>
              </a:rPr>
              <a:t>a</a:t>
            </a:r>
            <a:r>
              <a:rPr sz="1100" dirty="0">
                <a:solidFill>
                  <a:srgbClr val="3D3C2C"/>
                </a:solidFill>
                <a:latin typeface="Century Gothic"/>
                <a:cs typeface="Century Gothic"/>
              </a:rPr>
              <a:t>re</a:t>
            </a:r>
            <a:r>
              <a:rPr sz="1100" spc="-3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100" dirty="0">
                <a:solidFill>
                  <a:srgbClr val="3D3C2C"/>
                </a:solidFill>
                <a:latin typeface="Century Gothic"/>
                <a:cs typeface="Century Gothic"/>
              </a:rPr>
              <a:t>unab</a:t>
            </a:r>
            <a:r>
              <a:rPr sz="1100" spc="5" dirty="0">
                <a:solidFill>
                  <a:srgbClr val="3D3C2C"/>
                </a:solidFill>
                <a:latin typeface="Century Gothic"/>
                <a:cs typeface="Century Gothic"/>
              </a:rPr>
              <a:t>l</a:t>
            </a:r>
            <a:r>
              <a:rPr sz="1100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1100" spc="-3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100" dirty="0">
                <a:solidFill>
                  <a:srgbClr val="3D3C2C"/>
                </a:solidFill>
                <a:latin typeface="Century Gothic"/>
                <a:cs typeface="Century Gothic"/>
              </a:rPr>
              <a:t>to</a:t>
            </a:r>
            <a:r>
              <a:rPr sz="1100" spc="-1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100" dirty="0">
                <a:solidFill>
                  <a:srgbClr val="3D3C2C"/>
                </a:solidFill>
                <a:latin typeface="Century Gothic"/>
                <a:cs typeface="Century Gothic"/>
              </a:rPr>
              <a:t>shut</a:t>
            </a:r>
            <a:r>
              <a:rPr sz="1100" spc="-2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100" dirty="0">
                <a:solidFill>
                  <a:srgbClr val="3D3C2C"/>
                </a:solidFill>
                <a:latin typeface="Century Gothic"/>
                <a:cs typeface="Century Gothic"/>
              </a:rPr>
              <a:t>d</a:t>
            </a:r>
            <a:r>
              <a:rPr sz="1100" spc="-5" dirty="0">
                <a:solidFill>
                  <a:srgbClr val="3D3C2C"/>
                </a:solidFill>
                <a:latin typeface="Century Gothic"/>
                <a:cs typeface="Century Gothic"/>
              </a:rPr>
              <a:t>o</a:t>
            </a:r>
            <a:r>
              <a:rPr sz="1100" spc="-10" dirty="0">
                <a:solidFill>
                  <a:srgbClr val="3D3C2C"/>
                </a:solidFill>
                <a:latin typeface="Century Gothic"/>
                <a:cs typeface="Century Gothic"/>
              </a:rPr>
              <a:t>w</a:t>
            </a:r>
            <a:r>
              <a:rPr sz="1100" dirty="0">
                <a:solidFill>
                  <a:srgbClr val="3D3C2C"/>
                </a:solidFill>
                <a:latin typeface="Century Gothic"/>
                <a:cs typeface="Century Gothic"/>
              </a:rPr>
              <a:t>n t</a:t>
            </a:r>
            <a:r>
              <a:rPr sz="1100" spc="-5" dirty="0">
                <a:solidFill>
                  <a:srgbClr val="3D3C2C"/>
                </a:solidFill>
                <a:latin typeface="Century Gothic"/>
                <a:cs typeface="Century Gothic"/>
              </a:rPr>
              <a:t>h</a:t>
            </a:r>
            <a:r>
              <a:rPr sz="1100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1100" spc="-1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100" spc="5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100" dirty="0">
                <a:solidFill>
                  <a:srgbClr val="3D3C2C"/>
                </a:solidFill>
                <a:latin typeface="Century Gothic"/>
                <a:cs typeface="Century Gothic"/>
              </a:rPr>
              <a:t>gn</a:t>
            </a:r>
            <a:r>
              <a:rPr sz="1100" spc="5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100" dirty="0">
                <a:solidFill>
                  <a:srgbClr val="3D3C2C"/>
                </a:solidFill>
                <a:latin typeface="Century Gothic"/>
                <a:cs typeface="Century Gothic"/>
              </a:rPr>
              <a:t>tion or</a:t>
            </a:r>
            <a:r>
              <a:rPr sz="1100" spc="-2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100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100" spc="-5" dirty="0">
                <a:solidFill>
                  <a:srgbClr val="3D3C2C"/>
                </a:solidFill>
                <a:latin typeface="Century Gothic"/>
                <a:cs typeface="Century Gothic"/>
              </a:rPr>
              <a:t>h</a:t>
            </a:r>
            <a:r>
              <a:rPr sz="1100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1100" spc="-5" dirty="0">
                <a:solidFill>
                  <a:srgbClr val="3D3C2C"/>
                </a:solidFill>
                <a:latin typeface="Century Gothic"/>
                <a:cs typeface="Century Gothic"/>
              </a:rPr>
              <a:t> 1</a:t>
            </a:r>
            <a:r>
              <a:rPr sz="1100" dirty="0">
                <a:solidFill>
                  <a:srgbClr val="3D3C2C"/>
                </a:solidFill>
                <a:latin typeface="Century Gothic"/>
                <a:cs typeface="Century Gothic"/>
              </a:rPr>
              <a:t>2</a:t>
            </a:r>
            <a:r>
              <a:rPr sz="1100" spc="5" dirty="0">
                <a:solidFill>
                  <a:srgbClr val="3D3C2C"/>
                </a:solidFill>
                <a:latin typeface="Century Gothic"/>
                <a:cs typeface="Century Gothic"/>
              </a:rPr>
              <a:t>-</a:t>
            </a:r>
            <a:r>
              <a:rPr sz="1100" spc="10" dirty="0">
                <a:solidFill>
                  <a:srgbClr val="3D3C2C"/>
                </a:solidFill>
                <a:latin typeface="Century Gothic"/>
                <a:cs typeface="Century Gothic"/>
              </a:rPr>
              <a:t>v</a:t>
            </a:r>
            <a:r>
              <a:rPr sz="1100" dirty="0">
                <a:solidFill>
                  <a:srgbClr val="3D3C2C"/>
                </a:solidFill>
                <a:latin typeface="Century Gothic"/>
                <a:cs typeface="Century Gothic"/>
              </a:rPr>
              <a:t>olt</a:t>
            </a:r>
            <a:r>
              <a:rPr sz="1100" spc="-2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100" spc="-5" dirty="0">
                <a:solidFill>
                  <a:srgbClr val="3D3C2C"/>
                </a:solidFill>
                <a:latin typeface="Century Gothic"/>
                <a:cs typeface="Century Gothic"/>
              </a:rPr>
              <a:t>b</a:t>
            </a:r>
            <a:r>
              <a:rPr sz="1100" dirty="0">
                <a:solidFill>
                  <a:srgbClr val="3D3C2C"/>
                </a:solidFill>
                <a:latin typeface="Century Gothic"/>
                <a:cs typeface="Century Gothic"/>
              </a:rPr>
              <a:t>at</a:t>
            </a:r>
            <a:r>
              <a:rPr sz="1100" spc="-5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100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1100" spc="5" dirty="0">
                <a:solidFill>
                  <a:srgbClr val="3D3C2C"/>
                </a:solidFill>
                <a:latin typeface="Century Gothic"/>
                <a:cs typeface="Century Gothic"/>
              </a:rPr>
              <a:t>r</a:t>
            </a:r>
            <a:r>
              <a:rPr sz="1100" spc="-5" dirty="0">
                <a:solidFill>
                  <a:srgbClr val="3D3C2C"/>
                </a:solidFill>
                <a:latin typeface="Century Gothic"/>
                <a:cs typeface="Century Gothic"/>
              </a:rPr>
              <a:t>y</a:t>
            </a:r>
            <a:r>
              <a:rPr sz="1100" dirty="0">
                <a:solidFill>
                  <a:srgbClr val="3D3C2C"/>
                </a:solidFill>
                <a:latin typeface="Century Gothic"/>
                <a:cs typeface="Century Gothic"/>
              </a:rPr>
              <a:t>.</a:t>
            </a:r>
            <a:endParaRPr sz="1100">
              <a:latin typeface="Century Gothic"/>
              <a:cs typeface="Century Gothic"/>
            </a:endParaRPr>
          </a:p>
          <a:p>
            <a:pPr marL="286385" marR="5080" indent="-274320">
              <a:lnSpc>
                <a:spcPct val="80000"/>
              </a:lnSpc>
              <a:spcBef>
                <a:spcPts val="305"/>
              </a:spcBef>
              <a:tabLst>
                <a:tab pos="286385" algn="l"/>
              </a:tabLst>
            </a:pPr>
            <a:r>
              <a:rPr sz="950" spc="25" dirty="0">
                <a:solidFill>
                  <a:srgbClr val="93C500"/>
                </a:solidFill>
                <a:latin typeface="Wingdings 2"/>
                <a:cs typeface="Wingdings 2"/>
              </a:rPr>
              <a:t></a:t>
            </a:r>
            <a:r>
              <a:rPr sz="950" spc="25" dirty="0">
                <a:solidFill>
                  <a:srgbClr val="93C500"/>
                </a:solidFill>
                <a:latin typeface="Times New Roman"/>
                <a:cs typeface="Times New Roman"/>
              </a:rPr>
              <a:t>	</a:t>
            </a:r>
            <a:r>
              <a:rPr sz="1300" spc="-35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he</a:t>
            </a:r>
            <a:r>
              <a:rPr sz="1300" spc="2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manu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a</a:t>
            </a:r>
            <a:r>
              <a:rPr sz="1300" spc="-5" dirty="0">
                <a:solidFill>
                  <a:srgbClr val="3D3C2C"/>
                </a:solidFill>
                <a:latin typeface="Century Gothic"/>
                <a:cs typeface="Century Gothic"/>
              </a:rPr>
              <a:t>l</a:t>
            </a:r>
            <a:r>
              <a:rPr sz="1300" spc="1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ser</a:t>
            </a:r>
            <a:r>
              <a:rPr sz="1300" spc="-25" dirty="0">
                <a:solidFill>
                  <a:srgbClr val="3D3C2C"/>
                </a:solidFill>
                <a:latin typeface="Century Gothic"/>
                <a:cs typeface="Century Gothic"/>
              </a:rPr>
              <a:t>v</a:t>
            </a:r>
            <a:r>
              <a:rPr sz="1300" spc="5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ce</a:t>
            </a:r>
            <a:r>
              <a:rPr sz="1300" spc="2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d</a:t>
            </a:r>
            <a:r>
              <a:rPr sz="1300" spc="5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sc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onnect</a:t>
            </a:r>
            <a:r>
              <a:rPr sz="1300" spc="-3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-40" dirty="0">
                <a:solidFill>
                  <a:srgbClr val="3D3C2C"/>
                </a:solidFill>
                <a:latin typeface="Century Gothic"/>
                <a:cs typeface="Century Gothic"/>
              </a:rPr>
              <a:t>w</a:t>
            </a:r>
            <a:r>
              <a:rPr sz="1300" spc="5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300" spc="-5" dirty="0">
                <a:solidFill>
                  <a:srgbClr val="3D3C2C"/>
                </a:solidFill>
                <a:latin typeface="Century Gothic"/>
                <a:cs typeface="Century Gothic"/>
              </a:rPr>
              <a:t>ll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 d</a:t>
            </a:r>
            <a:r>
              <a:rPr sz="1300" spc="5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sa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rm</a:t>
            </a:r>
            <a:r>
              <a:rPr sz="1300" spc="-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-20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he</a:t>
            </a:r>
            <a:r>
              <a:rPr sz="1300" spc="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h</a:t>
            </a:r>
            <a:r>
              <a:rPr sz="1300" spc="5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g</a:t>
            </a:r>
            <a:r>
              <a:rPr sz="1300" spc="0" dirty="0">
                <a:solidFill>
                  <a:srgbClr val="3D3C2C"/>
                </a:solidFill>
                <a:latin typeface="Century Gothic"/>
                <a:cs typeface="Century Gothic"/>
              </a:rPr>
              <a:t>h</a:t>
            </a:r>
            <a:r>
              <a:rPr sz="1300" spc="-5" dirty="0">
                <a:solidFill>
                  <a:srgbClr val="3D3C2C"/>
                </a:solidFill>
                <a:latin typeface="Century Gothic"/>
                <a:cs typeface="Century Gothic"/>
              </a:rPr>
              <a:t>-</a:t>
            </a:r>
            <a:r>
              <a:rPr sz="1300" spc="-25" dirty="0">
                <a:solidFill>
                  <a:srgbClr val="3D3C2C"/>
                </a:solidFill>
                <a:latin typeface="Century Gothic"/>
                <a:cs typeface="Century Gothic"/>
              </a:rPr>
              <a:t>v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o</a:t>
            </a:r>
            <a:r>
              <a:rPr sz="1300" dirty="0">
                <a:solidFill>
                  <a:srgbClr val="3D3C2C"/>
                </a:solidFill>
                <a:latin typeface="Century Gothic"/>
                <a:cs typeface="Century Gothic"/>
              </a:rPr>
              <a:t>l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ta</a:t>
            </a:r>
            <a:r>
              <a:rPr sz="1300" spc="-5" dirty="0">
                <a:solidFill>
                  <a:srgbClr val="3D3C2C"/>
                </a:solidFill>
                <a:latin typeface="Century Gothic"/>
                <a:cs typeface="Century Gothic"/>
              </a:rPr>
              <a:t>g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1300" spc="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s</a:t>
            </a:r>
            <a:r>
              <a:rPr sz="1300" spc="-20" dirty="0">
                <a:solidFill>
                  <a:srgbClr val="3D3C2C"/>
                </a:solidFill>
                <a:latin typeface="Century Gothic"/>
                <a:cs typeface="Century Gothic"/>
              </a:rPr>
              <a:t>y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s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1300" spc="-25" dirty="0">
                <a:solidFill>
                  <a:srgbClr val="3D3C2C"/>
                </a:solidFill>
                <a:latin typeface="Century Gothic"/>
                <a:cs typeface="Century Gothic"/>
              </a:rPr>
              <a:t>m</a:t>
            </a:r>
            <a:r>
              <a:rPr sz="1300" spc="-5" dirty="0">
                <a:solidFill>
                  <a:srgbClr val="3D3C2C"/>
                </a:solidFill>
                <a:latin typeface="Century Gothic"/>
                <a:cs typeface="Century Gothic"/>
              </a:rPr>
              <a:t>.</a:t>
            </a:r>
            <a:r>
              <a:rPr sz="130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4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25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300" spc="-5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300" spc="-2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5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300" spc="-5" dirty="0">
                <a:solidFill>
                  <a:srgbClr val="3D3C2C"/>
                </a:solidFill>
                <a:latin typeface="Century Gothic"/>
                <a:cs typeface="Century Gothic"/>
              </a:rPr>
              <a:t>s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 usu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a</a:t>
            </a:r>
            <a:r>
              <a:rPr sz="1300" dirty="0">
                <a:solidFill>
                  <a:srgbClr val="3D3C2C"/>
                </a:solidFill>
                <a:latin typeface="Century Gothic"/>
                <a:cs typeface="Century Gothic"/>
              </a:rPr>
              <a:t>l</a:t>
            </a:r>
            <a:r>
              <a:rPr sz="1300" spc="-5" dirty="0">
                <a:solidFill>
                  <a:srgbClr val="3D3C2C"/>
                </a:solidFill>
                <a:latin typeface="Century Gothic"/>
                <a:cs typeface="Century Gothic"/>
              </a:rPr>
              <a:t>ly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c</a:t>
            </a:r>
            <a:r>
              <a:rPr sz="1300" dirty="0">
                <a:solidFill>
                  <a:srgbClr val="3D3C2C"/>
                </a:solidFill>
                <a:latin typeface="Century Gothic"/>
                <a:cs typeface="Century Gothic"/>
              </a:rPr>
              <a:t>l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ea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r</a:t>
            </a:r>
            <a:r>
              <a:rPr sz="1300" spc="-5" dirty="0">
                <a:solidFill>
                  <a:srgbClr val="3D3C2C"/>
                </a:solidFill>
                <a:latin typeface="Century Gothic"/>
                <a:cs typeface="Century Gothic"/>
              </a:rPr>
              <a:t>ly</a:t>
            </a:r>
            <a:r>
              <a:rPr sz="1300" spc="1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-5" dirty="0">
                <a:solidFill>
                  <a:srgbClr val="3D3C2C"/>
                </a:solidFill>
                <a:latin typeface="Century Gothic"/>
                <a:cs typeface="Century Gothic"/>
              </a:rPr>
              <a:t>l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a</a:t>
            </a:r>
            <a:r>
              <a:rPr sz="1300" spc="-5" dirty="0">
                <a:solidFill>
                  <a:srgbClr val="3D3C2C"/>
                </a:solidFill>
                <a:latin typeface="Century Gothic"/>
                <a:cs typeface="Century Gothic"/>
              </a:rPr>
              <a:t>b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eled</a:t>
            </a:r>
            <a:r>
              <a:rPr sz="1300" spc="2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a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nd</a:t>
            </a:r>
            <a:r>
              <a:rPr sz="1300" spc="-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5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n</a:t>
            </a:r>
            <a:r>
              <a:rPr sz="1300" spc="-2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most cases</a:t>
            </a:r>
            <a:r>
              <a:rPr sz="1300" spc="-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-20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as</a:t>
            </a:r>
            <a:r>
              <a:rPr sz="1300" spc="5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300" spc="-5" dirty="0">
                <a:solidFill>
                  <a:srgbClr val="3D3C2C"/>
                </a:solidFill>
                <a:latin typeface="Century Gothic"/>
                <a:cs typeface="Century Gothic"/>
              </a:rPr>
              <a:t>ly 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loca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te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d.</a:t>
            </a:r>
            <a:r>
              <a:rPr sz="130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20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300" spc="-5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300" spc="-2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can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 be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 loc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at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ed</a:t>
            </a:r>
            <a:r>
              <a:rPr sz="1300" spc="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near</a:t>
            </a:r>
            <a:r>
              <a:rPr sz="1300" spc="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he</a:t>
            </a:r>
            <a:r>
              <a:rPr sz="1300" spc="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h</a:t>
            </a:r>
            <a:r>
              <a:rPr sz="1300" spc="5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g</a:t>
            </a:r>
            <a:r>
              <a:rPr sz="1300" spc="0" dirty="0">
                <a:solidFill>
                  <a:srgbClr val="3D3C2C"/>
                </a:solidFill>
                <a:latin typeface="Century Gothic"/>
                <a:cs typeface="Century Gothic"/>
              </a:rPr>
              <a:t>h</a:t>
            </a:r>
            <a:r>
              <a:rPr sz="1300" spc="-5" dirty="0">
                <a:solidFill>
                  <a:srgbClr val="3D3C2C"/>
                </a:solidFill>
                <a:latin typeface="Century Gothic"/>
                <a:cs typeface="Century Gothic"/>
              </a:rPr>
              <a:t>-</a:t>
            </a:r>
            <a:r>
              <a:rPr sz="1300" spc="-25" dirty="0">
                <a:solidFill>
                  <a:srgbClr val="3D3C2C"/>
                </a:solidFill>
                <a:latin typeface="Century Gothic"/>
                <a:cs typeface="Century Gothic"/>
              </a:rPr>
              <a:t>v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o</a:t>
            </a:r>
            <a:r>
              <a:rPr sz="1300" dirty="0">
                <a:solidFill>
                  <a:srgbClr val="3D3C2C"/>
                </a:solidFill>
                <a:latin typeface="Century Gothic"/>
                <a:cs typeface="Century Gothic"/>
              </a:rPr>
              <a:t>l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ta</a:t>
            </a:r>
            <a:r>
              <a:rPr sz="1300" spc="-5" dirty="0">
                <a:solidFill>
                  <a:srgbClr val="3D3C2C"/>
                </a:solidFill>
                <a:latin typeface="Century Gothic"/>
                <a:cs typeface="Century Gothic"/>
              </a:rPr>
              <a:t>g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e b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att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r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y</a:t>
            </a:r>
            <a:r>
              <a:rPr sz="1300" spc="2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p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a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ck,</a:t>
            </a:r>
            <a:r>
              <a:rPr sz="1300" spc="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under 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he</a:t>
            </a:r>
            <a:r>
              <a:rPr sz="1300" spc="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hood,</a:t>
            </a:r>
            <a:r>
              <a:rPr sz="130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or</a:t>
            </a:r>
            <a:r>
              <a:rPr sz="1300" spc="-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0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n</a:t>
            </a:r>
            <a:r>
              <a:rPr sz="1300" spc="-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he</a:t>
            </a:r>
            <a:r>
              <a:rPr sz="1300" spc="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tr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unk</a:t>
            </a:r>
            <a:r>
              <a:rPr sz="1300" spc="-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of</a:t>
            </a:r>
            <a:r>
              <a:rPr sz="1300" spc="1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he</a:t>
            </a:r>
            <a:r>
              <a:rPr sz="1300" spc="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-25" dirty="0">
                <a:solidFill>
                  <a:srgbClr val="3D3C2C"/>
                </a:solidFill>
                <a:latin typeface="Century Gothic"/>
                <a:cs typeface="Century Gothic"/>
              </a:rPr>
              <a:t>v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eh</a:t>
            </a:r>
            <a:r>
              <a:rPr sz="1300" spc="0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c</a:t>
            </a:r>
            <a:r>
              <a:rPr sz="1300" dirty="0">
                <a:solidFill>
                  <a:srgbClr val="3D3C2C"/>
                </a:solidFill>
                <a:latin typeface="Century Gothic"/>
                <a:cs typeface="Century Gothic"/>
              </a:rPr>
              <a:t>l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e.</a:t>
            </a:r>
            <a:endParaRPr sz="1300">
              <a:latin typeface="Century Gothic"/>
              <a:cs typeface="Century Gothic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4727575" y="146371"/>
            <a:ext cx="2480945" cy="360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A</a:t>
            </a:r>
            <a:r>
              <a:rPr sz="1200" spc="10" dirty="0">
                <a:solidFill>
                  <a:srgbClr val="FDFDFD"/>
                </a:solidFill>
                <a:latin typeface="Century Gothic"/>
                <a:cs typeface="Century Gothic"/>
              </a:rPr>
              <a:t>l</a:t>
            </a:r>
            <a:r>
              <a:rPr sz="1200" spc="-30" dirty="0">
                <a:solidFill>
                  <a:srgbClr val="FDFDFD"/>
                </a:solidFill>
                <a:latin typeface="Century Gothic"/>
                <a:cs typeface="Century Gothic"/>
              </a:rPr>
              <a:t>t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ern</a:t>
            </a:r>
            <a:r>
              <a:rPr sz="1200" spc="-15" dirty="0">
                <a:solidFill>
                  <a:srgbClr val="FDFDFD"/>
                </a:solidFill>
                <a:latin typeface="Century Gothic"/>
                <a:cs typeface="Century Gothic"/>
              </a:rPr>
              <a:t>a</a:t>
            </a:r>
            <a:r>
              <a:rPr sz="1200" spc="-30" dirty="0">
                <a:solidFill>
                  <a:srgbClr val="FDFDFD"/>
                </a:solidFill>
                <a:latin typeface="Century Gothic"/>
                <a:cs typeface="Century Gothic"/>
              </a:rPr>
              <a:t>t</a:t>
            </a:r>
            <a:r>
              <a:rPr sz="1200" spc="-5" dirty="0">
                <a:solidFill>
                  <a:srgbClr val="FDFDFD"/>
                </a:solidFill>
                <a:latin typeface="Century Gothic"/>
                <a:cs typeface="Century Gothic"/>
              </a:rPr>
              <a:t>iv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e</a:t>
            </a:r>
            <a:r>
              <a:rPr sz="1200" spc="35" dirty="0">
                <a:solidFill>
                  <a:srgbClr val="FDFDFD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FDFDFD"/>
                </a:solidFill>
                <a:latin typeface="Century Gothic"/>
                <a:cs typeface="Century Gothic"/>
              </a:rPr>
              <a:t>E</a:t>
            </a:r>
            <a:r>
              <a:rPr sz="1200" spc="20" dirty="0">
                <a:solidFill>
                  <a:srgbClr val="FDFDFD"/>
                </a:solidFill>
                <a:latin typeface="Century Gothic"/>
                <a:cs typeface="Century Gothic"/>
              </a:rPr>
              <a:t>l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e</a:t>
            </a:r>
            <a:r>
              <a:rPr sz="1200" spc="-20" dirty="0">
                <a:solidFill>
                  <a:srgbClr val="FDFDFD"/>
                </a:solidFill>
                <a:latin typeface="Century Gothic"/>
                <a:cs typeface="Century Gothic"/>
              </a:rPr>
              <a:t>c</a:t>
            </a:r>
            <a:r>
              <a:rPr sz="1200" spc="-30" dirty="0">
                <a:solidFill>
                  <a:srgbClr val="FDFDFD"/>
                </a:solidFill>
                <a:latin typeface="Century Gothic"/>
                <a:cs typeface="Century Gothic"/>
              </a:rPr>
              <a:t>t</a:t>
            </a:r>
            <a:r>
              <a:rPr sz="1200" spc="-5" dirty="0">
                <a:solidFill>
                  <a:srgbClr val="FDFDFD"/>
                </a:solidFill>
                <a:latin typeface="Century Gothic"/>
                <a:cs typeface="Century Gothic"/>
              </a:rPr>
              <a:t>ric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 </a:t>
            </a:r>
            <a:r>
              <a:rPr sz="1200" spc="-5" dirty="0">
                <a:solidFill>
                  <a:srgbClr val="FDFDFD"/>
                </a:solidFill>
                <a:latin typeface="Century Gothic"/>
                <a:cs typeface="Century Gothic"/>
              </a:rPr>
              <a:t>D</a:t>
            </a:r>
            <a:r>
              <a:rPr sz="1200" dirty="0">
                <a:solidFill>
                  <a:srgbClr val="FDFDFD"/>
                </a:solidFill>
                <a:latin typeface="Century Gothic"/>
                <a:cs typeface="Century Gothic"/>
              </a:rPr>
              <a:t>ri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ve</a:t>
            </a:r>
            <a:r>
              <a:rPr sz="1200" dirty="0">
                <a:solidFill>
                  <a:srgbClr val="FDFDFD"/>
                </a:solidFill>
                <a:latin typeface="Century Gothic"/>
                <a:cs typeface="Century Gothic"/>
              </a:rPr>
              <a:t> </a:t>
            </a:r>
            <a:r>
              <a:rPr sz="1200" spc="-15" dirty="0">
                <a:solidFill>
                  <a:srgbClr val="FDFDFD"/>
                </a:solidFill>
                <a:latin typeface="Century Gothic"/>
                <a:cs typeface="Century Gothic"/>
              </a:rPr>
              <a:t>V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ehic</a:t>
            </a:r>
            <a:r>
              <a:rPr sz="1200" spc="20" dirty="0">
                <a:solidFill>
                  <a:srgbClr val="FDFDFD"/>
                </a:solidFill>
                <a:latin typeface="Century Gothic"/>
                <a:cs typeface="Century Gothic"/>
              </a:rPr>
              <a:t>l</a:t>
            </a:r>
            <a:r>
              <a:rPr sz="1200" dirty="0">
                <a:solidFill>
                  <a:srgbClr val="FDFDFD"/>
                </a:solidFill>
                <a:latin typeface="Century Gothic"/>
                <a:cs typeface="Century Gothic"/>
              </a:rPr>
              <a:t>es 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f</a:t>
            </a:r>
            <a:r>
              <a:rPr sz="1200" spc="-20" dirty="0">
                <a:solidFill>
                  <a:srgbClr val="FDFDFD"/>
                </a:solidFill>
                <a:latin typeface="Century Gothic"/>
                <a:cs typeface="Century Gothic"/>
              </a:rPr>
              <a:t>o</a:t>
            </a:r>
            <a:r>
              <a:rPr sz="1200" spc="-5" dirty="0">
                <a:solidFill>
                  <a:srgbClr val="FDFDFD"/>
                </a:solidFill>
                <a:latin typeface="Century Gothic"/>
                <a:cs typeface="Century Gothic"/>
              </a:rPr>
              <a:t>r</a:t>
            </a:r>
            <a:r>
              <a:rPr sz="1200" spc="10" dirty="0">
                <a:solidFill>
                  <a:srgbClr val="FDFDFD"/>
                </a:solidFill>
                <a:latin typeface="Century Gothic"/>
                <a:cs typeface="Century Gothic"/>
              </a:rPr>
              <a:t> </a:t>
            </a:r>
            <a:r>
              <a:rPr sz="1200" spc="-30" dirty="0">
                <a:solidFill>
                  <a:srgbClr val="FDFDFD"/>
                </a:solidFill>
                <a:latin typeface="Century Gothic"/>
                <a:cs typeface="Century Gothic"/>
              </a:rPr>
              <a:t>t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he</a:t>
            </a:r>
            <a:r>
              <a:rPr sz="1200" spc="35" dirty="0">
                <a:solidFill>
                  <a:srgbClr val="FDFDFD"/>
                </a:solidFill>
                <a:latin typeface="Century Gothic"/>
                <a:cs typeface="Century Gothic"/>
              </a:rPr>
              <a:t> </a:t>
            </a:r>
            <a:r>
              <a:rPr sz="1200" spc="-20" dirty="0">
                <a:solidFill>
                  <a:srgbClr val="FDFDFD"/>
                </a:solidFill>
                <a:latin typeface="Century Gothic"/>
                <a:cs typeface="Century Gothic"/>
              </a:rPr>
              <a:t>F</a:t>
            </a:r>
            <a:r>
              <a:rPr sz="1200" spc="-5" dirty="0">
                <a:solidFill>
                  <a:srgbClr val="FDFDFD"/>
                </a:solidFill>
                <a:latin typeface="Century Gothic"/>
                <a:cs typeface="Century Gothic"/>
              </a:rPr>
              <a:t>irs</a:t>
            </a:r>
            <a:r>
              <a:rPr sz="1200" dirty="0">
                <a:solidFill>
                  <a:srgbClr val="FDFDFD"/>
                </a:solidFill>
                <a:latin typeface="Century Gothic"/>
                <a:cs typeface="Century Gothic"/>
              </a:rPr>
              <a:t>t</a:t>
            </a:r>
            <a:r>
              <a:rPr sz="1200" spc="15" dirty="0">
                <a:solidFill>
                  <a:srgbClr val="FDFDFD"/>
                </a:solidFill>
                <a:latin typeface="Century Gothic"/>
                <a:cs typeface="Century Gothic"/>
              </a:rPr>
              <a:t> 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R</a:t>
            </a:r>
            <a:r>
              <a:rPr sz="1200" dirty="0">
                <a:solidFill>
                  <a:srgbClr val="FDFDFD"/>
                </a:solidFill>
                <a:latin typeface="Century Gothic"/>
                <a:cs typeface="Century Gothic"/>
              </a:rPr>
              <a:t>esp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onder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70" name="object 70"/>
          <p:cNvSpPr/>
          <p:nvPr/>
        </p:nvSpPr>
        <p:spPr>
          <a:xfrm>
            <a:off x="4703317" y="2974975"/>
            <a:ext cx="3302762" cy="28352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Footer Placeholder 71">
            <a:extLst>
              <a:ext uri="{FF2B5EF4-FFF2-40B4-BE49-F238E27FC236}">
                <a16:creationId xmlns:a16="http://schemas.microsoft.com/office/drawing/2014/main" id="{8435D0E0-334A-4743-838A-38342A33D218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2700">
              <a:lnSpc>
                <a:spcPct val="100000"/>
              </a:lnSpc>
            </a:pPr>
            <a:r>
              <a:rPr lang="en-US" spc="-5"/>
              <a:t>Federal Fire Department San Diego Training</a:t>
            </a:r>
            <a:endParaRPr lang="en-US" spc="-15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29119" y="0"/>
            <a:ext cx="339090" cy="334010"/>
          </a:xfrm>
          <a:custGeom>
            <a:avLst/>
            <a:gdLst/>
            <a:ahLst/>
            <a:cxnLst/>
            <a:rect l="l" t="t" r="r" b="b"/>
            <a:pathLst>
              <a:path w="339090" h="334010">
                <a:moveTo>
                  <a:pt x="0" y="333476"/>
                </a:moveTo>
                <a:lnTo>
                  <a:pt x="339090" y="333476"/>
                </a:lnTo>
                <a:lnTo>
                  <a:pt x="339090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29119" y="6519138"/>
            <a:ext cx="339090" cy="339090"/>
          </a:xfrm>
          <a:custGeom>
            <a:avLst/>
            <a:gdLst/>
            <a:ahLst/>
            <a:cxnLst/>
            <a:rect l="l" t="t" r="r" b="b"/>
            <a:pathLst>
              <a:path w="339090" h="339090">
                <a:moveTo>
                  <a:pt x="0" y="338861"/>
                </a:moveTo>
                <a:lnTo>
                  <a:pt x="339090" y="338861"/>
                </a:lnTo>
                <a:lnTo>
                  <a:pt x="33909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7604" y="0"/>
            <a:ext cx="228600" cy="6858000"/>
          </a:xfrm>
          <a:custGeom>
            <a:avLst/>
            <a:gdLst/>
            <a:ahLst/>
            <a:cxnLst/>
            <a:rect l="l" t="t" r="r" b="b"/>
            <a:pathLst>
              <a:path w="228600" h="6858000">
                <a:moveTo>
                  <a:pt x="0" y="6857999"/>
                </a:moveTo>
                <a:lnTo>
                  <a:pt x="228605" y="6857999"/>
                </a:lnTo>
                <a:lnTo>
                  <a:pt x="228605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29119" y="0"/>
            <a:ext cx="228600" cy="334010"/>
          </a:xfrm>
          <a:custGeom>
            <a:avLst/>
            <a:gdLst/>
            <a:ahLst/>
            <a:cxnLst/>
            <a:rect l="l" t="t" r="r" b="b"/>
            <a:pathLst>
              <a:path w="228600" h="334010">
                <a:moveTo>
                  <a:pt x="0" y="333476"/>
                </a:moveTo>
                <a:lnTo>
                  <a:pt x="228600" y="333476"/>
                </a:lnTo>
                <a:lnTo>
                  <a:pt x="228600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29119" y="6519138"/>
            <a:ext cx="228600" cy="339090"/>
          </a:xfrm>
          <a:custGeom>
            <a:avLst/>
            <a:gdLst/>
            <a:ahLst/>
            <a:cxnLst/>
            <a:rect l="l" t="t" r="r" b="b"/>
            <a:pathLst>
              <a:path w="228600" h="339090">
                <a:moveTo>
                  <a:pt x="0" y="338861"/>
                </a:moveTo>
                <a:lnTo>
                  <a:pt x="228600" y="338861"/>
                </a:lnTo>
                <a:lnTo>
                  <a:pt x="2286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06209" y="0"/>
            <a:ext cx="194310" cy="6858000"/>
          </a:xfrm>
          <a:custGeom>
            <a:avLst/>
            <a:gdLst/>
            <a:ahLst/>
            <a:cxnLst/>
            <a:rect l="l" t="t" r="r" b="b"/>
            <a:pathLst>
              <a:path w="194309" h="6858000">
                <a:moveTo>
                  <a:pt x="0" y="6857999"/>
                </a:moveTo>
                <a:lnTo>
                  <a:pt x="194310" y="6857999"/>
                </a:lnTo>
                <a:lnTo>
                  <a:pt x="194310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491119" y="0"/>
            <a:ext cx="1482090" cy="334010"/>
          </a:xfrm>
          <a:custGeom>
            <a:avLst/>
            <a:gdLst/>
            <a:ahLst/>
            <a:cxnLst/>
            <a:rect l="l" t="t" r="r" b="b"/>
            <a:pathLst>
              <a:path w="1482089" h="334010">
                <a:moveTo>
                  <a:pt x="0" y="333476"/>
                </a:moveTo>
                <a:lnTo>
                  <a:pt x="1482077" y="333476"/>
                </a:lnTo>
                <a:lnTo>
                  <a:pt x="1482077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491119" y="6519138"/>
            <a:ext cx="1482090" cy="339090"/>
          </a:xfrm>
          <a:custGeom>
            <a:avLst/>
            <a:gdLst/>
            <a:ahLst/>
            <a:cxnLst/>
            <a:rect l="l" t="t" r="r" b="b"/>
            <a:pathLst>
              <a:path w="1482089" h="339090">
                <a:moveTo>
                  <a:pt x="0" y="338861"/>
                </a:moveTo>
                <a:lnTo>
                  <a:pt x="1482077" y="338861"/>
                </a:lnTo>
                <a:lnTo>
                  <a:pt x="1482077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00519" y="0"/>
            <a:ext cx="228600" cy="334010"/>
          </a:xfrm>
          <a:custGeom>
            <a:avLst/>
            <a:gdLst/>
            <a:ahLst/>
            <a:cxnLst/>
            <a:rect l="l" t="t" r="r" b="b"/>
            <a:pathLst>
              <a:path w="228600" h="334010">
                <a:moveTo>
                  <a:pt x="0" y="333476"/>
                </a:moveTo>
                <a:lnTo>
                  <a:pt x="228600" y="333476"/>
                </a:lnTo>
                <a:lnTo>
                  <a:pt x="228600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00519" y="6519138"/>
            <a:ext cx="228600" cy="339090"/>
          </a:xfrm>
          <a:custGeom>
            <a:avLst/>
            <a:gdLst/>
            <a:ahLst/>
            <a:cxnLst/>
            <a:rect l="l" t="t" r="r" b="b"/>
            <a:pathLst>
              <a:path w="228600" h="339090">
                <a:moveTo>
                  <a:pt x="0" y="338861"/>
                </a:moveTo>
                <a:lnTo>
                  <a:pt x="228600" y="338861"/>
                </a:lnTo>
                <a:lnTo>
                  <a:pt x="2286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29119" y="0"/>
            <a:ext cx="762000" cy="334010"/>
          </a:xfrm>
          <a:custGeom>
            <a:avLst/>
            <a:gdLst/>
            <a:ahLst/>
            <a:cxnLst/>
            <a:rect l="l" t="t" r="r" b="b"/>
            <a:pathLst>
              <a:path w="762000" h="334010">
                <a:moveTo>
                  <a:pt x="0" y="333476"/>
                </a:moveTo>
                <a:lnTo>
                  <a:pt x="762000" y="333476"/>
                </a:lnTo>
                <a:lnTo>
                  <a:pt x="762000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29119" y="6519138"/>
            <a:ext cx="762000" cy="339090"/>
          </a:xfrm>
          <a:custGeom>
            <a:avLst/>
            <a:gdLst/>
            <a:ahLst/>
            <a:cxnLst/>
            <a:rect l="l" t="t" r="r" b="b"/>
            <a:pathLst>
              <a:path w="762000" h="339090">
                <a:moveTo>
                  <a:pt x="0" y="338861"/>
                </a:moveTo>
                <a:lnTo>
                  <a:pt x="762000" y="338861"/>
                </a:lnTo>
                <a:lnTo>
                  <a:pt x="7620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706996" y="6519138"/>
            <a:ext cx="1524000" cy="339090"/>
          </a:xfrm>
          <a:custGeom>
            <a:avLst/>
            <a:gdLst/>
            <a:ahLst/>
            <a:cxnLst/>
            <a:rect l="l" t="t" r="r" b="b"/>
            <a:pathLst>
              <a:path w="1524000" h="339090">
                <a:moveTo>
                  <a:pt x="0" y="338861"/>
                </a:moveTo>
                <a:lnTo>
                  <a:pt x="1524000" y="338861"/>
                </a:lnTo>
                <a:lnTo>
                  <a:pt x="15240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992996" y="0"/>
            <a:ext cx="151130" cy="6858000"/>
          </a:xfrm>
          <a:custGeom>
            <a:avLst/>
            <a:gdLst/>
            <a:ahLst/>
            <a:cxnLst/>
            <a:rect l="l" t="t" r="r" b="b"/>
            <a:pathLst>
              <a:path w="151129" h="6858000">
                <a:moveTo>
                  <a:pt x="0" y="6857998"/>
                </a:moveTo>
                <a:lnTo>
                  <a:pt x="151002" y="6857998"/>
                </a:lnTo>
                <a:lnTo>
                  <a:pt x="151002" y="0"/>
                </a:lnTo>
                <a:lnTo>
                  <a:pt x="0" y="0"/>
                </a:lnTo>
                <a:lnTo>
                  <a:pt x="0" y="685799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230996" y="0"/>
            <a:ext cx="762000" cy="6858000"/>
          </a:xfrm>
          <a:custGeom>
            <a:avLst/>
            <a:gdLst/>
            <a:ahLst/>
            <a:cxnLst/>
            <a:rect l="l" t="t" r="r" b="b"/>
            <a:pathLst>
              <a:path w="762000" h="6858000">
                <a:moveTo>
                  <a:pt x="0" y="6858000"/>
                </a:moveTo>
                <a:lnTo>
                  <a:pt x="762000" y="6858000"/>
                </a:lnTo>
                <a:lnTo>
                  <a:pt x="762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963796" y="0"/>
            <a:ext cx="597535" cy="334010"/>
          </a:xfrm>
          <a:custGeom>
            <a:avLst/>
            <a:gdLst/>
            <a:ahLst/>
            <a:cxnLst/>
            <a:rect l="l" t="t" r="r" b="b"/>
            <a:pathLst>
              <a:path w="597535" h="334010">
                <a:moveTo>
                  <a:pt x="0" y="333476"/>
                </a:moveTo>
                <a:lnTo>
                  <a:pt x="597407" y="333476"/>
                </a:lnTo>
                <a:lnTo>
                  <a:pt x="597407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963796" y="6519138"/>
            <a:ext cx="2743200" cy="339090"/>
          </a:xfrm>
          <a:custGeom>
            <a:avLst/>
            <a:gdLst/>
            <a:ahLst/>
            <a:cxnLst/>
            <a:rect l="l" t="t" r="r" b="b"/>
            <a:pathLst>
              <a:path w="2743200" h="339090">
                <a:moveTo>
                  <a:pt x="0" y="338861"/>
                </a:moveTo>
                <a:lnTo>
                  <a:pt x="2743200" y="338861"/>
                </a:lnTo>
                <a:lnTo>
                  <a:pt x="27432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973197" y="0"/>
            <a:ext cx="228600" cy="334010"/>
          </a:xfrm>
          <a:custGeom>
            <a:avLst/>
            <a:gdLst/>
            <a:ahLst/>
            <a:cxnLst/>
            <a:rect l="l" t="t" r="r" b="b"/>
            <a:pathLst>
              <a:path w="228600" h="334010">
                <a:moveTo>
                  <a:pt x="0" y="333476"/>
                </a:moveTo>
                <a:lnTo>
                  <a:pt x="228600" y="333476"/>
                </a:lnTo>
                <a:lnTo>
                  <a:pt x="228600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973197" y="6519138"/>
            <a:ext cx="228600" cy="339090"/>
          </a:xfrm>
          <a:custGeom>
            <a:avLst/>
            <a:gdLst/>
            <a:ahLst/>
            <a:cxnLst/>
            <a:rect l="l" t="t" r="r" b="b"/>
            <a:pathLst>
              <a:path w="228600" h="339090">
                <a:moveTo>
                  <a:pt x="0" y="338861"/>
                </a:moveTo>
                <a:lnTo>
                  <a:pt x="228600" y="338861"/>
                </a:lnTo>
                <a:lnTo>
                  <a:pt x="2286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201797" y="0"/>
            <a:ext cx="762000" cy="334010"/>
          </a:xfrm>
          <a:custGeom>
            <a:avLst/>
            <a:gdLst/>
            <a:ahLst/>
            <a:cxnLst/>
            <a:rect l="l" t="t" r="r" b="b"/>
            <a:pathLst>
              <a:path w="762000" h="334010">
                <a:moveTo>
                  <a:pt x="0" y="333476"/>
                </a:moveTo>
                <a:lnTo>
                  <a:pt x="762000" y="333476"/>
                </a:lnTo>
                <a:lnTo>
                  <a:pt x="762000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201797" y="6519138"/>
            <a:ext cx="762000" cy="339090"/>
          </a:xfrm>
          <a:custGeom>
            <a:avLst/>
            <a:gdLst/>
            <a:ahLst/>
            <a:cxnLst/>
            <a:rect l="l" t="t" r="r" b="b"/>
            <a:pathLst>
              <a:path w="762000" h="339090">
                <a:moveTo>
                  <a:pt x="0" y="338861"/>
                </a:moveTo>
                <a:lnTo>
                  <a:pt x="762000" y="338861"/>
                </a:lnTo>
                <a:lnTo>
                  <a:pt x="7620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5728" y="5068688"/>
            <a:ext cx="9078595" cy="1133475"/>
          </a:xfrm>
          <a:custGeom>
            <a:avLst/>
            <a:gdLst/>
            <a:ahLst/>
            <a:cxnLst/>
            <a:rect l="l" t="t" r="r" b="b"/>
            <a:pathLst>
              <a:path w="9078595" h="1133475">
                <a:moveTo>
                  <a:pt x="0" y="1082721"/>
                </a:moveTo>
                <a:lnTo>
                  <a:pt x="74097" y="1087170"/>
                </a:lnTo>
                <a:lnTo>
                  <a:pt x="148338" y="1091588"/>
                </a:lnTo>
                <a:lnTo>
                  <a:pt x="222870" y="1095943"/>
                </a:lnTo>
                <a:lnTo>
                  <a:pt x="297835" y="1100204"/>
                </a:lnTo>
                <a:lnTo>
                  <a:pt x="373379" y="1104341"/>
                </a:lnTo>
                <a:lnTo>
                  <a:pt x="449647" y="1108322"/>
                </a:lnTo>
                <a:lnTo>
                  <a:pt x="526783" y="1112116"/>
                </a:lnTo>
                <a:lnTo>
                  <a:pt x="604932" y="1115692"/>
                </a:lnTo>
                <a:lnTo>
                  <a:pt x="684239" y="1119019"/>
                </a:lnTo>
                <a:lnTo>
                  <a:pt x="764848" y="1122064"/>
                </a:lnTo>
                <a:lnTo>
                  <a:pt x="846905" y="1124798"/>
                </a:lnTo>
                <a:lnTo>
                  <a:pt x="930554" y="1127190"/>
                </a:lnTo>
                <a:lnTo>
                  <a:pt x="1015939" y="1129207"/>
                </a:lnTo>
                <a:lnTo>
                  <a:pt x="1103206" y="1130818"/>
                </a:lnTo>
                <a:lnTo>
                  <a:pt x="1192499" y="1131994"/>
                </a:lnTo>
                <a:lnTo>
                  <a:pt x="1283964" y="1132701"/>
                </a:lnTo>
                <a:lnTo>
                  <a:pt x="1377743" y="1132910"/>
                </a:lnTo>
                <a:lnTo>
                  <a:pt x="1473984" y="1132589"/>
                </a:lnTo>
                <a:lnTo>
                  <a:pt x="1572829" y="1131707"/>
                </a:lnTo>
                <a:lnTo>
                  <a:pt x="1674425" y="1130232"/>
                </a:lnTo>
                <a:lnTo>
                  <a:pt x="1778609" y="1128426"/>
                </a:lnTo>
                <a:lnTo>
                  <a:pt x="1885076" y="1126533"/>
                </a:lnTo>
                <a:lnTo>
                  <a:pt x="1993764" y="1124494"/>
                </a:lnTo>
                <a:lnTo>
                  <a:pt x="2104609" y="1122252"/>
                </a:lnTo>
                <a:lnTo>
                  <a:pt x="2217550" y="1119749"/>
                </a:lnTo>
                <a:lnTo>
                  <a:pt x="2332524" y="1116926"/>
                </a:lnTo>
                <a:lnTo>
                  <a:pt x="2449469" y="1113726"/>
                </a:lnTo>
                <a:lnTo>
                  <a:pt x="2568322" y="1110091"/>
                </a:lnTo>
                <a:lnTo>
                  <a:pt x="2689021" y="1105964"/>
                </a:lnTo>
                <a:lnTo>
                  <a:pt x="2811503" y="1101286"/>
                </a:lnTo>
                <a:lnTo>
                  <a:pt x="2935707" y="1095999"/>
                </a:lnTo>
                <a:lnTo>
                  <a:pt x="3061569" y="1090045"/>
                </a:lnTo>
                <a:lnTo>
                  <a:pt x="3189028" y="1083367"/>
                </a:lnTo>
                <a:lnTo>
                  <a:pt x="3318021" y="1075907"/>
                </a:lnTo>
                <a:lnTo>
                  <a:pt x="3448486" y="1067606"/>
                </a:lnTo>
                <a:lnTo>
                  <a:pt x="3580359" y="1058408"/>
                </a:lnTo>
                <a:lnTo>
                  <a:pt x="3713580" y="1048253"/>
                </a:lnTo>
                <a:lnTo>
                  <a:pt x="3848085" y="1037085"/>
                </a:lnTo>
                <a:lnTo>
                  <a:pt x="3983812" y="1024844"/>
                </a:lnTo>
                <a:lnTo>
                  <a:pt x="4120699" y="1011474"/>
                </a:lnTo>
                <a:lnTo>
                  <a:pt x="4260922" y="996936"/>
                </a:lnTo>
                <a:lnTo>
                  <a:pt x="4406242" y="981268"/>
                </a:lnTo>
                <a:lnTo>
                  <a:pt x="4556025" y="964529"/>
                </a:lnTo>
                <a:lnTo>
                  <a:pt x="4709640" y="946776"/>
                </a:lnTo>
                <a:lnTo>
                  <a:pt x="4866455" y="928067"/>
                </a:lnTo>
                <a:lnTo>
                  <a:pt x="5025836" y="908460"/>
                </a:lnTo>
                <a:lnTo>
                  <a:pt x="5187152" y="888013"/>
                </a:lnTo>
                <a:lnTo>
                  <a:pt x="5349770" y="866784"/>
                </a:lnTo>
                <a:lnTo>
                  <a:pt x="5513059" y="844831"/>
                </a:lnTo>
                <a:lnTo>
                  <a:pt x="5676385" y="822211"/>
                </a:lnTo>
                <a:lnTo>
                  <a:pt x="5839117" y="798983"/>
                </a:lnTo>
                <a:lnTo>
                  <a:pt x="6000623" y="775203"/>
                </a:lnTo>
                <a:lnTo>
                  <a:pt x="6160269" y="750932"/>
                </a:lnTo>
                <a:lnTo>
                  <a:pt x="6317425" y="726225"/>
                </a:lnTo>
                <a:lnTo>
                  <a:pt x="6471457" y="701141"/>
                </a:lnTo>
                <a:lnTo>
                  <a:pt x="6621733" y="675738"/>
                </a:lnTo>
                <a:lnTo>
                  <a:pt x="6767621" y="650074"/>
                </a:lnTo>
                <a:lnTo>
                  <a:pt x="6908489" y="624206"/>
                </a:lnTo>
                <a:lnTo>
                  <a:pt x="7043705" y="598193"/>
                </a:lnTo>
                <a:lnTo>
                  <a:pt x="7172636" y="572092"/>
                </a:lnTo>
                <a:lnTo>
                  <a:pt x="7298305" y="545220"/>
                </a:lnTo>
                <a:lnTo>
                  <a:pt x="7423820" y="516973"/>
                </a:lnTo>
                <a:lnTo>
                  <a:pt x="7548731" y="487520"/>
                </a:lnTo>
                <a:lnTo>
                  <a:pt x="7672588" y="457032"/>
                </a:lnTo>
                <a:lnTo>
                  <a:pt x="7794942" y="425677"/>
                </a:lnTo>
                <a:lnTo>
                  <a:pt x="7915342" y="393625"/>
                </a:lnTo>
                <a:lnTo>
                  <a:pt x="8033340" y="361044"/>
                </a:lnTo>
                <a:lnTo>
                  <a:pt x="8148485" y="328105"/>
                </a:lnTo>
                <a:lnTo>
                  <a:pt x="8260329" y="294977"/>
                </a:lnTo>
                <a:lnTo>
                  <a:pt x="8368420" y="261828"/>
                </a:lnTo>
                <a:lnTo>
                  <a:pt x="8472310" y="228829"/>
                </a:lnTo>
                <a:lnTo>
                  <a:pt x="8571549" y="196148"/>
                </a:lnTo>
                <a:lnTo>
                  <a:pt x="8665687" y="163955"/>
                </a:lnTo>
                <a:lnTo>
                  <a:pt x="8754274" y="132418"/>
                </a:lnTo>
                <a:lnTo>
                  <a:pt x="8836862" y="101709"/>
                </a:lnTo>
                <a:lnTo>
                  <a:pt x="8912999" y="71994"/>
                </a:lnTo>
                <a:lnTo>
                  <a:pt x="8982237" y="43445"/>
                </a:lnTo>
                <a:lnTo>
                  <a:pt x="9044126" y="16230"/>
                </a:lnTo>
                <a:lnTo>
                  <a:pt x="9078271" y="0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5728" y="3486896"/>
            <a:ext cx="9078595" cy="871855"/>
          </a:xfrm>
          <a:custGeom>
            <a:avLst/>
            <a:gdLst/>
            <a:ahLst/>
            <a:cxnLst/>
            <a:rect l="l" t="t" r="r" b="b"/>
            <a:pathLst>
              <a:path w="9078595" h="871854">
                <a:moveTo>
                  <a:pt x="0" y="871362"/>
                </a:moveTo>
                <a:lnTo>
                  <a:pt x="39517" y="850427"/>
                </a:lnTo>
                <a:lnTo>
                  <a:pt x="79226" y="829494"/>
                </a:lnTo>
                <a:lnTo>
                  <a:pt x="119318" y="808565"/>
                </a:lnTo>
                <a:lnTo>
                  <a:pt x="159985" y="787643"/>
                </a:lnTo>
                <a:lnTo>
                  <a:pt x="201417" y="766730"/>
                </a:lnTo>
                <a:lnTo>
                  <a:pt x="243807" y="745829"/>
                </a:lnTo>
                <a:lnTo>
                  <a:pt x="287346" y="724941"/>
                </a:lnTo>
                <a:lnTo>
                  <a:pt x="332224" y="704070"/>
                </a:lnTo>
                <a:lnTo>
                  <a:pt x="378635" y="683217"/>
                </a:lnTo>
                <a:lnTo>
                  <a:pt x="426770" y="662384"/>
                </a:lnTo>
                <a:lnTo>
                  <a:pt x="476819" y="641574"/>
                </a:lnTo>
                <a:lnTo>
                  <a:pt x="528974" y="620789"/>
                </a:lnTo>
                <a:lnTo>
                  <a:pt x="583427" y="600032"/>
                </a:lnTo>
                <a:lnTo>
                  <a:pt x="640370" y="579305"/>
                </a:lnTo>
                <a:lnTo>
                  <a:pt x="699993" y="558609"/>
                </a:lnTo>
                <a:lnTo>
                  <a:pt x="762489" y="537948"/>
                </a:lnTo>
                <a:lnTo>
                  <a:pt x="828049" y="517323"/>
                </a:lnTo>
                <a:lnTo>
                  <a:pt x="896864" y="496737"/>
                </a:lnTo>
                <a:lnTo>
                  <a:pt x="969125" y="476193"/>
                </a:lnTo>
                <a:lnTo>
                  <a:pt x="1045025" y="455691"/>
                </a:lnTo>
                <a:lnTo>
                  <a:pt x="1124420" y="434762"/>
                </a:lnTo>
                <a:lnTo>
                  <a:pt x="1206976" y="413029"/>
                </a:lnTo>
                <a:lnTo>
                  <a:pt x="1292584" y="390639"/>
                </a:lnTo>
                <a:lnTo>
                  <a:pt x="1381138" y="367739"/>
                </a:lnTo>
                <a:lnTo>
                  <a:pt x="1472532" y="344477"/>
                </a:lnTo>
                <a:lnTo>
                  <a:pt x="1566657" y="320999"/>
                </a:lnTo>
                <a:lnTo>
                  <a:pt x="1663407" y="297452"/>
                </a:lnTo>
                <a:lnTo>
                  <a:pt x="1762675" y="273984"/>
                </a:lnTo>
                <a:lnTo>
                  <a:pt x="1864354" y="250740"/>
                </a:lnTo>
                <a:lnTo>
                  <a:pt x="1968336" y="227869"/>
                </a:lnTo>
                <a:lnTo>
                  <a:pt x="2074515" y="205517"/>
                </a:lnTo>
                <a:lnTo>
                  <a:pt x="2182783" y="183831"/>
                </a:lnTo>
                <a:lnTo>
                  <a:pt x="2293034" y="162958"/>
                </a:lnTo>
                <a:lnTo>
                  <a:pt x="2405160" y="143045"/>
                </a:lnTo>
                <a:lnTo>
                  <a:pt x="2519054" y="124239"/>
                </a:lnTo>
                <a:lnTo>
                  <a:pt x="2634610" y="106687"/>
                </a:lnTo>
                <a:lnTo>
                  <a:pt x="2751719" y="90536"/>
                </a:lnTo>
                <a:lnTo>
                  <a:pt x="2870276" y="75933"/>
                </a:lnTo>
                <a:lnTo>
                  <a:pt x="2990173" y="63025"/>
                </a:lnTo>
                <a:lnTo>
                  <a:pt x="3111303" y="51958"/>
                </a:lnTo>
                <a:lnTo>
                  <a:pt x="3234319" y="42339"/>
                </a:lnTo>
                <a:lnTo>
                  <a:pt x="3359831" y="33678"/>
                </a:lnTo>
                <a:lnTo>
                  <a:pt x="3487723" y="25986"/>
                </a:lnTo>
                <a:lnTo>
                  <a:pt x="3617880" y="19272"/>
                </a:lnTo>
                <a:lnTo>
                  <a:pt x="3750186" y="13543"/>
                </a:lnTo>
                <a:lnTo>
                  <a:pt x="3884525" y="8809"/>
                </a:lnTo>
                <a:lnTo>
                  <a:pt x="4020781" y="5079"/>
                </a:lnTo>
                <a:lnTo>
                  <a:pt x="4158839" y="2361"/>
                </a:lnTo>
                <a:lnTo>
                  <a:pt x="4298583" y="665"/>
                </a:lnTo>
                <a:lnTo>
                  <a:pt x="4439897" y="0"/>
                </a:lnTo>
                <a:lnTo>
                  <a:pt x="4582666" y="373"/>
                </a:lnTo>
                <a:lnTo>
                  <a:pt x="4726773" y="1794"/>
                </a:lnTo>
                <a:lnTo>
                  <a:pt x="4872103" y="4273"/>
                </a:lnTo>
                <a:lnTo>
                  <a:pt x="5018541" y="7817"/>
                </a:lnTo>
                <a:lnTo>
                  <a:pt x="5165970" y="12436"/>
                </a:lnTo>
                <a:lnTo>
                  <a:pt x="5314275" y="18138"/>
                </a:lnTo>
                <a:lnTo>
                  <a:pt x="5463340" y="24932"/>
                </a:lnTo>
                <a:lnTo>
                  <a:pt x="5613050" y="32828"/>
                </a:lnTo>
                <a:lnTo>
                  <a:pt x="5763288" y="41834"/>
                </a:lnTo>
                <a:lnTo>
                  <a:pt x="5913939" y="51958"/>
                </a:lnTo>
                <a:lnTo>
                  <a:pt x="6069565" y="64195"/>
                </a:lnTo>
                <a:lnTo>
                  <a:pt x="6233905" y="79317"/>
                </a:lnTo>
                <a:lnTo>
                  <a:pt x="6405612" y="97004"/>
                </a:lnTo>
                <a:lnTo>
                  <a:pt x="6583334" y="116936"/>
                </a:lnTo>
                <a:lnTo>
                  <a:pt x="6765724" y="138791"/>
                </a:lnTo>
                <a:lnTo>
                  <a:pt x="6951431" y="162249"/>
                </a:lnTo>
                <a:lnTo>
                  <a:pt x="7139106" y="186989"/>
                </a:lnTo>
                <a:lnTo>
                  <a:pt x="7327400" y="212692"/>
                </a:lnTo>
                <a:lnTo>
                  <a:pt x="7514964" y="239035"/>
                </a:lnTo>
                <a:lnTo>
                  <a:pt x="7700448" y="265699"/>
                </a:lnTo>
                <a:lnTo>
                  <a:pt x="7882503" y="292364"/>
                </a:lnTo>
                <a:lnTo>
                  <a:pt x="8059779" y="318707"/>
                </a:lnTo>
                <a:lnTo>
                  <a:pt x="8230929" y="344409"/>
                </a:lnTo>
                <a:lnTo>
                  <a:pt x="8394601" y="369150"/>
                </a:lnTo>
                <a:lnTo>
                  <a:pt x="8549447" y="392608"/>
                </a:lnTo>
                <a:lnTo>
                  <a:pt x="8694117" y="414463"/>
                </a:lnTo>
                <a:lnTo>
                  <a:pt x="8827262" y="434394"/>
                </a:lnTo>
                <a:lnTo>
                  <a:pt x="8947534" y="452082"/>
                </a:lnTo>
                <a:lnTo>
                  <a:pt x="9053582" y="467204"/>
                </a:lnTo>
                <a:lnTo>
                  <a:pt x="9078271" y="470543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3853" y="5640781"/>
            <a:ext cx="3004820" cy="1211580"/>
          </a:xfrm>
          <a:custGeom>
            <a:avLst/>
            <a:gdLst/>
            <a:ahLst/>
            <a:cxnLst/>
            <a:rect l="l" t="t" r="r" b="b"/>
            <a:pathLst>
              <a:path w="3004820" h="1211579">
                <a:moveTo>
                  <a:pt x="0" y="0"/>
                </a:moveTo>
                <a:lnTo>
                  <a:pt x="165473" y="75222"/>
                </a:lnTo>
                <a:lnTo>
                  <a:pt x="330718" y="150224"/>
                </a:lnTo>
                <a:lnTo>
                  <a:pt x="495505" y="224785"/>
                </a:lnTo>
                <a:lnTo>
                  <a:pt x="659604" y="298685"/>
                </a:lnTo>
                <a:lnTo>
                  <a:pt x="822786" y="371704"/>
                </a:lnTo>
                <a:lnTo>
                  <a:pt x="984822" y="443620"/>
                </a:lnTo>
                <a:lnTo>
                  <a:pt x="1145481" y="514214"/>
                </a:lnTo>
                <a:lnTo>
                  <a:pt x="1304536" y="583265"/>
                </a:lnTo>
                <a:lnTo>
                  <a:pt x="1461755" y="650553"/>
                </a:lnTo>
                <a:lnTo>
                  <a:pt x="1616910" y="715856"/>
                </a:lnTo>
                <a:lnTo>
                  <a:pt x="1769771" y="778956"/>
                </a:lnTo>
                <a:lnTo>
                  <a:pt x="1920109" y="839630"/>
                </a:lnTo>
                <a:lnTo>
                  <a:pt x="2067693" y="897659"/>
                </a:lnTo>
                <a:lnTo>
                  <a:pt x="2212296" y="952823"/>
                </a:lnTo>
                <a:lnTo>
                  <a:pt x="2353687" y="1004901"/>
                </a:lnTo>
                <a:lnTo>
                  <a:pt x="2491637" y="1053671"/>
                </a:lnTo>
                <a:lnTo>
                  <a:pt x="2625915" y="1098915"/>
                </a:lnTo>
                <a:lnTo>
                  <a:pt x="2756294" y="1140412"/>
                </a:lnTo>
                <a:lnTo>
                  <a:pt x="2882543" y="1177940"/>
                </a:lnTo>
                <a:lnTo>
                  <a:pt x="3004433" y="1211280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5728" y="5284470"/>
            <a:ext cx="9078595" cy="1467485"/>
          </a:xfrm>
          <a:custGeom>
            <a:avLst/>
            <a:gdLst/>
            <a:ahLst/>
            <a:cxnLst/>
            <a:rect l="l" t="t" r="r" b="b"/>
            <a:pathLst>
              <a:path w="9078595" h="1467484">
                <a:moveTo>
                  <a:pt x="0" y="0"/>
                </a:moveTo>
                <a:lnTo>
                  <a:pt x="42930" y="14997"/>
                </a:lnTo>
                <a:lnTo>
                  <a:pt x="86045" y="30029"/>
                </a:lnTo>
                <a:lnTo>
                  <a:pt x="129530" y="45127"/>
                </a:lnTo>
                <a:lnTo>
                  <a:pt x="173569" y="60326"/>
                </a:lnTo>
                <a:lnTo>
                  <a:pt x="218347" y="75658"/>
                </a:lnTo>
                <a:lnTo>
                  <a:pt x="264049" y="91158"/>
                </a:lnTo>
                <a:lnTo>
                  <a:pt x="310861" y="106858"/>
                </a:lnTo>
                <a:lnTo>
                  <a:pt x="358966" y="122792"/>
                </a:lnTo>
                <a:lnTo>
                  <a:pt x="408549" y="138994"/>
                </a:lnTo>
                <a:lnTo>
                  <a:pt x="459796" y="155497"/>
                </a:lnTo>
                <a:lnTo>
                  <a:pt x="512891" y="172334"/>
                </a:lnTo>
                <a:lnTo>
                  <a:pt x="568019" y="189539"/>
                </a:lnTo>
                <a:lnTo>
                  <a:pt x="625365" y="207145"/>
                </a:lnTo>
                <a:lnTo>
                  <a:pt x="685113" y="225187"/>
                </a:lnTo>
                <a:lnTo>
                  <a:pt x="747449" y="243696"/>
                </a:lnTo>
                <a:lnTo>
                  <a:pt x="812557" y="262707"/>
                </a:lnTo>
                <a:lnTo>
                  <a:pt x="880623" y="282253"/>
                </a:lnTo>
                <a:lnTo>
                  <a:pt x="951830" y="302368"/>
                </a:lnTo>
                <a:lnTo>
                  <a:pt x="1026365" y="323084"/>
                </a:lnTo>
                <a:lnTo>
                  <a:pt x="1104411" y="344436"/>
                </a:lnTo>
                <a:lnTo>
                  <a:pt x="1186211" y="366669"/>
                </a:lnTo>
                <a:lnTo>
                  <a:pt x="1271737" y="389952"/>
                </a:lnTo>
                <a:lnTo>
                  <a:pt x="1360767" y="414180"/>
                </a:lnTo>
                <a:lnTo>
                  <a:pt x="1453077" y="439246"/>
                </a:lnTo>
                <a:lnTo>
                  <a:pt x="1548444" y="465041"/>
                </a:lnTo>
                <a:lnTo>
                  <a:pt x="1646647" y="491461"/>
                </a:lnTo>
                <a:lnTo>
                  <a:pt x="1747463" y="518397"/>
                </a:lnTo>
                <a:lnTo>
                  <a:pt x="1850668" y="545743"/>
                </a:lnTo>
                <a:lnTo>
                  <a:pt x="1956040" y="573392"/>
                </a:lnTo>
                <a:lnTo>
                  <a:pt x="2063357" y="601237"/>
                </a:lnTo>
                <a:lnTo>
                  <a:pt x="2172396" y="629171"/>
                </a:lnTo>
                <a:lnTo>
                  <a:pt x="2282934" y="657087"/>
                </a:lnTo>
                <a:lnTo>
                  <a:pt x="2394749" y="684879"/>
                </a:lnTo>
                <a:lnTo>
                  <a:pt x="2507617" y="712439"/>
                </a:lnTo>
                <a:lnTo>
                  <a:pt x="2621316" y="739661"/>
                </a:lnTo>
                <a:lnTo>
                  <a:pt x="2735624" y="766437"/>
                </a:lnTo>
                <a:lnTo>
                  <a:pt x="2850318" y="792661"/>
                </a:lnTo>
                <a:lnTo>
                  <a:pt x="2965175" y="818227"/>
                </a:lnTo>
                <a:lnTo>
                  <a:pt x="3079972" y="843026"/>
                </a:lnTo>
                <a:lnTo>
                  <a:pt x="3194488" y="866952"/>
                </a:lnTo>
                <a:lnTo>
                  <a:pt x="3310250" y="890441"/>
                </a:lnTo>
                <a:lnTo>
                  <a:pt x="3428732" y="913965"/>
                </a:lnTo>
                <a:lnTo>
                  <a:pt x="3549627" y="937471"/>
                </a:lnTo>
                <a:lnTo>
                  <a:pt x="3672628" y="960907"/>
                </a:lnTo>
                <a:lnTo>
                  <a:pt x="3797428" y="984218"/>
                </a:lnTo>
                <a:lnTo>
                  <a:pt x="3923719" y="1007351"/>
                </a:lnTo>
                <a:lnTo>
                  <a:pt x="4051195" y="1030252"/>
                </a:lnTo>
                <a:lnTo>
                  <a:pt x="4179548" y="1052869"/>
                </a:lnTo>
                <a:lnTo>
                  <a:pt x="4308472" y="1075147"/>
                </a:lnTo>
                <a:lnTo>
                  <a:pt x="4437659" y="1097033"/>
                </a:lnTo>
                <a:lnTo>
                  <a:pt x="4566802" y="1118475"/>
                </a:lnTo>
                <a:lnTo>
                  <a:pt x="4695594" y="1139417"/>
                </a:lnTo>
                <a:lnTo>
                  <a:pt x="4823728" y="1159807"/>
                </a:lnTo>
                <a:lnTo>
                  <a:pt x="4950897" y="1179592"/>
                </a:lnTo>
                <a:lnTo>
                  <a:pt x="5076794" y="1198717"/>
                </a:lnTo>
                <a:lnTo>
                  <a:pt x="5201112" y="1217130"/>
                </a:lnTo>
                <a:lnTo>
                  <a:pt x="5323543" y="1234776"/>
                </a:lnTo>
                <a:lnTo>
                  <a:pt x="5443781" y="1251603"/>
                </a:lnTo>
                <a:lnTo>
                  <a:pt x="5561519" y="1267558"/>
                </a:lnTo>
                <a:lnTo>
                  <a:pt x="5676449" y="1282585"/>
                </a:lnTo>
                <a:lnTo>
                  <a:pt x="5790250" y="1296707"/>
                </a:lnTo>
                <a:lnTo>
                  <a:pt x="5904649" y="1310004"/>
                </a:lnTo>
                <a:lnTo>
                  <a:pt x="6019351" y="1322511"/>
                </a:lnTo>
                <a:lnTo>
                  <a:pt x="6134063" y="1334265"/>
                </a:lnTo>
                <a:lnTo>
                  <a:pt x="6248490" y="1345299"/>
                </a:lnTo>
                <a:lnTo>
                  <a:pt x="6362339" y="1355651"/>
                </a:lnTo>
                <a:lnTo>
                  <a:pt x="6475315" y="1365356"/>
                </a:lnTo>
                <a:lnTo>
                  <a:pt x="6587124" y="1374450"/>
                </a:lnTo>
                <a:lnTo>
                  <a:pt x="6697472" y="1382967"/>
                </a:lnTo>
                <a:lnTo>
                  <a:pt x="6806066" y="1390944"/>
                </a:lnTo>
                <a:lnTo>
                  <a:pt x="6912611" y="1398417"/>
                </a:lnTo>
                <a:lnTo>
                  <a:pt x="7016813" y="1405421"/>
                </a:lnTo>
                <a:lnTo>
                  <a:pt x="7118378" y="1411991"/>
                </a:lnTo>
                <a:lnTo>
                  <a:pt x="7217012" y="1418163"/>
                </a:lnTo>
                <a:lnTo>
                  <a:pt x="7312421" y="1423973"/>
                </a:lnTo>
                <a:lnTo>
                  <a:pt x="7404311" y="1429457"/>
                </a:lnTo>
                <a:lnTo>
                  <a:pt x="7492388" y="1434650"/>
                </a:lnTo>
                <a:lnTo>
                  <a:pt x="7576358" y="1439587"/>
                </a:lnTo>
                <a:lnTo>
                  <a:pt x="7655927" y="1444305"/>
                </a:lnTo>
                <a:lnTo>
                  <a:pt x="7730801" y="1448838"/>
                </a:lnTo>
                <a:lnTo>
                  <a:pt x="7800619" y="1452972"/>
                </a:lnTo>
                <a:lnTo>
                  <a:pt x="7865416" y="1456492"/>
                </a:lnTo>
                <a:lnTo>
                  <a:pt x="7925542" y="1459439"/>
                </a:lnTo>
                <a:lnTo>
                  <a:pt x="7981349" y="1461853"/>
                </a:lnTo>
                <a:lnTo>
                  <a:pt x="8033190" y="1463775"/>
                </a:lnTo>
                <a:lnTo>
                  <a:pt x="8081415" y="1465244"/>
                </a:lnTo>
                <a:lnTo>
                  <a:pt x="8126376" y="1466300"/>
                </a:lnTo>
                <a:lnTo>
                  <a:pt x="8168426" y="1466983"/>
                </a:lnTo>
                <a:lnTo>
                  <a:pt x="8207916" y="1467334"/>
                </a:lnTo>
                <a:lnTo>
                  <a:pt x="8245198" y="1467393"/>
                </a:lnTo>
                <a:lnTo>
                  <a:pt x="8280624" y="1467199"/>
                </a:lnTo>
                <a:lnTo>
                  <a:pt x="8347312" y="1466215"/>
                </a:lnTo>
                <a:lnTo>
                  <a:pt x="8410796" y="1464702"/>
                </a:lnTo>
                <a:lnTo>
                  <a:pt x="8473890" y="1462982"/>
                </a:lnTo>
                <a:lnTo>
                  <a:pt x="8506170" y="1462144"/>
                </a:lnTo>
                <a:lnTo>
                  <a:pt x="8539407" y="1461374"/>
                </a:lnTo>
                <a:lnTo>
                  <a:pt x="8573954" y="1460713"/>
                </a:lnTo>
                <a:lnTo>
                  <a:pt x="8608787" y="1460032"/>
                </a:lnTo>
                <a:lnTo>
                  <a:pt x="8675585" y="1458170"/>
                </a:lnTo>
                <a:lnTo>
                  <a:pt x="8738899" y="1455703"/>
                </a:lnTo>
                <a:lnTo>
                  <a:pt x="8799138" y="1452701"/>
                </a:lnTo>
                <a:lnTo>
                  <a:pt x="8856712" y="1449236"/>
                </a:lnTo>
                <a:lnTo>
                  <a:pt x="8912031" y="1445380"/>
                </a:lnTo>
                <a:lnTo>
                  <a:pt x="8965505" y="1441203"/>
                </a:lnTo>
                <a:lnTo>
                  <a:pt x="9017545" y="1436777"/>
                </a:lnTo>
                <a:lnTo>
                  <a:pt x="9068559" y="1432174"/>
                </a:lnTo>
                <a:lnTo>
                  <a:pt x="9078271" y="1431271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215133" y="5137581"/>
            <a:ext cx="6929120" cy="1714500"/>
          </a:xfrm>
          <a:custGeom>
            <a:avLst/>
            <a:gdLst/>
            <a:ahLst/>
            <a:cxnLst/>
            <a:rect l="l" t="t" r="r" b="b"/>
            <a:pathLst>
              <a:path w="6929120" h="1714500">
                <a:moveTo>
                  <a:pt x="0" y="1714480"/>
                </a:moveTo>
                <a:lnTo>
                  <a:pt x="48751" y="1659572"/>
                </a:lnTo>
                <a:lnTo>
                  <a:pt x="97859" y="1604752"/>
                </a:lnTo>
                <a:lnTo>
                  <a:pt x="147680" y="1550111"/>
                </a:lnTo>
                <a:lnTo>
                  <a:pt x="198571" y="1495737"/>
                </a:lnTo>
                <a:lnTo>
                  <a:pt x="250888" y="1441719"/>
                </a:lnTo>
                <a:lnTo>
                  <a:pt x="304988" y="1388146"/>
                </a:lnTo>
                <a:lnTo>
                  <a:pt x="332819" y="1361555"/>
                </a:lnTo>
                <a:lnTo>
                  <a:pt x="361229" y="1335109"/>
                </a:lnTo>
                <a:lnTo>
                  <a:pt x="390263" y="1308818"/>
                </a:lnTo>
                <a:lnTo>
                  <a:pt x="419965" y="1282695"/>
                </a:lnTo>
                <a:lnTo>
                  <a:pt x="450381" y="1256750"/>
                </a:lnTo>
                <a:lnTo>
                  <a:pt x="481555" y="1230995"/>
                </a:lnTo>
                <a:lnTo>
                  <a:pt x="513531" y="1205440"/>
                </a:lnTo>
                <a:lnTo>
                  <a:pt x="546354" y="1180097"/>
                </a:lnTo>
                <a:lnTo>
                  <a:pt x="580218" y="1154766"/>
                </a:lnTo>
                <a:lnTo>
                  <a:pt x="615258" y="1129281"/>
                </a:lnTo>
                <a:lnTo>
                  <a:pt x="651371" y="1103695"/>
                </a:lnTo>
                <a:lnTo>
                  <a:pt x="688454" y="1078062"/>
                </a:lnTo>
                <a:lnTo>
                  <a:pt x="726406" y="1052434"/>
                </a:lnTo>
                <a:lnTo>
                  <a:pt x="765123" y="1026866"/>
                </a:lnTo>
                <a:lnTo>
                  <a:pt x="804502" y="1001411"/>
                </a:lnTo>
                <a:lnTo>
                  <a:pt x="844442" y="976122"/>
                </a:lnTo>
                <a:lnTo>
                  <a:pt x="884839" y="951053"/>
                </a:lnTo>
                <a:lnTo>
                  <a:pt x="925591" y="926257"/>
                </a:lnTo>
                <a:lnTo>
                  <a:pt x="966596" y="901787"/>
                </a:lnTo>
                <a:lnTo>
                  <a:pt x="1007751" y="877698"/>
                </a:lnTo>
                <a:lnTo>
                  <a:pt x="1048952" y="854042"/>
                </a:lnTo>
                <a:lnTo>
                  <a:pt x="1090099" y="830873"/>
                </a:lnTo>
                <a:lnTo>
                  <a:pt x="1131087" y="808245"/>
                </a:lnTo>
                <a:lnTo>
                  <a:pt x="1171815" y="786210"/>
                </a:lnTo>
                <a:lnTo>
                  <a:pt x="1212180" y="764823"/>
                </a:lnTo>
                <a:lnTo>
                  <a:pt x="1252079" y="744136"/>
                </a:lnTo>
                <a:lnTo>
                  <a:pt x="1291410" y="724203"/>
                </a:lnTo>
                <a:lnTo>
                  <a:pt x="1330070" y="705078"/>
                </a:lnTo>
                <a:lnTo>
                  <a:pt x="1367655" y="686881"/>
                </a:lnTo>
                <a:lnTo>
                  <a:pt x="1403966" y="669643"/>
                </a:lnTo>
                <a:lnTo>
                  <a:pt x="1439213" y="653284"/>
                </a:lnTo>
                <a:lnTo>
                  <a:pt x="1507353" y="622880"/>
                </a:lnTo>
                <a:lnTo>
                  <a:pt x="1573745" y="595031"/>
                </a:lnTo>
                <a:lnTo>
                  <a:pt x="1640063" y="569095"/>
                </a:lnTo>
                <a:lnTo>
                  <a:pt x="1707979" y="544431"/>
                </a:lnTo>
                <a:lnTo>
                  <a:pt x="1779166" y="520398"/>
                </a:lnTo>
                <a:lnTo>
                  <a:pt x="1816509" y="508418"/>
                </a:lnTo>
                <a:lnTo>
                  <a:pt x="1855297" y="496356"/>
                </a:lnTo>
                <a:lnTo>
                  <a:pt x="1895739" y="484131"/>
                </a:lnTo>
                <a:lnTo>
                  <a:pt x="1938044" y="471663"/>
                </a:lnTo>
                <a:lnTo>
                  <a:pt x="1982421" y="458873"/>
                </a:lnTo>
                <a:lnTo>
                  <a:pt x="2029079" y="445679"/>
                </a:lnTo>
                <a:lnTo>
                  <a:pt x="2078228" y="432003"/>
                </a:lnTo>
                <a:lnTo>
                  <a:pt x="2130698" y="417772"/>
                </a:lnTo>
                <a:lnTo>
                  <a:pt x="2186898" y="403058"/>
                </a:lnTo>
                <a:lnTo>
                  <a:pt x="2246399" y="387943"/>
                </a:lnTo>
                <a:lnTo>
                  <a:pt x="2308775" y="372505"/>
                </a:lnTo>
                <a:lnTo>
                  <a:pt x="2373598" y="356825"/>
                </a:lnTo>
                <a:lnTo>
                  <a:pt x="2440440" y="340983"/>
                </a:lnTo>
                <a:lnTo>
                  <a:pt x="2508873" y="325058"/>
                </a:lnTo>
                <a:lnTo>
                  <a:pt x="2578471" y="309130"/>
                </a:lnTo>
                <a:lnTo>
                  <a:pt x="2648806" y="293280"/>
                </a:lnTo>
                <a:lnTo>
                  <a:pt x="2719451" y="277587"/>
                </a:lnTo>
                <a:lnTo>
                  <a:pt x="2789977" y="262131"/>
                </a:lnTo>
                <a:lnTo>
                  <a:pt x="2859957" y="246992"/>
                </a:lnTo>
                <a:lnTo>
                  <a:pt x="2928965" y="232251"/>
                </a:lnTo>
                <a:lnTo>
                  <a:pt x="2996572" y="217986"/>
                </a:lnTo>
                <a:lnTo>
                  <a:pt x="3062351" y="204278"/>
                </a:lnTo>
                <a:lnTo>
                  <a:pt x="3125874" y="191207"/>
                </a:lnTo>
                <a:lnTo>
                  <a:pt x="3186714" y="178852"/>
                </a:lnTo>
                <a:lnTo>
                  <a:pt x="3244444" y="167295"/>
                </a:lnTo>
                <a:lnTo>
                  <a:pt x="3298636" y="156613"/>
                </a:lnTo>
                <a:lnTo>
                  <a:pt x="3348863" y="146888"/>
                </a:lnTo>
                <a:lnTo>
                  <a:pt x="3394992" y="138151"/>
                </a:lnTo>
                <a:lnTo>
                  <a:pt x="3437432" y="130298"/>
                </a:lnTo>
                <a:lnTo>
                  <a:pt x="3476560" y="123261"/>
                </a:lnTo>
                <a:lnTo>
                  <a:pt x="3546395" y="111372"/>
                </a:lnTo>
                <a:lnTo>
                  <a:pt x="3607529" y="101947"/>
                </a:lnTo>
                <a:lnTo>
                  <a:pt x="3662990" y="94453"/>
                </a:lnTo>
                <a:lnTo>
                  <a:pt x="3715808" y="88353"/>
                </a:lnTo>
                <a:lnTo>
                  <a:pt x="3769014" y="83114"/>
                </a:lnTo>
                <a:lnTo>
                  <a:pt x="3825636" y="78201"/>
                </a:lnTo>
                <a:lnTo>
                  <a:pt x="3888705" y="73078"/>
                </a:lnTo>
                <a:lnTo>
                  <a:pt x="3923604" y="70270"/>
                </a:lnTo>
                <a:lnTo>
                  <a:pt x="3961251" y="67210"/>
                </a:lnTo>
                <a:lnTo>
                  <a:pt x="4002024" y="63830"/>
                </a:lnTo>
                <a:lnTo>
                  <a:pt x="4045663" y="60255"/>
                </a:lnTo>
                <a:lnTo>
                  <a:pt x="4091547" y="56662"/>
                </a:lnTo>
                <a:lnTo>
                  <a:pt x="4139452" y="53066"/>
                </a:lnTo>
                <a:lnTo>
                  <a:pt x="4189154" y="49480"/>
                </a:lnTo>
                <a:lnTo>
                  <a:pt x="4240432" y="45917"/>
                </a:lnTo>
                <a:lnTo>
                  <a:pt x="4293062" y="42391"/>
                </a:lnTo>
                <a:lnTo>
                  <a:pt x="4346821" y="38915"/>
                </a:lnTo>
                <a:lnTo>
                  <a:pt x="4401486" y="35502"/>
                </a:lnTo>
                <a:lnTo>
                  <a:pt x="4456834" y="32166"/>
                </a:lnTo>
                <a:lnTo>
                  <a:pt x="4512643" y="28921"/>
                </a:lnTo>
                <a:lnTo>
                  <a:pt x="4568688" y="25779"/>
                </a:lnTo>
                <a:lnTo>
                  <a:pt x="4624748" y="22755"/>
                </a:lnTo>
                <a:lnTo>
                  <a:pt x="4680599" y="19862"/>
                </a:lnTo>
                <a:lnTo>
                  <a:pt x="4736018" y="17112"/>
                </a:lnTo>
                <a:lnTo>
                  <a:pt x="4790783" y="14520"/>
                </a:lnTo>
                <a:lnTo>
                  <a:pt x="4844670" y="12099"/>
                </a:lnTo>
                <a:lnTo>
                  <a:pt x="4897456" y="9863"/>
                </a:lnTo>
                <a:lnTo>
                  <a:pt x="4948918" y="7824"/>
                </a:lnTo>
                <a:lnTo>
                  <a:pt x="4998833" y="5997"/>
                </a:lnTo>
                <a:lnTo>
                  <a:pt x="5046980" y="4394"/>
                </a:lnTo>
                <a:lnTo>
                  <a:pt x="5095696" y="3053"/>
                </a:lnTo>
                <a:lnTo>
                  <a:pt x="5147061" y="1987"/>
                </a:lnTo>
                <a:lnTo>
                  <a:pt x="5200520" y="1173"/>
                </a:lnTo>
                <a:lnTo>
                  <a:pt x="5255515" y="590"/>
                </a:lnTo>
                <a:lnTo>
                  <a:pt x="5311489" y="215"/>
                </a:lnTo>
                <a:lnTo>
                  <a:pt x="5367886" y="26"/>
                </a:lnTo>
                <a:lnTo>
                  <a:pt x="5424149" y="0"/>
                </a:lnTo>
                <a:lnTo>
                  <a:pt x="5479722" y="115"/>
                </a:lnTo>
                <a:lnTo>
                  <a:pt x="5534048" y="349"/>
                </a:lnTo>
                <a:lnTo>
                  <a:pt x="5586571" y="679"/>
                </a:lnTo>
                <a:lnTo>
                  <a:pt x="5636733" y="1084"/>
                </a:lnTo>
                <a:lnTo>
                  <a:pt x="5683978" y="1541"/>
                </a:lnTo>
                <a:lnTo>
                  <a:pt x="5727750" y="2028"/>
                </a:lnTo>
                <a:lnTo>
                  <a:pt x="5767491" y="2522"/>
                </a:lnTo>
                <a:lnTo>
                  <a:pt x="5832656" y="3443"/>
                </a:lnTo>
                <a:lnTo>
                  <a:pt x="5875021" y="4127"/>
                </a:lnTo>
                <a:lnTo>
                  <a:pt x="5890133" y="4394"/>
                </a:lnTo>
                <a:lnTo>
                  <a:pt x="6495796" y="4394"/>
                </a:lnTo>
                <a:lnTo>
                  <a:pt x="6545803" y="5858"/>
                </a:lnTo>
                <a:lnTo>
                  <a:pt x="6594623" y="7815"/>
                </a:lnTo>
                <a:lnTo>
                  <a:pt x="6641897" y="10156"/>
                </a:lnTo>
                <a:lnTo>
                  <a:pt x="6687269" y="12772"/>
                </a:lnTo>
                <a:lnTo>
                  <a:pt x="6730380" y="15554"/>
                </a:lnTo>
                <a:lnTo>
                  <a:pt x="6770874" y="18394"/>
                </a:lnTo>
                <a:lnTo>
                  <a:pt x="6825926" y="22521"/>
                </a:lnTo>
                <a:lnTo>
                  <a:pt x="6858313" y="25027"/>
                </a:lnTo>
                <a:lnTo>
                  <a:pt x="6873078" y="26165"/>
                </a:lnTo>
                <a:lnTo>
                  <a:pt x="6886832" y="27208"/>
                </a:lnTo>
                <a:lnTo>
                  <a:pt x="6899529" y="28143"/>
                </a:lnTo>
                <a:lnTo>
                  <a:pt x="6919115" y="29588"/>
                </a:lnTo>
                <a:lnTo>
                  <a:pt x="6928865" y="30326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177158" y="2750057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055" y="0"/>
                </a:moveTo>
                <a:lnTo>
                  <a:pt x="3937" y="402970"/>
                </a:lnTo>
                <a:lnTo>
                  <a:pt x="0" y="1202181"/>
                </a:lnTo>
                <a:lnTo>
                  <a:pt x="700532" y="1606677"/>
                </a:lnTo>
                <a:lnTo>
                  <a:pt x="1390777" y="1203705"/>
                </a:lnTo>
                <a:lnTo>
                  <a:pt x="1394587" y="404367"/>
                </a:lnTo>
                <a:lnTo>
                  <a:pt x="6940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177158" y="2750057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0"/>
                </a:moveTo>
                <a:lnTo>
                  <a:pt x="694055" y="0"/>
                </a:lnTo>
                <a:lnTo>
                  <a:pt x="1394587" y="404367"/>
                </a:lnTo>
                <a:lnTo>
                  <a:pt x="1390777" y="1203705"/>
                </a:lnTo>
                <a:lnTo>
                  <a:pt x="700532" y="1606677"/>
                </a:lnTo>
                <a:lnTo>
                  <a:pt x="0" y="1202181"/>
                </a:lnTo>
                <a:lnTo>
                  <a:pt x="3937" y="40297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901059" y="4016883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1"/>
                </a:moveTo>
                <a:lnTo>
                  <a:pt x="694054" y="0"/>
                </a:lnTo>
                <a:lnTo>
                  <a:pt x="1394587" y="404368"/>
                </a:lnTo>
                <a:lnTo>
                  <a:pt x="1390777" y="1203706"/>
                </a:lnTo>
                <a:lnTo>
                  <a:pt x="700531" y="1606651"/>
                </a:lnTo>
                <a:lnTo>
                  <a:pt x="0" y="1202182"/>
                </a:lnTo>
                <a:lnTo>
                  <a:pt x="3937" y="40297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910584" y="1483233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054" y="0"/>
                </a:moveTo>
                <a:lnTo>
                  <a:pt x="3937" y="402970"/>
                </a:lnTo>
                <a:lnTo>
                  <a:pt x="0" y="1202181"/>
                </a:lnTo>
                <a:lnTo>
                  <a:pt x="700531" y="1606677"/>
                </a:lnTo>
                <a:lnTo>
                  <a:pt x="1390777" y="1203705"/>
                </a:lnTo>
                <a:lnTo>
                  <a:pt x="1394587" y="404367"/>
                </a:lnTo>
                <a:lnTo>
                  <a:pt x="69405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910584" y="1483233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0"/>
                </a:moveTo>
                <a:lnTo>
                  <a:pt x="694054" y="0"/>
                </a:lnTo>
                <a:lnTo>
                  <a:pt x="1394587" y="404367"/>
                </a:lnTo>
                <a:lnTo>
                  <a:pt x="1390777" y="1203705"/>
                </a:lnTo>
                <a:lnTo>
                  <a:pt x="700531" y="1606677"/>
                </a:lnTo>
                <a:lnTo>
                  <a:pt x="0" y="1202181"/>
                </a:lnTo>
                <a:lnTo>
                  <a:pt x="3937" y="40297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158108" y="216408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055" y="0"/>
                </a:moveTo>
                <a:lnTo>
                  <a:pt x="3937" y="402971"/>
                </a:lnTo>
                <a:lnTo>
                  <a:pt x="0" y="1202182"/>
                </a:lnTo>
                <a:lnTo>
                  <a:pt x="700532" y="1606677"/>
                </a:lnTo>
                <a:lnTo>
                  <a:pt x="1390777" y="1203706"/>
                </a:lnTo>
                <a:lnTo>
                  <a:pt x="1394587" y="404368"/>
                </a:lnTo>
                <a:lnTo>
                  <a:pt x="6940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158108" y="216408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1"/>
                </a:moveTo>
                <a:lnTo>
                  <a:pt x="694055" y="0"/>
                </a:lnTo>
                <a:lnTo>
                  <a:pt x="1394587" y="404368"/>
                </a:lnTo>
                <a:lnTo>
                  <a:pt x="1390777" y="1203706"/>
                </a:lnTo>
                <a:lnTo>
                  <a:pt x="700532" y="1606677"/>
                </a:lnTo>
                <a:lnTo>
                  <a:pt x="0" y="1202182"/>
                </a:lnTo>
                <a:lnTo>
                  <a:pt x="3937" y="40297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644009" y="5274183"/>
            <a:ext cx="1395095" cy="1584325"/>
          </a:xfrm>
          <a:custGeom>
            <a:avLst/>
            <a:gdLst/>
            <a:ahLst/>
            <a:cxnLst/>
            <a:rect l="l" t="t" r="r" b="b"/>
            <a:pathLst>
              <a:path w="1395095" h="1584325">
                <a:moveTo>
                  <a:pt x="694054" y="0"/>
                </a:moveTo>
                <a:lnTo>
                  <a:pt x="3937" y="402958"/>
                </a:lnTo>
                <a:lnTo>
                  <a:pt x="0" y="1202220"/>
                </a:lnTo>
                <a:lnTo>
                  <a:pt x="660966" y="1583815"/>
                </a:lnTo>
                <a:lnTo>
                  <a:pt x="739656" y="1583815"/>
                </a:lnTo>
                <a:lnTo>
                  <a:pt x="1390777" y="1203667"/>
                </a:lnTo>
                <a:lnTo>
                  <a:pt x="1394587" y="404406"/>
                </a:lnTo>
                <a:lnTo>
                  <a:pt x="69405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647946" y="5274183"/>
            <a:ext cx="1390650" cy="1584325"/>
          </a:xfrm>
          <a:custGeom>
            <a:avLst/>
            <a:gdLst/>
            <a:ahLst/>
            <a:cxnLst/>
            <a:rect l="l" t="t" r="r" b="b"/>
            <a:pathLst>
              <a:path w="1390650" h="1584325">
                <a:moveTo>
                  <a:pt x="0" y="402958"/>
                </a:moveTo>
                <a:lnTo>
                  <a:pt x="690117" y="0"/>
                </a:lnTo>
                <a:lnTo>
                  <a:pt x="1390650" y="404406"/>
                </a:lnTo>
                <a:lnTo>
                  <a:pt x="1386839" y="1203667"/>
                </a:lnTo>
                <a:lnTo>
                  <a:pt x="735719" y="158381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644009" y="5677141"/>
            <a:ext cx="661035" cy="1181100"/>
          </a:xfrm>
          <a:custGeom>
            <a:avLst/>
            <a:gdLst/>
            <a:ahLst/>
            <a:cxnLst/>
            <a:rect l="l" t="t" r="r" b="b"/>
            <a:pathLst>
              <a:path w="661035" h="1181100">
                <a:moveTo>
                  <a:pt x="660966" y="1180857"/>
                </a:moveTo>
                <a:lnTo>
                  <a:pt x="0" y="799261"/>
                </a:lnTo>
                <a:lnTo>
                  <a:pt x="393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4214" y="4007358"/>
            <a:ext cx="802005" cy="1607185"/>
          </a:xfrm>
          <a:custGeom>
            <a:avLst/>
            <a:gdLst/>
            <a:ahLst/>
            <a:cxnLst/>
            <a:rect l="l" t="t" r="r" b="b"/>
            <a:pathLst>
              <a:path w="802005" h="1607185">
                <a:moveTo>
                  <a:pt x="101349" y="0"/>
                </a:moveTo>
                <a:lnTo>
                  <a:pt x="0" y="62865"/>
                </a:lnTo>
                <a:lnTo>
                  <a:pt x="3425" y="1545971"/>
                </a:lnTo>
                <a:lnTo>
                  <a:pt x="107750" y="1606651"/>
                </a:lnTo>
                <a:lnTo>
                  <a:pt x="797982" y="1203706"/>
                </a:lnTo>
                <a:lnTo>
                  <a:pt x="801869" y="404368"/>
                </a:lnTo>
                <a:lnTo>
                  <a:pt x="10134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4214" y="4007358"/>
            <a:ext cx="802005" cy="1607185"/>
          </a:xfrm>
          <a:custGeom>
            <a:avLst/>
            <a:gdLst/>
            <a:ahLst/>
            <a:cxnLst/>
            <a:rect l="l" t="t" r="r" b="b"/>
            <a:pathLst>
              <a:path w="802005" h="1607185">
                <a:moveTo>
                  <a:pt x="0" y="62865"/>
                </a:moveTo>
                <a:lnTo>
                  <a:pt x="101349" y="0"/>
                </a:lnTo>
                <a:lnTo>
                  <a:pt x="801869" y="404368"/>
                </a:lnTo>
                <a:lnTo>
                  <a:pt x="797982" y="1203706"/>
                </a:lnTo>
                <a:lnTo>
                  <a:pt x="107750" y="1606651"/>
                </a:lnTo>
                <a:lnTo>
                  <a:pt x="3425" y="1545971"/>
                </a:lnTo>
                <a:lnTo>
                  <a:pt x="0" y="6286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09245" y="5293233"/>
            <a:ext cx="1391285" cy="1565275"/>
          </a:xfrm>
          <a:custGeom>
            <a:avLst/>
            <a:gdLst/>
            <a:ahLst/>
            <a:cxnLst/>
            <a:rect l="l" t="t" r="r" b="b"/>
            <a:pathLst>
              <a:path w="1391285" h="1565275">
                <a:moveTo>
                  <a:pt x="0" y="402958"/>
                </a:moveTo>
                <a:lnTo>
                  <a:pt x="690219" y="0"/>
                </a:lnTo>
                <a:lnTo>
                  <a:pt x="1390700" y="404406"/>
                </a:lnTo>
                <a:lnTo>
                  <a:pt x="1386890" y="1203667"/>
                </a:lnTo>
                <a:lnTo>
                  <a:pt x="768376" y="156476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05359" y="5696191"/>
            <a:ext cx="628015" cy="1162050"/>
          </a:xfrm>
          <a:custGeom>
            <a:avLst/>
            <a:gdLst/>
            <a:ahLst/>
            <a:cxnLst/>
            <a:rect l="l" t="t" r="r" b="b"/>
            <a:pathLst>
              <a:path w="628015" h="1162050">
                <a:moveTo>
                  <a:pt x="627946" y="1161807"/>
                </a:moveTo>
                <a:lnTo>
                  <a:pt x="0" y="799261"/>
                </a:lnTo>
                <a:lnTo>
                  <a:pt x="3886" y="0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33934" y="2740532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118" y="0"/>
                </a:moveTo>
                <a:lnTo>
                  <a:pt x="3886" y="402970"/>
                </a:lnTo>
                <a:lnTo>
                  <a:pt x="0" y="1202181"/>
                </a:lnTo>
                <a:lnTo>
                  <a:pt x="700506" y="1606677"/>
                </a:lnTo>
                <a:lnTo>
                  <a:pt x="1390777" y="1203705"/>
                </a:lnTo>
                <a:lnTo>
                  <a:pt x="1394586" y="404367"/>
                </a:lnTo>
                <a:lnTo>
                  <a:pt x="6941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33934" y="2740532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886" y="402970"/>
                </a:moveTo>
                <a:lnTo>
                  <a:pt x="694118" y="0"/>
                </a:lnTo>
                <a:lnTo>
                  <a:pt x="1394586" y="404367"/>
                </a:lnTo>
                <a:lnTo>
                  <a:pt x="1390777" y="1203705"/>
                </a:lnTo>
                <a:lnTo>
                  <a:pt x="700506" y="1606677"/>
                </a:lnTo>
                <a:lnTo>
                  <a:pt x="0" y="1202181"/>
                </a:lnTo>
                <a:lnTo>
                  <a:pt x="3886" y="40297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957833" y="4016883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886" y="402971"/>
                </a:moveTo>
                <a:lnTo>
                  <a:pt x="694054" y="0"/>
                </a:lnTo>
                <a:lnTo>
                  <a:pt x="1394586" y="404368"/>
                </a:lnTo>
                <a:lnTo>
                  <a:pt x="1390777" y="1203706"/>
                </a:lnTo>
                <a:lnTo>
                  <a:pt x="700532" y="1606651"/>
                </a:lnTo>
                <a:lnTo>
                  <a:pt x="0" y="1202182"/>
                </a:lnTo>
                <a:lnTo>
                  <a:pt x="3886" y="40297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695195" y="5302758"/>
            <a:ext cx="1390650" cy="1555750"/>
          </a:xfrm>
          <a:custGeom>
            <a:avLst/>
            <a:gdLst/>
            <a:ahLst/>
            <a:cxnLst/>
            <a:rect l="l" t="t" r="r" b="b"/>
            <a:pathLst>
              <a:path w="1390650" h="1555750">
                <a:moveTo>
                  <a:pt x="0" y="402958"/>
                </a:moveTo>
                <a:lnTo>
                  <a:pt x="690118" y="0"/>
                </a:lnTo>
                <a:lnTo>
                  <a:pt x="1390650" y="404406"/>
                </a:lnTo>
                <a:lnTo>
                  <a:pt x="1386840" y="1203667"/>
                </a:lnTo>
                <a:lnTo>
                  <a:pt x="784663" y="155524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691258" y="5705716"/>
            <a:ext cx="611505" cy="1152525"/>
          </a:xfrm>
          <a:custGeom>
            <a:avLst/>
            <a:gdLst/>
            <a:ahLst/>
            <a:cxnLst/>
            <a:rect l="l" t="t" r="r" b="b"/>
            <a:pathLst>
              <a:path w="611505" h="1152525">
                <a:moveTo>
                  <a:pt x="611471" y="1152282"/>
                </a:moveTo>
                <a:lnTo>
                  <a:pt x="0" y="799261"/>
                </a:lnTo>
                <a:lnTo>
                  <a:pt x="393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710308" y="2750057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055" y="0"/>
                </a:moveTo>
                <a:lnTo>
                  <a:pt x="3937" y="402970"/>
                </a:lnTo>
                <a:lnTo>
                  <a:pt x="0" y="1202181"/>
                </a:lnTo>
                <a:lnTo>
                  <a:pt x="700532" y="1606677"/>
                </a:lnTo>
                <a:lnTo>
                  <a:pt x="1390777" y="1203705"/>
                </a:lnTo>
                <a:lnTo>
                  <a:pt x="1394587" y="404367"/>
                </a:lnTo>
                <a:lnTo>
                  <a:pt x="6940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710308" y="2750057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0"/>
                </a:moveTo>
                <a:lnTo>
                  <a:pt x="694055" y="0"/>
                </a:lnTo>
                <a:lnTo>
                  <a:pt x="1394587" y="404367"/>
                </a:lnTo>
                <a:lnTo>
                  <a:pt x="1390777" y="1203705"/>
                </a:lnTo>
                <a:lnTo>
                  <a:pt x="700532" y="1606677"/>
                </a:lnTo>
                <a:lnTo>
                  <a:pt x="0" y="1202181"/>
                </a:lnTo>
                <a:lnTo>
                  <a:pt x="3937" y="40297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976883" y="1454658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886" y="402970"/>
                </a:moveTo>
                <a:lnTo>
                  <a:pt x="694054" y="0"/>
                </a:lnTo>
                <a:lnTo>
                  <a:pt x="1394586" y="404367"/>
                </a:lnTo>
                <a:lnTo>
                  <a:pt x="1390777" y="1203705"/>
                </a:lnTo>
                <a:lnTo>
                  <a:pt x="700532" y="1606677"/>
                </a:lnTo>
                <a:lnTo>
                  <a:pt x="0" y="1202181"/>
                </a:lnTo>
                <a:lnTo>
                  <a:pt x="3886" y="40297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987158" y="4035933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055" y="0"/>
                </a:moveTo>
                <a:lnTo>
                  <a:pt x="3937" y="402971"/>
                </a:lnTo>
                <a:lnTo>
                  <a:pt x="0" y="1202182"/>
                </a:lnTo>
                <a:lnTo>
                  <a:pt x="700532" y="1606651"/>
                </a:lnTo>
                <a:lnTo>
                  <a:pt x="1390777" y="1203706"/>
                </a:lnTo>
                <a:lnTo>
                  <a:pt x="1394587" y="404368"/>
                </a:lnTo>
                <a:lnTo>
                  <a:pt x="6940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987158" y="4035933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1"/>
                </a:moveTo>
                <a:lnTo>
                  <a:pt x="694055" y="0"/>
                </a:lnTo>
                <a:lnTo>
                  <a:pt x="1394587" y="404368"/>
                </a:lnTo>
                <a:lnTo>
                  <a:pt x="1390777" y="1203706"/>
                </a:lnTo>
                <a:lnTo>
                  <a:pt x="700532" y="1606651"/>
                </a:lnTo>
                <a:lnTo>
                  <a:pt x="0" y="1202182"/>
                </a:lnTo>
                <a:lnTo>
                  <a:pt x="3937" y="40297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7734045" y="5312283"/>
            <a:ext cx="1390650" cy="1546225"/>
          </a:xfrm>
          <a:custGeom>
            <a:avLst/>
            <a:gdLst/>
            <a:ahLst/>
            <a:cxnLst/>
            <a:rect l="l" t="t" r="r" b="b"/>
            <a:pathLst>
              <a:path w="1390650" h="1546225">
                <a:moveTo>
                  <a:pt x="0" y="402958"/>
                </a:moveTo>
                <a:lnTo>
                  <a:pt x="690118" y="0"/>
                </a:lnTo>
                <a:lnTo>
                  <a:pt x="1390650" y="404406"/>
                </a:lnTo>
                <a:lnTo>
                  <a:pt x="1386839" y="1203667"/>
                </a:lnTo>
                <a:lnTo>
                  <a:pt x="800977" y="154571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7730108" y="5715241"/>
            <a:ext cx="594995" cy="1143000"/>
          </a:xfrm>
          <a:custGeom>
            <a:avLst/>
            <a:gdLst/>
            <a:ahLst/>
            <a:cxnLst/>
            <a:rect l="l" t="t" r="r" b="b"/>
            <a:pathLst>
              <a:path w="594995" h="1143000">
                <a:moveTo>
                  <a:pt x="594972" y="1142757"/>
                </a:moveTo>
                <a:lnTo>
                  <a:pt x="0" y="799261"/>
                </a:lnTo>
                <a:lnTo>
                  <a:pt x="393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7730108" y="2759582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055" y="0"/>
                </a:moveTo>
                <a:lnTo>
                  <a:pt x="3937" y="402970"/>
                </a:lnTo>
                <a:lnTo>
                  <a:pt x="0" y="1202181"/>
                </a:lnTo>
                <a:lnTo>
                  <a:pt x="700532" y="1606677"/>
                </a:lnTo>
                <a:lnTo>
                  <a:pt x="1390777" y="1203705"/>
                </a:lnTo>
                <a:lnTo>
                  <a:pt x="1394587" y="404367"/>
                </a:lnTo>
                <a:lnTo>
                  <a:pt x="6940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7730108" y="2759582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0"/>
                </a:moveTo>
                <a:lnTo>
                  <a:pt x="694055" y="0"/>
                </a:lnTo>
                <a:lnTo>
                  <a:pt x="1394587" y="404367"/>
                </a:lnTo>
                <a:lnTo>
                  <a:pt x="1390777" y="1203705"/>
                </a:lnTo>
                <a:lnTo>
                  <a:pt x="700532" y="1606677"/>
                </a:lnTo>
                <a:lnTo>
                  <a:pt x="0" y="1202181"/>
                </a:lnTo>
                <a:lnTo>
                  <a:pt x="3937" y="40297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8463533" y="4043867"/>
            <a:ext cx="680720" cy="1587500"/>
          </a:xfrm>
          <a:custGeom>
            <a:avLst/>
            <a:gdLst/>
            <a:ahLst/>
            <a:cxnLst/>
            <a:rect l="l" t="t" r="r" b="b"/>
            <a:pathLst>
              <a:path w="680720" h="1587500">
                <a:moveTo>
                  <a:pt x="680466" y="0"/>
                </a:moveTo>
                <a:lnTo>
                  <a:pt x="3937" y="395036"/>
                </a:lnTo>
                <a:lnTo>
                  <a:pt x="0" y="1194247"/>
                </a:lnTo>
                <a:lnTo>
                  <a:pt x="680466" y="1587131"/>
                </a:lnTo>
                <a:lnTo>
                  <a:pt x="68046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8467470" y="4043867"/>
            <a:ext cx="676910" cy="395605"/>
          </a:xfrm>
          <a:custGeom>
            <a:avLst/>
            <a:gdLst/>
            <a:ahLst/>
            <a:cxnLst/>
            <a:rect l="l" t="t" r="r" b="b"/>
            <a:pathLst>
              <a:path w="676909" h="395604">
                <a:moveTo>
                  <a:pt x="0" y="395036"/>
                </a:moveTo>
                <a:lnTo>
                  <a:pt x="676528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8463533" y="4438903"/>
            <a:ext cx="680720" cy="1192530"/>
          </a:xfrm>
          <a:custGeom>
            <a:avLst/>
            <a:gdLst/>
            <a:ahLst/>
            <a:cxnLst/>
            <a:rect l="l" t="t" r="r" b="b"/>
            <a:pathLst>
              <a:path w="680720" h="1192529">
                <a:moveTo>
                  <a:pt x="680466" y="1192094"/>
                </a:moveTo>
                <a:lnTo>
                  <a:pt x="0" y="799211"/>
                </a:lnTo>
                <a:lnTo>
                  <a:pt x="393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8467470" y="1500692"/>
            <a:ext cx="676910" cy="395605"/>
          </a:xfrm>
          <a:custGeom>
            <a:avLst/>
            <a:gdLst/>
            <a:ahLst/>
            <a:cxnLst/>
            <a:rect l="l" t="t" r="r" b="b"/>
            <a:pathLst>
              <a:path w="676909" h="395605">
                <a:moveTo>
                  <a:pt x="0" y="395036"/>
                </a:moveTo>
                <a:lnTo>
                  <a:pt x="676528" y="0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8463533" y="1895729"/>
            <a:ext cx="680720" cy="1192530"/>
          </a:xfrm>
          <a:custGeom>
            <a:avLst/>
            <a:gdLst/>
            <a:ahLst/>
            <a:cxnLst/>
            <a:rect l="l" t="t" r="r" b="b"/>
            <a:pathLst>
              <a:path w="680720" h="1192530">
                <a:moveTo>
                  <a:pt x="680466" y="1192119"/>
                </a:moveTo>
                <a:lnTo>
                  <a:pt x="0" y="799211"/>
                </a:lnTo>
                <a:lnTo>
                  <a:pt x="393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457200" y="333476"/>
            <a:ext cx="8229600" cy="6186170"/>
          </a:xfrm>
          <a:custGeom>
            <a:avLst/>
            <a:gdLst/>
            <a:ahLst/>
            <a:cxnLst/>
            <a:rect l="l" t="t" r="r" b="b"/>
            <a:pathLst>
              <a:path w="8229600" h="6186170">
                <a:moveTo>
                  <a:pt x="0" y="6185661"/>
                </a:moveTo>
                <a:lnTo>
                  <a:pt x="8229600" y="6185661"/>
                </a:lnTo>
                <a:lnTo>
                  <a:pt x="8229600" y="0"/>
                </a:lnTo>
                <a:lnTo>
                  <a:pt x="0" y="0"/>
                </a:lnTo>
                <a:lnTo>
                  <a:pt x="0" y="61856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457200" y="333476"/>
            <a:ext cx="8229600" cy="6186170"/>
          </a:xfrm>
          <a:custGeom>
            <a:avLst/>
            <a:gdLst/>
            <a:ahLst/>
            <a:cxnLst/>
            <a:rect l="l" t="t" r="r" b="b"/>
            <a:pathLst>
              <a:path w="8229600" h="6186170">
                <a:moveTo>
                  <a:pt x="0" y="6185661"/>
                </a:moveTo>
                <a:lnTo>
                  <a:pt x="8229600" y="6185661"/>
                </a:lnTo>
                <a:lnTo>
                  <a:pt x="8229600" y="0"/>
                </a:lnTo>
                <a:lnTo>
                  <a:pt x="0" y="0"/>
                </a:lnTo>
                <a:lnTo>
                  <a:pt x="0" y="6185661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4561204" y="0"/>
            <a:ext cx="3679190" cy="678180"/>
          </a:xfrm>
          <a:custGeom>
            <a:avLst/>
            <a:gdLst/>
            <a:ahLst/>
            <a:cxnLst/>
            <a:rect l="l" t="t" r="r" b="b"/>
            <a:pathLst>
              <a:path w="3679190" h="678180">
                <a:moveTo>
                  <a:pt x="0" y="677672"/>
                </a:moveTo>
                <a:lnTo>
                  <a:pt x="3679062" y="677672"/>
                </a:lnTo>
                <a:lnTo>
                  <a:pt x="3679062" y="0"/>
                </a:lnTo>
                <a:lnTo>
                  <a:pt x="0" y="0"/>
                </a:lnTo>
                <a:lnTo>
                  <a:pt x="0" y="677672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4561204" y="0"/>
            <a:ext cx="3679190" cy="678180"/>
          </a:xfrm>
          <a:custGeom>
            <a:avLst/>
            <a:gdLst/>
            <a:ahLst/>
            <a:cxnLst/>
            <a:rect l="l" t="t" r="r" b="b"/>
            <a:pathLst>
              <a:path w="3679190" h="678180">
                <a:moveTo>
                  <a:pt x="0" y="677672"/>
                </a:moveTo>
                <a:lnTo>
                  <a:pt x="3679062" y="677672"/>
                </a:lnTo>
                <a:lnTo>
                  <a:pt x="3679062" y="0"/>
                </a:lnTo>
              </a:path>
            </a:pathLst>
          </a:custGeom>
          <a:ln w="15875">
            <a:solidFill>
              <a:srgbClr val="74A4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4561204" y="0"/>
            <a:ext cx="0" cy="678180"/>
          </a:xfrm>
          <a:custGeom>
            <a:avLst/>
            <a:gdLst/>
            <a:ahLst/>
            <a:cxnLst/>
            <a:rect l="l" t="t" r="r" b="b"/>
            <a:pathLst>
              <a:path h="678180">
                <a:moveTo>
                  <a:pt x="0" y="0"/>
                </a:moveTo>
                <a:lnTo>
                  <a:pt x="0" y="677672"/>
                </a:lnTo>
              </a:path>
            </a:pathLst>
          </a:custGeom>
          <a:ln w="15875">
            <a:solidFill>
              <a:srgbClr val="74A4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4649089" y="0"/>
            <a:ext cx="3505200" cy="602615"/>
          </a:xfrm>
          <a:custGeom>
            <a:avLst/>
            <a:gdLst/>
            <a:ahLst/>
            <a:cxnLst/>
            <a:rect l="l" t="t" r="r" b="b"/>
            <a:pathLst>
              <a:path w="3505200" h="602615">
                <a:moveTo>
                  <a:pt x="0" y="602488"/>
                </a:moveTo>
                <a:lnTo>
                  <a:pt x="3505199" y="602488"/>
                </a:lnTo>
                <a:lnTo>
                  <a:pt x="3505199" y="0"/>
                </a:lnTo>
                <a:lnTo>
                  <a:pt x="0" y="0"/>
                </a:lnTo>
                <a:lnTo>
                  <a:pt x="0" y="602488"/>
                </a:lnTo>
                <a:close/>
              </a:path>
            </a:pathLst>
          </a:custGeom>
          <a:solidFill>
            <a:srgbClr val="70685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 txBox="1"/>
          <p:nvPr/>
        </p:nvSpPr>
        <p:spPr>
          <a:xfrm>
            <a:off x="1491233" y="2409038"/>
            <a:ext cx="2383155" cy="508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250"/>
              </a:lnSpc>
            </a:pPr>
            <a:r>
              <a:rPr sz="1300" b="1" spc="-15" dirty="0">
                <a:solidFill>
                  <a:srgbClr val="93C500"/>
                </a:solidFill>
                <a:latin typeface="Century Gothic"/>
                <a:cs typeface="Century Gothic"/>
              </a:rPr>
              <a:t>Th</a:t>
            </a:r>
            <a:r>
              <a:rPr sz="1300" b="1" spc="-10" dirty="0">
                <a:solidFill>
                  <a:srgbClr val="93C500"/>
                </a:solidFill>
                <a:latin typeface="Century Gothic"/>
                <a:cs typeface="Century Gothic"/>
              </a:rPr>
              <a:t>e</a:t>
            </a:r>
            <a:r>
              <a:rPr sz="1300" b="1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1300" b="1" spc="-10" dirty="0">
                <a:solidFill>
                  <a:srgbClr val="93C500"/>
                </a:solidFill>
                <a:latin typeface="Century Gothic"/>
                <a:cs typeface="Century Gothic"/>
              </a:rPr>
              <a:t>Al</a:t>
            </a:r>
            <a:r>
              <a:rPr sz="1300" b="1" spc="-15" dirty="0">
                <a:solidFill>
                  <a:srgbClr val="93C500"/>
                </a:solidFill>
                <a:latin typeface="Century Gothic"/>
                <a:cs typeface="Century Gothic"/>
              </a:rPr>
              <a:t>ternat</a:t>
            </a:r>
            <a:r>
              <a:rPr sz="1300" b="1" spc="-5" dirty="0">
                <a:solidFill>
                  <a:srgbClr val="93C500"/>
                </a:solidFill>
                <a:latin typeface="Century Gothic"/>
                <a:cs typeface="Century Gothic"/>
              </a:rPr>
              <a:t>i</a:t>
            </a:r>
            <a:r>
              <a:rPr sz="1300" b="1" spc="-20" dirty="0">
                <a:solidFill>
                  <a:srgbClr val="93C500"/>
                </a:solidFill>
                <a:latin typeface="Century Gothic"/>
                <a:cs typeface="Century Gothic"/>
              </a:rPr>
              <a:t>v</a:t>
            </a:r>
            <a:r>
              <a:rPr sz="1300" b="1" spc="-10" dirty="0">
                <a:solidFill>
                  <a:srgbClr val="93C500"/>
                </a:solidFill>
                <a:latin typeface="Century Gothic"/>
                <a:cs typeface="Century Gothic"/>
              </a:rPr>
              <a:t>e</a:t>
            </a:r>
            <a:r>
              <a:rPr sz="1300" b="1" spc="25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1300" b="1" spc="-5" dirty="0">
                <a:solidFill>
                  <a:srgbClr val="93C500"/>
                </a:solidFill>
                <a:latin typeface="Century Gothic"/>
                <a:cs typeface="Century Gothic"/>
              </a:rPr>
              <a:t>El</a:t>
            </a:r>
            <a:r>
              <a:rPr sz="1300" b="1" spc="-15" dirty="0">
                <a:solidFill>
                  <a:srgbClr val="93C500"/>
                </a:solidFill>
                <a:latin typeface="Century Gothic"/>
                <a:cs typeface="Century Gothic"/>
              </a:rPr>
              <a:t>ect</a:t>
            </a:r>
            <a:r>
              <a:rPr sz="1300" b="1" spc="-10" dirty="0">
                <a:solidFill>
                  <a:srgbClr val="93C500"/>
                </a:solidFill>
                <a:latin typeface="Century Gothic"/>
                <a:cs typeface="Century Gothic"/>
              </a:rPr>
              <a:t>ric</a:t>
            </a:r>
            <a:r>
              <a:rPr sz="1300" b="1" spc="25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1300" b="1" spc="-15" dirty="0">
                <a:solidFill>
                  <a:srgbClr val="93C500"/>
                </a:solidFill>
                <a:latin typeface="Century Gothic"/>
                <a:cs typeface="Century Gothic"/>
              </a:rPr>
              <a:t>D</a:t>
            </a:r>
            <a:r>
              <a:rPr sz="1300" b="1" dirty="0">
                <a:solidFill>
                  <a:srgbClr val="93C500"/>
                </a:solidFill>
                <a:latin typeface="Century Gothic"/>
                <a:cs typeface="Century Gothic"/>
              </a:rPr>
              <a:t>r</a:t>
            </a:r>
            <a:r>
              <a:rPr sz="1300" b="1" spc="-5" dirty="0">
                <a:solidFill>
                  <a:srgbClr val="93C500"/>
                </a:solidFill>
                <a:latin typeface="Century Gothic"/>
                <a:cs typeface="Century Gothic"/>
              </a:rPr>
              <a:t>i</a:t>
            </a:r>
            <a:r>
              <a:rPr sz="1300" b="1" spc="-20" dirty="0">
                <a:solidFill>
                  <a:srgbClr val="93C500"/>
                </a:solidFill>
                <a:latin typeface="Century Gothic"/>
                <a:cs typeface="Century Gothic"/>
              </a:rPr>
              <a:t>v</a:t>
            </a:r>
            <a:r>
              <a:rPr sz="1300" b="1" spc="-10" dirty="0">
                <a:solidFill>
                  <a:srgbClr val="93C500"/>
                </a:solidFill>
                <a:latin typeface="Century Gothic"/>
                <a:cs typeface="Century Gothic"/>
              </a:rPr>
              <a:t>e V</a:t>
            </a:r>
            <a:r>
              <a:rPr sz="1300" b="1" spc="-15" dirty="0">
                <a:solidFill>
                  <a:srgbClr val="93C500"/>
                </a:solidFill>
                <a:latin typeface="Century Gothic"/>
                <a:cs typeface="Century Gothic"/>
              </a:rPr>
              <a:t>ehicl</a:t>
            </a:r>
            <a:r>
              <a:rPr sz="1300" b="1" spc="-10" dirty="0">
                <a:solidFill>
                  <a:srgbClr val="93C500"/>
                </a:solidFill>
                <a:latin typeface="Century Gothic"/>
                <a:cs typeface="Century Gothic"/>
              </a:rPr>
              <a:t>e</a:t>
            </a:r>
            <a:r>
              <a:rPr sz="1300" b="1" spc="20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1300" b="1" spc="-10" dirty="0">
                <a:solidFill>
                  <a:srgbClr val="93C500"/>
                </a:solidFill>
                <a:latin typeface="Century Gothic"/>
                <a:cs typeface="Century Gothic"/>
              </a:rPr>
              <a:t>(AED)</a:t>
            </a:r>
            <a:r>
              <a:rPr sz="1300" b="1" spc="20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1300" b="1" spc="-5" dirty="0">
                <a:solidFill>
                  <a:srgbClr val="93C500"/>
                </a:solidFill>
                <a:latin typeface="Century Gothic"/>
                <a:cs typeface="Century Gothic"/>
              </a:rPr>
              <a:t>is</a:t>
            </a:r>
            <a:r>
              <a:rPr sz="1300" b="1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1300" b="1" spc="-20" dirty="0">
                <a:solidFill>
                  <a:srgbClr val="93C500"/>
                </a:solidFill>
                <a:latin typeface="Century Gothic"/>
                <a:cs typeface="Century Gothic"/>
              </a:rPr>
              <a:t>a</a:t>
            </a:r>
            <a:r>
              <a:rPr sz="1300" b="1" spc="-10" dirty="0">
                <a:solidFill>
                  <a:srgbClr val="93C500"/>
                </a:solidFill>
                <a:latin typeface="Century Gothic"/>
                <a:cs typeface="Century Gothic"/>
              </a:rPr>
              <a:t>n</a:t>
            </a:r>
            <a:r>
              <a:rPr sz="1300" b="1" spc="5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1300" b="1" spc="-10" dirty="0">
                <a:solidFill>
                  <a:srgbClr val="93C500"/>
                </a:solidFill>
                <a:latin typeface="Century Gothic"/>
                <a:cs typeface="Century Gothic"/>
              </a:rPr>
              <a:t>Elec</a:t>
            </a:r>
            <a:r>
              <a:rPr sz="1300" b="1" spc="-15" dirty="0">
                <a:solidFill>
                  <a:srgbClr val="93C500"/>
                </a:solidFill>
                <a:latin typeface="Century Gothic"/>
                <a:cs typeface="Century Gothic"/>
              </a:rPr>
              <a:t>t</a:t>
            </a:r>
            <a:r>
              <a:rPr sz="1300" b="1" spc="-10" dirty="0">
                <a:solidFill>
                  <a:srgbClr val="93C500"/>
                </a:solidFill>
                <a:latin typeface="Century Gothic"/>
                <a:cs typeface="Century Gothic"/>
              </a:rPr>
              <a:t>ric</a:t>
            </a:r>
            <a:r>
              <a:rPr sz="1300" b="1" spc="25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1300" b="1" spc="-15" dirty="0">
                <a:solidFill>
                  <a:srgbClr val="93C500"/>
                </a:solidFill>
                <a:latin typeface="Century Gothic"/>
                <a:cs typeface="Century Gothic"/>
              </a:rPr>
              <a:t>or</a:t>
            </a:r>
            <a:r>
              <a:rPr sz="1300" b="1" spc="-10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1300" b="1" spc="-20" dirty="0">
                <a:solidFill>
                  <a:srgbClr val="93C500"/>
                </a:solidFill>
                <a:latin typeface="Century Gothic"/>
                <a:cs typeface="Century Gothic"/>
              </a:rPr>
              <a:t>H</a:t>
            </a:r>
            <a:r>
              <a:rPr sz="1300" b="1" spc="-10" dirty="0">
                <a:solidFill>
                  <a:srgbClr val="93C500"/>
                </a:solidFill>
                <a:latin typeface="Century Gothic"/>
                <a:cs typeface="Century Gothic"/>
              </a:rPr>
              <a:t>y</a:t>
            </a:r>
            <a:r>
              <a:rPr sz="1300" b="1" spc="-15" dirty="0">
                <a:solidFill>
                  <a:srgbClr val="93C500"/>
                </a:solidFill>
                <a:latin typeface="Century Gothic"/>
                <a:cs typeface="Century Gothic"/>
              </a:rPr>
              <a:t>bri</a:t>
            </a:r>
            <a:r>
              <a:rPr sz="1300" b="1" spc="-10" dirty="0">
                <a:solidFill>
                  <a:srgbClr val="93C500"/>
                </a:solidFill>
                <a:latin typeface="Century Gothic"/>
                <a:cs typeface="Century Gothic"/>
              </a:rPr>
              <a:t>d</a:t>
            </a:r>
            <a:r>
              <a:rPr sz="1300" b="1" spc="15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1300" b="1" spc="-10" dirty="0">
                <a:solidFill>
                  <a:srgbClr val="93C500"/>
                </a:solidFill>
                <a:latin typeface="Century Gothic"/>
                <a:cs typeface="Century Gothic"/>
              </a:rPr>
              <a:t>Elec</a:t>
            </a:r>
            <a:r>
              <a:rPr sz="1300" b="1" spc="-15" dirty="0">
                <a:solidFill>
                  <a:srgbClr val="93C500"/>
                </a:solidFill>
                <a:latin typeface="Century Gothic"/>
                <a:cs typeface="Century Gothic"/>
              </a:rPr>
              <a:t>t</a:t>
            </a:r>
            <a:r>
              <a:rPr sz="1300" b="1" spc="-10" dirty="0">
                <a:solidFill>
                  <a:srgbClr val="93C500"/>
                </a:solidFill>
                <a:latin typeface="Century Gothic"/>
                <a:cs typeface="Century Gothic"/>
              </a:rPr>
              <a:t>ric</a:t>
            </a:r>
            <a:r>
              <a:rPr sz="1300" b="1" spc="15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1300" b="1" spc="-10" dirty="0">
                <a:solidFill>
                  <a:srgbClr val="93C500"/>
                </a:solidFill>
                <a:latin typeface="Century Gothic"/>
                <a:cs typeface="Century Gothic"/>
              </a:rPr>
              <a:t>V</a:t>
            </a:r>
            <a:r>
              <a:rPr sz="1300" b="1" spc="-15" dirty="0">
                <a:solidFill>
                  <a:srgbClr val="93C500"/>
                </a:solidFill>
                <a:latin typeface="Century Gothic"/>
                <a:cs typeface="Century Gothic"/>
              </a:rPr>
              <a:t>ehicle</a:t>
            </a:r>
            <a:endParaRPr sz="1300">
              <a:latin typeface="Century Gothic"/>
              <a:cs typeface="Century Gothic"/>
            </a:endParaRPr>
          </a:p>
        </p:txBody>
      </p:sp>
      <p:sp>
        <p:nvSpPr>
          <p:cNvPr id="68" name="object 68"/>
          <p:cNvSpPr/>
          <p:nvPr/>
        </p:nvSpPr>
        <p:spPr>
          <a:xfrm>
            <a:off x="1041400" y="3488435"/>
            <a:ext cx="3419475" cy="180822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 txBox="1"/>
          <p:nvPr/>
        </p:nvSpPr>
        <p:spPr>
          <a:xfrm>
            <a:off x="1122375" y="146371"/>
            <a:ext cx="6207760" cy="1976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617595" marR="126364">
              <a:lnSpc>
                <a:spcPct val="100000"/>
              </a:lnSpc>
            </a:pP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A</a:t>
            </a:r>
            <a:r>
              <a:rPr sz="1200" spc="10" dirty="0">
                <a:solidFill>
                  <a:srgbClr val="FDFDFD"/>
                </a:solidFill>
                <a:latin typeface="Century Gothic"/>
                <a:cs typeface="Century Gothic"/>
              </a:rPr>
              <a:t>l</a:t>
            </a:r>
            <a:r>
              <a:rPr sz="1200" spc="-30" dirty="0">
                <a:solidFill>
                  <a:srgbClr val="FDFDFD"/>
                </a:solidFill>
                <a:latin typeface="Century Gothic"/>
                <a:cs typeface="Century Gothic"/>
              </a:rPr>
              <a:t>t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ern</a:t>
            </a:r>
            <a:r>
              <a:rPr sz="1200" spc="-15" dirty="0">
                <a:solidFill>
                  <a:srgbClr val="FDFDFD"/>
                </a:solidFill>
                <a:latin typeface="Century Gothic"/>
                <a:cs typeface="Century Gothic"/>
              </a:rPr>
              <a:t>a</a:t>
            </a:r>
            <a:r>
              <a:rPr sz="1200" spc="-30" dirty="0">
                <a:solidFill>
                  <a:srgbClr val="FDFDFD"/>
                </a:solidFill>
                <a:latin typeface="Century Gothic"/>
                <a:cs typeface="Century Gothic"/>
              </a:rPr>
              <a:t>t</a:t>
            </a:r>
            <a:r>
              <a:rPr sz="1200" spc="-5" dirty="0">
                <a:solidFill>
                  <a:srgbClr val="FDFDFD"/>
                </a:solidFill>
                <a:latin typeface="Century Gothic"/>
                <a:cs typeface="Century Gothic"/>
              </a:rPr>
              <a:t>iv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e</a:t>
            </a:r>
            <a:r>
              <a:rPr sz="1200" spc="35" dirty="0">
                <a:solidFill>
                  <a:srgbClr val="FDFDFD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FDFDFD"/>
                </a:solidFill>
                <a:latin typeface="Century Gothic"/>
                <a:cs typeface="Century Gothic"/>
              </a:rPr>
              <a:t>E</a:t>
            </a:r>
            <a:r>
              <a:rPr sz="1200" spc="20" dirty="0">
                <a:solidFill>
                  <a:srgbClr val="FDFDFD"/>
                </a:solidFill>
                <a:latin typeface="Century Gothic"/>
                <a:cs typeface="Century Gothic"/>
              </a:rPr>
              <a:t>l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e</a:t>
            </a:r>
            <a:r>
              <a:rPr sz="1200" spc="-20" dirty="0">
                <a:solidFill>
                  <a:srgbClr val="FDFDFD"/>
                </a:solidFill>
                <a:latin typeface="Century Gothic"/>
                <a:cs typeface="Century Gothic"/>
              </a:rPr>
              <a:t>c</a:t>
            </a:r>
            <a:r>
              <a:rPr sz="1200" spc="-30" dirty="0">
                <a:solidFill>
                  <a:srgbClr val="FDFDFD"/>
                </a:solidFill>
                <a:latin typeface="Century Gothic"/>
                <a:cs typeface="Century Gothic"/>
              </a:rPr>
              <a:t>t</a:t>
            </a:r>
            <a:r>
              <a:rPr sz="1200" spc="-5" dirty="0">
                <a:solidFill>
                  <a:srgbClr val="FDFDFD"/>
                </a:solidFill>
                <a:latin typeface="Century Gothic"/>
                <a:cs typeface="Century Gothic"/>
              </a:rPr>
              <a:t>ric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 </a:t>
            </a:r>
            <a:r>
              <a:rPr sz="1200" spc="-5" dirty="0">
                <a:solidFill>
                  <a:srgbClr val="FDFDFD"/>
                </a:solidFill>
                <a:latin typeface="Century Gothic"/>
                <a:cs typeface="Century Gothic"/>
              </a:rPr>
              <a:t>D</a:t>
            </a:r>
            <a:r>
              <a:rPr sz="1200" dirty="0">
                <a:solidFill>
                  <a:srgbClr val="FDFDFD"/>
                </a:solidFill>
                <a:latin typeface="Century Gothic"/>
                <a:cs typeface="Century Gothic"/>
              </a:rPr>
              <a:t>ri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ve</a:t>
            </a:r>
            <a:r>
              <a:rPr sz="1200" dirty="0">
                <a:solidFill>
                  <a:srgbClr val="FDFDFD"/>
                </a:solidFill>
                <a:latin typeface="Century Gothic"/>
                <a:cs typeface="Century Gothic"/>
              </a:rPr>
              <a:t> </a:t>
            </a:r>
            <a:r>
              <a:rPr sz="1200" spc="-15" dirty="0">
                <a:solidFill>
                  <a:srgbClr val="FDFDFD"/>
                </a:solidFill>
                <a:latin typeface="Century Gothic"/>
                <a:cs typeface="Century Gothic"/>
              </a:rPr>
              <a:t>V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ehic</a:t>
            </a:r>
            <a:r>
              <a:rPr sz="1200" spc="20" dirty="0">
                <a:solidFill>
                  <a:srgbClr val="FDFDFD"/>
                </a:solidFill>
                <a:latin typeface="Century Gothic"/>
                <a:cs typeface="Century Gothic"/>
              </a:rPr>
              <a:t>l</a:t>
            </a:r>
            <a:r>
              <a:rPr sz="1200" dirty="0">
                <a:solidFill>
                  <a:srgbClr val="FDFDFD"/>
                </a:solidFill>
                <a:latin typeface="Century Gothic"/>
                <a:cs typeface="Century Gothic"/>
              </a:rPr>
              <a:t>es 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f</a:t>
            </a:r>
            <a:r>
              <a:rPr sz="1200" spc="-20" dirty="0">
                <a:solidFill>
                  <a:srgbClr val="FDFDFD"/>
                </a:solidFill>
                <a:latin typeface="Century Gothic"/>
                <a:cs typeface="Century Gothic"/>
              </a:rPr>
              <a:t>o</a:t>
            </a:r>
            <a:r>
              <a:rPr sz="1200" spc="-5" dirty="0">
                <a:solidFill>
                  <a:srgbClr val="FDFDFD"/>
                </a:solidFill>
                <a:latin typeface="Century Gothic"/>
                <a:cs typeface="Century Gothic"/>
              </a:rPr>
              <a:t>r</a:t>
            </a:r>
            <a:r>
              <a:rPr sz="1200" spc="10" dirty="0">
                <a:solidFill>
                  <a:srgbClr val="FDFDFD"/>
                </a:solidFill>
                <a:latin typeface="Century Gothic"/>
                <a:cs typeface="Century Gothic"/>
              </a:rPr>
              <a:t> </a:t>
            </a:r>
            <a:r>
              <a:rPr sz="1200" spc="-30" dirty="0">
                <a:solidFill>
                  <a:srgbClr val="FDFDFD"/>
                </a:solidFill>
                <a:latin typeface="Century Gothic"/>
                <a:cs typeface="Century Gothic"/>
              </a:rPr>
              <a:t>t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he</a:t>
            </a:r>
            <a:r>
              <a:rPr sz="1200" spc="35" dirty="0">
                <a:solidFill>
                  <a:srgbClr val="FDFDFD"/>
                </a:solidFill>
                <a:latin typeface="Century Gothic"/>
                <a:cs typeface="Century Gothic"/>
              </a:rPr>
              <a:t> </a:t>
            </a:r>
            <a:r>
              <a:rPr sz="1200" spc="-20" dirty="0">
                <a:solidFill>
                  <a:srgbClr val="FDFDFD"/>
                </a:solidFill>
                <a:latin typeface="Century Gothic"/>
                <a:cs typeface="Century Gothic"/>
              </a:rPr>
              <a:t>F</a:t>
            </a:r>
            <a:r>
              <a:rPr sz="1200" spc="-5" dirty="0">
                <a:solidFill>
                  <a:srgbClr val="FDFDFD"/>
                </a:solidFill>
                <a:latin typeface="Century Gothic"/>
                <a:cs typeface="Century Gothic"/>
              </a:rPr>
              <a:t>irs</a:t>
            </a:r>
            <a:r>
              <a:rPr sz="1200" dirty="0">
                <a:solidFill>
                  <a:srgbClr val="FDFDFD"/>
                </a:solidFill>
                <a:latin typeface="Century Gothic"/>
                <a:cs typeface="Century Gothic"/>
              </a:rPr>
              <a:t>t</a:t>
            </a:r>
            <a:r>
              <a:rPr sz="1200" spc="15" dirty="0">
                <a:solidFill>
                  <a:srgbClr val="FDFDFD"/>
                </a:solidFill>
                <a:latin typeface="Century Gothic"/>
                <a:cs typeface="Century Gothic"/>
              </a:rPr>
              <a:t> 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R</a:t>
            </a:r>
            <a:r>
              <a:rPr sz="1200" dirty="0">
                <a:solidFill>
                  <a:srgbClr val="FDFDFD"/>
                </a:solidFill>
                <a:latin typeface="Century Gothic"/>
                <a:cs typeface="Century Gothic"/>
              </a:rPr>
              <a:t>esp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onder</a:t>
            </a:r>
            <a:endParaRPr sz="12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spcBef>
                <a:spcPts val="930"/>
              </a:spcBef>
              <a:tabLst>
                <a:tab pos="2162175" algn="l"/>
              </a:tabLst>
            </a:pPr>
            <a:r>
              <a:rPr sz="2900" spc="-5" dirty="0">
                <a:solidFill>
                  <a:srgbClr val="93C500"/>
                </a:solidFill>
                <a:latin typeface="Century Gothic"/>
                <a:cs typeface="Century Gothic"/>
              </a:rPr>
              <a:t>H</a:t>
            </a:r>
            <a:r>
              <a:rPr sz="2900" spc="10" dirty="0">
                <a:solidFill>
                  <a:srgbClr val="93C500"/>
                </a:solidFill>
                <a:latin typeface="Century Gothic"/>
                <a:cs typeface="Century Gothic"/>
              </a:rPr>
              <a:t>i</a:t>
            </a:r>
            <a:r>
              <a:rPr sz="2900" dirty="0">
                <a:solidFill>
                  <a:srgbClr val="93C500"/>
                </a:solidFill>
                <a:latin typeface="Century Gothic"/>
                <a:cs typeface="Century Gothic"/>
              </a:rPr>
              <a:t>g</a:t>
            </a:r>
            <a:r>
              <a:rPr sz="2900" spc="-5" dirty="0">
                <a:solidFill>
                  <a:srgbClr val="93C500"/>
                </a:solidFill>
                <a:latin typeface="Century Gothic"/>
                <a:cs typeface="Century Gothic"/>
              </a:rPr>
              <a:t>h-Vo</a:t>
            </a:r>
            <a:r>
              <a:rPr sz="2900" spc="-15" dirty="0">
                <a:solidFill>
                  <a:srgbClr val="93C500"/>
                </a:solidFill>
                <a:latin typeface="Century Gothic"/>
                <a:cs typeface="Century Gothic"/>
              </a:rPr>
              <a:t>l</a:t>
            </a:r>
            <a:r>
              <a:rPr sz="2900" dirty="0">
                <a:solidFill>
                  <a:srgbClr val="93C500"/>
                </a:solidFill>
                <a:latin typeface="Century Gothic"/>
                <a:cs typeface="Century Gothic"/>
              </a:rPr>
              <a:t>tage</a:t>
            </a:r>
            <a:r>
              <a:rPr sz="2900" spc="-60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2900" spc="-5" dirty="0">
                <a:solidFill>
                  <a:srgbClr val="93C500"/>
                </a:solidFill>
                <a:latin typeface="Century Gothic"/>
                <a:cs typeface="Century Gothic"/>
              </a:rPr>
              <a:t>an</a:t>
            </a:r>
            <a:r>
              <a:rPr sz="2900" dirty="0">
                <a:solidFill>
                  <a:srgbClr val="93C500"/>
                </a:solidFill>
                <a:latin typeface="Century Gothic"/>
                <a:cs typeface="Century Gothic"/>
              </a:rPr>
              <a:t>d</a:t>
            </a:r>
            <a:r>
              <a:rPr sz="2900" spc="-25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2900" dirty="0">
                <a:solidFill>
                  <a:srgbClr val="93C500"/>
                </a:solidFill>
                <a:latin typeface="Century Gothic"/>
                <a:cs typeface="Century Gothic"/>
              </a:rPr>
              <a:t>Lo</a:t>
            </a:r>
            <a:r>
              <a:rPr sz="2900" spc="-10" dirty="0">
                <a:solidFill>
                  <a:srgbClr val="93C500"/>
                </a:solidFill>
                <a:latin typeface="Century Gothic"/>
                <a:cs typeface="Century Gothic"/>
              </a:rPr>
              <a:t>w</a:t>
            </a:r>
            <a:r>
              <a:rPr sz="2900" spc="-5" dirty="0">
                <a:solidFill>
                  <a:srgbClr val="93C500"/>
                </a:solidFill>
                <a:latin typeface="Century Gothic"/>
                <a:cs typeface="Century Gothic"/>
              </a:rPr>
              <a:t>-Vo</a:t>
            </a:r>
            <a:r>
              <a:rPr sz="2900" spc="-15" dirty="0">
                <a:solidFill>
                  <a:srgbClr val="93C500"/>
                </a:solidFill>
                <a:latin typeface="Century Gothic"/>
                <a:cs typeface="Century Gothic"/>
              </a:rPr>
              <a:t>l</a:t>
            </a:r>
            <a:r>
              <a:rPr sz="2900" dirty="0">
                <a:solidFill>
                  <a:srgbClr val="93C500"/>
                </a:solidFill>
                <a:latin typeface="Century Gothic"/>
                <a:cs typeface="Century Gothic"/>
              </a:rPr>
              <a:t>tage </a:t>
            </a:r>
            <a:r>
              <a:rPr sz="2900" spc="-5" dirty="0">
                <a:solidFill>
                  <a:srgbClr val="93C500"/>
                </a:solidFill>
                <a:latin typeface="Century Gothic"/>
                <a:cs typeface="Century Gothic"/>
              </a:rPr>
              <a:t>S</a:t>
            </a:r>
            <a:r>
              <a:rPr sz="2900" spc="5" dirty="0">
                <a:solidFill>
                  <a:srgbClr val="93C500"/>
                </a:solidFill>
                <a:latin typeface="Century Gothic"/>
                <a:cs typeface="Century Gothic"/>
              </a:rPr>
              <a:t>y</a:t>
            </a:r>
            <a:r>
              <a:rPr sz="2900" spc="-5" dirty="0">
                <a:solidFill>
                  <a:srgbClr val="93C500"/>
                </a:solidFill>
                <a:latin typeface="Century Gothic"/>
                <a:cs typeface="Century Gothic"/>
              </a:rPr>
              <a:t>stem</a:t>
            </a:r>
            <a:r>
              <a:rPr sz="2900" dirty="0">
                <a:solidFill>
                  <a:srgbClr val="93C500"/>
                </a:solidFill>
                <a:latin typeface="Century Gothic"/>
                <a:cs typeface="Century Gothic"/>
              </a:rPr>
              <a:t>s</a:t>
            </a:r>
            <a:r>
              <a:rPr sz="2900" spc="-10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2900" dirty="0">
                <a:solidFill>
                  <a:srgbClr val="93C500"/>
                </a:solidFill>
                <a:latin typeface="Century Gothic"/>
                <a:cs typeface="Century Gothic"/>
              </a:rPr>
              <a:t>for	the Alt</a:t>
            </a:r>
            <a:r>
              <a:rPr sz="2900" spc="-10" dirty="0">
                <a:solidFill>
                  <a:srgbClr val="93C500"/>
                </a:solidFill>
                <a:latin typeface="Century Gothic"/>
                <a:cs typeface="Century Gothic"/>
              </a:rPr>
              <a:t>e</a:t>
            </a:r>
            <a:r>
              <a:rPr sz="2900" dirty="0">
                <a:solidFill>
                  <a:srgbClr val="93C500"/>
                </a:solidFill>
                <a:latin typeface="Century Gothic"/>
                <a:cs typeface="Century Gothic"/>
              </a:rPr>
              <a:t>rnat</a:t>
            </a:r>
            <a:r>
              <a:rPr sz="2900" spc="15" dirty="0">
                <a:solidFill>
                  <a:srgbClr val="93C500"/>
                </a:solidFill>
                <a:latin typeface="Century Gothic"/>
                <a:cs typeface="Century Gothic"/>
              </a:rPr>
              <a:t>i</a:t>
            </a:r>
            <a:r>
              <a:rPr sz="2900" spc="-5" dirty="0">
                <a:solidFill>
                  <a:srgbClr val="93C500"/>
                </a:solidFill>
                <a:latin typeface="Century Gothic"/>
                <a:cs typeface="Century Gothic"/>
              </a:rPr>
              <a:t>v</a:t>
            </a:r>
            <a:r>
              <a:rPr sz="2900" dirty="0">
                <a:solidFill>
                  <a:srgbClr val="93C500"/>
                </a:solidFill>
                <a:latin typeface="Century Gothic"/>
                <a:cs typeface="Century Gothic"/>
              </a:rPr>
              <a:t>e</a:t>
            </a:r>
            <a:r>
              <a:rPr sz="2900" spc="-40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2900" spc="-5" dirty="0">
                <a:solidFill>
                  <a:srgbClr val="93C500"/>
                </a:solidFill>
                <a:latin typeface="Century Gothic"/>
                <a:cs typeface="Century Gothic"/>
              </a:rPr>
              <a:t>Electr</a:t>
            </a:r>
            <a:r>
              <a:rPr sz="2900" spc="15" dirty="0">
                <a:solidFill>
                  <a:srgbClr val="93C500"/>
                </a:solidFill>
                <a:latin typeface="Century Gothic"/>
                <a:cs typeface="Century Gothic"/>
              </a:rPr>
              <a:t>i</a:t>
            </a:r>
            <a:r>
              <a:rPr sz="2900" dirty="0">
                <a:solidFill>
                  <a:srgbClr val="93C500"/>
                </a:solidFill>
                <a:latin typeface="Century Gothic"/>
                <a:cs typeface="Century Gothic"/>
              </a:rPr>
              <a:t>c </a:t>
            </a:r>
            <a:r>
              <a:rPr sz="2900" spc="-5" dirty="0">
                <a:solidFill>
                  <a:srgbClr val="93C500"/>
                </a:solidFill>
                <a:latin typeface="Century Gothic"/>
                <a:cs typeface="Century Gothic"/>
              </a:rPr>
              <a:t>Dr</a:t>
            </a:r>
            <a:r>
              <a:rPr sz="2900" spc="15" dirty="0">
                <a:solidFill>
                  <a:srgbClr val="93C500"/>
                </a:solidFill>
                <a:latin typeface="Century Gothic"/>
                <a:cs typeface="Century Gothic"/>
              </a:rPr>
              <a:t>i</a:t>
            </a:r>
            <a:r>
              <a:rPr sz="2900" spc="-5" dirty="0">
                <a:solidFill>
                  <a:srgbClr val="93C500"/>
                </a:solidFill>
                <a:latin typeface="Century Gothic"/>
                <a:cs typeface="Century Gothic"/>
              </a:rPr>
              <a:t>v</a:t>
            </a:r>
            <a:r>
              <a:rPr sz="2900" dirty="0">
                <a:solidFill>
                  <a:srgbClr val="93C500"/>
                </a:solidFill>
                <a:latin typeface="Century Gothic"/>
                <a:cs typeface="Century Gothic"/>
              </a:rPr>
              <a:t>e</a:t>
            </a:r>
            <a:r>
              <a:rPr sz="2900" spc="-30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2900" spc="-5" dirty="0">
                <a:solidFill>
                  <a:srgbClr val="93C500"/>
                </a:solidFill>
                <a:latin typeface="Century Gothic"/>
                <a:cs typeface="Century Gothic"/>
              </a:rPr>
              <a:t>Veh</a:t>
            </a:r>
            <a:r>
              <a:rPr sz="2900" spc="15" dirty="0">
                <a:solidFill>
                  <a:srgbClr val="93C500"/>
                </a:solidFill>
                <a:latin typeface="Century Gothic"/>
                <a:cs typeface="Century Gothic"/>
              </a:rPr>
              <a:t>i</a:t>
            </a:r>
            <a:r>
              <a:rPr sz="2900" dirty="0">
                <a:solidFill>
                  <a:srgbClr val="93C500"/>
                </a:solidFill>
                <a:latin typeface="Century Gothic"/>
                <a:cs typeface="Century Gothic"/>
              </a:rPr>
              <a:t>c</a:t>
            </a:r>
            <a:r>
              <a:rPr sz="2900" spc="-15" dirty="0">
                <a:solidFill>
                  <a:srgbClr val="93C500"/>
                </a:solidFill>
                <a:latin typeface="Century Gothic"/>
                <a:cs typeface="Century Gothic"/>
              </a:rPr>
              <a:t>l</a:t>
            </a:r>
            <a:r>
              <a:rPr sz="2900" dirty="0">
                <a:solidFill>
                  <a:srgbClr val="93C500"/>
                </a:solidFill>
                <a:latin typeface="Century Gothic"/>
                <a:cs typeface="Century Gothic"/>
              </a:rPr>
              <a:t>e</a:t>
            </a:r>
            <a:endParaRPr sz="2900">
              <a:latin typeface="Century Gothic"/>
              <a:cs typeface="Century Gothic"/>
            </a:endParaRPr>
          </a:p>
        </p:txBody>
      </p:sp>
      <p:sp>
        <p:nvSpPr>
          <p:cNvPr id="71" name="object 71"/>
          <p:cNvSpPr txBox="1">
            <a:spLocks noGrp="1"/>
          </p:cNvSpPr>
          <p:nvPr>
            <p:ph type="ftr" sz="quarter" idx="5"/>
          </p:nvPr>
        </p:nvSpPr>
        <p:spPr>
          <a:xfrm>
            <a:off x="4713859" y="5956443"/>
            <a:ext cx="335089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pc="-15"/>
              <a:t>Federal Fire Department San Diego Training</a:t>
            </a:r>
            <a:endParaRPr spc="-15" dirty="0"/>
          </a:p>
        </p:txBody>
      </p:sp>
      <p:sp>
        <p:nvSpPr>
          <p:cNvPr id="70" name="object 70"/>
          <p:cNvSpPr txBox="1"/>
          <p:nvPr/>
        </p:nvSpPr>
        <p:spPr>
          <a:xfrm>
            <a:off x="4793107" y="2517827"/>
            <a:ext cx="3136265" cy="29775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0515" marR="38735">
              <a:lnSpc>
                <a:spcPct val="80000"/>
              </a:lnSpc>
            </a:pPr>
            <a:r>
              <a:rPr sz="1500" b="1" spc="-25" dirty="0">
                <a:solidFill>
                  <a:srgbClr val="93C500"/>
                </a:solidFill>
                <a:latin typeface="Century Gothic"/>
                <a:cs typeface="Century Gothic"/>
              </a:rPr>
              <a:t>A</a:t>
            </a:r>
            <a:r>
              <a:rPr sz="1500" b="1" spc="-5" dirty="0">
                <a:solidFill>
                  <a:srgbClr val="93C500"/>
                </a:solidFill>
                <a:latin typeface="Century Gothic"/>
                <a:cs typeface="Century Gothic"/>
              </a:rPr>
              <a:t>ll</a:t>
            </a:r>
            <a:r>
              <a:rPr sz="1500" b="1" spc="20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1500" b="1" spc="-25" dirty="0">
                <a:solidFill>
                  <a:srgbClr val="93C500"/>
                </a:solidFill>
                <a:latin typeface="Century Gothic"/>
                <a:cs typeface="Century Gothic"/>
              </a:rPr>
              <a:t>A</a:t>
            </a:r>
            <a:r>
              <a:rPr sz="1500" b="1" dirty="0">
                <a:solidFill>
                  <a:srgbClr val="93C500"/>
                </a:solidFill>
                <a:latin typeface="Century Gothic"/>
                <a:cs typeface="Century Gothic"/>
              </a:rPr>
              <a:t>ED </a:t>
            </a:r>
            <a:r>
              <a:rPr sz="1500" b="1" spc="-5" dirty="0">
                <a:solidFill>
                  <a:srgbClr val="93C500"/>
                </a:solidFill>
                <a:latin typeface="Century Gothic"/>
                <a:cs typeface="Century Gothic"/>
              </a:rPr>
              <a:t>vehicle</a:t>
            </a:r>
            <a:r>
              <a:rPr sz="1500" b="1" dirty="0">
                <a:solidFill>
                  <a:srgbClr val="93C500"/>
                </a:solidFill>
                <a:latin typeface="Century Gothic"/>
                <a:cs typeface="Century Gothic"/>
              </a:rPr>
              <a:t>s</a:t>
            </a:r>
            <a:r>
              <a:rPr sz="1500" b="1" spc="10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1500" b="1" spc="-5" dirty="0">
                <a:solidFill>
                  <a:srgbClr val="93C500"/>
                </a:solidFill>
                <a:latin typeface="Century Gothic"/>
                <a:cs typeface="Century Gothic"/>
              </a:rPr>
              <a:t>con</a:t>
            </a:r>
            <a:r>
              <a:rPr sz="1500" b="1" spc="-10" dirty="0">
                <a:solidFill>
                  <a:srgbClr val="93C500"/>
                </a:solidFill>
                <a:latin typeface="Century Gothic"/>
                <a:cs typeface="Century Gothic"/>
              </a:rPr>
              <a:t>t</a:t>
            </a:r>
            <a:r>
              <a:rPr sz="1500" b="1" dirty="0">
                <a:solidFill>
                  <a:srgbClr val="93C500"/>
                </a:solidFill>
                <a:latin typeface="Century Gothic"/>
                <a:cs typeface="Century Gothic"/>
              </a:rPr>
              <a:t>a</a:t>
            </a:r>
            <a:r>
              <a:rPr sz="1500" b="1" spc="-10" dirty="0">
                <a:solidFill>
                  <a:srgbClr val="93C500"/>
                </a:solidFill>
                <a:latin typeface="Century Gothic"/>
                <a:cs typeface="Century Gothic"/>
              </a:rPr>
              <a:t>in</a:t>
            </a:r>
            <a:r>
              <a:rPr sz="1500" b="1" spc="10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1500" b="1" dirty="0">
                <a:solidFill>
                  <a:srgbClr val="93C500"/>
                </a:solidFill>
                <a:latin typeface="Century Gothic"/>
                <a:cs typeface="Century Gothic"/>
              </a:rPr>
              <a:t>b</a:t>
            </a:r>
            <a:r>
              <a:rPr sz="1500" b="1" spc="-15" dirty="0">
                <a:solidFill>
                  <a:srgbClr val="93C500"/>
                </a:solidFill>
                <a:latin typeface="Century Gothic"/>
                <a:cs typeface="Century Gothic"/>
              </a:rPr>
              <a:t>ot</a:t>
            </a:r>
            <a:r>
              <a:rPr sz="1500" b="1" dirty="0">
                <a:solidFill>
                  <a:srgbClr val="93C500"/>
                </a:solidFill>
                <a:latin typeface="Century Gothic"/>
                <a:cs typeface="Century Gothic"/>
              </a:rPr>
              <a:t>h </a:t>
            </a:r>
            <a:r>
              <a:rPr sz="1500" b="1" spc="-5" dirty="0">
                <a:solidFill>
                  <a:srgbClr val="93C500"/>
                </a:solidFill>
                <a:latin typeface="Century Gothic"/>
                <a:cs typeface="Century Gothic"/>
              </a:rPr>
              <a:t>hi</a:t>
            </a:r>
            <a:r>
              <a:rPr sz="1500" b="1" dirty="0">
                <a:solidFill>
                  <a:srgbClr val="93C500"/>
                </a:solidFill>
                <a:latin typeface="Century Gothic"/>
                <a:cs typeface="Century Gothic"/>
              </a:rPr>
              <a:t>gh</a:t>
            </a:r>
            <a:r>
              <a:rPr sz="1500" b="1" spc="-5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1500" b="1" dirty="0">
                <a:solidFill>
                  <a:srgbClr val="93C500"/>
                </a:solidFill>
                <a:latin typeface="Century Gothic"/>
                <a:cs typeface="Century Gothic"/>
              </a:rPr>
              <a:t>a</a:t>
            </a:r>
            <a:r>
              <a:rPr sz="1500" b="1" spc="-5" dirty="0">
                <a:solidFill>
                  <a:srgbClr val="93C500"/>
                </a:solidFill>
                <a:latin typeface="Century Gothic"/>
                <a:cs typeface="Century Gothic"/>
              </a:rPr>
              <a:t>n</a:t>
            </a:r>
            <a:r>
              <a:rPr sz="1500" b="1" dirty="0">
                <a:solidFill>
                  <a:srgbClr val="93C500"/>
                </a:solidFill>
                <a:latin typeface="Century Gothic"/>
                <a:cs typeface="Century Gothic"/>
              </a:rPr>
              <a:t>d</a:t>
            </a:r>
            <a:r>
              <a:rPr sz="1500" b="1" spc="-10" dirty="0">
                <a:solidFill>
                  <a:srgbClr val="93C500"/>
                </a:solidFill>
                <a:latin typeface="Century Gothic"/>
                <a:cs typeface="Century Gothic"/>
              </a:rPr>
              <a:t> low</a:t>
            </a:r>
            <a:r>
              <a:rPr sz="1500" b="1" spc="5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1500" b="1" spc="-10" dirty="0">
                <a:solidFill>
                  <a:srgbClr val="93C500"/>
                </a:solidFill>
                <a:latin typeface="Century Gothic"/>
                <a:cs typeface="Century Gothic"/>
              </a:rPr>
              <a:t>vol</a:t>
            </a:r>
            <a:r>
              <a:rPr sz="1500" b="1" spc="-15" dirty="0">
                <a:solidFill>
                  <a:srgbClr val="93C500"/>
                </a:solidFill>
                <a:latin typeface="Century Gothic"/>
                <a:cs typeface="Century Gothic"/>
              </a:rPr>
              <a:t>t</a:t>
            </a:r>
            <a:r>
              <a:rPr sz="1500" b="1" dirty="0">
                <a:solidFill>
                  <a:srgbClr val="93C500"/>
                </a:solidFill>
                <a:latin typeface="Century Gothic"/>
                <a:cs typeface="Century Gothic"/>
              </a:rPr>
              <a:t>age</a:t>
            </a:r>
            <a:r>
              <a:rPr sz="1500" b="1" spc="-5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1500" b="1" dirty="0">
                <a:solidFill>
                  <a:srgbClr val="93C500"/>
                </a:solidFill>
                <a:latin typeface="Century Gothic"/>
                <a:cs typeface="Century Gothic"/>
              </a:rPr>
              <a:t>sy</a:t>
            </a:r>
            <a:r>
              <a:rPr sz="1500" b="1" spc="-10" dirty="0">
                <a:solidFill>
                  <a:srgbClr val="93C500"/>
                </a:solidFill>
                <a:latin typeface="Century Gothic"/>
                <a:cs typeface="Century Gothic"/>
              </a:rPr>
              <a:t>s</a:t>
            </a:r>
            <a:r>
              <a:rPr sz="1500" b="1" spc="-15" dirty="0">
                <a:solidFill>
                  <a:srgbClr val="93C500"/>
                </a:solidFill>
                <a:latin typeface="Century Gothic"/>
                <a:cs typeface="Century Gothic"/>
              </a:rPr>
              <a:t>t</a:t>
            </a:r>
            <a:r>
              <a:rPr sz="1500" b="1" spc="-5" dirty="0">
                <a:solidFill>
                  <a:srgbClr val="93C500"/>
                </a:solidFill>
                <a:latin typeface="Century Gothic"/>
                <a:cs typeface="Century Gothic"/>
              </a:rPr>
              <a:t>e</a:t>
            </a:r>
            <a:r>
              <a:rPr sz="1500" b="1" spc="-10" dirty="0">
                <a:solidFill>
                  <a:srgbClr val="93C500"/>
                </a:solidFill>
                <a:latin typeface="Century Gothic"/>
                <a:cs typeface="Century Gothic"/>
              </a:rPr>
              <a:t>ms.</a:t>
            </a:r>
            <a:endParaRPr sz="1500">
              <a:latin typeface="Century Gothic"/>
              <a:cs typeface="Century Gothic"/>
            </a:endParaRPr>
          </a:p>
          <a:p>
            <a:pPr marL="287020" marR="46990" indent="-274955">
              <a:lnSpc>
                <a:spcPct val="80000"/>
              </a:lnSpc>
              <a:spcBef>
                <a:spcPts val="855"/>
              </a:spcBef>
              <a:tabLst>
                <a:tab pos="287020" algn="l"/>
              </a:tabLst>
            </a:pPr>
            <a:r>
              <a:rPr sz="1100" spc="25" dirty="0">
                <a:solidFill>
                  <a:srgbClr val="93C500"/>
                </a:solidFill>
                <a:latin typeface="Wingdings 2"/>
                <a:cs typeface="Wingdings 2"/>
              </a:rPr>
              <a:t></a:t>
            </a:r>
            <a:r>
              <a:rPr sz="1100" spc="25" dirty="0">
                <a:solidFill>
                  <a:srgbClr val="93C500"/>
                </a:solidFill>
                <a:latin typeface="Times New Roman"/>
                <a:cs typeface="Times New Roman"/>
              </a:rPr>
              <a:t>	</a:t>
            </a:r>
            <a:r>
              <a:rPr sz="1500" spc="-10" dirty="0">
                <a:solidFill>
                  <a:srgbClr val="3D3C2C"/>
                </a:solidFill>
                <a:latin typeface="Century Gothic"/>
                <a:cs typeface="Century Gothic"/>
              </a:rPr>
              <a:t>Low</a:t>
            </a:r>
            <a:r>
              <a:rPr sz="1500" spc="5" dirty="0">
                <a:solidFill>
                  <a:srgbClr val="3D3C2C"/>
                </a:solidFill>
                <a:latin typeface="Century Gothic"/>
                <a:cs typeface="Century Gothic"/>
              </a:rPr>
              <a:t>-</a:t>
            </a:r>
            <a:r>
              <a:rPr sz="1500" spc="15" dirty="0">
                <a:solidFill>
                  <a:srgbClr val="3D3C2C"/>
                </a:solidFill>
                <a:latin typeface="Century Gothic"/>
                <a:cs typeface="Century Gothic"/>
              </a:rPr>
              <a:t>v</a:t>
            </a:r>
            <a:r>
              <a:rPr sz="1500" spc="-10" dirty="0">
                <a:solidFill>
                  <a:srgbClr val="3D3C2C"/>
                </a:solidFill>
                <a:latin typeface="Century Gothic"/>
                <a:cs typeface="Century Gothic"/>
              </a:rPr>
              <a:t>o</a:t>
            </a:r>
            <a:r>
              <a:rPr sz="1500" spc="0" dirty="0">
                <a:solidFill>
                  <a:srgbClr val="3D3C2C"/>
                </a:solidFill>
                <a:latin typeface="Century Gothic"/>
                <a:cs typeface="Century Gothic"/>
              </a:rPr>
              <a:t>l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500" spc="-20" dirty="0">
                <a:solidFill>
                  <a:srgbClr val="3D3C2C"/>
                </a:solidFill>
                <a:latin typeface="Century Gothic"/>
                <a:cs typeface="Century Gothic"/>
              </a:rPr>
              <a:t>ag</a:t>
            </a:r>
            <a:r>
              <a:rPr sz="1500" spc="-10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1500" spc="-2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s</a:t>
            </a:r>
            <a:r>
              <a:rPr sz="1500" spc="-5" dirty="0">
                <a:solidFill>
                  <a:srgbClr val="3D3C2C"/>
                </a:solidFill>
                <a:latin typeface="Century Gothic"/>
                <a:cs typeface="Century Gothic"/>
              </a:rPr>
              <a:t>y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stems</a:t>
            </a:r>
            <a:r>
              <a:rPr sz="1500" spc="-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500" spc="-10" dirty="0">
                <a:solidFill>
                  <a:srgbClr val="3D3C2C"/>
                </a:solidFill>
                <a:latin typeface="Century Gothic"/>
                <a:cs typeface="Century Gothic"/>
              </a:rPr>
              <a:t>found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500" spc="-5" dirty="0">
                <a:solidFill>
                  <a:srgbClr val="3D3C2C"/>
                </a:solidFill>
                <a:latin typeface="Century Gothic"/>
                <a:cs typeface="Century Gothic"/>
              </a:rPr>
              <a:t>o</a:t>
            </a:r>
            <a:r>
              <a:rPr sz="1500" spc="-10" dirty="0">
                <a:solidFill>
                  <a:srgbClr val="3D3C2C"/>
                </a:solidFill>
                <a:latin typeface="Century Gothic"/>
                <a:cs typeface="Century Gothic"/>
              </a:rPr>
              <a:t>n</a:t>
            </a:r>
            <a:r>
              <a:rPr sz="1500" spc="-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500" spc="-10" dirty="0">
                <a:solidFill>
                  <a:srgbClr val="3D3C2C"/>
                </a:solidFill>
                <a:latin typeface="Century Gothic"/>
                <a:cs typeface="Century Gothic"/>
              </a:rPr>
              <a:t>hese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500" spc="15" dirty="0">
                <a:solidFill>
                  <a:srgbClr val="3D3C2C"/>
                </a:solidFill>
                <a:latin typeface="Century Gothic"/>
                <a:cs typeface="Century Gothic"/>
              </a:rPr>
              <a:t>v</a:t>
            </a:r>
            <a:r>
              <a:rPr sz="1500" spc="-10" dirty="0">
                <a:solidFill>
                  <a:srgbClr val="3D3C2C"/>
                </a:solidFill>
                <a:latin typeface="Century Gothic"/>
                <a:cs typeface="Century Gothic"/>
              </a:rPr>
              <a:t>eh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ic</a:t>
            </a:r>
            <a:r>
              <a:rPr sz="1500" spc="10" dirty="0">
                <a:solidFill>
                  <a:srgbClr val="3D3C2C"/>
                </a:solidFill>
                <a:latin typeface="Century Gothic"/>
                <a:cs typeface="Century Gothic"/>
              </a:rPr>
              <a:t>l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es</a:t>
            </a:r>
            <a:r>
              <a:rPr sz="1500" spc="-4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500" spc="-10" dirty="0">
                <a:solidFill>
                  <a:srgbClr val="3D3C2C"/>
                </a:solidFill>
                <a:latin typeface="Century Gothic"/>
                <a:cs typeface="Century Gothic"/>
              </a:rPr>
              <a:t>c</a:t>
            </a:r>
            <a:r>
              <a:rPr sz="1500" spc="-5" dirty="0">
                <a:solidFill>
                  <a:srgbClr val="3D3C2C"/>
                </a:solidFill>
                <a:latin typeface="Century Gothic"/>
                <a:cs typeface="Century Gothic"/>
              </a:rPr>
              <a:t>o</a:t>
            </a:r>
            <a:r>
              <a:rPr sz="1500" spc="-10" dirty="0">
                <a:solidFill>
                  <a:srgbClr val="3D3C2C"/>
                </a:solidFill>
                <a:latin typeface="Century Gothic"/>
                <a:cs typeface="Century Gothic"/>
              </a:rPr>
              <a:t>nt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r</a:t>
            </a:r>
            <a:r>
              <a:rPr sz="1500" spc="-10" dirty="0">
                <a:solidFill>
                  <a:srgbClr val="3D3C2C"/>
                </a:solidFill>
                <a:latin typeface="Century Gothic"/>
                <a:cs typeface="Century Gothic"/>
              </a:rPr>
              <a:t>ol</a:t>
            </a:r>
            <a:r>
              <a:rPr sz="1500" spc="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500" spc="-10" dirty="0">
                <a:solidFill>
                  <a:srgbClr val="3D3C2C"/>
                </a:solidFill>
                <a:latin typeface="Century Gothic"/>
                <a:cs typeface="Century Gothic"/>
              </a:rPr>
              <a:t>he</a:t>
            </a:r>
            <a:r>
              <a:rPr sz="1500" spc="-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500" spc="10" dirty="0">
                <a:solidFill>
                  <a:srgbClr val="3D3C2C"/>
                </a:solidFill>
                <a:latin typeface="Century Gothic"/>
                <a:cs typeface="Century Gothic"/>
              </a:rPr>
              <a:t>li</a:t>
            </a:r>
            <a:r>
              <a:rPr sz="1500" spc="-10" dirty="0">
                <a:solidFill>
                  <a:srgbClr val="3D3C2C"/>
                </a:solidFill>
                <a:latin typeface="Century Gothic"/>
                <a:cs typeface="Century Gothic"/>
              </a:rPr>
              <a:t>ght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s</a:t>
            </a:r>
            <a:r>
              <a:rPr sz="1500" spc="-5" dirty="0">
                <a:solidFill>
                  <a:srgbClr val="3D3C2C"/>
                </a:solidFill>
                <a:latin typeface="Century Gothic"/>
                <a:cs typeface="Century Gothic"/>
              </a:rPr>
              <a:t>,</a:t>
            </a:r>
            <a:r>
              <a:rPr sz="1500" spc="-3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500" spc="-10" dirty="0">
                <a:solidFill>
                  <a:srgbClr val="3D3C2C"/>
                </a:solidFill>
                <a:latin typeface="Century Gothic"/>
                <a:cs typeface="Century Gothic"/>
              </a:rPr>
              <a:t>c</a:t>
            </a:r>
            <a:r>
              <a:rPr sz="1500" spc="-5" dirty="0">
                <a:solidFill>
                  <a:srgbClr val="3D3C2C"/>
                </a:solidFill>
                <a:latin typeface="Century Gothic"/>
                <a:cs typeface="Century Gothic"/>
              </a:rPr>
              <a:t>o</a:t>
            </a:r>
            <a:r>
              <a:rPr sz="1500" spc="-10" dirty="0">
                <a:solidFill>
                  <a:srgbClr val="3D3C2C"/>
                </a:solidFill>
                <a:latin typeface="Century Gothic"/>
                <a:cs typeface="Century Gothic"/>
              </a:rPr>
              <a:t>nt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r</a:t>
            </a:r>
            <a:r>
              <a:rPr sz="1500" spc="-10" dirty="0">
                <a:solidFill>
                  <a:srgbClr val="3D3C2C"/>
                </a:solidFill>
                <a:latin typeface="Century Gothic"/>
                <a:cs typeface="Century Gothic"/>
              </a:rPr>
              <a:t>o</a:t>
            </a:r>
            <a:r>
              <a:rPr sz="1500" spc="0" dirty="0">
                <a:solidFill>
                  <a:srgbClr val="3D3C2C"/>
                </a:solidFill>
                <a:latin typeface="Century Gothic"/>
                <a:cs typeface="Century Gothic"/>
              </a:rPr>
              <a:t>l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s</a:t>
            </a:r>
            <a:r>
              <a:rPr sz="1500" spc="-5" dirty="0">
                <a:solidFill>
                  <a:srgbClr val="3D3C2C"/>
                </a:solidFill>
                <a:latin typeface="Century Gothic"/>
                <a:cs typeface="Century Gothic"/>
              </a:rPr>
              <a:t>,</a:t>
            </a:r>
            <a:r>
              <a:rPr sz="1500" spc="-2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500" spc="-5" dirty="0">
                <a:solidFill>
                  <a:srgbClr val="3D3C2C"/>
                </a:solidFill>
                <a:latin typeface="Century Gothic"/>
                <a:cs typeface="Century Gothic"/>
              </a:rPr>
              <a:t>and acces</a:t>
            </a:r>
            <a:r>
              <a:rPr sz="1500" spc="5" dirty="0">
                <a:solidFill>
                  <a:srgbClr val="3D3C2C"/>
                </a:solidFill>
                <a:latin typeface="Century Gothic"/>
                <a:cs typeface="Century Gothic"/>
              </a:rPr>
              <a:t>s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or</a:t>
            </a:r>
            <a:r>
              <a:rPr sz="1500" spc="10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es. </a:t>
            </a:r>
            <a:r>
              <a:rPr sz="1500" spc="-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500" spc="-10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he</a:t>
            </a:r>
            <a:r>
              <a:rPr sz="1500" spc="-1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500" spc="10" dirty="0">
                <a:solidFill>
                  <a:srgbClr val="3D3C2C"/>
                </a:solidFill>
                <a:latin typeface="Century Gothic"/>
                <a:cs typeface="Century Gothic"/>
              </a:rPr>
              <a:t>l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ow </a:t>
            </a:r>
            <a:r>
              <a:rPr sz="1500" spc="10" dirty="0">
                <a:solidFill>
                  <a:srgbClr val="3D3C2C"/>
                </a:solidFill>
                <a:latin typeface="Century Gothic"/>
                <a:cs typeface="Century Gothic"/>
              </a:rPr>
              <a:t>v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o</a:t>
            </a:r>
            <a:r>
              <a:rPr sz="1500" spc="10" dirty="0">
                <a:solidFill>
                  <a:srgbClr val="3D3C2C"/>
                </a:solidFill>
                <a:latin typeface="Century Gothic"/>
                <a:cs typeface="Century Gothic"/>
              </a:rPr>
              <a:t>l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500" spc="-5" dirty="0">
                <a:solidFill>
                  <a:srgbClr val="3D3C2C"/>
                </a:solidFill>
                <a:latin typeface="Century Gothic"/>
                <a:cs typeface="Century Gothic"/>
              </a:rPr>
              <a:t>age 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s</a:t>
            </a:r>
            <a:r>
              <a:rPr sz="1500" spc="-5" dirty="0">
                <a:solidFill>
                  <a:srgbClr val="3D3C2C"/>
                </a:solidFill>
                <a:latin typeface="Century Gothic"/>
                <a:cs typeface="Century Gothic"/>
              </a:rPr>
              <a:t>y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st</a:t>
            </a:r>
            <a:r>
              <a:rPr sz="1500" spc="-15" dirty="0">
                <a:solidFill>
                  <a:srgbClr val="3D3C2C"/>
                </a:solidFill>
                <a:latin typeface="Century Gothic"/>
                <a:cs typeface="Century Gothic"/>
              </a:rPr>
              <a:t>em</a:t>
            </a:r>
            <a:r>
              <a:rPr sz="1500" spc="-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500" spc="10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s</a:t>
            </a:r>
            <a:r>
              <a:rPr sz="1500" spc="-2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a</a:t>
            </a:r>
            <a:r>
              <a:rPr sz="1500" spc="-5" dirty="0">
                <a:solidFill>
                  <a:srgbClr val="3D3C2C"/>
                </a:solidFill>
                <a:latin typeface="Century Gothic"/>
                <a:cs typeface="Century Gothic"/>
              </a:rPr>
              <a:t> 12</a:t>
            </a:r>
            <a:r>
              <a:rPr sz="1500" spc="5" dirty="0">
                <a:solidFill>
                  <a:srgbClr val="3D3C2C"/>
                </a:solidFill>
                <a:latin typeface="Century Gothic"/>
                <a:cs typeface="Century Gothic"/>
              </a:rPr>
              <a:t>-</a:t>
            </a:r>
            <a:r>
              <a:rPr sz="1500" spc="15" dirty="0">
                <a:solidFill>
                  <a:srgbClr val="3D3C2C"/>
                </a:solidFill>
                <a:latin typeface="Century Gothic"/>
                <a:cs typeface="Century Gothic"/>
              </a:rPr>
              <a:t>v</a:t>
            </a:r>
            <a:r>
              <a:rPr sz="1500" spc="-10" dirty="0">
                <a:solidFill>
                  <a:srgbClr val="3D3C2C"/>
                </a:solidFill>
                <a:latin typeface="Century Gothic"/>
                <a:cs typeface="Century Gothic"/>
              </a:rPr>
              <a:t>o</a:t>
            </a:r>
            <a:r>
              <a:rPr sz="1500" spc="0" dirty="0">
                <a:solidFill>
                  <a:srgbClr val="3D3C2C"/>
                </a:solidFill>
                <a:latin typeface="Century Gothic"/>
                <a:cs typeface="Century Gothic"/>
              </a:rPr>
              <a:t>l</a:t>
            </a:r>
            <a:r>
              <a:rPr sz="1500" spc="-5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500" spc="-1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s</a:t>
            </a:r>
            <a:r>
              <a:rPr sz="1500" spc="-5" dirty="0">
                <a:solidFill>
                  <a:srgbClr val="3D3C2C"/>
                </a:solidFill>
                <a:latin typeface="Century Gothic"/>
                <a:cs typeface="Century Gothic"/>
              </a:rPr>
              <a:t>y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st</a:t>
            </a:r>
            <a:r>
              <a:rPr sz="1500" spc="-10" dirty="0">
                <a:solidFill>
                  <a:srgbClr val="3D3C2C"/>
                </a:solidFill>
                <a:latin typeface="Century Gothic"/>
                <a:cs typeface="Century Gothic"/>
              </a:rPr>
              <a:t>em.</a:t>
            </a:r>
            <a:endParaRPr sz="1500">
              <a:latin typeface="Century Gothic"/>
              <a:cs typeface="Century Gothic"/>
            </a:endParaRPr>
          </a:p>
          <a:p>
            <a:pPr marL="287020" marR="5080" indent="-274955">
              <a:lnSpc>
                <a:spcPct val="80000"/>
              </a:lnSpc>
              <a:spcBef>
                <a:spcPts val="359"/>
              </a:spcBef>
              <a:tabLst>
                <a:tab pos="287020" algn="l"/>
              </a:tabLst>
            </a:pPr>
            <a:r>
              <a:rPr sz="1150" spc="-15" dirty="0">
                <a:solidFill>
                  <a:srgbClr val="93C500"/>
                </a:solidFill>
                <a:latin typeface="Wingdings 2"/>
                <a:cs typeface="Wingdings 2"/>
              </a:rPr>
              <a:t></a:t>
            </a:r>
            <a:r>
              <a:rPr sz="1150" spc="-15" dirty="0">
                <a:solidFill>
                  <a:srgbClr val="93C500"/>
                </a:solidFill>
                <a:latin typeface="Times New Roman"/>
                <a:cs typeface="Times New Roman"/>
              </a:rPr>
              <a:t>	</a:t>
            </a:r>
            <a:r>
              <a:rPr sz="1500" spc="-5" dirty="0">
                <a:solidFill>
                  <a:srgbClr val="3D3C2C"/>
                </a:solidFill>
                <a:latin typeface="Century Gothic"/>
                <a:cs typeface="Century Gothic"/>
              </a:rPr>
              <a:t>H</a:t>
            </a:r>
            <a:r>
              <a:rPr sz="1500" spc="5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500" spc="-10" dirty="0">
                <a:solidFill>
                  <a:srgbClr val="3D3C2C"/>
                </a:solidFill>
                <a:latin typeface="Century Gothic"/>
                <a:cs typeface="Century Gothic"/>
              </a:rPr>
              <a:t>g</a:t>
            </a:r>
            <a:r>
              <a:rPr sz="1500" spc="-20" dirty="0">
                <a:solidFill>
                  <a:srgbClr val="3D3C2C"/>
                </a:solidFill>
                <a:latin typeface="Century Gothic"/>
                <a:cs typeface="Century Gothic"/>
              </a:rPr>
              <a:t>h</a:t>
            </a:r>
            <a:r>
              <a:rPr sz="1500" spc="5" dirty="0">
                <a:solidFill>
                  <a:srgbClr val="3D3C2C"/>
                </a:solidFill>
                <a:latin typeface="Century Gothic"/>
                <a:cs typeface="Century Gothic"/>
              </a:rPr>
              <a:t>-</a:t>
            </a:r>
            <a:r>
              <a:rPr sz="1500" spc="15" dirty="0">
                <a:solidFill>
                  <a:srgbClr val="3D3C2C"/>
                </a:solidFill>
                <a:latin typeface="Century Gothic"/>
                <a:cs typeface="Century Gothic"/>
              </a:rPr>
              <a:t>v</a:t>
            </a:r>
            <a:r>
              <a:rPr sz="1500" spc="-10" dirty="0">
                <a:solidFill>
                  <a:srgbClr val="3D3C2C"/>
                </a:solidFill>
                <a:latin typeface="Century Gothic"/>
                <a:cs typeface="Century Gothic"/>
              </a:rPr>
              <a:t>o</a:t>
            </a:r>
            <a:r>
              <a:rPr sz="1500" spc="0" dirty="0">
                <a:solidFill>
                  <a:srgbClr val="3D3C2C"/>
                </a:solidFill>
                <a:latin typeface="Century Gothic"/>
                <a:cs typeface="Century Gothic"/>
              </a:rPr>
              <a:t>l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500" spc="-20" dirty="0">
                <a:solidFill>
                  <a:srgbClr val="3D3C2C"/>
                </a:solidFill>
                <a:latin typeface="Century Gothic"/>
                <a:cs typeface="Century Gothic"/>
              </a:rPr>
              <a:t>ag</a:t>
            </a:r>
            <a:r>
              <a:rPr sz="1500" spc="-10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1500" spc="-2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s</a:t>
            </a:r>
            <a:r>
              <a:rPr sz="1500" spc="-5" dirty="0">
                <a:solidFill>
                  <a:srgbClr val="3D3C2C"/>
                </a:solidFill>
                <a:latin typeface="Century Gothic"/>
                <a:cs typeface="Century Gothic"/>
              </a:rPr>
              <a:t>y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stems</a:t>
            </a:r>
            <a:r>
              <a:rPr sz="1500" spc="-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500" spc="-10" dirty="0">
                <a:solidFill>
                  <a:srgbClr val="3D3C2C"/>
                </a:solidFill>
                <a:latin typeface="Century Gothic"/>
                <a:cs typeface="Century Gothic"/>
              </a:rPr>
              <a:t>found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500" spc="-5" dirty="0">
                <a:solidFill>
                  <a:srgbClr val="3D3C2C"/>
                </a:solidFill>
                <a:latin typeface="Century Gothic"/>
                <a:cs typeface="Century Gothic"/>
              </a:rPr>
              <a:t>o</a:t>
            </a:r>
            <a:r>
              <a:rPr sz="1500" spc="-10" dirty="0">
                <a:solidFill>
                  <a:srgbClr val="3D3C2C"/>
                </a:solidFill>
                <a:latin typeface="Century Gothic"/>
                <a:cs typeface="Century Gothic"/>
              </a:rPr>
              <a:t>n</a:t>
            </a:r>
            <a:r>
              <a:rPr sz="1500" spc="-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500" spc="-10" dirty="0">
                <a:solidFill>
                  <a:srgbClr val="3D3C2C"/>
                </a:solidFill>
                <a:latin typeface="Century Gothic"/>
                <a:cs typeface="Century Gothic"/>
              </a:rPr>
              <a:t>hese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500" spc="15" dirty="0">
                <a:solidFill>
                  <a:srgbClr val="3D3C2C"/>
                </a:solidFill>
                <a:latin typeface="Century Gothic"/>
                <a:cs typeface="Century Gothic"/>
              </a:rPr>
              <a:t>v</a:t>
            </a:r>
            <a:r>
              <a:rPr sz="1500" spc="-10" dirty="0">
                <a:solidFill>
                  <a:srgbClr val="3D3C2C"/>
                </a:solidFill>
                <a:latin typeface="Century Gothic"/>
                <a:cs typeface="Century Gothic"/>
              </a:rPr>
              <a:t>eh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ic</a:t>
            </a:r>
            <a:r>
              <a:rPr sz="1500" spc="10" dirty="0">
                <a:solidFill>
                  <a:srgbClr val="3D3C2C"/>
                </a:solidFill>
                <a:latin typeface="Century Gothic"/>
                <a:cs typeface="Century Gothic"/>
              </a:rPr>
              <a:t>l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es</a:t>
            </a:r>
            <a:r>
              <a:rPr sz="1500" spc="-4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500" spc="-15" dirty="0">
                <a:solidFill>
                  <a:srgbClr val="3D3C2C"/>
                </a:solidFill>
                <a:latin typeface="Century Gothic"/>
                <a:cs typeface="Century Gothic"/>
              </a:rPr>
              <a:t>po</a:t>
            </a:r>
            <a:r>
              <a:rPr sz="1500" spc="-10" dirty="0">
                <a:solidFill>
                  <a:srgbClr val="3D3C2C"/>
                </a:solidFill>
                <a:latin typeface="Century Gothic"/>
                <a:cs typeface="Century Gothic"/>
              </a:rPr>
              <a:t>wer</a:t>
            </a:r>
            <a:r>
              <a:rPr sz="1500" spc="1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500" spc="-15" dirty="0">
                <a:solidFill>
                  <a:srgbClr val="3D3C2C"/>
                </a:solidFill>
                <a:latin typeface="Century Gothic"/>
                <a:cs typeface="Century Gothic"/>
              </a:rPr>
              <a:t>at</a:t>
            </a:r>
            <a:r>
              <a:rPr sz="1500" spc="-1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m</a:t>
            </a:r>
            <a:r>
              <a:rPr sz="1500" spc="10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n</a:t>
            </a:r>
            <a:r>
              <a:rPr sz="1500" spc="5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500" spc="-15" dirty="0">
                <a:solidFill>
                  <a:srgbClr val="3D3C2C"/>
                </a:solidFill>
                <a:latin typeface="Century Gothic"/>
                <a:cs typeface="Century Gothic"/>
              </a:rPr>
              <a:t>mum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 t</a:t>
            </a:r>
            <a:r>
              <a:rPr sz="1500" spc="-10" dirty="0">
                <a:solidFill>
                  <a:srgbClr val="3D3C2C"/>
                </a:solidFill>
                <a:latin typeface="Century Gothic"/>
                <a:cs typeface="Century Gothic"/>
              </a:rPr>
              <a:t>he</a:t>
            </a:r>
            <a:r>
              <a:rPr sz="1500" spc="-1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1500" spc="10" dirty="0">
                <a:solidFill>
                  <a:srgbClr val="3D3C2C"/>
                </a:solidFill>
                <a:latin typeface="Century Gothic"/>
                <a:cs typeface="Century Gothic"/>
              </a:rPr>
              <a:t>l</a:t>
            </a:r>
            <a:r>
              <a:rPr sz="1500" spc="-10" dirty="0">
                <a:solidFill>
                  <a:srgbClr val="3D3C2C"/>
                </a:solidFill>
                <a:latin typeface="Century Gothic"/>
                <a:cs typeface="Century Gothic"/>
              </a:rPr>
              <a:t>ec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500" spc="-5" dirty="0">
                <a:solidFill>
                  <a:srgbClr val="3D3C2C"/>
                </a:solidFill>
                <a:latin typeface="Century Gothic"/>
                <a:cs typeface="Century Gothic"/>
              </a:rPr>
              <a:t>r</a:t>
            </a:r>
            <a:r>
              <a:rPr sz="1500" spc="0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500" spc="-10" dirty="0">
                <a:solidFill>
                  <a:srgbClr val="3D3C2C"/>
                </a:solidFill>
                <a:latin typeface="Century Gothic"/>
                <a:cs typeface="Century Gothic"/>
              </a:rPr>
              <a:t>c</a:t>
            </a:r>
            <a:r>
              <a:rPr sz="1500" spc="-15" dirty="0">
                <a:solidFill>
                  <a:srgbClr val="3D3C2C"/>
                </a:solidFill>
                <a:latin typeface="Century Gothic"/>
                <a:cs typeface="Century Gothic"/>
              </a:rPr>
              <a:t> mo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500" spc="-10" dirty="0">
                <a:solidFill>
                  <a:srgbClr val="3D3C2C"/>
                </a:solidFill>
                <a:latin typeface="Century Gothic"/>
                <a:cs typeface="Century Gothic"/>
              </a:rPr>
              <a:t>o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r</a:t>
            </a:r>
            <a:r>
              <a:rPr sz="1500" spc="-5" dirty="0">
                <a:solidFill>
                  <a:srgbClr val="3D3C2C"/>
                </a:solidFill>
                <a:latin typeface="Century Gothic"/>
                <a:cs typeface="Century Gothic"/>
              </a:rPr>
              <a:t>,</a:t>
            </a:r>
            <a:r>
              <a:rPr sz="1500" spc="-10" dirty="0">
                <a:solidFill>
                  <a:srgbClr val="3D3C2C"/>
                </a:solidFill>
                <a:latin typeface="Century Gothic"/>
                <a:cs typeface="Century Gothic"/>
              </a:rPr>
              <a:t> mo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500" spc="-10" dirty="0">
                <a:solidFill>
                  <a:srgbClr val="3D3C2C"/>
                </a:solidFill>
                <a:latin typeface="Century Gothic"/>
                <a:cs typeface="Century Gothic"/>
              </a:rPr>
              <a:t>or</a:t>
            </a:r>
            <a:r>
              <a:rPr sz="1500" spc="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500" spc="-5" dirty="0">
                <a:solidFill>
                  <a:srgbClr val="3D3C2C"/>
                </a:solidFill>
                <a:latin typeface="Century Gothic"/>
                <a:cs typeface="Century Gothic"/>
              </a:rPr>
              <a:t>c</a:t>
            </a:r>
            <a:r>
              <a:rPr sz="1500" spc="-10" dirty="0">
                <a:solidFill>
                  <a:srgbClr val="3D3C2C"/>
                </a:solidFill>
                <a:latin typeface="Century Gothic"/>
                <a:cs typeface="Century Gothic"/>
              </a:rPr>
              <a:t>on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500" spc="-5" dirty="0">
                <a:solidFill>
                  <a:srgbClr val="3D3C2C"/>
                </a:solidFill>
                <a:latin typeface="Century Gothic"/>
                <a:cs typeface="Century Gothic"/>
              </a:rPr>
              <a:t>ro</a:t>
            </a:r>
            <a:r>
              <a:rPr sz="1500" spc="10" dirty="0">
                <a:solidFill>
                  <a:srgbClr val="3D3C2C"/>
                </a:solidFill>
                <a:latin typeface="Century Gothic"/>
                <a:cs typeface="Century Gothic"/>
              </a:rPr>
              <a:t>ll</a:t>
            </a:r>
            <a:r>
              <a:rPr sz="1500" spc="-10" dirty="0">
                <a:solidFill>
                  <a:srgbClr val="3D3C2C"/>
                </a:solidFill>
                <a:latin typeface="Century Gothic"/>
                <a:cs typeface="Century Gothic"/>
              </a:rPr>
              <a:t>er</a:t>
            </a:r>
            <a:r>
              <a:rPr sz="1500" spc="-5" dirty="0">
                <a:solidFill>
                  <a:srgbClr val="3D3C2C"/>
                </a:solidFill>
                <a:latin typeface="Century Gothic"/>
                <a:cs typeface="Century Gothic"/>
              </a:rPr>
              <a:t>s,</a:t>
            </a:r>
            <a:r>
              <a:rPr sz="1500" spc="-4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500" spc="-10" dirty="0">
                <a:solidFill>
                  <a:srgbClr val="3D3C2C"/>
                </a:solidFill>
                <a:latin typeface="Century Gothic"/>
                <a:cs typeface="Century Gothic"/>
              </a:rPr>
              <a:t>c</a:t>
            </a:r>
            <a:r>
              <a:rPr sz="1500" spc="-5" dirty="0">
                <a:solidFill>
                  <a:srgbClr val="3D3C2C"/>
                </a:solidFill>
                <a:latin typeface="Century Gothic"/>
                <a:cs typeface="Century Gothic"/>
              </a:rPr>
              <a:t>o</a:t>
            </a:r>
            <a:r>
              <a:rPr sz="1500" spc="-10" dirty="0">
                <a:solidFill>
                  <a:srgbClr val="3D3C2C"/>
                </a:solidFill>
                <a:latin typeface="Century Gothic"/>
                <a:cs typeface="Century Gothic"/>
              </a:rPr>
              <a:t>o</a:t>
            </a:r>
            <a:r>
              <a:rPr sz="1500" spc="0" dirty="0">
                <a:solidFill>
                  <a:srgbClr val="3D3C2C"/>
                </a:solidFill>
                <a:latin typeface="Century Gothic"/>
                <a:cs typeface="Century Gothic"/>
              </a:rPr>
              <a:t>l</a:t>
            </a:r>
            <a:r>
              <a:rPr sz="1500" spc="10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500" spc="-10" dirty="0">
                <a:solidFill>
                  <a:srgbClr val="3D3C2C"/>
                </a:solidFill>
                <a:latin typeface="Century Gothic"/>
                <a:cs typeface="Century Gothic"/>
              </a:rPr>
              <a:t>ng 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f</a:t>
            </a:r>
            <a:r>
              <a:rPr sz="1500" spc="-5" dirty="0">
                <a:solidFill>
                  <a:srgbClr val="3D3C2C"/>
                </a:solidFill>
                <a:latin typeface="Century Gothic"/>
                <a:cs typeface="Century Gothic"/>
              </a:rPr>
              <a:t>a</a:t>
            </a:r>
            <a:r>
              <a:rPr sz="1500" spc="-10" dirty="0">
                <a:solidFill>
                  <a:srgbClr val="3D3C2C"/>
                </a:solidFill>
                <a:latin typeface="Century Gothic"/>
                <a:cs typeface="Century Gothic"/>
              </a:rPr>
              <a:t>ns,</a:t>
            </a:r>
            <a:r>
              <a:rPr sz="1500" spc="-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500" spc="-15" dirty="0">
                <a:solidFill>
                  <a:srgbClr val="3D3C2C"/>
                </a:solidFill>
                <a:latin typeface="Century Gothic"/>
                <a:cs typeface="Century Gothic"/>
              </a:rPr>
              <a:t>an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d</a:t>
            </a:r>
            <a:r>
              <a:rPr sz="1500" spc="-5" dirty="0">
                <a:solidFill>
                  <a:srgbClr val="3D3C2C"/>
                </a:solidFill>
                <a:latin typeface="Century Gothic"/>
                <a:cs typeface="Century Gothic"/>
              </a:rPr>
              <a:t> pumps.</a:t>
            </a:r>
            <a:endParaRPr sz="1500">
              <a:latin typeface="Century Gothic"/>
              <a:cs typeface="Century Gothic"/>
            </a:endParaRPr>
          </a:p>
          <a:p>
            <a:pPr marL="287020" marR="266700" indent="-274955">
              <a:lnSpc>
                <a:spcPts val="1440"/>
              </a:lnSpc>
              <a:spcBef>
                <a:spcPts val="350"/>
              </a:spcBef>
              <a:tabLst>
                <a:tab pos="287020" algn="l"/>
              </a:tabLst>
            </a:pPr>
            <a:r>
              <a:rPr sz="1150" spc="-15" dirty="0">
                <a:solidFill>
                  <a:srgbClr val="93C500"/>
                </a:solidFill>
                <a:latin typeface="Wingdings 2"/>
                <a:cs typeface="Wingdings 2"/>
              </a:rPr>
              <a:t></a:t>
            </a:r>
            <a:r>
              <a:rPr sz="1150" spc="-15" dirty="0">
                <a:solidFill>
                  <a:srgbClr val="93C500"/>
                </a:solidFill>
                <a:latin typeface="Times New Roman"/>
                <a:cs typeface="Times New Roman"/>
              </a:rPr>
              <a:t>	</a:t>
            </a:r>
            <a:r>
              <a:rPr sz="1500" spc="-5" dirty="0">
                <a:solidFill>
                  <a:srgbClr val="3D3C2C"/>
                </a:solidFill>
                <a:latin typeface="Century Gothic"/>
                <a:cs typeface="Century Gothic"/>
              </a:rPr>
              <a:t>H</a:t>
            </a:r>
            <a:r>
              <a:rPr sz="1500" spc="5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gh</a:t>
            </a:r>
            <a:r>
              <a:rPr sz="1500" spc="-1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500" spc="15" dirty="0">
                <a:solidFill>
                  <a:srgbClr val="3D3C2C"/>
                </a:solidFill>
                <a:latin typeface="Century Gothic"/>
                <a:cs typeface="Century Gothic"/>
              </a:rPr>
              <a:t>v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o</a:t>
            </a:r>
            <a:r>
              <a:rPr sz="1500" spc="10" dirty="0">
                <a:solidFill>
                  <a:srgbClr val="3D3C2C"/>
                </a:solidFill>
                <a:latin typeface="Century Gothic"/>
                <a:cs typeface="Century Gothic"/>
              </a:rPr>
              <a:t>l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500" spc="-5" dirty="0">
                <a:solidFill>
                  <a:srgbClr val="3D3C2C"/>
                </a:solidFill>
                <a:latin typeface="Century Gothic"/>
                <a:cs typeface="Century Gothic"/>
              </a:rPr>
              <a:t>ag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1500" spc="-2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s</a:t>
            </a:r>
            <a:r>
              <a:rPr sz="1500" spc="-5" dirty="0">
                <a:solidFill>
                  <a:srgbClr val="3D3C2C"/>
                </a:solidFill>
                <a:latin typeface="Century Gothic"/>
                <a:cs typeface="Century Gothic"/>
              </a:rPr>
              <a:t>ys</a:t>
            </a:r>
            <a:r>
              <a:rPr sz="1500" spc="5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1500" spc="-5" dirty="0">
                <a:solidFill>
                  <a:srgbClr val="3D3C2C"/>
                </a:solidFill>
                <a:latin typeface="Century Gothic"/>
                <a:cs typeface="Century Gothic"/>
              </a:rPr>
              <a:t>m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s ha</a:t>
            </a:r>
            <a:r>
              <a:rPr sz="1500" spc="10" dirty="0">
                <a:solidFill>
                  <a:srgbClr val="3D3C2C"/>
                </a:solidFill>
                <a:latin typeface="Century Gothic"/>
                <a:cs typeface="Century Gothic"/>
              </a:rPr>
              <a:t>v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e </a:t>
            </a:r>
            <a:r>
              <a:rPr sz="1500" spc="15" dirty="0">
                <a:solidFill>
                  <a:srgbClr val="3D3C2C"/>
                </a:solidFill>
                <a:latin typeface="Century Gothic"/>
                <a:cs typeface="Century Gothic"/>
              </a:rPr>
              <a:t>v</a:t>
            </a:r>
            <a:r>
              <a:rPr sz="1500" spc="-10" dirty="0">
                <a:solidFill>
                  <a:srgbClr val="3D3C2C"/>
                </a:solidFill>
                <a:latin typeface="Century Gothic"/>
                <a:cs typeface="Century Gothic"/>
              </a:rPr>
              <a:t>o</a:t>
            </a:r>
            <a:r>
              <a:rPr sz="1500" spc="0" dirty="0">
                <a:solidFill>
                  <a:srgbClr val="3D3C2C"/>
                </a:solidFill>
                <a:latin typeface="Century Gothic"/>
                <a:cs typeface="Century Gothic"/>
              </a:rPr>
              <a:t>l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500" spc="-5" dirty="0">
                <a:solidFill>
                  <a:srgbClr val="3D3C2C"/>
                </a:solidFill>
                <a:latin typeface="Century Gothic"/>
                <a:cs typeface="Century Gothic"/>
              </a:rPr>
              <a:t>age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s</a:t>
            </a:r>
            <a:r>
              <a:rPr sz="1500" spc="-1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500" spc="-10" dirty="0">
                <a:solidFill>
                  <a:srgbClr val="3D3C2C"/>
                </a:solidFill>
                <a:latin typeface="Century Gothic"/>
                <a:cs typeface="Century Gothic"/>
              </a:rPr>
              <a:t>of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500" spc="-20" dirty="0">
                <a:solidFill>
                  <a:srgbClr val="3D3C2C"/>
                </a:solidFill>
                <a:latin typeface="Century Gothic"/>
                <a:cs typeface="Century Gothic"/>
              </a:rPr>
              <a:t>a</a:t>
            </a:r>
            <a:r>
              <a:rPr sz="1500" spc="-5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500" spc="10" dirty="0">
                <a:solidFill>
                  <a:srgbClr val="3D3C2C"/>
                </a:solidFill>
                <a:latin typeface="Century Gothic"/>
                <a:cs typeface="Century Gothic"/>
              </a:rPr>
              <a:t>l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east </a:t>
            </a:r>
            <a:r>
              <a:rPr sz="1500" spc="-5" dirty="0">
                <a:solidFill>
                  <a:srgbClr val="3D3C2C"/>
                </a:solidFill>
                <a:latin typeface="Century Gothic"/>
                <a:cs typeface="Century Gothic"/>
              </a:rPr>
              <a:t>4</a:t>
            </a:r>
            <a:r>
              <a:rPr sz="1500" spc="-10" dirty="0">
                <a:solidFill>
                  <a:srgbClr val="3D3C2C"/>
                </a:solidFill>
                <a:latin typeface="Century Gothic"/>
                <a:cs typeface="Century Gothic"/>
              </a:rPr>
              <a:t>0</a:t>
            </a:r>
            <a:r>
              <a:rPr sz="1500" spc="-15" dirty="0">
                <a:solidFill>
                  <a:srgbClr val="3D3C2C"/>
                </a:solidFill>
                <a:latin typeface="Century Gothic"/>
                <a:cs typeface="Century Gothic"/>
              </a:rPr>
              <a:t>0</a:t>
            </a:r>
            <a:r>
              <a:rPr sz="1500" spc="5" dirty="0">
                <a:solidFill>
                  <a:srgbClr val="3D3C2C"/>
                </a:solidFill>
                <a:latin typeface="Century Gothic"/>
                <a:cs typeface="Century Gothic"/>
              </a:rPr>
              <a:t>-</a:t>
            </a:r>
            <a:r>
              <a:rPr sz="1500" spc="-5" dirty="0">
                <a:solidFill>
                  <a:srgbClr val="3D3C2C"/>
                </a:solidFill>
                <a:latin typeface="Century Gothic"/>
                <a:cs typeface="Century Gothic"/>
              </a:rPr>
              <a:t>650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- </a:t>
            </a:r>
            <a:r>
              <a:rPr sz="1500" spc="15" dirty="0">
                <a:solidFill>
                  <a:srgbClr val="3D3C2C"/>
                </a:solidFill>
                <a:latin typeface="Century Gothic"/>
                <a:cs typeface="Century Gothic"/>
              </a:rPr>
              <a:t>v</a:t>
            </a:r>
            <a:r>
              <a:rPr sz="1500" spc="-10" dirty="0">
                <a:solidFill>
                  <a:srgbClr val="3D3C2C"/>
                </a:solidFill>
                <a:latin typeface="Century Gothic"/>
                <a:cs typeface="Century Gothic"/>
              </a:rPr>
              <a:t>o</a:t>
            </a:r>
            <a:r>
              <a:rPr sz="1500" spc="0" dirty="0">
                <a:solidFill>
                  <a:srgbClr val="3D3C2C"/>
                </a:solidFill>
                <a:latin typeface="Century Gothic"/>
                <a:cs typeface="Century Gothic"/>
              </a:rPr>
              <a:t>l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ts</a:t>
            </a:r>
            <a:r>
              <a:rPr sz="1500" spc="-3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500" spc="-15" dirty="0">
                <a:solidFill>
                  <a:srgbClr val="3D3C2C"/>
                </a:solidFill>
                <a:latin typeface="Century Gothic"/>
                <a:cs typeface="Century Gothic"/>
              </a:rPr>
              <a:t>pre</a:t>
            </a:r>
            <a:r>
              <a:rPr sz="1500" spc="-5" dirty="0">
                <a:solidFill>
                  <a:srgbClr val="3D3C2C"/>
                </a:solidFill>
                <a:latin typeface="Century Gothic"/>
                <a:cs typeface="Century Gothic"/>
              </a:rPr>
              <a:t>s</a:t>
            </a:r>
            <a:r>
              <a:rPr sz="1500" spc="-10" dirty="0">
                <a:solidFill>
                  <a:srgbClr val="3D3C2C"/>
                </a:solidFill>
                <a:latin typeface="Century Gothic"/>
                <a:cs typeface="Century Gothic"/>
              </a:rPr>
              <a:t>ent.</a:t>
            </a:r>
            <a:endParaRPr sz="15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51509" y="0"/>
            <a:ext cx="339090" cy="6858000"/>
          </a:xfrm>
          <a:custGeom>
            <a:avLst/>
            <a:gdLst/>
            <a:ahLst/>
            <a:cxnLst/>
            <a:rect l="l" t="t" r="r" b="b"/>
            <a:pathLst>
              <a:path w="339090" h="6858000">
                <a:moveTo>
                  <a:pt x="0" y="6857999"/>
                </a:moveTo>
                <a:lnTo>
                  <a:pt x="339090" y="6857999"/>
                </a:lnTo>
                <a:lnTo>
                  <a:pt x="339090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228600" cy="6858000"/>
          </a:xfrm>
          <a:custGeom>
            <a:avLst/>
            <a:gdLst/>
            <a:ahLst/>
            <a:cxnLst/>
            <a:rect l="l" t="t" r="r" b="b"/>
            <a:pathLst>
              <a:path w="228600" h="6858000">
                <a:moveTo>
                  <a:pt x="0" y="6857999"/>
                </a:moveTo>
                <a:lnTo>
                  <a:pt x="228600" y="6857999"/>
                </a:lnTo>
                <a:lnTo>
                  <a:pt x="228600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51509" y="0"/>
            <a:ext cx="228600" cy="6858000"/>
          </a:xfrm>
          <a:custGeom>
            <a:avLst/>
            <a:gdLst/>
            <a:ahLst/>
            <a:cxnLst/>
            <a:rect l="l" t="t" r="r" b="b"/>
            <a:pathLst>
              <a:path w="228600" h="6858000">
                <a:moveTo>
                  <a:pt x="0" y="6857999"/>
                </a:moveTo>
                <a:lnTo>
                  <a:pt x="228600" y="6857999"/>
                </a:lnTo>
                <a:lnTo>
                  <a:pt x="228600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28600" y="0"/>
            <a:ext cx="194310" cy="6858000"/>
          </a:xfrm>
          <a:custGeom>
            <a:avLst/>
            <a:gdLst/>
            <a:ahLst/>
            <a:cxnLst/>
            <a:rect l="l" t="t" r="r" b="b"/>
            <a:pathLst>
              <a:path w="194309" h="6858000">
                <a:moveTo>
                  <a:pt x="0" y="6857999"/>
                </a:moveTo>
                <a:lnTo>
                  <a:pt x="194309" y="6857999"/>
                </a:lnTo>
                <a:lnTo>
                  <a:pt x="194309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413510" y="0"/>
            <a:ext cx="1482090" cy="601980"/>
          </a:xfrm>
          <a:custGeom>
            <a:avLst/>
            <a:gdLst/>
            <a:ahLst/>
            <a:cxnLst/>
            <a:rect l="l" t="t" r="r" b="b"/>
            <a:pathLst>
              <a:path w="1482089" h="601980">
                <a:moveTo>
                  <a:pt x="0" y="601878"/>
                </a:moveTo>
                <a:lnTo>
                  <a:pt x="1482090" y="601878"/>
                </a:lnTo>
                <a:lnTo>
                  <a:pt x="1482090" y="0"/>
                </a:lnTo>
                <a:lnTo>
                  <a:pt x="0" y="0"/>
                </a:lnTo>
                <a:lnTo>
                  <a:pt x="0" y="60187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413510" y="6250330"/>
            <a:ext cx="1482090" cy="607695"/>
          </a:xfrm>
          <a:custGeom>
            <a:avLst/>
            <a:gdLst/>
            <a:ahLst/>
            <a:cxnLst/>
            <a:rect l="l" t="t" r="r" b="b"/>
            <a:pathLst>
              <a:path w="1482089" h="607695">
                <a:moveTo>
                  <a:pt x="0" y="607669"/>
                </a:moveTo>
                <a:lnTo>
                  <a:pt x="1482090" y="607669"/>
                </a:lnTo>
                <a:lnTo>
                  <a:pt x="1482090" y="0"/>
                </a:lnTo>
                <a:lnTo>
                  <a:pt x="0" y="0"/>
                </a:lnTo>
                <a:lnTo>
                  <a:pt x="0" y="60766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22909" y="0"/>
            <a:ext cx="228600" cy="6858000"/>
          </a:xfrm>
          <a:custGeom>
            <a:avLst/>
            <a:gdLst/>
            <a:ahLst/>
            <a:cxnLst/>
            <a:rect l="l" t="t" r="r" b="b"/>
            <a:pathLst>
              <a:path w="228600" h="6858000">
                <a:moveTo>
                  <a:pt x="0" y="6857999"/>
                </a:moveTo>
                <a:lnTo>
                  <a:pt x="228600" y="6857999"/>
                </a:lnTo>
                <a:lnTo>
                  <a:pt x="228600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51509" y="0"/>
            <a:ext cx="762000" cy="6858000"/>
          </a:xfrm>
          <a:custGeom>
            <a:avLst/>
            <a:gdLst/>
            <a:ahLst/>
            <a:cxnLst/>
            <a:rect l="l" t="t" r="r" b="b"/>
            <a:pathLst>
              <a:path w="762000" h="6858000">
                <a:moveTo>
                  <a:pt x="0" y="6858000"/>
                </a:moveTo>
                <a:lnTo>
                  <a:pt x="762000" y="6858000"/>
                </a:lnTo>
                <a:lnTo>
                  <a:pt x="762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629400" y="6250330"/>
            <a:ext cx="1524000" cy="607695"/>
          </a:xfrm>
          <a:custGeom>
            <a:avLst/>
            <a:gdLst/>
            <a:ahLst/>
            <a:cxnLst/>
            <a:rect l="l" t="t" r="r" b="b"/>
            <a:pathLst>
              <a:path w="1524000" h="607695">
                <a:moveTo>
                  <a:pt x="0" y="607669"/>
                </a:moveTo>
                <a:lnTo>
                  <a:pt x="1524000" y="607669"/>
                </a:lnTo>
                <a:lnTo>
                  <a:pt x="1524000" y="0"/>
                </a:lnTo>
                <a:lnTo>
                  <a:pt x="0" y="0"/>
                </a:lnTo>
                <a:lnTo>
                  <a:pt x="0" y="60766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915400" y="0"/>
            <a:ext cx="228600" cy="6858000"/>
          </a:xfrm>
          <a:custGeom>
            <a:avLst/>
            <a:gdLst/>
            <a:ahLst/>
            <a:cxnLst/>
            <a:rect l="l" t="t" r="r" b="b"/>
            <a:pathLst>
              <a:path w="228600" h="6858000">
                <a:moveTo>
                  <a:pt x="0" y="6857999"/>
                </a:moveTo>
                <a:lnTo>
                  <a:pt x="228600" y="6857999"/>
                </a:lnTo>
                <a:lnTo>
                  <a:pt x="228600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153400" y="0"/>
            <a:ext cx="762000" cy="6858000"/>
          </a:xfrm>
          <a:custGeom>
            <a:avLst/>
            <a:gdLst/>
            <a:ahLst/>
            <a:cxnLst/>
            <a:rect l="l" t="t" r="r" b="b"/>
            <a:pathLst>
              <a:path w="762000" h="6858000">
                <a:moveTo>
                  <a:pt x="0" y="6858000"/>
                </a:moveTo>
                <a:lnTo>
                  <a:pt x="762000" y="6858000"/>
                </a:lnTo>
                <a:lnTo>
                  <a:pt x="762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886200" y="0"/>
            <a:ext cx="2743200" cy="6858000"/>
          </a:xfrm>
          <a:custGeom>
            <a:avLst/>
            <a:gdLst/>
            <a:ahLst/>
            <a:cxnLst/>
            <a:rect l="l" t="t" r="r" b="b"/>
            <a:pathLst>
              <a:path w="2743200" h="6858000">
                <a:moveTo>
                  <a:pt x="0" y="6857999"/>
                </a:moveTo>
                <a:lnTo>
                  <a:pt x="2743200" y="6857999"/>
                </a:lnTo>
                <a:lnTo>
                  <a:pt x="2743200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895600" y="0"/>
            <a:ext cx="228600" cy="601980"/>
          </a:xfrm>
          <a:custGeom>
            <a:avLst/>
            <a:gdLst/>
            <a:ahLst/>
            <a:cxnLst/>
            <a:rect l="l" t="t" r="r" b="b"/>
            <a:pathLst>
              <a:path w="228600" h="601980">
                <a:moveTo>
                  <a:pt x="0" y="601878"/>
                </a:moveTo>
                <a:lnTo>
                  <a:pt x="228600" y="601878"/>
                </a:lnTo>
                <a:lnTo>
                  <a:pt x="228600" y="0"/>
                </a:lnTo>
                <a:lnTo>
                  <a:pt x="0" y="0"/>
                </a:lnTo>
                <a:lnTo>
                  <a:pt x="0" y="60187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895600" y="6250330"/>
            <a:ext cx="228600" cy="607695"/>
          </a:xfrm>
          <a:custGeom>
            <a:avLst/>
            <a:gdLst/>
            <a:ahLst/>
            <a:cxnLst/>
            <a:rect l="l" t="t" r="r" b="b"/>
            <a:pathLst>
              <a:path w="228600" h="607695">
                <a:moveTo>
                  <a:pt x="0" y="607669"/>
                </a:moveTo>
                <a:lnTo>
                  <a:pt x="228600" y="607669"/>
                </a:lnTo>
                <a:lnTo>
                  <a:pt x="228600" y="0"/>
                </a:lnTo>
                <a:lnTo>
                  <a:pt x="0" y="0"/>
                </a:lnTo>
                <a:lnTo>
                  <a:pt x="0" y="60766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124200" y="0"/>
            <a:ext cx="762000" cy="601980"/>
          </a:xfrm>
          <a:custGeom>
            <a:avLst/>
            <a:gdLst/>
            <a:ahLst/>
            <a:cxnLst/>
            <a:rect l="l" t="t" r="r" b="b"/>
            <a:pathLst>
              <a:path w="762000" h="601980">
                <a:moveTo>
                  <a:pt x="0" y="601878"/>
                </a:moveTo>
                <a:lnTo>
                  <a:pt x="762000" y="601878"/>
                </a:lnTo>
                <a:lnTo>
                  <a:pt x="762000" y="0"/>
                </a:lnTo>
                <a:lnTo>
                  <a:pt x="0" y="0"/>
                </a:lnTo>
                <a:lnTo>
                  <a:pt x="0" y="60187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124200" y="6250330"/>
            <a:ext cx="762000" cy="607695"/>
          </a:xfrm>
          <a:custGeom>
            <a:avLst/>
            <a:gdLst/>
            <a:ahLst/>
            <a:cxnLst/>
            <a:rect l="l" t="t" r="r" b="b"/>
            <a:pathLst>
              <a:path w="762000" h="607695">
                <a:moveTo>
                  <a:pt x="0" y="607669"/>
                </a:moveTo>
                <a:lnTo>
                  <a:pt x="762000" y="607669"/>
                </a:lnTo>
                <a:lnTo>
                  <a:pt x="762000" y="0"/>
                </a:lnTo>
                <a:lnTo>
                  <a:pt x="0" y="0"/>
                </a:lnTo>
                <a:lnTo>
                  <a:pt x="0" y="60766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0" y="5035169"/>
            <a:ext cx="9132570" cy="1166495"/>
          </a:xfrm>
          <a:custGeom>
            <a:avLst/>
            <a:gdLst/>
            <a:ahLst/>
            <a:cxnLst/>
            <a:rect l="l" t="t" r="r" b="b"/>
            <a:pathLst>
              <a:path w="9132570" h="1166495">
                <a:moveTo>
                  <a:pt x="0" y="1116954"/>
                </a:moveTo>
                <a:lnTo>
                  <a:pt x="62221" y="1120689"/>
                </a:lnTo>
                <a:lnTo>
                  <a:pt x="136462" y="1125107"/>
                </a:lnTo>
                <a:lnTo>
                  <a:pt x="210992" y="1129462"/>
                </a:lnTo>
                <a:lnTo>
                  <a:pt x="285957" y="1133724"/>
                </a:lnTo>
                <a:lnTo>
                  <a:pt x="361501" y="1137861"/>
                </a:lnTo>
                <a:lnTo>
                  <a:pt x="437768" y="1141842"/>
                </a:lnTo>
                <a:lnTo>
                  <a:pt x="514904" y="1145636"/>
                </a:lnTo>
                <a:lnTo>
                  <a:pt x="593053" y="1149211"/>
                </a:lnTo>
                <a:lnTo>
                  <a:pt x="672360" y="1152538"/>
                </a:lnTo>
                <a:lnTo>
                  <a:pt x="752970" y="1155584"/>
                </a:lnTo>
                <a:lnTo>
                  <a:pt x="835027" y="1158318"/>
                </a:lnTo>
                <a:lnTo>
                  <a:pt x="918676" y="1160709"/>
                </a:lnTo>
                <a:lnTo>
                  <a:pt x="1004062" y="1162726"/>
                </a:lnTo>
                <a:lnTo>
                  <a:pt x="1091330" y="1164338"/>
                </a:lnTo>
                <a:lnTo>
                  <a:pt x="1180624" y="1165513"/>
                </a:lnTo>
                <a:lnTo>
                  <a:pt x="1272089" y="1166220"/>
                </a:lnTo>
                <a:lnTo>
                  <a:pt x="1365870" y="1166429"/>
                </a:lnTo>
                <a:lnTo>
                  <a:pt x="1462112" y="1166108"/>
                </a:lnTo>
                <a:lnTo>
                  <a:pt x="1560959" y="1165226"/>
                </a:lnTo>
                <a:lnTo>
                  <a:pt x="1662557" y="1163751"/>
                </a:lnTo>
                <a:lnTo>
                  <a:pt x="1766741" y="1161946"/>
                </a:lnTo>
                <a:lnTo>
                  <a:pt x="1873208" y="1160052"/>
                </a:lnTo>
                <a:lnTo>
                  <a:pt x="1981896" y="1158014"/>
                </a:lnTo>
                <a:lnTo>
                  <a:pt x="2092741" y="1155771"/>
                </a:lnTo>
                <a:lnTo>
                  <a:pt x="2205682" y="1153268"/>
                </a:lnTo>
                <a:lnTo>
                  <a:pt x="2320656" y="1150445"/>
                </a:lnTo>
                <a:lnTo>
                  <a:pt x="2437601" y="1147245"/>
                </a:lnTo>
                <a:lnTo>
                  <a:pt x="2556454" y="1143611"/>
                </a:lnTo>
                <a:lnTo>
                  <a:pt x="2677153" y="1139483"/>
                </a:lnTo>
                <a:lnTo>
                  <a:pt x="2799635" y="1134805"/>
                </a:lnTo>
                <a:lnTo>
                  <a:pt x="2923839" y="1129518"/>
                </a:lnTo>
                <a:lnTo>
                  <a:pt x="3049701" y="1123564"/>
                </a:lnTo>
                <a:lnTo>
                  <a:pt x="3177160" y="1116886"/>
                </a:lnTo>
                <a:lnTo>
                  <a:pt x="3306153" y="1109426"/>
                </a:lnTo>
                <a:lnTo>
                  <a:pt x="3436618" y="1101126"/>
                </a:lnTo>
                <a:lnTo>
                  <a:pt x="3568491" y="1091927"/>
                </a:lnTo>
                <a:lnTo>
                  <a:pt x="3701712" y="1081772"/>
                </a:lnTo>
                <a:lnTo>
                  <a:pt x="3836217" y="1070604"/>
                </a:lnTo>
                <a:lnTo>
                  <a:pt x="3971944" y="1058364"/>
                </a:lnTo>
                <a:lnTo>
                  <a:pt x="4108830" y="1044994"/>
                </a:lnTo>
                <a:lnTo>
                  <a:pt x="4249054" y="1030455"/>
                </a:lnTo>
                <a:lnTo>
                  <a:pt x="4394374" y="1014788"/>
                </a:lnTo>
                <a:lnTo>
                  <a:pt x="4544157" y="998048"/>
                </a:lnTo>
                <a:lnTo>
                  <a:pt x="4697772" y="980295"/>
                </a:lnTo>
                <a:lnTo>
                  <a:pt x="4854586" y="961587"/>
                </a:lnTo>
                <a:lnTo>
                  <a:pt x="5013968" y="941980"/>
                </a:lnTo>
                <a:lnTo>
                  <a:pt x="5175284" y="921533"/>
                </a:lnTo>
                <a:lnTo>
                  <a:pt x="5337902" y="900304"/>
                </a:lnTo>
                <a:lnTo>
                  <a:pt x="5501191" y="878350"/>
                </a:lnTo>
                <a:lnTo>
                  <a:pt x="5664517" y="855730"/>
                </a:lnTo>
                <a:lnTo>
                  <a:pt x="5827249" y="832502"/>
                </a:lnTo>
                <a:lnTo>
                  <a:pt x="5988755" y="808723"/>
                </a:lnTo>
                <a:lnTo>
                  <a:pt x="6148401" y="784451"/>
                </a:lnTo>
                <a:lnTo>
                  <a:pt x="6305557" y="759744"/>
                </a:lnTo>
                <a:lnTo>
                  <a:pt x="6459589" y="734660"/>
                </a:lnTo>
                <a:lnTo>
                  <a:pt x="6609865" y="709257"/>
                </a:lnTo>
                <a:lnTo>
                  <a:pt x="6755753" y="683593"/>
                </a:lnTo>
                <a:lnTo>
                  <a:pt x="6896621" y="657725"/>
                </a:lnTo>
                <a:lnTo>
                  <a:pt x="7031837" y="631712"/>
                </a:lnTo>
                <a:lnTo>
                  <a:pt x="7160768" y="605612"/>
                </a:lnTo>
                <a:lnTo>
                  <a:pt x="7286437" y="578739"/>
                </a:lnTo>
                <a:lnTo>
                  <a:pt x="7411952" y="550492"/>
                </a:lnTo>
                <a:lnTo>
                  <a:pt x="7536862" y="521039"/>
                </a:lnTo>
                <a:lnTo>
                  <a:pt x="7660719" y="490551"/>
                </a:lnTo>
                <a:lnTo>
                  <a:pt x="7783071" y="459196"/>
                </a:lnTo>
                <a:lnTo>
                  <a:pt x="7903471" y="427144"/>
                </a:lnTo>
                <a:lnTo>
                  <a:pt x="8021466" y="394564"/>
                </a:lnTo>
                <a:lnTo>
                  <a:pt x="8136609" y="361625"/>
                </a:lnTo>
                <a:lnTo>
                  <a:pt x="8248449" y="328496"/>
                </a:lnTo>
                <a:lnTo>
                  <a:pt x="8356536" y="295348"/>
                </a:lnTo>
                <a:lnTo>
                  <a:pt x="8460421" y="262348"/>
                </a:lnTo>
                <a:lnTo>
                  <a:pt x="8559653" y="229667"/>
                </a:lnTo>
                <a:lnTo>
                  <a:pt x="8653784" y="197474"/>
                </a:lnTo>
                <a:lnTo>
                  <a:pt x="8742363" y="165938"/>
                </a:lnTo>
                <a:lnTo>
                  <a:pt x="8824940" y="135228"/>
                </a:lnTo>
                <a:lnTo>
                  <a:pt x="8901066" y="105514"/>
                </a:lnTo>
                <a:lnTo>
                  <a:pt x="8970291" y="76965"/>
                </a:lnTo>
                <a:lnTo>
                  <a:pt x="9032165" y="49750"/>
                </a:lnTo>
                <a:lnTo>
                  <a:pt x="9086238" y="24038"/>
                </a:lnTo>
                <a:lnTo>
                  <a:pt x="9132062" y="0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0" y="3486896"/>
            <a:ext cx="9132570" cy="865505"/>
          </a:xfrm>
          <a:custGeom>
            <a:avLst/>
            <a:gdLst/>
            <a:ahLst/>
            <a:cxnLst/>
            <a:rect l="l" t="t" r="r" b="b"/>
            <a:pathLst>
              <a:path w="9132570" h="865504">
                <a:moveTo>
                  <a:pt x="0" y="865071"/>
                </a:moveTo>
                <a:lnTo>
                  <a:pt x="67350" y="829494"/>
                </a:lnTo>
                <a:lnTo>
                  <a:pt x="107441" y="808565"/>
                </a:lnTo>
                <a:lnTo>
                  <a:pt x="148107" y="787643"/>
                </a:lnTo>
                <a:lnTo>
                  <a:pt x="189539" y="766730"/>
                </a:lnTo>
                <a:lnTo>
                  <a:pt x="231928" y="745829"/>
                </a:lnTo>
                <a:lnTo>
                  <a:pt x="275467" y="724941"/>
                </a:lnTo>
                <a:lnTo>
                  <a:pt x="320346" y="704070"/>
                </a:lnTo>
                <a:lnTo>
                  <a:pt x="366757" y="683217"/>
                </a:lnTo>
                <a:lnTo>
                  <a:pt x="414891" y="662384"/>
                </a:lnTo>
                <a:lnTo>
                  <a:pt x="464940" y="641574"/>
                </a:lnTo>
                <a:lnTo>
                  <a:pt x="517096" y="620789"/>
                </a:lnTo>
                <a:lnTo>
                  <a:pt x="571550" y="600032"/>
                </a:lnTo>
                <a:lnTo>
                  <a:pt x="628493" y="579305"/>
                </a:lnTo>
                <a:lnTo>
                  <a:pt x="688118" y="558609"/>
                </a:lnTo>
                <a:lnTo>
                  <a:pt x="750615" y="537948"/>
                </a:lnTo>
                <a:lnTo>
                  <a:pt x="816176" y="517323"/>
                </a:lnTo>
                <a:lnTo>
                  <a:pt x="884992" y="496737"/>
                </a:lnTo>
                <a:lnTo>
                  <a:pt x="957255" y="476193"/>
                </a:lnTo>
                <a:lnTo>
                  <a:pt x="1033157" y="455691"/>
                </a:lnTo>
                <a:lnTo>
                  <a:pt x="1112552" y="434762"/>
                </a:lnTo>
                <a:lnTo>
                  <a:pt x="1195107" y="413029"/>
                </a:lnTo>
                <a:lnTo>
                  <a:pt x="1280716" y="390639"/>
                </a:lnTo>
                <a:lnTo>
                  <a:pt x="1369270" y="367739"/>
                </a:lnTo>
                <a:lnTo>
                  <a:pt x="1460664" y="344477"/>
                </a:lnTo>
                <a:lnTo>
                  <a:pt x="1554789" y="320999"/>
                </a:lnTo>
                <a:lnTo>
                  <a:pt x="1651539" y="297452"/>
                </a:lnTo>
                <a:lnTo>
                  <a:pt x="1750807" y="273984"/>
                </a:lnTo>
                <a:lnTo>
                  <a:pt x="1852486" y="250740"/>
                </a:lnTo>
                <a:lnTo>
                  <a:pt x="1956468" y="227869"/>
                </a:lnTo>
                <a:lnTo>
                  <a:pt x="2062647" y="205517"/>
                </a:lnTo>
                <a:lnTo>
                  <a:pt x="2170915" y="183831"/>
                </a:lnTo>
                <a:lnTo>
                  <a:pt x="2281166" y="162958"/>
                </a:lnTo>
                <a:lnTo>
                  <a:pt x="2393292" y="143045"/>
                </a:lnTo>
                <a:lnTo>
                  <a:pt x="2507186" y="124239"/>
                </a:lnTo>
                <a:lnTo>
                  <a:pt x="2622742" y="106687"/>
                </a:lnTo>
                <a:lnTo>
                  <a:pt x="2739851" y="90536"/>
                </a:lnTo>
                <a:lnTo>
                  <a:pt x="2858408" y="75933"/>
                </a:lnTo>
                <a:lnTo>
                  <a:pt x="2978305" y="63025"/>
                </a:lnTo>
                <a:lnTo>
                  <a:pt x="3099435" y="51958"/>
                </a:lnTo>
                <a:lnTo>
                  <a:pt x="3222451" y="42339"/>
                </a:lnTo>
                <a:lnTo>
                  <a:pt x="3347963" y="33678"/>
                </a:lnTo>
                <a:lnTo>
                  <a:pt x="3475855" y="25986"/>
                </a:lnTo>
                <a:lnTo>
                  <a:pt x="3606012" y="19272"/>
                </a:lnTo>
                <a:lnTo>
                  <a:pt x="3738318" y="13543"/>
                </a:lnTo>
                <a:lnTo>
                  <a:pt x="3872657" y="8809"/>
                </a:lnTo>
                <a:lnTo>
                  <a:pt x="4008913" y="5079"/>
                </a:lnTo>
                <a:lnTo>
                  <a:pt x="4146971" y="2361"/>
                </a:lnTo>
                <a:lnTo>
                  <a:pt x="4286715" y="665"/>
                </a:lnTo>
                <a:lnTo>
                  <a:pt x="4428029" y="0"/>
                </a:lnTo>
                <a:lnTo>
                  <a:pt x="4570798" y="373"/>
                </a:lnTo>
                <a:lnTo>
                  <a:pt x="4714905" y="1794"/>
                </a:lnTo>
                <a:lnTo>
                  <a:pt x="4860235" y="4273"/>
                </a:lnTo>
                <a:lnTo>
                  <a:pt x="5006673" y="7817"/>
                </a:lnTo>
                <a:lnTo>
                  <a:pt x="5154102" y="12436"/>
                </a:lnTo>
                <a:lnTo>
                  <a:pt x="5302407" y="18138"/>
                </a:lnTo>
                <a:lnTo>
                  <a:pt x="5451472" y="24932"/>
                </a:lnTo>
                <a:lnTo>
                  <a:pt x="5601181" y="32828"/>
                </a:lnTo>
                <a:lnTo>
                  <a:pt x="5751420" y="41834"/>
                </a:lnTo>
                <a:lnTo>
                  <a:pt x="5902071" y="51958"/>
                </a:lnTo>
                <a:lnTo>
                  <a:pt x="6057697" y="64195"/>
                </a:lnTo>
                <a:lnTo>
                  <a:pt x="6222037" y="79317"/>
                </a:lnTo>
                <a:lnTo>
                  <a:pt x="6393743" y="97004"/>
                </a:lnTo>
                <a:lnTo>
                  <a:pt x="6571465" y="116936"/>
                </a:lnTo>
                <a:lnTo>
                  <a:pt x="6753854" y="138791"/>
                </a:lnTo>
                <a:lnTo>
                  <a:pt x="6939559" y="162249"/>
                </a:lnTo>
                <a:lnTo>
                  <a:pt x="7127232" y="186989"/>
                </a:lnTo>
                <a:lnTo>
                  <a:pt x="7315524" y="212692"/>
                </a:lnTo>
                <a:lnTo>
                  <a:pt x="7503084" y="239035"/>
                </a:lnTo>
                <a:lnTo>
                  <a:pt x="7688564" y="265699"/>
                </a:lnTo>
                <a:lnTo>
                  <a:pt x="7870613" y="292364"/>
                </a:lnTo>
                <a:lnTo>
                  <a:pt x="8047884" y="318707"/>
                </a:lnTo>
                <a:lnTo>
                  <a:pt x="8219025" y="344409"/>
                </a:lnTo>
                <a:lnTo>
                  <a:pt x="8382689" y="369150"/>
                </a:lnTo>
                <a:lnTo>
                  <a:pt x="8537525" y="392608"/>
                </a:lnTo>
                <a:lnTo>
                  <a:pt x="8682184" y="414463"/>
                </a:lnTo>
                <a:lnTo>
                  <a:pt x="8815316" y="434394"/>
                </a:lnTo>
                <a:lnTo>
                  <a:pt x="8935573" y="452082"/>
                </a:lnTo>
                <a:lnTo>
                  <a:pt x="9041605" y="467204"/>
                </a:lnTo>
                <a:lnTo>
                  <a:pt x="9132062" y="479440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0" y="5651578"/>
            <a:ext cx="2980690" cy="1200785"/>
          </a:xfrm>
          <a:custGeom>
            <a:avLst/>
            <a:gdLst/>
            <a:ahLst/>
            <a:cxnLst/>
            <a:rect l="l" t="t" r="r" b="b"/>
            <a:pathLst>
              <a:path w="2980690" h="1200784">
                <a:moveTo>
                  <a:pt x="0" y="0"/>
                </a:moveTo>
                <a:lnTo>
                  <a:pt x="141723" y="64425"/>
                </a:lnTo>
                <a:lnTo>
                  <a:pt x="306968" y="139427"/>
                </a:lnTo>
                <a:lnTo>
                  <a:pt x="471756" y="213988"/>
                </a:lnTo>
                <a:lnTo>
                  <a:pt x="635856" y="287888"/>
                </a:lnTo>
                <a:lnTo>
                  <a:pt x="799039" y="360907"/>
                </a:lnTo>
                <a:lnTo>
                  <a:pt x="961075" y="432823"/>
                </a:lnTo>
                <a:lnTo>
                  <a:pt x="1121735" y="503417"/>
                </a:lnTo>
                <a:lnTo>
                  <a:pt x="1280790" y="572468"/>
                </a:lnTo>
                <a:lnTo>
                  <a:pt x="1438010" y="639756"/>
                </a:lnTo>
                <a:lnTo>
                  <a:pt x="1593165" y="705059"/>
                </a:lnTo>
                <a:lnTo>
                  <a:pt x="1746026" y="768159"/>
                </a:lnTo>
                <a:lnTo>
                  <a:pt x="1896364" y="828833"/>
                </a:lnTo>
                <a:lnTo>
                  <a:pt x="2043949" y="886862"/>
                </a:lnTo>
                <a:lnTo>
                  <a:pt x="2188552" y="942026"/>
                </a:lnTo>
                <a:lnTo>
                  <a:pt x="2329943" y="994103"/>
                </a:lnTo>
                <a:lnTo>
                  <a:pt x="2467893" y="1042874"/>
                </a:lnTo>
                <a:lnTo>
                  <a:pt x="2602172" y="1088118"/>
                </a:lnTo>
                <a:lnTo>
                  <a:pt x="2732550" y="1129614"/>
                </a:lnTo>
                <a:lnTo>
                  <a:pt x="2858799" y="1167143"/>
                </a:lnTo>
                <a:lnTo>
                  <a:pt x="2980690" y="1200483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0" y="5288618"/>
            <a:ext cx="9132570" cy="1463675"/>
          </a:xfrm>
          <a:custGeom>
            <a:avLst/>
            <a:gdLst/>
            <a:ahLst/>
            <a:cxnLst/>
            <a:rect l="l" t="t" r="r" b="b"/>
            <a:pathLst>
              <a:path w="9132570" h="1463675">
                <a:moveTo>
                  <a:pt x="0" y="0"/>
                </a:moveTo>
                <a:lnTo>
                  <a:pt x="74169" y="25880"/>
                </a:lnTo>
                <a:lnTo>
                  <a:pt x="117653" y="40978"/>
                </a:lnTo>
                <a:lnTo>
                  <a:pt x="161692" y="56177"/>
                </a:lnTo>
                <a:lnTo>
                  <a:pt x="206471" y="71509"/>
                </a:lnTo>
                <a:lnTo>
                  <a:pt x="252173" y="87009"/>
                </a:lnTo>
                <a:lnTo>
                  <a:pt x="298984" y="102709"/>
                </a:lnTo>
                <a:lnTo>
                  <a:pt x="347090" y="118643"/>
                </a:lnTo>
                <a:lnTo>
                  <a:pt x="396673" y="134845"/>
                </a:lnTo>
                <a:lnTo>
                  <a:pt x="447920" y="151348"/>
                </a:lnTo>
                <a:lnTo>
                  <a:pt x="501016" y="168185"/>
                </a:lnTo>
                <a:lnTo>
                  <a:pt x="556144" y="185390"/>
                </a:lnTo>
                <a:lnTo>
                  <a:pt x="613490" y="202997"/>
                </a:lnTo>
                <a:lnTo>
                  <a:pt x="673238" y="221038"/>
                </a:lnTo>
                <a:lnTo>
                  <a:pt x="735574" y="239547"/>
                </a:lnTo>
                <a:lnTo>
                  <a:pt x="800682" y="258558"/>
                </a:lnTo>
                <a:lnTo>
                  <a:pt x="868746" y="278104"/>
                </a:lnTo>
                <a:lnTo>
                  <a:pt x="939953" y="298219"/>
                </a:lnTo>
                <a:lnTo>
                  <a:pt x="1014486" y="318936"/>
                </a:lnTo>
                <a:lnTo>
                  <a:pt x="1092530" y="340288"/>
                </a:lnTo>
                <a:lnTo>
                  <a:pt x="1174332" y="362520"/>
                </a:lnTo>
                <a:lnTo>
                  <a:pt x="1259860" y="385804"/>
                </a:lnTo>
                <a:lnTo>
                  <a:pt x="1348891" y="410032"/>
                </a:lnTo>
                <a:lnTo>
                  <a:pt x="1441202" y="435097"/>
                </a:lnTo>
                <a:lnTo>
                  <a:pt x="1536571" y="460893"/>
                </a:lnTo>
                <a:lnTo>
                  <a:pt x="1634775" y="487312"/>
                </a:lnTo>
                <a:lnTo>
                  <a:pt x="1735591" y="514248"/>
                </a:lnTo>
                <a:lnTo>
                  <a:pt x="1838797" y="541594"/>
                </a:lnTo>
                <a:lnTo>
                  <a:pt x="1944170" y="569243"/>
                </a:lnTo>
                <a:lnTo>
                  <a:pt x="2051488" y="597088"/>
                </a:lnTo>
                <a:lnTo>
                  <a:pt x="2160527" y="625022"/>
                </a:lnTo>
                <a:lnTo>
                  <a:pt x="2271065" y="652938"/>
                </a:lnTo>
                <a:lnTo>
                  <a:pt x="2382880" y="680730"/>
                </a:lnTo>
                <a:lnTo>
                  <a:pt x="2495748" y="708290"/>
                </a:lnTo>
                <a:lnTo>
                  <a:pt x="2609448" y="735512"/>
                </a:lnTo>
                <a:lnTo>
                  <a:pt x="2723756" y="762288"/>
                </a:lnTo>
                <a:lnTo>
                  <a:pt x="2838450" y="788513"/>
                </a:lnTo>
                <a:lnTo>
                  <a:pt x="2953307" y="814078"/>
                </a:lnTo>
                <a:lnTo>
                  <a:pt x="3068104" y="838877"/>
                </a:lnTo>
                <a:lnTo>
                  <a:pt x="3182620" y="862804"/>
                </a:lnTo>
                <a:lnTo>
                  <a:pt x="3298382" y="886292"/>
                </a:lnTo>
                <a:lnTo>
                  <a:pt x="3416864" y="909816"/>
                </a:lnTo>
                <a:lnTo>
                  <a:pt x="3537759" y="933322"/>
                </a:lnTo>
                <a:lnTo>
                  <a:pt x="3660760" y="956758"/>
                </a:lnTo>
                <a:lnTo>
                  <a:pt x="3785560" y="980069"/>
                </a:lnTo>
                <a:lnTo>
                  <a:pt x="3911851" y="1003202"/>
                </a:lnTo>
                <a:lnTo>
                  <a:pt x="4039327" y="1026103"/>
                </a:lnTo>
                <a:lnTo>
                  <a:pt x="4167680" y="1048720"/>
                </a:lnTo>
                <a:lnTo>
                  <a:pt x="4296604" y="1070998"/>
                </a:lnTo>
                <a:lnTo>
                  <a:pt x="4425791" y="1092885"/>
                </a:lnTo>
                <a:lnTo>
                  <a:pt x="4554934" y="1114326"/>
                </a:lnTo>
                <a:lnTo>
                  <a:pt x="4683726" y="1135268"/>
                </a:lnTo>
                <a:lnTo>
                  <a:pt x="4811860" y="1155658"/>
                </a:lnTo>
                <a:lnTo>
                  <a:pt x="4939029" y="1175443"/>
                </a:lnTo>
                <a:lnTo>
                  <a:pt x="5064926" y="1194568"/>
                </a:lnTo>
                <a:lnTo>
                  <a:pt x="5189244" y="1212981"/>
                </a:lnTo>
                <a:lnTo>
                  <a:pt x="5311675" y="1230628"/>
                </a:lnTo>
                <a:lnTo>
                  <a:pt x="5431913" y="1247455"/>
                </a:lnTo>
                <a:lnTo>
                  <a:pt x="5549651" y="1263409"/>
                </a:lnTo>
                <a:lnTo>
                  <a:pt x="5664581" y="1278437"/>
                </a:lnTo>
                <a:lnTo>
                  <a:pt x="5778382" y="1292559"/>
                </a:lnTo>
                <a:lnTo>
                  <a:pt x="5892781" y="1305855"/>
                </a:lnTo>
                <a:lnTo>
                  <a:pt x="6007483" y="1318363"/>
                </a:lnTo>
                <a:lnTo>
                  <a:pt x="6122195" y="1330116"/>
                </a:lnTo>
                <a:lnTo>
                  <a:pt x="6236622" y="1341151"/>
                </a:lnTo>
                <a:lnTo>
                  <a:pt x="6350471" y="1351503"/>
                </a:lnTo>
                <a:lnTo>
                  <a:pt x="6463447" y="1361208"/>
                </a:lnTo>
                <a:lnTo>
                  <a:pt x="6575256" y="1370301"/>
                </a:lnTo>
                <a:lnTo>
                  <a:pt x="6685604" y="1378819"/>
                </a:lnTo>
                <a:lnTo>
                  <a:pt x="6794198" y="1386796"/>
                </a:lnTo>
                <a:lnTo>
                  <a:pt x="6900743" y="1394268"/>
                </a:lnTo>
                <a:lnTo>
                  <a:pt x="7004945" y="1401272"/>
                </a:lnTo>
                <a:lnTo>
                  <a:pt x="7106510" y="1407842"/>
                </a:lnTo>
                <a:lnTo>
                  <a:pt x="7205144" y="1414014"/>
                </a:lnTo>
                <a:lnTo>
                  <a:pt x="7300553" y="1419825"/>
                </a:lnTo>
                <a:lnTo>
                  <a:pt x="7392443" y="1425308"/>
                </a:lnTo>
                <a:lnTo>
                  <a:pt x="7480520" y="1430501"/>
                </a:lnTo>
                <a:lnTo>
                  <a:pt x="7564490" y="1435438"/>
                </a:lnTo>
                <a:lnTo>
                  <a:pt x="7644059" y="1440156"/>
                </a:lnTo>
                <a:lnTo>
                  <a:pt x="7718933" y="1444690"/>
                </a:lnTo>
                <a:lnTo>
                  <a:pt x="7788751" y="1448823"/>
                </a:lnTo>
                <a:lnTo>
                  <a:pt x="7853548" y="1452343"/>
                </a:lnTo>
                <a:lnTo>
                  <a:pt x="7913674" y="1455290"/>
                </a:lnTo>
                <a:lnTo>
                  <a:pt x="7969481" y="1457705"/>
                </a:lnTo>
                <a:lnTo>
                  <a:pt x="8021321" y="1459626"/>
                </a:lnTo>
                <a:lnTo>
                  <a:pt x="8069547" y="1461095"/>
                </a:lnTo>
                <a:lnTo>
                  <a:pt x="8114508" y="1462151"/>
                </a:lnTo>
                <a:lnTo>
                  <a:pt x="8156558" y="1462835"/>
                </a:lnTo>
                <a:lnTo>
                  <a:pt x="8196048" y="1463186"/>
                </a:lnTo>
                <a:lnTo>
                  <a:pt x="8233330" y="1463244"/>
                </a:lnTo>
                <a:lnTo>
                  <a:pt x="8268756" y="1463051"/>
                </a:lnTo>
                <a:lnTo>
                  <a:pt x="8335444" y="1462066"/>
                </a:lnTo>
                <a:lnTo>
                  <a:pt x="8398928" y="1460554"/>
                </a:lnTo>
                <a:lnTo>
                  <a:pt x="8462022" y="1458833"/>
                </a:lnTo>
                <a:lnTo>
                  <a:pt x="8494301" y="1457995"/>
                </a:lnTo>
                <a:lnTo>
                  <a:pt x="8527539" y="1457226"/>
                </a:lnTo>
                <a:lnTo>
                  <a:pt x="8562086" y="1456564"/>
                </a:lnTo>
                <a:lnTo>
                  <a:pt x="8596919" y="1455883"/>
                </a:lnTo>
                <a:lnTo>
                  <a:pt x="8663717" y="1454022"/>
                </a:lnTo>
                <a:lnTo>
                  <a:pt x="8727029" y="1451554"/>
                </a:lnTo>
                <a:lnTo>
                  <a:pt x="8787264" y="1448552"/>
                </a:lnTo>
                <a:lnTo>
                  <a:pt x="8844832" y="1445088"/>
                </a:lnTo>
                <a:lnTo>
                  <a:pt x="8900142" y="1441231"/>
                </a:lnTo>
                <a:lnTo>
                  <a:pt x="8953602" y="1437054"/>
                </a:lnTo>
                <a:lnTo>
                  <a:pt x="9005623" y="1432628"/>
                </a:lnTo>
                <a:lnTo>
                  <a:pt x="9056613" y="1428025"/>
                </a:lnTo>
                <a:lnTo>
                  <a:pt x="9106982" y="1423315"/>
                </a:lnTo>
                <a:lnTo>
                  <a:pt x="9132062" y="1420943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137536" y="5137581"/>
            <a:ext cx="6976109" cy="1714500"/>
          </a:xfrm>
          <a:custGeom>
            <a:avLst/>
            <a:gdLst/>
            <a:ahLst/>
            <a:cxnLst/>
            <a:rect l="l" t="t" r="r" b="b"/>
            <a:pathLst>
              <a:path w="6976109" h="1714500">
                <a:moveTo>
                  <a:pt x="0" y="1714480"/>
                </a:moveTo>
                <a:lnTo>
                  <a:pt x="48751" y="1659572"/>
                </a:lnTo>
                <a:lnTo>
                  <a:pt x="97858" y="1604752"/>
                </a:lnTo>
                <a:lnTo>
                  <a:pt x="147676" y="1550111"/>
                </a:lnTo>
                <a:lnTo>
                  <a:pt x="198562" y="1495737"/>
                </a:lnTo>
                <a:lnTo>
                  <a:pt x="250872" y="1441719"/>
                </a:lnTo>
                <a:lnTo>
                  <a:pt x="304961" y="1388146"/>
                </a:lnTo>
                <a:lnTo>
                  <a:pt x="332784" y="1361555"/>
                </a:lnTo>
                <a:lnTo>
                  <a:pt x="361185" y="1335109"/>
                </a:lnTo>
                <a:lnTo>
                  <a:pt x="390209" y="1308818"/>
                </a:lnTo>
                <a:lnTo>
                  <a:pt x="419900" y="1282695"/>
                </a:lnTo>
                <a:lnTo>
                  <a:pt x="450303" y="1256750"/>
                </a:lnTo>
                <a:lnTo>
                  <a:pt x="481462" y="1230995"/>
                </a:lnTo>
                <a:lnTo>
                  <a:pt x="513422" y="1205440"/>
                </a:lnTo>
                <a:lnTo>
                  <a:pt x="546226" y="1180097"/>
                </a:lnTo>
                <a:lnTo>
                  <a:pt x="580109" y="1154766"/>
                </a:lnTo>
                <a:lnTo>
                  <a:pt x="615165" y="1129281"/>
                </a:lnTo>
                <a:lnTo>
                  <a:pt x="651293" y="1103695"/>
                </a:lnTo>
                <a:lnTo>
                  <a:pt x="688389" y="1078062"/>
                </a:lnTo>
                <a:lnTo>
                  <a:pt x="726352" y="1052434"/>
                </a:lnTo>
                <a:lnTo>
                  <a:pt x="765079" y="1026866"/>
                </a:lnTo>
                <a:lnTo>
                  <a:pt x="804467" y="1001411"/>
                </a:lnTo>
                <a:lnTo>
                  <a:pt x="844414" y="976122"/>
                </a:lnTo>
                <a:lnTo>
                  <a:pt x="884818" y="951053"/>
                </a:lnTo>
                <a:lnTo>
                  <a:pt x="925576" y="926257"/>
                </a:lnTo>
                <a:lnTo>
                  <a:pt x="966584" y="901787"/>
                </a:lnTo>
                <a:lnTo>
                  <a:pt x="1007742" y="877698"/>
                </a:lnTo>
                <a:lnTo>
                  <a:pt x="1048947" y="854042"/>
                </a:lnTo>
                <a:lnTo>
                  <a:pt x="1090095" y="830873"/>
                </a:lnTo>
                <a:lnTo>
                  <a:pt x="1131085" y="808245"/>
                </a:lnTo>
                <a:lnTo>
                  <a:pt x="1171814" y="786210"/>
                </a:lnTo>
                <a:lnTo>
                  <a:pt x="1212180" y="764823"/>
                </a:lnTo>
                <a:lnTo>
                  <a:pt x="1252079" y="744136"/>
                </a:lnTo>
                <a:lnTo>
                  <a:pt x="1291410" y="724203"/>
                </a:lnTo>
                <a:lnTo>
                  <a:pt x="1330071" y="705078"/>
                </a:lnTo>
                <a:lnTo>
                  <a:pt x="1367654" y="686881"/>
                </a:lnTo>
                <a:lnTo>
                  <a:pt x="1403963" y="669643"/>
                </a:lnTo>
                <a:lnTo>
                  <a:pt x="1439206" y="653284"/>
                </a:lnTo>
                <a:lnTo>
                  <a:pt x="1507335" y="622880"/>
                </a:lnTo>
                <a:lnTo>
                  <a:pt x="1573715" y="595031"/>
                </a:lnTo>
                <a:lnTo>
                  <a:pt x="1640020" y="569095"/>
                </a:lnTo>
                <a:lnTo>
                  <a:pt x="1707927" y="544431"/>
                </a:lnTo>
                <a:lnTo>
                  <a:pt x="1779110" y="520398"/>
                </a:lnTo>
                <a:lnTo>
                  <a:pt x="1816453" y="508418"/>
                </a:lnTo>
                <a:lnTo>
                  <a:pt x="1855243" y="496356"/>
                </a:lnTo>
                <a:lnTo>
                  <a:pt x="1895690" y="484131"/>
                </a:lnTo>
                <a:lnTo>
                  <a:pt x="1938002" y="471663"/>
                </a:lnTo>
                <a:lnTo>
                  <a:pt x="1982390" y="458873"/>
                </a:lnTo>
                <a:lnTo>
                  <a:pt x="2029062" y="445679"/>
                </a:lnTo>
                <a:lnTo>
                  <a:pt x="2078227" y="432003"/>
                </a:lnTo>
                <a:lnTo>
                  <a:pt x="2130698" y="417772"/>
                </a:lnTo>
                <a:lnTo>
                  <a:pt x="2186898" y="403058"/>
                </a:lnTo>
                <a:lnTo>
                  <a:pt x="2246399" y="387943"/>
                </a:lnTo>
                <a:lnTo>
                  <a:pt x="2308775" y="372505"/>
                </a:lnTo>
                <a:lnTo>
                  <a:pt x="2373598" y="356825"/>
                </a:lnTo>
                <a:lnTo>
                  <a:pt x="2440440" y="340983"/>
                </a:lnTo>
                <a:lnTo>
                  <a:pt x="2508873" y="325058"/>
                </a:lnTo>
                <a:lnTo>
                  <a:pt x="2578471" y="309130"/>
                </a:lnTo>
                <a:lnTo>
                  <a:pt x="2648806" y="293280"/>
                </a:lnTo>
                <a:lnTo>
                  <a:pt x="2719451" y="277587"/>
                </a:lnTo>
                <a:lnTo>
                  <a:pt x="2789977" y="262131"/>
                </a:lnTo>
                <a:lnTo>
                  <a:pt x="2859957" y="246992"/>
                </a:lnTo>
                <a:lnTo>
                  <a:pt x="2928965" y="232251"/>
                </a:lnTo>
                <a:lnTo>
                  <a:pt x="2996572" y="217986"/>
                </a:lnTo>
                <a:lnTo>
                  <a:pt x="3062351" y="204278"/>
                </a:lnTo>
                <a:lnTo>
                  <a:pt x="3125874" y="191207"/>
                </a:lnTo>
                <a:lnTo>
                  <a:pt x="3186714" y="178852"/>
                </a:lnTo>
                <a:lnTo>
                  <a:pt x="3244444" y="167295"/>
                </a:lnTo>
                <a:lnTo>
                  <a:pt x="3298636" y="156613"/>
                </a:lnTo>
                <a:lnTo>
                  <a:pt x="3348863" y="146888"/>
                </a:lnTo>
                <a:lnTo>
                  <a:pt x="3394992" y="138151"/>
                </a:lnTo>
                <a:lnTo>
                  <a:pt x="3437432" y="130298"/>
                </a:lnTo>
                <a:lnTo>
                  <a:pt x="3476560" y="123261"/>
                </a:lnTo>
                <a:lnTo>
                  <a:pt x="3546395" y="111372"/>
                </a:lnTo>
                <a:lnTo>
                  <a:pt x="3607529" y="101947"/>
                </a:lnTo>
                <a:lnTo>
                  <a:pt x="3662990" y="94453"/>
                </a:lnTo>
                <a:lnTo>
                  <a:pt x="3715808" y="88353"/>
                </a:lnTo>
                <a:lnTo>
                  <a:pt x="3769014" y="83114"/>
                </a:lnTo>
                <a:lnTo>
                  <a:pt x="3825636" y="78201"/>
                </a:lnTo>
                <a:lnTo>
                  <a:pt x="3888705" y="73078"/>
                </a:lnTo>
                <a:lnTo>
                  <a:pt x="3923604" y="70270"/>
                </a:lnTo>
                <a:lnTo>
                  <a:pt x="3961251" y="67210"/>
                </a:lnTo>
                <a:lnTo>
                  <a:pt x="4002024" y="63830"/>
                </a:lnTo>
                <a:lnTo>
                  <a:pt x="4045663" y="60255"/>
                </a:lnTo>
                <a:lnTo>
                  <a:pt x="4091547" y="56662"/>
                </a:lnTo>
                <a:lnTo>
                  <a:pt x="4139452" y="53066"/>
                </a:lnTo>
                <a:lnTo>
                  <a:pt x="4189154" y="49480"/>
                </a:lnTo>
                <a:lnTo>
                  <a:pt x="4240432" y="45917"/>
                </a:lnTo>
                <a:lnTo>
                  <a:pt x="4293062" y="42391"/>
                </a:lnTo>
                <a:lnTo>
                  <a:pt x="4346821" y="38915"/>
                </a:lnTo>
                <a:lnTo>
                  <a:pt x="4401486" y="35502"/>
                </a:lnTo>
                <a:lnTo>
                  <a:pt x="4456834" y="32166"/>
                </a:lnTo>
                <a:lnTo>
                  <a:pt x="4512643" y="28921"/>
                </a:lnTo>
                <a:lnTo>
                  <a:pt x="4568688" y="25779"/>
                </a:lnTo>
                <a:lnTo>
                  <a:pt x="4624748" y="22755"/>
                </a:lnTo>
                <a:lnTo>
                  <a:pt x="4680599" y="19862"/>
                </a:lnTo>
                <a:lnTo>
                  <a:pt x="4736018" y="17112"/>
                </a:lnTo>
                <a:lnTo>
                  <a:pt x="4790783" y="14520"/>
                </a:lnTo>
                <a:lnTo>
                  <a:pt x="4844670" y="12099"/>
                </a:lnTo>
                <a:lnTo>
                  <a:pt x="4897456" y="9863"/>
                </a:lnTo>
                <a:lnTo>
                  <a:pt x="4948918" y="7824"/>
                </a:lnTo>
                <a:lnTo>
                  <a:pt x="4998833" y="5997"/>
                </a:lnTo>
                <a:lnTo>
                  <a:pt x="5046980" y="4394"/>
                </a:lnTo>
                <a:lnTo>
                  <a:pt x="5095696" y="3053"/>
                </a:lnTo>
                <a:lnTo>
                  <a:pt x="5147061" y="1987"/>
                </a:lnTo>
                <a:lnTo>
                  <a:pt x="5200520" y="1173"/>
                </a:lnTo>
                <a:lnTo>
                  <a:pt x="5255515" y="590"/>
                </a:lnTo>
                <a:lnTo>
                  <a:pt x="5311489" y="215"/>
                </a:lnTo>
                <a:lnTo>
                  <a:pt x="5367886" y="26"/>
                </a:lnTo>
                <a:lnTo>
                  <a:pt x="5424149" y="0"/>
                </a:lnTo>
                <a:lnTo>
                  <a:pt x="5479722" y="115"/>
                </a:lnTo>
                <a:lnTo>
                  <a:pt x="5534048" y="349"/>
                </a:lnTo>
                <a:lnTo>
                  <a:pt x="5586571" y="679"/>
                </a:lnTo>
                <a:lnTo>
                  <a:pt x="5636733" y="1084"/>
                </a:lnTo>
                <a:lnTo>
                  <a:pt x="5683978" y="1541"/>
                </a:lnTo>
                <a:lnTo>
                  <a:pt x="5727750" y="2028"/>
                </a:lnTo>
                <a:lnTo>
                  <a:pt x="5767491" y="2522"/>
                </a:lnTo>
                <a:lnTo>
                  <a:pt x="5832656" y="3443"/>
                </a:lnTo>
                <a:lnTo>
                  <a:pt x="5875021" y="4127"/>
                </a:lnTo>
                <a:lnTo>
                  <a:pt x="5890133" y="4394"/>
                </a:lnTo>
                <a:lnTo>
                  <a:pt x="6495795" y="4394"/>
                </a:lnTo>
                <a:lnTo>
                  <a:pt x="6545800" y="5858"/>
                </a:lnTo>
                <a:lnTo>
                  <a:pt x="6594611" y="7815"/>
                </a:lnTo>
                <a:lnTo>
                  <a:pt x="6641873" y="10156"/>
                </a:lnTo>
                <a:lnTo>
                  <a:pt x="6687232" y="12772"/>
                </a:lnTo>
                <a:lnTo>
                  <a:pt x="6730333" y="15554"/>
                </a:lnTo>
                <a:lnTo>
                  <a:pt x="6770820" y="18394"/>
                </a:lnTo>
                <a:lnTo>
                  <a:pt x="6825872" y="22521"/>
                </a:lnTo>
                <a:lnTo>
                  <a:pt x="6858272" y="25027"/>
                </a:lnTo>
                <a:lnTo>
                  <a:pt x="6873047" y="26165"/>
                </a:lnTo>
                <a:lnTo>
                  <a:pt x="6886814" y="27208"/>
                </a:lnTo>
                <a:lnTo>
                  <a:pt x="6899529" y="28143"/>
                </a:lnTo>
                <a:lnTo>
                  <a:pt x="6919115" y="29588"/>
                </a:lnTo>
                <a:lnTo>
                  <a:pt x="6958378" y="33022"/>
                </a:lnTo>
                <a:lnTo>
                  <a:pt x="6971254" y="36623"/>
                </a:lnTo>
                <a:lnTo>
                  <a:pt x="6975997" y="38162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099561" y="2750057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054" y="0"/>
                </a:moveTo>
                <a:lnTo>
                  <a:pt x="3937" y="402970"/>
                </a:lnTo>
                <a:lnTo>
                  <a:pt x="0" y="1202181"/>
                </a:lnTo>
                <a:lnTo>
                  <a:pt x="700532" y="1606677"/>
                </a:lnTo>
                <a:lnTo>
                  <a:pt x="1390777" y="1203705"/>
                </a:lnTo>
                <a:lnTo>
                  <a:pt x="1394587" y="404367"/>
                </a:lnTo>
                <a:lnTo>
                  <a:pt x="69405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099561" y="2750057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0"/>
                </a:moveTo>
                <a:lnTo>
                  <a:pt x="694054" y="0"/>
                </a:lnTo>
                <a:lnTo>
                  <a:pt x="1394587" y="404367"/>
                </a:lnTo>
                <a:lnTo>
                  <a:pt x="1390777" y="1203705"/>
                </a:lnTo>
                <a:lnTo>
                  <a:pt x="700532" y="1606677"/>
                </a:lnTo>
                <a:lnTo>
                  <a:pt x="0" y="1202181"/>
                </a:lnTo>
                <a:lnTo>
                  <a:pt x="3937" y="40297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823461" y="4016883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1"/>
                </a:moveTo>
                <a:lnTo>
                  <a:pt x="694054" y="0"/>
                </a:lnTo>
                <a:lnTo>
                  <a:pt x="1394587" y="404368"/>
                </a:lnTo>
                <a:lnTo>
                  <a:pt x="1390777" y="1203706"/>
                </a:lnTo>
                <a:lnTo>
                  <a:pt x="700532" y="1606651"/>
                </a:lnTo>
                <a:lnTo>
                  <a:pt x="0" y="1202182"/>
                </a:lnTo>
                <a:lnTo>
                  <a:pt x="3937" y="40297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832986" y="1483233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054" y="0"/>
                </a:moveTo>
                <a:lnTo>
                  <a:pt x="3937" y="402970"/>
                </a:lnTo>
                <a:lnTo>
                  <a:pt x="0" y="1202181"/>
                </a:lnTo>
                <a:lnTo>
                  <a:pt x="700532" y="1606677"/>
                </a:lnTo>
                <a:lnTo>
                  <a:pt x="1390777" y="1203705"/>
                </a:lnTo>
                <a:lnTo>
                  <a:pt x="1394587" y="404367"/>
                </a:lnTo>
                <a:lnTo>
                  <a:pt x="69405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832986" y="1483233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0"/>
                </a:moveTo>
                <a:lnTo>
                  <a:pt x="694054" y="0"/>
                </a:lnTo>
                <a:lnTo>
                  <a:pt x="1394587" y="404367"/>
                </a:lnTo>
                <a:lnTo>
                  <a:pt x="1390777" y="1203705"/>
                </a:lnTo>
                <a:lnTo>
                  <a:pt x="700532" y="1606677"/>
                </a:lnTo>
                <a:lnTo>
                  <a:pt x="0" y="1202181"/>
                </a:lnTo>
                <a:lnTo>
                  <a:pt x="3937" y="40297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080511" y="216408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054" y="0"/>
                </a:moveTo>
                <a:lnTo>
                  <a:pt x="3937" y="402971"/>
                </a:lnTo>
                <a:lnTo>
                  <a:pt x="0" y="1202182"/>
                </a:lnTo>
                <a:lnTo>
                  <a:pt x="700532" y="1606677"/>
                </a:lnTo>
                <a:lnTo>
                  <a:pt x="1390777" y="1203706"/>
                </a:lnTo>
                <a:lnTo>
                  <a:pt x="1394587" y="404368"/>
                </a:lnTo>
                <a:lnTo>
                  <a:pt x="69405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080511" y="216408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1"/>
                </a:moveTo>
                <a:lnTo>
                  <a:pt x="694054" y="0"/>
                </a:lnTo>
                <a:lnTo>
                  <a:pt x="1394587" y="404368"/>
                </a:lnTo>
                <a:lnTo>
                  <a:pt x="1390777" y="1203706"/>
                </a:lnTo>
                <a:lnTo>
                  <a:pt x="700532" y="1606677"/>
                </a:lnTo>
                <a:lnTo>
                  <a:pt x="0" y="1202182"/>
                </a:lnTo>
                <a:lnTo>
                  <a:pt x="3937" y="40297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566411" y="5274183"/>
            <a:ext cx="1395095" cy="1584325"/>
          </a:xfrm>
          <a:custGeom>
            <a:avLst/>
            <a:gdLst/>
            <a:ahLst/>
            <a:cxnLst/>
            <a:rect l="l" t="t" r="r" b="b"/>
            <a:pathLst>
              <a:path w="1395095" h="1584325">
                <a:moveTo>
                  <a:pt x="694054" y="0"/>
                </a:moveTo>
                <a:lnTo>
                  <a:pt x="3937" y="402958"/>
                </a:lnTo>
                <a:lnTo>
                  <a:pt x="0" y="1202220"/>
                </a:lnTo>
                <a:lnTo>
                  <a:pt x="660966" y="1583815"/>
                </a:lnTo>
                <a:lnTo>
                  <a:pt x="739656" y="1583815"/>
                </a:lnTo>
                <a:lnTo>
                  <a:pt x="1390777" y="1203667"/>
                </a:lnTo>
                <a:lnTo>
                  <a:pt x="1394587" y="404406"/>
                </a:lnTo>
                <a:lnTo>
                  <a:pt x="69405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570348" y="5274183"/>
            <a:ext cx="1390650" cy="1584325"/>
          </a:xfrm>
          <a:custGeom>
            <a:avLst/>
            <a:gdLst/>
            <a:ahLst/>
            <a:cxnLst/>
            <a:rect l="l" t="t" r="r" b="b"/>
            <a:pathLst>
              <a:path w="1390650" h="1584325">
                <a:moveTo>
                  <a:pt x="0" y="402958"/>
                </a:moveTo>
                <a:lnTo>
                  <a:pt x="690117" y="0"/>
                </a:lnTo>
                <a:lnTo>
                  <a:pt x="1390650" y="404406"/>
                </a:lnTo>
                <a:lnTo>
                  <a:pt x="1386839" y="1203667"/>
                </a:lnTo>
                <a:lnTo>
                  <a:pt x="735719" y="158381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566411" y="5677141"/>
            <a:ext cx="688340" cy="1181100"/>
          </a:xfrm>
          <a:custGeom>
            <a:avLst/>
            <a:gdLst/>
            <a:ahLst/>
            <a:cxnLst/>
            <a:rect l="l" t="t" r="r" b="b"/>
            <a:pathLst>
              <a:path w="688339" h="1181100">
                <a:moveTo>
                  <a:pt x="660966" y="1180857"/>
                </a:moveTo>
                <a:lnTo>
                  <a:pt x="0" y="799261"/>
                </a:lnTo>
                <a:lnTo>
                  <a:pt x="3937" y="0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0" y="4007358"/>
            <a:ext cx="798830" cy="1607185"/>
          </a:xfrm>
          <a:custGeom>
            <a:avLst/>
            <a:gdLst/>
            <a:ahLst/>
            <a:cxnLst/>
            <a:rect l="l" t="t" r="r" b="b"/>
            <a:pathLst>
              <a:path w="798830" h="1607185">
                <a:moveTo>
                  <a:pt x="97966" y="0"/>
                </a:moveTo>
                <a:lnTo>
                  <a:pt x="0" y="60762"/>
                </a:lnTo>
                <a:lnTo>
                  <a:pt x="36" y="1545971"/>
                </a:lnTo>
                <a:lnTo>
                  <a:pt x="104362" y="1606651"/>
                </a:lnTo>
                <a:lnTo>
                  <a:pt x="794588" y="1203706"/>
                </a:lnTo>
                <a:lnTo>
                  <a:pt x="798474" y="404368"/>
                </a:lnTo>
                <a:lnTo>
                  <a:pt x="9796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0" y="4007358"/>
            <a:ext cx="798830" cy="1607185"/>
          </a:xfrm>
          <a:custGeom>
            <a:avLst/>
            <a:gdLst/>
            <a:ahLst/>
            <a:cxnLst/>
            <a:rect l="l" t="t" r="r" b="b"/>
            <a:pathLst>
              <a:path w="798830" h="1607185">
                <a:moveTo>
                  <a:pt x="0" y="60762"/>
                </a:moveTo>
                <a:lnTo>
                  <a:pt x="97966" y="0"/>
                </a:lnTo>
                <a:lnTo>
                  <a:pt x="798474" y="404368"/>
                </a:lnTo>
                <a:lnTo>
                  <a:pt x="794588" y="1203706"/>
                </a:lnTo>
                <a:lnTo>
                  <a:pt x="104362" y="1606651"/>
                </a:lnTo>
                <a:lnTo>
                  <a:pt x="36" y="1545971"/>
                </a:lnTo>
                <a:lnTo>
                  <a:pt x="0" y="1530273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31635" y="5293233"/>
            <a:ext cx="1391285" cy="1565275"/>
          </a:xfrm>
          <a:custGeom>
            <a:avLst/>
            <a:gdLst/>
            <a:ahLst/>
            <a:cxnLst/>
            <a:rect l="l" t="t" r="r" b="b"/>
            <a:pathLst>
              <a:path w="1391285" h="1565275">
                <a:moveTo>
                  <a:pt x="0" y="402958"/>
                </a:moveTo>
                <a:lnTo>
                  <a:pt x="690232" y="0"/>
                </a:lnTo>
                <a:lnTo>
                  <a:pt x="1390713" y="404406"/>
                </a:lnTo>
                <a:lnTo>
                  <a:pt x="1386903" y="1203667"/>
                </a:lnTo>
                <a:lnTo>
                  <a:pt x="768389" y="156476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27749" y="5696191"/>
            <a:ext cx="628015" cy="1162050"/>
          </a:xfrm>
          <a:custGeom>
            <a:avLst/>
            <a:gdLst/>
            <a:ahLst/>
            <a:cxnLst/>
            <a:rect l="l" t="t" r="r" b="b"/>
            <a:pathLst>
              <a:path w="628015" h="1162050">
                <a:moveTo>
                  <a:pt x="627958" y="1161807"/>
                </a:moveTo>
                <a:lnTo>
                  <a:pt x="0" y="799261"/>
                </a:lnTo>
                <a:lnTo>
                  <a:pt x="3886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56324" y="2740532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118" y="0"/>
                </a:moveTo>
                <a:lnTo>
                  <a:pt x="3886" y="402970"/>
                </a:lnTo>
                <a:lnTo>
                  <a:pt x="0" y="1202181"/>
                </a:lnTo>
                <a:lnTo>
                  <a:pt x="700519" y="1606677"/>
                </a:lnTo>
                <a:lnTo>
                  <a:pt x="1390789" y="1203705"/>
                </a:lnTo>
                <a:lnTo>
                  <a:pt x="1394599" y="404367"/>
                </a:lnTo>
                <a:lnTo>
                  <a:pt x="6941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56324" y="2740532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886" y="402970"/>
                </a:moveTo>
                <a:lnTo>
                  <a:pt x="694118" y="0"/>
                </a:lnTo>
                <a:lnTo>
                  <a:pt x="1394599" y="404367"/>
                </a:lnTo>
                <a:lnTo>
                  <a:pt x="1390789" y="1203705"/>
                </a:lnTo>
                <a:lnTo>
                  <a:pt x="700519" y="1606677"/>
                </a:lnTo>
                <a:lnTo>
                  <a:pt x="0" y="1202181"/>
                </a:lnTo>
                <a:lnTo>
                  <a:pt x="3886" y="40297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880224" y="4016883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886" y="402971"/>
                </a:moveTo>
                <a:lnTo>
                  <a:pt x="694067" y="0"/>
                </a:lnTo>
                <a:lnTo>
                  <a:pt x="1394599" y="404368"/>
                </a:lnTo>
                <a:lnTo>
                  <a:pt x="1390789" y="1203706"/>
                </a:lnTo>
                <a:lnTo>
                  <a:pt x="700544" y="1606651"/>
                </a:lnTo>
                <a:lnTo>
                  <a:pt x="0" y="1202182"/>
                </a:lnTo>
                <a:lnTo>
                  <a:pt x="3886" y="40297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617599" y="5302758"/>
            <a:ext cx="1390650" cy="1555750"/>
          </a:xfrm>
          <a:custGeom>
            <a:avLst/>
            <a:gdLst/>
            <a:ahLst/>
            <a:cxnLst/>
            <a:rect l="l" t="t" r="r" b="b"/>
            <a:pathLst>
              <a:path w="1390650" h="1555750">
                <a:moveTo>
                  <a:pt x="0" y="402958"/>
                </a:moveTo>
                <a:lnTo>
                  <a:pt x="690118" y="0"/>
                </a:lnTo>
                <a:lnTo>
                  <a:pt x="1390650" y="404406"/>
                </a:lnTo>
                <a:lnTo>
                  <a:pt x="1386839" y="1203667"/>
                </a:lnTo>
                <a:lnTo>
                  <a:pt x="784663" y="155524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613661" y="5705716"/>
            <a:ext cx="611505" cy="1152525"/>
          </a:xfrm>
          <a:custGeom>
            <a:avLst/>
            <a:gdLst/>
            <a:ahLst/>
            <a:cxnLst/>
            <a:rect l="l" t="t" r="r" b="b"/>
            <a:pathLst>
              <a:path w="611505" h="1152525">
                <a:moveTo>
                  <a:pt x="611471" y="1152282"/>
                </a:moveTo>
                <a:lnTo>
                  <a:pt x="0" y="799261"/>
                </a:lnTo>
                <a:lnTo>
                  <a:pt x="393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632711" y="2750057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055" y="0"/>
                </a:moveTo>
                <a:lnTo>
                  <a:pt x="3937" y="402970"/>
                </a:lnTo>
                <a:lnTo>
                  <a:pt x="0" y="1202181"/>
                </a:lnTo>
                <a:lnTo>
                  <a:pt x="700532" y="1606677"/>
                </a:lnTo>
                <a:lnTo>
                  <a:pt x="1390777" y="1203705"/>
                </a:lnTo>
                <a:lnTo>
                  <a:pt x="1394587" y="404367"/>
                </a:lnTo>
                <a:lnTo>
                  <a:pt x="6940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632711" y="2750057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0"/>
                </a:moveTo>
                <a:lnTo>
                  <a:pt x="694055" y="0"/>
                </a:lnTo>
                <a:lnTo>
                  <a:pt x="1394587" y="404367"/>
                </a:lnTo>
                <a:lnTo>
                  <a:pt x="1390777" y="1203705"/>
                </a:lnTo>
                <a:lnTo>
                  <a:pt x="700532" y="1606677"/>
                </a:lnTo>
                <a:lnTo>
                  <a:pt x="0" y="1202181"/>
                </a:lnTo>
                <a:lnTo>
                  <a:pt x="3937" y="40297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899274" y="1454658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886" y="402970"/>
                </a:moveTo>
                <a:lnTo>
                  <a:pt x="694067" y="0"/>
                </a:lnTo>
                <a:lnTo>
                  <a:pt x="1394599" y="404367"/>
                </a:lnTo>
                <a:lnTo>
                  <a:pt x="1390789" y="1203705"/>
                </a:lnTo>
                <a:lnTo>
                  <a:pt x="700544" y="1606677"/>
                </a:lnTo>
                <a:lnTo>
                  <a:pt x="0" y="1202181"/>
                </a:lnTo>
                <a:lnTo>
                  <a:pt x="3886" y="40297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909561" y="4035933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055" y="0"/>
                </a:moveTo>
                <a:lnTo>
                  <a:pt x="3937" y="402971"/>
                </a:lnTo>
                <a:lnTo>
                  <a:pt x="0" y="1202182"/>
                </a:lnTo>
                <a:lnTo>
                  <a:pt x="700532" y="1606651"/>
                </a:lnTo>
                <a:lnTo>
                  <a:pt x="1390777" y="1203706"/>
                </a:lnTo>
                <a:lnTo>
                  <a:pt x="1394587" y="404368"/>
                </a:lnTo>
                <a:lnTo>
                  <a:pt x="6940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909561" y="4035933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1"/>
                </a:moveTo>
                <a:lnTo>
                  <a:pt x="694055" y="0"/>
                </a:lnTo>
                <a:lnTo>
                  <a:pt x="1394587" y="404368"/>
                </a:lnTo>
                <a:lnTo>
                  <a:pt x="1390777" y="1203706"/>
                </a:lnTo>
                <a:lnTo>
                  <a:pt x="700532" y="1606651"/>
                </a:lnTo>
                <a:lnTo>
                  <a:pt x="0" y="1202182"/>
                </a:lnTo>
                <a:lnTo>
                  <a:pt x="3937" y="402971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656448" y="5312283"/>
            <a:ext cx="1390650" cy="1546225"/>
          </a:xfrm>
          <a:custGeom>
            <a:avLst/>
            <a:gdLst/>
            <a:ahLst/>
            <a:cxnLst/>
            <a:rect l="l" t="t" r="r" b="b"/>
            <a:pathLst>
              <a:path w="1390650" h="1546225">
                <a:moveTo>
                  <a:pt x="0" y="402958"/>
                </a:moveTo>
                <a:lnTo>
                  <a:pt x="690118" y="0"/>
                </a:lnTo>
                <a:lnTo>
                  <a:pt x="1390650" y="404406"/>
                </a:lnTo>
                <a:lnTo>
                  <a:pt x="1386840" y="1203667"/>
                </a:lnTo>
                <a:lnTo>
                  <a:pt x="800977" y="154571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7652511" y="5715241"/>
            <a:ext cx="594995" cy="1143000"/>
          </a:xfrm>
          <a:custGeom>
            <a:avLst/>
            <a:gdLst/>
            <a:ahLst/>
            <a:cxnLst/>
            <a:rect l="l" t="t" r="r" b="b"/>
            <a:pathLst>
              <a:path w="594995" h="1143000">
                <a:moveTo>
                  <a:pt x="594972" y="1142757"/>
                </a:moveTo>
                <a:lnTo>
                  <a:pt x="0" y="799261"/>
                </a:lnTo>
                <a:lnTo>
                  <a:pt x="393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7652511" y="2759582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055" y="0"/>
                </a:moveTo>
                <a:lnTo>
                  <a:pt x="3937" y="402970"/>
                </a:lnTo>
                <a:lnTo>
                  <a:pt x="0" y="1202181"/>
                </a:lnTo>
                <a:lnTo>
                  <a:pt x="700532" y="1606677"/>
                </a:lnTo>
                <a:lnTo>
                  <a:pt x="1390777" y="1203705"/>
                </a:lnTo>
                <a:lnTo>
                  <a:pt x="1394587" y="404367"/>
                </a:lnTo>
                <a:lnTo>
                  <a:pt x="6940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7652511" y="2759582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0"/>
                </a:moveTo>
                <a:lnTo>
                  <a:pt x="694055" y="0"/>
                </a:lnTo>
                <a:lnTo>
                  <a:pt x="1394587" y="404367"/>
                </a:lnTo>
                <a:lnTo>
                  <a:pt x="1390777" y="1203705"/>
                </a:lnTo>
                <a:lnTo>
                  <a:pt x="700532" y="1606677"/>
                </a:lnTo>
                <a:lnTo>
                  <a:pt x="0" y="1202181"/>
                </a:lnTo>
                <a:lnTo>
                  <a:pt x="3937" y="40297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8385936" y="4035933"/>
            <a:ext cx="758190" cy="1607185"/>
          </a:xfrm>
          <a:custGeom>
            <a:avLst/>
            <a:gdLst/>
            <a:ahLst/>
            <a:cxnLst/>
            <a:rect l="l" t="t" r="r" b="b"/>
            <a:pathLst>
              <a:path w="758190" h="1607185">
                <a:moveTo>
                  <a:pt x="694055" y="0"/>
                </a:moveTo>
                <a:lnTo>
                  <a:pt x="3937" y="402971"/>
                </a:lnTo>
                <a:lnTo>
                  <a:pt x="0" y="1202182"/>
                </a:lnTo>
                <a:lnTo>
                  <a:pt x="700532" y="1606651"/>
                </a:lnTo>
                <a:lnTo>
                  <a:pt x="758063" y="1575521"/>
                </a:lnTo>
                <a:lnTo>
                  <a:pt x="758063" y="41387"/>
                </a:lnTo>
                <a:lnTo>
                  <a:pt x="6940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8389873" y="4035933"/>
            <a:ext cx="754380" cy="403225"/>
          </a:xfrm>
          <a:custGeom>
            <a:avLst/>
            <a:gdLst/>
            <a:ahLst/>
            <a:cxnLst/>
            <a:rect l="l" t="t" r="r" b="b"/>
            <a:pathLst>
              <a:path w="754379" h="403225">
                <a:moveTo>
                  <a:pt x="0" y="402971"/>
                </a:moveTo>
                <a:lnTo>
                  <a:pt x="690118" y="0"/>
                </a:lnTo>
                <a:lnTo>
                  <a:pt x="754126" y="41387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8385936" y="4438903"/>
            <a:ext cx="758190" cy="1203960"/>
          </a:xfrm>
          <a:custGeom>
            <a:avLst/>
            <a:gdLst/>
            <a:ahLst/>
            <a:cxnLst/>
            <a:rect l="l" t="t" r="r" b="b"/>
            <a:pathLst>
              <a:path w="758190" h="1203960">
                <a:moveTo>
                  <a:pt x="758063" y="1172550"/>
                </a:moveTo>
                <a:lnTo>
                  <a:pt x="700532" y="1203680"/>
                </a:lnTo>
                <a:lnTo>
                  <a:pt x="0" y="799211"/>
                </a:lnTo>
                <a:lnTo>
                  <a:pt x="393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8389873" y="1492758"/>
            <a:ext cx="754380" cy="403225"/>
          </a:xfrm>
          <a:custGeom>
            <a:avLst/>
            <a:gdLst/>
            <a:ahLst/>
            <a:cxnLst/>
            <a:rect l="l" t="t" r="r" b="b"/>
            <a:pathLst>
              <a:path w="754379" h="403225">
                <a:moveTo>
                  <a:pt x="0" y="402970"/>
                </a:moveTo>
                <a:lnTo>
                  <a:pt x="690118" y="0"/>
                </a:lnTo>
                <a:lnTo>
                  <a:pt x="754126" y="3631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8385936" y="1895729"/>
            <a:ext cx="758190" cy="1203960"/>
          </a:xfrm>
          <a:custGeom>
            <a:avLst/>
            <a:gdLst/>
            <a:ahLst/>
            <a:cxnLst/>
            <a:rect l="l" t="t" r="r" b="b"/>
            <a:pathLst>
              <a:path w="758190" h="1203960">
                <a:moveTo>
                  <a:pt x="758063" y="1169824"/>
                </a:moveTo>
                <a:lnTo>
                  <a:pt x="700532" y="1203706"/>
                </a:lnTo>
                <a:lnTo>
                  <a:pt x="0" y="799211"/>
                </a:lnTo>
                <a:lnTo>
                  <a:pt x="3937" y="0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4561204" y="0"/>
            <a:ext cx="3679190" cy="6250940"/>
          </a:xfrm>
          <a:custGeom>
            <a:avLst/>
            <a:gdLst/>
            <a:ahLst/>
            <a:cxnLst/>
            <a:rect l="l" t="t" r="r" b="b"/>
            <a:pathLst>
              <a:path w="3679190" h="6250940">
                <a:moveTo>
                  <a:pt x="0" y="6250330"/>
                </a:moveTo>
                <a:lnTo>
                  <a:pt x="3679062" y="6250330"/>
                </a:lnTo>
                <a:lnTo>
                  <a:pt x="3679062" y="0"/>
                </a:lnTo>
                <a:lnTo>
                  <a:pt x="0" y="0"/>
                </a:lnTo>
                <a:lnTo>
                  <a:pt x="0" y="6250330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4561204" y="0"/>
            <a:ext cx="3679190" cy="6250940"/>
          </a:xfrm>
          <a:custGeom>
            <a:avLst/>
            <a:gdLst/>
            <a:ahLst/>
            <a:cxnLst/>
            <a:rect l="l" t="t" r="r" b="b"/>
            <a:pathLst>
              <a:path w="3679190" h="6250940">
                <a:moveTo>
                  <a:pt x="0" y="6250330"/>
                </a:moveTo>
                <a:lnTo>
                  <a:pt x="3679062" y="6250330"/>
                </a:lnTo>
                <a:lnTo>
                  <a:pt x="3679062" y="0"/>
                </a:lnTo>
              </a:path>
            </a:pathLst>
          </a:custGeom>
          <a:ln w="15875">
            <a:solidFill>
              <a:srgbClr val="74A4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4561204" y="0"/>
            <a:ext cx="0" cy="6250940"/>
          </a:xfrm>
          <a:custGeom>
            <a:avLst/>
            <a:gdLst/>
            <a:ahLst/>
            <a:cxnLst/>
            <a:rect l="l" t="t" r="r" b="b"/>
            <a:pathLst>
              <a:path h="6250940">
                <a:moveTo>
                  <a:pt x="0" y="0"/>
                </a:moveTo>
                <a:lnTo>
                  <a:pt x="0" y="6250330"/>
                </a:lnTo>
              </a:path>
            </a:pathLst>
          </a:custGeom>
          <a:ln w="15875">
            <a:solidFill>
              <a:srgbClr val="74A4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4649089" y="0"/>
            <a:ext cx="3505200" cy="602615"/>
          </a:xfrm>
          <a:custGeom>
            <a:avLst/>
            <a:gdLst/>
            <a:ahLst/>
            <a:cxnLst/>
            <a:rect l="l" t="t" r="r" b="b"/>
            <a:pathLst>
              <a:path w="3505200" h="602615">
                <a:moveTo>
                  <a:pt x="0" y="602488"/>
                </a:moveTo>
                <a:lnTo>
                  <a:pt x="3505199" y="602488"/>
                </a:lnTo>
                <a:lnTo>
                  <a:pt x="3505199" y="0"/>
                </a:lnTo>
                <a:lnTo>
                  <a:pt x="0" y="0"/>
                </a:lnTo>
                <a:lnTo>
                  <a:pt x="0" y="602488"/>
                </a:lnTo>
                <a:close/>
              </a:path>
            </a:pathLst>
          </a:custGeom>
          <a:solidFill>
            <a:srgbClr val="70685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905573" y="601878"/>
            <a:ext cx="3562350" cy="5648960"/>
          </a:xfrm>
          <a:custGeom>
            <a:avLst/>
            <a:gdLst/>
            <a:ahLst/>
            <a:cxnLst/>
            <a:rect l="l" t="t" r="r" b="b"/>
            <a:pathLst>
              <a:path w="3562350" h="5648960">
                <a:moveTo>
                  <a:pt x="0" y="5648452"/>
                </a:moveTo>
                <a:lnTo>
                  <a:pt x="3562223" y="5648452"/>
                </a:lnTo>
                <a:lnTo>
                  <a:pt x="3562223" y="0"/>
                </a:lnTo>
                <a:lnTo>
                  <a:pt x="0" y="0"/>
                </a:lnTo>
                <a:lnTo>
                  <a:pt x="0" y="564845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905573" y="601878"/>
            <a:ext cx="3562350" cy="5648960"/>
          </a:xfrm>
          <a:custGeom>
            <a:avLst/>
            <a:gdLst/>
            <a:ahLst/>
            <a:cxnLst/>
            <a:rect l="l" t="t" r="r" b="b"/>
            <a:pathLst>
              <a:path w="3562350" h="5648960">
                <a:moveTo>
                  <a:pt x="0" y="5648452"/>
                </a:moveTo>
                <a:lnTo>
                  <a:pt x="3562223" y="5648452"/>
                </a:lnTo>
                <a:lnTo>
                  <a:pt x="3562223" y="0"/>
                </a:lnTo>
                <a:lnTo>
                  <a:pt x="0" y="0"/>
                </a:lnTo>
                <a:lnTo>
                  <a:pt x="0" y="5648452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4650866" y="6088288"/>
            <a:ext cx="3505200" cy="81915"/>
          </a:xfrm>
          <a:custGeom>
            <a:avLst/>
            <a:gdLst/>
            <a:ahLst/>
            <a:cxnLst/>
            <a:rect l="l" t="t" r="r" b="b"/>
            <a:pathLst>
              <a:path w="3505200" h="81914">
                <a:moveTo>
                  <a:pt x="0" y="81739"/>
                </a:moveTo>
                <a:lnTo>
                  <a:pt x="3505200" y="81739"/>
                </a:lnTo>
                <a:lnTo>
                  <a:pt x="3505200" y="0"/>
                </a:lnTo>
                <a:lnTo>
                  <a:pt x="0" y="0"/>
                </a:lnTo>
                <a:lnTo>
                  <a:pt x="0" y="81739"/>
                </a:lnTo>
                <a:close/>
              </a:path>
            </a:pathLst>
          </a:custGeom>
          <a:solidFill>
            <a:srgbClr val="93C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 txBox="1"/>
          <p:nvPr/>
        </p:nvSpPr>
        <p:spPr>
          <a:xfrm>
            <a:off x="4803775" y="1019072"/>
            <a:ext cx="3104515" cy="1234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2800" spc="-25" dirty="0">
                <a:solidFill>
                  <a:srgbClr val="93C500"/>
                </a:solidFill>
                <a:latin typeface="Century Gothic"/>
                <a:cs typeface="Century Gothic"/>
              </a:rPr>
              <a:t>H</a:t>
            </a:r>
            <a:r>
              <a:rPr sz="2800" dirty="0">
                <a:solidFill>
                  <a:srgbClr val="93C500"/>
                </a:solidFill>
                <a:latin typeface="Century Gothic"/>
                <a:cs typeface="Century Gothic"/>
              </a:rPr>
              <a:t>i</a:t>
            </a:r>
            <a:r>
              <a:rPr sz="2800" spc="-20" dirty="0">
                <a:solidFill>
                  <a:srgbClr val="93C500"/>
                </a:solidFill>
                <a:latin typeface="Century Gothic"/>
                <a:cs typeface="Century Gothic"/>
              </a:rPr>
              <a:t>gh-V</a:t>
            </a:r>
            <a:r>
              <a:rPr sz="2800" spc="-10" dirty="0">
                <a:solidFill>
                  <a:srgbClr val="93C500"/>
                </a:solidFill>
                <a:latin typeface="Century Gothic"/>
                <a:cs typeface="Century Gothic"/>
              </a:rPr>
              <a:t>o</a:t>
            </a:r>
            <a:r>
              <a:rPr sz="2800" spc="-20" dirty="0">
                <a:solidFill>
                  <a:srgbClr val="93C500"/>
                </a:solidFill>
                <a:latin typeface="Century Gothic"/>
                <a:cs typeface="Century Gothic"/>
              </a:rPr>
              <a:t>lta</a:t>
            </a:r>
            <a:r>
              <a:rPr sz="2800" spc="-10" dirty="0">
                <a:solidFill>
                  <a:srgbClr val="93C500"/>
                </a:solidFill>
                <a:latin typeface="Century Gothic"/>
                <a:cs typeface="Century Gothic"/>
              </a:rPr>
              <a:t>g</a:t>
            </a:r>
            <a:r>
              <a:rPr sz="2800" spc="-20" dirty="0">
                <a:solidFill>
                  <a:srgbClr val="93C500"/>
                </a:solidFill>
                <a:latin typeface="Century Gothic"/>
                <a:cs typeface="Century Gothic"/>
              </a:rPr>
              <a:t>e</a:t>
            </a:r>
            <a:r>
              <a:rPr sz="2800" spc="10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2800" spc="-25" dirty="0">
                <a:solidFill>
                  <a:srgbClr val="93C500"/>
                </a:solidFill>
                <a:latin typeface="Century Gothic"/>
                <a:cs typeface="Century Gothic"/>
              </a:rPr>
              <a:t>and</a:t>
            </a:r>
            <a:r>
              <a:rPr sz="2800" spc="-15" dirty="0">
                <a:solidFill>
                  <a:srgbClr val="93C500"/>
                </a:solidFill>
                <a:latin typeface="Century Gothic"/>
                <a:cs typeface="Century Gothic"/>
              </a:rPr>
              <a:t> Lo</a:t>
            </a:r>
            <a:r>
              <a:rPr sz="2800" spc="-25" dirty="0">
                <a:solidFill>
                  <a:srgbClr val="93C500"/>
                </a:solidFill>
                <a:latin typeface="Century Gothic"/>
                <a:cs typeface="Century Gothic"/>
              </a:rPr>
              <a:t>w</a:t>
            </a:r>
            <a:r>
              <a:rPr sz="2800" spc="-20" dirty="0">
                <a:solidFill>
                  <a:srgbClr val="93C500"/>
                </a:solidFill>
                <a:latin typeface="Century Gothic"/>
                <a:cs typeface="Century Gothic"/>
              </a:rPr>
              <a:t>-V</a:t>
            </a:r>
            <a:r>
              <a:rPr sz="2800" spc="-10" dirty="0">
                <a:solidFill>
                  <a:srgbClr val="93C500"/>
                </a:solidFill>
                <a:latin typeface="Century Gothic"/>
                <a:cs typeface="Century Gothic"/>
              </a:rPr>
              <a:t>o</a:t>
            </a:r>
            <a:r>
              <a:rPr sz="2800" spc="-20" dirty="0">
                <a:solidFill>
                  <a:srgbClr val="93C500"/>
                </a:solidFill>
                <a:latin typeface="Century Gothic"/>
                <a:cs typeface="Century Gothic"/>
              </a:rPr>
              <a:t>lta</a:t>
            </a:r>
            <a:r>
              <a:rPr sz="2800" spc="-10" dirty="0">
                <a:solidFill>
                  <a:srgbClr val="93C500"/>
                </a:solidFill>
                <a:latin typeface="Century Gothic"/>
                <a:cs typeface="Century Gothic"/>
              </a:rPr>
              <a:t>g</a:t>
            </a:r>
            <a:r>
              <a:rPr sz="2800" spc="-20" dirty="0">
                <a:solidFill>
                  <a:srgbClr val="93C500"/>
                </a:solidFill>
                <a:latin typeface="Century Gothic"/>
                <a:cs typeface="Century Gothic"/>
              </a:rPr>
              <a:t>e</a:t>
            </a:r>
            <a:r>
              <a:rPr sz="2800" spc="-10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2800" spc="-20" dirty="0">
                <a:solidFill>
                  <a:srgbClr val="93C500"/>
                </a:solidFill>
                <a:latin typeface="Century Gothic"/>
                <a:cs typeface="Century Gothic"/>
              </a:rPr>
              <a:t>systems</a:t>
            </a:r>
            <a:endParaRPr sz="2800">
              <a:latin typeface="Century Gothic"/>
              <a:cs typeface="Century Gothic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4803775" y="2761636"/>
            <a:ext cx="3051175" cy="1826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24130">
              <a:lnSpc>
                <a:spcPct val="80000"/>
              </a:lnSpc>
            </a:pPr>
            <a:r>
              <a:rPr sz="1400" spc="15" dirty="0">
                <a:solidFill>
                  <a:srgbClr val="424242"/>
                </a:solidFill>
                <a:latin typeface="Century Gothic"/>
                <a:cs typeface="Century Gothic"/>
              </a:rPr>
              <a:t>I</a:t>
            </a:r>
            <a:r>
              <a:rPr sz="1400" spc="-5" dirty="0">
                <a:solidFill>
                  <a:srgbClr val="424242"/>
                </a:solidFill>
                <a:latin typeface="Century Gothic"/>
                <a:cs typeface="Century Gothic"/>
              </a:rPr>
              <a:t>nver</a:t>
            </a:r>
            <a:r>
              <a:rPr sz="1400" spc="-10" dirty="0">
                <a:solidFill>
                  <a:srgbClr val="424242"/>
                </a:solidFill>
                <a:latin typeface="Century Gothic"/>
                <a:cs typeface="Century Gothic"/>
              </a:rPr>
              <a:t>t</a:t>
            </a:r>
            <a:r>
              <a:rPr sz="1400" dirty="0">
                <a:solidFill>
                  <a:srgbClr val="424242"/>
                </a:solidFill>
                <a:latin typeface="Century Gothic"/>
                <a:cs typeface="Century Gothic"/>
              </a:rPr>
              <a:t>er</a:t>
            </a:r>
            <a:r>
              <a:rPr sz="1400" spc="-20" dirty="0">
                <a:solidFill>
                  <a:srgbClr val="424242"/>
                </a:solidFill>
                <a:latin typeface="Century Gothic"/>
                <a:cs typeface="Century Gothic"/>
              </a:rPr>
              <a:t> </a:t>
            </a:r>
            <a:r>
              <a:rPr sz="1400" spc="-5" dirty="0">
                <a:solidFill>
                  <a:srgbClr val="424242"/>
                </a:solidFill>
                <a:latin typeface="Century Gothic"/>
                <a:cs typeface="Century Gothic"/>
              </a:rPr>
              <a:t>an</a:t>
            </a:r>
            <a:r>
              <a:rPr sz="1400" dirty="0">
                <a:solidFill>
                  <a:srgbClr val="424242"/>
                </a:solidFill>
                <a:latin typeface="Century Gothic"/>
                <a:cs typeface="Century Gothic"/>
              </a:rPr>
              <a:t>d </a:t>
            </a:r>
            <a:r>
              <a:rPr sz="1400" spc="-5" dirty="0">
                <a:solidFill>
                  <a:srgbClr val="424242"/>
                </a:solidFill>
                <a:latin typeface="Century Gothic"/>
                <a:cs typeface="Century Gothic"/>
              </a:rPr>
              <a:t>bat</a:t>
            </a:r>
            <a:r>
              <a:rPr sz="1400" spc="-10" dirty="0">
                <a:solidFill>
                  <a:srgbClr val="424242"/>
                </a:solidFill>
                <a:latin typeface="Century Gothic"/>
                <a:cs typeface="Century Gothic"/>
              </a:rPr>
              <a:t>t</a:t>
            </a:r>
            <a:r>
              <a:rPr sz="1400" dirty="0">
                <a:solidFill>
                  <a:srgbClr val="424242"/>
                </a:solidFill>
                <a:latin typeface="Century Gothic"/>
                <a:cs typeface="Century Gothic"/>
              </a:rPr>
              <a:t>ery</a:t>
            </a:r>
            <a:r>
              <a:rPr sz="1400" spc="5" dirty="0">
                <a:solidFill>
                  <a:srgbClr val="424242"/>
                </a:solidFill>
                <a:latin typeface="Century Gothic"/>
                <a:cs typeface="Century Gothic"/>
              </a:rPr>
              <a:t> </a:t>
            </a:r>
            <a:r>
              <a:rPr sz="1400" spc="-5" dirty="0">
                <a:solidFill>
                  <a:srgbClr val="424242"/>
                </a:solidFill>
                <a:latin typeface="Century Gothic"/>
                <a:cs typeface="Century Gothic"/>
              </a:rPr>
              <a:t>pa</a:t>
            </a:r>
            <a:r>
              <a:rPr sz="1400" spc="5" dirty="0">
                <a:solidFill>
                  <a:srgbClr val="424242"/>
                </a:solidFill>
                <a:latin typeface="Century Gothic"/>
                <a:cs typeface="Century Gothic"/>
              </a:rPr>
              <a:t>c</a:t>
            </a:r>
            <a:r>
              <a:rPr sz="1400" dirty="0">
                <a:solidFill>
                  <a:srgbClr val="424242"/>
                </a:solidFill>
                <a:latin typeface="Century Gothic"/>
                <a:cs typeface="Century Gothic"/>
              </a:rPr>
              <a:t>ks</a:t>
            </a:r>
            <a:r>
              <a:rPr sz="1400" spc="-45" dirty="0">
                <a:solidFill>
                  <a:srgbClr val="424242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424242"/>
                </a:solidFill>
                <a:latin typeface="Century Gothic"/>
                <a:cs typeface="Century Gothic"/>
              </a:rPr>
              <a:t>c</a:t>
            </a:r>
            <a:r>
              <a:rPr sz="1400" spc="5" dirty="0">
                <a:solidFill>
                  <a:srgbClr val="424242"/>
                </a:solidFill>
                <a:latin typeface="Century Gothic"/>
                <a:cs typeface="Century Gothic"/>
              </a:rPr>
              <a:t>o</a:t>
            </a:r>
            <a:r>
              <a:rPr sz="1400" spc="-5" dirty="0">
                <a:solidFill>
                  <a:srgbClr val="424242"/>
                </a:solidFill>
                <a:latin typeface="Century Gothic"/>
                <a:cs typeface="Century Gothic"/>
              </a:rPr>
              <a:t>n</a:t>
            </a:r>
            <a:r>
              <a:rPr sz="1400" spc="-10" dirty="0">
                <a:solidFill>
                  <a:srgbClr val="424242"/>
                </a:solidFill>
                <a:latin typeface="Century Gothic"/>
                <a:cs typeface="Century Gothic"/>
              </a:rPr>
              <a:t>t</a:t>
            </a:r>
            <a:r>
              <a:rPr sz="1400" spc="-5" dirty="0">
                <a:solidFill>
                  <a:srgbClr val="424242"/>
                </a:solidFill>
                <a:latin typeface="Century Gothic"/>
                <a:cs typeface="Century Gothic"/>
              </a:rPr>
              <a:t>a</a:t>
            </a:r>
            <a:r>
              <a:rPr sz="1400" spc="15" dirty="0">
                <a:solidFill>
                  <a:srgbClr val="424242"/>
                </a:solidFill>
                <a:latin typeface="Century Gothic"/>
                <a:cs typeface="Century Gothic"/>
              </a:rPr>
              <a:t>i</a:t>
            </a:r>
            <a:r>
              <a:rPr sz="1400" dirty="0">
                <a:solidFill>
                  <a:srgbClr val="424242"/>
                </a:solidFill>
                <a:latin typeface="Century Gothic"/>
                <a:cs typeface="Century Gothic"/>
              </a:rPr>
              <a:t>n </a:t>
            </a:r>
            <a:r>
              <a:rPr sz="1400" spc="-10" dirty="0">
                <a:solidFill>
                  <a:srgbClr val="424242"/>
                </a:solidFill>
                <a:latin typeface="Century Gothic"/>
                <a:cs typeface="Century Gothic"/>
              </a:rPr>
              <a:t>h</a:t>
            </a:r>
            <a:r>
              <a:rPr sz="1400" spc="15" dirty="0">
                <a:solidFill>
                  <a:srgbClr val="424242"/>
                </a:solidFill>
                <a:latin typeface="Century Gothic"/>
                <a:cs typeface="Century Gothic"/>
              </a:rPr>
              <a:t>i</a:t>
            </a:r>
            <a:r>
              <a:rPr sz="1400" dirty="0">
                <a:solidFill>
                  <a:srgbClr val="424242"/>
                </a:solidFill>
                <a:latin typeface="Century Gothic"/>
                <a:cs typeface="Century Gothic"/>
              </a:rPr>
              <a:t>g</a:t>
            </a:r>
            <a:r>
              <a:rPr sz="1400" spc="-5" dirty="0">
                <a:solidFill>
                  <a:srgbClr val="424242"/>
                </a:solidFill>
                <a:latin typeface="Century Gothic"/>
                <a:cs typeface="Century Gothic"/>
              </a:rPr>
              <a:t>h</a:t>
            </a:r>
            <a:r>
              <a:rPr sz="1400" spc="-15" dirty="0">
                <a:solidFill>
                  <a:srgbClr val="424242"/>
                </a:solidFill>
                <a:latin typeface="Century Gothic"/>
                <a:cs typeface="Century Gothic"/>
              </a:rPr>
              <a:t>-</a:t>
            </a:r>
            <a:r>
              <a:rPr sz="1400" spc="-5" dirty="0">
                <a:solidFill>
                  <a:srgbClr val="424242"/>
                </a:solidFill>
                <a:latin typeface="Century Gothic"/>
                <a:cs typeface="Century Gothic"/>
              </a:rPr>
              <a:t>v</a:t>
            </a:r>
            <a:r>
              <a:rPr sz="1400" spc="-10" dirty="0">
                <a:solidFill>
                  <a:srgbClr val="424242"/>
                </a:solidFill>
                <a:latin typeface="Century Gothic"/>
                <a:cs typeface="Century Gothic"/>
              </a:rPr>
              <a:t>olt</a:t>
            </a:r>
            <a:r>
              <a:rPr sz="1400" spc="-5" dirty="0">
                <a:solidFill>
                  <a:srgbClr val="424242"/>
                </a:solidFill>
                <a:latin typeface="Century Gothic"/>
                <a:cs typeface="Century Gothic"/>
              </a:rPr>
              <a:t>ag</a:t>
            </a:r>
            <a:r>
              <a:rPr sz="1400" dirty="0">
                <a:solidFill>
                  <a:srgbClr val="424242"/>
                </a:solidFill>
                <a:latin typeface="Century Gothic"/>
                <a:cs typeface="Century Gothic"/>
              </a:rPr>
              <a:t>e</a:t>
            </a:r>
            <a:r>
              <a:rPr sz="1400" spc="-40" dirty="0">
                <a:solidFill>
                  <a:srgbClr val="424242"/>
                </a:solidFill>
                <a:latin typeface="Century Gothic"/>
                <a:cs typeface="Century Gothic"/>
              </a:rPr>
              <a:t> </a:t>
            </a:r>
            <a:r>
              <a:rPr sz="1400" spc="-5" dirty="0">
                <a:solidFill>
                  <a:srgbClr val="424242"/>
                </a:solidFill>
                <a:latin typeface="Century Gothic"/>
                <a:cs typeface="Century Gothic"/>
              </a:rPr>
              <a:t>a</a:t>
            </a:r>
            <a:r>
              <a:rPr sz="1400" dirty="0">
                <a:solidFill>
                  <a:srgbClr val="424242"/>
                </a:solidFill>
                <a:latin typeface="Century Gothic"/>
                <a:cs typeface="Century Gothic"/>
              </a:rPr>
              <a:t>t</a:t>
            </a:r>
            <a:r>
              <a:rPr sz="1400" spc="-5" dirty="0">
                <a:solidFill>
                  <a:srgbClr val="424242"/>
                </a:solidFill>
                <a:latin typeface="Century Gothic"/>
                <a:cs typeface="Century Gothic"/>
              </a:rPr>
              <a:t> a</a:t>
            </a:r>
            <a:r>
              <a:rPr sz="1400" spc="15" dirty="0">
                <a:solidFill>
                  <a:srgbClr val="424242"/>
                </a:solidFill>
                <a:latin typeface="Century Gothic"/>
                <a:cs typeface="Century Gothic"/>
              </a:rPr>
              <a:t>l</a:t>
            </a:r>
            <a:r>
              <a:rPr sz="1400" dirty="0">
                <a:solidFill>
                  <a:srgbClr val="424242"/>
                </a:solidFill>
                <a:latin typeface="Century Gothic"/>
                <a:cs typeface="Century Gothic"/>
              </a:rPr>
              <a:t>l</a:t>
            </a:r>
            <a:r>
              <a:rPr sz="1400" spc="-35" dirty="0">
                <a:solidFill>
                  <a:srgbClr val="424242"/>
                </a:solidFill>
                <a:latin typeface="Century Gothic"/>
                <a:cs typeface="Century Gothic"/>
              </a:rPr>
              <a:t> </a:t>
            </a:r>
            <a:r>
              <a:rPr sz="1400" spc="-10" dirty="0">
                <a:solidFill>
                  <a:srgbClr val="424242"/>
                </a:solidFill>
                <a:latin typeface="Century Gothic"/>
                <a:cs typeface="Century Gothic"/>
              </a:rPr>
              <a:t>t</a:t>
            </a:r>
            <a:r>
              <a:rPr sz="1400" spc="15" dirty="0">
                <a:solidFill>
                  <a:srgbClr val="424242"/>
                </a:solidFill>
                <a:latin typeface="Century Gothic"/>
                <a:cs typeface="Century Gothic"/>
              </a:rPr>
              <a:t>i</a:t>
            </a:r>
            <a:r>
              <a:rPr sz="1400" dirty="0">
                <a:solidFill>
                  <a:srgbClr val="424242"/>
                </a:solidFill>
                <a:latin typeface="Century Gothic"/>
                <a:cs typeface="Century Gothic"/>
              </a:rPr>
              <a:t>me</a:t>
            </a:r>
            <a:r>
              <a:rPr sz="1400" spc="-5" dirty="0">
                <a:solidFill>
                  <a:srgbClr val="424242"/>
                </a:solidFill>
                <a:latin typeface="Century Gothic"/>
                <a:cs typeface="Century Gothic"/>
              </a:rPr>
              <a:t>s</a:t>
            </a:r>
            <a:r>
              <a:rPr sz="1400" dirty="0">
                <a:solidFill>
                  <a:srgbClr val="424242"/>
                </a:solidFill>
                <a:latin typeface="Century Gothic"/>
                <a:cs typeface="Century Gothic"/>
              </a:rPr>
              <a:t>. </a:t>
            </a:r>
            <a:r>
              <a:rPr sz="1400" spc="-25" dirty="0">
                <a:solidFill>
                  <a:srgbClr val="424242"/>
                </a:solidFill>
                <a:latin typeface="Century Gothic"/>
                <a:cs typeface="Century Gothic"/>
              </a:rPr>
              <a:t> </a:t>
            </a:r>
            <a:r>
              <a:rPr sz="1400" spc="15" dirty="0">
                <a:solidFill>
                  <a:srgbClr val="424242"/>
                </a:solidFill>
                <a:latin typeface="Century Gothic"/>
                <a:cs typeface="Century Gothic"/>
              </a:rPr>
              <a:t>A</a:t>
            </a:r>
            <a:r>
              <a:rPr sz="1400" spc="5" dirty="0">
                <a:solidFill>
                  <a:srgbClr val="424242"/>
                </a:solidFill>
                <a:latin typeface="Century Gothic"/>
                <a:cs typeface="Century Gothic"/>
              </a:rPr>
              <a:t>l</a:t>
            </a:r>
            <a:r>
              <a:rPr sz="1400" dirty="0">
                <a:solidFill>
                  <a:srgbClr val="424242"/>
                </a:solidFill>
                <a:latin typeface="Century Gothic"/>
                <a:cs typeface="Century Gothic"/>
              </a:rPr>
              <a:t>l</a:t>
            </a:r>
            <a:r>
              <a:rPr sz="1400" spc="-10" dirty="0">
                <a:solidFill>
                  <a:srgbClr val="424242"/>
                </a:solidFill>
                <a:latin typeface="Century Gothic"/>
                <a:cs typeface="Century Gothic"/>
              </a:rPr>
              <a:t> </a:t>
            </a:r>
            <a:r>
              <a:rPr sz="1400" spc="-20" dirty="0">
                <a:solidFill>
                  <a:srgbClr val="424242"/>
                </a:solidFill>
                <a:latin typeface="Century Gothic"/>
                <a:cs typeface="Century Gothic"/>
              </a:rPr>
              <a:t>h</a:t>
            </a:r>
            <a:r>
              <a:rPr sz="1400" spc="5" dirty="0">
                <a:solidFill>
                  <a:srgbClr val="424242"/>
                </a:solidFill>
                <a:latin typeface="Century Gothic"/>
                <a:cs typeface="Century Gothic"/>
              </a:rPr>
              <a:t>i</a:t>
            </a:r>
            <a:r>
              <a:rPr sz="1400" dirty="0">
                <a:solidFill>
                  <a:srgbClr val="424242"/>
                </a:solidFill>
                <a:latin typeface="Century Gothic"/>
                <a:cs typeface="Century Gothic"/>
              </a:rPr>
              <a:t>g</a:t>
            </a:r>
            <a:r>
              <a:rPr sz="1400" spc="-10" dirty="0">
                <a:solidFill>
                  <a:srgbClr val="424242"/>
                </a:solidFill>
                <a:latin typeface="Century Gothic"/>
                <a:cs typeface="Century Gothic"/>
              </a:rPr>
              <a:t>h</a:t>
            </a:r>
            <a:r>
              <a:rPr sz="1400" dirty="0">
                <a:solidFill>
                  <a:srgbClr val="424242"/>
                </a:solidFill>
                <a:latin typeface="Century Gothic"/>
                <a:cs typeface="Century Gothic"/>
              </a:rPr>
              <a:t>- </a:t>
            </a:r>
            <a:r>
              <a:rPr sz="1400" spc="10" dirty="0">
                <a:solidFill>
                  <a:srgbClr val="424242"/>
                </a:solidFill>
                <a:latin typeface="Century Gothic"/>
                <a:cs typeface="Century Gothic"/>
              </a:rPr>
              <a:t>v</a:t>
            </a:r>
            <a:r>
              <a:rPr sz="1400" dirty="0">
                <a:solidFill>
                  <a:srgbClr val="424242"/>
                </a:solidFill>
                <a:latin typeface="Century Gothic"/>
                <a:cs typeface="Century Gothic"/>
              </a:rPr>
              <a:t>o</a:t>
            </a:r>
            <a:r>
              <a:rPr sz="1400" spc="5" dirty="0">
                <a:solidFill>
                  <a:srgbClr val="424242"/>
                </a:solidFill>
                <a:latin typeface="Century Gothic"/>
                <a:cs typeface="Century Gothic"/>
              </a:rPr>
              <a:t>l</a:t>
            </a:r>
            <a:r>
              <a:rPr sz="1400" spc="-10" dirty="0">
                <a:solidFill>
                  <a:srgbClr val="424242"/>
                </a:solidFill>
                <a:latin typeface="Century Gothic"/>
                <a:cs typeface="Century Gothic"/>
              </a:rPr>
              <a:t>t</a:t>
            </a:r>
            <a:r>
              <a:rPr sz="1400" spc="-5" dirty="0">
                <a:solidFill>
                  <a:srgbClr val="424242"/>
                </a:solidFill>
                <a:latin typeface="Century Gothic"/>
                <a:cs typeface="Century Gothic"/>
              </a:rPr>
              <a:t>a</a:t>
            </a:r>
            <a:r>
              <a:rPr sz="1400" spc="-10" dirty="0">
                <a:solidFill>
                  <a:srgbClr val="424242"/>
                </a:solidFill>
                <a:latin typeface="Century Gothic"/>
                <a:cs typeface="Century Gothic"/>
              </a:rPr>
              <a:t>g</a:t>
            </a:r>
            <a:r>
              <a:rPr sz="1400" dirty="0">
                <a:solidFill>
                  <a:srgbClr val="424242"/>
                </a:solidFill>
                <a:latin typeface="Century Gothic"/>
                <a:cs typeface="Century Gothic"/>
              </a:rPr>
              <a:t>e</a:t>
            </a:r>
            <a:r>
              <a:rPr sz="1400" spc="-30" dirty="0">
                <a:solidFill>
                  <a:srgbClr val="424242"/>
                </a:solidFill>
                <a:latin typeface="Century Gothic"/>
                <a:cs typeface="Century Gothic"/>
              </a:rPr>
              <a:t> </a:t>
            </a:r>
            <a:r>
              <a:rPr sz="1400" spc="-5" dirty="0">
                <a:solidFill>
                  <a:srgbClr val="424242"/>
                </a:solidFill>
                <a:latin typeface="Century Gothic"/>
                <a:cs typeface="Century Gothic"/>
              </a:rPr>
              <a:t>sys</a:t>
            </a:r>
            <a:r>
              <a:rPr sz="1400" spc="-10" dirty="0">
                <a:solidFill>
                  <a:srgbClr val="424242"/>
                </a:solidFill>
                <a:latin typeface="Century Gothic"/>
                <a:cs typeface="Century Gothic"/>
              </a:rPr>
              <a:t>t</a:t>
            </a:r>
            <a:r>
              <a:rPr sz="1400" dirty="0">
                <a:solidFill>
                  <a:srgbClr val="424242"/>
                </a:solidFill>
                <a:latin typeface="Century Gothic"/>
                <a:cs typeface="Century Gothic"/>
              </a:rPr>
              <a:t>ems</a:t>
            </a:r>
            <a:r>
              <a:rPr sz="1400" spc="-25" dirty="0">
                <a:solidFill>
                  <a:srgbClr val="424242"/>
                </a:solidFill>
                <a:latin typeface="Century Gothic"/>
                <a:cs typeface="Century Gothic"/>
              </a:rPr>
              <a:t> </a:t>
            </a:r>
            <a:r>
              <a:rPr sz="1400" spc="-5" dirty="0">
                <a:solidFill>
                  <a:srgbClr val="424242"/>
                </a:solidFill>
                <a:latin typeface="Century Gothic"/>
                <a:cs typeface="Century Gothic"/>
              </a:rPr>
              <a:t>sh</a:t>
            </a:r>
            <a:r>
              <a:rPr sz="1400" dirty="0">
                <a:solidFill>
                  <a:srgbClr val="424242"/>
                </a:solidFill>
                <a:latin typeface="Century Gothic"/>
                <a:cs typeface="Century Gothic"/>
              </a:rPr>
              <a:t>ould</a:t>
            </a:r>
            <a:r>
              <a:rPr sz="1400" spc="-30" dirty="0">
                <a:solidFill>
                  <a:srgbClr val="424242"/>
                </a:solidFill>
                <a:latin typeface="Century Gothic"/>
                <a:cs typeface="Century Gothic"/>
              </a:rPr>
              <a:t> </a:t>
            </a:r>
            <a:r>
              <a:rPr sz="1400" spc="-5" dirty="0">
                <a:solidFill>
                  <a:srgbClr val="424242"/>
                </a:solidFill>
                <a:latin typeface="Century Gothic"/>
                <a:cs typeface="Century Gothic"/>
              </a:rPr>
              <a:t>b</a:t>
            </a:r>
            <a:r>
              <a:rPr sz="1400" dirty="0">
                <a:solidFill>
                  <a:srgbClr val="424242"/>
                </a:solidFill>
                <a:latin typeface="Century Gothic"/>
                <a:cs typeface="Century Gothic"/>
              </a:rPr>
              <a:t>e</a:t>
            </a:r>
            <a:r>
              <a:rPr sz="1400" spc="-15" dirty="0">
                <a:solidFill>
                  <a:srgbClr val="424242"/>
                </a:solidFill>
                <a:latin typeface="Century Gothic"/>
                <a:cs typeface="Century Gothic"/>
              </a:rPr>
              <a:t> </a:t>
            </a:r>
            <a:r>
              <a:rPr sz="1400" spc="15" dirty="0">
                <a:solidFill>
                  <a:srgbClr val="424242"/>
                </a:solidFill>
                <a:latin typeface="Century Gothic"/>
                <a:cs typeface="Century Gothic"/>
              </a:rPr>
              <a:t>l</a:t>
            </a:r>
            <a:r>
              <a:rPr sz="1400" spc="-5" dirty="0">
                <a:solidFill>
                  <a:srgbClr val="424242"/>
                </a:solidFill>
                <a:latin typeface="Century Gothic"/>
                <a:cs typeface="Century Gothic"/>
              </a:rPr>
              <a:t>abe</a:t>
            </a:r>
            <a:r>
              <a:rPr sz="1400" spc="5" dirty="0">
                <a:solidFill>
                  <a:srgbClr val="424242"/>
                </a:solidFill>
                <a:latin typeface="Century Gothic"/>
                <a:cs typeface="Century Gothic"/>
              </a:rPr>
              <a:t>l</a:t>
            </a:r>
            <a:r>
              <a:rPr sz="1400" dirty="0">
                <a:solidFill>
                  <a:srgbClr val="424242"/>
                </a:solidFill>
                <a:latin typeface="Century Gothic"/>
                <a:cs typeface="Century Gothic"/>
              </a:rPr>
              <a:t>ed </a:t>
            </a:r>
            <a:r>
              <a:rPr sz="1400" spc="-5" dirty="0">
                <a:solidFill>
                  <a:srgbClr val="424242"/>
                </a:solidFill>
                <a:latin typeface="Century Gothic"/>
                <a:cs typeface="Century Gothic"/>
              </a:rPr>
              <a:t>a</a:t>
            </a:r>
            <a:r>
              <a:rPr sz="1400" dirty="0">
                <a:solidFill>
                  <a:srgbClr val="424242"/>
                </a:solidFill>
                <a:latin typeface="Century Gothic"/>
                <a:cs typeface="Century Gothic"/>
              </a:rPr>
              <a:t>s</a:t>
            </a:r>
            <a:r>
              <a:rPr sz="1400" spc="-10" dirty="0">
                <a:solidFill>
                  <a:srgbClr val="424242"/>
                </a:solidFill>
                <a:latin typeface="Century Gothic"/>
                <a:cs typeface="Century Gothic"/>
              </a:rPr>
              <a:t> </a:t>
            </a:r>
            <a:r>
              <a:rPr sz="1400" spc="-5" dirty="0">
                <a:solidFill>
                  <a:srgbClr val="424242"/>
                </a:solidFill>
                <a:latin typeface="Century Gothic"/>
                <a:cs typeface="Century Gothic"/>
              </a:rPr>
              <a:t>s</a:t>
            </a:r>
            <a:r>
              <a:rPr sz="1400" dirty="0">
                <a:solidFill>
                  <a:srgbClr val="424242"/>
                </a:solidFill>
                <a:latin typeface="Century Gothic"/>
                <a:cs typeface="Century Gothic"/>
              </a:rPr>
              <a:t>o.</a:t>
            </a:r>
            <a:endParaRPr sz="14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3"/>
              </a:spcBef>
            </a:pPr>
            <a:endParaRPr sz="1750">
              <a:latin typeface="Times New Roman"/>
              <a:cs typeface="Times New Roman"/>
            </a:endParaRPr>
          </a:p>
          <a:p>
            <a:pPr marL="12700" marR="5080">
              <a:lnSpc>
                <a:spcPct val="80000"/>
              </a:lnSpc>
            </a:pPr>
            <a:r>
              <a:rPr sz="1400" spc="5" dirty="0">
                <a:solidFill>
                  <a:srgbClr val="424242"/>
                </a:solidFill>
                <a:latin typeface="Century Gothic"/>
                <a:cs typeface="Century Gothic"/>
              </a:rPr>
              <a:t>N</a:t>
            </a:r>
            <a:r>
              <a:rPr sz="1400" dirty="0">
                <a:solidFill>
                  <a:srgbClr val="424242"/>
                </a:solidFill>
                <a:latin typeface="Century Gothic"/>
                <a:cs typeface="Century Gothic"/>
              </a:rPr>
              <a:t>e</a:t>
            </a:r>
            <a:r>
              <a:rPr sz="1400" spc="10" dirty="0">
                <a:solidFill>
                  <a:srgbClr val="424242"/>
                </a:solidFill>
                <a:latin typeface="Century Gothic"/>
                <a:cs typeface="Century Gothic"/>
              </a:rPr>
              <a:t>v</a:t>
            </a:r>
            <a:r>
              <a:rPr sz="1400" dirty="0">
                <a:solidFill>
                  <a:srgbClr val="424242"/>
                </a:solidFill>
                <a:latin typeface="Century Gothic"/>
                <a:cs typeface="Century Gothic"/>
              </a:rPr>
              <a:t>er</a:t>
            </a:r>
            <a:r>
              <a:rPr sz="1400" spc="-20" dirty="0">
                <a:solidFill>
                  <a:srgbClr val="424242"/>
                </a:solidFill>
                <a:latin typeface="Century Gothic"/>
                <a:cs typeface="Century Gothic"/>
              </a:rPr>
              <a:t> </a:t>
            </a:r>
            <a:r>
              <a:rPr sz="1400" spc="-10" dirty="0">
                <a:solidFill>
                  <a:srgbClr val="424242"/>
                </a:solidFill>
                <a:latin typeface="Century Gothic"/>
                <a:cs typeface="Century Gothic"/>
              </a:rPr>
              <a:t>t</a:t>
            </a:r>
            <a:r>
              <a:rPr sz="1400" spc="-5" dirty="0">
                <a:solidFill>
                  <a:srgbClr val="424242"/>
                </a:solidFill>
                <a:latin typeface="Century Gothic"/>
                <a:cs typeface="Century Gothic"/>
              </a:rPr>
              <a:t>a</a:t>
            </a:r>
            <a:r>
              <a:rPr sz="1400" spc="5" dirty="0">
                <a:solidFill>
                  <a:srgbClr val="424242"/>
                </a:solidFill>
                <a:latin typeface="Century Gothic"/>
                <a:cs typeface="Century Gothic"/>
              </a:rPr>
              <a:t>m</a:t>
            </a:r>
            <a:r>
              <a:rPr sz="1400" spc="-5" dirty="0">
                <a:solidFill>
                  <a:srgbClr val="424242"/>
                </a:solidFill>
                <a:latin typeface="Century Gothic"/>
                <a:cs typeface="Century Gothic"/>
              </a:rPr>
              <a:t>pe</a:t>
            </a:r>
            <a:r>
              <a:rPr sz="1400" dirty="0">
                <a:solidFill>
                  <a:srgbClr val="424242"/>
                </a:solidFill>
                <a:latin typeface="Century Gothic"/>
                <a:cs typeface="Century Gothic"/>
              </a:rPr>
              <a:t>r</a:t>
            </a:r>
            <a:r>
              <a:rPr sz="1400" spc="-5" dirty="0">
                <a:solidFill>
                  <a:srgbClr val="424242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424242"/>
                </a:solidFill>
                <a:latin typeface="Century Gothic"/>
                <a:cs typeface="Century Gothic"/>
              </a:rPr>
              <a:t>or</a:t>
            </a:r>
            <a:r>
              <a:rPr sz="1400" spc="-10" dirty="0">
                <a:solidFill>
                  <a:srgbClr val="424242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424242"/>
                </a:solidFill>
                <a:latin typeface="Century Gothic"/>
                <a:cs typeface="Century Gothic"/>
              </a:rPr>
              <a:t>o</a:t>
            </a:r>
            <a:r>
              <a:rPr sz="1400" spc="-5" dirty="0">
                <a:solidFill>
                  <a:srgbClr val="424242"/>
                </a:solidFill>
                <a:latin typeface="Century Gothic"/>
                <a:cs typeface="Century Gothic"/>
              </a:rPr>
              <a:t>pe</a:t>
            </a:r>
            <a:r>
              <a:rPr sz="1400" dirty="0">
                <a:solidFill>
                  <a:srgbClr val="424242"/>
                </a:solidFill>
                <a:latin typeface="Century Gothic"/>
                <a:cs typeface="Century Gothic"/>
              </a:rPr>
              <a:t>n</a:t>
            </a:r>
            <a:r>
              <a:rPr sz="1400" spc="-30" dirty="0">
                <a:solidFill>
                  <a:srgbClr val="424242"/>
                </a:solidFill>
                <a:latin typeface="Century Gothic"/>
                <a:cs typeface="Century Gothic"/>
              </a:rPr>
              <a:t> </a:t>
            </a:r>
            <a:r>
              <a:rPr sz="1400" spc="15" dirty="0">
                <a:solidFill>
                  <a:srgbClr val="424242"/>
                </a:solidFill>
                <a:latin typeface="Century Gothic"/>
                <a:cs typeface="Century Gothic"/>
              </a:rPr>
              <a:t>i</a:t>
            </a:r>
            <a:r>
              <a:rPr sz="1400" spc="-5" dirty="0">
                <a:solidFill>
                  <a:srgbClr val="424242"/>
                </a:solidFill>
                <a:latin typeface="Century Gothic"/>
                <a:cs typeface="Century Gothic"/>
              </a:rPr>
              <a:t>nver</a:t>
            </a:r>
            <a:r>
              <a:rPr sz="1400" spc="-10" dirty="0">
                <a:solidFill>
                  <a:srgbClr val="424242"/>
                </a:solidFill>
                <a:latin typeface="Century Gothic"/>
                <a:cs typeface="Century Gothic"/>
              </a:rPr>
              <a:t>t</a:t>
            </a:r>
            <a:r>
              <a:rPr sz="1400" dirty="0">
                <a:solidFill>
                  <a:srgbClr val="424242"/>
                </a:solidFill>
                <a:latin typeface="Century Gothic"/>
                <a:cs typeface="Century Gothic"/>
              </a:rPr>
              <a:t>er</a:t>
            </a:r>
            <a:r>
              <a:rPr sz="1400" spc="-20" dirty="0">
                <a:solidFill>
                  <a:srgbClr val="424242"/>
                </a:solidFill>
                <a:latin typeface="Century Gothic"/>
                <a:cs typeface="Century Gothic"/>
              </a:rPr>
              <a:t> </a:t>
            </a:r>
            <a:r>
              <a:rPr sz="1400" spc="-5" dirty="0">
                <a:solidFill>
                  <a:srgbClr val="424242"/>
                </a:solidFill>
                <a:latin typeface="Century Gothic"/>
                <a:cs typeface="Century Gothic"/>
              </a:rPr>
              <a:t>and bat</a:t>
            </a:r>
            <a:r>
              <a:rPr sz="1400" spc="-10" dirty="0">
                <a:solidFill>
                  <a:srgbClr val="424242"/>
                </a:solidFill>
                <a:latin typeface="Century Gothic"/>
                <a:cs typeface="Century Gothic"/>
              </a:rPr>
              <a:t>t</a:t>
            </a:r>
            <a:r>
              <a:rPr sz="1400" dirty="0">
                <a:solidFill>
                  <a:srgbClr val="424242"/>
                </a:solidFill>
                <a:latin typeface="Century Gothic"/>
                <a:cs typeface="Century Gothic"/>
              </a:rPr>
              <a:t>er</a:t>
            </a:r>
            <a:r>
              <a:rPr sz="1400" spc="10" dirty="0">
                <a:solidFill>
                  <a:srgbClr val="424242"/>
                </a:solidFill>
                <a:latin typeface="Century Gothic"/>
                <a:cs typeface="Century Gothic"/>
              </a:rPr>
              <a:t>i</a:t>
            </a:r>
            <a:r>
              <a:rPr sz="1400" dirty="0">
                <a:solidFill>
                  <a:srgbClr val="424242"/>
                </a:solidFill>
                <a:latin typeface="Century Gothic"/>
                <a:cs typeface="Century Gothic"/>
              </a:rPr>
              <a:t>e</a:t>
            </a:r>
            <a:r>
              <a:rPr sz="1400" spc="-10" dirty="0">
                <a:solidFill>
                  <a:srgbClr val="424242"/>
                </a:solidFill>
                <a:latin typeface="Century Gothic"/>
                <a:cs typeface="Century Gothic"/>
              </a:rPr>
              <a:t>s</a:t>
            </a:r>
            <a:r>
              <a:rPr sz="1400" dirty="0">
                <a:solidFill>
                  <a:srgbClr val="424242"/>
                </a:solidFill>
                <a:latin typeface="Century Gothic"/>
                <a:cs typeface="Century Gothic"/>
              </a:rPr>
              <a:t>. </a:t>
            </a:r>
            <a:r>
              <a:rPr sz="1400" spc="-15" dirty="0">
                <a:solidFill>
                  <a:srgbClr val="424242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424242"/>
                </a:solidFill>
                <a:latin typeface="Century Gothic"/>
                <a:cs typeface="Century Gothic"/>
              </a:rPr>
              <a:t>The</a:t>
            </a:r>
            <a:r>
              <a:rPr sz="1400" spc="-10" dirty="0">
                <a:solidFill>
                  <a:srgbClr val="424242"/>
                </a:solidFill>
                <a:latin typeface="Century Gothic"/>
                <a:cs typeface="Century Gothic"/>
              </a:rPr>
              <a:t>s</a:t>
            </a:r>
            <a:r>
              <a:rPr sz="1400" dirty="0">
                <a:solidFill>
                  <a:srgbClr val="424242"/>
                </a:solidFill>
                <a:latin typeface="Century Gothic"/>
                <a:cs typeface="Century Gothic"/>
              </a:rPr>
              <a:t>e</a:t>
            </a:r>
            <a:r>
              <a:rPr sz="1400" spc="-5" dirty="0">
                <a:solidFill>
                  <a:srgbClr val="424242"/>
                </a:solidFill>
                <a:latin typeface="Century Gothic"/>
                <a:cs typeface="Century Gothic"/>
              </a:rPr>
              <a:t> sys</a:t>
            </a:r>
            <a:r>
              <a:rPr sz="1400" spc="-10" dirty="0">
                <a:solidFill>
                  <a:srgbClr val="424242"/>
                </a:solidFill>
                <a:latin typeface="Century Gothic"/>
                <a:cs typeface="Century Gothic"/>
              </a:rPr>
              <a:t>t</a:t>
            </a:r>
            <a:r>
              <a:rPr sz="1400" dirty="0">
                <a:solidFill>
                  <a:srgbClr val="424242"/>
                </a:solidFill>
                <a:latin typeface="Century Gothic"/>
                <a:cs typeface="Century Gothic"/>
              </a:rPr>
              <a:t>ems</a:t>
            </a:r>
            <a:r>
              <a:rPr sz="1400" spc="-25" dirty="0">
                <a:solidFill>
                  <a:srgbClr val="424242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424242"/>
                </a:solidFill>
                <a:latin typeface="Century Gothic"/>
                <a:cs typeface="Century Gothic"/>
              </a:rPr>
              <a:t>can</a:t>
            </a:r>
            <a:r>
              <a:rPr sz="1400" spc="-20" dirty="0">
                <a:solidFill>
                  <a:srgbClr val="424242"/>
                </a:solidFill>
                <a:latin typeface="Century Gothic"/>
                <a:cs typeface="Century Gothic"/>
              </a:rPr>
              <a:t> </a:t>
            </a:r>
            <a:r>
              <a:rPr sz="1400" spc="-5" dirty="0">
                <a:solidFill>
                  <a:srgbClr val="424242"/>
                </a:solidFill>
                <a:latin typeface="Century Gothic"/>
                <a:cs typeface="Century Gothic"/>
              </a:rPr>
              <a:t>s</a:t>
            </a:r>
            <a:r>
              <a:rPr sz="1400" spc="-10" dirty="0">
                <a:solidFill>
                  <a:srgbClr val="424242"/>
                </a:solidFill>
                <a:latin typeface="Century Gothic"/>
                <a:cs typeface="Century Gothic"/>
              </a:rPr>
              <a:t>t</a:t>
            </a:r>
            <a:r>
              <a:rPr sz="1400" dirty="0">
                <a:solidFill>
                  <a:srgbClr val="424242"/>
                </a:solidFill>
                <a:latin typeface="Century Gothic"/>
                <a:cs typeface="Century Gothic"/>
              </a:rPr>
              <a:t>ore </a:t>
            </a:r>
            <a:r>
              <a:rPr sz="1400" spc="-5" dirty="0">
                <a:solidFill>
                  <a:srgbClr val="424242"/>
                </a:solidFill>
                <a:latin typeface="Century Gothic"/>
                <a:cs typeface="Century Gothic"/>
              </a:rPr>
              <a:t>h</a:t>
            </a:r>
            <a:r>
              <a:rPr sz="1400" spc="15" dirty="0">
                <a:solidFill>
                  <a:srgbClr val="424242"/>
                </a:solidFill>
                <a:latin typeface="Century Gothic"/>
                <a:cs typeface="Century Gothic"/>
              </a:rPr>
              <a:t>i</a:t>
            </a:r>
            <a:r>
              <a:rPr sz="1400" dirty="0">
                <a:solidFill>
                  <a:srgbClr val="424242"/>
                </a:solidFill>
                <a:latin typeface="Century Gothic"/>
                <a:cs typeface="Century Gothic"/>
              </a:rPr>
              <a:t>gh</a:t>
            </a:r>
            <a:r>
              <a:rPr sz="1400" spc="-15" dirty="0">
                <a:solidFill>
                  <a:srgbClr val="424242"/>
                </a:solidFill>
                <a:latin typeface="Century Gothic"/>
                <a:cs typeface="Century Gothic"/>
              </a:rPr>
              <a:t>-</a:t>
            </a:r>
            <a:r>
              <a:rPr sz="1400" spc="-5" dirty="0">
                <a:solidFill>
                  <a:srgbClr val="424242"/>
                </a:solidFill>
                <a:latin typeface="Century Gothic"/>
                <a:cs typeface="Century Gothic"/>
              </a:rPr>
              <a:t>v</a:t>
            </a:r>
            <a:r>
              <a:rPr sz="1400" spc="-10" dirty="0">
                <a:solidFill>
                  <a:srgbClr val="424242"/>
                </a:solidFill>
                <a:latin typeface="Century Gothic"/>
                <a:cs typeface="Century Gothic"/>
              </a:rPr>
              <a:t>o</a:t>
            </a:r>
            <a:r>
              <a:rPr sz="1400" spc="-5" dirty="0">
                <a:solidFill>
                  <a:srgbClr val="424242"/>
                </a:solidFill>
                <a:latin typeface="Century Gothic"/>
                <a:cs typeface="Century Gothic"/>
              </a:rPr>
              <a:t>l</a:t>
            </a:r>
            <a:r>
              <a:rPr sz="1400" spc="-10" dirty="0">
                <a:solidFill>
                  <a:srgbClr val="424242"/>
                </a:solidFill>
                <a:latin typeface="Century Gothic"/>
                <a:cs typeface="Century Gothic"/>
              </a:rPr>
              <a:t>t</a:t>
            </a:r>
            <a:r>
              <a:rPr sz="1400" spc="-5" dirty="0">
                <a:solidFill>
                  <a:srgbClr val="424242"/>
                </a:solidFill>
                <a:latin typeface="Century Gothic"/>
                <a:cs typeface="Century Gothic"/>
              </a:rPr>
              <a:t>ag</a:t>
            </a:r>
            <a:r>
              <a:rPr sz="1400" dirty="0">
                <a:solidFill>
                  <a:srgbClr val="424242"/>
                </a:solidFill>
                <a:latin typeface="Century Gothic"/>
                <a:cs typeface="Century Gothic"/>
              </a:rPr>
              <a:t>e</a:t>
            </a:r>
            <a:r>
              <a:rPr sz="1400" spc="-40" dirty="0">
                <a:solidFill>
                  <a:srgbClr val="424242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424242"/>
                </a:solidFill>
                <a:latin typeface="Century Gothic"/>
                <a:cs typeface="Century Gothic"/>
              </a:rPr>
              <a:t>f</a:t>
            </a:r>
            <a:r>
              <a:rPr sz="1400" spc="5" dirty="0">
                <a:solidFill>
                  <a:srgbClr val="424242"/>
                </a:solidFill>
                <a:latin typeface="Century Gothic"/>
                <a:cs typeface="Century Gothic"/>
              </a:rPr>
              <a:t>o</a:t>
            </a:r>
            <a:r>
              <a:rPr sz="1400" dirty="0">
                <a:solidFill>
                  <a:srgbClr val="424242"/>
                </a:solidFill>
                <a:latin typeface="Century Gothic"/>
                <a:cs typeface="Century Gothic"/>
              </a:rPr>
              <a:t>r</a:t>
            </a:r>
            <a:r>
              <a:rPr sz="1400" spc="-20" dirty="0">
                <a:solidFill>
                  <a:srgbClr val="424242"/>
                </a:solidFill>
                <a:latin typeface="Century Gothic"/>
                <a:cs typeface="Century Gothic"/>
              </a:rPr>
              <a:t> </a:t>
            </a:r>
            <a:r>
              <a:rPr sz="1400" spc="-5" dirty="0">
                <a:solidFill>
                  <a:srgbClr val="424242"/>
                </a:solidFill>
                <a:latin typeface="Century Gothic"/>
                <a:cs typeface="Century Gothic"/>
              </a:rPr>
              <a:t>s</a:t>
            </a:r>
            <a:r>
              <a:rPr sz="1400" dirty="0">
                <a:solidFill>
                  <a:srgbClr val="424242"/>
                </a:solidFill>
                <a:latin typeface="Century Gothic"/>
                <a:cs typeface="Century Gothic"/>
              </a:rPr>
              <a:t>e</a:t>
            </a:r>
            <a:r>
              <a:rPr sz="1400" spc="10" dirty="0">
                <a:solidFill>
                  <a:srgbClr val="424242"/>
                </a:solidFill>
                <a:latin typeface="Century Gothic"/>
                <a:cs typeface="Century Gothic"/>
              </a:rPr>
              <a:t>v</a:t>
            </a:r>
            <a:r>
              <a:rPr sz="1400" dirty="0">
                <a:solidFill>
                  <a:srgbClr val="424242"/>
                </a:solidFill>
                <a:latin typeface="Century Gothic"/>
                <a:cs typeface="Century Gothic"/>
              </a:rPr>
              <a:t>eral</a:t>
            </a:r>
            <a:r>
              <a:rPr sz="1400" spc="-15" dirty="0">
                <a:solidFill>
                  <a:srgbClr val="424242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424242"/>
                </a:solidFill>
                <a:latin typeface="Century Gothic"/>
                <a:cs typeface="Century Gothic"/>
              </a:rPr>
              <a:t>m</a:t>
            </a:r>
            <a:r>
              <a:rPr sz="1400" spc="15" dirty="0">
                <a:solidFill>
                  <a:srgbClr val="424242"/>
                </a:solidFill>
                <a:latin typeface="Century Gothic"/>
                <a:cs typeface="Century Gothic"/>
              </a:rPr>
              <a:t>i</a:t>
            </a:r>
            <a:r>
              <a:rPr sz="1400" spc="-5" dirty="0">
                <a:solidFill>
                  <a:srgbClr val="424242"/>
                </a:solidFill>
                <a:latin typeface="Century Gothic"/>
                <a:cs typeface="Century Gothic"/>
              </a:rPr>
              <a:t>n</a:t>
            </a:r>
            <a:r>
              <a:rPr sz="1400" dirty="0">
                <a:solidFill>
                  <a:srgbClr val="424242"/>
                </a:solidFill>
                <a:latin typeface="Century Gothic"/>
                <a:cs typeface="Century Gothic"/>
              </a:rPr>
              <a:t>u</a:t>
            </a:r>
            <a:r>
              <a:rPr sz="1400" spc="-10" dirty="0">
                <a:solidFill>
                  <a:srgbClr val="424242"/>
                </a:solidFill>
                <a:latin typeface="Century Gothic"/>
                <a:cs typeface="Century Gothic"/>
              </a:rPr>
              <a:t>t</a:t>
            </a:r>
            <a:r>
              <a:rPr sz="1400" dirty="0">
                <a:solidFill>
                  <a:srgbClr val="424242"/>
                </a:solidFill>
                <a:latin typeface="Century Gothic"/>
                <a:cs typeface="Century Gothic"/>
              </a:rPr>
              <a:t>es e</a:t>
            </a:r>
            <a:r>
              <a:rPr sz="1400" spc="5" dirty="0">
                <a:solidFill>
                  <a:srgbClr val="424242"/>
                </a:solidFill>
                <a:latin typeface="Century Gothic"/>
                <a:cs typeface="Century Gothic"/>
              </a:rPr>
              <a:t>v</a:t>
            </a:r>
            <a:r>
              <a:rPr sz="1400" dirty="0">
                <a:solidFill>
                  <a:srgbClr val="424242"/>
                </a:solidFill>
                <a:latin typeface="Century Gothic"/>
                <a:cs typeface="Century Gothic"/>
              </a:rPr>
              <a:t>en</a:t>
            </a:r>
            <a:r>
              <a:rPr sz="1400" spc="-25" dirty="0">
                <a:solidFill>
                  <a:srgbClr val="424242"/>
                </a:solidFill>
                <a:latin typeface="Century Gothic"/>
                <a:cs typeface="Century Gothic"/>
              </a:rPr>
              <a:t> </a:t>
            </a:r>
            <a:r>
              <a:rPr sz="1400" spc="5" dirty="0">
                <a:solidFill>
                  <a:srgbClr val="424242"/>
                </a:solidFill>
                <a:latin typeface="Century Gothic"/>
                <a:cs typeface="Century Gothic"/>
              </a:rPr>
              <a:t>w</a:t>
            </a:r>
            <a:r>
              <a:rPr sz="1400" spc="-10" dirty="0">
                <a:solidFill>
                  <a:srgbClr val="424242"/>
                </a:solidFill>
                <a:latin typeface="Century Gothic"/>
                <a:cs typeface="Century Gothic"/>
              </a:rPr>
              <a:t>h</a:t>
            </a:r>
            <a:r>
              <a:rPr sz="1400" dirty="0">
                <a:solidFill>
                  <a:srgbClr val="424242"/>
                </a:solidFill>
                <a:latin typeface="Century Gothic"/>
                <a:cs typeface="Century Gothic"/>
              </a:rPr>
              <a:t>en</a:t>
            </a:r>
            <a:r>
              <a:rPr sz="1400" spc="-25" dirty="0">
                <a:solidFill>
                  <a:srgbClr val="424242"/>
                </a:solidFill>
                <a:latin typeface="Century Gothic"/>
                <a:cs typeface="Century Gothic"/>
              </a:rPr>
              <a:t> </a:t>
            </a:r>
            <a:r>
              <a:rPr sz="1400" spc="-5" dirty="0">
                <a:solidFill>
                  <a:srgbClr val="424242"/>
                </a:solidFill>
                <a:latin typeface="Century Gothic"/>
                <a:cs typeface="Century Gothic"/>
              </a:rPr>
              <a:t>po</a:t>
            </a:r>
            <a:r>
              <a:rPr sz="1400" spc="10" dirty="0">
                <a:solidFill>
                  <a:srgbClr val="424242"/>
                </a:solidFill>
                <a:latin typeface="Century Gothic"/>
                <a:cs typeface="Century Gothic"/>
              </a:rPr>
              <a:t>w</a:t>
            </a:r>
            <a:r>
              <a:rPr sz="1400" dirty="0">
                <a:solidFill>
                  <a:srgbClr val="424242"/>
                </a:solidFill>
                <a:latin typeface="Century Gothic"/>
                <a:cs typeface="Century Gothic"/>
              </a:rPr>
              <a:t>e</a:t>
            </a:r>
            <a:r>
              <a:rPr sz="1400" spc="-10" dirty="0">
                <a:solidFill>
                  <a:srgbClr val="424242"/>
                </a:solidFill>
                <a:latin typeface="Century Gothic"/>
                <a:cs typeface="Century Gothic"/>
              </a:rPr>
              <a:t>r</a:t>
            </a:r>
            <a:r>
              <a:rPr sz="1400" dirty="0">
                <a:solidFill>
                  <a:srgbClr val="424242"/>
                </a:solidFill>
                <a:latin typeface="Century Gothic"/>
                <a:cs typeface="Century Gothic"/>
              </a:rPr>
              <a:t>ed</a:t>
            </a:r>
            <a:r>
              <a:rPr sz="1400" spc="-35" dirty="0">
                <a:solidFill>
                  <a:srgbClr val="424242"/>
                </a:solidFill>
                <a:latin typeface="Century Gothic"/>
                <a:cs typeface="Century Gothic"/>
              </a:rPr>
              <a:t> </a:t>
            </a:r>
            <a:r>
              <a:rPr sz="1400" spc="-10" dirty="0">
                <a:solidFill>
                  <a:srgbClr val="424242"/>
                </a:solidFill>
                <a:latin typeface="Century Gothic"/>
                <a:cs typeface="Century Gothic"/>
              </a:rPr>
              <a:t>h</a:t>
            </a:r>
            <a:r>
              <a:rPr sz="1400" spc="-5" dirty="0">
                <a:solidFill>
                  <a:srgbClr val="424242"/>
                </a:solidFill>
                <a:latin typeface="Century Gothic"/>
                <a:cs typeface="Century Gothic"/>
              </a:rPr>
              <a:t>a</a:t>
            </a:r>
            <a:r>
              <a:rPr sz="1400" dirty="0">
                <a:solidFill>
                  <a:srgbClr val="424242"/>
                </a:solidFill>
                <a:latin typeface="Century Gothic"/>
                <a:cs typeface="Century Gothic"/>
              </a:rPr>
              <a:t>s</a:t>
            </a:r>
            <a:r>
              <a:rPr sz="1400" spc="-10" dirty="0">
                <a:solidFill>
                  <a:srgbClr val="424242"/>
                </a:solidFill>
                <a:latin typeface="Century Gothic"/>
                <a:cs typeface="Century Gothic"/>
              </a:rPr>
              <a:t> </a:t>
            </a:r>
            <a:r>
              <a:rPr sz="1400" spc="-5" dirty="0">
                <a:solidFill>
                  <a:srgbClr val="424242"/>
                </a:solidFill>
                <a:latin typeface="Century Gothic"/>
                <a:cs typeface="Century Gothic"/>
              </a:rPr>
              <a:t>been s</a:t>
            </a:r>
            <a:r>
              <a:rPr sz="1400" dirty="0">
                <a:solidFill>
                  <a:srgbClr val="424242"/>
                </a:solidFill>
                <a:latin typeface="Century Gothic"/>
                <a:cs typeface="Century Gothic"/>
              </a:rPr>
              <a:t>e</a:t>
            </a:r>
            <a:r>
              <a:rPr sz="1400" spc="10" dirty="0">
                <a:solidFill>
                  <a:srgbClr val="424242"/>
                </a:solidFill>
                <a:latin typeface="Century Gothic"/>
                <a:cs typeface="Century Gothic"/>
              </a:rPr>
              <a:t>v</a:t>
            </a:r>
            <a:r>
              <a:rPr sz="1400" dirty="0">
                <a:solidFill>
                  <a:srgbClr val="424242"/>
                </a:solidFill>
                <a:latin typeface="Century Gothic"/>
                <a:cs typeface="Century Gothic"/>
              </a:rPr>
              <a:t>ere</a:t>
            </a:r>
            <a:r>
              <a:rPr sz="1400" spc="-10" dirty="0">
                <a:solidFill>
                  <a:srgbClr val="424242"/>
                </a:solidFill>
                <a:latin typeface="Century Gothic"/>
                <a:cs typeface="Century Gothic"/>
              </a:rPr>
              <a:t>d</a:t>
            </a:r>
            <a:r>
              <a:rPr sz="1400" dirty="0">
                <a:solidFill>
                  <a:srgbClr val="424242"/>
                </a:solidFill>
                <a:latin typeface="Century Gothic"/>
                <a:cs typeface="Century Gothic"/>
              </a:rPr>
              <a:t>.</a:t>
            </a:r>
            <a:endParaRPr sz="1400">
              <a:latin typeface="Century Gothic"/>
              <a:cs typeface="Century Gothic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4727575" y="146371"/>
            <a:ext cx="2480945" cy="360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A</a:t>
            </a:r>
            <a:r>
              <a:rPr sz="1200" spc="10" dirty="0">
                <a:solidFill>
                  <a:srgbClr val="FDFDFD"/>
                </a:solidFill>
                <a:latin typeface="Century Gothic"/>
                <a:cs typeface="Century Gothic"/>
              </a:rPr>
              <a:t>l</a:t>
            </a:r>
            <a:r>
              <a:rPr sz="1200" spc="-30" dirty="0">
                <a:solidFill>
                  <a:srgbClr val="FDFDFD"/>
                </a:solidFill>
                <a:latin typeface="Century Gothic"/>
                <a:cs typeface="Century Gothic"/>
              </a:rPr>
              <a:t>t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ern</a:t>
            </a:r>
            <a:r>
              <a:rPr sz="1200" spc="-15" dirty="0">
                <a:solidFill>
                  <a:srgbClr val="FDFDFD"/>
                </a:solidFill>
                <a:latin typeface="Century Gothic"/>
                <a:cs typeface="Century Gothic"/>
              </a:rPr>
              <a:t>a</a:t>
            </a:r>
            <a:r>
              <a:rPr sz="1200" spc="-30" dirty="0">
                <a:solidFill>
                  <a:srgbClr val="FDFDFD"/>
                </a:solidFill>
                <a:latin typeface="Century Gothic"/>
                <a:cs typeface="Century Gothic"/>
              </a:rPr>
              <a:t>t</a:t>
            </a:r>
            <a:r>
              <a:rPr sz="1200" spc="-5" dirty="0">
                <a:solidFill>
                  <a:srgbClr val="FDFDFD"/>
                </a:solidFill>
                <a:latin typeface="Century Gothic"/>
                <a:cs typeface="Century Gothic"/>
              </a:rPr>
              <a:t>iv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e</a:t>
            </a:r>
            <a:r>
              <a:rPr sz="1200" spc="35" dirty="0">
                <a:solidFill>
                  <a:srgbClr val="FDFDFD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FDFDFD"/>
                </a:solidFill>
                <a:latin typeface="Century Gothic"/>
                <a:cs typeface="Century Gothic"/>
              </a:rPr>
              <a:t>E</a:t>
            </a:r>
            <a:r>
              <a:rPr sz="1200" spc="20" dirty="0">
                <a:solidFill>
                  <a:srgbClr val="FDFDFD"/>
                </a:solidFill>
                <a:latin typeface="Century Gothic"/>
                <a:cs typeface="Century Gothic"/>
              </a:rPr>
              <a:t>l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e</a:t>
            </a:r>
            <a:r>
              <a:rPr sz="1200" spc="-20" dirty="0">
                <a:solidFill>
                  <a:srgbClr val="FDFDFD"/>
                </a:solidFill>
                <a:latin typeface="Century Gothic"/>
                <a:cs typeface="Century Gothic"/>
              </a:rPr>
              <a:t>c</a:t>
            </a:r>
            <a:r>
              <a:rPr sz="1200" spc="-30" dirty="0">
                <a:solidFill>
                  <a:srgbClr val="FDFDFD"/>
                </a:solidFill>
                <a:latin typeface="Century Gothic"/>
                <a:cs typeface="Century Gothic"/>
              </a:rPr>
              <a:t>t</a:t>
            </a:r>
            <a:r>
              <a:rPr sz="1200" spc="-5" dirty="0">
                <a:solidFill>
                  <a:srgbClr val="FDFDFD"/>
                </a:solidFill>
                <a:latin typeface="Century Gothic"/>
                <a:cs typeface="Century Gothic"/>
              </a:rPr>
              <a:t>ric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 </a:t>
            </a:r>
            <a:r>
              <a:rPr sz="1200" spc="-5" dirty="0">
                <a:solidFill>
                  <a:srgbClr val="FDFDFD"/>
                </a:solidFill>
                <a:latin typeface="Century Gothic"/>
                <a:cs typeface="Century Gothic"/>
              </a:rPr>
              <a:t>D</a:t>
            </a:r>
            <a:r>
              <a:rPr sz="1200" dirty="0">
                <a:solidFill>
                  <a:srgbClr val="FDFDFD"/>
                </a:solidFill>
                <a:latin typeface="Century Gothic"/>
                <a:cs typeface="Century Gothic"/>
              </a:rPr>
              <a:t>ri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ve</a:t>
            </a:r>
            <a:r>
              <a:rPr sz="1200" dirty="0">
                <a:solidFill>
                  <a:srgbClr val="FDFDFD"/>
                </a:solidFill>
                <a:latin typeface="Century Gothic"/>
                <a:cs typeface="Century Gothic"/>
              </a:rPr>
              <a:t> </a:t>
            </a:r>
            <a:r>
              <a:rPr sz="1200" spc="-15" dirty="0">
                <a:solidFill>
                  <a:srgbClr val="FDFDFD"/>
                </a:solidFill>
                <a:latin typeface="Century Gothic"/>
                <a:cs typeface="Century Gothic"/>
              </a:rPr>
              <a:t>V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ehic</a:t>
            </a:r>
            <a:r>
              <a:rPr sz="1200" spc="20" dirty="0">
                <a:solidFill>
                  <a:srgbClr val="FDFDFD"/>
                </a:solidFill>
                <a:latin typeface="Century Gothic"/>
                <a:cs typeface="Century Gothic"/>
              </a:rPr>
              <a:t>l</a:t>
            </a:r>
            <a:r>
              <a:rPr sz="1200" dirty="0">
                <a:solidFill>
                  <a:srgbClr val="FDFDFD"/>
                </a:solidFill>
                <a:latin typeface="Century Gothic"/>
                <a:cs typeface="Century Gothic"/>
              </a:rPr>
              <a:t>es 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f</a:t>
            </a:r>
            <a:r>
              <a:rPr sz="1200" spc="-20" dirty="0">
                <a:solidFill>
                  <a:srgbClr val="FDFDFD"/>
                </a:solidFill>
                <a:latin typeface="Century Gothic"/>
                <a:cs typeface="Century Gothic"/>
              </a:rPr>
              <a:t>o</a:t>
            </a:r>
            <a:r>
              <a:rPr sz="1200" spc="-5" dirty="0">
                <a:solidFill>
                  <a:srgbClr val="FDFDFD"/>
                </a:solidFill>
                <a:latin typeface="Century Gothic"/>
                <a:cs typeface="Century Gothic"/>
              </a:rPr>
              <a:t>r</a:t>
            </a:r>
            <a:r>
              <a:rPr sz="1200" spc="10" dirty="0">
                <a:solidFill>
                  <a:srgbClr val="FDFDFD"/>
                </a:solidFill>
                <a:latin typeface="Century Gothic"/>
                <a:cs typeface="Century Gothic"/>
              </a:rPr>
              <a:t> </a:t>
            </a:r>
            <a:r>
              <a:rPr sz="1200" spc="-30" dirty="0">
                <a:solidFill>
                  <a:srgbClr val="FDFDFD"/>
                </a:solidFill>
                <a:latin typeface="Century Gothic"/>
                <a:cs typeface="Century Gothic"/>
              </a:rPr>
              <a:t>t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he</a:t>
            </a:r>
            <a:r>
              <a:rPr sz="1200" spc="35" dirty="0">
                <a:solidFill>
                  <a:srgbClr val="FDFDFD"/>
                </a:solidFill>
                <a:latin typeface="Century Gothic"/>
                <a:cs typeface="Century Gothic"/>
              </a:rPr>
              <a:t> </a:t>
            </a:r>
            <a:r>
              <a:rPr sz="1200" spc="-20" dirty="0">
                <a:solidFill>
                  <a:srgbClr val="FDFDFD"/>
                </a:solidFill>
                <a:latin typeface="Century Gothic"/>
                <a:cs typeface="Century Gothic"/>
              </a:rPr>
              <a:t>F</a:t>
            </a:r>
            <a:r>
              <a:rPr sz="1200" spc="-5" dirty="0">
                <a:solidFill>
                  <a:srgbClr val="FDFDFD"/>
                </a:solidFill>
                <a:latin typeface="Century Gothic"/>
                <a:cs typeface="Century Gothic"/>
              </a:rPr>
              <a:t>irs</a:t>
            </a:r>
            <a:r>
              <a:rPr sz="1200" dirty="0">
                <a:solidFill>
                  <a:srgbClr val="FDFDFD"/>
                </a:solidFill>
                <a:latin typeface="Century Gothic"/>
                <a:cs typeface="Century Gothic"/>
              </a:rPr>
              <a:t>t</a:t>
            </a:r>
            <a:r>
              <a:rPr sz="1200" spc="15" dirty="0">
                <a:solidFill>
                  <a:srgbClr val="FDFDFD"/>
                </a:solidFill>
                <a:latin typeface="Century Gothic"/>
                <a:cs typeface="Century Gothic"/>
              </a:rPr>
              <a:t> 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R</a:t>
            </a:r>
            <a:r>
              <a:rPr sz="1200" dirty="0">
                <a:solidFill>
                  <a:srgbClr val="FDFDFD"/>
                </a:solidFill>
                <a:latin typeface="Century Gothic"/>
                <a:cs typeface="Century Gothic"/>
              </a:rPr>
              <a:t>esp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onder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66" name="object 66"/>
          <p:cNvSpPr/>
          <p:nvPr/>
        </p:nvSpPr>
        <p:spPr>
          <a:xfrm>
            <a:off x="1146175" y="1375028"/>
            <a:ext cx="3090926" cy="41142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219200" y="5301996"/>
            <a:ext cx="2971800" cy="368935"/>
          </a:xfrm>
          <a:custGeom>
            <a:avLst/>
            <a:gdLst/>
            <a:ahLst/>
            <a:cxnLst/>
            <a:rect l="l" t="t" r="r" b="b"/>
            <a:pathLst>
              <a:path w="2971800" h="368935">
                <a:moveTo>
                  <a:pt x="0" y="368807"/>
                </a:moveTo>
                <a:lnTo>
                  <a:pt x="2971800" y="368807"/>
                </a:lnTo>
                <a:lnTo>
                  <a:pt x="2971800" y="0"/>
                </a:lnTo>
                <a:lnTo>
                  <a:pt x="0" y="0"/>
                </a:lnTo>
                <a:lnTo>
                  <a:pt x="0" y="36880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219200" y="5301996"/>
            <a:ext cx="2971800" cy="368935"/>
          </a:xfrm>
          <a:custGeom>
            <a:avLst/>
            <a:gdLst/>
            <a:ahLst/>
            <a:cxnLst/>
            <a:rect l="l" t="t" r="r" b="b"/>
            <a:pathLst>
              <a:path w="2971800" h="368935">
                <a:moveTo>
                  <a:pt x="0" y="368807"/>
                </a:moveTo>
                <a:lnTo>
                  <a:pt x="2971800" y="368807"/>
                </a:lnTo>
                <a:lnTo>
                  <a:pt x="2971800" y="0"/>
                </a:lnTo>
                <a:lnTo>
                  <a:pt x="0" y="0"/>
                </a:lnTo>
                <a:lnTo>
                  <a:pt x="0" y="368807"/>
                </a:lnTo>
                <a:close/>
              </a:path>
            </a:pathLst>
          </a:custGeom>
          <a:ln w="1587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 txBox="1">
            <a:spLocks noGrp="1"/>
          </p:cNvSpPr>
          <p:nvPr>
            <p:ph type="ftr" sz="quarter" idx="5"/>
          </p:nvPr>
        </p:nvSpPr>
        <p:spPr>
          <a:xfrm>
            <a:off x="4713859" y="5956443"/>
            <a:ext cx="335089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pc="-15"/>
              <a:t>Federal Fire Department San Diego Training</a:t>
            </a:r>
            <a:endParaRPr spc="-15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51509" y="0"/>
            <a:ext cx="339090" cy="6858000"/>
          </a:xfrm>
          <a:custGeom>
            <a:avLst/>
            <a:gdLst/>
            <a:ahLst/>
            <a:cxnLst/>
            <a:rect l="l" t="t" r="r" b="b"/>
            <a:pathLst>
              <a:path w="339090" h="6858000">
                <a:moveTo>
                  <a:pt x="0" y="6857999"/>
                </a:moveTo>
                <a:lnTo>
                  <a:pt x="339090" y="6857999"/>
                </a:lnTo>
                <a:lnTo>
                  <a:pt x="339090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228600" cy="6858000"/>
          </a:xfrm>
          <a:custGeom>
            <a:avLst/>
            <a:gdLst/>
            <a:ahLst/>
            <a:cxnLst/>
            <a:rect l="l" t="t" r="r" b="b"/>
            <a:pathLst>
              <a:path w="228600" h="6858000">
                <a:moveTo>
                  <a:pt x="0" y="6857999"/>
                </a:moveTo>
                <a:lnTo>
                  <a:pt x="228600" y="6857999"/>
                </a:lnTo>
                <a:lnTo>
                  <a:pt x="228600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51509" y="0"/>
            <a:ext cx="228600" cy="6858000"/>
          </a:xfrm>
          <a:custGeom>
            <a:avLst/>
            <a:gdLst/>
            <a:ahLst/>
            <a:cxnLst/>
            <a:rect l="l" t="t" r="r" b="b"/>
            <a:pathLst>
              <a:path w="228600" h="6858000">
                <a:moveTo>
                  <a:pt x="0" y="6857999"/>
                </a:moveTo>
                <a:lnTo>
                  <a:pt x="228600" y="6857999"/>
                </a:lnTo>
                <a:lnTo>
                  <a:pt x="228600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28600" y="0"/>
            <a:ext cx="194310" cy="6858000"/>
          </a:xfrm>
          <a:custGeom>
            <a:avLst/>
            <a:gdLst/>
            <a:ahLst/>
            <a:cxnLst/>
            <a:rect l="l" t="t" r="r" b="b"/>
            <a:pathLst>
              <a:path w="194309" h="6858000">
                <a:moveTo>
                  <a:pt x="0" y="6857999"/>
                </a:moveTo>
                <a:lnTo>
                  <a:pt x="194309" y="6857999"/>
                </a:lnTo>
                <a:lnTo>
                  <a:pt x="194309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413510" y="0"/>
            <a:ext cx="1482090" cy="601980"/>
          </a:xfrm>
          <a:custGeom>
            <a:avLst/>
            <a:gdLst/>
            <a:ahLst/>
            <a:cxnLst/>
            <a:rect l="l" t="t" r="r" b="b"/>
            <a:pathLst>
              <a:path w="1482089" h="601980">
                <a:moveTo>
                  <a:pt x="0" y="601878"/>
                </a:moveTo>
                <a:lnTo>
                  <a:pt x="1482090" y="601878"/>
                </a:lnTo>
                <a:lnTo>
                  <a:pt x="1482090" y="0"/>
                </a:lnTo>
                <a:lnTo>
                  <a:pt x="0" y="0"/>
                </a:lnTo>
                <a:lnTo>
                  <a:pt x="0" y="60187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413510" y="6250330"/>
            <a:ext cx="1482090" cy="607695"/>
          </a:xfrm>
          <a:custGeom>
            <a:avLst/>
            <a:gdLst/>
            <a:ahLst/>
            <a:cxnLst/>
            <a:rect l="l" t="t" r="r" b="b"/>
            <a:pathLst>
              <a:path w="1482089" h="607695">
                <a:moveTo>
                  <a:pt x="0" y="607669"/>
                </a:moveTo>
                <a:lnTo>
                  <a:pt x="1482090" y="607669"/>
                </a:lnTo>
                <a:lnTo>
                  <a:pt x="1482090" y="0"/>
                </a:lnTo>
                <a:lnTo>
                  <a:pt x="0" y="0"/>
                </a:lnTo>
                <a:lnTo>
                  <a:pt x="0" y="60766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22909" y="0"/>
            <a:ext cx="228600" cy="6858000"/>
          </a:xfrm>
          <a:custGeom>
            <a:avLst/>
            <a:gdLst/>
            <a:ahLst/>
            <a:cxnLst/>
            <a:rect l="l" t="t" r="r" b="b"/>
            <a:pathLst>
              <a:path w="228600" h="6858000">
                <a:moveTo>
                  <a:pt x="0" y="6857999"/>
                </a:moveTo>
                <a:lnTo>
                  <a:pt x="228600" y="6857999"/>
                </a:lnTo>
                <a:lnTo>
                  <a:pt x="228600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51509" y="0"/>
            <a:ext cx="762000" cy="6858000"/>
          </a:xfrm>
          <a:custGeom>
            <a:avLst/>
            <a:gdLst/>
            <a:ahLst/>
            <a:cxnLst/>
            <a:rect l="l" t="t" r="r" b="b"/>
            <a:pathLst>
              <a:path w="762000" h="6858000">
                <a:moveTo>
                  <a:pt x="0" y="6858000"/>
                </a:moveTo>
                <a:lnTo>
                  <a:pt x="762000" y="6858000"/>
                </a:lnTo>
                <a:lnTo>
                  <a:pt x="762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629400" y="6250330"/>
            <a:ext cx="1524000" cy="607695"/>
          </a:xfrm>
          <a:custGeom>
            <a:avLst/>
            <a:gdLst/>
            <a:ahLst/>
            <a:cxnLst/>
            <a:rect l="l" t="t" r="r" b="b"/>
            <a:pathLst>
              <a:path w="1524000" h="607695">
                <a:moveTo>
                  <a:pt x="0" y="607669"/>
                </a:moveTo>
                <a:lnTo>
                  <a:pt x="1524000" y="607669"/>
                </a:lnTo>
                <a:lnTo>
                  <a:pt x="1524000" y="0"/>
                </a:lnTo>
                <a:lnTo>
                  <a:pt x="0" y="0"/>
                </a:lnTo>
                <a:lnTo>
                  <a:pt x="0" y="60766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915400" y="0"/>
            <a:ext cx="228600" cy="6858000"/>
          </a:xfrm>
          <a:custGeom>
            <a:avLst/>
            <a:gdLst/>
            <a:ahLst/>
            <a:cxnLst/>
            <a:rect l="l" t="t" r="r" b="b"/>
            <a:pathLst>
              <a:path w="228600" h="6858000">
                <a:moveTo>
                  <a:pt x="0" y="6857999"/>
                </a:moveTo>
                <a:lnTo>
                  <a:pt x="228600" y="6857999"/>
                </a:lnTo>
                <a:lnTo>
                  <a:pt x="228600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153400" y="0"/>
            <a:ext cx="762000" cy="6858000"/>
          </a:xfrm>
          <a:custGeom>
            <a:avLst/>
            <a:gdLst/>
            <a:ahLst/>
            <a:cxnLst/>
            <a:rect l="l" t="t" r="r" b="b"/>
            <a:pathLst>
              <a:path w="762000" h="6858000">
                <a:moveTo>
                  <a:pt x="0" y="6858000"/>
                </a:moveTo>
                <a:lnTo>
                  <a:pt x="762000" y="6858000"/>
                </a:lnTo>
                <a:lnTo>
                  <a:pt x="762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886200" y="0"/>
            <a:ext cx="2743200" cy="6858000"/>
          </a:xfrm>
          <a:custGeom>
            <a:avLst/>
            <a:gdLst/>
            <a:ahLst/>
            <a:cxnLst/>
            <a:rect l="l" t="t" r="r" b="b"/>
            <a:pathLst>
              <a:path w="2743200" h="6858000">
                <a:moveTo>
                  <a:pt x="0" y="6857999"/>
                </a:moveTo>
                <a:lnTo>
                  <a:pt x="2743200" y="6857999"/>
                </a:lnTo>
                <a:lnTo>
                  <a:pt x="2743200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895600" y="0"/>
            <a:ext cx="228600" cy="601980"/>
          </a:xfrm>
          <a:custGeom>
            <a:avLst/>
            <a:gdLst/>
            <a:ahLst/>
            <a:cxnLst/>
            <a:rect l="l" t="t" r="r" b="b"/>
            <a:pathLst>
              <a:path w="228600" h="601980">
                <a:moveTo>
                  <a:pt x="0" y="601878"/>
                </a:moveTo>
                <a:lnTo>
                  <a:pt x="228600" y="601878"/>
                </a:lnTo>
                <a:lnTo>
                  <a:pt x="228600" y="0"/>
                </a:lnTo>
                <a:lnTo>
                  <a:pt x="0" y="0"/>
                </a:lnTo>
                <a:lnTo>
                  <a:pt x="0" y="60187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895600" y="6250330"/>
            <a:ext cx="228600" cy="607695"/>
          </a:xfrm>
          <a:custGeom>
            <a:avLst/>
            <a:gdLst/>
            <a:ahLst/>
            <a:cxnLst/>
            <a:rect l="l" t="t" r="r" b="b"/>
            <a:pathLst>
              <a:path w="228600" h="607695">
                <a:moveTo>
                  <a:pt x="0" y="607669"/>
                </a:moveTo>
                <a:lnTo>
                  <a:pt x="228600" y="607669"/>
                </a:lnTo>
                <a:lnTo>
                  <a:pt x="228600" y="0"/>
                </a:lnTo>
                <a:lnTo>
                  <a:pt x="0" y="0"/>
                </a:lnTo>
                <a:lnTo>
                  <a:pt x="0" y="60766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124200" y="0"/>
            <a:ext cx="762000" cy="601980"/>
          </a:xfrm>
          <a:custGeom>
            <a:avLst/>
            <a:gdLst/>
            <a:ahLst/>
            <a:cxnLst/>
            <a:rect l="l" t="t" r="r" b="b"/>
            <a:pathLst>
              <a:path w="762000" h="601980">
                <a:moveTo>
                  <a:pt x="0" y="601878"/>
                </a:moveTo>
                <a:lnTo>
                  <a:pt x="762000" y="601878"/>
                </a:lnTo>
                <a:lnTo>
                  <a:pt x="762000" y="0"/>
                </a:lnTo>
                <a:lnTo>
                  <a:pt x="0" y="0"/>
                </a:lnTo>
                <a:lnTo>
                  <a:pt x="0" y="60187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124200" y="6250330"/>
            <a:ext cx="762000" cy="607695"/>
          </a:xfrm>
          <a:custGeom>
            <a:avLst/>
            <a:gdLst/>
            <a:ahLst/>
            <a:cxnLst/>
            <a:rect l="l" t="t" r="r" b="b"/>
            <a:pathLst>
              <a:path w="762000" h="607695">
                <a:moveTo>
                  <a:pt x="0" y="607669"/>
                </a:moveTo>
                <a:lnTo>
                  <a:pt x="762000" y="607669"/>
                </a:lnTo>
                <a:lnTo>
                  <a:pt x="762000" y="0"/>
                </a:lnTo>
                <a:lnTo>
                  <a:pt x="0" y="0"/>
                </a:lnTo>
                <a:lnTo>
                  <a:pt x="0" y="60766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0" y="5035169"/>
            <a:ext cx="9132570" cy="1166495"/>
          </a:xfrm>
          <a:custGeom>
            <a:avLst/>
            <a:gdLst/>
            <a:ahLst/>
            <a:cxnLst/>
            <a:rect l="l" t="t" r="r" b="b"/>
            <a:pathLst>
              <a:path w="9132570" h="1166495">
                <a:moveTo>
                  <a:pt x="0" y="1116954"/>
                </a:moveTo>
                <a:lnTo>
                  <a:pt x="62221" y="1120689"/>
                </a:lnTo>
                <a:lnTo>
                  <a:pt x="136462" y="1125107"/>
                </a:lnTo>
                <a:lnTo>
                  <a:pt x="210992" y="1129462"/>
                </a:lnTo>
                <a:lnTo>
                  <a:pt x="285957" y="1133724"/>
                </a:lnTo>
                <a:lnTo>
                  <a:pt x="361501" y="1137861"/>
                </a:lnTo>
                <a:lnTo>
                  <a:pt x="437768" y="1141842"/>
                </a:lnTo>
                <a:lnTo>
                  <a:pt x="514904" y="1145636"/>
                </a:lnTo>
                <a:lnTo>
                  <a:pt x="593053" y="1149211"/>
                </a:lnTo>
                <a:lnTo>
                  <a:pt x="672360" y="1152538"/>
                </a:lnTo>
                <a:lnTo>
                  <a:pt x="752970" y="1155584"/>
                </a:lnTo>
                <a:lnTo>
                  <a:pt x="835027" y="1158318"/>
                </a:lnTo>
                <a:lnTo>
                  <a:pt x="918676" y="1160709"/>
                </a:lnTo>
                <a:lnTo>
                  <a:pt x="1004062" y="1162726"/>
                </a:lnTo>
                <a:lnTo>
                  <a:pt x="1091330" y="1164338"/>
                </a:lnTo>
                <a:lnTo>
                  <a:pt x="1180624" y="1165513"/>
                </a:lnTo>
                <a:lnTo>
                  <a:pt x="1272089" y="1166220"/>
                </a:lnTo>
                <a:lnTo>
                  <a:pt x="1365870" y="1166429"/>
                </a:lnTo>
                <a:lnTo>
                  <a:pt x="1462112" y="1166108"/>
                </a:lnTo>
                <a:lnTo>
                  <a:pt x="1560959" y="1165226"/>
                </a:lnTo>
                <a:lnTo>
                  <a:pt x="1662557" y="1163751"/>
                </a:lnTo>
                <a:lnTo>
                  <a:pt x="1766741" y="1161946"/>
                </a:lnTo>
                <a:lnTo>
                  <a:pt x="1873208" y="1160052"/>
                </a:lnTo>
                <a:lnTo>
                  <a:pt x="1981896" y="1158014"/>
                </a:lnTo>
                <a:lnTo>
                  <a:pt x="2092741" y="1155771"/>
                </a:lnTo>
                <a:lnTo>
                  <a:pt x="2205682" y="1153268"/>
                </a:lnTo>
                <a:lnTo>
                  <a:pt x="2320656" y="1150445"/>
                </a:lnTo>
                <a:lnTo>
                  <a:pt x="2437601" y="1147245"/>
                </a:lnTo>
                <a:lnTo>
                  <a:pt x="2556454" y="1143611"/>
                </a:lnTo>
                <a:lnTo>
                  <a:pt x="2677153" y="1139483"/>
                </a:lnTo>
                <a:lnTo>
                  <a:pt x="2799635" y="1134805"/>
                </a:lnTo>
                <a:lnTo>
                  <a:pt x="2923839" y="1129518"/>
                </a:lnTo>
                <a:lnTo>
                  <a:pt x="3049701" y="1123564"/>
                </a:lnTo>
                <a:lnTo>
                  <a:pt x="3177160" y="1116886"/>
                </a:lnTo>
                <a:lnTo>
                  <a:pt x="3306153" y="1109426"/>
                </a:lnTo>
                <a:lnTo>
                  <a:pt x="3436618" y="1101126"/>
                </a:lnTo>
                <a:lnTo>
                  <a:pt x="3568491" y="1091927"/>
                </a:lnTo>
                <a:lnTo>
                  <a:pt x="3701712" y="1081772"/>
                </a:lnTo>
                <a:lnTo>
                  <a:pt x="3836217" y="1070604"/>
                </a:lnTo>
                <a:lnTo>
                  <a:pt x="3971944" y="1058364"/>
                </a:lnTo>
                <a:lnTo>
                  <a:pt x="4108830" y="1044994"/>
                </a:lnTo>
                <a:lnTo>
                  <a:pt x="4249054" y="1030455"/>
                </a:lnTo>
                <a:lnTo>
                  <a:pt x="4394374" y="1014788"/>
                </a:lnTo>
                <a:lnTo>
                  <a:pt x="4544157" y="998048"/>
                </a:lnTo>
                <a:lnTo>
                  <a:pt x="4697772" y="980295"/>
                </a:lnTo>
                <a:lnTo>
                  <a:pt x="4854586" y="961587"/>
                </a:lnTo>
                <a:lnTo>
                  <a:pt x="5013968" y="941980"/>
                </a:lnTo>
                <a:lnTo>
                  <a:pt x="5175284" y="921533"/>
                </a:lnTo>
                <a:lnTo>
                  <a:pt x="5337902" y="900304"/>
                </a:lnTo>
                <a:lnTo>
                  <a:pt x="5501191" y="878350"/>
                </a:lnTo>
                <a:lnTo>
                  <a:pt x="5664517" y="855730"/>
                </a:lnTo>
                <a:lnTo>
                  <a:pt x="5827249" y="832502"/>
                </a:lnTo>
                <a:lnTo>
                  <a:pt x="5988755" y="808723"/>
                </a:lnTo>
                <a:lnTo>
                  <a:pt x="6148401" y="784451"/>
                </a:lnTo>
                <a:lnTo>
                  <a:pt x="6305557" y="759744"/>
                </a:lnTo>
                <a:lnTo>
                  <a:pt x="6459589" y="734660"/>
                </a:lnTo>
                <a:lnTo>
                  <a:pt x="6609865" y="709257"/>
                </a:lnTo>
                <a:lnTo>
                  <a:pt x="6755753" y="683593"/>
                </a:lnTo>
                <a:lnTo>
                  <a:pt x="6896621" y="657725"/>
                </a:lnTo>
                <a:lnTo>
                  <a:pt x="7031837" y="631712"/>
                </a:lnTo>
                <a:lnTo>
                  <a:pt x="7160768" y="605612"/>
                </a:lnTo>
                <a:lnTo>
                  <a:pt x="7286437" y="578739"/>
                </a:lnTo>
                <a:lnTo>
                  <a:pt x="7411952" y="550492"/>
                </a:lnTo>
                <a:lnTo>
                  <a:pt x="7536862" y="521039"/>
                </a:lnTo>
                <a:lnTo>
                  <a:pt x="7660719" y="490551"/>
                </a:lnTo>
                <a:lnTo>
                  <a:pt x="7783071" y="459196"/>
                </a:lnTo>
                <a:lnTo>
                  <a:pt x="7903471" y="427144"/>
                </a:lnTo>
                <a:lnTo>
                  <a:pt x="8021466" y="394564"/>
                </a:lnTo>
                <a:lnTo>
                  <a:pt x="8136609" y="361625"/>
                </a:lnTo>
                <a:lnTo>
                  <a:pt x="8248449" y="328496"/>
                </a:lnTo>
                <a:lnTo>
                  <a:pt x="8356536" y="295348"/>
                </a:lnTo>
                <a:lnTo>
                  <a:pt x="8460421" y="262348"/>
                </a:lnTo>
                <a:lnTo>
                  <a:pt x="8559653" y="229667"/>
                </a:lnTo>
                <a:lnTo>
                  <a:pt x="8653784" y="197474"/>
                </a:lnTo>
                <a:lnTo>
                  <a:pt x="8742363" y="165938"/>
                </a:lnTo>
                <a:lnTo>
                  <a:pt x="8824940" y="135228"/>
                </a:lnTo>
                <a:lnTo>
                  <a:pt x="8901066" y="105514"/>
                </a:lnTo>
                <a:lnTo>
                  <a:pt x="8970291" y="76965"/>
                </a:lnTo>
                <a:lnTo>
                  <a:pt x="9032165" y="49750"/>
                </a:lnTo>
                <a:lnTo>
                  <a:pt x="9086238" y="24038"/>
                </a:lnTo>
                <a:lnTo>
                  <a:pt x="9132062" y="0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0" y="3486896"/>
            <a:ext cx="9132570" cy="865505"/>
          </a:xfrm>
          <a:custGeom>
            <a:avLst/>
            <a:gdLst/>
            <a:ahLst/>
            <a:cxnLst/>
            <a:rect l="l" t="t" r="r" b="b"/>
            <a:pathLst>
              <a:path w="9132570" h="865504">
                <a:moveTo>
                  <a:pt x="0" y="865071"/>
                </a:moveTo>
                <a:lnTo>
                  <a:pt x="67350" y="829494"/>
                </a:lnTo>
                <a:lnTo>
                  <a:pt x="107441" y="808565"/>
                </a:lnTo>
                <a:lnTo>
                  <a:pt x="148107" y="787643"/>
                </a:lnTo>
                <a:lnTo>
                  <a:pt x="189539" y="766730"/>
                </a:lnTo>
                <a:lnTo>
                  <a:pt x="231928" y="745829"/>
                </a:lnTo>
                <a:lnTo>
                  <a:pt x="275467" y="724941"/>
                </a:lnTo>
                <a:lnTo>
                  <a:pt x="320346" y="704070"/>
                </a:lnTo>
                <a:lnTo>
                  <a:pt x="366757" y="683217"/>
                </a:lnTo>
                <a:lnTo>
                  <a:pt x="414891" y="662384"/>
                </a:lnTo>
                <a:lnTo>
                  <a:pt x="464940" y="641574"/>
                </a:lnTo>
                <a:lnTo>
                  <a:pt x="517096" y="620789"/>
                </a:lnTo>
                <a:lnTo>
                  <a:pt x="571550" y="600032"/>
                </a:lnTo>
                <a:lnTo>
                  <a:pt x="628493" y="579305"/>
                </a:lnTo>
                <a:lnTo>
                  <a:pt x="688118" y="558609"/>
                </a:lnTo>
                <a:lnTo>
                  <a:pt x="750615" y="537948"/>
                </a:lnTo>
                <a:lnTo>
                  <a:pt x="816176" y="517323"/>
                </a:lnTo>
                <a:lnTo>
                  <a:pt x="884992" y="496737"/>
                </a:lnTo>
                <a:lnTo>
                  <a:pt x="957255" y="476193"/>
                </a:lnTo>
                <a:lnTo>
                  <a:pt x="1033157" y="455691"/>
                </a:lnTo>
                <a:lnTo>
                  <a:pt x="1112552" y="434762"/>
                </a:lnTo>
                <a:lnTo>
                  <a:pt x="1195107" y="413029"/>
                </a:lnTo>
                <a:lnTo>
                  <a:pt x="1280716" y="390639"/>
                </a:lnTo>
                <a:lnTo>
                  <a:pt x="1369270" y="367739"/>
                </a:lnTo>
                <a:lnTo>
                  <a:pt x="1460664" y="344477"/>
                </a:lnTo>
                <a:lnTo>
                  <a:pt x="1554789" y="320999"/>
                </a:lnTo>
                <a:lnTo>
                  <a:pt x="1651539" y="297452"/>
                </a:lnTo>
                <a:lnTo>
                  <a:pt x="1750807" y="273984"/>
                </a:lnTo>
                <a:lnTo>
                  <a:pt x="1852486" y="250740"/>
                </a:lnTo>
                <a:lnTo>
                  <a:pt x="1956468" y="227869"/>
                </a:lnTo>
                <a:lnTo>
                  <a:pt x="2062647" y="205517"/>
                </a:lnTo>
                <a:lnTo>
                  <a:pt x="2170915" y="183831"/>
                </a:lnTo>
                <a:lnTo>
                  <a:pt x="2281166" y="162958"/>
                </a:lnTo>
                <a:lnTo>
                  <a:pt x="2393292" y="143045"/>
                </a:lnTo>
                <a:lnTo>
                  <a:pt x="2507186" y="124239"/>
                </a:lnTo>
                <a:lnTo>
                  <a:pt x="2622742" y="106687"/>
                </a:lnTo>
                <a:lnTo>
                  <a:pt x="2739851" y="90536"/>
                </a:lnTo>
                <a:lnTo>
                  <a:pt x="2858408" y="75933"/>
                </a:lnTo>
                <a:lnTo>
                  <a:pt x="2978305" y="63025"/>
                </a:lnTo>
                <a:lnTo>
                  <a:pt x="3099435" y="51958"/>
                </a:lnTo>
                <a:lnTo>
                  <a:pt x="3222451" y="42339"/>
                </a:lnTo>
                <a:lnTo>
                  <a:pt x="3347963" y="33678"/>
                </a:lnTo>
                <a:lnTo>
                  <a:pt x="3475855" y="25986"/>
                </a:lnTo>
                <a:lnTo>
                  <a:pt x="3606012" y="19272"/>
                </a:lnTo>
                <a:lnTo>
                  <a:pt x="3738318" y="13543"/>
                </a:lnTo>
                <a:lnTo>
                  <a:pt x="3872657" y="8809"/>
                </a:lnTo>
                <a:lnTo>
                  <a:pt x="4008913" y="5079"/>
                </a:lnTo>
                <a:lnTo>
                  <a:pt x="4146971" y="2361"/>
                </a:lnTo>
                <a:lnTo>
                  <a:pt x="4286715" y="665"/>
                </a:lnTo>
                <a:lnTo>
                  <a:pt x="4428029" y="0"/>
                </a:lnTo>
                <a:lnTo>
                  <a:pt x="4570798" y="373"/>
                </a:lnTo>
                <a:lnTo>
                  <a:pt x="4714905" y="1794"/>
                </a:lnTo>
                <a:lnTo>
                  <a:pt x="4860235" y="4273"/>
                </a:lnTo>
                <a:lnTo>
                  <a:pt x="5006673" y="7817"/>
                </a:lnTo>
                <a:lnTo>
                  <a:pt x="5154102" y="12436"/>
                </a:lnTo>
                <a:lnTo>
                  <a:pt x="5302407" y="18138"/>
                </a:lnTo>
                <a:lnTo>
                  <a:pt x="5451472" y="24932"/>
                </a:lnTo>
                <a:lnTo>
                  <a:pt x="5601181" y="32828"/>
                </a:lnTo>
                <a:lnTo>
                  <a:pt x="5751420" y="41834"/>
                </a:lnTo>
                <a:lnTo>
                  <a:pt x="5902071" y="51958"/>
                </a:lnTo>
                <a:lnTo>
                  <a:pt x="6057697" y="64195"/>
                </a:lnTo>
                <a:lnTo>
                  <a:pt x="6222037" y="79317"/>
                </a:lnTo>
                <a:lnTo>
                  <a:pt x="6393743" y="97004"/>
                </a:lnTo>
                <a:lnTo>
                  <a:pt x="6571465" y="116936"/>
                </a:lnTo>
                <a:lnTo>
                  <a:pt x="6753854" y="138791"/>
                </a:lnTo>
                <a:lnTo>
                  <a:pt x="6939559" y="162249"/>
                </a:lnTo>
                <a:lnTo>
                  <a:pt x="7127232" y="186989"/>
                </a:lnTo>
                <a:lnTo>
                  <a:pt x="7315524" y="212692"/>
                </a:lnTo>
                <a:lnTo>
                  <a:pt x="7503084" y="239035"/>
                </a:lnTo>
                <a:lnTo>
                  <a:pt x="7688564" y="265699"/>
                </a:lnTo>
                <a:lnTo>
                  <a:pt x="7870613" y="292364"/>
                </a:lnTo>
                <a:lnTo>
                  <a:pt x="8047884" y="318707"/>
                </a:lnTo>
                <a:lnTo>
                  <a:pt x="8219025" y="344409"/>
                </a:lnTo>
                <a:lnTo>
                  <a:pt x="8382689" y="369150"/>
                </a:lnTo>
                <a:lnTo>
                  <a:pt x="8537525" y="392608"/>
                </a:lnTo>
                <a:lnTo>
                  <a:pt x="8682184" y="414463"/>
                </a:lnTo>
                <a:lnTo>
                  <a:pt x="8815316" y="434394"/>
                </a:lnTo>
                <a:lnTo>
                  <a:pt x="8935573" y="452082"/>
                </a:lnTo>
                <a:lnTo>
                  <a:pt x="9041605" y="467204"/>
                </a:lnTo>
                <a:lnTo>
                  <a:pt x="9132062" y="479440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0" y="5651578"/>
            <a:ext cx="2980690" cy="1200785"/>
          </a:xfrm>
          <a:custGeom>
            <a:avLst/>
            <a:gdLst/>
            <a:ahLst/>
            <a:cxnLst/>
            <a:rect l="l" t="t" r="r" b="b"/>
            <a:pathLst>
              <a:path w="2980690" h="1200784">
                <a:moveTo>
                  <a:pt x="0" y="0"/>
                </a:moveTo>
                <a:lnTo>
                  <a:pt x="141723" y="64425"/>
                </a:lnTo>
                <a:lnTo>
                  <a:pt x="306968" y="139427"/>
                </a:lnTo>
                <a:lnTo>
                  <a:pt x="471756" y="213988"/>
                </a:lnTo>
                <a:lnTo>
                  <a:pt x="635856" y="287888"/>
                </a:lnTo>
                <a:lnTo>
                  <a:pt x="799039" y="360907"/>
                </a:lnTo>
                <a:lnTo>
                  <a:pt x="961075" y="432823"/>
                </a:lnTo>
                <a:lnTo>
                  <a:pt x="1121735" y="503417"/>
                </a:lnTo>
                <a:lnTo>
                  <a:pt x="1280790" y="572468"/>
                </a:lnTo>
                <a:lnTo>
                  <a:pt x="1438010" y="639756"/>
                </a:lnTo>
                <a:lnTo>
                  <a:pt x="1593165" y="705059"/>
                </a:lnTo>
                <a:lnTo>
                  <a:pt x="1746026" y="768159"/>
                </a:lnTo>
                <a:lnTo>
                  <a:pt x="1896364" y="828833"/>
                </a:lnTo>
                <a:lnTo>
                  <a:pt x="2043949" y="886862"/>
                </a:lnTo>
                <a:lnTo>
                  <a:pt x="2188552" y="942026"/>
                </a:lnTo>
                <a:lnTo>
                  <a:pt x="2329943" y="994103"/>
                </a:lnTo>
                <a:lnTo>
                  <a:pt x="2467893" y="1042874"/>
                </a:lnTo>
                <a:lnTo>
                  <a:pt x="2602172" y="1088118"/>
                </a:lnTo>
                <a:lnTo>
                  <a:pt x="2732550" y="1129614"/>
                </a:lnTo>
                <a:lnTo>
                  <a:pt x="2858799" y="1167143"/>
                </a:lnTo>
                <a:lnTo>
                  <a:pt x="2980690" y="1200483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0" y="5288618"/>
            <a:ext cx="9132570" cy="1463675"/>
          </a:xfrm>
          <a:custGeom>
            <a:avLst/>
            <a:gdLst/>
            <a:ahLst/>
            <a:cxnLst/>
            <a:rect l="l" t="t" r="r" b="b"/>
            <a:pathLst>
              <a:path w="9132570" h="1463675">
                <a:moveTo>
                  <a:pt x="0" y="0"/>
                </a:moveTo>
                <a:lnTo>
                  <a:pt x="74169" y="25880"/>
                </a:lnTo>
                <a:lnTo>
                  <a:pt x="117653" y="40978"/>
                </a:lnTo>
                <a:lnTo>
                  <a:pt x="161692" y="56177"/>
                </a:lnTo>
                <a:lnTo>
                  <a:pt x="206471" y="71509"/>
                </a:lnTo>
                <a:lnTo>
                  <a:pt x="252173" y="87009"/>
                </a:lnTo>
                <a:lnTo>
                  <a:pt x="298984" y="102709"/>
                </a:lnTo>
                <a:lnTo>
                  <a:pt x="347090" y="118643"/>
                </a:lnTo>
                <a:lnTo>
                  <a:pt x="396673" y="134845"/>
                </a:lnTo>
                <a:lnTo>
                  <a:pt x="447920" y="151348"/>
                </a:lnTo>
                <a:lnTo>
                  <a:pt x="501016" y="168185"/>
                </a:lnTo>
                <a:lnTo>
                  <a:pt x="556144" y="185390"/>
                </a:lnTo>
                <a:lnTo>
                  <a:pt x="613490" y="202997"/>
                </a:lnTo>
                <a:lnTo>
                  <a:pt x="673238" y="221038"/>
                </a:lnTo>
                <a:lnTo>
                  <a:pt x="735574" y="239547"/>
                </a:lnTo>
                <a:lnTo>
                  <a:pt x="800682" y="258558"/>
                </a:lnTo>
                <a:lnTo>
                  <a:pt x="868746" y="278104"/>
                </a:lnTo>
                <a:lnTo>
                  <a:pt x="939953" y="298219"/>
                </a:lnTo>
                <a:lnTo>
                  <a:pt x="1014486" y="318936"/>
                </a:lnTo>
                <a:lnTo>
                  <a:pt x="1092530" y="340288"/>
                </a:lnTo>
                <a:lnTo>
                  <a:pt x="1174332" y="362520"/>
                </a:lnTo>
                <a:lnTo>
                  <a:pt x="1259860" y="385804"/>
                </a:lnTo>
                <a:lnTo>
                  <a:pt x="1348891" y="410032"/>
                </a:lnTo>
                <a:lnTo>
                  <a:pt x="1441202" y="435097"/>
                </a:lnTo>
                <a:lnTo>
                  <a:pt x="1536571" y="460893"/>
                </a:lnTo>
                <a:lnTo>
                  <a:pt x="1634775" y="487312"/>
                </a:lnTo>
                <a:lnTo>
                  <a:pt x="1735591" y="514248"/>
                </a:lnTo>
                <a:lnTo>
                  <a:pt x="1838797" y="541594"/>
                </a:lnTo>
                <a:lnTo>
                  <a:pt x="1944170" y="569243"/>
                </a:lnTo>
                <a:lnTo>
                  <a:pt x="2051488" y="597088"/>
                </a:lnTo>
                <a:lnTo>
                  <a:pt x="2160527" y="625022"/>
                </a:lnTo>
                <a:lnTo>
                  <a:pt x="2271065" y="652938"/>
                </a:lnTo>
                <a:lnTo>
                  <a:pt x="2382880" y="680730"/>
                </a:lnTo>
                <a:lnTo>
                  <a:pt x="2495748" y="708290"/>
                </a:lnTo>
                <a:lnTo>
                  <a:pt x="2609448" y="735512"/>
                </a:lnTo>
                <a:lnTo>
                  <a:pt x="2723756" y="762288"/>
                </a:lnTo>
                <a:lnTo>
                  <a:pt x="2838450" y="788513"/>
                </a:lnTo>
                <a:lnTo>
                  <a:pt x="2953307" y="814078"/>
                </a:lnTo>
                <a:lnTo>
                  <a:pt x="3068104" y="838877"/>
                </a:lnTo>
                <a:lnTo>
                  <a:pt x="3182620" y="862804"/>
                </a:lnTo>
                <a:lnTo>
                  <a:pt x="3298382" y="886292"/>
                </a:lnTo>
                <a:lnTo>
                  <a:pt x="3416864" y="909816"/>
                </a:lnTo>
                <a:lnTo>
                  <a:pt x="3537759" y="933322"/>
                </a:lnTo>
                <a:lnTo>
                  <a:pt x="3660760" y="956758"/>
                </a:lnTo>
                <a:lnTo>
                  <a:pt x="3785560" y="980069"/>
                </a:lnTo>
                <a:lnTo>
                  <a:pt x="3911851" y="1003202"/>
                </a:lnTo>
                <a:lnTo>
                  <a:pt x="4039327" y="1026103"/>
                </a:lnTo>
                <a:lnTo>
                  <a:pt x="4167680" y="1048720"/>
                </a:lnTo>
                <a:lnTo>
                  <a:pt x="4296604" y="1070998"/>
                </a:lnTo>
                <a:lnTo>
                  <a:pt x="4425791" y="1092885"/>
                </a:lnTo>
                <a:lnTo>
                  <a:pt x="4554934" y="1114326"/>
                </a:lnTo>
                <a:lnTo>
                  <a:pt x="4683726" y="1135268"/>
                </a:lnTo>
                <a:lnTo>
                  <a:pt x="4811860" y="1155658"/>
                </a:lnTo>
                <a:lnTo>
                  <a:pt x="4939029" y="1175443"/>
                </a:lnTo>
                <a:lnTo>
                  <a:pt x="5064926" y="1194568"/>
                </a:lnTo>
                <a:lnTo>
                  <a:pt x="5189244" y="1212981"/>
                </a:lnTo>
                <a:lnTo>
                  <a:pt x="5311675" y="1230628"/>
                </a:lnTo>
                <a:lnTo>
                  <a:pt x="5431913" y="1247455"/>
                </a:lnTo>
                <a:lnTo>
                  <a:pt x="5549651" y="1263409"/>
                </a:lnTo>
                <a:lnTo>
                  <a:pt x="5664581" y="1278437"/>
                </a:lnTo>
                <a:lnTo>
                  <a:pt x="5778382" y="1292559"/>
                </a:lnTo>
                <a:lnTo>
                  <a:pt x="5892781" y="1305855"/>
                </a:lnTo>
                <a:lnTo>
                  <a:pt x="6007483" y="1318363"/>
                </a:lnTo>
                <a:lnTo>
                  <a:pt x="6122195" y="1330116"/>
                </a:lnTo>
                <a:lnTo>
                  <a:pt x="6236622" y="1341151"/>
                </a:lnTo>
                <a:lnTo>
                  <a:pt x="6350471" y="1351503"/>
                </a:lnTo>
                <a:lnTo>
                  <a:pt x="6463447" y="1361208"/>
                </a:lnTo>
                <a:lnTo>
                  <a:pt x="6575256" y="1370301"/>
                </a:lnTo>
                <a:lnTo>
                  <a:pt x="6685604" y="1378819"/>
                </a:lnTo>
                <a:lnTo>
                  <a:pt x="6794198" y="1386796"/>
                </a:lnTo>
                <a:lnTo>
                  <a:pt x="6900743" y="1394268"/>
                </a:lnTo>
                <a:lnTo>
                  <a:pt x="7004945" y="1401272"/>
                </a:lnTo>
                <a:lnTo>
                  <a:pt x="7106510" y="1407842"/>
                </a:lnTo>
                <a:lnTo>
                  <a:pt x="7205144" y="1414014"/>
                </a:lnTo>
                <a:lnTo>
                  <a:pt x="7300553" y="1419825"/>
                </a:lnTo>
                <a:lnTo>
                  <a:pt x="7392443" y="1425308"/>
                </a:lnTo>
                <a:lnTo>
                  <a:pt x="7480520" y="1430501"/>
                </a:lnTo>
                <a:lnTo>
                  <a:pt x="7564490" y="1435438"/>
                </a:lnTo>
                <a:lnTo>
                  <a:pt x="7644059" y="1440156"/>
                </a:lnTo>
                <a:lnTo>
                  <a:pt x="7718933" y="1444690"/>
                </a:lnTo>
                <a:lnTo>
                  <a:pt x="7788751" y="1448823"/>
                </a:lnTo>
                <a:lnTo>
                  <a:pt x="7853548" y="1452343"/>
                </a:lnTo>
                <a:lnTo>
                  <a:pt x="7913674" y="1455290"/>
                </a:lnTo>
                <a:lnTo>
                  <a:pt x="7969481" y="1457705"/>
                </a:lnTo>
                <a:lnTo>
                  <a:pt x="8021321" y="1459626"/>
                </a:lnTo>
                <a:lnTo>
                  <a:pt x="8069547" y="1461095"/>
                </a:lnTo>
                <a:lnTo>
                  <a:pt x="8114508" y="1462151"/>
                </a:lnTo>
                <a:lnTo>
                  <a:pt x="8156558" y="1462835"/>
                </a:lnTo>
                <a:lnTo>
                  <a:pt x="8196048" y="1463186"/>
                </a:lnTo>
                <a:lnTo>
                  <a:pt x="8233330" y="1463244"/>
                </a:lnTo>
                <a:lnTo>
                  <a:pt x="8268756" y="1463051"/>
                </a:lnTo>
                <a:lnTo>
                  <a:pt x="8335444" y="1462066"/>
                </a:lnTo>
                <a:lnTo>
                  <a:pt x="8398928" y="1460554"/>
                </a:lnTo>
                <a:lnTo>
                  <a:pt x="8462022" y="1458833"/>
                </a:lnTo>
                <a:lnTo>
                  <a:pt x="8494301" y="1457995"/>
                </a:lnTo>
                <a:lnTo>
                  <a:pt x="8527539" y="1457226"/>
                </a:lnTo>
                <a:lnTo>
                  <a:pt x="8562086" y="1456564"/>
                </a:lnTo>
                <a:lnTo>
                  <a:pt x="8596919" y="1455883"/>
                </a:lnTo>
                <a:lnTo>
                  <a:pt x="8663717" y="1454022"/>
                </a:lnTo>
                <a:lnTo>
                  <a:pt x="8727029" y="1451554"/>
                </a:lnTo>
                <a:lnTo>
                  <a:pt x="8787264" y="1448552"/>
                </a:lnTo>
                <a:lnTo>
                  <a:pt x="8844832" y="1445088"/>
                </a:lnTo>
                <a:lnTo>
                  <a:pt x="8900142" y="1441231"/>
                </a:lnTo>
                <a:lnTo>
                  <a:pt x="8953602" y="1437054"/>
                </a:lnTo>
                <a:lnTo>
                  <a:pt x="9005623" y="1432628"/>
                </a:lnTo>
                <a:lnTo>
                  <a:pt x="9056613" y="1428025"/>
                </a:lnTo>
                <a:lnTo>
                  <a:pt x="9106982" y="1423315"/>
                </a:lnTo>
                <a:lnTo>
                  <a:pt x="9132062" y="1420943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137536" y="5137581"/>
            <a:ext cx="6976109" cy="1714500"/>
          </a:xfrm>
          <a:custGeom>
            <a:avLst/>
            <a:gdLst/>
            <a:ahLst/>
            <a:cxnLst/>
            <a:rect l="l" t="t" r="r" b="b"/>
            <a:pathLst>
              <a:path w="6976109" h="1714500">
                <a:moveTo>
                  <a:pt x="0" y="1714480"/>
                </a:moveTo>
                <a:lnTo>
                  <a:pt x="48751" y="1659572"/>
                </a:lnTo>
                <a:lnTo>
                  <a:pt x="97858" y="1604752"/>
                </a:lnTo>
                <a:lnTo>
                  <a:pt x="147676" y="1550111"/>
                </a:lnTo>
                <a:lnTo>
                  <a:pt x="198562" y="1495737"/>
                </a:lnTo>
                <a:lnTo>
                  <a:pt x="250872" y="1441719"/>
                </a:lnTo>
                <a:lnTo>
                  <a:pt x="304961" y="1388146"/>
                </a:lnTo>
                <a:lnTo>
                  <a:pt x="332784" y="1361555"/>
                </a:lnTo>
                <a:lnTo>
                  <a:pt x="361185" y="1335109"/>
                </a:lnTo>
                <a:lnTo>
                  <a:pt x="390209" y="1308818"/>
                </a:lnTo>
                <a:lnTo>
                  <a:pt x="419900" y="1282695"/>
                </a:lnTo>
                <a:lnTo>
                  <a:pt x="450303" y="1256750"/>
                </a:lnTo>
                <a:lnTo>
                  <a:pt x="481462" y="1230995"/>
                </a:lnTo>
                <a:lnTo>
                  <a:pt x="513422" y="1205440"/>
                </a:lnTo>
                <a:lnTo>
                  <a:pt x="546226" y="1180097"/>
                </a:lnTo>
                <a:lnTo>
                  <a:pt x="580109" y="1154766"/>
                </a:lnTo>
                <a:lnTo>
                  <a:pt x="615165" y="1129281"/>
                </a:lnTo>
                <a:lnTo>
                  <a:pt x="651293" y="1103695"/>
                </a:lnTo>
                <a:lnTo>
                  <a:pt x="688389" y="1078062"/>
                </a:lnTo>
                <a:lnTo>
                  <a:pt x="726352" y="1052434"/>
                </a:lnTo>
                <a:lnTo>
                  <a:pt x="765079" y="1026866"/>
                </a:lnTo>
                <a:lnTo>
                  <a:pt x="804467" y="1001411"/>
                </a:lnTo>
                <a:lnTo>
                  <a:pt x="844414" y="976122"/>
                </a:lnTo>
                <a:lnTo>
                  <a:pt x="884818" y="951053"/>
                </a:lnTo>
                <a:lnTo>
                  <a:pt x="925576" y="926257"/>
                </a:lnTo>
                <a:lnTo>
                  <a:pt x="966584" y="901787"/>
                </a:lnTo>
                <a:lnTo>
                  <a:pt x="1007742" y="877698"/>
                </a:lnTo>
                <a:lnTo>
                  <a:pt x="1048947" y="854042"/>
                </a:lnTo>
                <a:lnTo>
                  <a:pt x="1090095" y="830873"/>
                </a:lnTo>
                <a:lnTo>
                  <a:pt x="1131085" y="808245"/>
                </a:lnTo>
                <a:lnTo>
                  <a:pt x="1171814" y="786210"/>
                </a:lnTo>
                <a:lnTo>
                  <a:pt x="1212180" y="764823"/>
                </a:lnTo>
                <a:lnTo>
                  <a:pt x="1252079" y="744136"/>
                </a:lnTo>
                <a:lnTo>
                  <a:pt x="1291410" y="724203"/>
                </a:lnTo>
                <a:lnTo>
                  <a:pt x="1330071" y="705078"/>
                </a:lnTo>
                <a:lnTo>
                  <a:pt x="1367654" y="686881"/>
                </a:lnTo>
                <a:lnTo>
                  <a:pt x="1403963" y="669643"/>
                </a:lnTo>
                <a:lnTo>
                  <a:pt x="1439206" y="653284"/>
                </a:lnTo>
                <a:lnTo>
                  <a:pt x="1507335" y="622880"/>
                </a:lnTo>
                <a:lnTo>
                  <a:pt x="1573715" y="595031"/>
                </a:lnTo>
                <a:lnTo>
                  <a:pt x="1640020" y="569095"/>
                </a:lnTo>
                <a:lnTo>
                  <a:pt x="1707927" y="544431"/>
                </a:lnTo>
                <a:lnTo>
                  <a:pt x="1779110" y="520398"/>
                </a:lnTo>
                <a:lnTo>
                  <a:pt x="1816453" y="508418"/>
                </a:lnTo>
                <a:lnTo>
                  <a:pt x="1855243" y="496356"/>
                </a:lnTo>
                <a:lnTo>
                  <a:pt x="1895690" y="484131"/>
                </a:lnTo>
                <a:lnTo>
                  <a:pt x="1938002" y="471663"/>
                </a:lnTo>
                <a:lnTo>
                  <a:pt x="1982390" y="458873"/>
                </a:lnTo>
                <a:lnTo>
                  <a:pt x="2029062" y="445679"/>
                </a:lnTo>
                <a:lnTo>
                  <a:pt x="2078227" y="432003"/>
                </a:lnTo>
                <a:lnTo>
                  <a:pt x="2130698" y="417772"/>
                </a:lnTo>
                <a:lnTo>
                  <a:pt x="2186898" y="403058"/>
                </a:lnTo>
                <a:lnTo>
                  <a:pt x="2246399" y="387943"/>
                </a:lnTo>
                <a:lnTo>
                  <a:pt x="2308775" y="372505"/>
                </a:lnTo>
                <a:lnTo>
                  <a:pt x="2373598" y="356825"/>
                </a:lnTo>
                <a:lnTo>
                  <a:pt x="2440440" y="340983"/>
                </a:lnTo>
                <a:lnTo>
                  <a:pt x="2508873" y="325058"/>
                </a:lnTo>
                <a:lnTo>
                  <a:pt x="2578471" y="309130"/>
                </a:lnTo>
                <a:lnTo>
                  <a:pt x="2648806" y="293280"/>
                </a:lnTo>
                <a:lnTo>
                  <a:pt x="2719451" y="277587"/>
                </a:lnTo>
                <a:lnTo>
                  <a:pt x="2789977" y="262131"/>
                </a:lnTo>
                <a:lnTo>
                  <a:pt x="2859957" y="246992"/>
                </a:lnTo>
                <a:lnTo>
                  <a:pt x="2928965" y="232251"/>
                </a:lnTo>
                <a:lnTo>
                  <a:pt x="2996572" y="217986"/>
                </a:lnTo>
                <a:lnTo>
                  <a:pt x="3062351" y="204278"/>
                </a:lnTo>
                <a:lnTo>
                  <a:pt x="3125874" y="191207"/>
                </a:lnTo>
                <a:lnTo>
                  <a:pt x="3186714" y="178852"/>
                </a:lnTo>
                <a:lnTo>
                  <a:pt x="3244444" y="167295"/>
                </a:lnTo>
                <a:lnTo>
                  <a:pt x="3298636" y="156613"/>
                </a:lnTo>
                <a:lnTo>
                  <a:pt x="3348863" y="146888"/>
                </a:lnTo>
                <a:lnTo>
                  <a:pt x="3394992" y="138151"/>
                </a:lnTo>
                <a:lnTo>
                  <a:pt x="3437432" y="130298"/>
                </a:lnTo>
                <a:lnTo>
                  <a:pt x="3476560" y="123261"/>
                </a:lnTo>
                <a:lnTo>
                  <a:pt x="3546395" y="111372"/>
                </a:lnTo>
                <a:lnTo>
                  <a:pt x="3607529" y="101947"/>
                </a:lnTo>
                <a:lnTo>
                  <a:pt x="3662990" y="94453"/>
                </a:lnTo>
                <a:lnTo>
                  <a:pt x="3715808" y="88353"/>
                </a:lnTo>
                <a:lnTo>
                  <a:pt x="3769014" y="83114"/>
                </a:lnTo>
                <a:lnTo>
                  <a:pt x="3825636" y="78201"/>
                </a:lnTo>
                <a:lnTo>
                  <a:pt x="3888705" y="73078"/>
                </a:lnTo>
                <a:lnTo>
                  <a:pt x="3923604" y="70270"/>
                </a:lnTo>
                <a:lnTo>
                  <a:pt x="3961251" y="67210"/>
                </a:lnTo>
                <a:lnTo>
                  <a:pt x="4002024" y="63830"/>
                </a:lnTo>
                <a:lnTo>
                  <a:pt x="4045663" y="60255"/>
                </a:lnTo>
                <a:lnTo>
                  <a:pt x="4091547" y="56662"/>
                </a:lnTo>
                <a:lnTo>
                  <a:pt x="4139452" y="53066"/>
                </a:lnTo>
                <a:lnTo>
                  <a:pt x="4189154" y="49480"/>
                </a:lnTo>
                <a:lnTo>
                  <a:pt x="4240432" y="45917"/>
                </a:lnTo>
                <a:lnTo>
                  <a:pt x="4293062" y="42391"/>
                </a:lnTo>
                <a:lnTo>
                  <a:pt x="4346821" y="38915"/>
                </a:lnTo>
                <a:lnTo>
                  <a:pt x="4401486" y="35502"/>
                </a:lnTo>
                <a:lnTo>
                  <a:pt x="4456834" y="32166"/>
                </a:lnTo>
                <a:lnTo>
                  <a:pt x="4512643" y="28921"/>
                </a:lnTo>
                <a:lnTo>
                  <a:pt x="4568688" y="25779"/>
                </a:lnTo>
                <a:lnTo>
                  <a:pt x="4624748" y="22755"/>
                </a:lnTo>
                <a:lnTo>
                  <a:pt x="4680599" y="19862"/>
                </a:lnTo>
                <a:lnTo>
                  <a:pt x="4736018" y="17112"/>
                </a:lnTo>
                <a:lnTo>
                  <a:pt x="4790783" y="14520"/>
                </a:lnTo>
                <a:lnTo>
                  <a:pt x="4844670" y="12099"/>
                </a:lnTo>
                <a:lnTo>
                  <a:pt x="4897456" y="9863"/>
                </a:lnTo>
                <a:lnTo>
                  <a:pt x="4948918" y="7824"/>
                </a:lnTo>
                <a:lnTo>
                  <a:pt x="4998833" y="5997"/>
                </a:lnTo>
                <a:lnTo>
                  <a:pt x="5046980" y="4394"/>
                </a:lnTo>
                <a:lnTo>
                  <a:pt x="5095696" y="3053"/>
                </a:lnTo>
                <a:lnTo>
                  <a:pt x="5147061" y="1987"/>
                </a:lnTo>
                <a:lnTo>
                  <a:pt x="5200520" y="1173"/>
                </a:lnTo>
                <a:lnTo>
                  <a:pt x="5255515" y="590"/>
                </a:lnTo>
                <a:lnTo>
                  <a:pt x="5311489" y="215"/>
                </a:lnTo>
                <a:lnTo>
                  <a:pt x="5367886" y="26"/>
                </a:lnTo>
                <a:lnTo>
                  <a:pt x="5424149" y="0"/>
                </a:lnTo>
                <a:lnTo>
                  <a:pt x="5479722" y="115"/>
                </a:lnTo>
                <a:lnTo>
                  <a:pt x="5534048" y="349"/>
                </a:lnTo>
                <a:lnTo>
                  <a:pt x="5586571" y="679"/>
                </a:lnTo>
                <a:lnTo>
                  <a:pt x="5636733" y="1084"/>
                </a:lnTo>
                <a:lnTo>
                  <a:pt x="5683978" y="1541"/>
                </a:lnTo>
                <a:lnTo>
                  <a:pt x="5727750" y="2028"/>
                </a:lnTo>
                <a:lnTo>
                  <a:pt x="5767491" y="2522"/>
                </a:lnTo>
                <a:lnTo>
                  <a:pt x="5832656" y="3443"/>
                </a:lnTo>
                <a:lnTo>
                  <a:pt x="5875021" y="4127"/>
                </a:lnTo>
                <a:lnTo>
                  <a:pt x="5890133" y="4394"/>
                </a:lnTo>
                <a:lnTo>
                  <a:pt x="6495795" y="4394"/>
                </a:lnTo>
                <a:lnTo>
                  <a:pt x="6545800" y="5858"/>
                </a:lnTo>
                <a:lnTo>
                  <a:pt x="6594611" y="7815"/>
                </a:lnTo>
                <a:lnTo>
                  <a:pt x="6641873" y="10156"/>
                </a:lnTo>
                <a:lnTo>
                  <a:pt x="6687232" y="12772"/>
                </a:lnTo>
                <a:lnTo>
                  <a:pt x="6730333" y="15554"/>
                </a:lnTo>
                <a:lnTo>
                  <a:pt x="6770820" y="18394"/>
                </a:lnTo>
                <a:lnTo>
                  <a:pt x="6825872" y="22521"/>
                </a:lnTo>
                <a:lnTo>
                  <a:pt x="6858272" y="25027"/>
                </a:lnTo>
                <a:lnTo>
                  <a:pt x="6873047" y="26165"/>
                </a:lnTo>
                <a:lnTo>
                  <a:pt x="6886814" y="27208"/>
                </a:lnTo>
                <a:lnTo>
                  <a:pt x="6899529" y="28143"/>
                </a:lnTo>
                <a:lnTo>
                  <a:pt x="6919115" y="29588"/>
                </a:lnTo>
                <a:lnTo>
                  <a:pt x="6958378" y="33022"/>
                </a:lnTo>
                <a:lnTo>
                  <a:pt x="6971254" y="36623"/>
                </a:lnTo>
                <a:lnTo>
                  <a:pt x="6975997" y="38162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099561" y="2750057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054" y="0"/>
                </a:moveTo>
                <a:lnTo>
                  <a:pt x="3937" y="402970"/>
                </a:lnTo>
                <a:lnTo>
                  <a:pt x="0" y="1202181"/>
                </a:lnTo>
                <a:lnTo>
                  <a:pt x="700532" y="1606677"/>
                </a:lnTo>
                <a:lnTo>
                  <a:pt x="1390777" y="1203705"/>
                </a:lnTo>
                <a:lnTo>
                  <a:pt x="1394587" y="404367"/>
                </a:lnTo>
                <a:lnTo>
                  <a:pt x="69405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099561" y="2750057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0"/>
                </a:moveTo>
                <a:lnTo>
                  <a:pt x="694054" y="0"/>
                </a:lnTo>
                <a:lnTo>
                  <a:pt x="1394587" y="404367"/>
                </a:lnTo>
                <a:lnTo>
                  <a:pt x="1390777" y="1203705"/>
                </a:lnTo>
                <a:lnTo>
                  <a:pt x="700532" y="1606677"/>
                </a:lnTo>
                <a:lnTo>
                  <a:pt x="0" y="1202181"/>
                </a:lnTo>
                <a:lnTo>
                  <a:pt x="3937" y="40297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823461" y="4016883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1"/>
                </a:moveTo>
                <a:lnTo>
                  <a:pt x="694054" y="0"/>
                </a:lnTo>
                <a:lnTo>
                  <a:pt x="1394587" y="404368"/>
                </a:lnTo>
                <a:lnTo>
                  <a:pt x="1390777" y="1203706"/>
                </a:lnTo>
                <a:lnTo>
                  <a:pt x="700532" y="1606651"/>
                </a:lnTo>
                <a:lnTo>
                  <a:pt x="0" y="1202182"/>
                </a:lnTo>
                <a:lnTo>
                  <a:pt x="3937" y="40297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832986" y="1483233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054" y="0"/>
                </a:moveTo>
                <a:lnTo>
                  <a:pt x="3937" y="402970"/>
                </a:lnTo>
                <a:lnTo>
                  <a:pt x="0" y="1202181"/>
                </a:lnTo>
                <a:lnTo>
                  <a:pt x="700532" y="1606677"/>
                </a:lnTo>
                <a:lnTo>
                  <a:pt x="1390777" y="1203705"/>
                </a:lnTo>
                <a:lnTo>
                  <a:pt x="1394587" y="404367"/>
                </a:lnTo>
                <a:lnTo>
                  <a:pt x="69405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832986" y="1483233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0"/>
                </a:moveTo>
                <a:lnTo>
                  <a:pt x="694054" y="0"/>
                </a:lnTo>
                <a:lnTo>
                  <a:pt x="1394587" y="404367"/>
                </a:lnTo>
                <a:lnTo>
                  <a:pt x="1390777" y="1203705"/>
                </a:lnTo>
                <a:lnTo>
                  <a:pt x="700532" y="1606677"/>
                </a:lnTo>
                <a:lnTo>
                  <a:pt x="0" y="1202181"/>
                </a:lnTo>
                <a:lnTo>
                  <a:pt x="3937" y="40297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080511" y="216408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054" y="0"/>
                </a:moveTo>
                <a:lnTo>
                  <a:pt x="3937" y="402971"/>
                </a:lnTo>
                <a:lnTo>
                  <a:pt x="0" y="1202182"/>
                </a:lnTo>
                <a:lnTo>
                  <a:pt x="700532" y="1606677"/>
                </a:lnTo>
                <a:lnTo>
                  <a:pt x="1390777" y="1203706"/>
                </a:lnTo>
                <a:lnTo>
                  <a:pt x="1394587" y="404368"/>
                </a:lnTo>
                <a:lnTo>
                  <a:pt x="69405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080511" y="216408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1"/>
                </a:moveTo>
                <a:lnTo>
                  <a:pt x="694054" y="0"/>
                </a:lnTo>
                <a:lnTo>
                  <a:pt x="1394587" y="404368"/>
                </a:lnTo>
                <a:lnTo>
                  <a:pt x="1390777" y="1203706"/>
                </a:lnTo>
                <a:lnTo>
                  <a:pt x="700532" y="1606677"/>
                </a:lnTo>
                <a:lnTo>
                  <a:pt x="0" y="1202182"/>
                </a:lnTo>
                <a:lnTo>
                  <a:pt x="3937" y="40297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566411" y="5274183"/>
            <a:ext cx="1395095" cy="1584325"/>
          </a:xfrm>
          <a:custGeom>
            <a:avLst/>
            <a:gdLst/>
            <a:ahLst/>
            <a:cxnLst/>
            <a:rect l="l" t="t" r="r" b="b"/>
            <a:pathLst>
              <a:path w="1395095" h="1584325">
                <a:moveTo>
                  <a:pt x="694054" y="0"/>
                </a:moveTo>
                <a:lnTo>
                  <a:pt x="3937" y="402958"/>
                </a:lnTo>
                <a:lnTo>
                  <a:pt x="0" y="1202220"/>
                </a:lnTo>
                <a:lnTo>
                  <a:pt x="660966" y="1583815"/>
                </a:lnTo>
                <a:lnTo>
                  <a:pt x="739656" y="1583815"/>
                </a:lnTo>
                <a:lnTo>
                  <a:pt x="1390777" y="1203667"/>
                </a:lnTo>
                <a:lnTo>
                  <a:pt x="1394587" y="404406"/>
                </a:lnTo>
                <a:lnTo>
                  <a:pt x="69405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570348" y="5274183"/>
            <a:ext cx="1390650" cy="1584325"/>
          </a:xfrm>
          <a:custGeom>
            <a:avLst/>
            <a:gdLst/>
            <a:ahLst/>
            <a:cxnLst/>
            <a:rect l="l" t="t" r="r" b="b"/>
            <a:pathLst>
              <a:path w="1390650" h="1584325">
                <a:moveTo>
                  <a:pt x="0" y="402958"/>
                </a:moveTo>
                <a:lnTo>
                  <a:pt x="690117" y="0"/>
                </a:lnTo>
                <a:lnTo>
                  <a:pt x="1390650" y="404406"/>
                </a:lnTo>
                <a:lnTo>
                  <a:pt x="1386839" y="1203667"/>
                </a:lnTo>
                <a:lnTo>
                  <a:pt x="735719" y="158381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566411" y="5677141"/>
            <a:ext cx="688340" cy="1181100"/>
          </a:xfrm>
          <a:custGeom>
            <a:avLst/>
            <a:gdLst/>
            <a:ahLst/>
            <a:cxnLst/>
            <a:rect l="l" t="t" r="r" b="b"/>
            <a:pathLst>
              <a:path w="688339" h="1181100">
                <a:moveTo>
                  <a:pt x="660966" y="1180857"/>
                </a:moveTo>
                <a:lnTo>
                  <a:pt x="0" y="799261"/>
                </a:lnTo>
                <a:lnTo>
                  <a:pt x="3937" y="0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0" y="4007358"/>
            <a:ext cx="798830" cy="1607185"/>
          </a:xfrm>
          <a:custGeom>
            <a:avLst/>
            <a:gdLst/>
            <a:ahLst/>
            <a:cxnLst/>
            <a:rect l="l" t="t" r="r" b="b"/>
            <a:pathLst>
              <a:path w="798830" h="1607185">
                <a:moveTo>
                  <a:pt x="97966" y="0"/>
                </a:moveTo>
                <a:lnTo>
                  <a:pt x="0" y="60762"/>
                </a:lnTo>
                <a:lnTo>
                  <a:pt x="36" y="1545971"/>
                </a:lnTo>
                <a:lnTo>
                  <a:pt x="104362" y="1606651"/>
                </a:lnTo>
                <a:lnTo>
                  <a:pt x="794588" y="1203706"/>
                </a:lnTo>
                <a:lnTo>
                  <a:pt x="798474" y="404368"/>
                </a:lnTo>
                <a:lnTo>
                  <a:pt x="9796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0" y="4007358"/>
            <a:ext cx="798830" cy="1607185"/>
          </a:xfrm>
          <a:custGeom>
            <a:avLst/>
            <a:gdLst/>
            <a:ahLst/>
            <a:cxnLst/>
            <a:rect l="l" t="t" r="r" b="b"/>
            <a:pathLst>
              <a:path w="798830" h="1607185">
                <a:moveTo>
                  <a:pt x="0" y="60762"/>
                </a:moveTo>
                <a:lnTo>
                  <a:pt x="97966" y="0"/>
                </a:lnTo>
                <a:lnTo>
                  <a:pt x="798474" y="404368"/>
                </a:lnTo>
                <a:lnTo>
                  <a:pt x="794588" y="1203706"/>
                </a:lnTo>
                <a:lnTo>
                  <a:pt x="104362" y="1606651"/>
                </a:lnTo>
                <a:lnTo>
                  <a:pt x="36" y="1545971"/>
                </a:lnTo>
                <a:lnTo>
                  <a:pt x="0" y="1530273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31635" y="5293233"/>
            <a:ext cx="1391285" cy="1565275"/>
          </a:xfrm>
          <a:custGeom>
            <a:avLst/>
            <a:gdLst/>
            <a:ahLst/>
            <a:cxnLst/>
            <a:rect l="l" t="t" r="r" b="b"/>
            <a:pathLst>
              <a:path w="1391285" h="1565275">
                <a:moveTo>
                  <a:pt x="0" y="402958"/>
                </a:moveTo>
                <a:lnTo>
                  <a:pt x="690232" y="0"/>
                </a:lnTo>
                <a:lnTo>
                  <a:pt x="1390713" y="404406"/>
                </a:lnTo>
                <a:lnTo>
                  <a:pt x="1386903" y="1203667"/>
                </a:lnTo>
                <a:lnTo>
                  <a:pt x="768389" y="156476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27749" y="5696191"/>
            <a:ext cx="628015" cy="1162050"/>
          </a:xfrm>
          <a:custGeom>
            <a:avLst/>
            <a:gdLst/>
            <a:ahLst/>
            <a:cxnLst/>
            <a:rect l="l" t="t" r="r" b="b"/>
            <a:pathLst>
              <a:path w="628015" h="1162050">
                <a:moveTo>
                  <a:pt x="627958" y="1161807"/>
                </a:moveTo>
                <a:lnTo>
                  <a:pt x="0" y="799261"/>
                </a:lnTo>
                <a:lnTo>
                  <a:pt x="3886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56324" y="2740532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118" y="0"/>
                </a:moveTo>
                <a:lnTo>
                  <a:pt x="3886" y="402970"/>
                </a:lnTo>
                <a:lnTo>
                  <a:pt x="0" y="1202181"/>
                </a:lnTo>
                <a:lnTo>
                  <a:pt x="700519" y="1606677"/>
                </a:lnTo>
                <a:lnTo>
                  <a:pt x="1390789" y="1203705"/>
                </a:lnTo>
                <a:lnTo>
                  <a:pt x="1394599" y="404367"/>
                </a:lnTo>
                <a:lnTo>
                  <a:pt x="6941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56324" y="2740532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886" y="402970"/>
                </a:moveTo>
                <a:lnTo>
                  <a:pt x="694118" y="0"/>
                </a:lnTo>
                <a:lnTo>
                  <a:pt x="1394599" y="404367"/>
                </a:lnTo>
                <a:lnTo>
                  <a:pt x="1390789" y="1203705"/>
                </a:lnTo>
                <a:lnTo>
                  <a:pt x="700519" y="1606677"/>
                </a:lnTo>
                <a:lnTo>
                  <a:pt x="0" y="1202181"/>
                </a:lnTo>
                <a:lnTo>
                  <a:pt x="3886" y="40297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880224" y="4016883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886" y="402971"/>
                </a:moveTo>
                <a:lnTo>
                  <a:pt x="694067" y="0"/>
                </a:lnTo>
                <a:lnTo>
                  <a:pt x="1394599" y="404368"/>
                </a:lnTo>
                <a:lnTo>
                  <a:pt x="1390789" y="1203706"/>
                </a:lnTo>
                <a:lnTo>
                  <a:pt x="700544" y="1606651"/>
                </a:lnTo>
                <a:lnTo>
                  <a:pt x="0" y="1202182"/>
                </a:lnTo>
                <a:lnTo>
                  <a:pt x="3886" y="40297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617599" y="5302758"/>
            <a:ext cx="1390650" cy="1555750"/>
          </a:xfrm>
          <a:custGeom>
            <a:avLst/>
            <a:gdLst/>
            <a:ahLst/>
            <a:cxnLst/>
            <a:rect l="l" t="t" r="r" b="b"/>
            <a:pathLst>
              <a:path w="1390650" h="1555750">
                <a:moveTo>
                  <a:pt x="0" y="402958"/>
                </a:moveTo>
                <a:lnTo>
                  <a:pt x="690118" y="0"/>
                </a:lnTo>
                <a:lnTo>
                  <a:pt x="1390650" y="404406"/>
                </a:lnTo>
                <a:lnTo>
                  <a:pt x="1386839" y="1203667"/>
                </a:lnTo>
                <a:lnTo>
                  <a:pt x="784663" y="155524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613661" y="5705716"/>
            <a:ext cx="611505" cy="1152525"/>
          </a:xfrm>
          <a:custGeom>
            <a:avLst/>
            <a:gdLst/>
            <a:ahLst/>
            <a:cxnLst/>
            <a:rect l="l" t="t" r="r" b="b"/>
            <a:pathLst>
              <a:path w="611505" h="1152525">
                <a:moveTo>
                  <a:pt x="611471" y="1152282"/>
                </a:moveTo>
                <a:lnTo>
                  <a:pt x="0" y="799261"/>
                </a:lnTo>
                <a:lnTo>
                  <a:pt x="393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632711" y="2750057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055" y="0"/>
                </a:moveTo>
                <a:lnTo>
                  <a:pt x="3937" y="402970"/>
                </a:lnTo>
                <a:lnTo>
                  <a:pt x="0" y="1202181"/>
                </a:lnTo>
                <a:lnTo>
                  <a:pt x="700532" y="1606677"/>
                </a:lnTo>
                <a:lnTo>
                  <a:pt x="1390777" y="1203705"/>
                </a:lnTo>
                <a:lnTo>
                  <a:pt x="1394587" y="404367"/>
                </a:lnTo>
                <a:lnTo>
                  <a:pt x="6940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632711" y="2750057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0"/>
                </a:moveTo>
                <a:lnTo>
                  <a:pt x="694055" y="0"/>
                </a:lnTo>
                <a:lnTo>
                  <a:pt x="1394587" y="404367"/>
                </a:lnTo>
                <a:lnTo>
                  <a:pt x="1390777" y="1203705"/>
                </a:lnTo>
                <a:lnTo>
                  <a:pt x="700532" y="1606677"/>
                </a:lnTo>
                <a:lnTo>
                  <a:pt x="0" y="1202181"/>
                </a:lnTo>
                <a:lnTo>
                  <a:pt x="3937" y="40297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899274" y="1454658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886" y="402970"/>
                </a:moveTo>
                <a:lnTo>
                  <a:pt x="694067" y="0"/>
                </a:lnTo>
                <a:lnTo>
                  <a:pt x="1394599" y="404367"/>
                </a:lnTo>
                <a:lnTo>
                  <a:pt x="1390789" y="1203705"/>
                </a:lnTo>
                <a:lnTo>
                  <a:pt x="700544" y="1606677"/>
                </a:lnTo>
                <a:lnTo>
                  <a:pt x="0" y="1202181"/>
                </a:lnTo>
                <a:lnTo>
                  <a:pt x="3886" y="40297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909561" y="4035933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055" y="0"/>
                </a:moveTo>
                <a:lnTo>
                  <a:pt x="3937" y="402971"/>
                </a:lnTo>
                <a:lnTo>
                  <a:pt x="0" y="1202182"/>
                </a:lnTo>
                <a:lnTo>
                  <a:pt x="700532" y="1606651"/>
                </a:lnTo>
                <a:lnTo>
                  <a:pt x="1390777" y="1203706"/>
                </a:lnTo>
                <a:lnTo>
                  <a:pt x="1394587" y="404368"/>
                </a:lnTo>
                <a:lnTo>
                  <a:pt x="6940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909561" y="4035933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1"/>
                </a:moveTo>
                <a:lnTo>
                  <a:pt x="694055" y="0"/>
                </a:lnTo>
                <a:lnTo>
                  <a:pt x="1394587" y="404368"/>
                </a:lnTo>
                <a:lnTo>
                  <a:pt x="1390777" y="1203706"/>
                </a:lnTo>
                <a:lnTo>
                  <a:pt x="700532" y="1606651"/>
                </a:lnTo>
                <a:lnTo>
                  <a:pt x="0" y="1202182"/>
                </a:lnTo>
                <a:lnTo>
                  <a:pt x="3937" y="402971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656448" y="5312283"/>
            <a:ext cx="1390650" cy="1546225"/>
          </a:xfrm>
          <a:custGeom>
            <a:avLst/>
            <a:gdLst/>
            <a:ahLst/>
            <a:cxnLst/>
            <a:rect l="l" t="t" r="r" b="b"/>
            <a:pathLst>
              <a:path w="1390650" h="1546225">
                <a:moveTo>
                  <a:pt x="0" y="402958"/>
                </a:moveTo>
                <a:lnTo>
                  <a:pt x="690118" y="0"/>
                </a:lnTo>
                <a:lnTo>
                  <a:pt x="1390650" y="404406"/>
                </a:lnTo>
                <a:lnTo>
                  <a:pt x="1386840" y="1203667"/>
                </a:lnTo>
                <a:lnTo>
                  <a:pt x="800977" y="154571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7652511" y="5715241"/>
            <a:ext cx="594995" cy="1143000"/>
          </a:xfrm>
          <a:custGeom>
            <a:avLst/>
            <a:gdLst/>
            <a:ahLst/>
            <a:cxnLst/>
            <a:rect l="l" t="t" r="r" b="b"/>
            <a:pathLst>
              <a:path w="594995" h="1143000">
                <a:moveTo>
                  <a:pt x="594972" y="1142757"/>
                </a:moveTo>
                <a:lnTo>
                  <a:pt x="0" y="799261"/>
                </a:lnTo>
                <a:lnTo>
                  <a:pt x="393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7652511" y="2759582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055" y="0"/>
                </a:moveTo>
                <a:lnTo>
                  <a:pt x="3937" y="402970"/>
                </a:lnTo>
                <a:lnTo>
                  <a:pt x="0" y="1202181"/>
                </a:lnTo>
                <a:lnTo>
                  <a:pt x="700532" y="1606677"/>
                </a:lnTo>
                <a:lnTo>
                  <a:pt x="1390777" y="1203705"/>
                </a:lnTo>
                <a:lnTo>
                  <a:pt x="1394587" y="404367"/>
                </a:lnTo>
                <a:lnTo>
                  <a:pt x="6940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7652511" y="2759582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0"/>
                </a:moveTo>
                <a:lnTo>
                  <a:pt x="694055" y="0"/>
                </a:lnTo>
                <a:lnTo>
                  <a:pt x="1394587" y="404367"/>
                </a:lnTo>
                <a:lnTo>
                  <a:pt x="1390777" y="1203705"/>
                </a:lnTo>
                <a:lnTo>
                  <a:pt x="700532" y="1606677"/>
                </a:lnTo>
                <a:lnTo>
                  <a:pt x="0" y="1202181"/>
                </a:lnTo>
                <a:lnTo>
                  <a:pt x="3937" y="40297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8385936" y="4035933"/>
            <a:ext cx="758190" cy="1607185"/>
          </a:xfrm>
          <a:custGeom>
            <a:avLst/>
            <a:gdLst/>
            <a:ahLst/>
            <a:cxnLst/>
            <a:rect l="l" t="t" r="r" b="b"/>
            <a:pathLst>
              <a:path w="758190" h="1607185">
                <a:moveTo>
                  <a:pt x="694055" y="0"/>
                </a:moveTo>
                <a:lnTo>
                  <a:pt x="3937" y="402971"/>
                </a:lnTo>
                <a:lnTo>
                  <a:pt x="0" y="1202182"/>
                </a:lnTo>
                <a:lnTo>
                  <a:pt x="700532" y="1606651"/>
                </a:lnTo>
                <a:lnTo>
                  <a:pt x="758063" y="1575521"/>
                </a:lnTo>
                <a:lnTo>
                  <a:pt x="758063" y="41387"/>
                </a:lnTo>
                <a:lnTo>
                  <a:pt x="6940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8389873" y="4035933"/>
            <a:ext cx="754380" cy="403225"/>
          </a:xfrm>
          <a:custGeom>
            <a:avLst/>
            <a:gdLst/>
            <a:ahLst/>
            <a:cxnLst/>
            <a:rect l="l" t="t" r="r" b="b"/>
            <a:pathLst>
              <a:path w="754379" h="403225">
                <a:moveTo>
                  <a:pt x="0" y="402971"/>
                </a:moveTo>
                <a:lnTo>
                  <a:pt x="690118" y="0"/>
                </a:lnTo>
                <a:lnTo>
                  <a:pt x="754126" y="41387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8385936" y="4438903"/>
            <a:ext cx="758190" cy="1203960"/>
          </a:xfrm>
          <a:custGeom>
            <a:avLst/>
            <a:gdLst/>
            <a:ahLst/>
            <a:cxnLst/>
            <a:rect l="l" t="t" r="r" b="b"/>
            <a:pathLst>
              <a:path w="758190" h="1203960">
                <a:moveTo>
                  <a:pt x="758063" y="1172550"/>
                </a:moveTo>
                <a:lnTo>
                  <a:pt x="700532" y="1203680"/>
                </a:lnTo>
                <a:lnTo>
                  <a:pt x="0" y="799211"/>
                </a:lnTo>
                <a:lnTo>
                  <a:pt x="393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8389873" y="1492758"/>
            <a:ext cx="754380" cy="403225"/>
          </a:xfrm>
          <a:custGeom>
            <a:avLst/>
            <a:gdLst/>
            <a:ahLst/>
            <a:cxnLst/>
            <a:rect l="l" t="t" r="r" b="b"/>
            <a:pathLst>
              <a:path w="754379" h="403225">
                <a:moveTo>
                  <a:pt x="0" y="402970"/>
                </a:moveTo>
                <a:lnTo>
                  <a:pt x="690118" y="0"/>
                </a:lnTo>
                <a:lnTo>
                  <a:pt x="754126" y="3631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8385936" y="1895729"/>
            <a:ext cx="758190" cy="1203960"/>
          </a:xfrm>
          <a:custGeom>
            <a:avLst/>
            <a:gdLst/>
            <a:ahLst/>
            <a:cxnLst/>
            <a:rect l="l" t="t" r="r" b="b"/>
            <a:pathLst>
              <a:path w="758190" h="1203960">
                <a:moveTo>
                  <a:pt x="758063" y="1169824"/>
                </a:moveTo>
                <a:lnTo>
                  <a:pt x="700532" y="1203706"/>
                </a:lnTo>
                <a:lnTo>
                  <a:pt x="0" y="799211"/>
                </a:lnTo>
                <a:lnTo>
                  <a:pt x="3937" y="0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4550410" y="0"/>
            <a:ext cx="3679190" cy="6250940"/>
          </a:xfrm>
          <a:custGeom>
            <a:avLst/>
            <a:gdLst/>
            <a:ahLst/>
            <a:cxnLst/>
            <a:rect l="l" t="t" r="r" b="b"/>
            <a:pathLst>
              <a:path w="3679190" h="6250940">
                <a:moveTo>
                  <a:pt x="0" y="6250330"/>
                </a:moveTo>
                <a:lnTo>
                  <a:pt x="3679062" y="6250330"/>
                </a:lnTo>
                <a:lnTo>
                  <a:pt x="3679062" y="0"/>
                </a:lnTo>
                <a:lnTo>
                  <a:pt x="0" y="0"/>
                </a:lnTo>
                <a:lnTo>
                  <a:pt x="0" y="6250330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4561204" y="0"/>
            <a:ext cx="3679190" cy="6250940"/>
          </a:xfrm>
          <a:custGeom>
            <a:avLst/>
            <a:gdLst/>
            <a:ahLst/>
            <a:cxnLst/>
            <a:rect l="l" t="t" r="r" b="b"/>
            <a:pathLst>
              <a:path w="3679190" h="6250940">
                <a:moveTo>
                  <a:pt x="0" y="6250330"/>
                </a:moveTo>
                <a:lnTo>
                  <a:pt x="3679062" y="6250330"/>
                </a:lnTo>
                <a:lnTo>
                  <a:pt x="3679062" y="0"/>
                </a:lnTo>
              </a:path>
            </a:pathLst>
          </a:custGeom>
          <a:ln w="15875">
            <a:solidFill>
              <a:srgbClr val="74A4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4561204" y="0"/>
            <a:ext cx="0" cy="6250940"/>
          </a:xfrm>
          <a:custGeom>
            <a:avLst/>
            <a:gdLst/>
            <a:ahLst/>
            <a:cxnLst/>
            <a:rect l="l" t="t" r="r" b="b"/>
            <a:pathLst>
              <a:path h="6250940">
                <a:moveTo>
                  <a:pt x="0" y="0"/>
                </a:moveTo>
                <a:lnTo>
                  <a:pt x="0" y="6250330"/>
                </a:lnTo>
              </a:path>
            </a:pathLst>
          </a:custGeom>
          <a:ln w="15875">
            <a:solidFill>
              <a:srgbClr val="74A4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4649089" y="0"/>
            <a:ext cx="3505200" cy="602615"/>
          </a:xfrm>
          <a:custGeom>
            <a:avLst/>
            <a:gdLst/>
            <a:ahLst/>
            <a:cxnLst/>
            <a:rect l="l" t="t" r="r" b="b"/>
            <a:pathLst>
              <a:path w="3505200" h="602615">
                <a:moveTo>
                  <a:pt x="0" y="602488"/>
                </a:moveTo>
                <a:lnTo>
                  <a:pt x="3505199" y="602488"/>
                </a:lnTo>
                <a:lnTo>
                  <a:pt x="3505199" y="0"/>
                </a:lnTo>
                <a:lnTo>
                  <a:pt x="0" y="0"/>
                </a:lnTo>
                <a:lnTo>
                  <a:pt x="0" y="602488"/>
                </a:lnTo>
                <a:close/>
              </a:path>
            </a:pathLst>
          </a:custGeom>
          <a:solidFill>
            <a:srgbClr val="70685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905573" y="601878"/>
            <a:ext cx="3562350" cy="5648960"/>
          </a:xfrm>
          <a:custGeom>
            <a:avLst/>
            <a:gdLst/>
            <a:ahLst/>
            <a:cxnLst/>
            <a:rect l="l" t="t" r="r" b="b"/>
            <a:pathLst>
              <a:path w="3562350" h="5648960">
                <a:moveTo>
                  <a:pt x="0" y="5648452"/>
                </a:moveTo>
                <a:lnTo>
                  <a:pt x="3562223" y="5648452"/>
                </a:lnTo>
                <a:lnTo>
                  <a:pt x="3562223" y="0"/>
                </a:lnTo>
                <a:lnTo>
                  <a:pt x="0" y="0"/>
                </a:lnTo>
                <a:lnTo>
                  <a:pt x="0" y="564845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905573" y="601878"/>
            <a:ext cx="3562350" cy="5648960"/>
          </a:xfrm>
          <a:custGeom>
            <a:avLst/>
            <a:gdLst/>
            <a:ahLst/>
            <a:cxnLst/>
            <a:rect l="l" t="t" r="r" b="b"/>
            <a:pathLst>
              <a:path w="3562350" h="5648960">
                <a:moveTo>
                  <a:pt x="0" y="5648452"/>
                </a:moveTo>
                <a:lnTo>
                  <a:pt x="3562223" y="5648452"/>
                </a:lnTo>
                <a:lnTo>
                  <a:pt x="3562223" y="0"/>
                </a:lnTo>
                <a:lnTo>
                  <a:pt x="0" y="0"/>
                </a:lnTo>
                <a:lnTo>
                  <a:pt x="0" y="5648452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4650866" y="6088288"/>
            <a:ext cx="3505200" cy="81915"/>
          </a:xfrm>
          <a:custGeom>
            <a:avLst/>
            <a:gdLst/>
            <a:ahLst/>
            <a:cxnLst/>
            <a:rect l="l" t="t" r="r" b="b"/>
            <a:pathLst>
              <a:path w="3505200" h="81914">
                <a:moveTo>
                  <a:pt x="0" y="81739"/>
                </a:moveTo>
                <a:lnTo>
                  <a:pt x="3505200" y="81739"/>
                </a:lnTo>
                <a:lnTo>
                  <a:pt x="3505200" y="0"/>
                </a:lnTo>
                <a:lnTo>
                  <a:pt x="0" y="0"/>
                </a:lnTo>
                <a:lnTo>
                  <a:pt x="0" y="81739"/>
                </a:lnTo>
                <a:close/>
              </a:path>
            </a:pathLst>
          </a:custGeom>
          <a:solidFill>
            <a:srgbClr val="93C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 txBox="1"/>
          <p:nvPr/>
        </p:nvSpPr>
        <p:spPr>
          <a:xfrm>
            <a:off x="1293367" y="146371"/>
            <a:ext cx="5915025" cy="26123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46779" marR="5080">
              <a:lnSpc>
                <a:spcPct val="100000"/>
              </a:lnSpc>
            </a:pP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A</a:t>
            </a:r>
            <a:r>
              <a:rPr sz="1200" spc="10" dirty="0">
                <a:solidFill>
                  <a:srgbClr val="FDFDFD"/>
                </a:solidFill>
                <a:latin typeface="Century Gothic"/>
                <a:cs typeface="Century Gothic"/>
              </a:rPr>
              <a:t>l</a:t>
            </a:r>
            <a:r>
              <a:rPr sz="1200" spc="-30" dirty="0">
                <a:solidFill>
                  <a:srgbClr val="FDFDFD"/>
                </a:solidFill>
                <a:latin typeface="Century Gothic"/>
                <a:cs typeface="Century Gothic"/>
              </a:rPr>
              <a:t>t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ern</a:t>
            </a:r>
            <a:r>
              <a:rPr sz="1200" spc="-15" dirty="0">
                <a:solidFill>
                  <a:srgbClr val="FDFDFD"/>
                </a:solidFill>
                <a:latin typeface="Century Gothic"/>
                <a:cs typeface="Century Gothic"/>
              </a:rPr>
              <a:t>a</a:t>
            </a:r>
            <a:r>
              <a:rPr sz="1200" spc="-30" dirty="0">
                <a:solidFill>
                  <a:srgbClr val="FDFDFD"/>
                </a:solidFill>
                <a:latin typeface="Century Gothic"/>
                <a:cs typeface="Century Gothic"/>
              </a:rPr>
              <a:t>t</a:t>
            </a:r>
            <a:r>
              <a:rPr sz="1200" spc="-5" dirty="0">
                <a:solidFill>
                  <a:srgbClr val="FDFDFD"/>
                </a:solidFill>
                <a:latin typeface="Century Gothic"/>
                <a:cs typeface="Century Gothic"/>
              </a:rPr>
              <a:t>iv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e</a:t>
            </a:r>
            <a:r>
              <a:rPr sz="1200" spc="35" dirty="0">
                <a:solidFill>
                  <a:srgbClr val="FDFDFD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FDFDFD"/>
                </a:solidFill>
                <a:latin typeface="Century Gothic"/>
                <a:cs typeface="Century Gothic"/>
              </a:rPr>
              <a:t>E</a:t>
            </a:r>
            <a:r>
              <a:rPr sz="1200" spc="20" dirty="0">
                <a:solidFill>
                  <a:srgbClr val="FDFDFD"/>
                </a:solidFill>
                <a:latin typeface="Century Gothic"/>
                <a:cs typeface="Century Gothic"/>
              </a:rPr>
              <a:t>l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e</a:t>
            </a:r>
            <a:r>
              <a:rPr sz="1200" spc="-20" dirty="0">
                <a:solidFill>
                  <a:srgbClr val="FDFDFD"/>
                </a:solidFill>
                <a:latin typeface="Century Gothic"/>
                <a:cs typeface="Century Gothic"/>
              </a:rPr>
              <a:t>c</a:t>
            </a:r>
            <a:r>
              <a:rPr sz="1200" spc="-30" dirty="0">
                <a:solidFill>
                  <a:srgbClr val="FDFDFD"/>
                </a:solidFill>
                <a:latin typeface="Century Gothic"/>
                <a:cs typeface="Century Gothic"/>
              </a:rPr>
              <a:t>t</a:t>
            </a:r>
            <a:r>
              <a:rPr sz="1200" spc="-5" dirty="0">
                <a:solidFill>
                  <a:srgbClr val="FDFDFD"/>
                </a:solidFill>
                <a:latin typeface="Century Gothic"/>
                <a:cs typeface="Century Gothic"/>
              </a:rPr>
              <a:t>ric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 </a:t>
            </a:r>
            <a:r>
              <a:rPr sz="1200" spc="-5" dirty="0">
                <a:solidFill>
                  <a:srgbClr val="FDFDFD"/>
                </a:solidFill>
                <a:latin typeface="Century Gothic"/>
                <a:cs typeface="Century Gothic"/>
              </a:rPr>
              <a:t>D</a:t>
            </a:r>
            <a:r>
              <a:rPr sz="1200" dirty="0">
                <a:solidFill>
                  <a:srgbClr val="FDFDFD"/>
                </a:solidFill>
                <a:latin typeface="Century Gothic"/>
                <a:cs typeface="Century Gothic"/>
              </a:rPr>
              <a:t>ri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ve</a:t>
            </a:r>
            <a:r>
              <a:rPr sz="1200" dirty="0">
                <a:solidFill>
                  <a:srgbClr val="FDFDFD"/>
                </a:solidFill>
                <a:latin typeface="Century Gothic"/>
                <a:cs typeface="Century Gothic"/>
              </a:rPr>
              <a:t> </a:t>
            </a:r>
            <a:r>
              <a:rPr sz="1200" spc="-15" dirty="0">
                <a:solidFill>
                  <a:srgbClr val="FDFDFD"/>
                </a:solidFill>
                <a:latin typeface="Century Gothic"/>
                <a:cs typeface="Century Gothic"/>
              </a:rPr>
              <a:t>V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ehic</a:t>
            </a:r>
            <a:r>
              <a:rPr sz="1200" spc="20" dirty="0">
                <a:solidFill>
                  <a:srgbClr val="FDFDFD"/>
                </a:solidFill>
                <a:latin typeface="Century Gothic"/>
                <a:cs typeface="Century Gothic"/>
              </a:rPr>
              <a:t>l</a:t>
            </a:r>
            <a:r>
              <a:rPr sz="1200" dirty="0">
                <a:solidFill>
                  <a:srgbClr val="FDFDFD"/>
                </a:solidFill>
                <a:latin typeface="Century Gothic"/>
                <a:cs typeface="Century Gothic"/>
              </a:rPr>
              <a:t>es 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f</a:t>
            </a:r>
            <a:r>
              <a:rPr sz="1200" spc="-20" dirty="0">
                <a:solidFill>
                  <a:srgbClr val="FDFDFD"/>
                </a:solidFill>
                <a:latin typeface="Century Gothic"/>
                <a:cs typeface="Century Gothic"/>
              </a:rPr>
              <a:t>o</a:t>
            </a:r>
            <a:r>
              <a:rPr sz="1200" spc="-5" dirty="0">
                <a:solidFill>
                  <a:srgbClr val="FDFDFD"/>
                </a:solidFill>
                <a:latin typeface="Century Gothic"/>
                <a:cs typeface="Century Gothic"/>
              </a:rPr>
              <a:t>r</a:t>
            </a:r>
            <a:r>
              <a:rPr sz="1200" spc="10" dirty="0">
                <a:solidFill>
                  <a:srgbClr val="FDFDFD"/>
                </a:solidFill>
                <a:latin typeface="Century Gothic"/>
                <a:cs typeface="Century Gothic"/>
              </a:rPr>
              <a:t> </a:t>
            </a:r>
            <a:r>
              <a:rPr sz="1200" spc="-30" dirty="0">
                <a:solidFill>
                  <a:srgbClr val="FDFDFD"/>
                </a:solidFill>
                <a:latin typeface="Century Gothic"/>
                <a:cs typeface="Century Gothic"/>
              </a:rPr>
              <a:t>t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he</a:t>
            </a:r>
            <a:r>
              <a:rPr sz="1200" spc="35" dirty="0">
                <a:solidFill>
                  <a:srgbClr val="FDFDFD"/>
                </a:solidFill>
                <a:latin typeface="Century Gothic"/>
                <a:cs typeface="Century Gothic"/>
              </a:rPr>
              <a:t> </a:t>
            </a:r>
            <a:r>
              <a:rPr sz="1200" spc="-20" dirty="0">
                <a:solidFill>
                  <a:srgbClr val="FDFDFD"/>
                </a:solidFill>
                <a:latin typeface="Century Gothic"/>
                <a:cs typeface="Century Gothic"/>
              </a:rPr>
              <a:t>F</a:t>
            </a:r>
            <a:r>
              <a:rPr sz="1200" spc="-5" dirty="0">
                <a:solidFill>
                  <a:srgbClr val="FDFDFD"/>
                </a:solidFill>
                <a:latin typeface="Century Gothic"/>
                <a:cs typeface="Century Gothic"/>
              </a:rPr>
              <a:t>irs</a:t>
            </a:r>
            <a:r>
              <a:rPr sz="1200" dirty="0">
                <a:solidFill>
                  <a:srgbClr val="FDFDFD"/>
                </a:solidFill>
                <a:latin typeface="Century Gothic"/>
                <a:cs typeface="Century Gothic"/>
              </a:rPr>
              <a:t>t</a:t>
            </a:r>
            <a:r>
              <a:rPr sz="1200" spc="15" dirty="0">
                <a:solidFill>
                  <a:srgbClr val="FDFDFD"/>
                </a:solidFill>
                <a:latin typeface="Century Gothic"/>
                <a:cs typeface="Century Gothic"/>
              </a:rPr>
              <a:t> 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R</a:t>
            </a:r>
            <a:r>
              <a:rPr sz="1200" dirty="0">
                <a:solidFill>
                  <a:srgbClr val="FDFDFD"/>
                </a:solidFill>
                <a:latin typeface="Century Gothic"/>
                <a:cs typeface="Century Gothic"/>
              </a:rPr>
              <a:t>esp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onder</a:t>
            </a:r>
            <a:endParaRPr sz="12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4"/>
              </a:spcBef>
            </a:pPr>
            <a:endParaRPr sz="1500">
              <a:latin typeface="Times New Roman"/>
              <a:cs typeface="Times New Roman"/>
            </a:endParaRPr>
          </a:p>
          <a:p>
            <a:pPr marL="286385" marR="3147695" indent="-274320">
              <a:lnSpc>
                <a:spcPct val="80000"/>
              </a:lnSpc>
              <a:tabLst>
                <a:tab pos="1502410" algn="l"/>
              </a:tabLst>
            </a:pPr>
            <a:r>
              <a:rPr sz="1450" spc="-15" dirty="0">
                <a:solidFill>
                  <a:srgbClr val="93C500"/>
                </a:solidFill>
                <a:latin typeface="Wingdings 2"/>
                <a:cs typeface="Wingdings 2"/>
              </a:rPr>
              <a:t></a:t>
            </a:r>
            <a:r>
              <a:rPr sz="1450" spc="-15" dirty="0">
                <a:solidFill>
                  <a:srgbClr val="93C500"/>
                </a:solidFill>
                <a:latin typeface="Times New Roman"/>
                <a:cs typeface="Times New Roman"/>
              </a:rPr>
              <a:t> </a:t>
            </a:r>
            <a:r>
              <a:rPr sz="1450" spc="150" dirty="0">
                <a:solidFill>
                  <a:srgbClr val="93C500"/>
                </a:solidFill>
                <a:latin typeface="Times New Roman"/>
                <a:cs typeface="Times New Roman"/>
              </a:rPr>
              <a:t> </a:t>
            </a:r>
            <a:r>
              <a:rPr sz="1900" spc="-15" dirty="0">
                <a:solidFill>
                  <a:srgbClr val="3D3C2C"/>
                </a:solidFill>
                <a:latin typeface="Century Gothic"/>
                <a:cs typeface="Century Gothic"/>
              </a:rPr>
              <a:t>HE</a:t>
            </a:r>
            <a:r>
              <a:rPr sz="1900" spc="-25" dirty="0">
                <a:solidFill>
                  <a:srgbClr val="3D3C2C"/>
                </a:solidFill>
                <a:latin typeface="Century Gothic"/>
                <a:cs typeface="Century Gothic"/>
              </a:rPr>
              <a:t>V</a:t>
            </a:r>
            <a:r>
              <a:rPr sz="1900" spc="-10" dirty="0">
                <a:solidFill>
                  <a:srgbClr val="3D3C2C"/>
                </a:solidFill>
                <a:latin typeface="Century Gothic"/>
                <a:cs typeface="Century Gothic"/>
              </a:rPr>
              <a:t>’s</a:t>
            </a:r>
            <a:r>
              <a:rPr sz="1900" spc="1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900" spc="-15" dirty="0">
                <a:solidFill>
                  <a:srgbClr val="3D3C2C"/>
                </a:solidFill>
                <a:latin typeface="Century Gothic"/>
                <a:cs typeface="Century Gothic"/>
              </a:rPr>
              <a:t>are</a:t>
            </a:r>
            <a:r>
              <a:rPr sz="1900" dirty="0">
                <a:solidFill>
                  <a:srgbClr val="3D3C2C"/>
                </a:solidFill>
                <a:latin typeface="Century Gothic"/>
                <a:cs typeface="Century Gothic"/>
              </a:rPr>
              <a:t> v</a:t>
            </a:r>
            <a:r>
              <a:rPr sz="1900" spc="-15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1900" spc="-5" dirty="0">
                <a:solidFill>
                  <a:srgbClr val="3D3C2C"/>
                </a:solidFill>
                <a:latin typeface="Century Gothic"/>
                <a:cs typeface="Century Gothic"/>
              </a:rPr>
              <a:t>r</a:t>
            </a:r>
            <a:r>
              <a:rPr sz="1900" spc="-15" dirty="0">
                <a:solidFill>
                  <a:srgbClr val="3D3C2C"/>
                </a:solidFill>
                <a:latin typeface="Century Gothic"/>
                <a:cs typeface="Century Gothic"/>
              </a:rPr>
              <a:t>y</a:t>
            </a:r>
            <a:r>
              <a:rPr sz="1900" spc="-1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900" spc="-20" dirty="0">
                <a:solidFill>
                  <a:srgbClr val="3D3C2C"/>
                </a:solidFill>
                <a:latin typeface="Century Gothic"/>
                <a:cs typeface="Century Gothic"/>
              </a:rPr>
              <a:t>popu</a:t>
            </a:r>
            <a:r>
              <a:rPr sz="1900" spc="-15" dirty="0">
                <a:solidFill>
                  <a:srgbClr val="3D3C2C"/>
                </a:solidFill>
                <a:latin typeface="Century Gothic"/>
                <a:cs typeface="Century Gothic"/>
              </a:rPr>
              <a:t>l</a:t>
            </a:r>
            <a:r>
              <a:rPr sz="1900" spc="-20" dirty="0">
                <a:solidFill>
                  <a:srgbClr val="3D3C2C"/>
                </a:solidFill>
                <a:latin typeface="Century Gothic"/>
                <a:cs typeface="Century Gothic"/>
              </a:rPr>
              <a:t>a</a:t>
            </a:r>
            <a:r>
              <a:rPr sz="1900" spc="-10" dirty="0">
                <a:solidFill>
                  <a:srgbClr val="3D3C2C"/>
                </a:solidFill>
                <a:latin typeface="Century Gothic"/>
                <a:cs typeface="Century Gothic"/>
              </a:rPr>
              <a:t>r</a:t>
            </a:r>
            <a:r>
              <a:rPr sz="1900" spc="2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900" spc="-20" dirty="0">
                <a:solidFill>
                  <a:srgbClr val="3D3C2C"/>
                </a:solidFill>
                <a:latin typeface="Century Gothic"/>
                <a:cs typeface="Century Gothic"/>
              </a:rPr>
              <a:t>and</a:t>
            </a:r>
            <a:r>
              <a:rPr sz="1900" spc="-15" dirty="0">
                <a:solidFill>
                  <a:srgbClr val="3D3C2C"/>
                </a:solidFill>
                <a:latin typeface="Century Gothic"/>
                <a:cs typeface="Century Gothic"/>
              </a:rPr>
              <a:t> c</a:t>
            </a:r>
            <a:r>
              <a:rPr sz="1900" spc="-25" dirty="0">
                <a:solidFill>
                  <a:srgbClr val="3D3C2C"/>
                </a:solidFill>
                <a:latin typeface="Century Gothic"/>
                <a:cs typeface="Century Gothic"/>
              </a:rPr>
              <a:t>o</a:t>
            </a:r>
            <a:r>
              <a:rPr sz="1900" spc="-20" dirty="0">
                <a:solidFill>
                  <a:srgbClr val="3D3C2C"/>
                </a:solidFill>
                <a:latin typeface="Century Gothic"/>
                <a:cs typeface="Century Gothic"/>
              </a:rPr>
              <a:t>mm</a:t>
            </a:r>
            <a:r>
              <a:rPr sz="1900" spc="-30" dirty="0">
                <a:solidFill>
                  <a:srgbClr val="3D3C2C"/>
                </a:solidFill>
                <a:latin typeface="Century Gothic"/>
                <a:cs typeface="Century Gothic"/>
              </a:rPr>
              <a:t>o</a:t>
            </a:r>
            <a:r>
              <a:rPr sz="1900" spc="-10" dirty="0">
                <a:solidFill>
                  <a:srgbClr val="3D3C2C"/>
                </a:solidFill>
                <a:latin typeface="Century Gothic"/>
                <a:cs typeface="Century Gothic"/>
              </a:rPr>
              <a:t>nly</a:t>
            </a:r>
            <a:r>
              <a:rPr sz="1900" spc="5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900" spc="-10" dirty="0">
                <a:solidFill>
                  <a:srgbClr val="3D3C2C"/>
                </a:solidFill>
                <a:latin typeface="Century Gothic"/>
                <a:cs typeface="Century Gothic"/>
              </a:rPr>
              <a:t>fou</a:t>
            </a:r>
            <a:r>
              <a:rPr sz="1900" spc="-20" dirty="0">
                <a:solidFill>
                  <a:srgbClr val="3D3C2C"/>
                </a:solidFill>
                <a:latin typeface="Century Gothic"/>
                <a:cs typeface="Century Gothic"/>
              </a:rPr>
              <a:t>n</a:t>
            </a:r>
            <a:r>
              <a:rPr sz="1900" spc="-15" dirty="0">
                <a:solidFill>
                  <a:srgbClr val="3D3C2C"/>
                </a:solidFill>
                <a:latin typeface="Century Gothic"/>
                <a:cs typeface="Century Gothic"/>
              </a:rPr>
              <a:t>d</a:t>
            </a:r>
            <a:r>
              <a:rPr sz="1900" spc="2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900" spc="-25" dirty="0">
                <a:solidFill>
                  <a:srgbClr val="3D3C2C"/>
                </a:solidFill>
                <a:latin typeface="Century Gothic"/>
                <a:cs typeface="Century Gothic"/>
              </a:rPr>
              <a:t>o</a:t>
            </a:r>
            <a:r>
              <a:rPr sz="1900" spc="-15" dirty="0">
                <a:solidFill>
                  <a:srgbClr val="3D3C2C"/>
                </a:solidFill>
                <a:latin typeface="Century Gothic"/>
                <a:cs typeface="Century Gothic"/>
              </a:rPr>
              <a:t>n</a:t>
            </a:r>
            <a:r>
              <a:rPr sz="1900" spc="-10" dirty="0">
                <a:solidFill>
                  <a:srgbClr val="3D3C2C"/>
                </a:solidFill>
                <a:latin typeface="Century Gothic"/>
                <a:cs typeface="Century Gothic"/>
              </a:rPr>
              <a:t> the</a:t>
            </a:r>
            <a:r>
              <a:rPr sz="1900" spc="1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900" spc="-15" dirty="0">
                <a:solidFill>
                  <a:srgbClr val="3D3C2C"/>
                </a:solidFill>
                <a:latin typeface="Century Gothic"/>
                <a:cs typeface="Century Gothic"/>
              </a:rPr>
              <a:t>roa</a:t>
            </a:r>
            <a:r>
              <a:rPr sz="1900" spc="-25" dirty="0">
                <a:solidFill>
                  <a:srgbClr val="3D3C2C"/>
                </a:solidFill>
                <a:latin typeface="Century Gothic"/>
                <a:cs typeface="Century Gothic"/>
              </a:rPr>
              <a:t>d</a:t>
            </a:r>
            <a:r>
              <a:rPr sz="1900" spc="-10" dirty="0">
                <a:solidFill>
                  <a:srgbClr val="3D3C2C"/>
                </a:solidFill>
                <a:latin typeface="Century Gothic"/>
                <a:cs typeface="Century Gothic"/>
              </a:rPr>
              <a:t>.</a:t>
            </a:r>
            <a:r>
              <a:rPr sz="1900" dirty="0">
                <a:solidFill>
                  <a:srgbClr val="3D3C2C"/>
                </a:solidFill>
                <a:latin typeface="Century Gothic"/>
                <a:cs typeface="Century Gothic"/>
              </a:rPr>
              <a:t>	</a:t>
            </a:r>
            <a:r>
              <a:rPr sz="1900" spc="-25" dirty="0">
                <a:solidFill>
                  <a:srgbClr val="3D3C2C"/>
                </a:solidFill>
                <a:latin typeface="Century Gothic"/>
                <a:cs typeface="Century Gothic"/>
              </a:rPr>
              <a:t>Th</a:t>
            </a:r>
            <a:r>
              <a:rPr sz="1900" spc="-15" dirty="0">
                <a:solidFill>
                  <a:srgbClr val="3D3C2C"/>
                </a:solidFill>
                <a:latin typeface="Century Gothic"/>
                <a:cs typeface="Century Gothic"/>
              </a:rPr>
              <a:t>ey</a:t>
            </a:r>
            <a:r>
              <a:rPr sz="1900" spc="-10" dirty="0">
                <a:solidFill>
                  <a:srgbClr val="3D3C2C"/>
                </a:solidFill>
                <a:latin typeface="Century Gothic"/>
                <a:cs typeface="Century Gothic"/>
              </a:rPr>
              <a:t> c</a:t>
            </a:r>
            <a:r>
              <a:rPr sz="1900" spc="-25" dirty="0">
                <a:solidFill>
                  <a:srgbClr val="3D3C2C"/>
                </a:solidFill>
                <a:latin typeface="Century Gothic"/>
                <a:cs typeface="Century Gothic"/>
              </a:rPr>
              <a:t>o</a:t>
            </a:r>
            <a:r>
              <a:rPr sz="1900" spc="-20" dirty="0">
                <a:solidFill>
                  <a:srgbClr val="3D3C2C"/>
                </a:solidFill>
                <a:latin typeface="Century Gothic"/>
                <a:cs typeface="Century Gothic"/>
              </a:rPr>
              <a:t>mb</a:t>
            </a:r>
            <a:r>
              <a:rPr sz="1900" spc="0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900" spc="-15" dirty="0">
                <a:solidFill>
                  <a:srgbClr val="3D3C2C"/>
                </a:solidFill>
                <a:latin typeface="Century Gothic"/>
                <a:cs typeface="Century Gothic"/>
              </a:rPr>
              <a:t>ne</a:t>
            </a:r>
            <a:r>
              <a:rPr sz="1900" spc="2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900" spc="-20" dirty="0">
                <a:solidFill>
                  <a:srgbClr val="3D3C2C"/>
                </a:solidFill>
                <a:latin typeface="Century Gothic"/>
                <a:cs typeface="Century Gothic"/>
              </a:rPr>
              <a:t>a</a:t>
            </a:r>
            <a:r>
              <a:rPr sz="1900" spc="-15" dirty="0">
                <a:solidFill>
                  <a:srgbClr val="3D3C2C"/>
                </a:solidFill>
                <a:latin typeface="Century Gothic"/>
                <a:cs typeface="Century Gothic"/>
              </a:rPr>
              <a:t>n</a:t>
            </a:r>
            <a:r>
              <a:rPr sz="1900" spc="-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900" spc="-15" dirty="0">
                <a:solidFill>
                  <a:srgbClr val="3D3C2C"/>
                </a:solidFill>
                <a:latin typeface="Century Gothic"/>
                <a:cs typeface="Century Gothic"/>
              </a:rPr>
              <a:t>Inte</a:t>
            </a:r>
            <a:r>
              <a:rPr sz="1900" spc="-5" dirty="0">
                <a:solidFill>
                  <a:srgbClr val="3D3C2C"/>
                </a:solidFill>
                <a:latin typeface="Century Gothic"/>
                <a:cs typeface="Century Gothic"/>
              </a:rPr>
              <a:t>r</a:t>
            </a:r>
            <a:r>
              <a:rPr sz="1900" spc="-10" dirty="0">
                <a:solidFill>
                  <a:srgbClr val="3D3C2C"/>
                </a:solidFill>
                <a:latin typeface="Century Gothic"/>
                <a:cs typeface="Century Gothic"/>
              </a:rPr>
              <a:t>nal</a:t>
            </a:r>
            <a:r>
              <a:rPr sz="1900" spc="-15" dirty="0">
                <a:solidFill>
                  <a:srgbClr val="3D3C2C"/>
                </a:solidFill>
                <a:latin typeface="Century Gothic"/>
                <a:cs typeface="Century Gothic"/>
              </a:rPr>
              <a:t> C</a:t>
            </a:r>
            <a:r>
              <a:rPr sz="1900" spc="-30" dirty="0">
                <a:solidFill>
                  <a:srgbClr val="3D3C2C"/>
                </a:solidFill>
                <a:latin typeface="Century Gothic"/>
                <a:cs typeface="Century Gothic"/>
              </a:rPr>
              <a:t>o</a:t>
            </a:r>
            <a:r>
              <a:rPr sz="1900" spc="-15" dirty="0">
                <a:solidFill>
                  <a:srgbClr val="3D3C2C"/>
                </a:solidFill>
                <a:latin typeface="Century Gothic"/>
                <a:cs typeface="Century Gothic"/>
              </a:rPr>
              <a:t>mbust</a:t>
            </a:r>
            <a:r>
              <a:rPr sz="1900" spc="5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900" spc="-25" dirty="0">
                <a:solidFill>
                  <a:srgbClr val="3D3C2C"/>
                </a:solidFill>
                <a:latin typeface="Century Gothic"/>
                <a:cs typeface="Century Gothic"/>
              </a:rPr>
              <a:t>o</a:t>
            </a:r>
            <a:r>
              <a:rPr sz="1900" spc="-15" dirty="0">
                <a:solidFill>
                  <a:srgbClr val="3D3C2C"/>
                </a:solidFill>
                <a:latin typeface="Century Gothic"/>
                <a:cs typeface="Century Gothic"/>
              </a:rPr>
              <a:t>n</a:t>
            </a:r>
            <a:r>
              <a:rPr sz="1900" spc="4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900" spc="-20" dirty="0">
                <a:solidFill>
                  <a:srgbClr val="3D3C2C"/>
                </a:solidFill>
                <a:latin typeface="Century Gothic"/>
                <a:cs typeface="Century Gothic"/>
              </a:rPr>
              <a:t>Eng</a:t>
            </a:r>
            <a:r>
              <a:rPr sz="1900" spc="0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900" spc="-15" dirty="0">
                <a:solidFill>
                  <a:srgbClr val="3D3C2C"/>
                </a:solidFill>
                <a:latin typeface="Century Gothic"/>
                <a:cs typeface="Century Gothic"/>
              </a:rPr>
              <a:t>ne</a:t>
            </a:r>
            <a:r>
              <a:rPr sz="1900" spc="-1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900" spc="-40" dirty="0">
                <a:solidFill>
                  <a:srgbClr val="3D3C2C"/>
                </a:solidFill>
                <a:latin typeface="Century Gothic"/>
                <a:cs typeface="Century Gothic"/>
              </a:rPr>
              <a:t>(</a:t>
            </a:r>
            <a:r>
              <a:rPr sz="1900" spc="-15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900" spc="-20" dirty="0">
                <a:solidFill>
                  <a:srgbClr val="3D3C2C"/>
                </a:solidFill>
                <a:latin typeface="Century Gothic"/>
                <a:cs typeface="Century Gothic"/>
              </a:rPr>
              <a:t>C</a:t>
            </a:r>
            <a:r>
              <a:rPr sz="1900" spc="-10" dirty="0">
                <a:solidFill>
                  <a:srgbClr val="3D3C2C"/>
                </a:solidFill>
                <a:latin typeface="Century Gothic"/>
                <a:cs typeface="Century Gothic"/>
              </a:rPr>
              <a:t>E)</a:t>
            </a:r>
            <a:r>
              <a:rPr sz="1900" spc="1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900" spc="-25" dirty="0">
                <a:solidFill>
                  <a:srgbClr val="3D3C2C"/>
                </a:solidFill>
                <a:latin typeface="Century Gothic"/>
                <a:cs typeface="Century Gothic"/>
              </a:rPr>
              <a:t>w</a:t>
            </a:r>
            <a:r>
              <a:rPr sz="1900" spc="0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900" spc="-10" dirty="0">
                <a:solidFill>
                  <a:srgbClr val="3D3C2C"/>
                </a:solidFill>
                <a:latin typeface="Century Gothic"/>
                <a:cs typeface="Century Gothic"/>
              </a:rPr>
              <a:t>th</a:t>
            </a:r>
            <a:r>
              <a:rPr sz="1900" spc="-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900" spc="-15" dirty="0">
                <a:solidFill>
                  <a:srgbClr val="3D3C2C"/>
                </a:solidFill>
                <a:latin typeface="Century Gothic"/>
                <a:cs typeface="Century Gothic"/>
              </a:rPr>
              <a:t>a</a:t>
            </a:r>
            <a:r>
              <a:rPr sz="190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900" spc="-20" dirty="0">
                <a:solidFill>
                  <a:srgbClr val="3D3C2C"/>
                </a:solidFill>
                <a:latin typeface="Century Gothic"/>
                <a:cs typeface="Century Gothic"/>
              </a:rPr>
              <a:t>Ba</a:t>
            </a:r>
            <a:r>
              <a:rPr sz="1900" spc="-5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900" spc="-10" dirty="0">
                <a:solidFill>
                  <a:srgbClr val="3D3C2C"/>
                </a:solidFill>
                <a:latin typeface="Century Gothic"/>
                <a:cs typeface="Century Gothic"/>
              </a:rPr>
              <a:t>tery </a:t>
            </a:r>
            <a:r>
              <a:rPr sz="1900" spc="-15" dirty="0">
                <a:solidFill>
                  <a:srgbClr val="3D3C2C"/>
                </a:solidFill>
                <a:latin typeface="Century Gothic"/>
                <a:cs typeface="Century Gothic"/>
              </a:rPr>
              <a:t>Elect</a:t>
            </a:r>
            <a:r>
              <a:rPr sz="1900" spc="-5" dirty="0">
                <a:solidFill>
                  <a:srgbClr val="3D3C2C"/>
                </a:solidFill>
                <a:latin typeface="Century Gothic"/>
                <a:cs typeface="Century Gothic"/>
              </a:rPr>
              <a:t>r</a:t>
            </a:r>
            <a:r>
              <a:rPr sz="1900" spc="0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900" spc="-15" dirty="0">
                <a:solidFill>
                  <a:srgbClr val="3D3C2C"/>
                </a:solidFill>
                <a:latin typeface="Century Gothic"/>
                <a:cs typeface="Century Gothic"/>
              </a:rPr>
              <a:t>c</a:t>
            </a:r>
            <a:r>
              <a:rPr sz="1900" spc="-30" dirty="0">
                <a:solidFill>
                  <a:srgbClr val="3D3C2C"/>
                </a:solidFill>
                <a:latin typeface="Century Gothic"/>
                <a:cs typeface="Century Gothic"/>
              </a:rPr>
              <a:t> V</a:t>
            </a:r>
            <a:r>
              <a:rPr sz="1900" spc="-15" dirty="0">
                <a:solidFill>
                  <a:srgbClr val="3D3C2C"/>
                </a:solidFill>
                <a:latin typeface="Century Gothic"/>
                <a:cs typeface="Century Gothic"/>
              </a:rPr>
              <a:t>eh</a:t>
            </a:r>
            <a:r>
              <a:rPr sz="1900" spc="0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900" spc="-15" dirty="0">
                <a:solidFill>
                  <a:srgbClr val="3D3C2C"/>
                </a:solidFill>
                <a:latin typeface="Century Gothic"/>
                <a:cs typeface="Century Gothic"/>
              </a:rPr>
              <a:t>cle</a:t>
            </a:r>
            <a:r>
              <a:rPr sz="1900" spc="1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900" spc="-40" dirty="0">
                <a:solidFill>
                  <a:srgbClr val="3D3C2C"/>
                </a:solidFill>
                <a:latin typeface="Century Gothic"/>
                <a:cs typeface="Century Gothic"/>
              </a:rPr>
              <a:t>(</a:t>
            </a:r>
            <a:r>
              <a:rPr sz="1900" spc="-20" dirty="0">
                <a:solidFill>
                  <a:srgbClr val="3D3C2C"/>
                </a:solidFill>
                <a:latin typeface="Century Gothic"/>
                <a:cs typeface="Century Gothic"/>
              </a:rPr>
              <a:t>B</a:t>
            </a:r>
            <a:r>
              <a:rPr sz="1900" spc="-10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1900" spc="-30" dirty="0">
                <a:solidFill>
                  <a:srgbClr val="3D3C2C"/>
                </a:solidFill>
                <a:latin typeface="Century Gothic"/>
                <a:cs typeface="Century Gothic"/>
              </a:rPr>
              <a:t>V</a:t>
            </a:r>
            <a:r>
              <a:rPr sz="1900" spc="-10" dirty="0">
                <a:solidFill>
                  <a:srgbClr val="3D3C2C"/>
                </a:solidFill>
                <a:latin typeface="Century Gothic"/>
                <a:cs typeface="Century Gothic"/>
              </a:rPr>
              <a:t>)</a:t>
            </a:r>
            <a:endParaRPr sz="1900">
              <a:latin typeface="Century Gothic"/>
              <a:cs typeface="Century Gothic"/>
            </a:endParaRPr>
          </a:p>
        </p:txBody>
      </p:sp>
      <p:sp>
        <p:nvSpPr>
          <p:cNvPr id="70" name="object 70"/>
          <p:cNvSpPr txBox="1">
            <a:spLocks noGrp="1"/>
          </p:cNvSpPr>
          <p:nvPr>
            <p:ph type="ftr" sz="quarter" idx="5"/>
          </p:nvPr>
        </p:nvSpPr>
        <p:spPr>
          <a:xfrm>
            <a:off x="4713859" y="5956443"/>
            <a:ext cx="335089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pc="-15"/>
              <a:t>Federal Fire Department San Diego Training</a:t>
            </a:r>
            <a:endParaRPr spc="-15" dirty="0"/>
          </a:p>
        </p:txBody>
      </p:sp>
      <p:sp>
        <p:nvSpPr>
          <p:cNvPr id="64" name="object 64"/>
          <p:cNvSpPr txBox="1"/>
          <p:nvPr/>
        </p:nvSpPr>
        <p:spPr>
          <a:xfrm>
            <a:off x="1567688" y="2724095"/>
            <a:ext cx="2094864" cy="266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900" spc="-10" dirty="0">
                <a:solidFill>
                  <a:srgbClr val="3D3C2C"/>
                </a:solidFill>
                <a:latin typeface="Century Gothic"/>
                <a:cs typeface="Century Gothic"/>
              </a:rPr>
              <a:t>to</a:t>
            </a:r>
            <a:r>
              <a:rPr sz="1900" spc="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900" spc="-20" dirty="0">
                <a:solidFill>
                  <a:srgbClr val="3D3C2C"/>
                </a:solidFill>
                <a:latin typeface="Century Gothic"/>
                <a:cs typeface="Century Gothic"/>
              </a:rPr>
              <a:t>mak</a:t>
            </a:r>
            <a:r>
              <a:rPr sz="1900" spc="-15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1900" spc="1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900" spc="-15" dirty="0">
                <a:solidFill>
                  <a:srgbClr val="3D3C2C"/>
                </a:solidFill>
                <a:latin typeface="Century Gothic"/>
                <a:cs typeface="Century Gothic"/>
              </a:rPr>
              <a:t>a</a:t>
            </a:r>
            <a:r>
              <a:rPr sz="1900" spc="-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900" spc="-15" dirty="0">
                <a:solidFill>
                  <a:srgbClr val="3D3C2C"/>
                </a:solidFill>
                <a:latin typeface="Century Gothic"/>
                <a:cs typeface="Century Gothic"/>
              </a:rPr>
              <a:t>h</a:t>
            </a:r>
            <a:r>
              <a:rPr sz="1900" spc="-30" dirty="0">
                <a:solidFill>
                  <a:srgbClr val="3D3C2C"/>
                </a:solidFill>
                <a:latin typeface="Century Gothic"/>
                <a:cs typeface="Century Gothic"/>
              </a:rPr>
              <a:t>y</a:t>
            </a:r>
            <a:r>
              <a:rPr sz="1900" spc="-20" dirty="0">
                <a:solidFill>
                  <a:srgbClr val="3D3C2C"/>
                </a:solidFill>
                <a:latin typeface="Century Gothic"/>
                <a:cs typeface="Century Gothic"/>
              </a:rPr>
              <a:t>b</a:t>
            </a:r>
            <a:r>
              <a:rPr sz="1900" spc="-10" dirty="0">
                <a:solidFill>
                  <a:srgbClr val="3D3C2C"/>
                </a:solidFill>
                <a:latin typeface="Century Gothic"/>
                <a:cs typeface="Century Gothic"/>
              </a:rPr>
              <a:t>r</a:t>
            </a:r>
            <a:r>
              <a:rPr sz="1900" spc="10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900" spc="-15" dirty="0">
                <a:solidFill>
                  <a:srgbClr val="3D3C2C"/>
                </a:solidFill>
                <a:latin typeface="Century Gothic"/>
                <a:cs typeface="Century Gothic"/>
              </a:rPr>
              <a:t>d.</a:t>
            </a:r>
            <a:endParaRPr sz="1900">
              <a:latin typeface="Century Gothic"/>
              <a:cs typeface="Century Gothic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1293367" y="3013905"/>
            <a:ext cx="2402840" cy="266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25" dirty="0">
                <a:solidFill>
                  <a:srgbClr val="93C500"/>
                </a:solidFill>
                <a:latin typeface="Wingdings 2"/>
                <a:cs typeface="Wingdings 2"/>
              </a:rPr>
              <a:t></a:t>
            </a:r>
            <a:r>
              <a:rPr sz="1400" spc="25" dirty="0">
                <a:solidFill>
                  <a:srgbClr val="93C500"/>
                </a:solidFill>
                <a:latin typeface="Times New Roman"/>
                <a:cs typeface="Times New Roman"/>
              </a:rPr>
              <a:t>  </a:t>
            </a:r>
            <a:r>
              <a:rPr sz="1400" spc="-175" dirty="0">
                <a:solidFill>
                  <a:srgbClr val="93C500"/>
                </a:solidFill>
                <a:latin typeface="Times New Roman"/>
                <a:cs typeface="Times New Roman"/>
              </a:rPr>
              <a:t> </a:t>
            </a:r>
            <a:r>
              <a:rPr sz="1900" spc="-25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900" spc="-15" dirty="0">
                <a:solidFill>
                  <a:srgbClr val="3D3C2C"/>
                </a:solidFill>
                <a:latin typeface="Century Gothic"/>
                <a:cs typeface="Century Gothic"/>
              </a:rPr>
              <a:t>hese</a:t>
            </a:r>
            <a:r>
              <a:rPr sz="1900" spc="3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900" spc="-20" dirty="0">
                <a:solidFill>
                  <a:srgbClr val="3D3C2C"/>
                </a:solidFill>
                <a:latin typeface="Century Gothic"/>
                <a:cs typeface="Century Gothic"/>
              </a:rPr>
              <a:t>a</a:t>
            </a:r>
            <a:r>
              <a:rPr sz="1900" spc="-10" dirty="0">
                <a:solidFill>
                  <a:srgbClr val="3D3C2C"/>
                </a:solidFill>
                <a:latin typeface="Century Gothic"/>
                <a:cs typeface="Century Gothic"/>
              </a:rPr>
              <a:t>re</a:t>
            </a:r>
            <a:r>
              <a:rPr sz="190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900" spc="-20" dirty="0">
                <a:solidFill>
                  <a:srgbClr val="3D3C2C"/>
                </a:solidFill>
                <a:latin typeface="Century Gothic"/>
                <a:cs typeface="Century Gothic"/>
              </a:rPr>
              <a:t>popu</a:t>
            </a:r>
            <a:r>
              <a:rPr sz="1900" spc="-15" dirty="0">
                <a:solidFill>
                  <a:srgbClr val="3D3C2C"/>
                </a:solidFill>
                <a:latin typeface="Century Gothic"/>
                <a:cs typeface="Century Gothic"/>
              </a:rPr>
              <a:t>lar</a:t>
            </a:r>
            <a:endParaRPr sz="1900">
              <a:latin typeface="Century Gothic"/>
              <a:cs typeface="Century Gothic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1567688" y="3245553"/>
            <a:ext cx="2489835" cy="266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900" spc="-20" dirty="0">
                <a:solidFill>
                  <a:srgbClr val="3D3C2C"/>
                </a:solidFill>
                <a:latin typeface="Century Gothic"/>
                <a:cs typeface="Century Gothic"/>
              </a:rPr>
              <a:t>b</a:t>
            </a:r>
            <a:r>
              <a:rPr sz="1900" spc="-15" dirty="0">
                <a:solidFill>
                  <a:srgbClr val="3D3C2C"/>
                </a:solidFill>
                <a:latin typeface="Century Gothic"/>
                <a:cs typeface="Century Gothic"/>
              </a:rPr>
              <a:t>ecau</a:t>
            </a:r>
            <a:r>
              <a:rPr sz="1900" spc="-20" dirty="0">
                <a:solidFill>
                  <a:srgbClr val="3D3C2C"/>
                </a:solidFill>
                <a:latin typeface="Century Gothic"/>
                <a:cs typeface="Century Gothic"/>
              </a:rPr>
              <a:t>s</a:t>
            </a:r>
            <a:r>
              <a:rPr sz="1900" spc="-15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1900" spc="1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900" spc="-15" dirty="0">
                <a:solidFill>
                  <a:srgbClr val="3D3C2C"/>
                </a:solidFill>
                <a:latin typeface="Century Gothic"/>
                <a:cs typeface="Century Gothic"/>
              </a:rPr>
              <a:t>they</a:t>
            </a:r>
            <a:r>
              <a:rPr sz="1900" spc="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900" spc="-20" dirty="0">
                <a:solidFill>
                  <a:srgbClr val="3D3C2C"/>
                </a:solidFill>
                <a:latin typeface="Century Gothic"/>
                <a:cs typeface="Century Gothic"/>
              </a:rPr>
              <a:t>d</a:t>
            </a:r>
            <a:r>
              <a:rPr sz="1900" spc="-15" dirty="0">
                <a:solidFill>
                  <a:srgbClr val="3D3C2C"/>
                </a:solidFill>
                <a:latin typeface="Century Gothic"/>
                <a:cs typeface="Century Gothic"/>
              </a:rPr>
              <a:t>o</a:t>
            </a:r>
            <a:r>
              <a:rPr sz="1900" spc="1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900" spc="-15" dirty="0">
                <a:solidFill>
                  <a:srgbClr val="3D3C2C"/>
                </a:solidFill>
                <a:latin typeface="Century Gothic"/>
                <a:cs typeface="Century Gothic"/>
              </a:rPr>
              <a:t>n</a:t>
            </a:r>
            <a:r>
              <a:rPr sz="1900" spc="-30" dirty="0">
                <a:solidFill>
                  <a:srgbClr val="3D3C2C"/>
                </a:solidFill>
                <a:latin typeface="Century Gothic"/>
                <a:cs typeface="Century Gothic"/>
              </a:rPr>
              <a:t>o</a:t>
            </a:r>
            <a:r>
              <a:rPr sz="1900" spc="-10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endParaRPr sz="1900">
              <a:latin typeface="Century Gothic"/>
              <a:cs typeface="Century Gothic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1567688" y="3477201"/>
            <a:ext cx="2322195" cy="9620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80000"/>
              </a:lnSpc>
              <a:tabLst>
                <a:tab pos="916940" algn="l"/>
              </a:tabLst>
            </a:pPr>
            <a:r>
              <a:rPr sz="1900" spc="-15" dirty="0">
                <a:solidFill>
                  <a:srgbClr val="3D3C2C"/>
                </a:solidFill>
                <a:latin typeface="Century Gothic"/>
                <a:cs typeface="Century Gothic"/>
              </a:rPr>
              <a:t>ha</a:t>
            </a:r>
            <a:r>
              <a:rPr sz="1900" spc="-5" dirty="0">
                <a:solidFill>
                  <a:srgbClr val="3D3C2C"/>
                </a:solidFill>
                <a:latin typeface="Century Gothic"/>
                <a:cs typeface="Century Gothic"/>
              </a:rPr>
              <a:t>v</a:t>
            </a:r>
            <a:r>
              <a:rPr sz="1900" spc="-15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190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900" spc="0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900" spc="-15" dirty="0">
                <a:solidFill>
                  <a:srgbClr val="3D3C2C"/>
                </a:solidFill>
                <a:latin typeface="Century Gothic"/>
                <a:cs typeface="Century Gothic"/>
              </a:rPr>
              <a:t>s</a:t>
            </a:r>
            <a:r>
              <a:rPr sz="1900" spc="-20" dirty="0">
                <a:solidFill>
                  <a:srgbClr val="3D3C2C"/>
                </a:solidFill>
                <a:latin typeface="Century Gothic"/>
                <a:cs typeface="Century Gothic"/>
              </a:rPr>
              <a:t>s</a:t>
            </a:r>
            <a:r>
              <a:rPr sz="1900" spc="-15" dirty="0">
                <a:solidFill>
                  <a:srgbClr val="3D3C2C"/>
                </a:solidFill>
                <a:latin typeface="Century Gothic"/>
                <a:cs typeface="Century Gothic"/>
              </a:rPr>
              <a:t>ues </a:t>
            </a:r>
            <a:r>
              <a:rPr sz="1900" spc="-25" dirty="0">
                <a:solidFill>
                  <a:srgbClr val="3D3C2C"/>
                </a:solidFill>
                <a:latin typeface="Century Gothic"/>
                <a:cs typeface="Century Gothic"/>
              </a:rPr>
              <a:t>w</a:t>
            </a:r>
            <a:r>
              <a:rPr sz="1900" spc="0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900" spc="-10" dirty="0">
                <a:solidFill>
                  <a:srgbClr val="3D3C2C"/>
                </a:solidFill>
                <a:latin typeface="Century Gothic"/>
                <a:cs typeface="Century Gothic"/>
              </a:rPr>
              <a:t>th </a:t>
            </a:r>
            <a:r>
              <a:rPr sz="1900" spc="-15" dirty="0">
                <a:solidFill>
                  <a:srgbClr val="3D3C2C"/>
                </a:solidFill>
                <a:latin typeface="Century Gothic"/>
                <a:cs typeface="Century Gothic"/>
              </a:rPr>
              <a:t>the</a:t>
            </a:r>
            <a:r>
              <a:rPr sz="1900" spc="-1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900" spc="-20" dirty="0">
                <a:solidFill>
                  <a:srgbClr val="3D3C2C"/>
                </a:solidFill>
                <a:latin typeface="Century Gothic"/>
                <a:cs typeface="Century Gothic"/>
              </a:rPr>
              <a:t>ba</a:t>
            </a:r>
            <a:r>
              <a:rPr sz="1900" spc="-5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900" spc="-10" dirty="0">
                <a:solidFill>
                  <a:srgbClr val="3D3C2C"/>
                </a:solidFill>
                <a:latin typeface="Century Gothic"/>
                <a:cs typeface="Century Gothic"/>
              </a:rPr>
              <a:t>tery</a:t>
            </a:r>
            <a:r>
              <a:rPr sz="1900" spc="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900" spc="-10" dirty="0">
                <a:solidFill>
                  <a:srgbClr val="3D3C2C"/>
                </a:solidFill>
                <a:latin typeface="Century Gothic"/>
                <a:cs typeface="Century Gothic"/>
              </a:rPr>
              <a:t>re</a:t>
            </a:r>
            <a:r>
              <a:rPr sz="1900" spc="-15" dirty="0">
                <a:solidFill>
                  <a:srgbClr val="3D3C2C"/>
                </a:solidFill>
                <a:latin typeface="Century Gothic"/>
                <a:cs typeface="Century Gothic"/>
              </a:rPr>
              <a:t>st</a:t>
            </a:r>
            <a:r>
              <a:rPr sz="1900" spc="-5" dirty="0">
                <a:solidFill>
                  <a:srgbClr val="3D3C2C"/>
                </a:solidFill>
                <a:latin typeface="Century Gothic"/>
                <a:cs typeface="Century Gothic"/>
              </a:rPr>
              <a:t>r</a:t>
            </a:r>
            <a:r>
              <a:rPr sz="1900" spc="0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900" spc="-10" dirty="0">
                <a:solidFill>
                  <a:srgbClr val="3D3C2C"/>
                </a:solidFill>
                <a:latin typeface="Century Gothic"/>
                <a:cs typeface="Century Gothic"/>
              </a:rPr>
              <a:t>ct</a:t>
            </a:r>
            <a:r>
              <a:rPr sz="1900" spc="5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900" spc="-15" dirty="0">
                <a:solidFill>
                  <a:srgbClr val="3D3C2C"/>
                </a:solidFill>
                <a:latin typeface="Century Gothic"/>
                <a:cs typeface="Century Gothic"/>
              </a:rPr>
              <a:t>ng</a:t>
            </a:r>
            <a:r>
              <a:rPr sz="1900" spc="-10" dirty="0">
                <a:solidFill>
                  <a:srgbClr val="3D3C2C"/>
                </a:solidFill>
                <a:latin typeface="Century Gothic"/>
                <a:cs typeface="Century Gothic"/>
              </a:rPr>
              <a:t> ran</a:t>
            </a:r>
            <a:r>
              <a:rPr sz="1900" spc="-25" dirty="0">
                <a:solidFill>
                  <a:srgbClr val="3D3C2C"/>
                </a:solidFill>
                <a:latin typeface="Century Gothic"/>
                <a:cs typeface="Century Gothic"/>
              </a:rPr>
              <a:t>g</a:t>
            </a:r>
            <a:r>
              <a:rPr sz="1900" spc="-10" dirty="0">
                <a:solidFill>
                  <a:srgbClr val="3D3C2C"/>
                </a:solidFill>
                <a:latin typeface="Century Gothic"/>
                <a:cs typeface="Century Gothic"/>
              </a:rPr>
              <a:t>e.</a:t>
            </a:r>
            <a:r>
              <a:rPr sz="1900" dirty="0">
                <a:solidFill>
                  <a:srgbClr val="3D3C2C"/>
                </a:solidFill>
                <a:latin typeface="Century Gothic"/>
                <a:cs typeface="Century Gothic"/>
              </a:rPr>
              <a:t>	</a:t>
            </a:r>
            <a:r>
              <a:rPr sz="1900" spc="-25" dirty="0">
                <a:solidFill>
                  <a:srgbClr val="3D3C2C"/>
                </a:solidFill>
                <a:latin typeface="Century Gothic"/>
                <a:cs typeface="Century Gothic"/>
              </a:rPr>
              <a:t>Th</a:t>
            </a:r>
            <a:r>
              <a:rPr sz="1900" spc="-15" dirty="0">
                <a:solidFill>
                  <a:srgbClr val="3D3C2C"/>
                </a:solidFill>
                <a:latin typeface="Century Gothic"/>
                <a:cs typeface="Century Gothic"/>
              </a:rPr>
              <a:t>ese</a:t>
            </a:r>
            <a:r>
              <a:rPr sz="1900" spc="-1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900" spc="-5" dirty="0">
                <a:solidFill>
                  <a:srgbClr val="3D3C2C"/>
                </a:solidFill>
                <a:latin typeface="Century Gothic"/>
                <a:cs typeface="Century Gothic"/>
              </a:rPr>
              <a:t>v</a:t>
            </a:r>
            <a:r>
              <a:rPr sz="1900" spc="-15" dirty="0">
                <a:solidFill>
                  <a:srgbClr val="3D3C2C"/>
                </a:solidFill>
                <a:latin typeface="Century Gothic"/>
                <a:cs typeface="Century Gothic"/>
              </a:rPr>
              <a:t>eh</a:t>
            </a:r>
            <a:r>
              <a:rPr sz="1900" spc="0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900" spc="-15" dirty="0">
                <a:solidFill>
                  <a:srgbClr val="3D3C2C"/>
                </a:solidFill>
                <a:latin typeface="Century Gothic"/>
                <a:cs typeface="Century Gothic"/>
              </a:rPr>
              <a:t>cl</a:t>
            </a:r>
            <a:r>
              <a:rPr sz="1900" spc="-10" dirty="0">
                <a:solidFill>
                  <a:srgbClr val="3D3C2C"/>
                </a:solidFill>
                <a:latin typeface="Century Gothic"/>
                <a:cs typeface="Century Gothic"/>
              </a:rPr>
              <a:t>es</a:t>
            </a:r>
            <a:r>
              <a:rPr sz="1900" spc="-2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900" spc="-15" dirty="0">
                <a:solidFill>
                  <a:srgbClr val="3D3C2C"/>
                </a:solidFill>
                <a:latin typeface="Century Gothic"/>
                <a:cs typeface="Century Gothic"/>
              </a:rPr>
              <a:t>ha</a:t>
            </a:r>
            <a:r>
              <a:rPr sz="1900" spc="-5" dirty="0">
                <a:solidFill>
                  <a:srgbClr val="3D3C2C"/>
                </a:solidFill>
                <a:latin typeface="Century Gothic"/>
                <a:cs typeface="Century Gothic"/>
              </a:rPr>
              <a:t>v</a:t>
            </a:r>
            <a:r>
              <a:rPr sz="1900" spc="-15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endParaRPr sz="1900">
              <a:latin typeface="Century Gothic"/>
              <a:cs typeface="Century Gothic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1567688" y="4404174"/>
            <a:ext cx="2551430" cy="14249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80000"/>
              </a:lnSpc>
            </a:pPr>
            <a:r>
              <a:rPr sz="1900" spc="-20" dirty="0">
                <a:solidFill>
                  <a:srgbClr val="3D3C2C"/>
                </a:solidFill>
                <a:latin typeface="Century Gothic"/>
                <a:cs typeface="Century Gothic"/>
              </a:rPr>
              <a:t>b</a:t>
            </a:r>
            <a:r>
              <a:rPr sz="1900" spc="-15" dirty="0">
                <a:solidFill>
                  <a:srgbClr val="3D3C2C"/>
                </a:solidFill>
                <a:latin typeface="Century Gothic"/>
                <a:cs typeface="Century Gothic"/>
              </a:rPr>
              <a:t>enef</a:t>
            </a:r>
            <a:r>
              <a:rPr sz="1900" spc="5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900" spc="-10" dirty="0">
                <a:solidFill>
                  <a:srgbClr val="3D3C2C"/>
                </a:solidFill>
                <a:latin typeface="Century Gothic"/>
                <a:cs typeface="Century Gothic"/>
              </a:rPr>
              <a:t>ts</a:t>
            </a:r>
            <a:r>
              <a:rPr sz="1900" spc="-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900" spc="-10" dirty="0">
                <a:solidFill>
                  <a:srgbClr val="3D3C2C"/>
                </a:solidFill>
                <a:latin typeface="Century Gothic"/>
                <a:cs typeface="Century Gothic"/>
              </a:rPr>
              <a:t>of</a:t>
            </a:r>
            <a:r>
              <a:rPr sz="1900" spc="1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900" spc="-10" dirty="0">
                <a:solidFill>
                  <a:srgbClr val="3D3C2C"/>
                </a:solidFill>
                <a:latin typeface="Century Gothic"/>
                <a:cs typeface="Century Gothic"/>
              </a:rPr>
              <a:t>fue</a:t>
            </a:r>
            <a:r>
              <a:rPr sz="1900" spc="-5" dirty="0">
                <a:solidFill>
                  <a:srgbClr val="3D3C2C"/>
                </a:solidFill>
                <a:latin typeface="Century Gothic"/>
                <a:cs typeface="Century Gothic"/>
              </a:rPr>
              <a:t>l</a:t>
            </a:r>
            <a:r>
              <a:rPr sz="1900" spc="-1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900" spc="-20" dirty="0">
                <a:solidFill>
                  <a:srgbClr val="3D3C2C"/>
                </a:solidFill>
                <a:latin typeface="Century Gothic"/>
                <a:cs typeface="Century Gothic"/>
              </a:rPr>
              <a:t>sa</a:t>
            </a:r>
            <a:r>
              <a:rPr sz="1900" dirty="0">
                <a:solidFill>
                  <a:srgbClr val="3D3C2C"/>
                </a:solidFill>
                <a:latin typeface="Century Gothic"/>
                <a:cs typeface="Century Gothic"/>
              </a:rPr>
              <a:t>vi</a:t>
            </a:r>
            <a:r>
              <a:rPr sz="1900" spc="-15" dirty="0">
                <a:solidFill>
                  <a:srgbClr val="3D3C2C"/>
                </a:solidFill>
                <a:latin typeface="Century Gothic"/>
                <a:cs typeface="Century Gothic"/>
              </a:rPr>
              <a:t>n</a:t>
            </a:r>
            <a:r>
              <a:rPr sz="1900" spc="-25" dirty="0">
                <a:solidFill>
                  <a:srgbClr val="3D3C2C"/>
                </a:solidFill>
                <a:latin typeface="Century Gothic"/>
                <a:cs typeface="Century Gothic"/>
              </a:rPr>
              <a:t>g</a:t>
            </a:r>
            <a:r>
              <a:rPr sz="1900" spc="-10" dirty="0">
                <a:solidFill>
                  <a:srgbClr val="3D3C2C"/>
                </a:solidFill>
                <a:latin typeface="Century Gothic"/>
                <a:cs typeface="Century Gothic"/>
              </a:rPr>
              <a:t>s</a:t>
            </a:r>
            <a:r>
              <a:rPr sz="1900" spc="-1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900" spc="-20" dirty="0">
                <a:solidFill>
                  <a:srgbClr val="3D3C2C"/>
                </a:solidFill>
                <a:latin typeface="Century Gothic"/>
                <a:cs typeface="Century Gothic"/>
              </a:rPr>
              <a:t>an</a:t>
            </a:r>
            <a:r>
              <a:rPr sz="1900" spc="-15" dirty="0">
                <a:solidFill>
                  <a:srgbClr val="3D3C2C"/>
                </a:solidFill>
                <a:latin typeface="Century Gothic"/>
                <a:cs typeface="Century Gothic"/>
              </a:rPr>
              <a:t>d</a:t>
            </a:r>
            <a:r>
              <a:rPr sz="1900" spc="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900" spc="-20" dirty="0">
                <a:solidFill>
                  <a:srgbClr val="3D3C2C"/>
                </a:solidFill>
                <a:latin typeface="Century Gothic"/>
                <a:cs typeface="Century Gothic"/>
              </a:rPr>
              <a:t>a</a:t>
            </a:r>
            <a:r>
              <a:rPr sz="1900" spc="-10" dirty="0">
                <a:solidFill>
                  <a:srgbClr val="3D3C2C"/>
                </a:solidFill>
                <a:latin typeface="Century Gothic"/>
                <a:cs typeface="Century Gothic"/>
              </a:rPr>
              <a:t>re</a:t>
            </a:r>
            <a:r>
              <a:rPr sz="190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900" spc="-20" dirty="0">
                <a:solidFill>
                  <a:srgbClr val="3D3C2C"/>
                </a:solidFill>
                <a:latin typeface="Century Gothic"/>
                <a:cs typeface="Century Gothic"/>
              </a:rPr>
              <a:t>m</a:t>
            </a:r>
            <a:r>
              <a:rPr sz="1900" spc="-25" dirty="0">
                <a:solidFill>
                  <a:srgbClr val="3D3C2C"/>
                </a:solidFill>
                <a:latin typeface="Century Gothic"/>
                <a:cs typeface="Century Gothic"/>
              </a:rPr>
              <a:t>o</a:t>
            </a:r>
            <a:r>
              <a:rPr sz="1900" spc="-10" dirty="0">
                <a:solidFill>
                  <a:srgbClr val="3D3C2C"/>
                </a:solidFill>
                <a:latin typeface="Century Gothic"/>
                <a:cs typeface="Century Gothic"/>
              </a:rPr>
              <a:t>re en</a:t>
            </a:r>
            <a:r>
              <a:rPr sz="1900" dirty="0">
                <a:solidFill>
                  <a:srgbClr val="3D3C2C"/>
                </a:solidFill>
                <a:latin typeface="Century Gothic"/>
                <a:cs typeface="Century Gothic"/>
              </a:rPr>
              <a:t>vi</a:t>
            </a:r>
            <a:r>
              <a:rPr sz="1900" spc="-10" dirty="0">
                <a:solidFill>
                  <a:srgbClr val="3D3C2C"/>
                </a:solidFill>
                <a:latin typeface="Century Gothic"/>
                <a:cs typeface="Century Gothic"/>
              </a:rPr>
              <a:t>ron</a:t>
            </a:r>
            <a:r>
              <a:rPr sz="1900" spc="-30" dirty="0">
                <a:solidFill>
                  <a:srgbClr val="3D3C2C"/>
                </a:solidFill>
                <a:latin typeface="Century Gothic"/>
                <a:cs typeface="Century Gothic"/>
              </a:rPr>
              <a:t>m</a:t>
            </a:r>
            <a:r>
              <a:rPr sz="1900" spc="-10" dirty="0">
                <a:solidFill>
                  <a:srgbClr val="3D3C2C"/>
                </a:solidFill>
                <a:latin typeface="Century Gothic"/>
                <a:cs typeface="Century Gothic"/>
              </a:rPr>
              <a:t>ental</a:t>
            </a:r>
            <a:r>
              <a:rPr sz="1900" spc="-20" dirty="0">
                <a:solidFill>
                  <a:srgbClr val="3D3C2C"/>
                </a:solidFill>
                <a:latin typeface="Century Gothic"/>
                <a:cs typeface="Century Gothic"/>
              </a:rPr>
              <a:t>l</a:t>
            </a:r>
            <a:r>
              <a:rPr sz="1900" spc="-15" dirty="0">
                <a:solidFill>
                  <a:srgbClr val="3D3C2C"/>
                </a:solidFill>
                <a:latin typeface="Century Gothic"/>
                <a:cs typeface="Century Gothic"/>
              </a:rPr>
              <a:t>y</a:t>
            </a:r>
            <a:r>
              <a:rPr sz="1900" spc="-10" dirty="0">
                <a:solidFill>
                  <a:srgbClr val="3D3C2C"/>
                </a:solidFill>
                <a:latin typeface="Century Gothic"/>
                <a:cs typeface="Century Gothic"/>
              </a:rPr>
              <a:t> f</a:t>
            </a:r>
            <a:r>
              <a:rPr sz="1900" spc="-5" dirty="0">
                <a:solidFill>
                  <a:srgbClr val="3D3C2C"/>
                </a:solidFill>
                <a:latin typeface="Century Gothic"/>
                <a:cs typeface="Century Gothic"/>
              </a:rPr>
              <a:t>r</a:t>
            </a:r>
            <a:r>
              <a:rPr sz="1900" spc="0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900" spc="-15" dirty="0">
                <a:solidFill>
                  <a:srgbClr val="3D3C2C"/>
                </a:solidFill>
                <a:latin typeface="Century Gothic"/>
                <a:cs typeface="Century Gothic"/>
              </a:rPr>
              <a:t>end</a:t>
            </a:r>
            <a:r>
              <a:rPr sz="1900" spc="-20" dirty="0">
                <a:solidFill>
                  <a:srgbClr val="3D3C2C"/>
                </a:solidFill>
                <a:latin typeface="Century Gothic"/>
                <a:cs typeface="Century Gothic"/>
              </a:rPr>
              <a:t>l</a:t>
            </a:r>
            <a:r>
              <a:rPr sz="1900" spc="-15" dirty="0">
                <a:solidFill>
                  <a:srgbClr val="3D3C2C"/>
                </a:solidFill>
                <a:latin typeface="Century Gothic"/>
                <a:cs typeface="Century Gothic"/>
              </a:rPr>
              <a:t>y</a:t>
            </a:r>
            <a:r>
              <a:rPr sz="1900" spc="-1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900" spc="-5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900" spc="-15" dirty="0">
                <a:solidFill>
                  <a:srgbClr val="3D3C2C"/>
                </a:solidFill>
                <a:latin typeface="Century Gothic"/>
                <a:cs typeface="Century Gothic"/>
              </a:rPr>
              <a:t>han</a:t>
            </a:r>
            <a:r>
              <a:rPr sz="1900" spc="1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900" spc="-15" dirty="0">
                <a:solidFill>
                  <a:srgbClr val="3D3C2C"/>
                </a:solidFill>
                <a:latin typeface="Century Gothic"/>
                <a:cs typeface="Century Gothic"/>
              </a:rPr>
              <a:t>a</a:t>
            </a:r>
            <a:r>
              <a:rPr sz="1900" spc="-1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900" spc="-15" dirty="0">
                <a:solidFill>
                  <a:srgbClr val="3D3C2C"/>
                </a:solidFill>
                <a:latin typeface="Century Gothic"/>
                <a:cs typeface="Century Gothic"/>
              </a:rPr>
              <a:t>sta</a:t>
            </a:r>
            <a:r>
              <a:rPr sz="1900" spc="-25" dirty="0">
                <a:solidFill>
                  <a:srgbClr val="3D3C2C"/>
                </a:solidFill>
                <a:latin typeface="Century Gothic"/>
                <a:cs typeface="Century Gothic"/>
              </a:rPr>
              <a:t>n</a:t>
            </a:r>
            <a:r>
              <a:rPr sz="1900" spc="-20" dirty="0">
                <a:solidFill>
                  <a:srgbClr val="3D3C2C"/>
                </a:solidFill>
                <a:latin typeface="Century Gothic"/>
                <a:cs typeface="Century Gothic"/>
              </a:rPr>
              <a:t>dar</a:t>
            </a:r>
            <a:r>
              <a:rPr sz="1900" spc="-15" dirty="0">
                <a:solidFill>
                  <a:srgbClr val="3D3C2C"/>
                </a:solidFill>
                <a:latin typeface="Century Gothic"/>
                <a:cs typeface="Century Gothic"/>
              </a:rPr>
              <a:t>d</a:t>
            </a:r>
            <a:r>
              <a:rPr sz="1900" spc="1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900" spc="-5" dirty="0">
                <a:solidFill>
                  <a:srgbClr val="3D3C2C"/>
                </a:solidFill>
                <a:latin typeface="Century Gothic"/>
                <a:cs typeface="Century Gothic"/>
              </a:rPr>
              <a:t>v</a:t>
            </a:r>
            <a:r>
              <a:rPr sz="1900" spc="-15" dirty="0">
                <a:solidFill>
                  <a:srgbClr val="3D3C2C"/>
                </a:solidFill>
                <a:latin typeface="Century Gothic"/>
                <a:cs typeface="Century Gothic"/>
              </a:rPr>
              <a:t>eh</a:t>
            </a:r>
            <a:r>
              <a:rPr sz="1900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900" spc="-15" dirty="0">
                <a:solidFill>
                  <a:srgbClr val="3D3C2C"/>
                </a:solidFill>
                <a:latin typeface="Century Gothic"/>
                <a:cs typeface="Century Gothic"/>
              </a:rPr>
              <a:t>c</a:t>
            </a:r>
            <a:r>
              <a:rPr sz="1900" spc="-20" dirty="0">
                <a:solidFill>
                  <a:srgbClr val="3D3C2C"/>
                </a:solidFill>
                <a:latin typeface="Century Gothic"/>
                <a:cs typeface="Century Gothic"/>
              </a:rPr>
              <a:t>l</a:t>
            </a:r>
            <a:r>
              <a:rPr sz="1900" spc="-15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1900" spc="-2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900" spc="-25" dirty="0">
                <a:solidFill>
                  <a:srgbClr val="3D3C2C"/>
                </a:solidFill>
                <a:latin typeface="Century Gothic"/>
                <a:cs typeface="Century Gothic"/>
              </a:rPr>
              <a:t>w</a:t>
            </a:r>
            <a:r>
              <a:rPr sz="1900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900" spc="-10" dirty="0">
                <a:solidFill>
                  <a:srgbClr val="3D3C2C"/>
                </a:solidFill>
                <a:latin typeface="Century Gothic"/>
                <a:cs typeface="Century Gothic"/>
              </a:rPr>
              <a:t>th </a:t>
            </a:r>
            <a:r>
              <a:rPr sz="1900" dirty="0">
                <a:solidFill>
                  <a:srgbClr val="3D3C2C"/>
                </a:solidFill>
                <a:latin typeface="Century Gothic"/>
                <a:cs typeface="Century Gothic"/>
              </a:rPr>
              <a:t>j</a:t>
            </a:r>
            <a:r>
              <a:rPr sz="1900" spc="-10" dirty="0">
                <a:solidFill>
                  <a:srgbClr val="3D3C2C"/>
                </a:solidFill>
                <a:latin typeface="Century Gothic"/>
                <a:cs typeface="Century Gothic"/>
              </a:rPr>
              <a:t>ust </a:t>
            </a:r>
            <a:r>
              <a:rPr sz="1900" spc="-20" dirty="0">
                <a:solidFill>
                  <a:srgbClr val="3D3C2C"/>
                </a:solidFill>
                <a:latin typeface="Century Gothic"/>
                <a:cs typeface="Century Gothic"/>
              </a:rPr>
              <a:t>a</a:t>
            </a:r>
            <a:r>
              <a:rPr sz="1900" spc="-15" dirty="0">
                <a:solidFill>
                  <a:srgbClr val="3D3C2C"/>
                </a:solidFill>
                <a:latin typeface="Century Gothic"/>
                <a:cs typeface="Century Gothic"/>
              </a:rPr>
              <a:t>n</a:t>
            </a:r>
            <a:r>
              <a:rPr sz="1900" spc="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900" spc="-15" dirty="0">
                <a:solidFill>
                  <a:srgbClr val="3D3C2C"/>
                </a:solidFill>
                <a:latin typeface="Century Gothic"/>
                <a:cs typeface="Century Gothic"/>
              </a:rPr>
              <a:t>ICE.</a:t>
            </a:r>
            <a:endParaRPr sz="1900">
              <a:latin typeface="Century Gothic"/>
              <a:cs typeface="Century Gothic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4815966" y="2838858"/>
            <a:ext cx="2818765" cy="1592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875" marR="252095" algn="just">
              <a:lnSpc>
                <a:spcPct val="100000"/>
              </a:lnSpc>
            </a:pPr>
            <a:r>
              <a:rPr sz="2800" spc="-20" dirty="0">
                <a:solidFill>
                  <a:srgbClr val="93C500"/>
                </a:solidFill>
                <a:latin typeface="Century Gothic"/>
                <a:cs typeface="Century Gothic"/>
              </a:rPr>
              <a:t>Introduct</a:t>
            </a:r>
            <a:r>
              <a:rPr sz="2800" spc="5" dirty="0">
                <a:solidFill>
                  <a:srgbClr val="93C500"/>
                </a:solidFill>
                <a:latin typeface="Century Gothic"/>
                <a:cs typeface="Century Gothic"/>
              </a:rPr>
              <a:t>i</a:t>
            </a:r>
            <a:r>
              <a:rPr sz="2800" spc="-20" dirty="0">
                <a:solidFill>
                  <a:srgbClr val="93C500"/>
                </a:solidFill>
                <a:latin typeface="Century Gothic"/>
                <a:cs typeface="Century Gothic"/>
              </a:rPr>
              <a:t>on</a:t>
            </a:r>
            <a:r>
              <a:rPr sz="2800" spc="-5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2800" spc="-15" dirty="0">
                <a:solidFill>
                  <a:srgbClr val="93C500"/>
                </a:solidFill>
                <a:latin typeface="Century Gothic"/>
                <a:cs typeface="Century Gothic"/>
              </a:rPr>
              <a:t>to the</a:t>
            </a:r>
            <a:r>
              <a:rPr sz="2800" spc="15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2800" spc="-15" dirty="0">
                <a:solidFill>
                  <a:srgbClr val="93C500"/>
                </a:solidFill>
                <a:latin typeface="Century Gothic"/>
                <a:cs typeface="Century Gothic"/>
              </a:rPr>
              <a:t>Alter</a:t>
            </a:r>
            <a:r>
              <a:rPr sz="2800" spc="-35" dirty="0">
                <a:solidFill>
                  <a:srgbClr val="93C500"/>
                </a:solidFill>
                <a:latin typeface="Century Gothic"/>
                <a:cs typeface="Century Gothic"/>
              </a:rPr>
              <a:t>n</a:t>
            </a:r>
            <a:r>
              <a:rPr sz="2800" spc="-20" dirty="0">
                <a:solidFill>
                  <a:srgbClr val="93C500"/>
                </a:solidFill>
                <a:latin typeface="Century Gothic"/>
                <a:cs typeface="Century Gothic"/>
              </a:rPr>
              <a:t>at</a:t>
            </a:r>
            <a:r>
              <a:rPr sz="2800" dirty="0">
                <a:solidFill>
                  <a:srgbClr val="93C500"/>
                </a:solidFill>
                <a:latin typeface="Century Gothic"/>
                <a:cs typeface="Century Gothic"/>
              </a:rPr>
              <a:t>i</a:t>
            </a:r>
            <a:r>
              <a:rPr sz="2800" spc="-25" dirty="0">
                <a:solidFill>
                  <a:srgbClr val="93C500"/>
                </a:solidFill>
                <a:latin typeface="Century Gothic"/>
                <a:cs typeface="Century Gothic"/>
              </a:rPr>
              <a:t>ve</a:t>
            </a:r>
            <a:r>
              <a:rPr sz="2800" spc="-20" dirty="0">
                <a:solidFill>
                  <a:srgbClr val="93C500"/>
                </a:solidFill>
                <a:latin typeface="Century Gothic"/>
                <a:cs typeface="Century Gothic"/>
              </a:rPr>
              <a:t> Dr</a:t>
            </a:r>
            <a:r>
              <a:rPr sz="2800" spc="-5" dirty="0">
                <a:solidFill>
                  <a:srgbClr val="93C500"/>
                </a:solidFill>
                <a:latin typeface="Century Gothic"/>
                <a:cs typeface="Century Gothic"/>
              </a:rPr>
              <a:t>i</a:t>
            </a:r>
            <a:r>
              <a:rPr sz="2800" spc="-25" dirty="0">
                <a:solidFill>
                  <a:srgbClr val="93C500"/>
                </a:solidFill>
                <a:latin typeface="Century Gothic"/>
                <a:cs typeface="Century Gothic"/>
              </a:rPr>
              <a:t>v</a:t>
            </a:r>
            <a:r>
              <a:rPr sz="2800" spc="-20" dirty="0">
                <a:solidFill>
                  <a:srgbClr val="93C500"/>
                </a:solidFill>
                <a:latin typeface="Century Gothic"/>
                <a:cs typeface="Century Gothic"/>
              </a:rPr>
              <a:t>e</a:t>
            </a:r>
            <a:r>
              <a:rPr sz="2800" spc="-5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2800" spc="-25" dirty="0">
                <a:solidFill>
                  <a:srgbClr val="93C500"/>
                </a:solidFill>
                <a:latin typeface="Century Gothic"/>
                <a:cs typeface="Century Gothic"/>
              </a:rPr>
              <a:t>Veh</a:t>
            </a:r>
            <a:r>
              <a:rPr sz="2800" dirty="0">
                <a:solidFill>
                  <a:srgbClr val="93C500"/>
                </a:solidFill>
                <a:latin typeface="Century Gothic"/>
                <a:cs typeface="Century Gothic"/>
              </a:rPr>
              <a:t>i</a:t>
            </a:r>
            <a:r>
              <a:rPr sz="2800" spc="-15" dirty="0">
                <a:solidFill>
                  <a:srgbClr val="93C500"/>
                </a:solidFill>
                <a:latin typeface="Century Gothic"/>
                <a:cs typeface="Century Gothic"/>
              </a:rPr>
              <a:t>cle</a:t>
            </a:r>
            <a:endParaRPr sz="2800">
              <a:latin typeface="Century Gothic"/>
              <a:cs typeface="Century Gothic"/>
            </a:endParaRPr>
          </a:p>
          <a:p>
            <a:pPr marL="12700" algn="just">
              <a:lnSpc>
                <a:spcPct val="100000"/>
              </a:lnSpc>
              <a:spcBef>
                <a:spcPts val="869"/>
              </a:spcBef>
            </a:pPr>
            <a:r>
              <a:rPr sz="1600" spc="-20" dirty="0">
                <a:solidFill>
                  <a:srgbClr val="424242"/>
                </a:solidFill>
                <a:latin typeface="Century Gothic"/>
                <a:cs typeface="Century Gothic"/>
              </a:rPr>
              <a:t>H</a:t>
            </a:r>
            <a:r>
              <a:rPr sz="1600" dirty="0">
                <a:solidFill>
                  <a:srgbClr val="424242"/>
                </a:solidFill>
                <a:latin typeface="Century Gothic"/>
                <a:cs typeface="Century Gothic"/>
              </a:rPr>
              <a:t>y</a:t>
            </a:r>
            <a:r>
              <a:rPr sz="1600" spc="-10" dirty="0">
                <a:solidFill>
                  <a:srgbClr val="424242"/>
                </a:solidFill>
                <a:latin typeface="Century Gothic"/>
                <a:cs typeface="Century Gothic"/>
              </a:rPr>
              <a:t>brid</a:t>
            </a:r>
            <a:r>
              <a:rPr sz="1600" dirty="0">
                <a:solidFill>
                  <a:srgbClr val="424242"/>
                </a:solidFill>
                <a:latin typeface="Century Gothic"/>
                <a:cs typeface="Century Gothic"/>
              </a:rPr>
              <a:t> </a:t>
            </a:r>
            <a:r>
              <a:rPr sz="1600" spc="-15" dirty="0">
                <a:solidFill>
                  <a:srgbClr val="424242"/>
                </a:solidFill>
                <a:latin typeface="Century Gothic"/>
                <a:cs typeface="Century Gothic"/>
              </a:rPr>
              <a:t>E</a:t>
            </a:r>
            <a:r>
              <a:rPr sz="1600" spc="0" dirty="0">
                <a:solidFill>
                  <a:srgbClr val="424242"/>
                </a:solidFill>
                <a:latin typeface="Century Gothic"/>
                <a:cs typeface="Century Gothic"/>
              </a:rPr>
              <a:t>l</a:t>
            </a:r>
            <a:r>
              <a:rPr sz="1600" spc="-15" dirty="0">
                <a:solidFill>
                  <a:srgbClr val="424242"/>
                </a:solidFill>
                <a:latin typeface="Century Gothic"/>
                <a:cs typeface="Century Gothic"/>
              </a:rPr>
              <a:t>ec</a:t>
            </a:r>
            <a:r>
              <a:rPr sz="1600" spc="-25" dirty="0">
                <a:solidFill>
                  <a:srgbClr val="424242"/>
                </a:solidFill>
                <a:latin typeface="Century Gothic"/>
                <a:cs typeface="Century Gothic"/>
              </a:rPr>
              <a:t>t</a:t>
            </a:r>
            <a:r>
              <a:rPr sz="1600" spc="-10" dirty="0">
                <a:solidFill>
                  <a:srgbClr val="424242"/>
                </a:solidFill>
                <a:latin typeface="Century Gothic"/>
                <a:cs typeface="Century Gothic"/>
              </a:rPr>
              <a:t>ric</a:t>
            </a:r>
            <a:r>
              <a:rPr sz="1600" spc="25" dirty="0">
                <a:solidFill>
                  <a:srgbClr val="424242"/>
                </a:solidFill>
                <a:latin typeface="Century Gothic"/>
                <a:cs typeface="Century Gothic"/>
              </a:rPr>
              <a:t> </a:t>
            </a:r>
            <a:r>
              <a:rPr sz="1600" spc="-30" dirty="0">
                <a:solidFill>
                  <a:srgbClr val="424242"/>
                </a:solidFill>
                <a:latin typeface="Century Gothic"/>
                <a:cs typeface="Century Gothic"/>
              </a:rPr>
              <a:t>V</a:t>
            </a:r>
            <a:r>
              <a:rPr sz="1600" spc="-10" dirty="0">
                <a:solidFill>
                  <a:srgbClr val="424242"/>
                </a:solidFill>
                <a:latin typeface="Century Gothic"/>
                <a:cs typeface="Century Gothic"/>
              </a:rPr>
              <a:t>ehic</a:t>
            </a:r>
            <a:r>
              <a:rPr sz="1600" spc="5" dirty="0">
                <a:solidFill>
                  <a:srgbClr val="424242"/>
                </a:solidFill>
                <a:latin typeface="Century Gothic"/>
                <a:cs typeface="Century Gothic"/>
              </a:rPr>
              <a:t>l</a:t>
            </a:r>
            <a:r>
              <a:rPr sz="1600" spc="-15" dirty="0">
                <a:solidFill>
                  <a:srgbClr val="424242"/>
                </a:solidFill>
                <a:latin typeface="Century Gothic"/>
                <a:cs typeface="Century Gothic"/>
              </a:rPr>
              <a:t>e</a:t>
            </a:r>
            <a:r>
              <a:rPr sz="1600" spc="15" dirty="0">
                <a:solidFill>
                  <a:srgbClr val="424242"/>
                </a:solidFill>
                <a:latin typeface="Century Gothic"/>
                <a:cs typeface="Century Gothic"/>
              </a:rPr>
              <a:t> </a:t>
            </a:r>
            <a:r>
              <a:rPr sz="1600" spc="-50" dirty="0">
                <a:solidFill>
                  <a:srgbClr val="424242"/>
                </a:solidFill>
                <a:latin typeface="Century Gothic"/>
                <a:cs typeface="Century Gothic"/>
              </a:rPr>
              <a:t>(</a:t>
            </a:r>
            <a:r>
              <a:rPr sz="1600" spc="-15" dirty="0">
                <a:solidFill>
                  <a:srgbClr val="424242"/>
                </a:solidFill>
                <a:latin typeface="Century Gothic"/>
                <a:cs typeface="Century Gothic"/>
              </a:rPr>
              <a:t>HEV)</a:t>
            </a:r>
            <a:endParaRPr sz="16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29119" y="0"/>
            <a:ext cx="339090" cy="334010"/>
          </a:xfrm>
          <a:custGeom>
            <a:avLst/>
            <a:gdLst/>
            <a:ahLst/>
            <a:cxnLst/>
            <a:rect l="l" t="t" r="r" b="b"/>
            <a:pathLst>
              <a:path w="339090" h="334010">
                <a:moveTo>
                  <a:pt x="0" y="333476"/>
                </a:moveTo>
                <a:lnTo>
                  <a:pt x="339090" y="333476"/>
                </a:lnTo>
                <a:lnTo>
                  <a:pt x="339090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29119" y="6519138"/>
            <a:ext cx="339090" cy="339090"/>
          </a:xfrm>
          <a:custGeom>
            <a:avLst/>
            <a:gdLst/>
            <a:ahLst/>
            <a:cxnLst/>
            <a:rect l="l" t="t" r="r" b="b"/>
            <a:pathLst>
              <a:path w="339090" h="339090">
                <a:moveTo>
                  <a:pt x="0" y="338861"/>
                </a:moveTo>
                <a:lnTo>
                  <a:pt x="339090" y="338861"/>
                </a:lnTo>
                <a:lnTo>
                  <a:pt x="33909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7604" y="0"/>
            <a:ext cx="228600" cy="6858000"/>
          </a:xfrm>
          <a:custGeom>
            <a:avLst/>
            <a:gdLst/>
            <a:ahLst/>
            <a:cxnLst/>
            <a:rect l="l" t="t" r="r" b="b"/>
            <a:pathLst>
              <a:path w="228600" h="6858000">
                <a:moveTo>
                  <a:pt x="0" y="6857999"/>
                </a:moveTo>
                <a:lnTo>
                  <a:pt x="228605" y="6857999"/>
                </a:lnTo>
                <a:lnTo>
                  <a:pt x="228605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29119" y="0"/>
            <a:ext cx="228600" cy="334010"/>
          </a:xfrm>
          <a:custGeom>
            <a:avLst/>
            <a:gdLst/>
            <a:ahLst/>
            <a:cxnLst/>
            <a:rect l="l" t="t" r="r" b="b"/>
            <a:pathLst>
              <a:path w="228600" h="334010">
                <a:moveTo>
                  <a:pt x="0" y="333476"/>
                </a:moveTo>
                <a:lnTo>
                  <a:pt x="228600" y="333476"/>
                </a:lnTo>
                <a:lnTo>
                  <a:pt x="228600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29119" y="6519138"/>
            <a:ext cx="228600" cy="339090"/>
          </a:xfrm>
          <a:custGeom>
            <a:avLst/>
            <a:gdLst/>
            <a:ahLst/>
            <a:cxnLst/>
            <a:rect l="l" t="t" r="r" b="b"/>
            <a:pathLst>
              <a:path w="228600" h="339090">
                <a:moveTo>
                  <a:pt x="0" y="338861"/>
                </a:moveTo>
                <a:lnTo>
                  <a:pt x="228600" y="338861"/>
                </a:lnTo>
                <a:lnTo>
                  <a:pt x="2286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06209" y="0"/>
            <a:ext cx="194310" cy="6858000"/>
          </a:xfrm>
          <a:custGeom>
            <a:avLst/>
            <a:gdLst/>
            <a:ahLst/>
            <a:cxnLst/>
            <a:rect l="l" t="t" r="r" b="b"/>
            <a:pathLst>
              <a:path w="194309" h="6858000">
                <a:moveTo>
                  <a:pt x="0" y="6857999"/>
                </a:moveTo>
                <a:lnTo>
                  <a:pt x="194310" y="6857999"/>
                </a:lnTo>
                <a:lnTo>
                  <a:pt x="194310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491119" y="0"/>
            <a:ext cx="1482090" cy="334010"/>
          </a:xfrm>
          <a:custGeom>
            <a:avLst/>
            <a:gdLst/>
            <a:ahLst/>
            <a:cxnLst/>
            <a:rect l="l" t="t" r="r" b="b"/>
            <a:pathLst>
              <a:path w="1482089" h="334010">
                <a:moveTo>
                  <a:pt x="0" y="333476"/>
                </a:moveTo>
                <a:lnTo>
                  <a:pt x="1482077" y="333476"/>
                </a:lnTo>
                <a:lnTo>
                  <a:pt x="1482077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491119" y="6519138"/>
            <a:ext cx="1482090" cy="339090"/>
          </a:xfrm>
          <a:custGeom>
            <a:avLst/>
            <a:gdLst/>
            <a:ahLst/>
            <a:cxnLst/>
            <a:rect l="l" t="t" r="r" b="b"/>
            <a:pathLst>
              <a:path w="1482089" h="339090">
                <a:moveTo>
                  <a:pt x="0" y="338861"/>
                </a:moveTo>
                <a:lnTo>
                  <a:pt x="1482077" y="338861"/>
                </a:lnTo>
                <a:lnTo>
                  <a:pt x="1482077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00519" y="0"/>
            <a:ext cx="228600" cy="334010"/>
          </a:xfrm>
          <a:custGeom>
            <a:avLst/>
            <a:gdLst/>
            <a:ahLst/>
            <a:cxnLst/>
            <a:rect l="l" t="t" r="r" b="b"/>
            <a:pathLst>
              <a:path w="228600" h="334010">
                <a:moveTo>
                  <a:pt x="0" y="333476"/>
                </a:moveTo>
                <a:lnTo>
                  <a:pt x="228600" y="333476"/>
                </a:lnTo>
                <a:lnTo>
                  <a:pt x="228600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00519" y="6519138"/>
            <a:ext cx="228600" cy="339090"/>
          </a:xfrm>
          <a:custGeom>
            <a:avLst/>
            <a:gdLst/>
            <a:ahLst/>
            <a:cxnLst/>
            <a:rect l="l" t="t" r="r" b="b"/>
            <a:pathLst>
              <a:path w="228600" h="339090">
                <a:moveTo>
                  <a:pt x="0" y="338861"/>
                </a:moveTo>
                <a:lnTo>
                  <a:pt x="228600" y="338861"/>
                </a:lnTo>
                <a:lnTo>
                  <a:pt x="2286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29119" y="0"/>
            <a:ext cx="762000" cy="334010"/>
          </a:xfrm>
          <a:custGeom>
            <a:avLst/>
            <a:gdLst/>
            <a:ahLst/>
            <a:cxnLst/>
            <a:rect l="l" t="t" r="r" b="b"/>
            <a:pathLst>
              <a:path w="762000" h="334010">
                <a:moveTo>
                  <a:pt x="0" y="333476"/>
                </a:moveTo>
                <a:lnTo>
                  <a:pt x="762000" y="333476"/>
                </a:lnTo>
                <a:lnTo>
                  <a:pt x="762000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29119" y="6519138"/>
            <a:ext cx="762000" cy="339090"/>
          </a:xfrm>
          <a:custGeom>
            <a:avLst/>
            <a:gdLst/>
            <a:ahLst/>
            <a:cxnLst/>
            <a:rect l="l" t="t" r="r" b="b"/>
            <a:pathLst>
              <a:path w="762000" h="339090">
                <a:moveTo>
                  <a:pt x="0" y="338861"/>
                </a:moveTo>
                <a:lnTo>
                  <a:pt x="762000" y="338861"/>
                </a:lnTo>
                <a:lnTo>
                  <a:pt x="7620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706996" y="6519138"/>
            <a:ext cx="1524000" cy="339090"/>
          </a:xfrm>
          <a:custGeom>
            <a:avLst/>
            <a:gdLst/>
            <a:ahLst/>
            <a:cxnLst/>
            <a:rect l="l" t="t" r="r" b="b"/>
            <a:pathLst>
              <a:path w="1524000" h="339090">
                <a:moveTo>
                  <a:pt x="0" y="338861"/>
                </a:moveTo>
                <a:lnTo>
                  <a:pt x="1524000" y="338861"/>
                </a:lnTo>
                <a:lnTo>
                  <a:pt x="15240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992996" y="0"/>
            <a:ext cx="151130" cy="6858000"/>
          </a:xfrm>
          <a:custGeom>
            <a:avLst/>
            <a:gdLst/>
            <a:ahLst/>
            <a:cxnLst/>
            <a:rect l="l" t="t" r="r" b="b"/>
            <a:pathLst>
              <a:path w="151129" h="6858000">
                <a:moveTo>
                  <a:pt x="0" y="6857998"/>
                </a:moveTo>
                <a:lnTo>
                  <a:pt x="151002" y="6857998"/>
                </a:lnTo>
                <a:lnTo>
                  <a:pt x="151002" y="0"/>
                </a:lnTo>
                <a:lnTo>
                  <a:pt x="0" y="0"/>
                </a:lnTo>
                <a:lnTo>
                  <a:pt x="0" y="685799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230996" y="0"/>
            <a:ext cx="762000" cy="6858000"/>
          </a:xfrm>
          <a:custGeom>
            <a:avLst/>
            <a:gdLst/>
            <a:ahLst/>
            <a:cxnLst/>
            <a:rect l="l" t="t" r="r" b="b"/>
            <a:pathLst>
              <a:path w="762000" h="6858000">
                <a:moveTo>
                  <a:pt x="0" y="6858000"/>
                </a:moveTo>
                <a:lnTo>
                  <a:pt x="762000" y="6858000"/>
                </a:lnTo>
                <a:lnTo>
                  <a:pt x="762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963796" y="0"/>
            <a:ext cx="597535" cy="334010"/>
          </a:xfrm>
          <a:custGeom>
            <a:avLst/>
            <a:gdLst/>
            <a:ahLst/>
            <a:cxnLst/>
            <a:rect l="l" t="t" r="r" b="b"/>
            <a:pathLst>
              <a:path w="597535" h="334010">
                <a:moveTo>
                  <a:pt x="0" y="333476"/>
                </a:moveTo>
                <a:lnTo>
                  <a:pt x="597407" y="333476"/>
                </a:lnTo>
                <a:lnTo>
                  <a:pt x="597407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963796" y="6519138"/>
            <a:ext cx="2743200" cy="339090"/>
          </a:xfrm>
          <a:custGeom>
            <a:avLst/>
            <a:gdLst/>
            <a:ahLst/>
            <a:cxnLst/>
            <a:rect l="l" t="t" r="r" b="b"/>
            <a:pathLst>
              <a:path w="2743200" h="339090">
                <a:moveTo>
                  <a:pt x="0" y="338861"/>
                </a:moveTo>
                <a:lnTo>
                  <a:pt x="2743200" y="338861"/>
                </a:lnTo>
                <a:lnTo>
                  <a:pt x="27432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973197" y="0"/>
            <a:ext cx="228600" cy="334010"/>
          </a:xfrm>
          <a:custGeom>
            <a:avLst/>
            <a:gdLst/>
            <a:ahLst/>
            <a:cxnLst/>
            <a:rect l="l" t="t" r="r" b="b"/>
            <a:pathLst>
              <a:path w="228600" h="334010">
                <a:moveTo>
                  <a:pt x="0" y="333476"/>
                </a:moveTo>
                <a:lnTo>
                  <a:pt x="228600" y="333476"/>
                </a:lnTo>
                <a:lnTo>
                  <a:pt x="228600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973197" y="6519138"/>
            <a:ext cx="228600" cy="339090"/>
          </a:xfrm>
          <a:custGeom>
            <a:avLst/>
            <a:gdLst/>
            <a:ahLst/>
            <a:cxnLst/>
            <a:rect l="l" t="t" r="r" b="b"/>
            <a:pathLst>
              <a:path w="228600" h="339090">
                <a:moveTo>
                  <a:pt x="0" y="338861"/>
                </a:moveTo>
                <a:lnTo>
                  <a:pt x="228600" y="338861"/>
                </a:lnTo>
                <a:lnTo>
                  <a:pt x="2286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201797" y="0"/>
            <a:ext cx="762000" cy="334010"/>
          </a:xfrm>
          <a:custGeom>
            <a:avLst/>
            <a:gdLst/>
            <a:ahLst/>
            <a:cxnLst/>
            <a:rect l="l" t="t" r="r" b="b"/>
            <a:pathLst>
              <a:path w="762000" h="334010">
                <a:moveTo>
                  <a:pt x="0" y="333476"/>
                </a:moveTo>
                <a:lnTo>
                  <a:pt x="762000" y="333476"/>
                </a:lnTo>
                <a:lnTo>
                  <a:pt x="762000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201797" y="6519138"/>
            <a:ext cx="762000" cy="339090"/>
          </a:xfrm>
          <a:custGeom>
            <a:avLst/>
            <a:gdLst/>
            <a:ahLst/>
            <a:cxnLst/>
            <a:rect l="l" t="t" r="r" b="b"/>
            <a:pathLst>
              <a:path w="762000" h="339090">
                <a:moveTo>
                  <a:pt x="0" y="338861"/>
                </a:moveTo>
                <a:lnTo>
                  <a:pt x="762000" y="338861"/>
                </a:lnTo>
                <a:lnTo>
                  <a:pt x="7620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5728" y="5068688"/>
            <a:ext cx="9078595" cy="1133475"/>
          </a:xfrm>
          <a:custGeom>
            <a:avLst/>
            <a:gdLst/>
            <a:ahLst/>
            <a:cxnLst/>
            <a:rect l="l" t="t" r="r" b="b"/>
            <a:pathLst>
              <a:path w="9078595" h="1133475">
                <a:moveTo>
                  <a:pt x="0" y="1082721"/>
                </a:moveTo>
                <a:lnTo>
                  <a:pt x="74097" y="1087170"/>
                </a:lnTo>
                <a:lnTo>
                  <a:pt x="148338" y="1091588"/>
                </a:lnTo>
                <a:lnTo>
                  <a:pt x="222870" y="1095943"/>
                </a:lnTo>
                <a:lnTo>
                  <a:pt x="297835" y="1100204"/>
                </a:lnTo>
                <a:lnTo>
                  <a:pt x="373379" y="1104341"/>
                </a:lnTo>
                <a:lnTo>
                  <a:pt x="449647" y="1108322"/>
                </a:lnTo>
                <a:lnTo>
                  <a:pt x="526783" y="1112116"/>
                </a:lnTo>
                <a:lnTo>
                  <a:pt x="604932" y="1115692"/>
                </a:lnTo>
                <a:lnTo>
                  <a:pt x="684239" y="1119019"/>
                </a:lnTo>
                <a:lnTo>
                  <a:pt x="764848" y="1122064"/>
                </a:lnTo>
                <a:lnTo>
                  <a:pt x="846905" y="1124798"/>
                </a:lnTo>
                <a:lnTo>
                  <a:pt x="930554" y="1127190"/>
                </a:lnTo>
                <a:lnTo>
                  <a:pt x="1015939" y="1129207"/>
                </a:lnTo>
                <a:lnTo>
                  <a:pt x="1103206" y="1130818"/>
                </a:lnTo>
                <a:lnTo>
                  <a:pt x="1192499" y="1131994"/>
                </a:lnTo>
                <a:lnTo>
                  <a:pt x="1283964" y="1132701"/>
                </a:lnTo>
                <a:lnTo>
                  <a:pt x="1377743" y="1132910"/>
                </a:lnTo>
                <a:lnTo>
                  <a:pt x="1473984" y="1132589"/>
                </a:lnTo>
                <a:lnTo>
                  <a:pt x="1572829" y="1131707"/>
                </a:lnTo>
                <a:lnTo>
                  <a:pt x="1674425" y="1130232"/>
                </a:lnTo>
                <a:lnTo>
                  <a:pt x="1778609" y="1128426"/>
                </a:lnTo>
                <a:lnTo>
                  <a:pt x="1885076" y="1126533"/>
                </a:lnTo>
                <a:lnTo>
                  <a:pt x="1993764" y="1124494"/>
                </a:lnTo>
                <a:lnTo>
                  <a:pt x="2104609" y="1122252"/>
                </a:lnTo>
                <a:lnTo>
                  <a:pt x="2217550" y="1119749"/>
                </a:lnTo>
                <a:lnTo>
                  <a:pt x="2332524" y="1116926"/>
                </a:lnTo>
                <a:lnTo>
                  <a:pt x="2449469" y="1113726"/>
                </a:lnTo>
                <a:lnTo>
                  <a:pt x="2568322" y="1110091"/>
                </a:lnTo>
                <a:lnTo>
                  <a:pt x="2689021" y="1105964"/>
                </a:lnTo>
                <a:lnTo>
                  <a:pt x="2811503" y="1101286"/>
                </a:lnTo>
                <a:lnTo>
                  <a:pt x="2935707" y="1095999"/>
                </a:lnTo>
                <a:lnTo>
                  <a:pt x="3061569" y="1090045"/>
                </a:lnTo>
                <a:lnTo>
                  <a:pt x="3189028" y="1083367"/>
                </a:lnTo>
                <a:lnTo>
                  <a:pt x="3318021" y="1075907"/>
                </a:lnTo>
                <a:lnTo>
                  <a:pt x="3448486" y="1067606"/>
                </a:lnTo>
                <a:lnTo>
                  <a:pt x="3580359" y="1058408"/>
                </a:lnTo>
                <a:lnTo>
                  <a:pt x="3713580" y="1048253"/>
                </a:lnTo>
                <a:lnTo>
                  <a:pt x="3848085" y="1037085"/>
                </a:lnTo>
                <a:lnTo>
                  <a:pt x="3983812" y="1024844"/>
                </a:lnTo>
                <a:lnTo>
                  <a:pt x="4120699" y="1011474"/>
                </a:lnTo>
                <a:lnTo>
                  <a:pt x="4260922" y="996936"/>
                </a:lnTo>
                <a:lnTo>
                  <a:pt x="4406242" y="981268"/>
                </a:lnTo>
                <a:lnTo>
                  <a:pt x="4556025" y="964529"/>
                </a:lnTo>
                <a:lnTo>
                  <a:pt x="4709640" y="946776"/>
                </a:lnTo>
                <a:lnTo>
                  <a:pt x="4866455" y="928067"/>
                </a:lnTo>
                <a:lnTo>
                  <a:pt x="5025836" y="908460"/>
                </a:lnTo>
                <a:lnTo>
                  <a:pt x="5187152" y="888013"/>
                </a:lnTo>
                <a:lnTo>
                  <a:pt x="5349770" y="866784"/>
                </a:lnTo>
                <a:lnTo>
                  <a:pt x="5513059" y="844831"/>
                </a:lnTo>
                <a:lnTo>
                  <a:pt x="5676385" y="822211"/>
                </a:lnTo>
                <a:lnTo>
                  <a:pt x="5839117" y="798983"/>
                </a:lnTo>
                <a:lnTo>
                  <a:pt x="6000623" y="775203"/>
                </a:lnTo>
                <a:lnTo>
                  <a:pt x="6160269" y="750932"/>
                </a:lnTo>
                <a:lnTo>
                  <a:pt x="6317425" y="726225"/>
                </a:lnTo>
                <a:lnTo>
                  <a:pt x="6471457" y="701141"/>
                </a:lnTo>
                <a:lnTo>
                  <a:pt x="6621733" y="675738"/>
                </a:lnTo>
                <a:lnTo>
                  <a:pt x="6767621" y="650074"/>
                </a:lnTo>
                <a:lnTo>
                  <a:pt x="6908489" y="624206"/>
                </a:lnTo>
                <a:lnTo>
                  <a:pt x="7043705" y="598193"/>
                </a:lnTo>
                <a:lnTo>
                  <a:pt x="7172636" y="572092"/>
                </a:lnTo>
                <a:lnTo>
                  <a:pt x="7298305" y="545220"/>
                </a:lnTo>
                <a:lnTo>
                  <a:pt x="7423820" y="516973"/>
                </a:lnTo>
                <a:lnTo>
                  <a:pt x="7548731" y="487520"/>
                </a:lnTo>
                <a:lnTo>
                  <a:pt x="7672588" y="457032"/>
                </a:lnTo>
                <a:lnTo>
                  <a:pt x="7794942" y="425677"/>
                </a:lnTo>
                <a:lnTo>
                  <a:pt x="7915342" y="393625"/>
                </a:lnTo>
                <a:lnTo>
                  <a:pt x="8033340" y="361044"/>
                </a:lnTo>
                <a:lnTo>
                  <a:pt x="8148485" y="328105"/>
                </a:lnTo>
                <a:lnTo>
                  <a:pt x="8260329" y="294977"/>
                </a:lnTo>
                <a:lnTo>
                  <a:pt x="8368420" y="261828"/>
                </a:lnTo>
                <a:lnTo>
                  <a:pt x="8472310" y="228829"/>
                </a:lnTo>
                <a:lnTo>
                  <a:pt x="8571549" y="196148"/>
                </a:lnTo>
                <a:lnTo>
                  <a:pt x="8665687" y="163955"/>
                </a:lnTo>
                <a:lnTo>
                  <a:pt x="8754274" y="132418"/>
                </a:lnTo>
                <a:lnTo>
                  <a:pt x="8836862" y="101709"/>
                </a:lnTo>
                <a:lnTo>
                  <a:pt x="8912999" y="71994"/>
                </a:lnTo>
                <a:lnTo>
                  <a:pt x="8982237" y="43445"/>
                </a:lnTo>
                <a:lnTo>
                  <a:pt x="9044126" y="16230"/>
                </a:lnTo>
                <a:lnTo>
                  <a:pt x="9078271" y="0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5728" y="3486896"/>
            <a:ext cx="9078595" cy="871855"/>
          </a:xfrm>
          <a:custGeom>
            <a:avLst/>
            <a:gdLst/>
            <a:ahLst/>
            <a:cxnLst/>
            <a:rect l="l" t="t" r="r" b="b"/>
            <a:pathLst>
              <a:path w="9078595" h="871854">
                <a:moveTo>
                  <a:pt x="0" y="871362"/>
                </a:moveTo>
                <a:lnTo>
                  <a:pt x="39517" y="850427"/>
                </a:lnTo>
                <a:lnTo>
                  <a:pt x="79226" y="829494"/>
                </a:lnTo>
                <a:lnTo>
                  <a:pt x="119318" y="808565"/>
                </a:lnTo>
                <a:lnTo>
                  <a:pt x="159985" y="787643"/>
                </a:lnTo>
                <a:lnTo>
                  <a:pt x="201417" y="766730"/>
                </a:lnTo>
                <a:lnTo>
                  <a:pt x="243807" y="745829"/>
                </a:lnTo>
                <a:lnTo>
                  <a:pt x="287346" y="724941"/>
                </a:lnTo>
                <a:lnTo>
                  <a:pt x="332224" y="704070"/>
                </a:lnTo>
                <a:lnTo>
                  <a:pt x="378635" y="683217"/>
                </a:lnTo>
                <a:lnTo>
                  <a:pt x="426770" y="662384"/>
                </a:lnTo>
                <a:lnTo>
                  <a:pt x="476819" y="641574"/>
                </a:lnTo>
                <a:lnTo>
                  <a:pt x="528974" y="620789"/>
                </a:lnTo>
                <a:lnTo>
                  <a:pt x="583427" y="600032"/>
                </a:lnTo>
                <a:lnTo>
                  <a:pt x="640370" y="579305"/>
                </a:lnTo>
                <a:lnTo>
                  <a:pt x="699993" y="558609"/>
                </a:lnTo>
                <a:lnTo>
                  <a:pt x="762489" y="537948"/>
                </a:lnTo>
                <a:lnTo>
                  <a:pt x="828049" y="517323"/>
                </a:lnTo>
                <a:lnTo>
                  <a:pt x="896864" y="496737"/>
                </a:lnTo>
                <a:lnTo>
                  <a:pt x="969125" y="476193"/>
                </a:lnTo>
                <a:lnTo>
                  <a:pt x="1045025" y="455691"/>
                </a:lnTo>
                <a:lnTo>
                  <a:pt x="1124420" y="434762"/>
                </a:lnTo>
                <a:lnTo>
                  <a:pt x="1206976" y="413029"/>
                </a:lnTo>
                <a:lnTo>
                  <a:pt x="1292584" y="390639"/>
                </a:lnTo>
                <a:lnTo>
                  <a:pt x="1381138" y="367739"/>
                </a:lnTo>
                <a:lnTo>
                  <a:pt x="1472532" y="344477"/>
                </a:lnTo>
                <a:lnTo>
                  <a:pt x="1566657" y="320999"/>
                </a:lnTo>
                <a:lnTo>
                  <a:pt x="1663407" y="297452"/>
                </a:lnTo>
                <a:lnTo>
                  <a:pt x="1762675" y="273984"/>
                </a:lnTo>
                <a:lnTo>
                  <a:pt x="1864354" y="250740"/>
                </a:lnTo>
                <a:lnTo>
                  <a:pt x="1968336" y="227869"/>
                </a:lnTo>
                <a:lnTo>
                  <a:pt x="2074515" y="205517"/>
                </a:lnTo>
                <a:lnTo>
                  <a:pt x="2182783" y="183831"/>
                </a:lnTo>
                <a:lnTo>
                  <a:pt x="2293034" y="162958"/>
                </a:lnTo>
                <a:lnTo>
                  <a:pt x="2405160" y="143045"/>
                </a:lnTo>
                <a:lnTo>
                  <a:pt x="2519054" y="124239"/>
                </a:lnTo>
                <a:lnTo>
                  <a:pt x="2634610" y="106687"/>
                </a:lnTo>
                <a:lnTo>
                  <a:pt x="2751719" y="90536"/>
                </a:lnTo>
                <a:lnTo>
                  <a:pt x="2870276" y="75933"/>
                </a:lnTo>
                <a:lnTo>
                  <a:pt x="2990173" y="63025"/>
                </a:lnTo>
                <a:lnTo>
                  <a:pt x="3111303" y="51958"/>
                </a:lnTo>
                <a:lnTo>
                  <a:pt x="3234319" y="42339"/>
                </a:lnTo>
                <a:lnTo>
                  <a:pt x="3359831" y="33678"/>
                </a:lnTo>
                <a:lnTo>
                  <a:pt x="3487723" y="25986"/>
                </a:lnTo>
                <a:lnTo>
                  <a:pt x="3617880" y="19272"/>
                </a:lnTo>
                <a:lnTo>
                  <a:pt x="3750186" y="13543"/>
                </a:lnTo>
                <a:lnTo>
                  <a:pt x="3884525" y="8809"/>
                </a:lnTo>
                <a:lnTo>
                  <a:pt x="4020781" y="5079"/>
                </a:lnTo>
                <a:lnTo>
                  <a:pt x="4158839" y="2361"/>
                </a:lnTo>
                <a:lnTo>
                  <a:pt x="4298583" y="665"/>
                </a:lnTo>
                <a:lnTo>
                  <a:pt x="4439897" y="0"/>
                </a:lnTo>
                <a:lnTo>
                  <a:pt x="4582666" y="373"/>
                </a:lnTo>
                <a:lnTo>
                  <a:pt x="4726773" y="1794"/>
                </a:lnTo>
                <a:lnTo>
                  <a:pt x="4872103" y="4273"/>
                </a:lnTo>
                <a:lnTo>
                  <a:pt x="5018541" y="7817"/>
                </a:lnTo>
                <a:lnTo>
                  <a:pt x="5165970" y="12436"/>
                </a:lnTo>
                <a:lnTo>
                  <a:pt x="5314275" y="18138"/>
                </a:lnTo>
                <a:lnTo>
                  <a:pt x="5463340" y="24932"/>
                </a:lnTo>
                <a:lnTo>
                  <a:pt x="5613050" y="32828"/>
                </a:lnTo>
                <a:lnTo>
                  <a:pt x="5763288" y="41834"/>
                </a:lnTo>
                <a:lnTo>
                  <a:pt x="5913939" y="51958"/>
                </a:lnTo>
                <a:lnTo>
                  <a:pt x="6069565" y="64195"/>
                </a:lnTo>
                <a:lnTo>
                  <a:pt x="6233905" y="79317"/>
                </a:lnTo>
                <a:lnTo>
                  <a:pt x="6405612" y="97004"/>
                </a:lnTo>
                <a:lnTo>
                  <a:pt x="6583334" y="116936"/>
                </a:lnTo>
                <a:lnTo>
                  <a:pt x="6765724" y="138791"/>
                </a:lnTo>
                <a:lnTo>
                  <a:pt x="6951431" y="162249"/>
                </a:lnTo>
                <a:lnTo>
                  <a:pt x="7139106" y="186989"/>
                </a:lnTo>
                <a:lnTo>
                  <a:pt x="7327400" y="212692"/>
                </a:lnTo>
                <a:lnTo>
                  <a:pt x="7514964" y="239035"/>
                </a:lnTo>
                <a:lnTo>
                  <a:pt x="7700448" y="265699"/>
                </a:lnTo>
                <a:lnTo>
                  <a:pt x="7882503" y="292364"/>
                </a:lnTo>
                <a:lnTo>
                  <a:pt x="8059779" y="318707"/>
                </a:lnTo>
                <a:lnTo>
                  <a:pt x="8230929" y="344409"/>
                </a:lnTo>
                <a:lnTo>
                  <a:pt x="8394601" y="369150"/>
                </a:lnTo>
                <a:lnTo>
                  <a:pt x="8549447" y="392608"/>
                </a:lnTo>
                <a:lnTo>
                  <a:pt x="8694117" y="414463"/>
                </a:lnTo>
                <a:lnTo>
                  <a:pt x="8827262" y="434394"/>
                </a:lnTo>
                <a:lnTo>
                  <a:pt x="8947534" y="452082"/>
                </a:lnTo>
                <a:lnTo>
                  <a:pt x="9053582" y="467204"/>
                </a:lnTo>
                <a:lnTo>
                  <a:pt x="9078271" y="470543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3853" y="5640781"/>
            <a:ext cx="3004820" cy="1211580"/>
          </a:xfrm>
          <a:custGeom>
            <a:avLst/>
            <a:gdLst/>
            <a:ahLst/>
            <a:cxnLst/>
            <a:rect l="l" t="t" r="r" b="b"/>
            <a:pathLst>
              <a:path w="3004820" h="1211579">
                <a:moveTo>
                  <a:pt x="0" y="0"/>
                </a:moveTo>
                <a:lnTo>
                  <a:pt x="165473" y="75222"/>
                </a:lnTo>
                <a:lnTo>
                  <a:pt x="330718" y="150224"/>
                </a:lnTo>
                <a:lnTo>
                  <a:pt x="495505" y="224785"/>
                </a:lnTo>
                <a:lnTo>
                  <a:pt x="659604" y="298685"/>
                </a:lnTo>
                <a:lnTo>
                  <a:pt x="822786" y="371704"/>
                </a:lnTo>
                <a:lnTo>
                  <a:pt x="984822" y="443620"/>
                </a:lnTo>
                <a:lnTo>
                  <a:pt x="1145481" y="514214"/>
                </a:lnTo>
                <a:lnTo>
                  <a:pt x="1304536" y="583265"/>
                </a:lnTo>
                <a:lnTo>
                  <a:pt x="1461755" y="650553"/>
                </a:lnTo>
                <a:lnTo>
                  <a:pt x="1616910" y="715856"/>
                </a:lnTo>
                <a:lnTo>
                  <a:pt x="1769771" y="778956"/>
                </a:lnTo>
                <a:lnTo>
                  <a:pt x="1920109" y="839630"/>
                </a:lnTo>
                <a:lnTo>
                  <a:pt x="2067693" y="897659"/>
                </a:lnTo>
                <a:lnTo>
                  <a:pt x="2212296" y="952823"/>
                </a:lnTo>
                <a:lnTo>
                  <a:pt x="2353687" y="1004901"/>
                </a:lnTo>
                <a:lnTo>
                  <a:pt x="2491637" y="1053671"/>
                </a:lnTo>
                <a:lnTo>
                  <a:pt x="2625915" y="1098915"/>
                </a:lnTo>
                <a:lnTo>
                  <a:pt x="2756294" y="1140412"/>
                </a:lnTo>
                <a:lnTo>
                  <a:pt x="2882543" y="1177940"/>
                </a:lnTo>
                <a:lnTo>
                  <a:pt x="3004433" y="1211280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5728" y="5284470"/>
            <a:ext cx="9078595" cy="1467485"/>
          </a:xfrm>
          <a:custGeom>
            <a:avLst/>
            <a:gdLst/>
            <a:ahLst/>
            <a:cxnLst/>
            <a:rect l="l" t="t" r="r" b="b"/>
            <a:pathLst>
              <a:path w="9078595" h="1467484">
                <a:moveTo>
                  <a:pt x="0" y="0"/>
                </a:moveTo>
                <a:lnTo>
                  <a:pt x="42930" y="14997"/>
                </a:lnTo>
                <a:lnTo>
                  <a:pt x="86045" y="30029"/>
                </a:lnTo>
                <a:lnTo>
                  <a:pt x="129530" y="45127"/>
                </a:lnTo>
                <a:lnTo>
                  <a:pt x="173569" y="60326"/>
                </a:lnTo>
                <a:lnTo>
                  <a:pt x="218347" y="75658"/>
                </a:lnTo>
                <a:lnTo>
                  <a:pt x="264049" y="91158"/>
                </a:lnTo>
                <a:lnTo>
                  <a:pt x="310861" y="106858"/>
                </a:lnTo>
                <a:lnTo>
                  <a:pt x="358966" y="122792"/>
                </a:lnTo>
                <a:lnTo>
                  <a:pt x="408549" y="138994"/>
                </a:lnTo>
                <a:lnTo>
                  <a:pt x="459796" y="155497"/>
                </a:lnTo>
                <a:lnTo>
                  <a:pt x="512891" y="172334"/>
                </a:lnTo>
                <a:lnTo>
                  <a:pt x="568019" y="189539"/>
                </a:lnTo>
                <a:lnTo>
                  <a:pt x="625365" y="207145"/>
                </a:lnTo>
                <a:lnTo>
                  <a:pt x="685113" y="225187"/>
                </a:lnTo>
                <a:lnTo>
                  <a:pt x="747449" y="243696"/>
                </a:lnTo>
                <a:lnTo>
                  <a:pt x="812557" y="262707"/>
                </a:lnTo>
                <a:lnTo>
                  <a:pt x="880623" y="282253"/>
                </a:lnTo>
                <a:lnTo>
                  <a:pt x="951830" y="302368"/>
                </a:lnTo>
                <a:lnTo>
                  <a:pt x="1026365" y="323084"/>
                </a:lnTo>
                <a:lnTo>
                  <a:pt x="1104411" y="344436"/>
                </a:lnTo>
                <a:lnTo>
                  <a:pt x="1186211" y="366669"/>
                </a:lnTo>
                <a:lnTo>
                  <a:pt x="1271737" y="389952"/>
                </a:lnTo>
                <a:lnTo>
                  <a:pt x="1360767" y="414180"/>
                </a:lnTo>
                <a:lnTo>
                  <a:pt x="1453077" y="439246"/>
                </a:lnTo>
                <a:lnTo>
                  <a:pt x="1548444" y="465041"/>
                </a:lnTo>
                <a:lnTo>
                  <a:pt x="1646647" y="491461"/>
                </a:lnTo>
                <a:lnTo>
                  <a:pt x="1747463" y="518397"/>
                </a:lnTo>
                <a:lnTo>
                  <a:pt x="1850668" y="545743"/>
                </a:lnTo>
                <a:lnTo>
                  <a:pt x="1956040" y="573392"/>
                </a:lnTo>
                <a:lnTo>
                  <a:pt x="2063357" y="601237"/>
                </a:lnTo>
                <a:lnTo>
                  <a:pt x="2172396" y="629171"/>
                </a:lnTo>
                <a:lnTo>
                  <a:pt x="2282934" y="657087"/>
                </a:lnTo>
                <a:lnTo>
                  <a:pt x="2394749" y="684879"/>
                </a:lnTo>
                <a:lnTo>
                  <a:pt x="2507617" y="712439"/>
                </a:lnTo>
                <a:lnTo>
                  <a:pt x="2621316" y="739661"/>
                </a:lnTo>
                <a:lnTo>
                  <a:pt x="2735624" y="766437"/>
                </a:lnTo>
                <a:lnTo>
                  <a:pt x="2850318" y="792661"/>
                </a:lnTo>
                <a:lnTo>
                  <a:pt x="2965175" y="818227"/>
                </a:lnTo>
                <a:lnTo>
                  <a:pt x="3079972" y="843026"/>
                </a:lnTo>
                <a:lnTo>
                  <a:pt x="3194488" y="866952"/>
                </a:lnTo>
                <a:lnTo>
                  <a:pt x="3310250" y="890441"/>
                </a:lnTo>
                <a:lnTo>
                  <a:pt x="3428732" y="913965"/>
                </a:lnTo>
                <a:lnTo>
                  <a:pt x="3549627" y="937471"/>
                </a:lnTo>
                <a:lnTo>
                  <a:pt x="3672628" y="960907"/>
                </a:lnTo>
                <a:lnTo>
                  <a:pt x="3797428" y="984218"/>
                </a:lnTo>
                <a:lnTo>
                  <a:pt x="3923719" y="1007351"/>
                </a:lnTo>
                <a:lnTo>
                  <a:pt x="4051195" y="1030252"/>
                </a:lnTo>
                <a:lnTo>
                  <a:pt x="4179548" y="1052869"/>
                </a:lnTo>
                <a:lnTo>
                  <a:pt x="4308472" y="1075147"/>
                </a:lnTo>
                <a:lnTo>
                  <a:pt x="4437659" y="1097033"/>
                </a:lnTo>
                <a:lnTo>
                  <a:pt x="4566802" y="1118475"/>
                </a:lnTo>
                <a:lnTo>
                  <a:pt x="4695594" y="1139417"/>
                </a:lnTo>
                <a:lnTo>
                  <a:pt x="4823728" y="1159807"/>
                </a:lnTo>
                <a:lnTo>
                  <a:pt x="4950897" y="1179592"/>
                </a:lnTo>
                <a:lnTo>
                  <a:pt x="5076794" y="1198717"/>
                </a:lnTo>
                <a:lnTo>
                  <a:pt x="5201112" y="1217130"/>
                </a:lnTo>
                <a:lnTo>
                  <a:pt x="5323543" y="1234776"/>
                </a:lnTo>
                <a:lnTo>
                  <a:pt x="5443781" y="1251603"/>
                </a:lnTo>
                <a:lnTo>
                  <a:pt x="5561519" y="1267558"/>
                </a:lnTo>
                <a:lnTo>
                  <a:pt x="5676449" y="1282585"/>
                </a:lnTo>
                <a:lnTo>
                  <a:pt x="5790250" y="1296707"/>
                </a:lnTo>
                <a:lnTo>
                  <a:pt x="5904649" y="1310004"/>
                </a:lnTo>
                <a:lnTo>
                  <a:pt x="6019351" y="1322511"/>
                </a:lnTo>
                <a:lnTo>
                  <a:pt x="6134063" y="1334265"/>
                </a:lnTo>
                <a:lnTo>
                  <a:pt x="6248490" y="1345299"/>
                </a:lnTo>
                <a:lnTo>
                  <a:pt x="6362339" y="1355651"/>
                </a:lnTo>
                <a:lnTo>
                  <a:pt x="6475315" y="1365356"/>
                </a:lnTo>
                <a:lnTo>
                  <a:pt x="6587124" y="1374450"/>
                </a:lnTo>
                <a:lnTo>
                  <a:pt x="6697472" y="1382967"/>
                </a:lnTo>
                <a:lnTo>
                  <a:pt x="6806066" y="1390944"/>
                </a:lnTo>
                <a:lnTo>
                  <a:pt x="6912611" y="1398417"/>
                </a:lnTo>
                <a:lnTo>
                  <a:pt x="7016813" y="1405421"/>
                </a:lnTo>
                <a:lnTo>
                  <a:pt x="7118378" y="1411991"/>
                </a:lnTo>
                <a:lnTo>
                  <a:pt x="7217012" y="1418163"/>
                </a:lnTo>
                <a:lnTo>
                  <a:pt x="7312421" y="1423973"/>
                </a:lnTo>
                <a:lnTo>
                  <a:pt x="7404311" y="1429457"/>
                </a:lnTo>
                <a:lnTo>
                  <a:pt x="7492388" y="1434650"/>
                </a:lnTo>
                <a:lnTo>
                  <a:pt x="7576358" y="1439587"/>
                </a:lnTo>
                <a:lnTo>
                  <a:pt x="7655927" y="1444305"/>
                </a:lnTo>
                <a:lnTo>
                  <a:pt x="7730801" y="1448838"/>
                </a:lnTo>
                <a:lnTo>
                  <a:pt x="7800619" y="1452972"/>
                </a:lnTo>
                <a:lnTo>
                  <a:pt x="7865416" y="1456492"/>
                </a:lnTo>
                <a:lnTo>
                  <a:pt x="7925542" y="1459439"/>
                </a:lnTo>
                <a:lnTo>
                  <a:pt x="7981349" y="1461853"/>
                </a:lnTo>
                <a:lnTo>
                  <a:pt x="8033190" y="1463775"/>
                </a:lnTo>
                <a:lnTo>
                  <a:pt x="8081415" y="1465244"/>
                </a:lnTo>
                <a:lnTo>
                  <a:pt x="8126376" y="1466300"/>
                </a:lnTo>
                <a:lnTo>
                  <a:pt x="8168426" y="1466983"/>
                </a:lnTo>
                <a:lnTo>
                  <a:pt x="8207916" y="1467334"/>
                </a:lnTo>
                <a:lnTo>
                  <a:pt x="8245198" y="1467393"/>
                </a:lnTo>
                <a:lnTo>
                  <a:pt x="8280624" y="1467199"/>
                </a:lnTo>
                <a:lnTo>
                  <a:pt x="8347312" y="1466215"/>
                </a:lnTo>
                <a:lnTo>
                  <a:pt x="8410796" y="1464702"/>
                </a:lnTo>
                <a:lnTo>
                  <a:pt x="8473890" y="1462982"/>
                </a:lnTo>
                <a:lnTo>
                  <a:pt x="8506170" y="1462144"/>
                </a:lnTo>
                <a:lnTo>
                  <a:pt x="8539407" y="1461374"/>
                </a:lnTo>
                <a:lnTo>
                  <a:pt x="8573954" y="1460713"/>
                </a:lnTo>
                <a:lnTo>
                  <a:pt x="8608787" y="1460032"/>
                </a:lnTo>
                <a:lnTo>
                  <a:pt x="8675585" y="1458170"/>
                </a:lnTo>
                <a:lnTo>
                  <a:pt x="8738899" y="1455703"/>
                </a:lnTo>
                <a:lnTo>
                  <a:pt x="8799138" y="1452701"/>
                </a:lnTo>
                <a:lnTo>
                  <a:pt x="8856712" y="1449236"/>
                </a:lnTo>
                <a:lnTo>
                  <a:pt x="8912031" y="1445380"/>
                </a:lnTo>
                <a:lnTo>
                  <a:pt x="8965505" y="1441203"/>
                </a:lnTo>
                <a:lnTo>
                  <a:pt x="9017545" y="1436777"/>
                </a:lnTo>
                <a:lnTo>
                  <a:pt x="9068559" y="1432174"/>
                </a:lnTo>
                <a:lnTo>
                  <a:pt x="9078271" y="1431271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215133" y="5137581"/>
            <a:ext cx="6929120" cy="1714500"/>
          </a:xfrm>
          <a:custGeom>
            <a:avLst/>
            <a:gdLst/>
            <a:ahLst/>
            <a:cxnLst/>
            <a:rect l="l" t="t" r="r" b="b"/>
            <a:pathLst>
              <a:path w="6929120" h="1714500">
                <a:moveTo>
                  <a:pt x="0" y="1714480"/>
                </a:moveTo>
                <a:lnTo>
                  <a:pt x="48751" y="1659572"/>
                </a:lnTo>
                <a:lnTo>
                  <a:pt x="97859" y="1604752"/>
                </a:lnTo>
                <a:lnTo>
                  <a:pt x="147680" y="1550111"/>
                </a:lnTo>
                <a:lnTo>
                  <a:pt x="198571" y="1495737"/>
                </a:lnTo>
                <a:lnTo>
                  <a:pt x="250888" y="1441719"/>
                </a:lnTo>
                <a:lnTo>
                  <a:pt x="304988" y="1388146"/>
                </a:lnTo>
                <a:lnTo>
                  <a:pt x="332819" y="1361555"/>
                </a:lnTo>
                <a:lnTo>
                  <a:pt x="361229" y="1335109"/>
                </a:lnTo>
                <a:lnTo>
                  <a:pt x="390263" y="1308818"/>
                </a:lnTo>
                <a:lnTo>
                  <a:pt x="419965" y="1282695"/>
                </a:lnTo>
                <a:lnTo>
                  <a:pt x="450381" y="1256750"/>
                </a:lnTo>
                <a:lnTo>
                  <a:pt x="481555" y="1230995"/>
                </a:lnTo>
                <a:lnTo>
                  <a:pt x="513531" y="1205440"/>
                </a:lnTo>
                <a:lnTo>
                  <a:pt x="546354" y="1180097"/>
                </a:lnTo>
                <a:lnTo>
                  <a:pt x="580218" y="1154766"/>
                </a:lnTo>
                <a:lnTo>
                  <a:pt x="615258" y="1129281"/>
                </a:lnTo>
                <a:lnTo>
                  <a:pt x="651371" y="1103695"/>
                </a:lnTo>
                <a:lnTo>
                  <a:pt x="688454" y="1078062"/>
                </a:lnTo>
                <a:lnTo>
                  <a:pt x="726406" y="1052434"/>
                </a:lnTo>
                <a:lnTo>
                  <a:pt x="765123" y="1026866"/>
                </a:lnTo>
                <a:lnTo>
                  <a:pt x="804502" y="1001411"/>
                </a:lnTo>
                <a:lnTo>
                  <a:pt x="844442" y="976122"/>
                </a:lnTo>
                <a:lnTo>
                  <a:pt x="884839" y="951053"/>
                </a:lnTo>
                <a:lnTo>
                  <a:pt x="925591" y="926257"/>
                </a:lnTo>
                <a:lnTo>
                  <a:pt x="966596" y="901787"/>
                </a:lnTo>
                <a:lnTo>
                  <a:pt x="1007751" y="877698"/>
                </a:lnTo>
                <a:lnTo>
                  <a:pt x="1048952" y="854042"/>
                </a:lnTo>
                <a:lnTo>
                  <a:pt x="1090099" y="830873"/>
                </a:lnTo>
                <a:lnTo>
                  <a:pt x="1131087" y="808245"/>
                </a:lnTo>
                <a:lnTo>
                  <a:pt x="1171815" y="786210"/>
                </a:lnTo>
                <a:lnTo>
                  <a:pt x="1212180" y="764823"/>
                </a:lnTo>
                <a:lnTo>
                  <a:pt x="1252079" y="744136"/>
                </a:lnTo>
                <a:lnTo>
                  <a:pt x="1291410" y="724203"/>
                </a:lnTo>
                <a:lnTo>
                  <a:pt x="1330070" y="705078"/>
                </a:lnTo>
                <a:lnTo>
                  <a:pt x="1367655" y="686881"/>
                </a:lnTo>
                <a:lnTo>
                  <a:pt x="1403966" y="669643"/>
                </a:lnTo>
                <a:lnTo>
                  <a:pt x="1439213" y="653284"/>
                </a:lnTo>
                <a:lnTo>
                  <a:pt x="1507353" y="622880"/>
                </a:lnTo>
                <a:lnTo>
                  <a:pt x="1573745" y="595031"/>
                </a:lnTo>
                <a:lnTo>
                  <a:pt x="1640063" y="569095"/>
                </a:lnTo>
                <a:lnTo>
                  <a:pt x="1707979" y="544431"/>
                </a:lnTo>
                <a:lnTo>
                  <a:pt x="1779166" y="520398"/>
                </a:lnTo>
                <a:lnTo>
                  <a:pt x="1816509" y="508418"/>
                </a:lnTo>
                <a:lnTo>
                  <a:pt x="1855297" y="496356"/>
                </a:lnTo>
                <a:lnTo>
                  <a:pt x="1895739" y="484131"/>
                </a:lnTo>
                <a:lnTo>
                  <a:pt x="1938044" y="471663"/>
                </a:lnTo>
                <a:lnTo>
                  <a:pt x="1982421" y="458873"/>
                </a:lnTo>
                <a:lnTo>
                  <a:pt x="2029079" y="445679"/>
                </a:lnTo>
                <a:lnTo>
                  <a:pt x="2078228" y="432003"/>
                </a:lnTo>
                <a:lnTo>
                  <a:pt x="2130698" y="417772"/>
                </a:lnTo>
                <a:lnTo>
                  <a:pt x="2186898" y="403058"/>
                </a:lnTo>
                <a:lnTo>
                  <a:pt x="2246399" y="387943"/>
                </a:lnTo>
                <a:lnTo>
                  <a:pt x="2308775" y="372505"/>
                </a:lnTo>
                <a:lnTo>
                  <a:pt x="2373598" y="356825"/>
                </a:lnTo>
                <a:lnTo>
                  <a:pt x="2440440" y="340983"/>
                </a:lnTo>
                <a:lnTo>
                  <a:pt x="2508873" y="325058"/>
                </a:lnTo>
                <a:lnTo>
                  <a:pt x="2578471" y="309130"/>
                </a:lnTo>
                <a:lnTo>
                  <a:pt x="2648806" y="293280"/>
                </a:lnTo>
                <a:lnTo>
                  <a:pt x="2719451" y="277587"/>
                </a:lnTo>
                <a:lnTo>
                  <a:pt x="2789977" y="262131"/>
                </a:lnTo>
                <a:lnTo>
                  <a:pt x="2859957" y="246992"/>
                </a:lnTo>
                <a:lnTo>
                  <a:pt x="2928965" y="232251"/>
                </a:lnTo>
                <a:lnTo>
                  <a:pt x="2996572" y="217986"/>
                </a:lnTo>
                <a:lnTo>
                  <a:pt x="3062351" y="204278"/>
                </a:lnTo>
                <a:lnTo>
                  <a:pt x="3125874" y="191207"/>
                </a:lnTo>
                <a:lnTo>
                  <a:pt x="3186714" y="178852"/>
                </a:lnTo>
                <a:lnTo>
                  <a:pt x="3244444" y="167295"/>
                </a:lnTo>
                <a:lnTo>
                  <a:pt x="3298636" y="156613"/>
                </a:lnTo>
                <a:lnTo>
                  <a:pt x="3348863" y="146888"/>
                </a:lnTo>
                <a:lnTo>
                  <a:pt x="3394992" y="138151"/>
                </a:lnTo>
                <a:lnTo>
                  <a:pt x="3437432" y="130298"/>
                </a:lnTo>
                <a:lnTo>
                  <a:pt x="3476560" y="123261"/>
                </a:lnTo>
                <a:lnTo>
                  <a:pt x="3546395" y="111372"/>
                </a:lnTo>
                <a:lnTo>
                  <a:pt x="3607529" y="101947"/>
                </a:lnTo>
                <a:lnTo>
                  <a:pt x="3662990" y="94453"/>
                </a:lnTo>
                <a:lnTo>
                  <a:pt x="3715808" y="88353"/>
                </a:lnTo>
                <a:lnTo>
                  <a:pt x="3769014" y="83114"/>
                </a:lnTo>
                <a:lnTo>
                  <a:pt x="3825636" y="78201"/>
                </a:lnTo>
                <a:lnTo>
                  <a:pt x="3888705" y="73078"/>
                </a:lnTo>
                <a:lnTo>
                  <a:pt x="3923604" y="70270"/>
                </a:lnTo>
                <a:lnTo>
                  <a:pt x="3961251" y="67210"/>
                </a:lnTo>
                <a:lnTo>
                  <a:pt x="4002024" y="63830"/>
                </a:lnTo>
                <a:lnTo>
                  <a:pt x="4045663" y="60255"/>
                </a:lnTo>
                <a:lnTo>
                  <a:pt x="4091547" y="56662"/>
                </a:lnTo>
                <a:lnTo>
                  <a:pt x="4139452" y="53066"/>
                </a:lnTo>
                <a:lnTo>
                  <a:pt x="4189154" y="49480"/>
                </a:lnTo>
                <a:lnTo>
                  <a:pt x="4240432" y="45917"/>
                </a:lnTo>
                <a:lnTo>
                  <a:pt x="4293062" y="42391"/>
                </a:lnTo>
                <a:lnTo>
                  <a:pt x="4346821" y="38915"/>
                </a:lnTo>
                <a:lnTo>
                  <a:pt x="4401486" y="35502"/>
                </a:lnTo>
                <a:lnTo>
                  <a:pt x="4456834" y="32166"/>
                </a:lnTo>
                <a:lnTo>
                  <a:pt x="4512643" y="28921"/>
                </a:lnTo>
                <a:lnTo>
                  <a:pt x="4568688" y="25779"/>
                </a:lnTo>
                <a:lnTo>
                  <a:pt x="4624748" y="22755"/>
                </a:lnTo>
                <a:lnTo>
                  <a:pt x="4680599" y="19862"/>
                </a:lnTo>
                <a:lnTo>
                  <a:pt x="4736018" y="17112"/>
                </a:lnTo>
                <a:lnTo>
                  <a:pt x="4790783" y="14520"/>
                </a:lnTo>
                <a:lnTo>
                  <a:pt x="4844670" y="12099"/>
                </a:lnTo>
                <a:lnTo>
                  <a:pt x="4897456" y="9863"/>
                </a:lnTo>
                <a:lnTo>
                  <a:pt x="4948918" y="7824"/>
                </a:lnTo>
                <a:lnTo>
                  <a:pt x="4998833" y="5997"/>
                </a:lnTo>
                <a:lnTo>
                  <a:pt x="5046980" y="4394"/>
                </a:lnTo>
                <a:lnTo>
                  <a:pt x="5095696" y="3053"/>
                </a:lnTo>
                <a:lnTo>
                  <a:pt x="5147061" y="1987"/>
                </a:lnTo>
                <a:lnTo>
                  <a:pt x="5200520" y="1173"/>
                </a:lnTo>
                <a:lnTo>
                  <a:pt x="5255515" y="590"/>
                </a:lnTo>
                <a:lnTo>
                  <a:pt x="5311489" y="215"/>
                </a:lnTo>
                <a:lnTo>
                  <a:pt x="5367886" y="26"/>
                </a:lnTo>
                <a:lnTo>
                  <a:pt x="5424149" y="0"/>
                </a:lnTo>
                <a:lnTo>
                  <a:pt x="5479722" y="115"/>
                </a:lnTo>
                <a:lnTo>
                  <a:pt x="5534048" y="349"/>
                </a:lnTo>
                <a:lnTo>
                  <a:pt x="5586571" y="679"/>
                </a:lnTo>
                <a:lnTo>
                  <a:pt x="5636733" y="1084"/>
                </a:lnTo>
                <a:lnTo>
                  <a:pt x="5683978" y="1541"/>
                </a:lnTo>
                <a:lnTo>
                  <a:pt x="5727750" y="2028"/>
                </a:lnTo>
                <a:lnTo>
                  <a:pt x="5767491" y="2522"/>
                </a:lnTo>
                <a:lnTo>
                  <a:pt x="5832656" y="3443"/>
                </a:lnTo>
                <a:lnTo>
                  <a:pt x="5875021" y="4127"/>
                </a:lnTo>
                <a:lnTo>
                  <a:pt x="5890133" y="4394"/>
                </a:lnTo>
                <a:lnTo>
                  <a:pt x="6495796" y="4394"/>
                </a:lnTo>
                <a:lnTo>
                  <a:pt x="6545803" y="5858"/>
                </a:lnTo>
                <a:lnTo>
                  <a:pt x="6594623" y="7815"/>
                </a:lnTo>
                <a:lnTo>
                  <a:pt x="6641897" y="10156"/>
                </a:lnTo>
                <a:lnTo>
                  <a:pt x="6687269" y="12772"/>
                </a:lnTo>
                <a:lnTo>
                  <a:pt x="6730380" y="15554"/>
                </a:lnTo>
                <a:lnTo>
                  <a:pt x="6770874" y="18394"/>
                </a:lnTo>
                <a:lnTo>
                  <a:pt x="6825926" y="22521"/>
                </a:lnTo>
                <a:lnTo>
                  <a:pt x="6858313" y="25027"/>
                </a:lnTo>
                <a:lnTo>
                  <a:pt x="6873078" y="26165"/>
                </a:lnTo>
                <a:lnTo>
                  <a:pt x="6886832" y="27208"/>
                </a:lnTo>
                <a:lnTo>
                  <a:pt x="6899529" y="28143"/>
                </a:lnTo>
                <a:lnTo>
                  <a:pt x="6919115" y="29588"/>
                </a:lnTo>
                <a:lnTo>
                  <a:pt x="6928865" y="30326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177158" y="2750057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055" y="0"/>
                </a:moveTo>
                <a:lnTo>
                  <a:pt x="3937" y="402970"/>
                </a:lnTo>
                <a:lnTo>
                  <a:pt x="0" y="1202181"/>
                </a:lnTo>
                <a:lnTo>
                  <a:pt x="700532" y="1606677"/>
                </a:lnTo>
                <a:lnTo>
                  <a:pt x="1390777" y="1203705"/>
                </a:lnTo>
                <a:lnTo>
                  <a:pt x="1394587" y="404367"/>
                </a:lnTo>
                <a:lnTo>
                  <a:pt x="6940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177158" y="2750057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0"/>
                </a:moveTo>
                <a:lnTo>
                  <a:pt x="694055" y="0"/>
                </a:lnTo>
                <a:lnTo>
                  <a:pt x="1394587" y="404367"/>
                </a:lnTo>
                <a:lnTo>
                  <a:pt x="1390777" y="1203705"/>
                </a:lnTo>
                <a:lnTo>
                  <a:pt x="700532" y="1606677"/>
                </a:lnTo>
                <a:lnTo>
                  <a:pt x="0" y="1202181"/>
                </a:lnTo>
                <a:lnTo>
                  <a:pt x="3937" y="40297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901059" y="4016883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1"/>
                </a:moveTo>
                <a:lnTo>
                  <a:pt x="694054" y="0"/>
                </a:lnTo>
                <a:lnTo>
                  <a:pt x="1394587" y="404368"/>
                </a:lnTo>
                <a:lnTo>
                  <a:pt x="1390777" y="1203706"/>
                </a:lnTo>
                <a:lnTo>
                  <a:pt x="700531" y="1606651"/>
                </a:lnTo>
                <a:lnTo>
                  <a:pt x="0" y="1202182"/>
                </a:lnTo>
                <a:lnTo>
                  <a:pt x="3937" y="40297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910584" y="1483233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054" y="0"/>
                </a:moveTo>
                <a:lnTo>
                  <a:pt x="3937" y="402970"/>
                </a:lnTo>
                <a:lnTo>
                  <a:pt x="0" y="1202181"/>
                </a:lnTo>
                <a:lnTo>
                  <a:pt x="700531" y="1606677"/>
                </a:lnTo>
                <a:lnTo>
                  <a:pt x="1390777" y="1203705"/>
                </a:lnTo>
                <a:lnTo>
                  <a:pt x="1394587" y="404367"/>
                </a:lnTo>
                <a:lnTo>
                  <a:pt x="69405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910584" y="1483233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0"/>
                </a:moveTo>
                <a:lnTo>
                  <a:pt x="694054" y="0"/>
                </a:lnTo>
                <a:lnTo>
                  <a:pt x="1394587" y="404367"/>
                </a:lnTo>
                <a:lnTo>
                  <a:pt x="1390777" y="1203705"/>
                </a:lnTo>
                <a:lnTo>
                  <a:pt x="700531" y="1606677"/>
                </a:lnTo>
                <a:lnTo>
                  <a:pt x="0" y="1202181"/>
                </a:lnTo>
                <a:lnTo>
                  <a:pt x="3937" y="40297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158108" y="216408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055" y="0"/>
                </a:moveTo>
                <a:lnTo>
                  <a:pt x="3937" y="402971"/>
                </a:lnTo>
                <a:lnTo>
                  <a:pt x="0" y="1202182"/>
                </a:lnTo>
                <a:lnTo>
                  <a:pt x="700532" y="1606677"/>
                </a:lnTo>
                <a:lnTo>
                  <a:pt x="1390777" y="1203706"/>
                </a:lnTo>
                <a:lnTo>
                  <a:pt x="1394587" y="404368"/>
                </a:lnTo>
                <a:lnTo>
                  <a:pt x="6940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158108" y="216408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1"/>
                </a:moveTo>
                <a:lnTo>
                  <a:pt x="694055" y="0"/>
                </a:lnTo>
                <a:lnTo>
                  <a:pt x="1394587" y="404368"/>
                </a:lnTo>
                <a:lnTo>
                  <a:pt x="1390777" y="1203706"/>
                </a:lnTo>
                <a:lnTo>
                  <a:pt x="700532" y="1606677"/>
                </a:lnTo>
                <a:lnTo>
                  <a:pt x="0" y="1202182"/>
                </a:lnTo>
                <a:lnTo>
                  <a:pt x="3937" y="40297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644009" y="5274183"/>
            <a:ext cx="1395095" cy="1584325"/>
          </a:xfrm>
          <a:custGeom>
            <a:avLst/>
            <a:gdLst/>
            <a:ahLst/>
            <a:cxnLst/>
            <a:rect l="l" t="t" r="r" b="b"/>
            <a:pathLst>
              <a:path w="1395095" h="1584325">
                <a:moveTo>
                  <a:pt x="694054" y="0"/>
                </a:moveTo>
                <a:lnTo>
                  <a:pt x="3937" y="402958"/>
                </a:lnTo>
                <a:lnTo>
                  <a:pt x="0" y="1202220"/>
                </a:lnTo>
                <a:lnTo>
                  <a:pt x="660966" y="1583815"/>
                </a:lnTo>
                <a:lnTo>
                  <a:pt x="739656" y="1583815"/>
                </a:lnTo>
                <a:lnTo>
                  <a:pt x="1390777" y="1203667"/>
                </a:lnTo>
                <a:lnTo>
                  <a:pt x="1394587" y="404406"/>
                </a:lnTo>
                <a:lnTo>
                  <a:pt x="69405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647946" y="5274183"/>
            <a:ext cx="1390650" cy="1584325"/>
          </a:xfrm>
          <a:custGeom>
            <a:avLst/>
            <a:gdLst/>
            <a:ahLst/>
            <a:cxnLst/>
            <a:rect l="l" t="t" r="r" b="b"/>
            <a:pathLst>
              <a:path w="1390650" h="1584325">
                <a:moveTo>
                  <a:pt x="0" y="402958"/>
                </a:moveTo>
                <a:lnTo>
                  <a:pt x="690117" y="0"/>
                </a:lnTo>
                <a:lnTo>
                  <a:pt x="1390650" y="404406"/>
                </a:lnTo>
                <a:lnTo>
                  <a:pt x="1386839" y="1203667"/>
                </a:lnTo>
                <a:lnTo>
                  <a:pt x="735719" y="158381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644009" y="5677141"/>
            <a:ext cx="661035" cy="1181100"/>
          </a:xfrm>
          <a:custGeom>
            <a:avLst/>
            <a:gdLst/>
            <a:ahLst/>
            <a:cxnLst/>
            <a:rect l="l" t="t" r="r" b="b"/>
            <a:pathLst>
              <a:path w="661035" h="1181100">
                <a:moveTo>
                  <a:pt x="660966" y="1180857"/>
                </a:moveTo>
                <a:lnTo>
                  <a:pt x="0" y="799261"/>
                </a:lnTo>
                <a:lnTo>
                  <a:pt x="393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4214" y="4007358"/>
            <a:ext cx="802005" cy="1607185"/>
          </a:xfrm>
          <a:custGeom>
            <a:avLst/>
            <a:gdLst/>
            <a:ahLst/>
            <a:cxnLst/>
            <a:rect l="l" t="t" r="r" b="b"/>
            <a:pathLst>
              <a:path w="802005" h="1607185">
                <a:moveTo>
                  <a:pt x="101349" y="0"/>
                </a:moveTo>
                <a:lnTo>
                  <a:pt x="0" y="62865"/>
                </a:lnTo>
                <a:lnTo>
                  <a:pt x="3425" y="1545971"/>
                </a:lnTo>
                <a:lnTo>
                  <a:pt x="107750" y="1606651"/>
                </a:lnTo>
                <a:lnTo>
                  <a:pt x="797982" y="1203706"/>
                </a:lnTo>
                <a:lnTo>
                  <a:pt x="801869" y="404368"/>
                </a:lnTo>
                <a:lnTo>
                  <a:pt x="10134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4214" y="4007358"/>
            <a:ext cx="802005" cy="1607185"/>
          </a:xfrm>
          <a:custGeom>
            <a:avLst/>
            <a:gdLst/>
            <a:ahLst/>
            <a:cxnLst/>
            <a:rect l="l" t="t" r="r" b="b"/>
            <a:pathLst>
              <a:path w="802005" h="1607185">
                <a:moveTo>
                  <a:pt x="0" y="62865"/>
                </a:moveTo>
                <a:lnTo>
                  <a:pt x="101349" y="0"/>
                </a:lnTo>
                <a:lnTo>
                  <a:pt x="801869" y="404368"/>
                </a:lnTo>
                <a:lnTo>
                  <a:pt x="797982" y="1203706"/>
                </a:lnTo>
                <a:lnTo>
                  <a:pt x="107750" y="1606651"/>
                </a:lnTo>
                <a:lnTo>
                  <a:pt x="3425" y="1545971"/>
                </a:lnTo>
                <a:lnTo>
                  <a:pt x="0" y="6286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09245" y="5293233"/>
            <a:ext cx="1391285" cy="1565275"/>
          </a:xfrm>
          <a:custGeom>
            <a:avLst/>
            <a:gdLst/>
            <a:ahLst/>
            <a:cxnLst/>
            <a:rect l="l" t="t" r="r" b="b"/>
            <a:pathLst>
              <a:path w="1391285" h="1565275">
                <a:moveTo>
                  <a:pt x="0" y="402958"/>
                </a:moveTo>
                <a:lnTo>
                  <a:pt x="690219" y="0"/>
                </a:lnTo>
                <a:lnTo>
                  <a:pt x="1390700" y="404406"/>
                </a:lnTo>
                <a:lnTo>
                  <a:pt x="1386890" y="1203667"/>
                </a:lnTo>
                <a:lnTo>
                  <a:pt x="768376" y="156476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05359" y="5696191"/>
            <a:ext cx="628015" cy="1162050"/>
          </a:xfrm>
          <a:custGeom>
            <a:avLst/>
            <a:gdLst/>
            <a:ahLst/>
            <a:cxnLst/>
            <a:rect l="l" t="t" r="r" b="b"/>
            <a:pathLst>
              <a:path w="628015" h="1162050">
                <a:moveTo>
                  <a:pt x="627946" y="1161807"/>
                </a:moveTo>
                <a:lnTo>
                  <a:pt x="0" y="799261"/>
                </a:lnTo>
                <a:lnTo>
                  <a:pt x="3886" y="0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33934" y="2740532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118" y="0"/>
                </a:moveTo>
                <a:lnTo>
                  <a:pt x="3886" y="402970"/>
                </a:lnTo>
                <a:lnTo>
                  <a:pt x="0" y="1202181"/>
                </a:lnTo>
                <a:lnTo>
                  <a:pt x="700506" y="1606677"/>
                </a:lnTo>
                <a:lnTo>
                  <a:pt x="1390777" y="1203705"/>
                </a:lnTo>
                <a:lnTo>
                  <a:pt x="1394586" y="404367"/>
                </a:lnTo>
                <a:lnTo>
                  <a:pt x="6941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33934" y="2740532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886" y="402970"/>
                </a:moveTo>
                <a:lnTo>
                  <a:pt x="694118" y="0"/>
                </a:lnTo>
                <a:lnTo>
                  <a:pt x="1394586" y="404367"/>
                </a:lnTo>
                <a:lnTo>
                  <a:pt x="1390777" y="1203705"/>
                </a:lnTo>
                <a:lnTo>
                  <a:pt x="700506" y="1606677"/>
                </a:lnTo>
                <a:lnTo>
                  <a:pt x="0" y="1202181"/>
                </a:lnTo>
                <a:lnTo>
                  <a:pt x="3886" y="40297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957833" y="4016883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886" y="402971"/>
                </a:moveTo>
                <a:lnTo>
                  <a:pt x="694054" y="0"/>
                </a:lnTo>
                <a:lnTo>
                  <a:pt x="1394586" y="404368"/>
                </a:lnTo>
                <a:lnTo>
                  <a:pt x="1390777" y="1203706"/>
                </a:lnTo>
                <a:lnTo>
                  <a:pt x="700532" y="1606651"/>
                </a:lnTo>
                <a:lnTo>
                  <a:pt x="0" y="1202182"/>
                </a:lnTo>
                <a:lnTo>
                  <a:pt x="3886" y="40297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695195" y="5302758"/>
            <a:ext cx="1390650" cy="1555750"/>
          </a:xfrm>
          <a:custGeom>
            <a:avLst/>
            <a:gdLst/>
            <a:ahLst/>
            <a:cxnLst/>
            <a:rect l="l" t="t" r="r" b="b"/>
            <a:pathLst>
              <a:path w="1390650" h="1555750">
                <a:moveTo>
                  <a:pt x="0" y="402958"/>
                </a:moveTo>
                <a:lnTo>
                  <a:pt x="690118" y="0"/>
                </a:lnTo>
                <a:lnTo>
                  <a:pt x="1390650" y="404406"/>
                </a:lnTo>
                <a:lnTo>
                  <a:pt x="1386840" y="1203667"/>
                </a:lnTo>
                <a:lnTo>
                  <a:pt x="784663" y="155524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691258" y="5705716"/>
            <a:ext cx="611505" cy="1152525"/>
          </a:xfrm>
          <a:custGeom>
            <a:avLst/>
            <a:gdLst/>
            <a:ahLst/>
            <a:cxnLst/>
            <a:rect l="l" t="t" r="r" b="b"/>
            <a:pathLst>
              <a:path w="611505" h="1152525">
                <a:moveTo>
                  <a:pt x="611471" y="1152282"/>
                </a:moveTo>
                <a:lnTo>
                  <a:pt x="0" y="799261"/>
                </a:lnTo>
                <a:lnTo>
                  <a:pt x="393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710308" y="2750057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055" y="0"/>
                </a:moveTo>
                <a:lnTo>
                  <a:pt x="3937" y="402970"/>
                </a:lnTo>
                <a:lnTo>
                  <a:pt x="0" y="1202181"/>
                </a:lnTo>
                <a:lnTo>
                  <a:pt x="700532" y="1606677"/>
                </a:lnTo>
                <a:lnTo>
                  <a:pt x="1390777" y="1203705"/>
                </a:lnTo>
                <a:lnTo>
                  <a:pt x="1394587" y="404367"/>
                </a:lnTo>
                <a:lnTo>
                  <a:pt x="6940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710308" y="2750057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0"/>
                </a:moveTo>
                <a:lnTo>
                  <a:pt x="694055" y="0"/>
                </a:lnTo>
                <a:lnTo>
                  <a:pt x="1394587" y="404367"/>
                </a:lnTo>
                <a:lnTo>
                  <a:pt x="1390777" y="1203705"/>
                </a:lnTo>
                <a:lnTo>
                  <a:pt x="700532" y="1606677"/>
                </a:lnTo>
                <a:lnTo>
                  <a:pt x="0" y="1202181"/>
                </a:lnTo>
                <a:lnTo>
                  <a:pt x="3937" y="40297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976883" y="1454658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886" y="402970"/>
                </a:moveTo>
                <a:lnTo>
                  <a:pt x="694054" y="0"/>
                </a:lnTo>
                <a:lnTo>
                  <a:pt x="1394586" y="404367"/>
                </a:lnTo>
                <a:lnTo>
                  <a:pt x="1390777" y="1203705"/>
                </a:lnTo>
                <a:lnTo>
                  <a:pt x="700532" y="1606677"/>
                </a:lnTo>
                <a:lnTo>
                  <a:pt x="0" y="1202181"/>
                </a:lnTo>
                <a:lnTo>
                  <a:pt x="3886" y="40297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987158" y="4035933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055" y="0"/>
                </a:moveTo>
                <a:lnTo>
                  <a:pt x="3937" y="402971"/>
                </a:lnTo>
                <a:lnTo>
                  <a:pt x="0" y="1202182"/>
                </a:lnTo>
                <a:lnTo>
                  <a:pt x="700532" y="1606651"/>
                </a:lnTo>
                <a:lnTo>
                  <a:pt x="1390777" y="1203706"/>
                </a:lnTo>
                <a:lnTo>
                  <a:pt x="1394587" y="404368"/>
                </a:lnTo>
                <a:lnTo>
                  <a:pt x="6940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987158" y="4035933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1"/>
                </a:moveTo>
                <a:lnTo>
                  <a:pt x="694055" y="0"/>
                </a:lnTo>
                <a:lnTo>
                  <a:pt x="1394587" y="404368"/>
                </a:lnTo>
                <a:lnTo>
                  <a:pt x="1390777" y="1203706"/>
                </a:lnTo>
                <a:lnTo>
                  <a:pt x="700532" y="1606651"/>
                </a:lnTo>
                <a:lnTo>
                  <a:pt x="0" y="1202182"/>
                </a:lnTo>
                <a:lnTo>
                  <a:pt x="3937" y="40297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7734045" y="5312283"/>
            <a:ext cx="1390650" cy="1546225"/>
          </a:xfrm>
          <a:custGeom>
            <a:avLst/>
            <a:gdLst/>
            <a:ahLst/>
            <a:cxnLst/>
            <a:rect l="l" t="t" r="r" b="b"/>
            <a:pathLst>
              <a:path w="1390650" h="1546225">
                <a:moveTo>
                  <a:pt x="0" y="402958"/>
                </a:moveTo>
                <a:lnTo>
                  <a:pt x="690118" y="0"/>
                </a:lnTo>
                <a:lnTo>
                  <a:pt x="1390650" y="404406"/>
                </a:lnTo>
                <a:lnTo>
                  <a:pt x="1386839" y="1203667"/>
                </a:lnTo>
                <a:lnTo>
                  <a:pt x="800977" y="154571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7730108" y="5715241"/>
            <a:ext cx="594995" cy="1143000"/>
          </a:xfrm>
          <a:custGeom>
            <a:avLst/>
            <a:gdLst/>
            <a:ahLst/>
            <a:cxnLst/>
            <a:rect l="l" t="t" r="r" b="b"/>
            <a:pathLst>
              <a:path w="594995" h="1143000">
                <a:moveTo>
                  <a:pt x="594972" y="1142757"/>
                </a:moveTo>
                <a:lnTo>
                  <a:pt x="0" y="799261"/>
                </a:lnTo>
                <a:lnTo>
                  <a:pt x="393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7730108" y="2759582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055" y="0"/>
                </a:moveTo>
                <a:lnTo>
                  <a:pt x="3937" y="402970"/>
                </a:lnTo>
                <a:lnTo>
                  <a:pt x="0" y="1202181"/>
                </a:lnTo>
                <a:lnTo>
                  <a:pt x="700532" y="1606677"/>
                </a:lnTo>
                <a:lnTo>
                  <a:pt x="1390777" y="1203705"/>
                </a:lnTo>
                <a:lnTo>
                  <a:pt x="1394587" y="404367"/>
                </a:lnTo>
                <a:lnTo>
                  <a:pt x="6940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7730108" y="2759582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0"/>
                </a:moveTo>
                <a:lnTo>
                  <a:pt x="694055" y="0"/>
                </a:lnTo>
                <a:lnTo>
                  <a:pt x="1394587" y="404367"/>
                </a:lnTo>
                <a:lnTo>
                  <a:pt x="1390777" y="1203705"/>
                </a:lnTo>
                <a:lnTo>
                  <a:pt x="700532" y="1606677"/>
                </a:lnTo>
                <a:lnTo>
                  <a:pt x="0" y="1202181"/>
                </a:lnTo>
                <a:lnTo>
                  <a:pt x="3937" y="40297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8463533" y="4043867"/>
            <a:ext cx="680720" cy="1587500"/>
          </a:xfrm>
          <a:custGeom>
            <a:avLst/>
            <a:gdLst/>
            <a:ahLst/>
            <a:cxnLst/>
            <a:rect l="l" t="t" r="r" b="b"/>
            <a:pathLst>
              <a:path w="680720" h="1587500">
                <a:moveTo>
                  <a:pt x="680466" y="0"/>
                </a:moveTo>
                <a:lnTo>
                  <a:pt x="3937" y="395036"/>
                </a:lnTo>
                <a:lnTo>
                  <a:pt x="0" y="1194247"/>
                </a:lnTo>
                <a:lnTo>
                  <a:pt x="680466" y="1587131"/>
                </a:lnTo>
                <a:lnTo>
                  <a:pt x="68046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8467470" y="4043867"/>
            <a:ext cx="676910" cy="395605"/>
          </a:xfrm>
          <a:custGeom>
            <a:avLst/>
            <a:gdLst/>
            <a:ahLst/>
            <a:cxnLst/>
            <a:rect l="l" t="t" r="r" b="b"/>
            <a:pathLst>
              <a:path w="676909" h="395604">
                <a:moveTo>
                  <a:pt x="0" y="395036"/>
                </a:moveTo>
                <a:lnTo>
                  <a:pt x="676528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8463533" y="4438903"/>
            <a:ext cx="680720" cy="1192530"/>
          </a:xfrm>
          <a:custGeom>
            <a:avLst/>
            <a:gdLst/>
            <a:ahLst/>
            <a:cxnLst/>
            <a:rect l="l" t="t" r="r" b="b"/>
            <a:pathLst>
              <a:path w="680720" h="1192529">
                <a:moveTo>
                  <a:pt x="680466" y="1192094"/>
                </a:moveTo>
                <a:lnTo>
                  <a:pt x="0" y="799211"/>
                </a:lnTo>
                <a:lnTo>
                  <a:pt x="393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8467470" y="1500692"/>
            <a:ext cx="676910" cy="395605"/>
          </a:xfrm>
          <a:custGeom>
            <a:avLst/>
            <a:gdLst/>
            <a:ahLst/>
            <a:cxnLst/>
            <a:rect l="l" t="t" r="r" b="b"/>
            <a:pathLst>
              <a:path w="676909" h="395605">
                <a:moveTo>
                  <a:pt x="0" y="395036"/>
                </a:moveTo>
                <a:lnTo>
                  <a:pt x="676528" y="0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8463533" y="1895729"/>
            <a:ext cx="680720" cy="1192530"/>
          </a:xfrm>
          <a:custGeom>
            <a:avLst/>
            <a:gdLst/>
            <a:ahLst/>
            <a:cxnLst/>
            <a:rect l="l" t="t" r="r" b="b"/>
            <a:pathLst>
              <a:path w="680720" h="1192530">
                <a:moveTo>
                  <a:pt x="680466" y="1192119"/>
                </a:moveTo>
                <a:lnTo>
                  <a:pt x="0" y="799211"/>
                </a:lnTo>
                <a:lnTo>
                  <a:pt x="393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457200" y="333476"/>
            <a:ext cx="8229600" cy="6186170"/>
          </a:xfrm>
          <a:custGeom>
            <a:avLst/>
            <a:gdLst/>
            <a:ahLst/>
            <a:cxnLst/>
            <a:rect l="l" t="t" r="r" b="b"/>
            <a:pathLst>
              <a:path w="8229600" h="6186170">
                <a:moveTo>
                  <a:pt x="0" y="6185661"/>
                </a:moveTo>
                <a:lnTo>
                  <a:pt x="8229600" y="6185661"/>
                </a:lnTo>
                <a:lnTo>
                  <a:pt x="8229600" y="0"/>
                </a:lnTo>
                <a:lnTo>
                  <a:pt x="0" y="0"/>
                </a:lnTo>
                <a:lnTo>
                  <a:pt x="0" y="61856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457200" y="333476"/>
            <a:ext cx="8229600" cy="6186170"/>
          </a:xfrm>
          <a:custGeom>
            <a:avLst/>
            <a:gdLst/>
            <a:ahLst/>
            <a:cxnLst/>
            <a:rect l="l" t="t" r="r" b="b"/>
            <a:pathLst>
              <a:path w="8229600" h="6186170">
                <a:moveTo>
                  <a:pt x="0" y="6185661"/>
                </a:moveTo>
                <a:lnTo>
                  <a:pt x="8229600" y="6185661"/>
                </a:lnTo>
                <a:lnTo>
                  <a:pt x="8229600" y="0"/>
                </a:lnTo>
                <a:lnTo>
                  <a:pt x="0" y="0"/>
                </a:lnTo>
                <a:lnTo>
                  <a:pt x="0" y="6185661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4561204" y="0"/>
            <a:ext cx="3679190" cy="678180"/>
          </a:xfrm>
          <a:custGeom>
            <a:avLst/>
            <a:gdLst/>
            <a:ahLst/>
            <a:cxnLst/>
            <a:rect l="l" t="t" r="r" b="b"/>
            <a:pathLst>
              <a:path w="3679190" h="678180">
                <a:moveTo>
                  <a:pt x="0" y="677672"/>
                </a:moveTo>
                <a:lnTo>
                  <a:pt x="3679062" y="677672"/>
                </a:lnTo>
                <a:lnTo>
                  <a:pt x="3679062" y="0"/>
                </a:lnTo>
                <a:lnTo>
                  <a:pt x="0" y="0"/>
                </a:lnTo>
                <a:lnTo>
                  <a:pt x="0" y="677672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4561204" y="0"/>
            <a:ext cx="3679190" cy="678180"/>
          </a:xfrm>
          <a:custGeom>
            <a:avLst/>
            <a:gdLst/>
            <a:ahLst/>
            <a:cxnLst/>
            <a:rect l="l" t="t" r="r" b="b"/>
            <a:pathLst>
              <a:path w="3679190" h="678180">
                <a:moveTo>
                  <a:pt x="0" y="677672"/>
                </a:moveTo>
                <a:lnTo>
                  <a:pt x="3679062" y="677672"/>
                </a:lnTo>
                <a:lnTo>
                  <a:pt x="3679062" y="0"/>
                </a:lnTo>
              </a:path>
            </a:pathLst>
          </a:custGeom>
          <a:ln w="15875">
            <a:solidFill>
              <a:srgbClr val="74A4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4561204" y="0"/>
            <a:ext cx="0" cy="678180"/>
          </a:xfrm>
          <a:custGeom>
            <a:avLst/>
            <a:gdLst/>
            <a:ahLst/>
            <a:cxnLst/>
            <a:rect l="l" t="t" r="r" b="b"/>
            <a:pathLst>
              <a:path h="678180">
                <a:moveTo>
                  <a:pt x="0" y="0"/>
                </a:moveTo>
                <a:lnTo>
                  <a:pt x="0" y="677672"/>
                </a:lnTo>
              </a:path>
            </a:pathLst>
          </a:custGeom>
          <a:ln w="15875">
            <a:solidFill>
              <a:srgbClr val="74A4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4649089" y="0"/>
            <a:ext cx="3505200" cy="602615"/>
          </a:xfrm>
          <a:custGeom>
            <a:avLst/>
            <a:gdLst/>
            <a:ahLst/>
            <a:cxnLst/>
            <a:rect l="l" t="t" r="r" b="b"/>
            <a:pathLst>
              <a:path w="3505200" h="602615">
                <a:moveTo>
                  <a:pt x="0" y="602488"/>
                </a:moveTo>
                <a:lnTo>
                  <a:pt x="3505199" y="602488"/>
                </a:lnTo>
                <a:lnTo>
                  <a:pt x="3505199" y="0"/>
                </a:lnTo>
                <a:lnTo>
                  <a:pt x="0" y="0"/>
                </a:lnTo>
                <a:lnTo>
                  <a:pt x="0" y="602488"/>
                </a:lnTo>
                <a:close/>
              </a:path>
            </a:pathLst>
          </a:custGeom>
          <a:solidFill>
            <a:srgbClr val="70685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 txBox="1"/>
          <p:nvPr/>
        </p:nvSpPr>
        <p:spPr>
          <a:xfrm>
            <a:off x="1122375" y="1086564"/>
            <a:ext cx="5157470" cy="44621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spc="-5" dirty="0">
                <a:solidFill>
                  <a:srgbClr val="93C500"/>
                </a:solidFill>
                <a:latin typeface="Century Gothic"/>
                <a:cs typeface="Century Gothic"/>
              </a:rPr>
              <a:t>Hig</a:t>
            </a:r>
            <a:r>
              <a:rPr sz="3600" dirty="0">
                <a:solidFill>
                  <a:srgbClr val="93C500"/>
                </a:solidFill>
                <a:latin typeface="Century Gothic"/>
                <a:cs typeface="Century Gothic"/>
              </a:rPr>
              <a:t>h-</a:t>
            </a:r>
            <a:r>
              <a:rPr sz="3600" spc="-5" dirty="0">
                <a:solidFill>
                  <a:srgbClr val="93C500"/>
                </a:solidFill>
                <a:latin typeface="Century Gothic"/>
                <a:cs typeface="Century Gothic"/>
              </a:rPr>
              <a:t>Voltag</a:t>
            </a:r>
            <a:r>
              <a:rPr sz="3600" dirty="0">
                <a:solidFill>
                  <a:srgbClr val="93C500"/>
                </a:solidFill>
                <a:latin typeface="Century Gothic"/>
                <a:cs typeface="Century Gothic"/>
              </a:rPr>
              <a:t>e</a:t>
            </a:r>
            <a:r>
              <a:rPr sz="3600" spc="20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3600" spc="-5" dirty="0">
                <a:solidFill>
                  <a:srgbClr val="93C500"/>
                </a:solidFill>
                <a:latin typeface="Century Gothic"/>
                <a:cs typeface="Century Gothic"/>
              </a:rPr>
              <a:t>an</a:t>
            </a:r>
            <a:r>
              <a:rPr sz="3600" dirty="0">
                <a:solidFill>
                  <a:srgbClr val="93C500"/>
                </a:solidFill>
                <a:latin typeface="Century Gothic"/>
                <a:cs typeface="Century Gothic"/>
              </a:rPr>
              <a:t>d Lo</a:t>
            </a:r>
            <a:r>
              <a:rPr sz="3600" spc="-5" dirty="0">
                <a:solidFill>
                  <a:srgbClr val="93C500"/>
                </a:solidFill>
                <a:latin typeface="Century Gothic"/>
                <a:cs typeface="Century Gothic"/>
              </a:rPr>
              <a:t>w</a:t>
            </a:r>
            <a:r>
              <a:rPr sz="3600" dirty="0">
                <a:solidFill>
                  <a:srgbClr val="93C500"/>
                </a:solidFill>
                <a:latin typeface="Century Gothic"/>
                <a:cs typeface="Century Gothic"/>
              </a:rPr>
              <a:t>-</a:t>
            </a:r>
            <a:endParaRPr sz="36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</a:pPr>
            <a:r>
              <a:rPr sz="3600" spc="-25" dirty="0">
                <a:solidFill>
                  <a:srgbClr val="93C500"/>
                </a:solidFill>
                <a:latin typeface="Century Gothic"/>
                <a:cs typeface="Century Gothic"/>
              </a:rPr>
              <a:t>Voltage</a:t>
            </a:r>
            <a:r>
              <a:rPr sz="3600" spc="15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3600" spc="-5" dirty="0">
                <a:solidFill>
                  <a:srgbClr val="93C500"/>
                </a:solidFill>
                <a:latin typeface="Century Gothic"/>
                <a:cs typeface="Century Gothic"/>
              </a:rPr>
              <a:t>Systems</a:t>
            </a:r>
            <a:endParaRPr sz="3600">
              <a:latin typeface="Century Gothic"/>
              <a:cs typeface="Century Gothic"/>
            </a:endParaRPr>
          </a:p>
          <a:p>
            <a:pPr marL="381000" marR="1946910">
              <a:lnSpc>
                <a:spcPts val="1250"/>
              </a:lnSpc>
              <a:spcBef>
                <a:spcPts val="2480"/>
              </a:spcBef>
            </a:pPr>
            <a:r>
              <a:rPr sz="1300" b="1" spc="-15" dirty="0">
                <a:solidFill>
                  <a:srgbClr val="93C500"/>
                </a:solidFill>
                <a:latin typeface="Century Gothic"/>
                <a:cs typeface="Century Gothic"/>
              </a:rPr>
              <a:t>Ther</a:t>
            </a:r>
            <a:r>
              <a:rPr sz="1300" b="1" spc="-10" dirty="0">
                <a:solidFill>
                  <a:srgbClr val="93C500"/>
                </a:solidFill>
                <a:latin typeface="Century Gothic"/>
                <a:cs typeface="Century Gothic"/>
              </a:rPr>
              <a:t>e</a:t>
            </a:r>
            <a:r>
              <a:rPr sz="1300" b="1" spc="15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1300" b="1" spc="-20" dirty="0">
                <a:solidFill>
                  <a:srgbClr val="93C500"/>
                </a:solidFill>
                <a:latin typeface="Century Gothic"/>
                <a:cs typeface="Century Gothic"/>
              </a:rPr>
              <a:t>a</a:t>
            </a:r>
            <a:r>
              <a:rPr sz="1300" b="1" spc="-10" dirty="0">
                <a:solidFill>
                  <a:srgbClr val="93C500"/>
                </a:solidFill>
                <a:latin typeface="Century Gothic"/>
                <a:cs typeface="Century Gothic"/>
              </a:rPr>
              <a:t>re</a:t>
            </a:r>
            <a:r>
              <a:rPr sz="1300" b="1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1300" b="1" spc="-15" dirty="0">
                <a:solidFill>
                  <a:srgbClr val="93C500"/>
                </a:solidFill>
                <a:latin typeface="Century Gothic"/>
                <a:cs typeface="Century Gothic"/>
              </a:rPr>
              <a:t>typic</a:t>
            </a:r>
            <a:r>
              <a:rPr sz="1300" b="1" spc="-20" dirty="0">
                <a:solidFill>
                  <a:srgbClr val="93C500"/>
                </a:solidFill>
                <a:latin typeface="Century Gothic"/>
                <a:cs typeface="Century Gothic"/>
              </a:rPr>
              <a:t>a</a:t>
            </a:r>
            <a:r>
              <a:rPr sz="1300" b="1" spc="-5" dirty="0">
                <a:solidFill>
                  <a:srgbClr val="93C500"/>
                </a:solidFill>
                <a:latin typeface="Century Gothic"/>
                <a:cs typeface="Century Gothic"/>
              </a:rPr>
              <a:t>lly</a:t>
            </a:r>
            <a:r>
              <a:rPr sz="1300" b="1" spc="20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1300" b="1" spc="-10" dirty="0">
                <a:solidFill>
                  <a:srgbClr val="93C500"/>
                </a:solidFill>
                <a:latin typeface="Century Gothic"/>
                <a:cs typeface="Century Gothic"/>
              </a:rPr>
              <a:t>t</a:t>
            </a:r>
            <a:r>
              <a:rPr sz="1300" b="1" spc="-25" dirty="0">
                <a:solidFill>
                  <a:srgbClr val="93C500"/>
                </a:solidFill>
                <a:latin typeface="Century Gothic"/>
                <a:cs typeface="Century Gothic"/>
              </a:rPr>
              <a:t>w</a:t>
            </a:r>
            <a:r>
              <a:rPr sz="1300" b="1" spc="-10" dirty="0">
                <a:solidFill>
                  <a:srgbClr val="93C500"/>
                </a:solidFill>
                <a:latin typeface="Century Gothic"/>
                <a:cs typeface="Century Gothic"/>
              </a:rPr>
              <a:t>o</a:t>
            </a:r>
            <a:r>
              <a:rPr sz="1300" b="1" spc="15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1300" b="1" spc="-20" dirty="0">
                <a:solidFill>
                  <a:srgbClr val="93C500"/>
                </a:solidFill>
                <a:latin typeface="Century Gothic"/>
                <a:cs typeface="Century Gothic"/>
              </a:rPr>
              <a:t>d</a:t>
            </a:r>
            <a:r>
              <a:rPr sz="1300" b="1" spc="-5" dirty="0">
                <a:solidFill>
                  <a:srgbClr val="93C500"/>
                </a:solidFill>
                <a:latin typeface="Century Gothic"/>
                <a:cs typeface="Century Gothic"/>
              </a:rPr>
              <a:t>if</a:t>
            </a:r>
            <a:r>
              <a:rPr sz="1300" b="1" spc="-15" dirty="0">
                <a:solidFill>
                  <a:srgbClr val="93C500"/>
                </a:solidFill>
                <a:latin typeface="Century Gothic"/>
                <a:cs typeface="Century Gothic"/>
              </a:rPr>
              <a:t>ferent color</a:t>
            </a:r>
            <a:r>
              <a:rPr sz="1300" b="1" spc="-10" dirty="0">
                <a:solidFill>
                  <a:srgbClr val="93C500"/>
                </a:solidFill>
                <a:latin typeface="Century Gothic"/>
                <a:cs typeface="Century Gothic"/>
              </a:rPr>
              <a:t>s</a:t>
            </a:r>
            <a:r>
              <a:rPr sz="1300" b="1" spc="25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1300" b="1" spc="-15" dirty="0">
                <a:solidFill>
                  <a:srgbClr val="93C500"/>
                </a:solidFill>
                <a:latin typeface="Century Gothic"/>
                <a:cs typeface="Century Gothic"/>
              </a:rPr>
              <a:t>tha</a:t>
            </a:r>
            <a:r>
              <a:rPr sz="1300" b="1" spc="-5" dirty="0">
                <a:solidFill>
                  <a:srgbClr val="93C500"/>
                </a:solidFill>
                <a:latin typeface="Century Gothic"/>
                <a:cs typeface="Century Gothic"/>
              </a:rPr>
              <a:t>t</a:t>
            </a:r>
            <a:r>
              <a:rPr sz="1300" b="1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1300" b="1" spc="-10" dirty="0">
                <a:solidFill>
                  <a:srgbClr val="93C500"/>
                </a:solidFill>
                <a:latin typeface="Century Gothic"/>
                <a:cs typeface="Century Gothic"/>
              </a:rPr>
              <a:t>indica</a:t>
            </a:r>
            <a:r>
              <a:rPr sz="1300" b="1" spc="-20" dirty="0">
                <a:solidFill>
                  <a:srgbClr val="93C500"/>
                </a:solidFill>
                <a:latin typeface="Century Gothic"/>
                <a:cs typeface="Century Gothic"/>
              </a:rPr>
              <a:t>t</a:t>
            </a:r>
            <a:r>
              <a:rPr sz="1300" b="1" spc="-10" dirty="0">
                <a:solidFill>
                  <a:srgbClr val="93C500"/>
                </a:solidFill>
                <a:latin typeface="Century Gothic"/>
                <a:cs typeface="Century Gothic"/>
              </a:rPr>
              <a:t>e</a:t>
            </a:r>
            <a:r>
              <a:rPr sz="1300" b="1" spc="40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1300" b="1" spc="-15" dirty="0">
                <a:solidFill>
                  <a:srgbClr val="93C500"/>
                </a:solidFill>
                <a:latin typeface="Century Gothic"/>
                <a:cs typeface="Century Gothic"/>
              </a:rPr>
              <a:t>hig</a:t>
            </a:r>
            <a:r>
              <a:rPr sz="1300" b="1" dirty="0">
                <a:solidFill>
                  <a:srgbClr val="93C500"/>
                </a:solidFill>
                <a:latin typeface="Century Gothic"/>
                <a:cs typeface="Century Gothic"/>
              </a:rPr>
              <a:t>h</a:t>
            </a:r>
            <a:r>
              <a:rPr sz="1300" b="1" spc="-15" dirty="0">
                <a:solidFill>
                  <a:srgbClr val="93C500"/>
                </a:solidFill>
                <a:latin typeface="Century Gothic"/>
                <a:cs typeface="Century Gothic"/>
              </a:rPr>
              <a:t>-</a:t>
            </a:r>
            <a:r>
              <a:rPr sz="1300" b="1" spc="-20" dirty="0">
                <a:solidFill>
                  <a:srgbClr val="93C500"/>
                </a:solidFill>
                <a:latin typeface="Century Gothic"/>
                <a:cs typeface="Century Gothic"/>
              </a:rPr>
              <a:t>v</a:t>
            </a:r>
            <a:r>
              <a:rPr sz="1300" b="1" spc="-15" dirty="0">
                <a:solidFill>
                  <a:srgbClr val="93C500"/>
                </a:solidFill>
                <a:latin typeface="Century Gothic"/>
                <a:cs typeface="Century Gothic"/>
              </a:rPr>
              <a:t>olta</a:t>
            </a:r>
            <a:r>
              <a:rPr sz="1300" b="1" spc="-20" dirty="0">
                <a:solidFill>
                  <a:srgbClr val="93C500"/>
                </a:solidFill>
                <a:latin typeface="Century Gothic"/>
                <a:cs typeface="Century Gothic"/>
              </a:rPr>
              <a:t>g</a:t>
            </a:r>
            <a:r>
              <a:rPr sz="1300" b="1" spc="-10" dirty="0">
                <a:solidFill>
                  <a:srgbClr val="93C500"/>
                </a:solidFill>
                <a:latin typeface="Century Gothic"/>
                <a:cs typeface="Century Gothic"/>
              </a:rPr>
              <a:t>e</a:t>
            </a:r>
            <a:r>
              <a:rPr sz="1300" b="1" spc="50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1300" b="1" spc="-15" dirty="0">
                <a:solidFill>
                  <a:srgbClr val="93C500"/>
                </a:solidFill>
                <a:latin typeface="Century Gothic"/>
                <a:cs typeface="Century Gothic"/>
              </a:rPr>
              <a:t>or</a:t>
            </a:r>
            <a:r>
              <a:rPr sz="1300" b="1" spc="-10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1300" b="1" spc="-15" dirty="0">
                <a:solidFill>
                  <a:srgbClr val="93C500"/>
                </a:solidFill>
                <a:latin typeface="Century Gothic"/>
                <a:cs typeface="Century Gothic"/>
              </a:rPr>
              <a:t>me</a:t>
            </a:r>
            <a:r>
              <a:rPr sz="1300" b="1" spc="-20" dirty="0">
                <a:solidFill>
                  <a:srgbClr val="93C500"/>
                </a:solidFill>
                <a:latin typeface="Century Gothic"/>
                <a:cs typeface="Century Gothic"/>
              </a:rPr>
              <a:t>d</a:t>
            </a:r>
            <a:r>
              <a:rPr sz="1300" b="1" spc="-10" dirty="0">
                <a:solidFill>
                  <a:srgbClr val="93C500"/>
                </a:solidFill>
                <a:latin typeface="Century Gothic"/>
                <a:cs typeface="Century Gothic"/>
              </a:rPr>
              <a:t>iu</a:t>
            </a:r>
            <a:r>
              <a:rPr sz="1300" b="1" spc="-5" dirty="0">
                <a:solidFill>
                  <a:srgbClr val="93C500"/>
                </a:solidFill>
                <a:latin typeface="Century Gothic"/>
                <a:cs typeface="Century Gothic"/>
              </a:rPr>
              <a:t>m</a:t>
            </a:r>
            <a:r>
              <a:rPr sz="1300" b="1" spc="-15" dirty="0">
                <a:solidFill>
                  <a:srgbClr val="93C500"/>
                </a:solidFill>
                <a:latin typeface="Century Gothic"/>
                <a:cs typeface="Century Gothic"/>
              </a:rPr>
              <a:t>-to-</a:t>
            </a:r>
            <a:r>
              <a:rPr sz="1300" b="1" spc="-10" dirty="0">
                <a:solidFill>
                  <a:srgbClr val="93C500"/>
                </a:solidFill>
                <a:latin typeface="Century Gothic"/>
                <a:cs typeface="Century Gothic"/>
              </a:rPr>
              <a:t>lo</a:t>
            </a:r>
            <a:r>
              <a:rPr sz="1300" b="1" spc="-5" dirty="0">
                <a:solidFill>
                  <a:srgbClr val="93C500"/>
                </a:solidFill>
                <a:latin typeface="Century Gothic"/>
                <a:cs typeface="Century Gothic"/>
              </a:rPr>
              <a:t>w-v</a:t>
            </a:r>
            <a:r>
              <a:rPr sz="1300" b="1" spc="-15" dirty="0">
                <a:solidFill>
                  <a:srgbClr val="93C500"/>
                </a:solidFill>
                <a:latin typeface="Century Gothic"/>
                <a:cs typeface="Century Gothic"/>
              </a:rPr>
              <a:t>ol</a:t>
            </a:r>
            <a:r>
              <a:rPr sz="1300" b="1" spc="-5" dirty="0">
                <a:solidFill>
                  <a:srgbClr val="93C500"/>
                </a:solidFill>
                <a:latin typeface="Century Gothic"/>
                <a:cs typeface="Century Gothic"/>
              </a:rPr>
              <a:t>ta</a:t>
            </a:r>
            <a:r>
              <a:rPr sz="1300" b="1" spc="-15" dirty="0">
                <a:solidFill>
                  <a:srgbClr val="93C500"/>
                </a:solidFill>
                <a:latin typeface="Century Gothic"/>
                <a:cs typeface="Century Gothic"/>
              </a:rPr>
              <a:t>g</a:t>
            </a:r>
            <a:r>
              <a:rPr sz="1300" b="1" spc="-5" dirty="0">
                <a:solidFill>
                  <a:srgbClr val="93C500"/>
                </a:solidFill>
                <a:latin typeface="Century Gothic"/>
                <a:cs typeface="Century Gothic"/>
              </a:rPr>
              <a:t>e.</a:t>
            </a:r>
            <a:endParaRPr sz="1300">
              <a:latin typeface="Century Gothic"/>
              <a:cs typeface="Century Gothic"/>
            </a:endParaRPr>
          </a:p>
          <a:p>
            <a:pPr marL="79375">
              <a:lnSpc>
                <a:spcPct val="100000"/>
              </a:lnSpc>
              <a:spcBef>
                <a:spcPts val="509"/>
              </a:spcBef>
              <a:tabLst>
                <a:tab pos="353695" algn="l"/>
              </a:tabLst>
            </a:pPr>
            <a:r>
              <a:rPr sz="1100" spc="25" dirty="0">
                <a:solidFill>
                  <a:srgbClr val="93C500"/>
                </a:solidFill>
                <a:latin typeface="Wingdings 2"/>
                <a:cs typeface="Wingdings 2"/>
              </a:rPr>
              <a:t></a:t>
            </a:r>
            <a:r>
              <a:rPr sz="1100" spc="25" dirty="0">
                <a:solidFill>
                  <a:srgbClr val="93C500"/>
                </a:solidFill>
                <a:latin typeface="Times New Roman"/>
                <a:cs typeface="Times New Roman"/>
              </a:rPr>
              <a:t>	</a:t>
            </a:r>
            <a:r>
              <a:rPr sz="1500" spc="-20" dirty="0">
                <a:solidFill>
                  <a:srgbClr val="3D3C2C"/>
                </a:solidFill>
                <a:latin typeface="Century Gothic"/>
                <a:cs typeface="Century Gothic"/>
              </a:rPr>
              <a:t>O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r</a:t>
            </a:r>
            <a:r>
              <a:rPr sz="1500" spc="-5" dirty="0">
                <a:solidFill>
                  <a:srgbClr val="3D3C2C"/>
                </a:solidFill>
                <a:latin typeface="Century Gothic"/>
                <a:cs typeface="Century Gothic"/>
              </a:rPr>
              <a:t>a</a:t>
            </a:r>
            <a:r>
              <a:rPr sz="1500" spc="-10" dirty="0">
                <a:solidFill>
                  <a:srgbClr val="3D3C2C"/>
                </a:solidFill>
                <a:latin typeface="Century Gothic"/>
                <a:cs typeface="Century Gothic"/>
              </a:rPr>
              <a:t>n</a:t>
            </a:r>
            <a:r>
              <a:rPr sz="1500" spc="-15" dirty="0">
                <a:solidFill>
                  <a:srgbClr val="3D3C2C"/>
                </a:solidFill>
                <a:latin typeface="Century Gothic"/>
                <a:cs typeface="Century Gothic"/>
              </a:rPr>
              <a:t>g</a:t>
            </a:r>
            <a:r>
              <a:rPr sz="1500" spc="-10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1500" spc="-1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500" spc="10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s</a:t>
            </a:r>
            <a:r>
              <a:rPr sz="1500" spc="-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h</a:t>
            </a:r>
            <a:r>
              <a:rPr sz="1500" spc="5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500" spc="-10" dirty="0">
                <a:solidFill>
                  <a:srgbClr val="3D3C2C"/>
                </a:solidFill>
                <a:latin typeface="Century Gothic"/>
                <a:cs typeface="Century Gothic"/>
              </a:rPr>
              <a:t>gh</a:t>
            </a:r>
            <a:r>
              <a:rPr sz="1500" spc="-2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500" spc="15" dirty="0">
                <a:solidFill>
                  <a:srgbClr val="3D3C2C"/>
                </a:solidFill>
                <a:latin typeface="Century Gothic"/>
                <a:cs typeface="Century Gothic"/>
              </a:rPr>
              <a:t>v</a:t>
            </a:r>
            <a:r>
              <a:rPr sz="1500" spc="-10" dirty="0">
                <a:solidFill>
                  <a:srgbClr val="3D3C2C"/>
                </a:solidFill>
                <a:latin typeface="Century Gothic"/>
                <a:cs typeface="Century Gothic"/>
              </a:rPr>
              <a:t>o</a:t>
            </a:r>
            <a:r>
              <a:rPr sz="1500" spc="0" dirty="0">
                <a:solidFill>
                  <a:srgbClr val="3D3C2C"/>
                </a:solidFill>
                <a:latin typeface="Century Gothic"/>
                <a:cs typeface="Century Gothic"/>
              </a:rPr>
              <a:t>l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500" spc="-5" dirty="0">
                <a:solidFill>
                  <a:srgbClr val="3D3C2C"/>
                </a:solidFill>
                <a:latin typeface="Century Gothic"/>
                <a:cs typeface="Century Gothic"/>
              </a:rPr>
              <a:t>a</a:t>
            </a:r>
            <a:r>
              <a:rPr sz="1500" spc="-10" dirty="0">
                <a:solidFill>
                  <a:srgbClr val="3D3C2C"/>
                </a:solidFill>
                <a:latin typeface="Century Gothic"/>
                <a:cs typeface="Century Gothic"/>
              </a:rPr>
              <a:t>ge.</a:t>
            </a:r>
            <a:endParaRPr sz="1500">
              <a:latin typeface="Century Gothic"/>
              <a:cs typeface="Century Gothic"/>
            </a:endParaRPr>
          </a:p>
          <a:p>
            <a:pPr marL="650875" marR="2248535" indent="-274955">
              <a:lnSpc>
                <a:spcPct val="80000"/>
              </a:lnSpc>
              <a:spcBef>
                <a:spcPts val="320"/>
              </a:spcBef>
              <a:tabLst>
                <a:tab pos="650875" algn="l"/>
              </a:tabLst>
            </a:pPr>
            <a:r>
              <a:rPr sz="950" spc="25" dirty="0">
                <a:solidFill>
                  <a:srgbClr val="93C500"/>
                </a:solidFill>
                <a:latin typeface="Wingdings 2"/>
                <a:cs typeface="Wingdings 2"/>
              </a:rPr>
              <a:t></a:t>
            </a:r>
            <a:r>
              <a:rPr sz="950" spc="25" dirty="0">
                <a:solidFill>
                  <a:srgbClr val="93C500"/>
                </a:solidFill>
                <a:latin typeface="Times New Roman"/>
                <a:cs typeface="Times New Roman"/>
              </a:rPr>
              <a:t>	</a:t>
            </a:r>
            <a:r>
              <a:rPr sz="1300" spc="-35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h</a:t>
            </a:r>
            <a:r>
              <a:rPr sz="1300" spc="5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300" spc="-5" dirty="0">
                <a:solidFill>
                  <a:srgbClr val="3D3C2C"/>
                </a:solidFill>
                <a:latin typeface="Century Gothic"/>
                <a:cs typeface="Century Gothic"/>
              </a:rPr>
              <a:t>s </a:t>
            </a:r>
            <a:r>
              <a:rPr sz="1300" spc="5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300" spc="-5" dirty="0">
                <a:solidFill>
                  <a:srgbClr val="3D3C2C"/>
                </a:solidFill>
                <a:latin typeface="Century Gothic"/>
                <a:cs typeface="Century Gothic"/>
              </a:rPr>
              <a:t>s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a</a:t>
            </a:r>
            <a:r>
              <a:rPr sz="1300" spc="-5" dirty="0">
                <a:solidFill>
                  <a:srgbClr val="3D3C2C"/>
                </a:solidFill>
                <a:latin typeface="Century Gothic"/>
                <a:cs typeface="Century Gothic"/>
              </a:rPr>
              <a:t> s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ta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n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dar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d</a:t>
            </a:r>
            <a:r>
              <a:rPr sz="1300" spc="-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hat</a:t>
            </a:r>
            <a:r>
              <a:rPr sz="130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-40" dirty="0">
                <a:solidFill>
                  <a:srgbClr val="3D3C2C"/>
                </a:solidFill>
                <a:latin typeface="Century Gothic"/>
                <a:cs typeface="Century Gothic"/>
              </a:rPr>
              <a:t>w</a:t>
            </a:r>
            <a:r>
              <a:rPr sz="1300" spc="5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300" spc="-5" dirty="0">
                <a:solidFill>
                  <a:srgbClr val="3D3C2C"/>
                </a:solidFill>
                <a:latin typeface="Century Gothic"/>
                <a:cs typeface="Century Gothic"/>
              </a:rPr>
              <a:t>ll</a:t>
            </a:r>
            <a:r>
              <a:rPr sz="130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be found</a:t>
            </a:r>
            <a:r>
              <a:rPr sz="1300" spc="-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on 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a</a:t>
            </a:r>
            <a:r>
              <a:rPr sz="1300" dirty="0">
                <a:solidFill>
                  <a:srgbClr val="3D3C2C"/>
                </a:solidFill>
                <a:latin typeface="Century Gothic"/>
                <a:cs typeface="Century Gothic"/>
              </a:rPr>
              <a:t>l</a:t>
            </a:r>
            <a:r>
              <a:rPr sz="1300" spc="-5" dirty="0">
                <a:solidFill>
                  <a:srgbClr val="3D3C2C"/>
                </a:solidFill>
                <a:latin typeface="Century Gothic"/>
                <a:cs typeface="Century Gothic"/>
              </a:rPr>
              <a:t>l</a:t>
            </a:r>
            <a:r>
              <a:rPr sz="130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15" dirty="0">
                <a:solidFill>
                  <a:srgbClr val="3D3C2C"/>
                </a:solidFill>
                <a:latin typeface="Century Gothic"/>
                <a:cs typeface="Century Gothic"/>
              </a:rPr>
              <a:t>A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D</a:t>
            </a:r>
            <a:r>
              <a:rPr sz="1300" spc="-2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-25" dirty="0">
                <a:solidFill>
                  <a:srgbClr val="3D3C2C"/>
                </a:solidFill>
                <a:latin typeface="Century Gothic"/>
                <a:cs typeface="Century Gothic"/>
              </a:rPr>
              <a:t>v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eh</a:t>
            </a:r>
            <a:r>
              <a:rPr sz="1300" spc="0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c</a:t>
            </a:r>
            <a:r>
              <a:rPr sz="1300" dirty="0">
                <a:solidFill>
                  <a:srgbClr val="3D3C2C"/>
                </a:solidFill>
                <a:latin typeface="Century Gothic"/>
                <a:cs typeface="Century Gothic"/>
              </a:rPr>
              <a:t>l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es.</a:t>
            </a:r>
            <a:endParaRPr sz="1300">
              <a:latin typeface="Century Gothic"/>
              <a:cs typeface="Century Gothic"/>
            </a:endParaRPr>
          </a:p>
          <a:p>
            <a:pPr marL="376555">
              <a:lnSpc>
                <a:spcPts val="1405"/>
              </a:lnSpc>
              <a:tabLst>
                <a:tab pos="650875" algn="l"/>
              </a:tabLst>
            </a:pPr>
            <a:r>
              <a:rPr sz="950" spc="25" dirty="0">
                <a:solidFill>
                  <a:srgbClr val="93C500"/>
                </a:solidFill>
                <a:latin typeface="Wingdings 2"/>
                <a:cs typeface="Wingdings 2"/>
              </a:rPr>
              <a:t></a:t>
            </a:r>
            <a:r>
              <a:rPr sz="950" spc="25" dirty="0">
                <a:solidFill>
                  <a:srgbClr val="93C500"/>
                </a:solidFill>
                <a:latin typeface="Times New Roman"/>
                <a:cs typeface="Times New Roman"/>
              </a:rPr>
              <a:t>	</a:t>
            </a:r>
            <a:r>
              <a:rPr sz="1300" spc="-35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h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es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1300" spc="3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can</a:t>
            </a:r>
            <a:r>
              <a:rPr sz="1300" spc="-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u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su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ally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 b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1300" spc="1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found</a:t>
            </a:r>
            <a:endParaRPr sz="1300">
              <a:latin typeface="Century Gothic"/>
              <a:cs typeface="Century Gothic"/>
            </a:endParaRPr>
          </a:p>
          <a:p>
            <a:pPr marL="650875">
              <a:lnSpc>
                <a:spcPts val="1400"/>
              </a:lnSpc>
            </a:pP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a</a:t>
            </a:r>
            <a:r>
              <a:rPr sz="1300" dirty="0">
                <a:solidFill>
                  <a:srgbClr val="3D3C2C"/>
                </a:solidFill>
                <a:latin typeface="Century Gothic"/>
                <a:cs typeface="Century Gothic"/>
              </a:rPr>
              <a:t>l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ong 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he</a:t>
            </a:r>
            <a:r>
              <a:rPr sz="1300" spc="2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d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r</a:t>
            </a:r>
            <a:r>
              <a:rPr sz="1300" spc="5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300" spc="-25" dirty="0">
                <a:solidFill>
                  <a:srgbClr val="3D3C2C"/>
                </a:solidFill>
                <a:latin typeface="Century Gothic"/>
                <a:cs typeface="Century Gothic"/>
              </a:rPr>
              <a:t>v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1300" spc="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tra</a:t>
            </a:r>
            <a:r>
              <a:rPr sz="1300" spc="5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n.</a:t>
            </a:r>
            <a:endParaRPr sz="1300">
              <a:latin typeface="Century Gothic"/>
              <a:cs typeface="Century Gothic"/>
            </a:endParaRPr>
          </a:p>
          <a:p>
            <a:pPr marR="1880235" algn="ctr">
              <a:lnSpc>
                <a:spcPts val="1614"/>
              </a:lnSpc>
              <a:tabLst>
                <a:tab pos="273685" algn="l"/>
              </a:tabLst>
            </a:pPr>
            <a:r>
              <a:rPr sz="1150" spc="-15" dirty="0">
                <a:solidFill>
                  <a:srgbClr val="93C500"/>
                </a:solidFill>
                <a:latin typeface="Wingdings 2"/>
                <a:cs typeface="Wingdings 2"/>
              </a:rPr>
              <a:t></a:t>
            </a:r>
            <a:r>
              <a:rPr sz="1150" spc="-15" dirty="0">
                <a:solidFill>
                  <a:srgbClr val="93C500"/>
                </a:solidFill>
                <a:latin typeface="Times New Roman"/>
                <a:cs typeface="Times New Roman"/>
              </a:rPr>
              <a:t>	</a:t>
            </a:r>
            <a:r>
              <a:rPr sz="1500" spc="-5" dirty="0">
                <a:solidFill>
                  <a:srgbClr val="3D3C2C"/>
                </a:solidFill>
                <a:latin typeface="Century Gothic"/>
                <a:cs typeface="Century Gothic"/>
              </a:rPr>
              <a:t>B</a:t>
            </a:r>
            <a:r>
              <a:rPr sz="1500" spc="10" dirty="0">
                <a:solidFill>
                  <a:srgbClr val="3D3C2C"/>
                </a:solidFill>
                <a:latin typeface="Century Gothic"/>
                <a:cs typeface="Century Gothic"/>
              </a:rPr>
              <a:t>l</a:t>
            </a:r>
            <a:r>
              <a:rPr sz="1500" spc="-10" dirty="0">
                <a:solidFill>
                  <a:srgbClr val="3D3C2C"/>
                </a:solidFill>
                <a:latin typeface="Century Gothic"/>
                <a:cs typeface="Century Gothic"/>
              </a:rPr>
              <a:t>ue</a:t>
            </a:r>
            <a:r>
              <a:rPr sz="1500" spc="-1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500" spc="10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s</a:t>
            </a:r>
            <a:r>
              <a:rPr sz="1500" spc="-2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500" spc="-15" dirty="0">
                <a:solidFill>
                  <a:srgbClr val="3D3C2C"/>
                </a:solidFill>
                <a:latin typeface="Century Gothic"/>
                <a:cs typeface="Century Gothic"/>
              </a:rPr>
              <a:t>m</a:t>
            </a:r>
            <a:r>
              <a:rPr sz="1500" spc="-20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d</a:t>
            </a:r>
            <a:r>
              <a:rPr sz="1500" spc="10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500" spc="-10" dirty="0">
                <a:solidFill>
                  <a:srgbClr val="3D3C2C"/>
                </a:solidFill>
                <a:latin typeface="Century Gothic"/>
                <a:cs typeface="Century Gothic"/>
              </a:rPr>
              <a:t>um</a:t>
            </a:r>
            <a:r>
              <a:rPr sz="1500" spc="5" dirty="0">
                <a:solidFill>
                  <a:srgbClr val="3D3C2C"/>
                </a:solidFill>
                <a:latin typeface="Century Gothic"/>
                <a:cs typeface="Century Gothic"/>
              </a:rPr>
              <a:t>-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500" spc="-10" dirty="0">
                <a:solidFill>
                  <a:srgbClr val="3D3C2C"/>
                </a:solidFill>
                <a:latin typeface="Century Gothic"/>
                <a:cs typeface="Century Gothic"/>
              </a:rPr>
              <a:t>o</a:t>
            </a:r>
            <a:r>
              <a:rPr sz="1500" spc="5" dirty="0">
                <a:solidFill>
                  <a:srgbClr val="3D3C2C"/>
                </a:solidFill>
                <a:latin typeface="Century Gothic"/>
                <a:cs typeface="Century Gothic"/>
              </a:rPr>
              <a:t>-</a:t>
            </a:r>
            <a:r>
              <a:rPr sz="1500" spc="10" dirty="0">
                <a:solidFill>
                  <a:srgbClr val="3D3C2C"/>
                </a:solidFill>
                <a:latin typeface="Century Gothic"/>
                <a:cs typeface="Century Gothic"/>
              </a:rPr>
              <a:t>l</a:t>
            </a:r>
            <a:r>
              <a:rPr sz="1500" spc="-15" dirty="0">
                <a:solidFill>
                  <a:srgbClr val="3D3C2C"/>
                </a:solidFill>
                <a:latin typeface="Century Gothic"/>
                <a:cs typeface="Century Gothic"/>
              </a:rPr>
              <a:t>ow</a:t>
            </a:r>
            <a:r>
              <a:rPr sz="1500" spc="-2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500" spc="15" dirty="0">
                <a:solidFill>
                  <a:srgbClr val="3D3C2C"/>
                </a:solidFill>
                <a:latin typeface="Century Gothic"/>
                <a:cs typeface="Century Gothic"/>
              </a:rPr>
              <a:t>v</a:t>
            </a:r>
            <a:r>
              <a:rPr sz="1500" spc="-10" dirty="0">
                <a:solidFill>
                  <a:srgbClr val="3D3C2C"/>
                </a:solidFill>
                <a:latin typeface="Century Gothic"/>
                <a:cs typeface="Century Gothic"/>
              </a:rPr>
              <a:t>o</a:t>
            </a:r>
            <a:r>
              <a:rPr sz="1500" spc="0" dirty="0">
                <a:solidFill>
                  <a:srgbClr val="3D3C2C"/>
                </a:solidFill>
                <a:latin typeface="Century Gothic"/>
                <a:cs typeface="Century Gothic"/>
              </a:rPr>
              <a:t>l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500" spc="-5" dirty="0">
                <a:solidFill>
                  <a:srgbClr val="3D3C2C"/>
                </a:solidFill>
                <a:latin typeface="Century Gothic"/>
                <a:cs typeface="Century Gothic"/>
              </a:rPr>
              <a:t>a</a:t>
            </a:r>
            <a:r>
              <a:rPr sz="1500" spc="-10" dirty="0">
                <a:solidFill>
                  <a:srgbClr val="3D3C2C"/>
                </a:solidFill>
                <a:latin typeface="Century Gothic"/>
                <a:cs typeface="Century Gothic"/>
              </a:rPr>
              <a:t>ge.</a:t>
            </a:r>
            <a:endParaRPr sz="1500">
              <a:latin typeface="Century Gothic"/>
              <a:cs typeface="Century Gothic"/>
            </a:endParaRPr>
          </a:p>
          <a:p>
            <a:pPr marL="353695" marR="2372360">
              <a:lnSpc>
                <a:spcPts val="1440"/>
              </a:lnSpc>
              <a:spcBef>
                <a:spcPts val="165"/>
              </a:spcBef>
            </a:pPr>
            <a:r>
              <a:rPr sz="1500" spc="-10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500" spc="-20" dirty="0">
                <a:solidFill>
                  <a:srgbClr val="3D3C2C"/>
                </a:solidFill>
                <a:latin typeface="Century Gothic"/>
                <a:cs typeface="Century Gothic"/>
              </a:rPr>
              <a:t>h</a:t>
            </a:r>
            <a:r>
              <a:rPr sz="1500" spc="10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s</a:t>
            </a:r>
            <a:r>
              <a:rPr sz="1500" spc="-2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500" spc="10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s</a:t>
            </a:r>
            <a:r>
              <a:rPr sz="1500" spc="-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500" spc="-10" dirty="0">
                <a:solidFill>
                  <a:srgbClr val="3D3C2C"/>
                </a:solidFill>
                <a:latin typeface="Century Gothic"/>
                <a:cs typeface="Century Gothic"/>
              </a:rPr>
              <a:t>not</a:t>
            </a:r>
            <a:r>
              <a:rPr sz="1500" spc="-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500" spc="-10" dirty="0">
                <a:solidFill>
                  <a:srgbClr val="3D3C2C"/>
                </a:solidFill>
                <a:latin typeface="Century Gothic"/>
                <a:cs typeface="Century Gothic"/>
              </a:rPr>
              <a:t>found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500" spc="-10" dirty="0">
                <a:solidFill>
                  <a:srgbClr val="3D3C2C"/>
                </a:solidFill>
                <a:latin typeface="Century Gothic"/>
                <a:cs typeface="Century Gothic"/>
              </a:rPr>
              <a:t>on</a:t>
            </a:r>
            <a:r>
              <a:rPr sz="1500" spc="-5" dirty="0">
                <a:solidFill>
                  <a:srgbClr val="3D3C2C"/>
                </a:solidFill>
                <a:latin typeface="Century Gothic"/>
                <a:cs typeface="Century Gothic"/>
              </a:rPr>
              <a:t> a</a:t>
            </a:r>
            <a:r>
              <a:rPr sz="1500" spc="5" dirty="0">
                <a:solidFill>
                  <a:srgbClr val="3D3C2C"/>
                </a:solidFill>
                <a:latin typeface="Century Gothic"/>
                <a:cs typeface="Century Gothic"/>
              </a:rPr>
              <a:t>l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l</a:t>
            </a:r>
            <a:r>
              <a:rPr sz="1500" spc="-1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500" spc="-15" dirty="0">
                <a:solidFill>
                  <a:srgbClr val="3D3C2C"/>
                </a:solidFill>
                <a:latin typeface="Century Gothic"/>
                <a:cs typeface="Century Gothic"/>
              </a:rPr>
              <a:t>A</a:t>
            </a:r>
            <a:r>
              <a:rPr sz="1500" spc="-5" dirty="0">
                <a:solidFill>
                  <a:srgbClr val="3D3C2C"/>
                </a:solidFill>
                <a:latin typeface="Century Gothic"/>
                <a:cs typeface="Century Gothic"/>
              </a:rPr>
              <a:t>ED </a:t>
            </a:r>
            <a:r>
              <a:rPr sz="1500" spc="15" dirty="0">
                <a:solidFill>
                  <a:srgbClr val="3D3C2C"/>
                </a:solidFill>
                <a:latin typeface="Century Gothic"/>
                <a:cs typeface="Century Gothic"/>
              </a:rPr>
              <a:t>v</a:t>
            </a:r>
            <a:r>
              <a:rPr sz="1500" spc="-10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1500" spc="-20" dirty="0">
                <a:solidFill>
                  <a:srgbClr val="3D3C2C"/>
                </a:solidFill>
                <a:latin typeface="Century Gothic"/>
                <a:cs typeface="Century Gothic"/>
              </a:rPr>
              <a:t>h</a:t>
            </a:r>
            <a:r>
              <a:rPr sz="1500" spc="10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c</a:t>
            </a:r>
            <a:r>
              <a:rPr sz="1500" spc="10" dirty="0">
                <a:solidFill>
                  <a:srgbClr val="3D3C2C"/>
                </a:solidFill>
                <a:latin typeface="Century Gothic"/>
                <a:cs typeface="Century Gothic"/>
              </a:rPr>
              <a:t>l</a:t>
            </a:r>
            <a:r>
              <a:rPr sz="1500" spc="-10" dirty="0">
                <a:solidFill>
                  <a:srgbClr val="3D3C2C"/>
                </a:solidFill>
                <a:latin typeface="Century Gothic"/>
                <a:cs typeface="Century Gothic"/>
              </a:rPr>
              <a:t>es.</a:t>
            </a:r>
            <a:endParaRPr sz="1500">
              <a:latin typeface="Century Gothic"/>
              <a:cs typeface="Century Gothic"/>
            </a:endParaRPr>
          </a:p>
          <a:p>
            <a:pPr marL="650875" marR="2263775" indent="-274955">
              <a:lnSpc>
                <a:spcPct val="80100"/>
              </a:lnSpc>
              <a:spcBef>
                <a:spcPts val="330"/>
              </a:spcBef>
              <a:tabLst>
                <a:tab pos="650875" algn="l"/>
              </a:tabLst>
            </a:pPr>
            <a:r>
              <a:rPr sz="950" spc="25" dirty="0">
                <a:solidFill>
                  <a:srgbClr val="93C500"/>
                </a:solidFill>
                <a:latin typeface="Wingdings 2"/>
                <a:cs typeface="Wingdings 2"/>
              </a:rPr>
              <a:t></a:t>
            </a:r>
            <a:r>
              <a:rPr sz="950" spc="25" dirty="0">
                <a:solidFill>
                  <a:srgbClr val="93C500"/>
                </a:solidFill>
                <a:latin typeface="Times New Roman"/>
                <a:cs typeface="Times New Roman"/>
              </a:rPr>
              <a:t>	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B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lue</a:t>
            </a:r>
            <a:r>
              <a:rPr sz="1300" spc="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cables</a:t>
            </a:r>
            <a:r>
              <a:rPr sz="1300" spc="-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can</a:t>
            </a:r>
            <a:r>
              <a:rPr sz="1300" spc="-5" dirty="0">
                <a:solidFill>
                  <a:srgbClr val="3D3C2C"/>
                </a:solidFill>
                <a:latin typeface="Century Gothic"/>
                <a:cs typeface="Century Gothic"/>
              </a:rPr>
              <a:t> g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o</a:t>
            </a:r>
            <a:r>
              <a:rPr sz="130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o componen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300" spc="-5" dirty="0">
                <a:solidFill>
                  <a:srgbClr val="3D3C2C"/>
                </a:solidFill>
                <a:latin typeface="Century Gothic"/>
                <a:cs typeface="Century Gothic"/>
              </a:rPr>
              <a:t>s</a:t>
            </a:r>
            <a:r>
              <a:rPr sz="1300" spc="1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such 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a</a:t>
            </a:r>
            <a:r>
              <a:rPr sz="1300" spc="-5" dirty="0">
                <a:solidFill>
                  <a:srgbClr val="3D3C2C"/>
                </a:solidFill>
                <a:latin typeface="Century Gothic"/>
                <a:cs typeface="Century Gothic"/>
              </a:rPr>
              <a:t>s</a:t>
            </a:r>
            <a:r>
              <a:rPr sz="130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15" dirty="0">
                <a:solidFill>
                  <a:srgbClr val="3D3C2C"/>
                </a:solidFill>
                <a:latin typeface="Century Gothic"/>
                <a:cs typeface="Century Gothic"/>
              </a:rPr>
              <a:t>A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/C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or</a:t>
            </a:r>
            <a:r>
              <a:rPr sz="1300" spc="-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p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o</a:t>
            </a:r>
            <a:r>
              <a:rPr sz="1300" spc="-40" dirty="0">
                <a:solidFill>
                  <a:srgbClr val="3D3C2C"/>
                </a:solidFill>
                <a:latin typeface="Century Gothic"/>
                <a:cs typeface="Century Gothic"/>
              </a:rPr>
              <a:t>w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1300" spc="-5" dirty="0">
                <a:solidFill>
                  <a:srgbClr val="3D3C2C"/>
                </a:solidFill>
                <a:latin typeface="Century Gothic"/>
                <a:cs typeface="Century Gothic"/>
              </a:rPr>
              <a:t>r</a:t>
            </a:r>
            <a:r>
              <a:rPr sz="1300" spc="2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s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o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rage.</a:t>
            </a:r>
            <a:endParaRPr sz="1300">
              <a:latin typeface="Century Gothic"/>
              <a:cs typeface="Century Gothic"/>
            </a:endParaRPr>
          </a:p>
          <a:p>
            <a:pPr marL="650875" marR="1908810" indent="-274955">
              <a:lnSpc>
                <a:spcPct val="80000"/>
              </a:lnSpc>
              <a:spcBef>
                <a:spcPts val="310"/>
              </a:spcBef>
              <a:tabLst>
                <a:tab pos="650875" algn="l"/>
              </a:tabLst>
            </a:pPr>
            <a:r>
              <a:rPr sz="950" spc="25" dirty="0">
                <a:solidFill>
                  <a:srgbClr val="93C500"/>
                </a:solidFill>
                <a:latin typeface="Wingdings 2"/>
                <a:cs typeface="Wingdings 2"/>
              </a:rPr>
              <a:t></a:t>
            </a:r>
            <a:r>
              <a:rPr sz="950" spc="25" dirty="0">
                <a:solidFill>
                  <a:srgbClr val="93C500"/>
                </a:solidFill>
                <a:latin typeface="Times New Roman"/>
                <a:cs typeface="Times New Roman"/>
              </a:rPr>
              <a:t>	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Me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d</a:t>
            </a:r>
            <a:r>
              <a:rPr sz="1300" spc="5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u</a:t>
            </a:r>
            <a:r>
              <a:rPr sz="1300" spc="-20" dirty="0">
                <a:solidFill>
                  <a:srgbClr val="3D3C2C"/>
                </a:solidFill>
                <a:latin typeface="Century Gothic"/>
                <a:cs typeface="Century Gothic"/>
              </a:rPr>
              <a:t>m</a:t>
            </a:r>
            <a:r>
              <a:rPr sz="1300" spc="-5" dirty="0">
                <a:solidFill>
                  <a:srgbClr val="3D3C2C"/>
                </a:solidFill>
                <a:latin typeface="Century Gothic"/>
                <a:cs typeface="Century Gothic"/>
              </a:rPr>
              <a:t>-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o-low</a:t>
            </a:r>
            <a:r>
              <a:rPr sz="1300" spc="2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-25" dirty="0">
                <a:solidFill>
                  <a:srgbClr val="3D3C2C"/>
                </a:solidFill>
                <a:latin typeface="Century Gothic"/>
                <a:cs typeface="Century Gothic"/>
              </a:rPr>
              <a:t>v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o</a:t>
            </a:r>
            <a:r>
              <a:rPr sz="1300" dirty="0">
                <a:solidFill>
                  <a:srgbClr val="3D3C2C"/>
                </a:solidFill>
                <a:latin typeface="Century Gothic"/>
                <a:cs typeface="Century Gothic"/>
              </a:rPr>
              <a:t>l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ta</a:t>
            </a:r>
            <a:r>
              <a:rPr sz="1300" spc="-5" dirty="0">
                <a:solidFill>
                  <a:srgbClr val="3D3C2C"/>
                </a:solidFill>
                <a:latin typeface="Century Gothic"/>
                <a:cs typeface="Century Gothic"/>
              </a:rPr>
              <a:t>g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1300" spc="3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does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 ha</a:t>
            </a:r>
            <a:r>
              <a:rPr sz="1300" spc="-25" dirty="0">
                <a:solidFill>
                  <a:srgbClr val="3D3C2C"/>
                </a:solidFill>
                <a:latin typeface="Century Gothic"/>
                <a:cs typeface="Century Gothic"/>
              </a:rPr>
              <a:t>v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1300" spc="1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he</a:t>
            </a:r>
            <a:r>
              <a:rPr sz="1300" spc="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poten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300" spc="5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a</a:t>
            </a:r>
            <a:r>
              <a:rPr sz="1300" spc="-5" dirty="0">
                <a:solidFill>
                  <a:srgbClr val="3D3C2C"/>
                </a:solidFill>
                <a:latin typeface="Century Gothic"/>
                <a:cs typeface="Century Gothic"/>
              </a:rPr>
              <a:t>l</a:t>
            </a:r>
            <a:r>
              <a:rPr sz="1300" spc="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o elec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tr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ocu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e,</a:t>
            </a:r>
            <a:r>
              <a:rPr sz="1300" spc="3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sh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ock,</a:t>
            </a:r>
            <a:r>
              <a:rPr sz="1300" spc="-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a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nd/or</a:t>
            </a:r>
            <a:r>
              <a:rPr sz="1300" spc="-2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bu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r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n.</a:t>
            </a:r>
            <a:endParaRPr sz="1300">
              <a:latin typeface="Century Gothic"/>
              <a:cs typeface="Century Gothic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4727575" y="146371"/>
            <a:ext cx="2480945" cy="360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A</a:t>
            </a:r>
            <a:r>
              <a:rPr sz="1200" spc="10" dirty="0">
                <a:solidFill>
                  <a:srgbClr val="FDFDFD"/>
                </a:solidFill>
                <a:latin typeface="Century Gothic"/>
                <a:cs typeface="Century Gothic"/>
              </a:rPr>
              <a:t>l</a:t>
            </a:r>
            <a:r>
              <a:rPr sz="1200" spc="-30" dirty="0">
                <a:solidFill>
                  <a:srgbClr val="FDFDFD"/>
                </a:solidFill>
                <a:latin typeface="Century Gothic"/>
                <a:cs typeface="Century Gothic"/>
              </a:rPr>
              <a:t>t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ern</a:t>
            </a:r>
            <a:r>
              <a:rPr sz="1200" spc="-15" dirty="0">
                <a:solidFill>
                  <a:srgbClr val="FDFDFD"/>
                </a:solidFill>
                <a:latin typeface="Century Gothic"/>
                <a:cs typeface="Century Gothic"/>
              </a:rPr>
              <a:t>a</a:t>
            </a:r>
            <a:r>
              <a:rPr sz="1200" spc="-30" dirty="0">
                <a:solidFill>
                  <a:srgbClr val="FDFDFD"/>
                </a:solidFill>
                <a:latin typeface="Century Gothic"/>
                <a:cs typeface="Century Gothic"/>
              </a:rPr>
              <a:t>t</a:t>
            </a:r>
            <a:r>
              <a:rPr sz="1200" spc="-5" dirty="0">
                <a:solidFill>
                  <a:srgbClr val="FDFDFD"/>
                </a:solidFill>
                <a:latin typeface="Century Gothic"/>
                <a:cs typeface="Century Gothic"/>
              </a:rPr>
              <a:t>iv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e</a:t>
            </a:r>
            <a:r>
              <a:rPr sz="1200" spc="35" dirty="0">
                <a:solidFill>
                  <a:srgbClr val="FDFDFD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FDFDFD"/>
                </a:solidFill>
                <a:latin typeface="Century Gothic"/>
                <a:cs typeface="Century Gothic"/>
              </a:rPr>
              <a:t>E</a:t>
            </a:r>
            <a:r>
              <a:rPr sz="1200" spc="20" dirty="0">
                <a:solidFill>
                  <a:srgbClr val="FDFDFD"/>
                </a:solidFill>
                <a:latin typeface="Century Gothic"/>
                <a:cs typeface="Century Gothic"/>
              </a:rPr>
              <a:t>l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e</a:t>
            </a:r>
            <a:r>
              <a:rPr sz="1200" spc="-20" dirty="0">
                <a:solidFill>
                  <a:srgbClr val="FDFDFD"/>
                </a:solidFill>
                <a:latin typeface="Century Gothic"/>
                <a:cs typeface="Century Gothic"/>
              </a:rPr>
              <a:t>c</a:t>
            </a:r>
            <a:r>
              <a:rPr sz="1200" spc="-30" dirty="0">
                <a:solidFill>
                  <a:srgbClr val="FDFDFD"/>
                </a:solidFill>
                <a:latin typeface="Century Gothic"/>
                <a:cs typeface="Century Gothic"/>
              </a:rPr>
              <a:t>t</a:t>
            </a:r>
            <a:r>
              <a:rPr sz="1200" spc="-5" dirty="0">
                <a:solidFill>
                  <a:srgbClr val="FDFDFD"/>
                </a:solidFill>
                <a:latin typeface="Century Gothic"/>
                <a:cs typeface="Century Gothic"/>
              </a:rPr>
              <a:t>ric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 </a:t>
            </a:r>
            <a:r>
              <a:rPr sz="1200" spc="-5" dirty="0">
                <a:solidFill>
                  <a:srgbClr val="FDFDFD"/>
                </a:solidFill>
                <a:latin typeface="Century Gothic"/>
                <a:cs typeface="Century Gothic"/>
              </a:rPr>
              <a:t>D</a:t>
            </a:r>
            <a:r>
              <a:rPr sz="1200" dirty="0">
                <a:solidFill>
                  <a:srgbClr val="FDFDFD"/>
                </a:solidFill>
                <a:latin typeface="Century Gothic"/>
                <a:cs typeface="Century Gothic"/>
              </a:rPr>
              <a:t>ri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ve</a:t>
            </a:r>
            <a:r>
              <a:rPr sz="1200" dirty="0">
                <a:solidFill>
                  <a:srgbClr val="FDFDFD"/>
                </a:solidFill>
                <a:latin typeface="Century Gothic"/>
                <a:cs typeface="Century Gothic"/>
              </a:rPr>
              <a:t> </a:t>
            </a:r>
            <a:r>
              <a:rPr sz="1200" spc="-15" dirty="0">
                <a:solidFill>
                  <a:srgbClr val="FDFDFD"/>
                </a:solidFill>
                <a:latin typeface="Century Gothic"/>
                <a:cs typeface="Century Gothic"/>
              </a:rPr>
              <a:t>V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ehic</a:t>
            </a:r>
            <a:r>
              <a:rPr sz="1200" spc="20" dirty="0">
                <a:solidFill>
                  <a:srgbClr val="FDFDFD"/>
                </a:solidFill>
                <a:latin typeface="Century Gothic"/>
                <a:cs typeface="Century Gothic"/>
              </a:rPr>
              <a:t>l</a:t>
            </a:r>
            <a:r>
              <a:rPr sz="1200" dirty="0">
                <a:solidFill>
                  <a:srgbClr val="FDFDFD"/>
                </a:solidFill>
                <a:latin typeface="Century Gothic"/>
                <a:cs typeface="Century Gothic"/>
              </a:rPr>
              <a:t>es 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f</a:t>
            </a:r>
            <a:r>
              <a:rPr sz="1200" spc="-20" dirty="0">
                <a:solidFill>
                  <a:srgbClr val="FDFDFD"/>
                </a:solidFill>
                <a:latin typeface="Century Gothic"/>
                <a:cs typeface="Century Gothic"/>
              </a:rPr>
              <a:t>o</a:t>
            </a:r>
            <a:r>
              <a:rPr sz="1200" spc="-5" dirty="0">
                <a:solidFill>
                  <a:srgbClr val="FDFDFD"/>
                </a:solidFill>
                <a:latin typeface="Century Gothic"/>
                <a:cs typeface="Century Gothic"/>
              </a:rPr>
              <a:t>r</a:t>
            </a:r>
            <a:r>
              <a:rPr sz="1200" spc="10" dirty="0">
                <a:solidFill>
                  <a:srgbClr val="FDFDFD"/>
                </a:solidFill>
                <a:latin typeface="Century Gothic"/>
                <a:cs typeface="Century Gothic"/>
              </a:rPr>
              <a:t> </a:t>
            </a:r>
            <a:r>
              <a:rPr sz="1200" spc="-30" dirty="0">
                <a:solidFill>
                  <a:srgbClr val="FDFDFD"/>
                </a:solidFill>
                <a:latin typeface="Century Gothic"/>
                <a:cs typeface="Century Gothic"/>
              </a:rPr>
              <a:t>t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he</a:t>
            </a:r>
            <a:r>
              <a:rPr sz="1200" spc="35" dirty="0">
                <a:solidFill>
                  <a:srgbClr val="FDFDFD"/>
                </a:solidFill>
                <a:latin typeface="Century Gothic"/>
                <a:cs typeface="Century Gothic"/>
              </a:rPr>
              <a:t> </a:t>
            </a:r>
            <a:r>
              <a:rPr sz="1200" spc="-20" dirty="0">
                <a:solidFill>
                  <a:srgbClr val="FDFDFD"/>
                </a:solidFill>
                <a:latin typeface="Century Gothic"/>
                <a:cs typeface="Century Gothic"/>
              </a:rPr>
              <a:t>F</a:t>
            </a:r>
            <a:r>
              <a:rPr sz="1200" spc="-5" dirty="0">
                <a:solidFill>
                  <a:srgbClr val="FDFDFD"/>
                </a:solidFill>
                <a:latin typeface="Century Gothic"/>
                <a:cs typeface="Century Gothic"/>
              </a:rPr>
              <a:t>irs</a:t>
            </a:r>
            <a:r>
              <a:rPr sz="1200" dirty="0">
                <a:solidFill>
                  <a:srgbClr val="FDFDFD"/>
                </a:solidFill>
                <a:latin typeface="Century Gothic"/>
                <a:cs typeface="Century Gothic"/>
              </a:rPr>
              <a:t>t</a:t>
            </a:r>
            <a:r>
              <a:rPr sz="1200" spc="15" dirty="0">
                <a:solidFill>
                  <a:srgbClr val="FDFDFD"/>
                </a:solidFill>
                <a:latin typeface="Century Gothic"/>
                <a:cs typeface="Century Gothic"/>
              </a:rPr>
              <a:t> 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R</a:t>
            </a:r>
            <a:r>
              <a:rPr sz="1200" dirty="0">
                <a:solidFill>
                  <a:srgbClr val="FDFDFD"/>
                </a:solidFill>
                <a:latin typeface="Century Gothic"/>
                <a:cs typeface="Century Gothic"/>
              </a:rPr>
              <a:t>esp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onder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4645025" y="3451097"/>
            <a:ext cx="3419475" cy="18831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 txBox="1">
            <a:spLocks noGrp="1"/>
          </p:cNvSpPr>
          <p:nvPr>
            <p:ph type="ftr" sz="quarter" idx="5"/>
          </p:nvPr>
        </p:nvSpPr>
        <p:spPr>
          <a:xfrm>
            <a:off x="4713859" y="5956443"/>
            <a:ext cx="335089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pc="-15"/>
              <a:t>Federal Fire Department San Diego Training</a:t>
            </a:r>
            <a:endParaRPr spc="-15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51509" y="0"/>
            <a:ext cx="339090" cy="6858000"/>
          </a:xfrm>
          <a:custGeom>
            <a:avLst/>
            <a:gdLst/>
            <a:ahLst/>
            <a:cxnLst/>
            <a:rect l="l" t="t" r="r" b="b"/>
            <a:pathLst>
              <a:path w="339090" h="6858000">
                <a:moveTo>
                  <a:pt x="0" y="6857999"/>
                </a:moveTo>
                <a:lnTo>
                  <a:pt x="339090" y="6857999"/>
                </a:lnTo>
                <a:lnTo>
                  <a:pt x="339090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228600" cy="6858000"/>
          </a:xfrm>
          <a:custGeom>
            <a:avLst/>
            <a:gdLst/>
            <a:ahLst/>
            <a:cxnLst/>
            <a:rect l="l" t="t" r="r" b="b"/>
            <a:pathLst>
              <a:path w="228600" h="6858000">
                <a:moveTo>
                  <a:pt x="0" y="6857999"/>
                </a:moveTo>
                <a:lnTo>
                  <a:pt x="228600" y="6857999"/>
                </a:lnTo>
                <a:lnTo>
                  <a:pt x="228600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51509" y="0"/>
            <a:ext cx="228600" cy="6858000"/>
          </a:xfrm>
          <a:custGeom>
            <a:avLst/>
            <a:gdLst/>
            <a:ahLst/>
            <a:cxnLst/>
            <a:rect l="l" t="t" r="r" b="b"/>
            <a:pathLst>
              <a:path w="228600" h="6858000">
                <a:moveTo>
                  <a:pt x="0" y="6857999"/>
                </a:moveTo>
                <a:lnTo>
                  <a:pt x="228600" y="6857999"/>
                </a:lnTo>
                <a:lnTo>
                  <a:pt x="228600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28600" y="0"/>
            <a:ext cx="194310" cy="6858000"/>
          </a:xfrm>
          <a:custGeom>
            <a:avLst/>
            <a:gdLst/>
            <a:ahLst/>
            <a:cxnLst/>
            <a:rect l="l" t="t" r="r" b="b"/>
            <a:pathLst>
              <a:path w="194309" h="6858000">
                <a:moveTo>
                  <a:pt x="0" y="6857999"/>
                </a:moveTo>
                <a:lnTo>
                  <a:pt x="194309" y="6857999"/>
                </a:lnTo>
                <a:lnTo>
                  <a:pt x="194309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413510" y="0"/>
            <a:ext cx="1482090" cy="601980"/>
          </a:xfrm>
          <a:custGeom>
            <a:avLst/>
            <a:gdLst/>
            <a:ahLst/>
            <a:cxnLst/>
            <a:rect l="l" t="t" r="r" b="b"/>
            <a:pathLst>
              <a:path w="1482089" h="601980">
                <a:moveTo>
                  <a:pt x="0" y="601878"/>
                </a:moveTo>
                <a:lnTo>
                  <a:pt x="1482090" y="601878"/>
                </a:lnTo>
                <a:lnTo>
                  <a:pt x="1482090" y="0"/>
                </a:lnTo>
                <a:lnTo>
                  <a:pt x="0" y="0"/>
                </a:lnTo>
                <a:lnTo>
                  <a:pt x="0" y="60187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413510" y="6250330"/>
            <a:ext cx="1482090" cy="607695"/>
          </a:xfrm>
          <a:custGeom>
            <a:avLst/>
            <a:gdLst/>
            <a:ahLst/>
            <a:cxnLst/>
            <a:rect l="l" t="t" r="r" b="b"/>
            <a:pathLst>
              <a:path w="1482089" h="607695">
                <a:moveTo>
                  <a:pt x="0" y="607669"/>
                </a:moveTo>
                <a:lnTo>
                  <a:pt x="1482090" y="607669"/>
                </a:lnTo>
                <a:lnTo>
                  <a:pt x="1482090" y="0"/>
                </a:lnTo>
                <a:lnTo>
                  <a:pt x="0" y="0"/>
                </a:lnTo>
                <a:lnTo>
                  <a:pt x="0" y="60766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22909" y="0"/>
            <a:ext cx="228600" cy="6858000"/>
          </a:xfrm>
          <a:custGeom>
            <a:avLst/>
            <a:gdLst/>
            <a:ahLst/>
            <a:cxnLst/>
            <a:rect l="l" t="t" r="r" b="b"/>
            <a:pathLst>
              <a:path w="228600" h="6858000">
                <a:moveTo>
                  <a:pt x="0" y="6857999"/>
                </a:moveTo>
                <a:lnTo>
                  <a:pt x="228600" y="6857999"/>
                </a:lnTo>
                <a:lnTo>
                  <a:pt x="228600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51509" y="0"/>
            <a:ext cx="762000" cy="6858000"/>
          </a:xfrm>
          <a:custGeom>
            <a:avLst/>
            <a:gdLst/>
            <a:ahLst/>
            <a:cxnLst/>
            <a:rect l="l" t="t" r="r" b="b"/>
            <a:pathLst>
              <a:path w="762000" h="6858000">
                <a:moveTo>
                  <a:pt x="0" y="6858000"/>
                </a:moveTo>
                <a:lnTo>
                  <a:pt x="762000" y="6858000"/>
                </a:lnTo>
                <a:lnTo>
                  <a:pt x="762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629400" y="6250330"/>
            <a:ext cx="1524000" cy="607695"/>
          </a:xfrm>
          <a:custGeom>
            <a:avLst/>
            <a:gdLst/>
            <a:ahLst/>
            <a:cxnLst/>
            <a:rect l="l" t="t" r="r" b="b"/>
            <a:pathLst>
              <a:path w="1524000" h="607695">
                <a:moveTo>
                  <a:pt x="0" y="607669"/>
                </a:moveTo>
                <a:lnTo>
                  <a:pt x="1524000" y="607669"/>
                </a:lnTo>
                <a:lnTo>
                  <a:pt x="1524000" y="0"/>
                </a:lnTo>
                <a:lnTo>
                  <a:pt x="0" y="0"/>
                </a:lnTo>
                <a:lnTo>
                  <a:pt x="0" y="60766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915400" y="0"/>
            <a:ext cx="228600" cy="6858000"/>
          </a:xfrm>
          <a:custGeom>
            <a:avLst/>
            <a:gdLst/>
            <a:ahLst/>
            <a:cxnLst/>
            <a:rect l="l" t="t" r="r" b="b"/>
            <a:pathLst>
              <a:path w="228600" h="6858000">
                <a:moveTo>
                  <a:pt x="0" y="6857999"/>
                </a:moveTo>
                <a:lnTo>
                  <a:pt x="228600" y="6857999"/>
                </a:lnTo>
                <a:lnTo>
                  <a:pt x="228600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153400" y="0"/>
            <a:ext cx="762000" cy="6858000"/>
          </a:xfrm>
          <a:custGeom>
            <a:avLst/>
            <a:gdLst/>
            <a:ahLst/>
            <a:cxnLst/>
            <a:rect l="l" t="t" r="r" b="b"/>
            <a:pathLst>
              <a:path w="762000" h="6858000">
                <a:moveTo>
                  <a:pt x="0" y="6858000"/>
                </a:moveTo>
                <a:lnTo>
                  <a:pt x="762000" y="6858000"/>
                </a:lnTo>
                <a:lnTo>
                  <a:pt x="762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886200" y="0"/>
            <a:ext cx="2743200" cy="6858000"/>
          </a:xfrm>
          <a:custGeom>
            <a:avLst/>
            <a:gdLst/>
            <a:ahLst/>
            <a:cxnLst/>
            <a:rect l="l" t="t" r="r" b="b"/>
            <a:pathLst>
              <a:path w="2743200" h="6858000">
                <a:moveTo>
                  <a:pt x="0" y="6857999"/>
                </a:moveTo>
                <a:lnTo>
                  <a:pt x="2743200" y="6857999"/>
                </a:lnTo>
                <a:lnTo>
                  <a:pt x="2743200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895600" y="0"/>
            <a:ext cx="228600" cy="601980"/>
          </a:xfrm>
          <a:custGeom>
            <a:avLst/>
            <a:gdLst/>
            <a:ahLst/>
            <a:cxnLst/>
            <a:rect l="l" t="t" r="r" b="b"/>
            <a:pathLst>
              <a:path w="228600" h="601980">
                <a:moveTo>
                  <a:pt x="0" y="601878"/>
                </a:moveTo>
                <a:lnTo>
                  <a:pt x="228600" y="601878"/>
                </a:lnTo>
                <a:lnTo>
                  <a:pt x="228600" y="0"/>
                </a:lnTo>
                <a:lnTo>
                  <a:pt x="0" y="0"/>
                </a:lnTo>
                <a:lnTo>
                  <a:pt x="0" y="60187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895600" y="6250330"/>
            <a:ext cx="228600" cy="607695"/>
          </a:xfrm>
          <a:custGeom>
            <a:avLst/>
            <a:gdLst/>
            <a:ahLst/>
            <a:cxnLst/>
            <a:rect l="l" t="t" r="r" b="b"/>
            <a:pathLst>
              <a:path w="228600" h="607695">
                <a:moveTo>
                  <a:pt x="0" y="607669"/>
                </a:moveTo>
                <a:lnTo>
                  <a:pt x="228600" y="607669"/>
                </a:lnTo>
                <a:lnTo>
                  <a:pt x="228600" y="0"/>
                </a:lnTo>
                <a:lnTo>
                  <a:pt x="0" y="0"/>
                </a:lnTo>
                <a:lnTo>
                  <a:pt x="0" y="60766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124200" y="0"/>
            <a:ext cx="762000" cy="601980"/>
          </a:xfrm>
          <a:custGeom>
            <a:avLst/>
            <a:gdLst/>
            <a:ahLst/>
            <a:cxnLst/>
            <a:rect l="l" t="t" r="r" b="b"/>
            <a:pathLst>
              <a:path w="762000" h="601980">
                <a:moveTo>
                  <a:pt x="0" y="601878"/>
                </a:moveTo>
                <a:lnTo>
                  <a:pt x="762000" y="601878"/>
                </a:lnTo>
                <a:lnTo>
                  <a:pt x="762000" y="0"/>
                </a:lnTo>
                <a:lnTo>
                  <a:pt x="0" y="0"/>
                </a:lnTo>
                <a:lnTo>
                  <a:pt x="0" y="60187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124200" y="6250330"/>
            <a:ext cx="762000" cy="607695"/>
          </a:xfrm>
          <a:custGeom>
            <a:avLst/>
            <a:gdLst/>
            <a:ahLst/>
            <a:cxnLst/>
            <a:rect l="l" t="t" r="r" b="b"/>
            <a:pathLst>
              <a:path w="762000" h="607695">
                <a:moveTo>
                  <a:pt x="0" y="607669"/>
                </a:moveTo>
                <a:lnTo>
                  <a:pt x="762000" y="607669"/>
                </a:lnTo>
                <a:lnTo>
                  <a:pt x="762000" y="0"/>
                </a:lnTo>
                <a:lnTo>
                  <a:pt x="0" y="0"/>
                </a:lnTo>
                <a:lnTo>
                  <a:pt x="0" y="60766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0" y="5035169"/>
            <a:ext cx="9132570" cy="1166495"/>
          </a:xfrm>
          <a:custGeom>
            <a:avLst/>
            <a:gdLst/>
            <a:ahLst/>
            <a:cxnLst/>
            <a:rect l="l" t="t" r="r" b="b"/>
            <a:pathLst>
              <a:path w="9132570" h="1166495">
                <a:moveTo>
                  <a:pt x="0" y="1116954"/>
                </a:moveTo>
                <a:lnTo>
                  <a:pt x="62221" y="1120689"/>
                </a:lnTo>
                <a:lnTo>
                  <a:pt x="136462" y="1125107"/>
                </a:lnTo>
                <a:lnTo>
                  <a:pt x="210992" y="1129462"/>
                </a:lnTo>
                <a:lnTo>
                  <a:pt x="285957" y="1133724"/>
                </a:lnTo>
                <a:lnTo>
                  <a:pt x="361501" y="1137861"/>
                </a:lnTo>
                <a:lnTo>
                  <a:pt x="437768" y="1141842"/>
                </a:lnTo>
                <a:lnTo>
                  <a:pt x="514904" y="1145636"/>
                </a:lnTo>
                <a:lnTo>
                  <a:pt x="593053" y="1149211"/>
                </a:lnTo>
                <a:lnTo>
                  <a:pt x="672360" y="1152538"/>
                </a:lnTo>
                <a:lnTo>
                  <a:pt x="752970" y="1155584"/>
                </a:lnTo>
                <a:lnTo>
                  <a:pt x="835027" y="1158318"/>
                </a:lnTo>
                <a:lnTo>
                  <a:pt x="918676" y="1160709"/>
                </a:lnTo>
                <a:lnTo>
                  <a:pt x="1004062" y="1162726"/>
                </a:lnTo>
                <a:lnTo>
                  <a:pt x="1091330" y="1164338"/>
                </a:lnTo>
                <a:lnTo>
                  <a:pt x="1180624" y="1165513"/>
                </a:lnTo>
                <a:lnTo>
                  <a:pt x="1272089" y="1166220"/>
                </a:lnTo>
                <a:lnTo>
                  <a:pt x="1365870" y="1166429"/>
                </a:lnTo>
                <a:lnTo>
                  <a:pt x="1462112" y="1166108"/>
                </a:lnTo>
                <a:lnTo>
                  <a:pt x="1560959" y="1165226"/>
                </a:lnTo>
                <a:lnTo>
                  <a:pt x="1662557" y="1163751"/>
                </a:lnTo>
                <a:lnTo>
                  <a:pt x="1766741" y="1161946"/>
                </a:lnTo>
                <a:lnTo>
                  <a:pt x="1873208" y="1160052"/>
                </a:lnTo>
                <a:lnTo>
                  <a:pt x="1981896" y="1158014"/>
                </a:lnTo>
                <a:lnTo>
                  <a:pt x="2092741" y="1155771"/>
                </a:lnTo>
                <a:lnTo>
                  <a:pt x="2205682" y="1153268"/>
                </a:lnTo>
                <a:lnTo>
                  <a:pt x="2320656" y="1150445"/>
                </a:lnTo>
                <a:lnTo>
                  <a:pt x="2437601" y="1147245"/>
                </a:lnTo>
                <a:lnTo>
                  <a:pt x="2556454" y="1143611"/>
                </a:lnTo>
                <a:lnTo>
                  <a:pt x="2677153" y="1139483"/>
                </a:lnTo>
                <a:lnTo>
                  <a:pt x="2799635" y="1134805"/>
                </a:lnTo>
                <a:lnTo>
                  <a:pt x="2923839" y="1129518"/>
                </a:lnTo>
                <a:lnTo>
                  <a:pt x="3049701" y="1123564"/>
                </a:lnTo>
                <a:lnTo>
                  <a:pt x="3177160" y="1116886"/>
                </a:lnTo>
                <a:lnTo>
                  <a:pt x="3306153" y="1109426"/>
                </a:lnTo>
                <a:lnTo>
                  <a:pt x="3436618" y="1101126"/>
                </a:lnTo>
                <a:lnTo>
                  <a:pt x="3568491" y="1091927"/>
                </a:lnTo>
                <a:lnTo>
                  <a:pt x="3701712" y="1081772"/>
                </a:lnTo>
                <a:lnTo>
                  <a:pt x="3836217" y="1070604"/>
                </a:lnTo>
                <a:lnTo>
                  <a:pt x="3971944" y="1058364"/>
                </a:lnTo>
                <a:lnTo>
                  <a:pt x="4108830" y="1044994"/>
                </a:lnTo>
                <a:lnTo>
                  <a:pt x="4249054" y="1030455"/>
                </a:lnTo>
                <a:lnTo>
                  <a:pt x="4394374" y="1014788"/>
                </a:lnTo>
                <a:lnTo>
                  <a:pt x="4544157" y="998048"/>
                </a:lnTo>
                <a:lnTo>
                  <a:pt x="4697772" y="980295"/>
                </a:lnTo>
                <a:lnTo>
                  <a:pt x="4854586" y="961587"/>
                </a:lnTo>
                <a:lnTo>
                  <a:pt x="5013968" y="941980"/>
                </a:lnTo>
                <a:lnTo>
                  <a:pt x="5175284" y="921533"/>
                </a:lnTo>
                <a:lnTo>
                  <a:pt x="5337902" y="900304"/>
                </a:lnTo>
                <a:lnTo>
                  <a:pt x="5501191" y="878350"/>
                </a:lnTo>
                <a:lnTo>
                  <a:pt x="5664517" y="855730"/>
                </a:lnTo>
                <a:lnTo>
                  <a:pt x="5827249" y="832502"/>
                </a:lnTo>
                <a:lnTo>
                  <a:pt x="5988755" y="808723"/>
                </a:lnTo>
                <a:lnTo>
                  <a:pt x="6148401" y="784451"/>
                </a:lnTo>
                <a:lnTo>
                  <a:pt x="6305557" y="759744"/>
                </a:lnTo>
                <a:lnTo>
                  <a:pt x="6459589" y="734660"/>
                </a:lnTo>
                <a:lnTo>
                  <a:pt x="6609865" y="709257"/>
                </a:lnTo>
                <a:lnTo>
                  <a:pt x="6755753" y="683593"/>
                </a:lnTo>
                <a:lnTo>
                  <a:pt x="6896621" y="657725"/>
                </a:lnTo>
                <a:lnTo>
                  <a:pt x="7031837" y="631712"/>
                </a:lnTo>
                <a:lnTo>
                  <a:pt x="7160768" y="605612"/>
                </a:lnTo>
                <a:lnTo>
                  <a:pt x="7286437" y="578739"/>
                </a:lnTo>
                <a:lnTo>
                  <a:pt x="7411952" y="550492"/>
                </a:lnTo>
                <a:lnTo>
                  <a:pt x="7536862" y="521039"/>
                </a:lnTo>
                <a:lnTo>
                  <a:pt x="7660719" y="490551"/>
                </a:lnTo>
                <a:lnTo>
                  <a:pt x="7783071" y="459196"/>
                </a:lnTo>
                <a:lnTo>
                  <a:pt x="7903471" y="427144"/>
                </a:lnTo>
                <a:lnTo>
                  <a:pt x="8021466" y="394564"/>
                </a:lnTo>
                <a:lnTo>
                  <a:pt x="8136609" y="361625"/>
                </a:lnTo>
                <a:lnTo>
                  <a:pt x="8248449" y="328496"/>
                </a:lnTo>
                <a:lnTo>
                  <a:pt x="8356536" y="295348"/>
                </a:lnTo>
                <a:lnTo>
                  <a:pt x="8460421" y="262348"/>
                </a:lnTo>
                <a:lnTo>
                  <a:pt x="8559653" y="229667"/>
                </a:lnTo>
                <a:lnTo>
                  <a:pt x="8653784" y="197474"/>
                </a:lnTo>
                <a:lnTo>
                  <a:pt x="8742363" y="165938"/>
                </a:lnTo>
                <a:lnTo>
                  <a:pt x="8824940" y="135228"/>
                </a:lnTo>
                <a:lnTo>
                  <a:pt x="8901066" y="105514"/>
                </a:lnTo>
                <a:lnTo>
                  <a:pt x="8970291" y="76965"/>
                </a:lnTo>
                <a:lnTo>
                  <a:pt x="9032165" y="49750"/>
                </a:lnTo>
                <a:lnTo>
                  <a:pt x="9086238" y="24038"/>
                </a:lnTo>
                <a:lnTo>
                  <a:pt x="9132062" y="0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0" y="3486896"/>
            <a:ext cx="9132570" cy="865505"/>
          </a:xfrm>
          <a:custGeom>
            <a:avLst/>
            <a:gdLst/>
            <a:ahLst/>
            <a:cxnLst/>
            <a:rect l="l" t="t" r="r" b="b"/>
            <a:pathLst>
              <a:path w="9132570" h="865504">
                <a:moveTo>
                  <a:pt x="0" y="865071"/>
                </a:moveTo>
                <a:lnTo>
                  <a:pt x="67350" y="829494"/>
                </a:lnTo>
                <a:lnTo>
                  <a:pt x="107441" y="808565"/>
                </a:lnTo>
                <a:lnTo>
                  <a:pt x="148107" y="787643"/>
                </a:lnTo>
                <a:lnTo>
                  <a:pt x="189539" y="766730"/>
                </a:lnTo>
                <a:lnTo>
                  <a:pt x="231928" y="745829"/>
                </a:lnTo>
                <a:lnTo>
                  <a:pt x="275467" y="724941"/>
                </a:lnTo>
                <a:lnTo>
                  <a:pt x="320346" y="704070"/>
                </a:lnTo>
                <a:lnTo>
                  <a:pt x="366757" y="683217"/>
                </a:lnTo>
                <a:lnTo>
                  <a:pt x="414891" y="662384"/>
                </a:lnTo>
                <a:lnTo>
                  <a:pt x="464940" y="641574"/>
                </a:lnTo>
                <a:lnTo>
                  <a:pt x="517096" y="620789"/>
                </a:lnTo>
                <a:lnTo>
                  <a:pt x="571550" y="600032"/>
                </a:lnTo>
                <a:lnTo>
                  <a:pt x="628493" y="579305"/>
                </a:lnTo>
                <a:lnTo>
                  <a:pt x="688118" y="558609"/>
                </a:lnTo>
                <a:lnTo>
                  <a:pt x="750615" y="537948"/>
                </a:lnTo>
                <a:lnTo>
                  <a:pt x="816176" y="517323"/>
                </a:lnTo>
                <a:lnTo>
                  <a:pt x="884992" y="496737"/>
                </a:lnTo>
                <a:lnTo>
                  <a:pt x="957255" y="476193"/>
                </a:lnTo>
                <a:lnTo>
                  <a:pt x="1033157" y="455691"/>
                </a:lnTo>
                <a:lnTo>
                  <a:pt x="1112552" y="434762"/>
                </a:lnTo>
                <a:lnTo>
                  <a:pt x="1195107" y="413029"/>
                </a:lnTo>
                <a:lnTo>
                  <a:pt x="1280716" y="390639"/>
                </a:lnTo>
                <a:lnTo>
                  <a:pt x="1369270" y="367739"/>
                </a:lnTo>
                <a:lnTo>
                  <a:pt x="1460664" y="344477"/>
                </a:lnTo>
                <a:lnTo>
                  <a:pt x="1554789" y="320999"/>
                </a:lnTo>
                <a:lnTo>
                  <a:pt x="1651539" y="297452"/>
                </a:lnTo>
                <a:lnTo>
                  <a:pt x="1750807" y="273984"/>
                </a:lnTo>
                <a:lnTo>
                  <a:pt x="1852486" y="250740"/>
                </a:lnTo>
                <a:lnTo>
                  <a:pt x="1956468" y="227869"/>
                </a:lnTo>
                <a:lnTo>
                  <a:pt x="2062647" y="205517"/>
                </a:lnTo>
                <a:lnTo>
                  <a:pt x="2170915" y="183831"/>
                </a:lnTo>
                <a:lnTo>
                  <a:pt x="2281166" y="162958"/>
                </a:lnTo>
                <a:lnTo>
                  <a:pt x="2393292" y="143045"/>
                </a:lnTo>
                <a:lnTo>
                  <a:pt x="2507186" y="124239"/>
                </a:lnTo>
                <a:lnTo>
                  <a:pt x="2622742" y="106687"/>
                </a:lnTo>
                <a:lnTo>
                  <a:pt x="2739851" y="90536"/>
                </a:lnTo>
                <a:lnTo>
                  <a:pt x="2858408" y="75933"/>
                </a:lnTo>
                <a:lnTo>
                  <a:pt x="2978305" y="63025"/>
                </a:lnTo>
                <a:lnTo>
                  <a:pt x="3099435" y="51958"/>
                </a:lnTo>
                <a:lnTo>
                  <a:pt x="3222451" y="42339"/>
                </a:lnTo>
                <a:lnTo>
                  <a:pt x="3347963" y="33678"/>
                </a:lnTo>
                <a:lnTo>
                  <a:pt x="3475855" y="25986"/>
                </a:lnTo>
                <a:lnTo>
                  <a:pt x="3606012" y="19272"/>
                </a:lnTo>
                <a:lnTo>
                  <a:pt x="3738318" y="13543"/>
                </a:lnTo>
                <a:lnTo>
                  <a:pt x="3872657" y="8809"/>
                </a:lnTo>
                <a:lnTo>
                  <a:pt x="4008913" y="5079"/>
                </a:lnTo>
                <a:lnTo>
                  <a:pt x="4146971" y="2361"/>
                </a:lnTo>
                <a:lnTo>
                  <a:pt x="4286715" y="665"/>
                </a:lnTo>
                <a:lnTo>
                  <a:pt x="4428029" y="0"/>
                </a:lnTo>
                <a:lnTo>
                  <a:pt x="4570798" y="373"/>
                </a:lnTo>
                <a:lnTo>
                  <a:pt x="4714905" y="1794"/>
                </a:lnTo>
                <a:lnTo>
                  <a:pt x="4860235" y="4273"/>
                </a:lnTo>
                <a:lnTo>
                  <a:pt x="5006673" y="7817"/>
                </a:lnTo>
                <a:lnTo>
                  <a:pt x="5154102" y="12436"/>
                </a:lnTo>
                <a:lnTo>
                  <a:pt x="5302407" y="18138"/>
                </a:lnTo>
                <a:lnTo>
                  <a:pt x="5451472" y="24932"/>
                </a:lnTo>
                <a:lnTo>
                  <a:pt x="5601181" y="32828"/>
                </a:lnTo>
                <a:lnTo>
                  <a:pt x="5751420" y="41834"/>
                </a:lnTo>
                <a:lnTo>
                  <a:pt x="5902071" y="51958"/>
                </a:lnTo>
                <a:lnTo>
                  <a:pt x="6057697" y="64195"/>
                </a:lnTo>
                <a:lnTo>
                  <a:pt x="6222037" y="79317"/>
                </a:lnTo>
                <a:lnTo>
                  <a:pt x="6393743" y="97004"/>
                </a:lnTo>
                <a:lnTo>
                  <a:pt x="6571465" y="116936"/>
                </a:lnTo>
                <a:lnTo>
                  <a:pt x="6753854" y="138791"/>
                </a:lnTo>
                <a:lnTo>
                  <a:pt x="6939559" y="162249"/>
                </a:lnTo>
                <a:lnTo>
                  <a:pt x="7127232" y="186989"/>
                </a:lnTo>
                <a:lnTo>
                  <a:pt x="7315524" y="212692"/>
                </a:lnTo>
                <a:lnTo>
                  <a:pt x="7503084" y="239035"/>
                </a:lnTo>
                <a:lnTo>
                  <a:pt x="7688564" y="265699"/>
                </a:lnTo>
                <a:lnTo>
                  <a:pt x="7870613" y="292364"/>
                </a:lnTo>
                <a:lnTo>
                  <a:pt x="8047884" y="318707"/>
                </a:lnTo>
                <a:lnTo>
                  <a:pt x="8219025" y="344409"/>
                </a:lnTo>
                <a:lnTo>
                  <a:pt x="8382689" y="369150"/>
                </a:lnTo>
                <a:lnTo>
                  <a:pt x="8537525" y="392608"/>
                </a:lnTo>
                <a:lnTo>
                  <a:pt x="8682184" y="414463"/>
                </a:lnTo>
                <a:lnTo>
                  <a:pt x="8815316" y="434394"/>
                </a:lnTo>
                <a:lnTo>
                  <a:pt x="8935573" y="452082"/>
                </a:lnTo>
                <a:lnTo>
                  <a:pt x="9041605" y="467204"/>
                </a:lnTo>
                <a:lnTo>
                  <a:pt x="9132062" y="479440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0" y="5651578"/>
            <a:ext cx="2980690" cy="1200785"/>
          </a:xfrm>
          <a:custGeom>
            <a:avLst/>
            <a:gdLst/>
            <a:ahLst/>
            <a:cxnLst/>
            <a:rect l="l" t="t" r="r" b="b"/>
            <a:pathLst>
              <a:path w="2980690" h="1200784">
                <a:moveTo>
                  <a:pt x="0" y="0"/>
                </a:moveTo>
                <a:lnTo>
                  <a:pt x="141723" y="64425"/>
                </a:lnTo>
                <a:lnTo>
                  <a:pt x="306968" y="139427"/>
                </a:lnTo>
                <a:lnTo>
                  <a:pt x="471756" y="213988"/>
                </a:lnTo>
                <a:lnTo>
                  <a:pt x="635856" y="287888"/>
                </a:lnTo>
                <a:lnTo>
                  <a:pt x="799039" y="360907"/>
                </a:lnTo>
                <a:lnTo>
                  <a:pt x="961075" y="432823"/>
                </a:lnTo>
                <a:lnTo>
                  <a:pt x="1121735" y="503417"/>
                </a:lnTo>
                <a:lnTo>
                  <a:pt x="1280790" y="572468"/>
                </a:lnTo>
                <a:lnTo>
                  <a:pt x="1438010" y="639756"/>
                </a:lnTo>
                <a:lnTo>
                  <a:pt x="1593165" y="705059"/>
                </a:lnTo>
                <a:lnTo>
                  <a:pt x="1746026" y="768159"/>
                </a:lnTo>
                <a:lnTo>
                  <a:pt x="1896364" y="828833"/>
                </a:lnTo>
                <a:lnTo>
                  <a:pt x="2043949" y="886862"/>
                </a:lnTo>
                <a:lnTo>
                  <a:pt x="2188552" y="942026"/>
                </a:lnTo>
                <a:lnTo>
                  <a:pt x="2329943" y="994103"/>
                </a:lnTo>
                <a:lnTo>
                  <a:pt x="2467893" y="1042874"/>
                </a:lnTo>
                <a:lnTo>
                  <a:pt x="2602172" y="1088118"/>
                </a:lnTo>
                <a:lnTo>
                  <a:pt x="2732550" y="1129614"/>
                </a:lnTo>
                <a:lnTo>
                  <a:pt x="2858799" y="1167143"/>
                </a:lnTo>
                <a:lnTo>
                  <a:pt x="2980690" y="1200483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0" y="5288618"/>
            <a:ext cx="9132570" cy="1463675"/>
          </a:xfrm>
          <a:custGeom>
            <a:avLst/>
            <a:gdLst/>
            <a:ahLst/>
            <a:cxnLst/>
            <a:rect l="l" t="t" r="r" b="b"/>
            <a:pathLst>
              <a:path w="9132570" h="1463675">
                <a:moveTo>
                  <a:pt x="0" y="0"/>
                </a:moveTo>
                <a:lnTo>
                  <a:pt x="74169" y="25880"/>
                </a:lnTo>
                <a:lnTo>
                  <a:pt x="117653" y="40978"/>
                </a:lnTo>
                <a:lnTo>
                  <a:pt x="161692" y="56177"/>
                </a:lnTo>
                <a:lnTo>
                  <a:pt x="206471" y="71509"/>
                </a:lnTo>
                <a:lnTo>
                  <a:pt x="252173" y="87009"/>
                </a:lnTo>
                <a:lnTo>
                  <a:pt x="298984" y="102709"/>
                </a:lnTo>
                <a:lnTo>
                  <a:pt x="347090" y="118643"/>
                </a:lnTo>
                <a:lnTo>
                  <a:pt x="396673" y="134845"/>
                </a:lnTo>
                <a:lnTo>
                  <a:pt x="447920" y="151348"/>
                </a:lnTo>
                <a:lnTo>
                  <a:pt x="501016" y="168185"/>
                </a:lnTo>
                <a:lnTo>
                  <a:pt x="556144" y="185390"/>
                </a:lnTo>
                <a:lnTo>
                  <a:pt x="613490" y="202997"/>
                </a:lnTo>
                <a:lnTo>
                  <a:pt x="673238" y="221038"/>
                </a:lnTo>
                <a:lnTo>
                  <a:pt x="735574" y="239547"/>
                </a:lnTo>
                <a:lnTo>
                  <a:pt x="800682" y="258558"/>
                </a:lnTo>
                <a:lnTo>
                  <a:pt x="868746" y="278104"/>
                </a:lnTo>
                <a:lnTo>
                  <a:pt x="939953" y="298219"/>
                </a:lnTo>
                <a:lnTo>
                  <a:pt x="1014486" y="318936"/>
                </a:lnTo>
                <a:lnTo>
                  <a:pt x="1092530" y="340288"/>
                </a:lnTo>
                <a:lnTo>
                  <a:pt x="1174332" y="362520"/>
                </a:lnTo>
                <a:lnTo>
                  <a:pt x="1259860" y="385804"/>
                </a:lnTo>
                <a:lnTo>
                  <a:pt x="1348891" y="410032"/>
                </a:lnTo>
                <a:lnTo>
                  <a:pt x="1441202" y="435097"/>
                </a:lnTo>
                <a:lnTo>
                  <a:pt x="1536571" y="460893"/>
                </a:lnTo>
                <a:lnTo>
                  <a:pt x="1634775" y="487312"/>
                </a:lnTo>
                <a:lnTo>
                  <a:pt x="1735591" y="514248"/>
                </a:lnTo>
                <a:lnTo>
                  <a:pt x="1838797" y="541594"/>
                </a:lnTo>
                <a:lnTo>
                  <a:pt x="1944170" y="569243"/>
                </a:lnTo>
                <a:lnTo>
                  <a:pt x="2051488" y="597088"/>
                </a:lnTo>
                <a:lnTo>
                  <a:pt x="2160527" y="625022"/>
                </a:lnTo>
                <a:lnTo>
                  <a:pt x="2271065" y="652938"/>
                </a:lnTo>
                <a:lnTo>
                  <a:pt x="2382880" y="680730"/>
                </a:lnTo>
                <a:lnTo>
                  <a:pt x="2495748" y="708290"/>
                </a:lnTo>
                <a:lnTo>
                  <a:pt x="2609448" y="735512"/>
                </a:lnTo>
                <a:lnTo>
                  <a:pt x="2723756" y="762288"/>
                </a:lnTo>
                <a:lnTo>
                  <a:pt x="2838450" y="788513"/>
                </a:lnTo>
                <a:lnTo>
                  <a:pt x="2953307" y="814078"/>
                </a:lnTo>
                <a:lnTo>
                  <a:pt x="3068104" y="838877"/>
                </a:lnTo>
                <a:lnTo>
                  <a:pt x="3182620" y="862804"/>
                </a:lnTo>
                <a:lnTo>
                  <a:pt x="3298382" y="886292"/>
                </a:lnTo>
                <a:lnTo>
                  <a:pt x="3416864" y="909816"/>
                </a:lnTo>
                <a:lnTo>
                  <a:pt x="3537759" y="933322"/>
                </a:lnTo>
                <a:lnTo>
                  <a:pt x="3660760" y="956758"/>
                </a:lnTo>
                <a:lnTo>
                  <a:pt x="3785560" y="980069"/>
                </a:lnTo>
                <a:lnTo>
                  <a:pt x="3911851" y="1003202"/>
                </a:lnTo>
                <a:lnTo>
                  <a:pt x="4039327" y="1026103"/>
                </a:lnTo>
                <a:lnTo>
                  <a:pt x="4167680" y="1048720"/>
                </a:lnTo>
                <a:lnTo>
                  <a:pt x="4296604" y="1070998"/>
                </a:lnTo>
                <a:lnTo>
                  <a:pt x="4425791" y="1092885"/>
                </a:lnTo>
                <a:lnTo>
                  <a:pt x="4554934" y="1114326"/>
                </a:lnTo>
                <a:lnTo>
                  <a:pt x="4683726" y="1135268"/>
                </a:lnTo>
                <a:lnTo>
                  <a:pt x="4811860" y="1155658"/>
                </a:lnTo>
                <a:lnTo>
                  <a:pt x="4939029" y="1175443"/>
                </a:lnTo>
                <a:lnTo>
                  <a:pt x="5064926" y="1194568"/>
                </a:lnTo>
                <a:lnTo>
                  <a:pt x="5189244" y="1212981"/>
                </a:lnTo>
                <a:lnTo>
                  <a:pt x="5311675" y="1230628"/>
                </a:lnTo>
                <a:lnTo>
                  <a:pt x="5431913" y="1247455"/>
                </a:lnTo>
                <a:lnTo>
                  <a:pt x="5549651" y="1263409"/>
                </a:lnTo>
                <a:lnTo>
                  <a:pt x="5664581" y="1278437"/>
                </a:lnTo>
                <a:lnTo>
                  <a:pt x="5778382" y="1292559"/>
                </a:lnTo>
                <a:lnTo>
                  <a:pt x="5892781" y="1305855"/>
                </a:lnTo>
                <a:lnTo>
                  <a:pt x="6007483" y="1318363"/>
                </a:lnTo>
                <a:lnTo>
                  <a:pt x="6122195" y="1330116"/>
                </a:lnTo>
                <a:lnTo>
                  <a:pt x="6236622" y="1341151"/>
                </a:lnTo>
                <a:lnTo>
                  <a:pt x="6350471" y="1351503"/>
                </a:lnTo>
                <a:lnTo>
                  <a:pt x="6463447" y="1361208"/>
                </a:lnTo>
                <a:lnTo>
                  <a:pt x="6575256" y="1370301"/>
                </a:lnTo>
                <a:lnTo>
                  <a:pt x="6685604" y="1378819"/>
                </a:lnTo>
                <a:lnTo>
                  <a:pt x="6794198" y="1386796"/>
                </a:lnTo>
                <a:lnTo>
                  <a:pt x="6900743" y="1394268"/>
                </a:lnTo>
                <a:lnTo>
                  <a:pt x="7004945" y="1401272"/>
                </a:lnTo>
                <a:lnTo>
                  <a:pt x="7106510" y="1407842"/>
                </a:lnTo>
                <a:lnTo>
                  <a:pt x="7205144" y="1414014"/>
                </a:lnTo>
                <a:lnTo>
                  <a:pt x="7300553" y="1419825"/>
                </a:lnTo>
                <a:lnTo>
                  <a:pt x="7392443" y="1425308"/>
                </a:lnTo>
                <a:lnTo>
                  <a:pt x="7480520" y="1430501"/>
                </a:lnTo>
                <a:lnTo>
                  <a:pt x="7564490" y="1435438"/>
                </a:lnTo>
                <a:lnTo>
                  <a:pt x="7644059" y="1440156"/>
                </a:lnTo>
                <a:lnTo>
                  <a:pt x="7718933" y="1444690"/>
                </a:lnTo>
                <a:lnTo>
                  <a:pt x="7788751" y="1448823"/>
                </a:lnTo>
                <a:lnTo>
                  <a:pt x="7853548" y="1452343"/>
                </a:lnTo>
                <a:lnTo>
                  <a:pt x="7913674" y="1455290"/>
                </a:lnTo>
                <a:lnTo>
                  <a:pt x="7969481" y="1457705"/>
                </a:lnTo>
                <a:lnTo>
                  <a:pt x="8021321" y="1459626"/>
                </a:lnTo>
                <a:lnTo>
                  <a:pt x="8069547" y="1461095"/>
                </a:lnTo>
                <a:lnTo>
                  <a:pt x="8114508" y="1462151"/>
                </a:lnTo>
                <a:lnTo>
                  <a:pt x="8156558" y="1462835"/>
                </a:lnTo>
                <a:lnTo>
                  <a:pt x="8196048" y="1463186"/>
                </a:lnTo>
                <a:lnTo>
                  <a:pt x="8233330" y="1463244"/>
                </a:lnTo>
                <a:lnTo>
                  <a:pt x="8268756" y="1463051"/>
                </a:lnTo>
                <a:lnTo>
                  <a:pt x="8335444" y="1462066"/>
                </a:lnTo>
                <a:lnTo>
                  <a:pt x="8398928" y="1460554"/>
                </a:lnTo>
                <a:lnTo>
                  <a:pt x="8462022" y="1458833"/>
                </a:lnTo>
                <a:lnTo>
                  <a:pt x="8494301" y="1457995"/>
                </a:lnTo>
                <a:lnTo>
                  <a:pt x="8527539" y="1457226"/>
                </a:lnTo>
                <a:lnTo>
                  <a:pt x="8562086" y="1456564"/>
                </a:lnTo>
                <a:lnTo>
                  <a:pt x="8596919" y="1455883"/>
                </a:lnTo>
                <a:lnTo>
                  <a:pt x="8663717" y="1454022"/>
                </a:lnTo>
                <a:lnTo>
                  <a:pt x="8727029" y="1451554"/>
                </a:lnTo>
                <a:lnTo>
                  <a:pt x="8787264" y="1448552"/>
                </a:lnTo>
                <a:lnTo>
                  <a:pt x="8844832" y="1445088"/>
                </a:lnTo>
                <a:lnTo>
                  <a:pt x="8900142" y="1441231"/>
                </a:lnTo>
                <a:lnTo>
                  <a:pt x="8953602" y="1437054"/>
                </a:lnTo>
                <a:lnTo>
                  <a:pt x="9005623" y="1432628"/>
                </a:lnTo>
                <a:lnTo>
                  <a:pt x="9056613" y="1428025"/>
                </a:lnTo>
                <a:lnTo>
                  <a:pt x="9106982" y="1423315"/>
                </a:lnTo>
                <a:lnTo>
                  <a:pt x="9132062" y="1420943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137536" y="5137581"/>
            <a:ext cx="6976109" cy="1714500"/>
          </a:xfrm>
          <a:custGeom>
            <a:avLst/>
            <a:gdLst/>
            <a:ahLst/>
            <a:cxnLst/>
            <a:rect l="l" t="t" r="r" b="b"/>
            <a:pathLst>
              <a:path w="6976109" h="1714500">
                <a:moveTo>
                  <a:pt x="0" y="1714480"/>
                </a:moveTo>
                <a:lnTo>
                  <a:pt x="48751" y="1659572"/>
                </a:lnTo>
                <a:lnTo>
                  <a:pt x="97858" y="1604752"/>
                </a:lnTo>
                <a:lnTo>
                  <a:pt x="147676" y="1550111"/>
                </a:lnTo>
                <a:lnTo>
                  <a:pt x="198562" y="1495737"/>
                </a:lnTo>
                <a:lnTo>
                  <a:pt x="250872" y="1441719"/>
                </a:lnTo>
                <a:lnTo>
                  <a:pt x="304961" y="1388146"/>
                </a:lnTo>
                <a:lnTo>
                  <a:pt x="332784" y="1361555"/>
                </a:lnTo>
                <a:lnTo>
                  <a:pt x="361185" y="1335109"/>
                </a:lnTo>
                <a:lnTo>
                  <a:pt x="390209" y="1308818"/>
                </a:lnTo>
                <a:lnTo>
                  <a:pt x="419900" y="1282695"/>
                </a:lnTo>
                <a:lnTo>
                  <a:pt x="450303" y="1256750"/>
                </a:lnTo>
                <a:lnTo>
                  <a:pt x="481462" y="1230995"/>
                </a:lnTo>
                <a:lnTo>
                  <a:pt x="513422" y="1205440"/>
                </a:lnTo>
                <a:lnTo>
                  <a:pt x="546226" y="1180097"/>
                </a:lnTo>
                <a:lnTo>
                  <a:pt x="580109" y="1154766"/>
                </a:lnTo>
                <a:lnTo>
                  <a:pt x="615165" y="1129281"/>
                </a:lnTo>
                <a:lnTo>
                  <a:pt x="651293" y="1103695"/>
                </a:lnTo>
                <a:lnTo>
                  <a:pt x="688389" y="1078062"/>
                </a:lnTo>
                <a:lnTo>
                  <a:pt x="726352" y="1052434"/>
                </a:lnTo>
                <a:lnTo>
                  <a:pt x="765079" y="1026866"/>
                </a:lnTo>
                <a:lnTo>
                  <a:pt x="804467" y="1001411"/>
                </a:lnTo>
                <a:lnTo>
                  <a:pt x="844414" y="976122"/>
                </a:lnTo>
                <a:lnTo>
                  <a:pt x="884818" y="951053"/>
                </a:lnTo>
                <a:lnTo>
                  <a:pt x="925576" y="926257"/>
                </a:lnTo>
                <a:lnTo>
                  <a:pt x="966584" y="901787"/>
                </a:lnTo>
                <a:lnTo>
                  <a:pt x="1007742" y="877698"/>
                </a:lnTo>
                <a:lnTo>
                  <a:pt x="1048947" y="854042"/>
                </a:lnTo>
                <a:lnTo>
                  <a:pt x="1090095" y="830873"/>
                </a:lnTo>
                <a:lnTo>
                  <a:pt x="1131085" y="808245"/>
                </a:lnTo>
                <a:lnTo>
                  <a:pt x="1171814" y="786210"/>
                </a:lnTo>
                <a:lnTo>
                  <a:pt x="1212180" y="764823"/>
                </a:lnTo>
                <a:lnTo>
                  <a:pt x="1252079" y="744136"/>
                </a:lnTo>
                <a:lnTo>
                  <a:pt x="1291410" y="724203"/>
                </a:lnTo>
                <a:lnTo>
                  <a:pt x="1330071" y="705078"/>
                </a:lnTo>
                <a:lnTo>
                  <a:pt x="1367654" y="686881"/>
                </a:lnTo>
                <a:lnTo>
                  <a:pt x="1403963" y="669643"/>
                </a:lnTo>
                <a:lnTo>
                  <a:pt x="1439206" y="653284"/>
                </a:lnTo>
                <a:lnTo>
                  <a:pt x="1507335" y="622880"/>
                </a:lnTo>
                <a:lnTo>
                  <a:pt x="1573715" y="595031"/>
                </a:lnTo>
                <a:lnTo>
                  <a:pt x="1640020" y="569095"/>
                </a:lnTo>
                <a:lnTo>
                  <a:pt x="1707927" y="544431"/>
                </a:lnTo>
                <a:lnTo>
                  <a:pt x="1779110" y="520398"/>
                </a:lnTo>
                <a:lnTo>
                  <a:pt x="1816453" y="508418"/>
                </a:lnTo>
                <a:lnTo>
                  <a:pt x="1855243" y="496356"/>
                </a:lnTo>
                <a:lnTo>
                  <a:pt x="1895690" y="484131"/>
                </a:lnTo>
                <a:lnTo>
                  <a:pt x="1938002" y="471663"/>
                </a:lnTo>
                <a:lnTo>
                  <a:pt x="1982390" y="458873"/>
                </a:lnTo>
                <a:lnTo>
                  <a:pt x="2029062" y="445679"/>
                </a:lnTo>
                <a:lnTo>
                  <a:pt x="2078227" y="432003"/>
                </a:lnTo>
                <a:lnTo>
                  <a:pt x="2130698" y="417772"/>
                </a:lnTo>
                <a:lnTo>
                  <a:pt x="2186898" y="403058"/>
                </a:lnTo>
                <a:lnTo>
                  <a:pt x="2246399" y="387943"/>
                </a:lnTo>
                <a:lnTo>
                  <a:pt x="2308775" y="372505"/>
                </a:lnTo>
                <a:lnTo>
                  <a:pt x="2373598" y="356825"/>
                </a:lnTo>
                <a:lnTo>
                  <a:pt x="2440440" y="340983"/>
                </a:lnTo>
                <a:lnTo>
                  <a:pt x="2508873" y="325058"/>
                </a:lnTo>
                <a:lnTo>
                  <a:pt x="2578471" y="309130"/>
                </a:lnTo>
                <a:lnTo>
                  <a:pt x="2648806" y="293280"/>
                </a:lnTo>
                <a:lnTo>
                  <a:pt x="2719451" y="277587"/>
                </a:lnTo>
                <a:lnTo>
                  <a:pt x="2789977" y="262131"/>
                </a:lnTo>
                <a:lnTo>
                  <a:pt x="2859957" y="246992"/>
                </a:lnTo>
                <a:lnTo>
                  <a:pt x="2928965" y="232251"/>
                </a:lnTo>
                <a:lnTo>
                  <a:pt x="2996572" y="217986"/>
                </a:lnTo>
                <a:lnTo>
                  <a:pt x="3062351" y="204278"/>
                </a:lnTo>
                <a:lnTo>
                  <a:pt x="3125874" y="191207"/>
                </a:lnTo>
                <a:lnTo>
                  <a:pt x="3186714" y="178852"/>
                </a:lnTo>
                <a:lnTo>
                  <a:pt x="3244444" y="167295"/>
                </a:lnTo>
                <a:lnTo>
                  <a:pt x="3298636" y="156613"/>
                </a:lnTo>
                <a:lnTo>
                  <a:pt x="3348863" y="146888"/>
                </a:lnTo>
                <a:lnTo>
                  <a:pt x="3394992" y="138151"/>
                </a:lnTo>
                <a:lnTo>
                  <a:pt x="3437432" y="130298"/>
                </a:lnTo>
                <a:lnTo>
                  <a:pt x="3476560" y="123261"/>
                </a:lnTo>
                <a:lnTo>
                  <a:pt x="3546395" y="111372"/>
                </a:lnTo>
                <a:lnTo>
                  <a:pt x="3607529" y="101947"/>
                </a:lnTo>
                <a:lnTo>
                  <a:pt x="3662990" y="94453"/>
                </a:lnTo>
                <a:lnTo>
                  <a:pt x="3715808" y="88353"/>
                </a:lnTo>
                <a:lnTo>
                  <a:pt x="3769014" y="83114"/>
                </a:lnTo>
                <a:lnTo>
                  <a:pt x="3825636" y="78201"/>
                </a:lnTo>
                <a:lnTo>
                  <a:pt x="3888705" y="73078"/>
                </a:lnTo>
                <a:lnTo>
                  <a:pt x="3923604" y="70270"/>
                </a:lnTo>
                <a:lnTo>
                  <a:pt x="3961251" y="67210"/>
                </a:lnTo>
                <a:lnTo>
                  <a:pt x="4002024" y="63830"/>
                </a:lnTo>
                <a:lnTo>
                  <a:pt x="4045663" y="60255"/>
                </a:lnTo>
                <a:lnTo>
                  <a:pt x="4091547" y="56662"/>
                </a:lnTo>
                <a:lnTo>
                  <a:pt x="4139452" y="53066"/>
                </a:lnTo>
                <a:lnTo>
                  <a:pt x="4189154" y="49480"/>
                </a:lnTo>
                <a:lnTo>
                  <a:pt x="4240432" y="45917"/>
                </a:lnTo>
                <a:lnTo>
                  <a:pt x="4293062" y="42391"/>
                </a:lnTo>
                <a:lnTo>
                  <a:pt x="4346821" y="38915"/>
                </a:lnTo>
                <a:lnTo>
                  <a:pt x="4401486" y="35502"/>
                </a:lnTo>
                <a:lnTo>
                  <a:pt x="4456834" y="32166"/>
                </a:lnTo>
                <a:lnTo>
                  <a:pt x="4512643" y="28921"/>
                </a:lnTo>
                <a:lnTo>
                  <a:pt x="4568688" y="25779"/>
                </a:lnTo>
                <a:lnTo>
                  <a:pt x="4624748" y="22755"/>
                </a:lnTo>
                <a:lnTo>
                  <a:pt x="4680599" y="19862"/>
                </a:lnTo>
                <a:lnTo>
                  <a:pt x="4736018" y="17112"/>
                </a:lnTo>
                <a:lnTo>
                  <a:pt x="4790783" y="14520"/>
                </a:lnTo>
                <a:lnTo>
                  <a:pt x="4844670" y="12099"/>
                </a:lnTo>
                <a:lnTo>
                  <a:pt x="4897456" y="9863"/>
                </a:lnTo>
                <a:lnTo>
                  <a:pt x="4948918" y="7824"/>
                </a:lnTo>
                <a:lnTo>
                  <a:pt x="4998833" y="5997"/>
                </a:lnTo>
                <a:lnTo>
                  <a:pt x="5046980" y="4394"/>
                </a:lnTo>
                <a:lnTo>
                  <a:pt x="5095696" y="3053"/>
                </a:lnTo>
                <a:lnTo>
                  <a:pt x="5147061" y="1987"/>
                </a:lnTo>
                <a:lnTo>
                  <a:pt x="5200520" y="1173"/>
                </a:lnTo>
                <a:lnTo>
                  <a:pt x="5255515" y="590"/>
                </a:lnTo>
                <a:lnTo>
                  <a:pt x="5311489" y="215"/>
                </a:lnTo>
                <a:lnTo>
                  <a:pt x="5367886" y="26"/>
                </a:lnTo>
                <a:lnTo>
                  <a:pt x="5424149" y="0"/>
                </a:lnTo>
                <a:lnTo>
                  <a:pt x="5479722" y="115"/>
                </a:lnTo>
                <a:lnTo>
                  <a:pt x="5534048" y="349"/>
                </a:lnTo>
                <a:lnTo>
                  <a:pt x="5586571" y="679"/>
                </a:lnTo>
                <a:lnTo>
                  <a:pt x="5636733" y="1084"/>
                </a:lnTo>
                <a:lnTo>
                  <a:pt x="5683978" y="1541"/>
                </a:lnTo>
                <a:lnTo>
                  <a:pt x="5727750" y="2028"/>
                </a:lnTo>
                <a:lnTo>
                  <a:pt x="5767491" y="2522"/>
                </a:lnTo>
                <a:lnTo>
                  <a:pt x="5832656" y="3443"/>
                </a:lnTo>
                <a:lnTo>
                  <a:pt x="5875021" y="4127"/>
                </a:lnTo>
                <a:lnTo>
                  <a:pt x="5890133" y="4394"/>
                </a:lnTo>
                <a:lnTo>
                  <a:pt x="6495795" y="4394"/>
                </a:lnTo>
                <a:lnTo>
                  <a:pt x="6545800" y="5858"/>
                </a:lnTo>
                <a:lnTo>
                  <a:pt x="6594611" y="7815"/>
                </a:lnTo>
                <a:lnTo>
                  <a:pt x="6641873" y="10156"/>
                </a:lnTo>
                <a:lnTo>
                  <a:pt x="6687232" y="12772"/>
                </a:lnTo>
                <a:lnTo>
                  <a:pt x="6730333" y="15554"/>
                </a:lnTo>
                <a:lnTo>
                  <a:pt x="6770820" y="18394"/>
                </a:lnTo>
                <a:lnTo>
                  <a:pt x="6825872" y="22521"/>
                </a:lnTo>
                <a:lnTo>
                  <a:pt x="6858272" y="25027"/>
                </a:lnTo>
                <a:lnTo>
                  <a:pt x="6873047" y="26165"/>
                </a:lnTo>
                <a:lnTo>
                  <a:pt x="6886814" y="27208"/>
                </a:lnTo>
                <a:lnTo>
                  <a:pt x="6899529" y="28143"/>
                </a:lnTo>
                <a:lnTo>
                  <a:pt x="6919115" y="29588"/>
                </a:lnTo>
                <a:lnTo>
                  <a:pt x="6958378" y="33022"/>
                </a:lnTo>
                <a:lnTo>
                  <a:pt x="6971254" y="36623"/>
                </a:lnTo>
                <a:lnTo>
                  <a:pt x="6975997" y="38162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099561" y="2750057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054" y="0"/>
                </a:moveTo>
                <a:lnTo>
                  <a:pt x="3937" y="402970"/>
                </a:lnTo>
                <a:lnTo>
                  <a:pt x="0" y="1202181"/>
                </a:lnTo>
                <a:lnTo>
                  <a:pt x="700532" y="1606677"/>
                </a:lnTo>
                <a:lnTo>
                  <a:pt x="1390777" y="1203705"/>
                </a:lnTo>
                <a:lnTo>
                  <a:pt x="1394587" y="404367"/>
                </a:lnTo>
                <a:lnTo>
                  <a:pt x="69405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099561" y="2750057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0"/>
                </a:moveTo>
                <a:lnTo>
                  <a:pt x="694054" y="0"/>
                </a:lnTo>
                <a:lnTo>
                  <a:pt x="1394587" y="404367"/>
                </a:lnTo>
                <a:lnTo>
                  <a:pt x="1390777" y="1203705"/>
                </a:lnTo>
                <a:lnTo>
                  <a:pt x="700532" y="1606677"/>
                </a:lnTo>
                <a:lnTo>
                  <a:pt x="0" y="1202181"/>
                </a:lnTo>
                <a:lnTo>
                  <a:pt x="3937" y="40297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823461" y="4016883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1"/>
                </a:moveTo>
                <a:lnTo>
                  <a:pt x="694054" y="0"/>
                </a:lnTo>
                <a:lnTo>
                  <a:pt x="1394587" y="404368"/>
                </a:lnTo>
                <a:lnTo>
                  <a:pt x="1390777" y="1203706"/>
                </a:lnTo>
                <a:lnTo>
                  <a:pt x="700532" y="1606651"/>
                </a:lnTo>
                <a:lnTo>
                  <a:pt x="0" y="1202182"/>
                </a:lnTo>
                <a:lnTo>
                  <a:pt x="3937" y="40297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832986" y="1483233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054" y="0"/>
                </a:moveTo>
                <a:lnTo>
                  <a:pt x="3937" y="402970"/>
                </a:lnTo>
                <a:lnTo>
                  <a:pt x="0" y="1202181"/>
                </a:lnTo>
                <a:lnTo>
                  <a:pt x="700532" y="1606677"/>
                </a:lnTo>
                <a:lnTo>
                  <a:pt x="1390777" y="1203705"/>
                </a:lnTo>
                <a:lnTo>
                  <a:pt x="1394587" y="404367"/>
                </a:lnTo>
                <a:lnTo>
                  <a:pt x="69405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832986" y="1483233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0"/>
                </a:moveTo>
                <a:lnTo>
                  <a:pt x="694054" y="0"/>
                </a:lnTo>
                <a:lnTo>
                  <a:pt x="1394587" y="404367"/>
                </a:lnTo>
                <a:lnTo>
                  <a:pt x="1390777" y="1203705"/>
                </a:lnTo>
                <a:lnTo>
                  <a:pt x="700532" y="1606677"/>
                </a:lnTo>
                <a:lnTo>
                  <a:pt x="0" y="1202181"/>
                </a:lnTo>
                <a:lnTo>
                  <a:pt x="3937" y="40297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080511" y="216408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054" y="0"/>
                </a:moveTo>
                <a:lnTo>
                  <a:pt x="3937" y="402971"/>
                </a:lnTo>
                <a:lnTo>
                  <a:pt x="0" y="1202182"/>
                </a:lnTo>
                <a:lnTo>
                  <a:pt x="700532" y="1606677"/>
                </a:lnTo>
                <a:lnTo>
                  <a:pt x="1390777" y="1203706"/>
                </a:lnTo>
                <a:lnTo>
                  <a:pt x="1394587" y="404368"/>
                </a:lnTo>
                <a:lnTo>
                  <a:pt x="69405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080511" y="216408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1"/>
                </a:moveTo>
                <a:lnTo>
                  <a:pt x="694054" y="0"/>
                </a:lnTo>
                <a:lnTo>
                  <a:pt x="1394587" y="404368"/>
                </a:lnTo>
                <a:lnTo>
                  <a:pt x="1390777" y="1203706"/>
                </a:lnTo>
                <a:lnTo>
                  <a:pt x="700532" y="1606677"/>
                </a:lnTo>
                <a:lnTo>
                  <a:pt x="0" y="1202182"/>
                </a:lnTo>
                <a:lnTo>
                  <a:pt x="3937" y="40297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566411" y="5274183"/>
            <a:ext cx="1395095" cy="1584325"/>
          </a:xfrm>
          <a:custGeom>
            <a:avLst/>
            <a:gdLst/>
            <a:ahLst/>
            <a:cxnLst/>
            <a:rect l="l" t="t" r="r" b="b"/>
            <a:pathLst>
              <a:path w="1395095" h="1584325">
                <a:moveTo>
                  <a:pt x="694054" y="0"/>
                </a:moveTo>
                <a:lnTo>
                  <a:pt x="3937" y="402958"/>
                </a:lnTo>
                <a:lnTo>
                  <a:pt x="0" y="1202220"/>
                </a:lnTo>
                <a:lnTo>
                  <a:pt x="660966" y="1583815"/>
                </a:lnTo>
                <a:lnTo>
                  <a:pt x="739656" y="1583815"/>
                </a:lnTo>
                <a:lnTo>
                  <a:pt x="1390777" y="1203667"/>
                </a:lnTo>
                <a:lnTo>
                  <a:pt x="1394587" y="404406"/>
                </a:lnTo>
                <a:lnTo>
                  <a:pt x="69405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570348" y="5274183"/>
            <a:ext cx="1390650" cy="1584325"/>
          </a:xfrm>
          <a:custGeom>
            <a:avLst/>
            <a:gdLst/>
            <a:ahLst/>
            <a:cxnLst/>
            <a:rect l="l" t="t" r="r" b="b"/>
            <a:pathLst>
              <a:path w="1390650" h="1584325">
                <a:moveTo>
                  <a:pt x="0" y="402958"/>
                </a:moveTo>
                <a:lnTo>
                  <a:pt x="690117" y="0"/>
                </a:lnTo>
                <a:lnTo>
                  <a:pt x="1390650" y="404406"/>
                </a:lnTo>
                <a:lnTo>
                  <a:pt x="1386839" y="1203667"/>
                </a:lnTo>
                <a:lnTo>
                  <a:pt x="735719" y="158381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566411" y="5677141"/>
            <a:ext cx="688340" cy="1181100"/>
          </a:xfrm>
          <a:custGeom>
            <a:avLst/>
            <a:gdLst/>
            <a:ahLst/>
            <a:cxnLst/>
            <a:rect l="l" t="t" r="r" b="b"/>
            <a:pathLst>
              <a:path w="688339" h="1181100">
                <a:moveTo>
                  <a:pt x="660966" y="1180857"/>
                </a:moveTo>
                <a:lnTo>
                  <a:pt x="0" y="799261"/>
                </a:lnTo>
                <a:lnTo>
                  <a:pt x="3937" y="0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0" y="4007358"/>
            <a:ext cx="798830" cy="1607185"/>
          </a:xfrm>
          <a:custGeom>
            <a:avLst/>
            <a:gdLst/>
            <a:ahLst/>
            <a:cxnLst/>
            <a:rect l="l" t="t" r="r" b="b"/>
            <a:pathLst>
              <a:path w="798830" h="1607185">
                <a:moveTo>
                  <a:pt x="97966" y="0"/>
                </a:moveTo>
                <a:lnTo>
                  <a:pt x="0" y="60762"/>
                </a:lnTo>
                <a:lnTo>
                  <a:pt x="36" y="1545971"/>
                </a:lnTo>
                <a:lnTo>
                  <a:pt x="104362" y="1606651"/>
                </a:lnTo>
                <a:lnTo>
                  <a:pt x="794588" y="1203706"/>
                </a:lnTo>
                <a:lnTo>
                  <a:pt x="798474" y="404368"/>
                </a:lnTo>
                <a:lnTo>
                  <a:pt x="9796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0" y="4007358"/>
            <a:ext cx="798830" cy="1607185"/>
          </a:xfrm>
          <a:custGeom>
            <a:avLst/>
            <a:gdLst/>
            <a:ahLst/>
            <a:cxnLst/>
            <a:rect l="l" t="t" r="r" b="b"/>
            <a:pathLst>
              <a:path w="798830" h="1607185">
                <a:moveTo>
                  <a:pt x="0" y="60762"/>
                </a:moveTo>
                <a:lnTo>
                  <a:pt x="97966" y="0"/>
                </a:lnTo>
                <a:lnTo>
                  <a:pt x="798474" y="404368"/>
                </a:lnTo>
                <a:lnTo>
                  <a:pt x="794588" y="1203706"/>
                </a:lnTo>
                <a:lnTo>
                  <a:pt x="104362" y="1606651"/>
                </a:lnTo>
                <a:lnTo>
                  <a:pt x="36" y="1545971"/>
                </a:lnTo>
                <a:lnTo>
                  <a:pt x="0" y="1530273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31635" y="5293233"/>
            <a:ext cx="1391285" cy="1565275"/>
          </a:xfrm>
          <a:custGeom>
            <a:avLst/>
            <a:gdLst/>
            <a:ahLst/>
            <a:cxnLst/>
            <a:rect l="l" t="t" r="r" b="b"/>
            <a:pathLst>
              <a:path w="1391285" h="1565275">
                <a:moveTo>
                  <a:pt x="0" y="402958"/>
                </a:moveTo>
                <a:lnTo>
                  <a:pt x="690232" y="0"/>
                </a:lnTo>
                <a:lnTo>
                  <a:pt x="1390713" y="404406"/>
                </a:lnTo>
                <a:lnTo>
                  <a:pt x="1386903" y="1203667"/>
                </a:lnTo>
                <a:lnTo>
                  <a:pt x="768389" y="156476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27749" y="5696191"/>
            <a:ext cx="628015" cy="1162050"/>
          </a:xfrm>
          <a:custGeom>
            <a:avLst/>
            <a:gdLst/>
            <a:ahLst/>
            <a:cxnLst/>
            <a:rect l="l" t="t" r="r" b="b"/>
            <a:pathLst>
              <a:path w="628015" h="1162050">
                <a:moveTo>
                  <a:pt x="627958" y="1161807"/>
                </a:moveTo>
                <a:lnTo>
                  <a:pt x="0" y="799261"/>
                </a:lnTo>
                <a:lnTo>
                  <a:pt x="3886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56324" y="2740532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118" y="0"/>
                </a:moveTo>
                <a:lnTo>
                  <a:pt x="3886" y="402970"/>
                </a:lnTo>
                <a:lnTo>
                  <a:pt x="0" y="1202181"/>
                </a:lnTo>
                <a:lnTo>
                  <a:pt x="700519" y="1606677"/>
                </a:lnTo>
                <a:lnTo>
                  <a:pt x="1390789" y="1203705"/>
                </a:lnTo>
                <a:lnTo>
                  <a:pt x="1394599" y="404367"/>
                </a:lnTo>
                <a:lnTo>
                  <a:pt x="6941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56324" y="2740532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886" y="402970"/>
                </a:moveTo>
                <a:lnTo>
                  <a:pt x="694118" y="0"/>
                </a:lnTo>
                <a:lnTo>
                  <a:pt x="1394599" y="404367"/>
                </a:lnTo>
                <a:lnTo>
                  <a:pt x="1390789" y="1203705"/>
                </a:lnTo>
                <a:lnTo>
                  <a:pt x="700519" y="1606677"/>
                </a:lnTo>
                <a:lnTo>
                  <a:pt x="0" y="1202181"/>
                </a:lnTo>
                <a:lnTo>
                  <a:pt x="3886" y="40297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880224" y="4016883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886" y="402971"/>
                </a:moveTo>
                <a:lnTo>
                  <a:pt x="694067" y="0"/>
                </a:lnTo>
                <a:lnTo>
                  <a:pt x="1394599" y="404368"/>
                </a:lnTo>
                <a:lnTo>
                  <a:pt x="1390789" y="1203706"/>
                </a:lnTo>
                <a:lnTo>
                  <a:pt x="700544" y="1606651"/>
                </a:lnTo>
                <a:lnTo>
                  <a:pt x="0" y="1202182"/>
                </a:lnTo>
                <a:lnTo>
                  <a:pt x="3886" y="40297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617599" y="5302758"/>
            <a:ext cx="1390650" cy="1555750"/>
          </a:xfrm>
          <a:custGeom>
            <a:avLst/>
            <a:gdLst/>
            <a:ahLst/>
            <a:cxnLst/>
            <a:rect l="l" t="t" r="r" b="b"/>
            <a:pathLst>
              <a:path w="1390650" h="1555750">
                <a:moveTo>
                  <a:pt x="0" y="402958"/>
                </a:moveTo>
                <a:lnTo>
                  <a:pt x="690118" y="0"/>
                </a:lnTo>
                <a:lnTo>
                  <a:pt x="1390650" y="404406"/>
                </a:lnTo>
                <a:lnTo>
                  <a:pt x="1386839" y="1203667"/>
                </a:lnTo>
                <a:lnTo>
                  <a:pt x="784663" y="155524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613661" y="5705716"/>
            <a:ext cx="611505" cy="1152525"/>
          </a:xfrm>
          <a:custGeom>
            <a:avLst/>
            <a:gdLst/>
            <a:ahLst/>
            <a:cxnLst/>
            <a:rect l="l" t="t" r="r" b="b"/>
            <a:pathLst>
              <a:path w="611505" h="1152525">
                <a:moveTo>
                  <a:pt x="611471" y="1152282"/>
                </a:moveTo>
                <a:lnTo>
                  <a:pt x="0" y="799261"/>
                </a:lnTo>
                <a:lnTo>
                  <a:pt x="393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632711" y="2750057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055" y="0"/>
                </a:moveTo>
                <a:lnTo>
                  <a:pt x="3937" y="402970"/>
                </a:lnTo>
                <a:lnTo>
                  <a:pt x="0" y="1202181"/>
                </a:lnTo>
                <a:lnTo>
                  <a:pt x="700532" y="1606677"/>
                </a:lnTo>
                <a:lnTo>
                  <a:pt x="1390777" y="1203705"/>
                </a:lnTo>
                <a:lnTo>
                  <a:pt x="1394587" y="404367"/>
                </a:lnTo>
                <a:lnTo>
                  <a:pt x="6940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632711" y="2750057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0"/>
                </a:moveTo>
                <a:lnTo>
                  <a:pt x="694055" y="0"/>
                </a:lnTo>
                <a:lnTo>
                  <a:pt x="1394587" y="404367"/>
                </a:lnTo>
                <a:lnTo>
                  <a:pt x="1390777" y="1203705"/>
                </a:lnTo>
                <a:lnTo>
                  <a:pt x="700532" y="1606677"/>
                </a:lnTo>
                <a:lnTo>
                  <a:pt x="0" y="1202181"/>
                </a:lnTo>
                <a:lnTo>
                  <a:pt x="3937" y="40297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899274" y="1454658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886" y="402970"/>
                </a:moveTo>
                <a:lnTo>
                  <a:pt x="694067" y="0"/>
                </a:lnTo>
                <a:lnTo>
                  <a:pt x="1394599" y="404367"/>
                </a:lnTo>
                <a:lnTo>
                  <a:pt x="1390789" y="1203705"/>
                </a:lnTo>
                <a:lnTo>
                  <a:pt x="700544" y="1606677"/>
                </a:lnTo>
                <a:lnTo>
                  <a:pt x="0" y="1202181"/>
                </a:lnTo>
                <a:lnTo>
                  <a:pt x="3886" y="40297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909561" y="4035933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055" y="0"/>
                </a:moveTo>
                <a:lnTo>
                  <a:pt x="3937" y="402971"/>
                </a:lnTo>
                <a:lnTo>
                  <a:pt x="0" y="1202182"/>
                </a:lnTo>
                <a:lnTo>
                  <a:pt x="700532" y="1606651"/>
                </a:lnTo>
                <a:lnTo>
                  <a:pt x="1390777" y="1203706"/>
                </a:lnTo>
                <a:lnTo>
                  <a:pt x="1394587" y="404368"/>
                </a:lnTo>
                <a:lnTo>
                  <a:pt x="6940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909561" y="4035933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1"/>
                </a:moveTo>
                <a:lnTo>
                  <a:pt x="694055" y="0"/>
                </a:lnTo>
                <a:lnTo>
                  <a:pt x="1394587" y="404368"/>
                </a:lnTo>
                <a:lnTo>
                  <a:pt x="1390777" y="1203706"/>
                </a:lnTo>
                <a:lnTo>
                  <a:pt x="700532" y="1606651"/>
                </a:lnTo>
                <a:lnTo>
                  <a:pt x="0" y="1202182"/>
                </a:lnTo>
                <a:lnTo>
                  <a:pt x="3937" y="402971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656448" y="5312283"/>
            <a:ext cx="1390650" cy="1546225"/>
          </a:xfrm>
          <a:custGeom>
            <a:avLst/>
            <a:gdLst/>
            <a:ahLst/>
            <a:cxnLst/>
            <a:rect l="l" t="t" r="r" b="b"/>
            <a:pathLst>
              <a:path w="1390650" h="1546225">
                <a:moveTo>
                  <a:pt x="0" y="402958"/>
                </a:moveTo>
                <a:lnTo>
                  <a:pt x="690118" y="0"/>
                </a:lnTo>
                <a:lnTo>
                  <a:pt x="1390650" y="404406"/>
                </a:lnTo>
                <a:lnTo>
                  <a:pt x="1386840" y="1203667"/>
                </a:lnTo>
                <a:lnTo>
                  <a:pt x="800977" y="154571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7652511" y="5715241"/>
            <a:ext cx="594995" cy="1143000"/>
          </a:xfrm>
          <a:custGeom>
            <a:avLst/>
            <a:gdLst/>
            <a:ahLst/>
            <a:cxnLst/>
            <a:rect l="l" t="t" r="r" b="b"/>
            <a:pathLst>
              <a:path w="594995" h="1143000">
                <a:moveTo>
                  <a:pt x="594972" y="1142757"/>
                </a:moveTo>
                <a:lnTo>
                  <a:pt x="0" y="799261"/>
                </a:lnTo>
                <a:lnTo>
                  <a:pt x="393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7652511" y="2759582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055" y="0"/>
                </a:moveTo>
                <a:lnTo>
                  <a:pt x="3937" y="402970"/>
                </a:lnTo>
                <a:lnTo>
                  <a:pt x="0" y="1202181"/>
                </a:lnTo>
                <a:lnTo>
                  <a:pt x="700532" y="1606677"/>
                </a:lnTo>
                <a:lnTo>
                  <a:pt x="1390777" y="1203705"/>
                </a:lnTo>
                <a:lnTo>
                  <a:pt x="1394587" y="404367"/>
                </a:lnTo>
                <a:lnTo>
                  <a:pt x="6940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7652511" y="2759582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0"/>
                </a:moveTo>
                <a:lnTo>
                  <a:pt x="694055" y="0"/>
                </a:lnTo>
                <a:lnTo>
                  <a:pt x="1394587" y="404367"/>
                </a:lnTo>
                <a:lnTo>
                  <a:pt x="1390777" y="1203705"/>
                </a:lnTo>
                <a:lnTo>
                  <a:pt x="700532" y="1606677"/>
                </a:lnTo>
                <a:lnTo>
                  <a:pt x="0" y="1202181"/>
                </a:lnTo>
                <a:lnTo>
                  <a:pt x="3937" y="40297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8385936" y="4035933"/>
            <a:ext cx="758190" cy="1607185"/>
          </a:xfrm>
          <a:custGeom>
            <a:avLst/>
            <a:gdLst/>
            <a:ahLst/>
            <a:cxnLst/>
            <a:rect l="l" t="t" r="r" b="b"/>
            <a:pathLst>
              <a:path w="758190" h="1607185">
                <a:moveTo>
                  <a:pt x="694055" y="0"/>
                </a:moveTo>
                <a:lnTo>
                  <a:pt x="3937" y="402971"/>
                </a:lnTo>
                <a:lnTo>
                  <a:pt x="0" y="1202182"/>
                </a:lnTo>
                <a:lnTo>
                  <a:pt x="700532" y="1606651"/>
                </a:lnTo>
                <a:lnTo>
                  <a:pt x="758063" y="1575521"/>
                </a:lnTo>
                <a:lnTo>
                  <a:pt x="758063" y="41387"/>
                </a:lnTo>
                <a:lnTo>
                  <a:pt x="6940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8389873" y="4035933"/>
            <a:ext cx="754380" cy="403225"/>
          </a:xfrm>
          <a:custGeom>
            <a:avLst/>
            <a:gdLst/>
            <a:ahLst/>
            <a:cxnLst/>
            <a:rect l="l" t="t" r="r" b="b"/>
            <a:pathLst>
              <a:path w="754379" h="403225">
                <a:moveTo>
                  <a:pt x="0" y="402971"/>
                </a:moveTo>
                <a:lnTo>
                  <a:pt x="690118" y="0"/>
                </a:lnTo>
                <a:lnTo>
                  <a:pt x="754126" y="41387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8385936" y="4438903"/>
            <a:ext cx="758190" cy="1203960"/>
          </a:xfrm>
          <a:custGeom>
            <a:avLst/>
            <a:gdLst/>
            <a:ahLst/>
            <a:cxnLst/>
            <a:rect l="l" t="t" r="r" b="b"/>
            <a:pathLst>
              <a:path w="758190" h="1203960">
                <a:moveTo>
                  <a:pt x="758063" y="1172550"/>
                </a:moveTo>
                <a:lnTo>
                  <a:pt x="700532" y="1203680"/>
                </a:lnTo>
                <a:lnTo>
                  <a:pt x="0" y="799211"/>
                </a:lnTo>
                <a:lnTo>
                  <a:pt x="393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8389873" y="1492758"/>
            <a:ext cx="754380" cy="403225"/>
          </a:xfrm>
          <a:custGeom>
            <a:avLst/>
            <a:gdLst/>
            <a:ahLst/>
            <a:cxnLst/>
            <a:rect l="l" t="t" r="r" b="b"/>
            <a:pathLst>
              <a:path w="754379" h="403225">
                <a:moveTo>
                  <a:pt x="0" y="402970"/>
                </a:moveTo>
                <a:lnTo>
                  <a:pt x="690118" y="0"/>
                </a:lnTo>
                <a:lnTo>
                  <a:pt x="754126" y="3631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8385936" y="1895729"/>
            <a:ext cx="758190" cy="1203960"/>
          </a:xfrm>
          <a:custGeom>
            <a:avLst/>
            <a:gdLst/>
            <a:ahLst/>
            <a:cxnLst/>
            <a:rect l="l" t="t" r="r" b="b"/>
            <a:pathLst>
              <a:path w="758190" h="1203960">
                <a:moveTo>
                  <a:pt x="758063" y="1169824"/>
                </a:moveTo>
                <a:lnTo>
                  <a:pt x="700532" y="1203706"/>
                </a:lnTo>
                <a:lnTo>
                  <a:pt x="0" y="799211"/>
                </a:lnTo>
                <a:lnTo>
                  <a:pt x="3937" y="0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4561204" y="0"/>
            <a:ext cx="3679190" cy="6250940"/>
          </a:xfrm>
          <a:custGeom>
            <a:avLst/>
            <a:gdLst/>
            <a:ahLst/>
            <a:cxnLst/>
            <a:rect l="l" t="t" r="r" b="b"/>
            <a:pathLst>
              <a:path w="3679190" h="6250940">
                <a:moveTo>
                  <a:pt x="0" y="6250330"/>
                </a:moveTo>
                <a:lnTo>
                  <a:pt x="3679062" y="6250330"/>
                </a:lnTo>
                <a:lnTo>
                  <a:pt x="3679062" y="0"/>
                </a:lnTo>
                <a:lnTo>
                  <a:pt x="0" y="0"/>
                </a:lnTo>
                <a:lnTo>
                  <a:pt x="0" y="6250330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4561204" y="0"/>
            <a:ext cx="3679190" cy="6250940"/>
          </a:xfrm>
          <a:custGeom>
            <a:avLst/>
            <a:gdLst/>
            <a:ahLst/>
            <a:cxnLst/>
            <a:rect l="l" t="t" r="r" b="b"/>
            <a:pathLst>
              <a:path w="3679190" h="6250940">
                <a:moveTo>
                  <a:pt x="0" y="6250330"/>
                </a:moveTo>
                <a:lnTo>
                  <a:pt x="3679062" y="6250330"/>
                </a:lnTo>
                <a:lnTo>
                  <a:pt x="3679062" y="0"/>
                </a:lnTo>
              </a:path>
            </a:pathLst>
          </a:custGeom>
          <a:ln w="15875">
            <a:solidFill>
              <a:srgbClr val="74A4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4561204" y="0"/>
            <a:ext cx="0" cy="6250940"/>
          </a:xfrm>
          <a:custGeom>
            <a:avLst/>
            <a:gdLst/>
            <a:ahLst/>
            <a:cxnLst/>
            <a:rect l="l" t="t" r="r" b="b"/>
            <a:pathLst>
              <a:path h="6250940">
                <a:moveTo>
                  <a:pt x="0" y="0"/>
                </a:moveTo>
                <a:lnTo>
                  <a:pt x="0" y="6250330"/>
                </a:lnTo>
              </a:path>
            </a:pathLst>
          </a:custGeom>
          <a:ln w="15875">
            <a:solidFill>
              <a:srgbClr val="74A4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4649089" y="0"/>
            <a:ext cx="3505200" cy="602615"/>
          </a:xfrm>
          <a:custGeom>
            <a:avLst/>
            <a:gdLst/>
            <a:ahLst/>
            <a:cxnLst/>
            <a:rect l="l" t="t" r="r" b="b"/>
            <a:pathLst>
              <a:path w="3505200" h="602615">
                <a:moveTo>
                  <a:pt x="0" y="602488"/>
                </a:moveTo>
                <a:lnTo>
                  <a:pt x="3505199" y="602488"/>
                </a:lnTo>
                <a:lnTo>
                  <a:pt x="3505199" y="0"/>
                </a:lnTo>
                <a:lnTo>
                  <a:pt x="0" y="0"/>
                </a:lnTo>
                <a:lnTo>
                  <a:pt x="0" y="602488"/>
                </a:lnTo>
                <a:close/>
              </a:path>
            </a:pathLst>
          </a:custGeom>
          <a:solidFill>
            <a:srgbClr val="70685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905573" y="601878"/>
            <a:ext cx="3562350" cy="5648960"/>
          </a:xfrm>
          <a:custGeom>
            <a:avLst/>
            <a:gdLst/>
            <a:ahLst/>
            <a:cxnLst/>
            <a:rect l="l" t="t" r="r" b="b"/>
            <a:pathLst>
              <a:path w="3562350" h="5648960">
                <a:moveTo>
                  <a:pt x="0" y="5648452"/>
                </a:moveTo>
                <a:lnTo>
                  <a:pt x="3562223" y="5648452"/>
                </a:lnTo>
                <a:lnTo>
                  <a:pt x="3562223" y="0"/>
                </a:lnTo>
                <a:lnTo>
                  <a:pt x="0" y="0"/>
                </a:lnTo>
                <a:lnTo>
                  <a:pt x="0" y="564845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905573" y="601878"/>
            <a:ext cx="3562350" cy="5648960"/>
          </a:xfrm>
          <a:custGeom>
            <a:avLst/>
            <a:gdLst/>
            <a:ahLst/>
            <a:cxnLst/>
            <a:rect l="l" t="t" r="r" b="b"/>
            <a:pathLst>
              <a:path w="3562350" h="5648960">
                <a:moveTo>
                  <a:pt x="0" y="5648452"/>
                </a:moveTo>
                <a:lnTo>
                  <a:pt x="3562223" y="5648452"/>
                </a:lnTo>
                <a:lnTo>
                  <a:pt x="3562223" y="0"/>
                </a:lnTo>
                <a:lnTo>
                  <a:pt x="0" y="0"/>
                </a:lnTo>
                <a:lnTo>
                  <a:pt x="0" y="5648452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4650866" y="6088288"/>
            <a:ext cx="3505200" cy="81915"/>
          </a:xfrm>
          <a:custGeom>
            <a:avLst/>
            <a:gdLst/>
            <a:ahLst/>
            <a:cxnLst/>
            <a:rect l="l" t="t" r="r" b="b"/>
            <a:pathLst>
              <a:path w="3505200" h="81914">
                <a:moveTo>
                  <a:pt x="0" y="81739"/>
                </a:moveTo>
                <a:lnTo>
                  <a:pt x="3505200" y="81739"/>
                </a:lnTo>
                <a:lnTo>
                  <a:pt x="3505200" y="0"/>
                </a:lnTo>
                <a:lnTo>
                  <a:pt x="0" y="0"/>
                </a:lnTo>
                <a:lnTo>
                  <a:pt x="0" y="81739"/>
                </a:lnTo>
                <a:close/>
              </a:path>
            </a:pathLst>
          </a:custGeom>
          <a:solidFill>
            <a:srgbClr val="93C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 txBox="1"/>
          <p:nvPr/>
        </p:nvSpPr>
        <p:spPr>
          <a:xfrm>
            <a:off x="4803775" y="1446172"/>
            <a:ext cx="2302510" cy="807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2800" spc="-25" dirty="0">
                <a:solidFill>
                  <a:srgbClr val="93C500"/>
                </a:solidFill>
                <a:latin typeface="Century Gothic"/>
                <a:cs typeface="Century Gothic"/>
              </a:rPr>
              <a:t>H</a:t>
            </a:r>
            <a:r>
              <a:rPr sz="2800" dirty="0">
                <a:solidFill>
                  <a:srgbClr val="93C500"/>
                </a:solidFill>
                <a:latin typeface="Century Gothic"/>
                <a:cs typeface="Century Gothic"/>
              </a:rPr>
              <a:t>i</a:t>
            </a:r>
            <a:r>
              <a:rPr sz="2800" spc="-20" dirty="0">
                <a:solidFill>
                  <a:srgbClr val="93C500"/>
                </a:solidFill>
                <a:latin typeface="Century Gothic"/>
                <a:cs typeface="Century Gothic"/>
              </a:rPr>
              <a:t>gh-V</a:t>
            </a:r>
            <a:r>
              <a:rPr sz="2800" spc="-10" dirty="0">
                <a:solidFill>
                  <a:srgbClr val="93C500"/>
                </a:solidFill>
                <a:latin typeface="Century Gothic"/>
                <a:cs typeface="Century Gothic"/>
              </a:rPr>
              <a:t>o</a:t>
            </a:r>
            <a:r>
              <a:rPr sz="2800" spc="-20" dirty="0">
                <a:solidFill>
                  <a:srgbClr val="93C500"/>
                </a:solidFill>
                <a:latin typeface="Century Gothic"/>
                <a:cs typeface="Century Gothic"/>
              </a:rPr>
              <a:t>lta</a:t>
            </a:r>
            <a:r>
              <a:rPr sz="2800" spc="-10" dirty="0">
                <a:solidFill>
                  <a:srgbClr val="93C500"/>
                </a:solidFill>
                <a:latin typeface="Century Gothic"/>
                <a:cs typeface="Century Gothic"/>
              </a:rPr>
              <a:t>g</a:t>
            </a:r>
            <a:r>
              <a:rPr sz="2800" spc="-20" dirty="0">
                <a:solidFill>
                  <a:srgbClr val="93C500"/>
                </a:solidFill>
                <a:latin typeface="Century Gothic"/>
                <a:cs typeface="Century Gothic"/>
              </a:rPr>
              <a:t>e</a:t>
            </a:r>
            <a:r>
              <a:rPr sz="2800" spc="-10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2800" spc="-20" dirty="0">
                <a:solidFill>
                  <a:srgbClr val="93C500"/>
                </a:solidFill>
                <a:latin typeface="Century Gothic"/>
                <a:cs typeface="Century Gothic"/>
              </a:rPr>
              <a:t>Systems</a:t>
            </a:r>
            <a:endParaRPr sz="2800">
              <a:latin typeface="Century Gothic"/>
              <a:cs typeface="Century Gothic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4803775" y="2764603"/>
            <a:ext cx="3061970" cy="24466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80100"/>
              </a:lnSpc>
            </a:pPr>
            <a:r>
              <a:rPr sz="1200" spc="-15" dirty="0">
                <a:solidFill>
                  <a:srgbClr val="424242"/>
                </a:solidFill>
                <a:latin typeface="Century Gothic"/>
                <a:cs typeface="Century Gothic"/>
              </a:rPr>
              <a:t>Orang</a:t>
            </a:r>
            <a:r>
              <a:rPr sz="1200" spc="-10" dirty="0">
                <a:solidFill>
                  <a:srgbClr val="424242"/>
                </a:solidFill>
                <a:latin typeface="Century Gothic"/>
                <a:cs typeface="Century Gothic"/>
              </a:rPr>
              <a:t>e</a:t>
            </a:r>
            <a:r>
              <a:rPr sz="1200" spc="10" dirty="0">
                <a:solidFill>
                  <a:srgbClr val="424242"/>
                </a:solidFill>
                <a:latin typeface="Century Gothic"/>
                <a:cs typeface="Century Gothic"/>
              </a:rPr>
              <a:t> </a:t>
            </a:r>
            <a:r>
              <a:rPr sz="1200" spc="-10" dirty="0">
                <a:solidFill>
                  <a:srgbClr val="424242"/>
                </a:solidFill>
                <a:latin typeface="Century Gothic"/>
                <a:cs typeface="Century Gothic"/>
              </a:rPr>
              <a:t>c</a:t>
            </a:r>
            <a:r>
              <a:rPr sz="1200" spc="-5" dirty="0">
                <a:solidFill>
                  <a:srgbClr val="424242"/>
                </a:solidFill>
                <a:latin typeface="Century Gothic"/>
                <a:cs typeface="Century Gothic"/>
              </a:rPr>
              <a:t>ab</a:t>
            </a:r>
            <a:r>
              <a:rPr sz="1200" spc="20" dirty="0">
                <a:solidFill>
                  <a:srgbClr val="424242"/>
                </a:solidFill>
                <a:latin typeface="Century Gothic"/>
                <a:cs typeface="Century Gothic"/>
              </a:rPr>
              <a:t>l</a:t>
            </a:r>
            <a:r>
              <a:rPr sz="1200" dirty="0">
                <a:solidFill>
                  <a:srgbClr val="424242"/>
                </a:solidFill>
                <a:latin typeface="Century Gothic"/>
                <a:cs typeface="Century Gothic"/>
              </a:rPr>
              <a:t>es</a:t>
            </a:r>
            <a:r>
              <a:rPr sz="1200" spc="-35" dirty="0">
                <a:solidFill>
                  <a:srgbClr val="424242"/>
                </a:solidFill>
                <a:latin typeface="Century Gothic"/>
                <a:cs typeface="Century Gothic"/>
              </a:rPr>
              <a:t> </a:t>
            </a:r>
            <a:r>
              <a:rPr sz="1200" spc="-15" dirty="0">
                <a:solidFill>
                  <a:srgbClr val="424242"/>
                </a:solidFill>
                <a:latin typeface="Century Gothic"/>
                <a:cs typeface="Century Gothic"/>
              </a:rPr>
              <a:t>sho</a:t>
            </a:r>
            <a:r>
              <a:rPr sz="1200" dirty="0">
                <a:solidFill>
                  <a:srgbClr val="424242"/>
                </a:solidFill>
                <a:latin typeface="Century Gothic"/>
                <a:cs typeface="Century Gothic"/>
              </a:rPr>
              <a:t>u</a:t>
            </a:r>
            <a:r>
              <a:rPr sz="1200" spc="25" dirty="0">
                <a:solidFill>
                  <a:srgbClr val="424242"/>
                </a:solidFill>
                <a:latin typeface="Century Gothic"/>
                <a:cs typeface="Century Gothic"/>
              </a:rPr>
              <a:t>l</a:t>
            </a:r>
            <a:r>
              <a:rPr sz="1200" dirty="0">
                <a:solidFill>
                  <a:srgbClr val="424242"/>
                </a:solidFill>
                <a:latin typeface="Century Gothic"/>
                <a:cs typeface="Century Gothic"/>
              </a:rPr>
              <a:t>d</a:t>
            </a:r>
            <a:r>
              <a:rPr sz="1200" spc="-20" dirty="0">
                <a:solidFill>
                  <a:srgbClr val="424242"/>
                </a:solidFill>
                <a:latin typeface="Century Gothic"/>
                <a:cs typeface="Century Gothic"/>
              </a:rPr>
              <a:t> </a:t>
            </a:r>
            <a:r>
              <a:rPr sz="1200" spc="-10" dirty="0">
                <a:solidFill>
                  <a:srgbClr val="424242"/>
                </a:solidFill>
                <a:latin typeface="Century Gothic"/>
                <a:cs typeface="Century Gothic"/>
              </a:rPr>
              <a:t>ne</a:t>
            </a:r>
            <a:r>
              <a:rPr sz="1200" spc="-15" dirty="0">
                <a:solidFill>
                  <a:srgbClr val="424242"/>
                </a:solidFill>
                <a:latin typeface="Century Gothic"/>
                <a:cs typeface="Century Gothic"/>
              </a:rPr>
              <a:t>v</a:t>
            </a:r>
            <a:r>
              <a:rPr sz="1200" spc="-10" dirty="0">
                <a:solidFill>
                  <a:srgbClr val="424242"/>
                </a:solidFill>
                <a:latin typeface="Century Gothic"/>
                <a:cs typeface="Century Gothic"/>
              </a:rPr>
              <a:t>er</a:t>
            </a:r>
            <a:r>
              <a:rPr sz="1200" dirty="0">
                <a:solidFill>
                  <a:srgbClr val="424242"/>
                </a:solidFill>
                <a:latin typeface="Century Gothic"/>
                <a:cs typeface="Century Gothic"/>
              </a:rPr>
              <a:t> </a:t>
            </a:r>
            <a:r>
              <a:rPr sz="1200" spc="-5" dirty="0">
                <a:solidFill>
                  <a:srgbClr val="424242"/>
                </a:solidFill>
                <a:latin typeface="Century Gothic"/>
                <a:cs typeface="Century Gothic"/>
              </a:rPr>
              <a:t>b</a:t>
            </a:r>
            <a:r>
              <a:rPr sz="1200" dirty="0">
                <a:solidFill>
                  <a:srgbClr val="424242"/>
                </a:solidFill>
                <a:latin typeface="Century Gothic"/>
                <a:cs typeface="Century Gothic"/>
              </a:rPr>
              <a:t>e </a:t>
            </a:r>
            <a:r>
              <a:rPr sz="1200" spc="-10" dirty="0">
                <a:solidFill>
                  <a:srgbClr val="424242"/>
                </a:solidFill>
                <a:latin typeface="Century Gothic"/>
                <a:cs typeface="Century Gothic"/>
              </a:rPr>
              <a:t>cut </a:t>
            </a:r>
            <a:r>
              <a:rPr sz="1200" spc="-5" dirty="0">
                <a:solidFill>
                  <a:srgbClr val="424242"/>
                </a:solidFill>
                <a:latin typeface="Century Gothic"/>
                <a:cs typeface="Century Gothic"/>
              </a:rPr>
              <a:t>i</a:t>
            </a:r>
            <a:r>
              <a:rPr sz="1200" dirty="0">
                <a:solidFill>
                  <a:srgbClr val="424242"/>
                </a:solidFill>
                <a:latin typeface="Century Gothic"/>
                <a:cs typeface="Century Gothic"/>
              </a:rPr>
              <a:t>n</a:t>
            </a:r>
            <a:r>
              <a:rPr sz="1200" spc="10" dirty="0">
                <a:solidFill>
                  <a:srgbClr val="424242"/>
                </a:solidFill>
                <a:latin typeface="Century Gothic"/>
                <a:cs typeface="Century Gothic"/>
              </a:rPr>
              <a:t> </a:t>
            </a:r>
            <a:r>
              <a:rPr sz="1200" spc="-5" dirty="0">
                <a:solidFill>
                  <a:srgbClr val="424242"/>
                </a:solidFill>
                <a:latin typeface="Century Gothic"/>
                <a:cs typeface="Century Gothic"/>
              </a:rPr>
              <a:t>a</a:t>
            </a:r>
            <a:r>
              <a:rPr sz="1200" spc="-10" dirty="0">
                <a:solidFill>
                  <a:srgbClr val="424242"/>
                </a:solidFill>
                <a:latin typeface="Century Gothic"/>
                <a:cs typeface="Century Gothic"/>
              </a:rPr>
              <a:t>n ex</a:t>
            </a:r>
            <a:r>
              <a:rPr sz="1200" spc="-30" dirty="0">
                <a:solidFill>
                  <a:srgbClr val="424242"/>
                </a:solidFill>
                <a:latin typeface="Century Gothic"/>
                <a:cs typeface="Century Gothic"/>
              </a:rPr>
              <a:t>t</a:t>
            </a:r>
            <a:r>
              <a:rPr sz="1200" spc="-10" dirty="0">
                <a:solidFill>
                  <a:srgbClr val="424242"/>
                </a:solidFill>
                <a:latin typeface="Century Gothic"/>
                <a:cs typeface="Century Gothic"/>
              </a:rPr>
              <a:t>rica</a:t>
            </a:r>
            <a:r>
              <a:rPr sz="1200" spc="-30" dirty="0">
                <a:solidFill>
                  <a:srgbClr val="424242"/>
                </a:solidFill>
                <a:latin typeface="Century Gothic"/>
                <a:cs typeface="Century Gothic"/>
              </a:rPr>
              <a:t>t</a:t>
            </a:r>
            <a:r>
              <a:rPr sz="1200" spc="-10" dirty="0">
                <a:solidFill>
                  <a:srgbClr val="424242"/>
                </a:solidFill>
                <a:latin typeface="Century Gothic"/>
                <a:cs typeface="Century Gothic"/>
              </a:rPr>
              <a:t>i</a:t>
            </a:r>
            <a:r>
              <a:rPr sz="1200" spc="-20" dirty="0">
                <a:solidFill>
                  <a:srgbClr val="424242"/>
                </a:solidFill>
                <a:latin typeface="Century Gothic"/>
                <a:cs typeface="Century Gothic"/>
              </a:rPr>
              <a:t>o</a:t>
            </a:r>
            <a:r>
              <a:rPr sz="1200" dirty="0">
                <a:solidFill>
                  <a:srgbClr val="424242"/>
                </a:solidFill>
                <a:latin typeface="Century Gothic"/>
                <a:cs typeface="Century Gothic"/>
              </a:rPr>
              <a:t>n</a:t>
            </a:r>
            <a:r>
              <a:rPr sz="1200" spc="-5" dirty="0">
                <a:solidFill>
                  <a:srgbClr val="424242"/>
                </a:solidFill>
                <a:latin typeface="Century Gothic"/>
                <a:cs typeface="Century Gothic"/>
              </a:rPr>
              <a:t>.</a:t>
            </a:r>
            <a:r>
              <a:rPr sz="1200" dirty="0">
                <a:solidFill>
                  <a:srgbClr val="424242"/>
                </a:solidFill>
                <a:latin typeface="Century Gothic"/>
                <a:cs typeface="Century Gothic"/>
              </a:rPr>
              <a:t> </a:t>
            </a:r>
            <a:r>
              <a:rPr sz="1200" spc="65" dirty="0">
                <a:solidFill>
                  <a:srgbClr val="424242"/>
                </a:solidFill>
                <a:latin typeface="Century Gothic"/>
                <a:cs typeface="Century Gothic"/>
              </a:rPr>
              <a:t> </a:t>
            </a:r>
            <a:r>
              <a:rPr sz="1200" spc="30" dirty="0">
                <a:solidFill>
                  <a:srgbClr val="424242"/>
                </a:solidFill>
                <a:latin typeface="Century Gothic"/>
                <a:cs typeface="Century Gothic"/>
              </a:rPr>
              <a:t>I</a:t>
            </a:r>
            <a:r>
              <a:rPr sz="1200" spc="-5" dirty="0">
                <a:solidFill>
                  <a:srgbClr val="424242"/>
                </a:solidFill>
                <a:latin typeface="Century Gothic"/>
                <a:cs typeface="Century Gothic"/>
              </a:rPr>
              <a:t>f</a:t>
            </a:r>
            <a:r>
              <a:rPr sz="1200" spc="-30" dirty="0">
                <a:solidFill>
                  <a:srgbClr val="424242"/>
                </a:solidFill>
                <a:latin typeface="Century Gothic"/>
                <a:cs typeface="Century Gothic"/>
              </a:rPr>
              <a:t> </a:t>
            </a:r>
            <a:r>
              <a:rPr sz="1200" spc="-15" dirty="0">
                <a:solidFill>
                  <a:srgbClr val="424242"/>
                </a:solidFill>
                <a:latin typeface="Century Gothic"/>
                <a:cs typeface="Century Gothic"/>
              </a:rPr>
              <a:t>perf</a:t>
            </a:r>
            <a:r>
              <a:rPr sz="1200" spc="-20" dirty="0">
                <a:solidFill>
                  <a:srgbClr val="424242"/>
                </a:solidFill>
                <a:latin typeface="Century Gothic"/>
                <a:cs typeface="Century Gothic"/>
              </a:rPr>
              <a:t>o</a:t>
            </a:r>
            <a:r>
              <a:rPr sz="1200" spc="-5" dirty="0">
                <a:solidFill>
                  <a:srgbClr val="424242"/>
                </a:solidFill>
                <a:latin typeface="Century Gothic"/>
                <a:cs typeface="Century Gothic"/>
              </a:rPr>
              <a:t>rm</a:t>
            </a:r>
            <a:r>
              <a:rPr sz="1200" spc="-10" dirty="0">
                <a:solidFill>
                  <a:srgbClr val="424242"/>
                </a:solidFill>
                <a:latin typeface="Century Gothic"/>
                <a:cs typeface="Century Gothic"/>
              </a:rPr>
              <a:t>ing</a:t>
            </a:r>
            <a:r>
              <a:rPr sz="1200" spc="10" dirty="0">
                <a:solidFill>
                  <a:srgbClr val="424242"/>
                </a:solidFill>
                <a:latin typeface="Century Gothic"/>
                <a:cs typeface="Century Gothic"/>
              </a:rPr>
              <a:t> </a:t>
            </a:r>
            <a:r>
              <a:rPr sz="1200" spc="-10" dirty="0">
                <a:solidFill>
                  <a:srgbClr val="424242"/>
                </a:solidFill>
                <a:latin typeface="Century Gothic"/>
                <a:cs typeface="Century Gothic"/>
              </a:rPr>
              <a:t>ex</a:t>
            </a:r>
            <a:r>
              <a:rPr sz="1200" spc="-30" dirty="0">
                <a:solidFill>
                  <a:srgbClr val="424242"/>
                </a:solidFill>
                <a:latin typeface="Century Gothic"/>
                <a:cs typeface="Century Gothic"/>
              </a:rPr>
              <a:t>t</a:t>
            </a:r>
            <a:r>
              <a:rPr sz="1200" spc="-10" dirty="0">
                <a:solidFill>
                  <a:srgbClr val="424242"/>
                </a:solidFill>
                <a:latin typeface="Century Gothic"/>
                <a:cs typeface="Century Gothic"/>
              </a:rPr>
              <a:t>rica</a:t>
            </a:r>
            <a:r>
              <a:rPr sz="1200" spc="-30" dirty="0">
                <a:solidFill>
                  <a:srgbClr val="424242"/>
                </a:solidFill>
                <a:latin typeface="Century Gothic"/>
                <a:cs typeface="Century Gothic"/>
              </a:rPr>
              <a:t>t</a:t>
            </a:r>
            <a:r>
              <a:rPr sz="1200" spc="-10" dirty="0">
                <a:solidFill>
                  <a:srgbClr val="424242"/>
                </a:solidFill>
                <a:latin typeface="Century Gothic"/>
                <a:cs typeface="Century Gothic"/>
              </a:rPr>
              <a:t>i</a:t>
            </a:r>
            <a:r>
              <a:rPr sz="1200" spc="-20" dirty="0">
                <a:solidFill>
                  <a:srgbClr val="424242"/>
                </a:solidFill>
                <a:latin typeface="Century Gothic"/>
                <a:cs typeface="Century Gothic"/>
              </a:rPr>
              <a:t>o</a:t>
            </a:r>
            <a:r>
              <a:rPr sz="1200" spc="-10" dirty="0">
                <a:solidFill>
                  <a:srgbClr val="424242"/>
                </a:solidFill>
                <a:latin typeface="Century Gothic"/>
                <a:cs typeface="Century Gothic"/>
              </a:rPr>
              <a:t>n</a:t>
            </a:r>
            <a:r>
              <a:rPr sz="1200" spc="60" dirty="0">
                <a:solidFill>
                  <a:srgbClr val="424242"/>
                </a:solidFill>
                <a:latin typeface="Century Gothic"/>
                <a:cs typeface="Century Gothic"/>
              </a:rPr>
              <a:t> </a:t>
            </a:r>
            <a:r>
              <a:rPr sz="1200" spc="-5" dirty="0">
                <a:solidFill>
                  <a:srgbClr val="424242"/>
                </a:solidFill>
                <a:latin typeface="Century Gothic"/>
                <a:cs typeface="Century Gothic"/>
              </a:rPr>
              <a:t>a</a:t>
            </a:r>
            <a:r>
              <a:rPr sz="1200" spc="-10" dirty="0">
                <a:solidFill>
                  <a:srgbClr val="424242"/>
                </a:solidFill>
                <a:latin typeface="Century Gothic"/>
                <a:cs typeface="Century Gothic"/>
              </a:rPr>
              <a:t>nd cu</a:t>
            </a:r>
            <a:r>
              <a:rPr sz="1200" spc="-30" dirty="0">
                <a:solidFill>
                  <a:srgbClr val="424242"/>
                </a:solidFill>
                <a:latin typeface="Century Gothic"/>
                <a:cs typeface="Century Gothic"/>
              </a:rPr>
              <a:t>tt</a:t>
            </a:r>
            <a:r>
              <a:rPr sz="1200" spc="-10" dirty="0">
                <a:solidFill>
                  <a:srgbClr val="424242"/>
                </a:solidFill>
                <a:latin typeface="Century Gothic"/>
                <a:cs typeface="Century Gothic"/>
              </a:rPr>
              <a:t>ing</a:t>
            </a:r>
            <a:r>
              <a:rPr sz="1200" spc="55" dirty="0">
                <a:solidFill>
                  <a:srgbClr val="424242"/>
                </a:solidFill>
                <a:latin typeface="Century Gothic"/>
                <a:cs typeface="Century Gothic"/>
              </a:rPr>
              <a:t> </a:t>
            </a:r>
            <a:r>
              <a:rPr sz="1200" spc="-5" dirty="0">
                <a:solidFill>
                  <a:srgbClr val="424242"/>
                </a:solidFill>
                <a:latin typeface="Century Gothic"/>
                <a:cs typeface="Century Gothic"/>
              </a:rPr>
              <a:t>i</a:t>
            </a:r>
            <a:r>
              <a:rPr sz="1200" dirty="0">
                <a:solidFill>
                  <a:srgbClr val="424242"/>
                </a:solidFill>
                <a:latin typeface="Century Gothic"/>
                <a:cs typeface="Century Gothic"/>
              </a:rPr>
              <a:t>s</a:t>
            </a:r>
            <a:r>
              <a:rPr sz="1200" spc="-10" dirty="0">
                <a:solidFill>
                  <a:srgbClr val="424242"/>
                </a:solidFill>
                <a:latin typeface="Century Gothic"/>
                <a:cs typeface="Century Gothic"/>
              </a:rPr>
              <a:t> neces</a:t>
            </a:r>
            <a:r>
              <a:rPr sz="1200" spc="-5" dirty="0">
                <a:solidFill>
                  <a:srgbClr val="424242"/>
                </a:solidFill>
                <a:latin typeface="Century Gothic"/>
                <a:cs typeface="Century Gothic"/>
              </a:rPr>
              <a:t>sar</a:t>
            </a:r>
            <a:r>
              <a:rPr sz="1200" dirty="0">
                <a:solidFill>
                  <a:srgbClr val="424242"/>
                </a:solidFill>
                <a:latin typeface="Century Gothic"/>
                <a:cs typeface="Century Gothic"/>
              </a:rPr>
              <a:t>y</a:t>
            </a:r>
            <a:r>
              <a:rPr sz="1200" spc="-10" dirty="0">
                <a:solidFill>
                  <a:srgbClr val="424242"/>
                </a:solidFill>
                <a:latin typeface="Century Gothic"/>
                <a:cs typeface="Century Gothic"/>
              </a:rPr>
              <a:t> </a:t>
            </a:r>
            <a:r>
              <a:rPr sz="1200" spc="-5" dirty="0">
                <a:solidFill>
                  <a:srgbClr val="424242"/>
                </a:solidFill>
                <a:latin typeface="Century Gothic"/>
                <a:cs typeface="Century Gothic"/>
              </a:rPr>
              <a:t>pee</a:t>
            </a:r>
            <a:r>
              <a:rPr sz="1200" spc="15" dirty="0">
                <a:solidFill>
                  <a:srgbClr val="424242"/>
                </a:solidFill>
                <a:latin typeface="Century Gothic"/>
                <a:cs typeface="Century Gothic"/>
              </a:rPr>
              <a:t>l</a:t>
            </a:r>
            <a:r>
              <a:rPr sz="1200" spc="-5" dirty="0">
                <a:solidFill>
                  <a:srgbClr val="424242"/>
                </a:solidFill>
                <a:latin typeface="Century Gothic"/>
                <a:cs typeface="Century Gothic"/>
              </a:rPr>
              <a:t>-a</a:t>
            </a:r>
            <a:r>
              <a:rPr sz="1200" spc="-10" dirty="0">
                <a:solidFill>
                  <a:srgbClr val="424242"/>
                </a:solidFill>
                <a:latin typeface="Century Gothic"/>
                <a:cs typeface="Century Gothic"/>
              </a:rPr>
              <a:t>n</a:t>
            </a:r>
            <a:r>
              <a:rPr sz="1200" spc="-5" dirty="0">
                <a:solidFill>
                  <a:srgbClr val="424242"/>
                </a:solidFill>
                <a:latin typeface="Century Gothic"/>
                <a:cs typeface="Century Gothic"/>
              </a:rPr>
              <a:t>d-</a:t>
            </a:r>
            <a:r>
              <a:rPr sz="1200" spc="-15" dirty="0">
                <a:solidFill>
                  <a:srgbClr val="424242"/>
                </a:solidFill>
                <a:latin typeface="Century Gothic"/>
                <a:cs typeface="Century Gothic"/>
              </a:rPr>
              <a:t>peek</a:t>
            </a:r>
            <a:r>
              <a:rPr sz="1200" spc="-5" dirty="0">
                <a:solidFill>
                  <a:srgbClr val="424242"/>
                </a:solidFill>
                <a:latin typeface="Century Gothic"/>
                <a:cs typeface="Century Gothic"/>
              </a:rPr>
              <a:t>.</a:t>
            </a:r>
            <a:endParaRPr sz="12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3"/>
              </a:spcBef>
            </a:pPr>
            <a:endParaRPr sz="1500">
              <a:latin typeface="Times New Roman"/>
              <a:cs typeface="Times New Roman"/>
            </a:endParaRPr>
          </a:p>
          <a:p>
            <a:pPr marL="12700" marR="27940">
              <a:lnSpc>
                <a:spcPct val="80000"/>
              </a:lnSpc>
            </a:pPr>
            <a:r>
              <a:rPr sz="1200" spc="-15" dirty="0">
                <a:solidFill>
                  <a:srgbClr val="424242"/>
                </a:solidFill>
                <a:latin typeface="Century Gothic"/>
                <a:cs typeface="Century Gothic"/>
              </a:rPr>
              <a:t>Orang</a:t>
            </a:r>
            <a:r>
              <a:rPr sz="1200" spc="-10" dirty="0">
                <a:solidFill>
                  <a:srgbClr val="424242"/>
                </a:solidFill>
                <a:latin typeface="Century Gothic"/>
                <a:cs typeface="Century Gothic"/>
              </a:rPr>
              <a:t>e</a:t>
            </a:r>
            <a:r>
              <a:rPr sz="1200" spc="10" dirty="0">
                <a:solidFill>
                  <a:srgbClr val="424242"/>
                </a:solidFill>
                <a:latin typeface="Century Gothic"/>
                <a:cs typeface="Century Gothic"/>
              </a:rPr>
              <a:t> </a:t>
            </a:r>
            <a:r>
              <a:rPr sz="1200" spc="-10" dirty="0">
                <a:solidFill>
                  <a:srgbClr val="424242"/>
                </a:solidFill>
                <a:latin typeface="Century Gothic"/>
                <a:cs typeface="Century Gothic"/>
              </a:rPr>
              <a:t>c</a:t>
            </a:r>
            <a:r>
              <a:rPr sz="1200" spc="-5" dirty="0">
                <a:solidFill>
                  <a:srgbClr val="424242"/>
                </a:solidFill>
                <a:latin typeface="Century Gothic"/>
                <a:cs typeface="Century Gothic"/>
              </a:rPr>
              <a:t>ab</a:t>
            </a:r>
            <a:r>
              <a:rPr sz="1200" spc="20" dirty="0">
                <a:solidFill>
                  <a:srgbClr val="424242"/>
                </a:solidFill>
                <a:latin typeface="Century Gothic"/>
                <a:cs typeface="Century Gothic"/>
              </a:rPr>
              <a:t>l</a:t>
            </a:r>
            <a:r>
              <a:rPr sz="1200" dirty="0">
                <a:solidFill>
                  <a:srgbClr val="424242"/>
                </a:solidFill>
                <a:latin typeface="Century Gothic"/>
                <a:cs typeface="Century Gothic"/>
              </a:rPr>
              <a:t>es</a:t>
            </a:r>
            <a:r>
              <a:rPr sz="1200" spc="-35" dirty="0">
                <a:solidFill>
                  <a:srgbClr val="424242"/>
                </a:solidFill>
                <a:latin typeface="Century Gothic"/>
                <a:cs typeface="Century Gothic"/>
              </a:rPr>
              <a:t> </a:t>
            </a:r>
            <a:r>
              <a:rPr sz="1200" spc="-5" dirty="0">
                <a:solidFill>
                  <a:srgbClr val="424242"/>
                </a:solidFill>
                <a:latin typeface="Century Gothic"/>
                <a:cs typeface="Century Gothic"/>
              </a:rPr>
              <a:t>in</a:t>
            </a:r>
            <a:r>
              <a:rPr sz="1200" spc="5" dirty="0">
                <a:solidFill>
                  <a:srgbClr val="424242"/>
                </a:solidFill>
                <a:latin typeface="Century Gothic"/>
                <a:cs typeface="Century Gothic"/>
              </a:rPr>
              <a:t>d</a:t>
            </a:r>
            <a:r>
              <a:rPr sz="1200" spc="-5" dirty="0">
                <a:solidFill>
                  <a:srgbClr val="424242"/>
                </a:solidFill>
                <a:latin typeface="Century Gothic"/>
                <a:cs typeface="Century Gothic"/>
              </a:rPr>
              <a:t>i</a:t>
            </a:r>
            <a:r>
              <a:rPr sz="1200" dirty="0">
                <a:solidFill>
                  <a:srgbClr val="424242"/>
                </a:solidFill>
                <a:latin typeface="Century Gothic"/>
                <a:cs typeface="Century Gothic"/>
              </a:rPr>
              <a:t>c</a:t>
            </a:r>
            <a:r>
              <a:rPr sz="1200" spc="-5" dirty="0">
                <a:solidFill>
                  <a:srgbClr val="424242"/>
                </a:solidFill>
                <a:latin typeface="Century Gothic"/>
                <a:cs typeface="Century Gothic"/>
              </a:rPr>
              <a:t>a</a:t>
            </a:r>
            <a:r>
              <a:rPr sz="1200" spc="-30" dirty="0">
                <a:solidFill>
                  <a:srgbClr val="424242"/>
                </a:solidFill>
                <a:latin typeface="Century Gothic"/>
                <a:cs typeface="Century Gothic"/>
              </a:rPr>
              <a:t>t</a:t>
            </a:r>
            <a:r>
              <a:rPr sz="1200" spc="-10" dirty="0">
                <a:solidFill>
                  <a:srgbClr val="424242"/>
                </a:solidFill>
                <a:latin typeface="Century Gothic"/>
                <a:cs typeface="Century Gothic"/>
              </a:rPr>
              <a:t>e</a:t>
            </a:r>
            <a:r>
              <a:rPr sz="1200" spc="35" dirty="0">
                <a:solidFill>
                  <a:srgbClr val="424242"/>
                </a:solidFill>
                <a:latin typeface="Century Gothic"/>
                <a:cs typeface="Century Gothic"/>
              </a:rPr>
              <a:t> </a:t>
            </a:r>
            <a:r>
              <a:rPr sz="1200" spc="-5" dirty="0">
                <a:solidFill>
                  <a:srgbClr val="424242"/>
                </a:solidFill>
                <a:latin typeface="Century Gothic"/>
                <a:cs typeface="Century Gothic"/>
              </a:rPr>
              <a:t>hi</a:t>
            </a:r>
            <a:r>
              <a:rPr sz="1200" spc="-15" dirty="0">
                <a:solidFill>
                  <a:srgbClr val="424242"/>
                </a:solidFill>
                <a:latin typeface="Century Gothic"/>
                <a:cs typeface="Century Gothic"/>
              </a:rPr>
              <a:t>g</a:t>
            </a:r>
            <a:r>
              <a:rPr sz="1200" dirty="0">
                <a:solidFill>
                  <a:srgbClr val="424242"/>
                </a:solidFill>
                <a:latin typeface="Century Gothic"/>
                <a:cs typeface="Century Gothic"/>
              </a:rPr>
              <a:t>h</a:t>
            </a:r>
            <a:r>
              <a:rPr sz="1200" spc="-5" dirty="0">
                <a:solidFill>
                  <a:srgbClr val="424242"/>
                </a:solidFill>
                <a:latin typeface="Century Gothic"/>
                <a:cs typeface="Century Gothic"/>
              </a:rPr>
              <a:t>-v</a:t>
            </a:r>
            <a:r>
              <a:rPr sz="1200" spc="-20" dirty="0">
                <a:solidFill>
                  <a:srgbClr val="424242"/>
                </a:solidFill>
                <a:latin typeface="Century Gothic"/>
                <a:cs typeface="Century Gothic"/>
              </a:rPr>
              <a:t>o</a:t>
            </a:r>
            <a:r>
              <a:rPr sz="1200" spc="20" dirty="0">
                <a:solidFill>
                  <a:srgbClr val="424242"/>
                </a:solidFill>
                <a:latin typeface="Century Gothic"/>
                <a:cs typeface="Century Gothic"/>
              </a:rPr>
              <a:t>l</a:t>
            </a:r>
            <a:r>
              <a:rPr sz="1200" spc="-30" dirty="0">
                <a:solidFill>
                  <a:srgbClr val="424242"/>
                </a:solidFill>
                <a:latin typeface="Century Gothic"/>
                <a:cs typeface="Century Gothic"/>
              </a:rPr>
              <a:t>t</a:t>
            </a:r>
            <a:r>
              <a:rPr sz="1200" spc="-5" dirty="0">
                <a:solidFill>
                  <a:srgbClr val="424242"/>
                </a:solidFill>
                <a:latin typeface="Century Gothic"/>
                <a:cs typeface="Century Gothic"/>
              </a:rPr>
              <a:t>a</a:t>
            </a:r>
            <a:r>
              <a:rPr sz="1200" spc="-10" dirty="0">
                <a:solidFill>
                  <a:srgbClr val="424242"/>
                </a:solidFill>
                <a:latin typeface="Century Gothic"/>
                <a:cs typeface="Century Gothic"/>
              </a:rPr>
              <a:t>ges</a:t>
            </a:r>
            <a:r>
              <a:rPr sz="1200" spc="-5" dirty="0">
                <a:solidFill>
                  <a:srgbClr val="424242"/>
                </a:solidFill>
                <a:latin typeface="Century Gothic"/>
                <a:cs typeface="Century Gothic"/>
              </a:rPr>
              <a:t> </a:t>
            </a:r>
            <a:r>
              <a:rPr sz="1200" spc="10" dirty="0">
                <a:solidFill>
                  <a:srgbClr val="424242"/>
                </a:solidFill>
                <a:latin typeface="Century Gothic"/>
                <a:cs typeface="Century Gothic"/>
              </a:rPr>
              <a:t>w</a:t>
            </a:r>
            <a:r>
              <a:rPr sz="1200" spc="-5" dirty="0">
                <a:solidFill>
                  <a:srgbClr val="424242"/>
                </a:solidFill>
                <a:latin typeface="Century Gothic"/>
                <a:cs typeface="Century Gothic"/>
              </a:rPr>
              <a:t>i</a:t>
            </a:r>
            <a:r>
              <a:rPr sz="1200" spc="-25" dirty="0">
                <a:solidFill>
                  <a:srgbClr val="424242"/>
                </a:solidFill>
                <a:latin typeface="Century Gothic"/>
                <a:cs typeface="Century Gothic"/>
              </a:rPr>
              <a:t>t</a:t>
            </a:r>
            <a:r>
              <a:rPr sz="1200" spc="-10" dirty="0">
                <a:solidFill>
                  <a:srgbClr val="424242"/>
                </a:solidFill>
                <a:latin typeface="Century Gothic"/>
                <a:cs typeface="Century Gothic"/>
              </a:rPr>
              <a:t>h</a:t>
            </a:r>
            <a:r>
              <a:rPr sz="1200" spc="25" dirty="0">
                <a:solidFill>
                  <a:srgbClr val="424242"/>
                </a:solidFill>
                <a:latin typeface="Century Gothic"/>
                <a:cs typeface="Century Gothic"/>
              </a:rPr>
              <a:t> </a:t>
            </a:r>
            <a:r>
              <a:rPr sz="1200" spc="-5" dirty="0">
                <a:solidFill>
                  <a:srgbClr val="424242"/>
                </a:solidFill>
                <a:latin typeface="Century Gothic"/>
                <a:cs typeface="Century Gothic"/>
              </a:rPr>
              <a:t>v</a:t>
            </a:r>
            <a:r>
              <a:rPr sz="1200" spc="-20" dirty="0">
                <a:solidFill>
                  <a:srgbClr val="424242"/>
                </a:solidFill>
                <a:latin typeface="Century Gothic"/>
                <a:cs typeface="Century Gothic"/>
              </a:rPr>
              <a:t>o</a:t>
            </a:r>
            <a:r>
              <a:rPr sz="1200" spc="20" dirty="0">
                <a:solidFill>
                  <a:srgbClr val="424242"/>
                </a:solidFill>
                <a:latin typeface="Century Gothic"/>
                <a:cs typeface="Century Gothic"/>
              </a:rPr>
              <a:t>l</a:t>
            </a:r>
            <a:r>
              <a:rPr sz="1200" spc="-30" dirty="0">
                <a:solidFill>
                  <a:srgbClr val="424242"/>
                </a:solidFill>
                <a:latin typeface="Century Gothic"/>
                <a:cs typeface="Century Gothic"/>
              </a:rPr>
              <a:t>t</a:t>
            </a:r>
            <a:r>
              <a:rPr sz="1200" spc="-5" dirty="0">
                <a:solidFill>
                  <a:srgbClr val="424242"/>
                </a:solidFill>
                <a:latin typeface="Century Gothic"/>
                <a:cs typeface="Century Gothic"/>
              </a:rPr>
              <a:t>a</a:t>
            </a:r>
            <a:r>
              <a:rPr sz="1200" spc="-10" dirty="0">
                <a:solidFill>
                  <a:srgbClr val="424242"/>
                </a:solidFill>
                <a:latin typeface="Century Gothic"/>
                <a:cs typeface="Century Gothic"/>
              </a:rPr>
              <a:t>ges</a:t>
            </a:r>
            <a:r>
              <a:rPr sz="1200" spc="20" dirty="0">
                <a:solidFill>
                  <a:srgbClr val="424242"/>
                </a:solidFill>
                <a:latin typeface="Century Gothic"/>
                <a:cs typeface="Century Gothic"/>
              </a:rPr>
              <a:t> </a:t>
            </a:r>
            <a:r>
              <a:rPr sz="1200" spc="-30" dirty="0">
                <a:solidFill>
                  <a:srgbClr val="424242"/>
                </a:solidFill>
                <a:latin typeface="Century Gothic"/>
                <a:cs typeface="Century Gothic"/>
              </a:rPr>
              <a:t>t</a:t>
            </a:r>
            <a:r>
              <a:rPr sz="1200" spc="-10" dirty="0">
                <a:solidFill>
                  <a:srgbClr val="424242"/>
                </a:solidFill>
                <a:latin typeface="Century Gothic"/>
                <a:cs typeface="Century Gothic"/>
              </a:rPr>
              <a:t>h</a:t>
            </a:r>
            <a:r>
              <a:rPr sz="1200" spc="-5" dirty="0">
                <a:solidFill>
                  <a:srgbClr val="424242"/>
                </a:solidFill>
                <a:latin typeface="Century Gothic"/>
                <a:cs typeface="Century Gothic"/>
              </a:rPr>
              <a:t>at</a:t>
            </a:r>
            <a:r>
              <a:rPr sz="1200" spc="35" dirty="0">
                <a:solidFill>
                  <a:srgbClr val="424242"/>
                </a:solidFill>
                <a:latin typeface="Century Gothic"/>
                <a:cs typeface="Century Gothic"/>
              </a:rPr>
              <a:t> </a:t>
            </a:r>
            <a:r>
              <a:rPr sz="1200" spc="-5" dirty="0">
                <a:solidFill>
                  <a:srgbClr val="424242"/>
                </a:solidFill>
                <a:latin typeface="Century Gothic"/>
                <a:cs typeface="Century Gothic"/>
              </a:rPr>
              <a:t>r</a:t>
            </a:r>
            <a:r>
              <a:rPr sz="1200" spc="-15" dirty="0">
                <a:solidFill>
                  <a:srgbClr val="424242"/>
                </a:solidFill>
                <a:latin typeface="Century Gothic"/>
                <a:cs typeface="Century Gothic"/>
              </a:rPr>
              <a:t>a</a:t>
            </a:r>
            <a:r>
              <a:rPr sz="1200" spc="-10" dirty="0">
                <a:solidFill>
                  <a:srgbClr val="424242"/>
                </a:solidFill>
                <a:latin typeface="Century Gothic"/>
                <a:cs typeface="Century Gothic"/>
              </a:rPr>
              <a:t>n</a:t>
            </a:r>
            <a:r>
              <a:rPr sz="1200" spc="-15" dirty="0">
                <a:solidFill>
                  <a:srgbClr val="424242"/>
                </a:solidFill>
                <a:latin typeface="Century Gothic"/>
                <a:cs typeface="Century Gothic"/>
              </a:rPr>
              <a:t>g</a:t>
            </a:r>
            <a:r>
              <a:rPr sz="1200" spc="-10" dirty="0">
                <a:solidFill>
                  <a:srgbClr val="424242"/>
                </a:solidFill>
                <a:latin typeface="Century Gothic"/>
                <a:cs typeface="Century Gothic"/>
              </a:rPr>
              <a:t>e</a:t>
            </a:r>
            <a:r>
              <a:rPr sz="1200" spc="25" dirty="0">
                <a:solidFill>
                  <a:srgbClr val="424242"/>
                </a:solidFill>
                <a:latin typeface="Century Gothic"/>
                <a:cs typeface="Century Gothic"/>
              </a:rPr>
              <a:t> </a:t>
            </a:r>
            <a:r>
              <a:rPr sz="1200" spc="-15" dirty="0">
                <a:solidFill>
                  <a:srgbClr val="424242"/>
                </a:solidFill>
                <a:latin typeface="Century Gothic"/>
                <a:cs typeface="Century Gothic"/>
              </a:rPr>
              <a:t>be</a:t>
            </a:r>
            <a:r>
              <a:rPr sz="1200" spc="-30" dirty="0">
                <a:solidFill>
                  <a:srgbClr val="424242"/>
                </a:solidFill>
                <a:latin typeface="Century Gothic"/>
                <a:cs typeface="Century Gothic"/>
              </a:rPr>
              <a:t>t</a:t>
            </a:r>
            <a:r>
              <a:rPr sz="1200" spc="10" dirty="0">
                <a:solidFill>
                  <a:srgbClr val="424242"/>
                </a:solidFill>
                <a:latin typeface="Century Gothic"/>
                <a:cs typeface="Century Gothic"/>
              </a:rPr>
              <a:t>w</a:t>
            </a:r>
            <a:r>
              <a:rPr sz="1200" spc="-10" dirty="0">
                <a:solidFill>
                  <a:srgbClr val="424242"/>
                </a:solidFill>
                <a:latin typeface="Century Gothic"/>
                <a:cs typeface="Century Gothic"/>
              </a:rPr>
              <a:t>een</a:t>
            </a:r>
            <a:r>
              <a:rPr sz="1200" dirty="0">
                <a:solidFill>
                  <a:srgbClr val="424242"/>
                </a:solidFill>
                <a:latin typeface="Century Gothic"/>
                <a:cs typeface="Century Gothic"/>
              </a:rPr>
              <a:t> </a:t>
            </a:r>
            <a:r>
              <a:rPr sz="1200" spc="-5" dirty="0">
                <a:solidFill>
                  <a:srgbClr val="424242"/>
                </a:solidFill>
                <a:latin typeface="Century Gothic"/>
                <a:cs typeface="Century Gothic"/>
              </a:rPr>
              <a:t>14</a:t>
            </a:r>
            <a:r>
              <a:rPr sz="1200" dirty="0">
                <a:solidFill>
                  <a:srgbClr val="424242"/>
                </a:solidFill>
                <a:latin typeface="Century Gothic"/>
                <a:cs typeface="Century Gothic"/>
              </a:rPr>
              <a:t>4</a:t>
            </a:r>
            <a:r>
              <a:rPr sz="1200" spc="5" dirty="0">
                <a:solidFill>
                  <a:srgbClr val="424242"/>
                </a:solidFill>
                <a:latin typeface="Century Gothic"/>
                <a:cs typeface="Century Gothic"/>
              </a:rPr>
              <a:t> </a:t>
            </a:r>
            <a:r>
              <a:rPr sz="1200" spc="-30" dirty="0">
                <a:solidFill>
                  <a:srgbClr val="424242"/>
                </a:solidFill>
                <a:latin typeface="Century Gothic"/>
                <a:cs typeface="Century Gothic"/>
              </a:rPr>
              <a:t>t</a:t>
            </a:r>
            <a:r>
              <a:rPr sz="1200" spc="-10" dirty="0">
                <a:solidFill>
                  <a:srgbClr val="424242"/>
                </a:solidFill>
                <a:latin typeface="Century Gothic"/>
                <a:cs typeface="Century Gothic"/>
              </a:rPr>
              <a:t>o</a:t>
            </a:r>
            <a:r>
              <a:rPr sz="1200" spc="-5" dirty="0">
                <a:solidFill>
                  <a:srgbClr val="424242"/>
                </a:solidFill>
                <a:latin typeface="Century Gothic"/>
                <a:cs typeface="Century Gothic"/>
              </a:rPr>
              <a:t> 650-v</a:t>
            </a:r>
            <a:r>
              <a:rPr sz="1200" spc="-20" dirty="0">
                <a:solidFill>
                  <a:srgbClr val="424242"/>
                </a:solidFill>
                <a:latin typeface="Century Gothic"/>
                <a:cs typeface="Century Gothic"/>
              </a:rPr>
              <a:t>o</a:t>
            </a:r>
            <a:r>
              <a:rPr sz="1200" spc="20" dirty="0">
                <a:solidFill>
                  <a:srgbClr val="424242"/>
                </a:solidFill>
                <a:latin typeface="Century Gothic"/>
                <a:cs typeface="Century Gothic"/>
              </a:rPr>
              <a:t>l</a:t>
            </a:r>
            <a:r>
              <a:rPr sz="1200" spc="-30" dirty="0">
                <a:solidFill>
                  <a:srgbClr val="424242"/>
                </a:solidFill>
                <a:latin typeface="Century Gothic"/>
                <a:cs typeface="Century Gothic"/>
              </a:rPr>
              <a:t>t</a:t>
            </a:r>
            <a:r>
              <a:rPr sz="1200" dirty="0">
                <a:solidFill>
                  <a:srgbClr val="424242"/>
                </a:solidFill>
                <a:latin typeface="Century Gothic"/>
                <a:cs typeface="Century Gothic"/>
              </a:rPr>
              <a:t>s</a:t>
            </a:r>
            <a:r>
              <a:rPr sz="1200" spc="25" dirty="0">
                <a:solidFill>
                  <a:srgbClr val="424242"/>
                </a:solidFill>
                <a:latin typeface="Century Gothic"/>
                <a:cs typeface="Century Gothic"/>
              </a:rPr>
              <a:t> </a:t>
            </a:r>
            <a:r>
              <a:rPr sz="1200" spc="-5" dirty="0">
                <a:solidFill>
                  <a:srgbClr val="424242"/>
                </a:solidFill>
                <a:latin typeface="Century Gothic"/>
                <a:cs typeface="Century Gothic"/>
              </a:rPr>
              <a:t>D</a:t>
            </a:r>
            <a:r>
              <a:rPr sz="1200" spc="-10" dirty="0">
                <a:solidFill>
                  <a:srgbClr val="424242"/>
                </a:solidFill>
                <a:latin typeface="Century Gothic"/>
                <a:cs typeface="Century Gothic"/>
              </a:rPr>
              <a:t>C</a:t>
            </a:r>
            <a:r>
              <a:rPr sz="1200" dirty="0">
                <a:solidFill>
                  <a:srgbClr val="424242"/>
                </a:solidFill>
                <a:latin typeface="Century Gothic"/>
                <a:cs typeface="Century Gothic"/>
              </a:rPr>
              <a:t> </a:t>
            </a:r>
            <a:r>
              <a:rPr sz="1200" spc="-15" dirty="0">
                <a:solidFill>
                  <a:srgbClr val="424242"/>
                </a:solidFill>
                <a:latin typeface="Century Gothic"/>
                <a:cs typeface="Century Gothic"/>
              </a:rPr>
              <a:t>o</a:t>
            </a:r>
            <a:r>
              <a:rPr sz="1200" spc="-10" dirty="0">
                <a:solidFill>
                  <a:srgbClr val="424242"/>
                </a:solidFill>
                <a:latin typeface="Century Gothic"/>
                <a:cs typeface="Century Gothic"/>
              </a:rPr>
              <a:t>n</a:t>
            </a:r>
            <a:r>
              <a:rPr sz="1200" spc="10" dirty="0">
                <a:solidFill>
                  <a:srgbClr val="424242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424242"/>
                </a:solidFill>
                <a:latin typeface="Century Gothic"/>
                <a:cs typeface="Century Gothic"/>
              </a:rPr>
              <a:t>m</a:t>
            </a:r>
            <a:r>
              <a:rPr sz="1200" spc="-20" dirty="0">
                <a:solidFill>
                  <a:srgbClr val="424242"/>
                </a:solidFill>
                <a:latin typeface="Century Gothic"/>
                <a:cs typeface="Century Gothic"/>
              </a:rPr>
              <a:t>o</a:t>
            </a:r>
            <a:r>
              <a:rPr sz="1200" spc="-5" dirty="0">
                <a:solidFill>
                  <a:srgbClr val="424242"/>
                </a:solidFill>
                <a:latin typeface="Century Gothic"/>
                <a:cs typeface="Century Gothic"/>
              </a:rPr>
              <a:t>s</a:t>
            </a:r>
            <a:r>
              <a:rPr sz="1200" dirty="0">
                <a:solidFill>
                  <a:srgbClr val="424242"/>
                </a:solidFill>
                <a:latin typeface="Century Gothic"/>
                <a:cs typeface="Century Gothic"/>
              </a:rPr>
              <a:t>t</a:t>
            </a:r>
            <a:r>
              <a:rPr sz="1200" spc="5" dirty="0">
                <a:solidFill>
                  <a:srgbClr val="424242"/>
                </a:solidFill>
                <a:latin typeface="Century Gothic"/>
                <a:cs typeface="Century Gothic"/>
              </a:rPr>
              <a:t> </a:t>
            </a:r>
            <a:r>
              <a:rPr sz="1200" spc="-5" dirty="0">
                <a:solidFill>
                  <a:srgbClr val="424242"/>
                </a:solidFill>
                <a:latin typeface="Century Gothic"/>
                <a:cs typeface="Century Gothic"/>
              </a:rPr>
              <a:t>v</a:t>
            </a:r>
            <a:r>
              <a:rPr sz="1200" spc="-10" dirty="0">
                <a:solidFill>
                  <a:srgbClr val="424242"/>
                </a:solidFill>
                <a:latin typeface="Century Gothic"/>
                <a:cs typeface="Century Gothic"/>
              </a:rPr>
              <a:t>ehic</a:t>
            </a:r>
            <a:r>
              <a:rPr sz="1200" spc="20" dirty="0">
                <a:solidFill>
                  <a:srgbClr val="424242"/>
                </a:solidFill>
                <a:latin typeface="Century Gothic"/>
                <a:cs typeface="Century Gothic"/>
              </a:rPr>
              <a:t>l</a:t>
            </a:r>
            <a:r>
              <a:rPr sz="1200" dirty="0">
                <a:solidFill>
                  <a:srgbClr val="424242"/>
                </a:solidFill>
                <a:latin typeface="Century Gothic"/>
                <a:cs typeface="Century Gothic"/>
              </a:rPr>
              <a:t>e</a:t>
            </a:r>
            <a:r>
              <a:rPr sz="1200" spc="-10" dirty="0">
                <a:solidFill>
                  <a:srgbClr val="424242"/>
                </a:solidFill>
                <a:latin typeface="Century Gothic"/>
                <a:cs typeface="Century Gothic"/>
              </a:rPr>
              <a:t>s</a:t>
            </a:r>
            <a:r>
              <a:rPr sz="1200" spc="-5" dirty="0">
                <a:solidFill>
                  <a:srgbClr val="424242"/>
                </a:solidFill>
                <a:latin typeface="Century Gothic"/>
                <a:cs typeface="Century Gothic"/>
              </a:rPr>
              <a:t>.</a:t>
            </a:r>
            <a:endParaRPr sz="12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1"/>
              </a:spcBef>
            </a:pPr>
            <a:endParaRPr sz="1500">
              <a:latin typeface="Times New Roman"/>
              <a:cs typeface="Times New Roman"/>
            </a:endParaRPr>
          </a:p>
          <a:p>
            <a:pPr marL="12700" marR="292735">
              <a:lnSpc>
                <a:spcPct val="80100"/>
              </a:lnSpc>
            </a:pPr>
            <a:r>
              <a:rPr sz="1200" spc="-5" dirty="0">
                <a:solidFill>
                  <a:srgbClr val="424242"/>
                </a:solidFill>
                <a:latin typeface="Century Gothic"/>
                <a:cs typeface="Century Gothic"/>
              </a:rPr>
              <a:t>O</a:t>
            </a:r>
            <a:r>
              <a:rPr sz="1200" spc="5" dirty="0">
                <a:solidFill>
                  <a:srgbClr val="424242"/>
                </a:solidFill>
                <a:latin typeface="Century Gothic"/>
                <a:cs typeface="Century Gothic"/>
              </a:rPr>
              <a:t>E</a:t>
            </a:r>
            <a:r>
              <a:rPr sz="1200" spc="-15" dirty="0">
                <a:solidFill>
                  <a:srgbClr val="424242"/>
                </a:solidFill>
                <a:latin typeface="Century Gothic"/>
                <a:cs typeface="Century Gothic"/>
              </a:rPr>
              <a:t>M</a:t>
            </a:r>
            <a:r>
              <a:rPr sz="1200" spc="-20" dirty="0">
                <a:solidFill>
                  <a:srgbClr val="424242"/>
                </a:solidFill>
                <a:latin typeface="Century Gothic"/>
                <a:cs typeface="Century Gothic"/>
              </a:rPr>
              <a:t> </a:t>
            </a:r>
            <a:r>
              <a:rPr sz="1200" spc="-5" dirty="0">
                <a:solidFill>
                  <a:srgbClr val="424242"/>
                </a:solidFill>
                <a:latin typeface="Century Gothic"/>
                <a:cs typeface="Century Gothic"/>
              </a:rPr>
              <a:t>v</a:t>
            </a:r>
            <a:r>
              <a:rPr sz="1200" spc="-10" dirty="0">
                <a:solidFill>
                  <a:srgbClr val="424242"/>
                </a:solidFill>
                <a:latin typeface="Century Gothic"/>
                <a:cs typeface="Century Gothic"/>
              </a:rPr>
              <a:t>ehic</a:t>
            </a:r>
            <a:r>
              <a:rPr sz="1200" spc="20" dirty="0">
                <a:solidFill>
                  <a:srgbClr val="424242"/>
                </a:solidFill>
                <a:latin typeface="Century Gothic"/>
                <a:cs typeface="Century Gothic"/>
              </a:rPr>
              <a:t>l</a:t>
            </a:r>
            <a:r>
              <a:rPr sz="1200" dirty="0">
                <a:solidFill>
                  <a:srgbClr val="424242"/>
                </a:solidFill>
                <a:latin typeface="Century Gothic"/>
                <a:cs typeface="Century Gothic"/>
              </a:rPr>
              <a:t>es</a:t>
            </a:r>
            <a:r>
              <a:rPr sz="1200" spc="-35" dirty="0">
                <a:solidFill>
                  <a:srgbClr val="424242"/>
                </a:solidFill>
                <a:latin typeface="Century Gothic"/>
                <a:cs typeface="Century Gothic"/>
              </a:rPr>
              <a:t> </a:t>
            </a:r>
            <a:r>
              <a:rPr sz="1200" spc="-10" dirty="0">
                <a:solidFill>
                  <a:srgbClr val="424242"/>
                </a:solidFill>
                <a:latin typeface="Century Gothic"/>
                <a:cs typeface="Century Gothic"/>
              </a:rPr>
              <a:t>h</a:t>
            </a:r>
            <a:r>
              <a:rPr sz="1200" spc="-15" dirty="0">
                <a:solidFill>
                  <a:srgbClr val="424242"/>
                </a:solidFill>
                <a:latin typeface="Century Gothic"/>
                <a:cs typeface="Century Gothic"/>
              </a:rPr>
              <a:t>a</a:t>
            </a:r>
            <a:r>
              <a:rPr sz="1200" spc="-5" dirty="0">
                <a:solidFill>
                  <a:srgbClr val="424242"/>
                </a:solidFill>
                <a:latin typeface="Century Gothic"/>
                <a:cs typeface="Century Gothic"/>
              </a:rPr>
              <a:t>v</a:t>
            </a:r>
            <a:r>
              <a:rPr sz="1200" spc="-10" dirty="0">
                <a:solidFill>
                  <a:srgbClr val="424242"/>
                </a:solidFill>
                <a:latin typeface="Century Gothic"/>
                <a:cs typeface="Century Gothic"/>
              </a:rPr>
              <a:t>e</a:t>
            </a:r>
            <a:r>
              <a:rPr sz="1200" spc="10" dirty="0">
                <a:solidFill>
                  <a:srgbClr val="424242"/>
                </a:solidFill>
                <a:latin typeface="Century Gothic"/>
                <a:cs typeface="Century Gothic"/>
              </a:rPr>
              <a:t> w</a:t>
            </a:r>
            <a:r>
              <a:rPr sz="1200" spc="-5" dirty="0">
                <a:solidFill>
                  <a:srgbClr val="424242"/>
                </a:solidFill>
                <a:latin typeface="Century Gothic"/>
                <a:cs typeface="Century Gothic"/>
              </a:rPr>
              <a:t>a</a:t>
            </a:r>
            <a:r>
              <a:rPr sz="1200" spc="-10" dirty="0">
                <a:solidFill>
                  <a:srgbClr val="424242"/>
                </a:solidFill>
                <a:latin typeface="Century Gothic"/>
                <a:cs typeface="Century Gothic"/>
              </a:rPr>
              <a:t>rning</a:t>
            </a:r>
            <a:r>
              <a:rPr sz="1200" spc="20" dirty="0">
                <a:solidFill>
                  <a:srgbClr val="424242"/>
                </a:solidFill>
                <a:latin typeface="Century Gothic"/>
                <a:cs typeface="Century Gothic"/>
              </a:rPr>
              <a:t> </a:t>
            </a:r>
            <a:r>
              <a:rPr sz="1200" spc="-5" dirty="0">
                <a:solidFill>
                  <a:srgbClr val="424242"/>
                </a:solidFill>
                <a:latin typeface="Century Gothic"/>
                <a:cs typeface="Century Gothic"/>
              </a:rPr>
              <a:t>p</a:t>
            </a:r>
            <a:r>
              <a:rPr sz="1200" spc="20" dirty="0">
                <a:solidFill>
                  <a:srgbClr val="424242"/>
                </a:solidFill>
                <a:latin typeface="Century Gothic"/>
                <a:cs typeface="Century Gothic"/>
              </a:rPr>
              <a:t>l</a:t>
            </a:r>
            <a:r>
              <a:rPr sz="1200" spc="-5" dirty="0">
                <a:solidFill>
                  <a:srgbClr val="424242"/>
                </a:solidFill>
                <a:latin typeface="Century Gothic"/>
                <a:cs typeface="Century Gothic"/>
              </a:rPr>
              <a:t>a</a:t>
            </a:r>
            <a:r>
              <a:rPr sz="1200" spc="-10" dirty="0">
                <a:solidFill>
                  <a:srgbClr val="424242"/>
                </a:solidFill>
                <a:latin typeface="Century Gothic"/>
                <a:cs typeface="Century Gothic"/>
              </a:rPr>
              <a:t>c</a:t>
            </a:r>
            <a:r>
              <a:rPr sz="1200" spc="-5" dirty="0">
                <a:solidFill>
                  <a:srgbClr val="424242"/>
                </a:solidFill>
                <a:latin typeface="Century Gothic"/>
                <a:cs typeface="Century Gothic"/>
              </a:rPr>
              <a:t>a</a:t>
            </a:r>
            <a:r>
              <a:rPr sz="1200" spc="-10" dirty="0">
                <a:solidFill>
                  <a:srgbClr val="424242"/>
                </a:solidFill>
                <a:latin typeface="Century Gothic"/>
                <a:cs typeface="Century Gothic"/>
              </a:rPr>
              <a:t>rd</a:t>
            </a:r>
            <a:r>
              <a:rPr sz="1200" dirty="0">
                <a:solidFill>
                  <a:srgbClr val="424242"/>
                </a:solidFill>
                <a:latin typeface="Century Gothic"/>
                <a:cs typeface="Century Gothic"/>
              </a:rPr>
              <a:t>s under </a:t>
            </a:r>
            <a:r>
              <a:rPr sz="1200" spc="-25" dirty="0">
                <a:solidFill>
                  <a:srgbClr val="424242"/>
                </a:solidFill>
                <a:latin typeface="Century Gothic"/>
                <a:cs typeface="Century Gothic"/>
              </a:rPr>
              <a:t>t</a:t>
            </a:r>
            <a:r>
              <a:rPr sz="1200" dirty="0">
                <a:solidFill>
                  <a:srgbClr val="424242"/>
                </a:solidFill>
                <a:latin typeface="Century Gothic"/>
                <a:cs typeface="Century Gothic"/>
              </a:rPr>
              <a:t>he</a:t>
            </a:r>
            <a:r>
              <a:rPr sz="1200" spc="20" dirty="0">
                <a:solidFill>
                  <a:srgbClr val="424242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424242"/>
                </a:solidFill>
                <a:latin typeface="Century Gothic"/>
                <a:cs typeface="Century Gothic"/>
              </a:rPr>
              <a:t>h</a:t>
            </a:r>
            <a:r>
              <a:rPr sz="1200" spc="-10" dirty="0">
                <a:solidFill>
                  <a:srgbClr val="424242"/>
                </a:solidFill>
                <a:latin typeface="Century Gothic"/>
                <a:cs typeface="Century Gothic"/>
              </a:rPr>
              <a:t>oo</a:t>
            </a:r>
            <a:r>
              <a:rPr sz="1200" dirty="0">
                <a:solidFill>
                  <a:srgbClr val="424242"/>
                </a:solidFill>
                <a:latin typeface="Century Gothic"/>
                <a:cs typeface="Century Gothic"/>
              </a:rPr>
              <a:t>d</a:t>
            </a:r>
            <a:r>
              <a:rPr sz="1200" spc="25" dirty="0">
                <a:solidFill>
                  <a:srgbClr val="424242"/>
                </a:solidFill>
                <a:latin typeface="Century Gothic"/>
                <a:cs typeface="Century Gothic"/>
              </a:rPr>
              <a:t> </a:t>
            </a:r>
            <a:r>
              <a:rPr sz="1200" spc="-5" dirty="0">
                <a:solidFill>
                  <a:srgbClr val="424242"/>
                </a:solidFill>
                <a:latin typeface="Century Gothic"/>
                <a:cs typeface="Century Gothic"/>
              </a:rPr>
              <a:t>a</a:t>
            </a:r>
            <a:r>
              <a:rPr sz="1200" dirty="0">
                <a:solidFill>
                  <a:srgbClr val="424242"/>
                </a:solidFill>
                <a:latin typeface="Century Gothic"/>
                <a:cs typeface="Century Gothic"/>
              </a:rPr>
              <a:t>nd</a:t>
            </a:r>
            <a:r>
              <a:rPr sz="1200" spc="15" dirty="0">
                <a:solidFill>
                  <a:srgbClr val="424242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424242"/>
                </a:solidFill>
                <a:latin typeface="Century Gothic"/>
                <a:cs typeface="Century Gothic"/>
              </a:rPr>
              <a:t>ne</a:t>
            </a:r>
            <a:r>
              <a:rPr sz="1200" spc="-10" dirty="0">
                <a:solidFill>
                  <a:srgbClr val="424242"/>
                </a:solidFill>
                <a:latin typeface="Century Gothic"/>
                <a:cs typeface="Century Gothic"/>
              </a:rPr>
              <a:t>a</a:t>
            </a:r>
            <a:r>
              <a:rPr sz="1200" dirty="0">
                <a:solidFill>
                  <a:srgbClr val="424242"/>
                </a:solidFill>
                <a:latin typeface="Century Gothic"/>
                <a:cs typeface="Century Gothic"/>
              </a:rPr>
              <a:t>r</a:t>
            </a:r>
            <a:r>
              <a:rPr sz="1200" spc="10" dirty="0">
                <a:solidFill>
                  <a:srgbClr val="424242"/>
                </a:solidFill>
                <a:latin typeface="Century Gothic"/>
                <a:cs typeface="Century Gothic"/>
              </a:rPr>
              <a:t> </a:t>
            </a:r>
            <a:r>
              <a:rPr sz="1200" spc="-5" dirty="0">
                <a:solidFill>
                  <a:srgbClr val="424242"/>
                </a:solidFill>
                <a:latin typeface="Century Gothic"/>
                <a:cs typeface="Century Gothic"/>
              </a:rPr>
              <a:t>a</a:t>
            </a:r>
            <a:r>
              <a:rPr sz="1200" dirty="0">
                <a:solidFill>
                  <a:srgbClr val="424242"/>
                </a:solidFill>
                <a:latin typeface="Century Gothic"/>
                <a:cs typeface="Century Gothic"/>
              </a:rPr>
              <a:t>ny hi</a:t>
            </a:r>
            <a:r>
              <a:rPr sz="1200" spc="-10" dirty="0">
                <a:solidFill>
                  <a:srgbClr val="424242"/>
                </a:solidFill>
                <a:latin typeface="Century Gothic"/>
                <a:cs typeface="Century Gothic"/>
              </a:rPr>
              <a:t>g</a:t>
            </a:r>
            <a:r>
              <a:rPr sz="1200" dirty="0">
                <a:solidFill>
                  <a:srgbClr val="424242"/>
                </a:solidFill>
                <a:latin typeface="Century Gothic"/>
                <a:cs typeface="Century Gothic"/>
              </a:rPr>
              <a:t>h </a:t>
            </a:r>
            <a:r>
              <a:rPr sz="1200" spc="-5" dirty="0">
                <a:solidFill>
                  <a:srgbClr val="424242"/>
                </a:solidFill>
                <a:latin typeface="Century Gothic"/>
                <a:cs typeface="Century Gothic"/>
              </a:rPr>
              <a:t>v</a:t>
            </a:r>
            <a:r>
              <a:rPr sz="1200" spc="-20" dirty="0">
                <a:solidFill>
                  <a:srgbClr val="424242"/>
                </a:solidFill>
                <a:latin typeface="Century Gothic"/>
                <a:cs typeface="Century Gothic"/>
              </a:rPr>
              <a:t>o</a:t>
            </a:r>
            <a:r>
              <a:rPr sz="1200" spc="20" dirty="0">
                <a:solidFill>
                  <a:srgbClr val="424242"/>
                </a:solidFill>
                <a:latin typeface="Century Gothic"/>
                <a:cs typeface="Century Gothic"/>
              </a:rPr>
              <a:t>l</a:t>
            </a:r>
            <a:r>
              <a:rPr sz="1200" spc="-30" dirty="0">
                <a:solidFill>
                  <a:srgbClr val="424242"/>
                </a:solidFill>
                <a:latin typeface="Century Gothic"/>
                <a:cs typeface="Century Gothic"/>
              </a:rPr>
              <a:t>t</a:t>
            </a:r>
            <a:r>
              <a:rPr sz="1200" spc="-5" dirty="0">
                <a:solidFill>
                  <a:srgbClr val="424242"/>
                </a:solidFill>
                <a:latin typeface="Century Gothic"/>
                <a:cs typeface="Century Gothic"/>
              </a:rPr>
              <a:t>a</a:t>
            </a:r>
            <a:r>
              <a:rPr sz="1200" spc="-10" dirty="0">
                <a:solidFill>
                  <a:srgbClr val="424242"/>
                </a:solidFill>
                <a:latin typeface="Century Gothic"/>
                <a:cs typeface="Century Gothic"/>
              </a:rPr>
              <a:t>ge</a:t>
            </a:r>
            <a:r>
              <a:rPr sz="1200" spc="20" dirty="0">
                <a:solidFill>
                  <a:srgbClr val="424242"/>
                </a:solidFill>
                <a:latin typeface="Century Gothic"/>
                <a:cs typeface="Century Gothic"/>
              </a:rPr>
              <a:t> </a:t>
            </a:r>
            <a:r>
              <a:rPr sz="1200" spc="-10" dirty="0">
                <a:solidFill>
                  <a:srgbClr val="424242"/>
                </a:solidFill>
                <a:latin typeface="Century Gothic"/>
                <a:cs typeface="Century Gothic"/>
              </a:rPr>
              <a:t>c</a:t>
            </a:r>
            <a:r>
              <a:rPr sz="1200" spc="-20" dirty="0">
                <a:solidFill>
                  <a:srgbClr val="424242"/>
                </a:solidFill>
                <a:latin typeface="Century Gothic"/>
                <a:cs typeface="Century Gothic"/>
              </a:rPr>
              <a:t>o</a:t>
            </a:r>
            <a:r>
              <a:rPr sz="1200" dirty="0">
                <a:solidFill>
                  <a:srgbClr val="424242"/>
                </a:solidFill>
                <a:latin typeface="Century Gothic"/>
                <a:cs typeface="Century Gothic"/>
              </a:rPr>
              <a:t>m</a:t>
            </a:r>
            <a:r>
              <a:rPr sz="1200" spc="-15" dirty="0">
                <a:solidFill>
                  <a:srgbClr val="424242"/>
                </a:solidFill>
                <a:latin typeface="Century Gothic"/>
                <a:cs typeface="Century Gothic"/>
              </a:rPr>
              <a:t>p</a:t>
            </a:r>
            <a:r>
              <a:rPr sz="1200" spc="-20" dirty="0">
                <a:solidFill>
                  <a:srgbClr val="424242"/>
                </a:solidFill>
                <a:latin typeface="Century Gothic"/>
                <a:cs typeface="Century Gothic"/>
              </a:rPr>
              <a:t>o</a:t>
            </a:r>
            <a:r>
              <a:rPr sz="1200" spc="-10" dirty="0">
                <a:solidFill>
                  <a:srgbClr val="424242"/>
                </a:solidFill>
                <a:latin typeface="Century Gothic"/>
                <a:cs typeface="Century Gothic"/>
              </a:rPr>
              <a:t>nen</a:t>
            </a:r>
            <a:r>
              <a:rPr sz="1200" spc="-30" dirty="0">
                <a:solidFill>
                  <a:srgbClr val="424242"/>
                </a:solidFill>
                <a:latin typeface="Century Gothic"/>
                <a:cs typeface="Century Gothic"/>
              </a:rPr>
              <a:t>t</a:t>
            </a:r>
            <a:r>
              <a:rPr sz="1200" spc="-5" dirty="0">
                <a:solidFill>
                  <a:srgbClr val="424242"/>
                </a:solidFill>
                <a:latin typeface="Century Gothic"/>
                <a:cs typeface="Century Gothic"/>
              </a:rPr>
              <a:t>s.</a:t>
            </a:r>
            <a:endParaRPr sz="12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3"/>
              </a:spcBef>
            </a:pPr>
            <a:endParaRPr sz="1500">
              <a:latin typeface="Times New Roman"/>
              <a:cs typeface="Times New Roman"/>
            </a:endParaRPr>
          </a:p>
          <a:p>
            <a:pPr marL="12700" marR="245745">
              <a:lnSpc>
                <a:spcPct val="80000"/>
              </a:lnSpc>
            </a:pPr>
            <a:r>
              <a:rPr sz="1200" spc="-10" dirty="0">
                <a:solidFill>
                  <a:srgbClr val="424242"/>
                </a:solidFill>
                <a:latin typeface="Century Gothic"/>
                <a:cs typeface="Century Gothic"/>
              </a:rPr>
              <a:t>S</a:t>
            </a:r>
            <a:r>
              <a:rPr sz="1200" spc="-15" dirty="0">
                <a:solidFill>
                  <a:srgbClr val="424242"/>
                </a:solidFill>
                <a:latin typeface="Century Gothic"/>
                <a:cs typeface="Century Gothic"/>
              </a:rPr>
              <a:t>o</a:t>
            </a:r>
            <a:r>
              <a:rPr sz="1200" dirty="0">
                <a:solidFill>
                  <a:srgbClr val="424242"/>
                </a:solidFill>
                <a:latin typeface="Century Gothic"/>
                <a:cs typeface="Century Gothic"/>
              </a:rPr>
              <a:t>m</a:t>
            </a:r>
            <a:r>
              <a:rPr sz="1200" spc="-10" dirty="0">
                <a:solidFill>
                  <a:srgbClr val="424242"/>
                </a:solidFill>
                <a:latin typeface="Century Gothic"/>
                <a:cs typeface="Century Gothic"/>
              </a:rPr>
              <a:t>e </a:t>
            </a:r>
            <a:r>
              <a:rPr sz="1200" spc="-5" dirty="0">
                <a:solidFill>
                  <a:srgbClr val="424242"/>
                </a:solidFill>
                <a:latin typeface="Century Gothic"/>
                <a:cs typeface="Century Gothic"/>
              </a:rPr>
              <a:t>v</a:t>
            </a:r>
            <a:r>
              <a:rPr sz="1200" spc="-10" dirty="0">
                <a:solidFill>
                  <a:srgbClr val="424242"/>
                </a:solidFill>
                <a:latin typeface="Century Gothic"/>
                <a:cs typeface="Century Gothic"/>
              </a:rPr>
              <a:t>ehic</a:t>
            </a:r>
            <a:r>
              <a:rPr sz="1200" spc="20" dirty="0">
                <a:solidFill>
                  <a:srgbClr val="424242"/>
                </a:solidFill>
                <a:latin typeface="Century Gothic"/>
                <a:cs typeface="Century Gothic"/>
              </a:rPr>
              <a:t>l</a:t>
            </a:r>
            <a:r>
              <a:rPr sz="1200" dirty="0">
                <a:solidFill>
                  <a:srgbClr val="424242"/>
                </a:solidFill>
                <a:latin typeface="Century Gothic"/>
                <a:cs typeface="Century Gothic"/>
              </a:rPr>
              <a:t>es</a:t>
            </a:r>
            <a:r>
              <a:rPr sz="1200" spc="-35" dirty="0">
                <a:solidFill>
                  <a:srgbClr val="424242"/>
                </a:solidFill>
                <a:latin typeface="Century Gothic"/>
                <a:cs typeface="Century Gothic"/>
              </a:rPr>
              <a:t> </a:t>
            </a:r>
            <a:r>
              <a:rPr sz="1200" spc="-5" dirty="0">
                <a:solidFill>
                  <a:srgbClr val="424242"/>
                </a:solidFill>
                <a:latin typeface="Century Gothic"/>
                <a:cs typeface="Century Gothic"/>
              </a:rPr>
              <a:t>s</a:t>
            </a:r>
            <a:r>
              <a:rPr sz="1200" dirty="0">
                <a:solidFill>
                  <a:srgbClr val="424242"/>
                </a:solidFill>
                <a:latin typeface="Century Gothic"/>
                <a:cs typeface="Century Gothic"/>
              </a:rPr>
              <a:t>u</a:t>
            </a:r>
            <a:r>
              <a:rPr sz="1200" spc="-10" dirty="0">
                <a:solidFill>
                  <a:srgbClr val="424242"/>
                </a:solidFill>
                <a:latin typeface="Century Gothic"/>
                <a:cs typeface="Century Gothic"/>
              </a:rPr>
              <a:t>ch </a:t>
            </a:r>
            <a:r>
              <a:rPr sz="1200" spc="-5" dirty="0">
                <a:solidFill>
                  <a:srgbClr val="424242"/>
                </a:solidFill>
                <a:latin typeface="Century Gothic"/>
                <a:cs typeface="Century Gothic"/>
              </a:rPr>
              <a:t>a</a:t>
            </a:r>
            <a:r>
              <a:rPr sz="1200" dirty="0">
                <a:solidFill>
                  <a:srgbClr val="424242"/>
                </a:solidFill>
                <a:latin typeface="Century Gothic"/>
                <a:cs typeface="Century Gothic"/>
              </a:rPr>
              <a:t>s </a:t>
            </a:r>
            <a:r>
              <a:rPr sz="1200" spc="-30" dirty="0">
                <a:solidFill>
                  <a:srgbClr val="424242"/>
                </a:solidFill>
                <a:latin typeface="Century Gothic"/>
                <a:cs typeface="Century Gothic"/>
              </a:rPr>
              <a:t>t</a:t>
            </a:r>
            <a:r>
              <a:rPr sz="1200" spc="-10" dirty="0">
                <a:solidFill>
                  <a:srgbClr val="424242"/>
                </a:solidFill>
                <a:latin typeface="Century Gothic"/>
                <a:cs typeface="Century Gothic"/>
              </a:rPr>
              <a:t>he</a:t>
            </a:r>
            <a:r>
              <a:rPr sz="1200" spc="35" dirty="0">
                <a:solidFill>
                  <a:srgbClr val="424242"/>
                </a:solidFill>
                <a:latin typeface="Century Gothic"/>
                <a:cs typeface="Century Gothic"/>
              </a:rPr>
              <a:t> </a:t>
            </a:r>
            <a:r>
              <a:rPr sz="1200" spc="-20" dirty="0">
                <a:solidFill>
                  <a:srgbClr val="424242"/>
                </a:solidFill>
                <a:latin typeface="Century Gothic"/>
                <a:cs typeface="Century Gothic"/>
              </a:rPr>
              <a:t>T</a:t>
            </a:r>
            <a:r>
              <a:rPr sz="1200" dirty="0">
                <a:solidFill>
                  <a:srgbClr val="424242"/>
                </a:solidFill>
                <a:latin typeface="Century Gothic"/>
                <a:cs typeface="Century Gothic"/>
              </a:rPr>
              <a:t>es</a:t>
            </a:r>
            <a:r>
              <a:rPr sz="1200" spc="20" dirty="0">
                <a:solidFill>
                  <a:srgbClr val="424242"/>
                </a:solidFill>
                <a:latin typeface="Century Gothic"/>
                <a:cs typeface="Century Gothic"/>
              </a:rPr>
              <a:t>l</a:t>
            </a:r>
            <a:r>
              <a:rPr sz="1200" dirty="0">
                <a:solidFill>
                  <a:srgbClr val="424242"/>
                </a:solidFill>
                <a:latin typeface="Century Gothic"/>
                <a:cs typeface="Century Gothic"/>
              </a:rPr>
              <a:t>a</a:t>
            </a:r>
            <a:r>
              <a:rPr sz="1200" spc="-25" dirty="0">
                <a:solidFill>
                  <a:srgbClr val="424242"/>
                </a:solidFill>
                <a:latin typeface="Century Gothic"/>
                <a:cs typeface="Century Gothic"/>
              </a:rPr>
              <a:t> </a:t>
            </a:r>
            <a:r>
              <a:rPr sz="1200" spc="10" dirty="0">
                <a:solidFill>
                  <a:srgbClr val="424242"/>
                </a:solidFill>
                <a:latin typeface="Century Gothic"/>
                <a:cs typeface="Century Gothic"/>
              </a:rPr>
              <a:t>w</a:t>
            </a:r>
            <a:r>
              <a:rPr sz="1200" spc="-5" dirty="0">
                <a:solidFill>
                  <a:srgbClr val="424242"/>
                </a:solidFill>
                <a:latin typeface="Century Gothic"/>
                <a:cs typeface="Century Gothic"/>
              </a:rPr>
              <a:t>i</a:t>
            </a:r>
            <a:r>
              <a:rPr sz="1200" spc="10" dirty="0">
                <a:solidFill>
                  <a:srgbClr val="424242"/>
                </a:solidFill>
                <a:latin typeface="Century Gothic"/>
                <a:cs typeface="Century Gothic"/>
              </a:rPr>
              <a:t>l</a:t>
            </a:r>
            <a:r>
              <a:rPr sz="1200" dirty="0">
                <a:solidFill>
                  <a:srgbClr val="424242"/>
                </a:solidFill>
                <a:latin typeface="Century Gothic"/>
                <a:cs typeface="Century Gothic"/>
              </a:rPr>
              <a:t>l </a:t>
            </a:r>
            <a:r>
              <a:rPr sz="1200" spc="-15" dirty="0">
                <a:solidFill>
                  <a:srgbClr val="424242"/>
                </a:solidFill>
                <a:latin typeface="Century Gothic"/>
                <a:cs typeface="Century Gothic"/>
              </a:rPr>
              <a:t>pr</a:t>
            </a:r>
            <a:r>
              <a:rPr sz="1200" spc="-20" dirty="0">
                <a:solidFill>
                  <a:srgbClr val="424242"/>
                </a:solidFill>
                <a:latin typeface="Century Gothic"/>
                <a:cs typeface="Century Gothic"/>
              </a:rPr>
              <a:t>o</a:t>
            </a:r>
            <a:r>
              <a:rPr sz="1200" spc="-5" dirty="0">
                <a:solidFill>
                  <a:srgbClr val="424242"/>
                </a:solidFill>
                <a:latin typeface="Century Gothic"/>
                <a:cs typeface="Century Gothic"/>
              </a:rPr>
              <a:t>vi</a:t>
            </a:r>
            <a:r>
              <a:rPr sz="1200" dirty="0">
                <a:solidFill>
                  <a:srgbClr val="424242"/>
                </a:solidFill>
                <a:latin typeface="Century Gothic"/>
                <a:cs typeface="Century Gothic"/>
              </a:rPr>
              <a:t>d</a:t>
            </a:r>
            <a:r>
              <a:rPr sz="1200" spc="-10" dirty="0">
                <a:solidFill>
                  <a:srgbClr val="424242"/>
                </a:solidFill>
                <a:latin typeface="Century Gothic"/>
                <a:cs typeface="Century Gothic"/>
              </a:rPr>
              <a:t>e</a:t>
            </a:r>
            <a:r>
              <a:rPr sz="1200" dirty="0">
                <a:solidFill>
                  <a:srgbClr val="424242"/>
                </a:solidFill>
                <a:latin typeface="Century Gothic"/>
                <a:cs typeface="Century Gothic"/>
              </a:rPr>
              <a:t> m</a:t>
            </a:r>
            <a:r>
              <a:rPr sz="1200" spc="-5" dirty="0">
                <a:solidFill>
                  <a:srgbClr val="424242"/>
                </a:solidFill>
                <a:latin typeface="Century Gothic"/>
                <a:cs typeface="Century Gothic"/>
              </a:rPr>
              <a:t>ar</a:t>
            </a:r>
            <a:r>
              <a:rPr sz="1200" spc="-15" dirty="0">
                <a:solidFill>
                  <a:srgbClr val="424242"/>
                </a:solidFill>
                <a:latin typeface="Century Gothic"/>
                <a:cs typeface="Century Gothic"/>
              </a:rPr>
              <a:t>k</a:t>
            </a:r>
            <a:r>
              <a:rPr sz="1200" spc="-10" dirty="0">
                <a:solidFill>
                  <a:srgbClr val="424242"/>
                </a:solidFill>
                <a:latin typeface="Century Gothic"/>
                <a:cs typeface="Century Gothic"/>
              </a:rPr>
              <a:t>ed</a:t>
            </a:r>
            <a:r>
              <a:rPr sz="1200" spc="-5" dirty="0">
                <a:solidFill>
                  <a:srgbClr val="424242"/>
                </a:solidFill>
                <a:latin typeface="Century Gothic"/>
                <a:cs typeface="Century Gothic"/>
              </a:rPr>
              <a:t> </a:t>
            </a:r>
            <a:r>
              <a:rPr sz="1200" spc="-10" dirty="0">
                <a:solidFill>
                  <a:srgbClr val="424242"/>
                </a:solidFill>
                <a:latin typeface="Century Gothic"/>
                <a:cs typeface="Century Gothic"/>
              </a:rPr>
              <a:t>cut</a:t>
            </a:r>
            <a:r>
              <a:rPr sz="1200" spc="5" dirty="0">
                <a:solidFill>
                  <a:srgbClr val="424242"/>
                </a:solidFill>
                <a:latin typeface="Century Gothic"/>
                <a:cs typeface="Century Gothic"/>
              </a:rPr>
              <a:t> </a:t>
            </a:r>
            <a:r>
              <a:rPr sz="1200" spc="-15" dirty="0">
                <a:solidFill>
                  <a:srgbClr val="424242"/>
                </a:solidFill>
                <a:latin typeface="Century Gothic"/>
                <a:cs typeface="Century Gothic"/>
              </a:rPr>
              <a:t>p</a:t>
            </a:r>
            <a:r>
              <a:rPr sz="1200" spc="-20" dirty="0">
                <a:solidFill>
                  <a:srgbClr val="424242"/>
                </a:solidFill>
                <a:latin typeface="Century Gothic"/>
                <a:cs typeface="Century Gothic"/>
              </a:rPr>
              <a:t>o</a:t>
            </a:r>
            <a:r>
              <a:rPr sz="1200" spc="-10" dirty="0">
                <a:solidFill>
                  <a:srgbClr val="424242"/>
                </a:solidFill>
                <a:latin typeface="Century Gothic"/>
                <a:cs typeface="Century Gothic"/>
              </a:rPr>
              <a:t>in</a:t>
            </a:r>
            <a:r>
              <a:rPr sz="1200" spc="-30" dirty="0">
                <a:solidFill>
                  <a:srgbClr val="424242"/>
                </a:solidFill>
                <a:latin typeface="Century Gothic"/>
                <a:cs typeface="Century Gothic"/>
              </a:rPr>
              <a:t>t</a:t>
            </a:r>
            <a:r>
              <a:rPr sz="1200" dirty="0">
                <a:solidFill>
                  <a:srgbClr val="424242"/>
                </a:solidFill>
                <a:latin typeface="Century Gothic"/>
                <a:cs typeface="Century Gothic"/>
              </a:rPr>
              <a:t>s</a:t>
            </a:r>
            <a:r>
              <a:rPr sz="1200" spc="25" dirty="0">
                <a:solidFill>
                  <a:srgbClr val="424242"/>
                </a:solidFill>
                <a:latin typeface="Century Gothic"/>
                <a:cs typeface="Century Gothic"/>
              </a:rPr>
              <a:t> </a:t>
            </a:r>
            <a:r>
              <a:rPr sz="1200" spc="-30" dirty="0">
                <a:solidFill>
                  <a:srgbClr val="424242"/>
                </a:solidFill>
                <a:latin typeface="Century Gothic"/>
                <a:cs typeface="Century Gothic"/>
              </a:rPr>
              <a:t>t</a:t>
            </a:r>
            <a:r>
              <a:rPr sz="1200" spc="-10" dirty="0">
                <a:solidFill>
                  <a:srgbClr val="424242"/>
                </a:solidFill>
                <a:latin typeface="Century Gothic"/>
                <a:cs typeface="Century Gothic"/>
              </a:rPr>
              <a:t>o</a:t>
            </a:r>
            <a:r>
              <a:rPr sz="1200" spc="30" dirty="0">
                <a:solidFill>
                  <a:srgbClr val="424242"/>
                </a:solidFill>
                <a:latin typeface="Century Gothic"/>
                <a:cs typeface="Century Gothic"/>
              </a:rPr>
              <a:t> </a:t>
            </a:r>
            <a:r>
              <a:rPr sz="1200" spc="-5" dirty="0">
                <a:solidFill>
                  <a:srgbClr val="424242"/>
                </a:solidFill>
                <a:latin typeface="Century Gothic"/>
                <a:cs typeface="Century Gothic"/>
              </a:rPr>
              <a:t>in</a:t>
            </a:r>
            <a:r>
              <a:rPr sz="1200" spc="5" dirty="0">
                <a:solidFill>
                  <a:srgbClr val="424242"/>
                </a:solidFill>
                <a:latin typeface="Century Gothic"/>
                <a:cs typeface="Century Gothic"/>
              </a:rPr>
              <a:t>d</a:t>
            </a:r>
            <a:r>
              <a:rPr sz="1200" spc="-5" dirty="0">
                <a:solidFill>
                  <a:srgbClr val="424242"/>
                </a:solidFill>
                <a:latin typeface="Century Gothic"/>
                <a:cs typeface="Century Gothic"/>
              </a:rPr>
              <a:t>i</a:t>
            </a:r>
            <a:r>
              <a:rPr sz="1200" dirty="0">
                <a:solidFill>
                  <a:srgbClr val="424242"/>
                </a:solidFill>
                <a:latin typeface="Century Gothic"/>
                <a:cs typeface="Century Gothic"/>
              </a:rPr>
              <a:t>c</a:t>
            </a:r>
            <a:r>
              <a:rPr sz="1200" spc="-5" dirty="0">
                <a:solidFill>
                  <a:srgbClr val="424242"/>
                </a:solidFill>
                <a:latin typeface="Century Gothic"/>
                <a:cs typeface="Century Gothic"/>
              </a:rPr>
              <a:t>a</a:t>
            </a:r>
            <a:r>
              <a:rPr sz="1200" spc="-30" dirty="0">
                <a:solidFill>
                  <a:srgbClr val="424242"/>
                </a:solidFill>
                <a:latin typeface="Century Gothic"/>
                <a:cs typeface="Century Gothic"/>
              </a:rPr>
              <a:t>t</a:t>
            </a:r>
            <a:r>
              <a:rPr sz="1200" spc="-10" dirty="0">
                <a:solidFill>
                  <a:srgbClr val="424242"/>
                </a:solidFill>
                <a:latin typeface="Century Gothic"/>
                <a:cs typeface="Century Gothic"/>
              </a:rPr>
              <a:t>e</a:t>
            </a:r>
            <a:r>
              <a:rPr sz="1200" spc="-5" dirty="0">
                <a:solidFill>
                  <a:srgbClr val="424242"/>
                </a:solidFill>
                <a:latin typeface="Century Gothic"/>
                <a:cs typeface="Century Gothic"/>
              </a:rPr>
              <a:t> </a:t>
            </a:r>
            <a:r>
              <a:rPr sz="1200" spc="10" dirty="0">
                <a:solidFill>
                  <a:srgbClr val="424242"/>
                </a:solidFill>
                <a:latin typeface="Century Gothic"/>
                <a:cs typeface="Century Gothic"/>
              </a:rPr>
              <a:t>w</a:t>
            </a:r>
            <a:r>
              <a:rPr sz="1200" spc="-10" dirty="0">
                <a:solidFill>
                  <a:srgbClr val="424242"/>
                </a:solidFill>
                <a:latin typeface="Century Gothic"/>
                <a:cs typeface="Century Gothic"/>
              </a:rPr>
              <a:t>here </a:t>
            </a:r>
            <a:r>
              <a:rPr sz="1200" spc="-5" dirty="0">
                <a:solidFill>
                  <a:srgbClr val="424242"/>
                </a:solidFill>
                <a:latin typeface="Century Gothic"/>
                <a:cs typeface="Century Gothic"/>
              </a:rPr>
              <a:t>i</a:t>
            </a:r>
            <a:r>
              <a:rPr sz="1200" dirty="0">
                <a:solidFill>
                  <a:srgbClr val="424242"/>
                </a:solidFill>
                <a:latin typeface="Century Gothic"/>
                <a:cs typeface="Century Gothic"/>
              </a:rPr>
              <a:t>t</a:t>
            </a:r>
            <a:r>
              <a:rPr sz="1200" spc="15" dirty="0">
                <a:solidFill>
                  <a:srgbClr val="424242"/>
                </a:solidFill>
                <a:latin typeface="Century Gothic"/>
                <a:cs typeface="Century Gothic"/>
              </a:rPr>
              <a:t> </a:t>
            </a:r>
            <a:r>
              <a:rPr sz="1200" spc="-5" dirty="0">
                <a:solidFill>
                  <a:srgbClr val="424242"/>
                </a:solidFill>
                <a:latin typeface="Century Gothic"/>
                <a:cs typeface="Century Gothic"/>
              </a:rPr>
              <a:t>i</a:t>
            </a:r>
            <a:r>
              <a:rPr sz="1200" dirty="0">
                <a:solidFill>
                  <a:srgbClr val="424242"/>
                </a:solidFill>
                <a:latin typeface="Century Gothic"/>
                <a:cs typeface="Century Gothic"/>
              </a:rPr>
              <a:t>s</a:t>
            </a:r>
            <a:r>
              <a:rPr sz="1200" spc="-10" dirty="0">
                <a:solidFill>
                  <a:srgbClr val="424242"/>
                </a:solidFill>
                <a:latin typeface="Century Gothic"/>
                <a:cs typeface="Century Gothic"/>
              </a:rPr>
              <a:t> </a:t>
            </a:r>
            <a:r>
              <a:rPr sz="1200" spc="-5" dirty="0">
                <a:solidFill>
                  <a:srgbClr val="424242"/>
                </a:solidFill>
                <a:latin typeface="Century Gothic"/>
                <a:cs typeface="Century Gothic"/>
              </a:rPr>
              <a:t>sa</a:t>
            </a:r>
            <a:r>
              <a:rPr sz="1200" spc="-10" dirty="0">
                <a:solidFill>
                  <a:srgbClr val="424242"/>
                </a:solidFill>
                <a:latin typeface="Century Gothic"/>
                <a:cs typeface="Century Gothic"/>
              </a:rPr>
              <a:t>fe</a:t>
            </a:r>
            <a:r>
              <a:rPr sz="1200" dirty="0">
                <a:solidFill>
                  <a:srgbClr val="424242"/>
                </a:solidFill>
                <a:latin typeface="Century Gothic"/>
                <a:cs typeface="Century Gothic"/>
              </a:rPr>
              <a:t> </a:t>
            </a:r>
            <a:r>
              <a:rPr sz="1200" spc="-30" dirty="0">
                <a:solidFill>
                  <a:srgbClr val="424242"/>
                </a:solidFill>
                <a:latin typeface="Century Gothic"/>
                <a:cs typeface="Century Gothic"/>
              </a:rPr>
              <a:t>t</a:t>
            </a:r>
            <a:r>
              <a:rPr sz="1200" spc="-10" dirty="0">
                <a:solidFill>
                  <a:srgbClr val="424242"/>
                </a:solidFill>
                <a:latin typeface="Century Gothic"/>
                <a:cs typeface="Century Gothic"/>
              </a:rPr>
              <a:t>o</a:t>
            </a:r>
            <a:r>
              <a:rPr sz="1200" spc="30" dirty="0">
                <a:solidFill>
                  <a:srgbClr val="424242"/>
                </a:solidFill>
                <a:latin typeface="Century Gothic"/>
                <a:cs typeface="Century Gothic"/>
              </a:rPr>
              <a:t> </a:t>
            </a:r>
            <a:r>
              <a:rPr sz="1200" spc="-10" dirty="0">
                <a:solidFill>
                  <a:srgbClr val="424242"/>
                </a:solidFill>
                <a:latin typeface="Century Gothic"/>
                <a:cs typeface="Century Gothic"/>
              </a:rPr>
              <a:t>cu</a:t>
            </a:r>
            <a:r>
              <a:rPr sz="1200" spc="-30" dirty="0">
                <a:solidFill>
                  <a:srgbClr val="424242"/>
                </a:solidFill>
                <a:latin typeface="Century Gothic"/>
                <a:cs typeface="Century Gothic"/>
              </a:rPr>
              <a:t>t</a:t>
            </a:r>
            <a:r>
              <a:rPr sz="1200" spc="-5" dirty="0">
                <a:solidFill>
                  <a:srgbClr val="424242"/>
                </a:solidFill>
                <a:latin typeface="Century Gothic"/>
                <a:cs typeface="Century Gothic"/>
              </a:rPr>
              <a:t>.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4727575" y="146371"/>
            <a:ext cx="2480945" cy="360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A</a:t>
            </a:r>
            <a:r>
              <a:rPr sz="1200" spc="10" dirty="0">
                <a:solidFill>
                  <a:srgbClr val="FDFDFD"/>
                </a:solidFill>
                <a:latin typeface="Century Gothic"/>
                <a:cs typeface="Century Gothic"/>
              </a:rPr>
              <a:t>l</a:t>
            </a:r>
            <a:r>
              <a:rPr sz="1200" spc="-30" dirty="0">
                <a:solidFill>
                  <a:srgbClr val="FDFDFD"/>
                </a:solidFill>
                <a:latin typeface="Century Gothic"/>
                <a:cs typeface="Century Gothic"/>
              </a:rPr>
              <a:t>t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ern</a:t>
            </a:r>
            <a:r>
              <a:rPr sz="1200" spc="-15" dirty="0">
                <a:solidFill>
                  <a:srgbClr val="FDFDFD"/>
                </a:solidFill>
                <a:latin typeface="Century Gothic"/>
                <a:cs typeface="Century Gothic"/>
              </a:rPr>
              <a:t>a</a:t>
            </a:r>
            <a:r>
              <a:rPr sz="1200" spc="-30" dirty="0">
                <a:solidFill>
                  <a:srgbClr val="FDFDFD"/>
                </a:solidFill>
                <a:latin typeface="Century Gothic"/>
                <a:cs typeface="Century Gothic"/>
              </a:rPr>
              <a:t>t</a:t>
            </a:r>
            <a:r>
              <a:rPr sz="1200" spc="-5" dirty="0">
                <a:solidFill>
                  <a:srgbClr val="FDFDFD"/>
                </a:solidFill>
                <a:latin typeface="Century Gothic"/>
                <a:cs typeface="Century Gothic"/>
              </a:rPr>
              <a:t>iv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e</a:t>
            </a:r>
            <a:r>
              <a:rPr sz="1200" spc="35" dirty="0">
                <a:solidFill>
                  <a:srgbClr val="FDFDFD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FDFDFD"/>
                </a:solidFill>
                <a:latin typeface="Century Gothic"/>
                <a:cs typeface="Century Gothic"/>
              </a:rPr>
              <a:t>E</a:t>
            </a:r>
            <a:r>
              <a:rPr sz="1200" spc="20" dirty="0">
                <a:solidFill>
                  <a:srgbClr val="FDFDFD"/>
                </a:solidFill>
                <a:latin typeface="Century Gothic"/>
                <a:cs typeface="Century Gothic"/>
              </a:rPr>
              <a:t>l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e</a:t>
            </a:r>
            <a:r>
              <a:rPr sz="1200" spc="-20" dirty="0">
                <a:solidFill>
                  <a:srgbClr val="FDFDFD"/>
                </a:solidFill>
                <a:latin typeface="Century Gothic"/>
                <a:cs typeface="Century Gothic"/>
              </a:rPr>
              <a:t>c</a:t>
            </a:r>
            <a:r>
              <a:rPr sz="1200" spc="-30" dirty="0">
                <a:solidFill>
                  <a:srgbClr val="FDFDFD"/>
                </a:solidFill>
                <a:latin typeface="Century Gothic"/>
                <a:cs typeface="Century Gothic"/>
              </a:rPr>
              <a:t>t</a:t>
            </a:r>
            <a:r>
              <a:rPr sz="1200" spc="-5" dirty="0">
                <a:solidFill>
                  <a:srgbClr val="FDFDFD"/>
                </a:solidFill>
                <a:latin typeface="Century Gothic"/>
                <a:cs typeface="Century Gothic"/>
              </a:rPr>
              <a:t>ric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 </a:t>
            </a:r>
            <a:r>
              <a:rPr sz="1200" spc="-5" dirty="0">
                <a:solidFill>
                  <a:srgbClr val="FDFDFD"/>
                </a:solidFill>
                <a:latin typeface="Century Gothic"/>
                <a:cs typeface="Century Gothic"/>
              </a:rPr>
              <a:t>D</a:t>
            </a:r>
            <a:r>
              <a:rPr sz="1200" dirty="0">
                <a:solidFill>
                  <a:srgbClr val="FDFDFD"/>
                </a:solidFill>
                <a:latin typeface="Century Gothic"/>
                <a:cs typeface="Century Gothic"/>
              </a:rPr>
              <a:t>ri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ve</a:t>
            </a:r>
            <a:r>
              <a:rPr sz="1200" dirty="0">
                <a:solidFill>
                  <a:srgbClr val="FDFDFD"/>
                </a:solidFill>
                <a:latin typeface="Century Gothic"/>
                <a:cs typeface="Century Gothic"/>
              </a:rPr>
              <a:t> </a:t>
            </a:r>
            <a:r>
              <a:rPr sz="1200" spc="-15" dirty="0">
                <a:solidFill>
                  <a:srgbClr val="FDFDFD"/>
                </a:solidFill>
                <a:latin typeface="Century Gothic"/>
                <a:cs typeface="Century Gothic"/>
              </a:rPr>
              <a:t>V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ehic</a:t>
            </a:r>
            <a:r>
              <a:rPr sz="1200" spc="20" dirty="0">
                <a:solidFill>
                  <a:srgbClr val="FDFDFD"/>
                </a:solidFill>
                <a:latin typeface="Century Gothic"/>
                <a:cs typeface="Century Gothic"/>
              </a:rPr>
              <a:t>l</a:t>
            </a:r>
            <a:r>
              <a:rPr sz="1200" dirty="0">
                <a:solidFill>
                  <a:srgbClr val="FDFDFD"/>
                </a:solidFill>
                <a:latin typeface="Century Gothic"/>
                <a:cs typeface="Century Gothic"/>
              </a:rPr>
              <a:t>es 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f</a:t>
            </a:r>
            <a:r>
              <a:rPr sz="1200" spc="-20" dirty="0">
                <a:solidFill>
                  <a:srgbClr val="FDFDFD"/>
                </a:solidFill>
                <a:latin typeface="Century Gothic"/>
                <a:cs typeface="Century Gothic"/>
              </a:rPr>
              <a:t>o</a:t>
            </a:r>
            <a:r>
              <a:rPr sz="1200" spc="-5" dirty="0">
                <a:solidFill>
                  <a:srgbClr val="FDFDFD"/>
                </a:solidFill>
                <a:latin typeface="Century Gothic"/>
                <a:cs typeface="Century Gothic"/>
              </a:rPr>
              <a:t>r</a:t>
            </a:r>
            <a:r>
              <a:rPr sz="1200" spc="10" dirty="0">
                <a:solidFill>
                  <a:srgbClr val="FDFDFD"/>
                </a:solidFill>
                <a:latin typeface="Century Gothic"/>
                <a:cs typeface="Century Gothic"/>
              </a:rPr>
              <a:t> </a:t>
            </a:r>
            <a:r>
              <a:rPr sz="1200" spc="-30" dirty="0">
                <a:solidFill>
                  <a:srgbClr val="FDFDFD"/>
                </a:solidFill>
                <a:latin typeface="Century Gothic"/>
                <a:cs typeface="Century Gothic"/>
              </a:rPr>
              <a:t>t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he</a:t>
            </a:r>
            <a:r>
              <a:rPr sz="1200" spc="35" dirty="0">
                <a:solidFill>
                  <a:srgbClr val="FDFDFD"/>
                </a:solidFill>
                <a:latin typeface="Century Gothic"/>
                <a:cs typeface="Century Gothic"/>
              </a:rPr>
              <a:t> </a:t>
            </a:r>
            <a:r>
              <a:rPr sz="1200" spc="-20" dirty="0">
                <a:solidFill>
                  <a:srgbClr val="FDFDFD"/>
                </a:solidFill>
                <a:latin typeface="Century Gothic"/>
                <a:cs typeface="Century Gothic"/>
              </a:rPr>
              <a:t>F</a:t>
            </a:r>
            <a:r>
              <a:rPr sz="1200" spc="-5" dirty="0">
                <a:solidFill>
                  <a:srgbClr val="FDFDFD"/>
                </a:solidFill>
                <a:latin typeface="Century Gothic"/>
                <a:cs typeface="Century Gothic"/>
              </a:rPr>
              <a:t>irs</a:t>
            </a:r>
            <a:r>
              <a:rPr sz="1200" dirty="0">
                <a:solidFill>
                  <a:srgbClr val="FDFDFD"/>
                </a:solidFill>
                <a:latin typeface="Century Gothic"/>
                <a:cs typeface="Century Gothic"/>
              </a:rPr>
              <a:t>t</a:t>
            </a:r>
            <a:r>
              <a:rPr sz="1200" spc="15" dirty="0">
                <a:solidFill>
                  <a:srgbClr val="FDFDFD"/>
                </a:solidFill>
                <a:latin typeface="Century Gothic"/>
                <a:cs typeface="Century Gothic"/>
              </a:rPr>
              <a:t> 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R</a:t>
            </a:r>
            <a:r>
              <a:rPr sz="1200" dirty="0">
                <a:solidFill>
                  <a:srgbClr val="FDFDFD"/>
                </a:solidFill>
                <a:latin typeface="Century Gothic"/>
                <a:cs typeface="Century Gothic"/>
              </a:rPr>
              <a:t>esp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onder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66" name="object 66"/>
          <p:cNvSpPr/>
          <p:nvPr/>
        </p:nvSpPr>
        <p:spPr>
          <a:xfrm>
            <a:off x="1146175" y="1375028"/>
            <a:ext cx="3090926" cy="41142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219200" y="5301996"/>
            <a:ext cx="2971800" cy="368935"/>
          </a:xfrm>
          <a:custGeom>
            <a:avLst/>
            <a:gdLst/>
            <a:ahLst/>
            <a:cxnLst/>
            <a:rect l="l" t="t" r="r" b="b"/>
            <a:pathLst>
              <a:path w="2971800" h="368935">
                <a:moveTo>
                  <a:pt x="0" y="368807"/>
                </a:moveTo>
                <a:lnTo>
                  <a:pt x="2971800" y="368807"/>
                </a:lnTo>
                <a:lnTo>
                  <a:pt x="2971800" y="0"/>
                </a:lnTo>
                <a:lnTo>
                  <a:pt x="0" y="0"/>
                </a:lnTo>
                <a:lnTo>
                  <a:pt x="0" y="36880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219200" y="5301996"/>
            <a:ext cx="2971800" cy="368935"/>
          </a:xfrm>
          <a:custGeom>
            <a:avLst/>
            <a:gdLst/>
            <a:ahLst/>
            <a:cxnLst/>
            <a:rect l="l" t="t" r="r" b="b"/>
            <a:pathLst>
              <a:path w="2971800" h="368935">
                <a:moveTo>
                  <a:pt x="0" y="368807"/>
                </a:moveTo>
                <a:lnTo>
                  <a:pt x="2971800" y="368807"/>
                </a:lnTo>
                <a:lnTo>
                  <a:pt x="2971800" y="0"/>
                </a:lnTo>
                <a:lnTo>
                  <a:pt x="0" y="0"/>
                </a:lnTo>
                <a:lnTo>
                  <a:pt x="0" y="368807"/>
                </a:lnTo>
                <a:close/>
              </a:path>
            </a:pathLst>
          </a:custGeom>
          <a:ln w="1587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 txBox="1">
            <a:spLocks noGrp="1"/>
          </p:cNvSpPr>
          <p:nvPr>
            <p:ph type="ftr" sz="quarter" idx="5"/>
          </p:nvPr>
        </p:nvSpPr>
        <p:spPr>
          <a:xfrm>
            <a:off x="4713859" y="5956443"/>
            <a:ext cx="335089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pc="-15"/>
              <a:t>Federal Fire Department San Diego Training</a:t>
            </a:r>
            <a:endParaRPr spc="-15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29119" y="0"/>
            <a:ext cx="339090" cy="334010"/>
          </a:xfrm>
          <a:custGeom>
            <a:avLst/>
            <a:gdLst/>
            <a:ahLst/>
            <a:cxnLst/>
            <a:rect l="l" t="t" r="r" b="b"/>
            <a:pathLst>
              <a:path w="339090" h="334010">
                <a:moveTo>
                  <a:pt x="0" y="333476"/>
                </a:moveTo>
                <a:lnTo>
                  <a:pt x="339090" y="333476"/>
                </a:lnTo>
                <a:lnTo>
                  <a:pt x="339090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29119" y="6519138"/>
            <a:ext cx="339090" cy="339090"/>
          </a:xfrm>
          <a:custGeom>
            <a:avLst/>
            <a:gdLst/>
            <a:ahLst/>
            <a:cxnLst/>
            <a:rect l="l" t="t" r="r" b="b"/>
            <a:pathLst>
              <a:path w="339090" h="339090">
                <a:moveTo>
                  <a:pt x="0" y="338861"/>
                </a:moveTo>
                <a:lnTo>
                  <a:pt x="339090" y="338861"/>
                </a:lnTo>
                <a:lnTo>
                  <a:pt x="33909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7604" y="0"/>
            <a:ext cx="228600" cy="6858000"/>
          </a:xfrm>
          <a:custGeom>
            <a:avLst/>
            <a:gdLst/>
            <a:ahLst/>
            <a:cxnLst/>
            <a:rect l="l" t="t" r="r" b="b"/>
            <a:pathLst>
              <a:path w="228600" h="6858000">
                <a:moveTo>
                  <a:pt x="0" y="6857999"/>
                </a:moveTo>
                <a:lnTo>
                  <a:pt x="228605" y="6857999"/>
                </a:lnTo>
                <a:lnTo>
                  <a:pt x="228605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29119" y="0"/>
            <a:ext cx="228600" cy="334010"/>
          </a:xfrm>
          <a:custGeom>
            <a:avLst/>
            <a:gdLst/>
            <a:ahLst/>
            <a:cxnLst/>
            <a:rect l="l" t="t" r="r" b="b"/>
            <a:pathLst>
              <a:path w="228600" h="334010">
                <a:moveTo>
                  <a:pt x="0" y="333476"/>
                </a:moveTo>
                <a:lnTo>
                  <a:pt x="228600" y="333476"/>
                </a:lnTo>
                <a:lnTo>
                  <a:pt x="228600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29119" y="6519138"/>
            <a:ext cx="228600" cy="339090"/>
          </a:xfrm>
          <a:custGeom>
            <a:avLst/>
            <a:gdLst/>
            <a:ahLst/>
            <a:cxnLst/>
            <a:rect l="l" t="t" r="r" b="b"/>
            <a:pathLst>
              <a:path w="228600" h="339090">
                <a:moveTo>
                  <a:pt x="0" y="338861"/>
                </a:moveTo>
                <a:lnTo>
                  <a:pt x="228600" y="338861"/>
                </a:lnTo>
                <a:lnTo>
                  <a:pt x="2286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06209" y="0"/>
            <a:ext cx="194310" cy="6858000"/>
          </a:xfrm>
          <a:custGeom>
            <a:avLst/>
            <a:gdLst/>
            <a:ahLst/>
            <a:cxnLst/>
            <a:rect l="l" t="t" r="r" b="b"/>
            <a:pathLst>
              <a:path w="194309" h="6858000">
                <a:moveTo>
                  <a:pt x="0" y="6857999"/>
                </a:moveTo>
                <a:lnTo>
                  <a:pt x="194310" y="6857999"/>
                </a:lnTo>
                <a:lnTo>
                  <a:pt x="194310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491119" y="0"/>
            <a:ext cx="1482090" cy="334010"/>
          </a:xfrm>
          <a:custGeom>
            <a:avLst/>
            <a:gdLst/>
            <a:ahLst/>
            <a:cxnLst/>
            <a:rect l="l" t="t" r="r" b="b"/>
            <a:pathLst>
              <a:path w="1482089" h="334010">
                <a:moveTo>
                  <a:pt x="0" y="333476"/>
                </a:moveTo>
                <a:lnTo>
                  <a:pt x="1482077" y="333476"/>
                </a:lnTo>
                <a:lnTo>
                  <a:pt x="1482077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491119" y="6519138"/>
            <a:ext cx="1482090" cy="339090"/>
          </a:xfrm>
          <a:custGeom>
            <a:avLst/>
            <a:gdLst/>
            <a:ahLst/>
            <a:cxnLst/>
            <a:rect l="l" t="t" r="r" b="b"/>
            <a:pathLst>
              <a:path w="1482089" h="339090">
                <a:moveTo>
                  <a:pt x="0" y="338861"/>
                </a:moveTo>
                <a:lnTo>
                  <a:pt x="1482077" y="338861"/>
                </a:lnTo>
                <a:lnTo>
                  <a:pt x="1482077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00519" y="0"/>
            <a:ext cx="228600" cy="334010"/>
          </a:xfrm>
          <a:custGeom>
            <a:avLst/>
            <a:gdLst/>
            <a:ahLst/>
            <a:cxnLst/>
            <a:rect l="l" t="t" r="r" b="b"/>
            <a:pathLst>
              <a:path w="228600" h="334010">
                <a:moveTo>
                  <a:pt x="0" y="333476"/>
                </a:moveTo>
                <a:lnTo>
                  <a:pt x="228600" y="333476"/>
                </a:lnTo>
                <a:lnTo>
                  <a:pt x="228600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00519" y="6519138"/>
            <a:ext cx="228600" cy="339090"/>
          </a:xfrm>
          <a:custGeom>
            <a:avLst/>
            <a:gdLst/>
            <a:ahLst/>
            <a:cxnLst/>
            <a:rect l="l" t="t" r="r" b="b"/>
            <a:pathLst>
              <a:path w="228600" h="339090">
                <a:moveTo>
                  <a:pt x="0" y="338861"/>
                </a:moveTo>
                <a:lnTo>
                  <a:pt x="228600" y="338861"/>
                </a:lnTo>
                <a:lnTo>
                  <a:pt x="2286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29119" y="0"/>
            <a:ext cx="762000" cy="334010"/>
          </a:xfrm>
          <a:custGeom>
            <a:avLst/>
            <a:gdLst/>
            <a:ahLst/>
            <a:cxnLst/>
            <a:rect l="l" t="t" r="r" b="b"/>
            <a:pathLst>
              <a:path w="762000" h="334010">
                <a:moveTo>
                  <a:pt x="0" y="333476"/>
                </a:moveTo>
                <a:lnTo>
                  <a:pt x="762000" y="333476"/>
                </a:lnTo>
                <a:lnTo>
                  <a:pt x="762000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29119" y="6519138"/>
            <a:ext cx="762000" cy="339090"/>
          </a:xfrm>
          <a:custGeom>
            <a:avLst/>
            <a:gdLst/>
            <a:ahLst/>
            <a:cxnLst/>
            <a:rect l="l" t="t" r="r" b="b"/>
            <a:pathLst>
              <a:path w="762000" h="339090">
                <a:moveTo>
                  <a:pt x="0" y="338861"/>
                </a:moveTo>
                <a:lnTo>
                  <a:pt x="762000" y="338861"/>
                </a:lnTo>
                <a:lnTo>
                  <a:pt x="7620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706996" y="6519138"/>
            <a:ext cx="1524000" cy="339090"/>
          </a:xfrm>
          <a:custGeom>
            <a:avLst/>
            <a:gdLst/>
            <a:ahLst/>
            <a:cxnLst/>
            <a:rect l="l" t="t" r="r" b="b"/>
            <a:pathLst>
              <a:path w="1524000" h="339090">
                <a:moveTo>
                  <a:pt x="0" y="338861"/>
                </a:moveTo>
                <a:lnTo>
                  <a:pt x="1524000" y="338861"/>
                </a:lnTo>
                <a:lnTo>
                  <a:pt x="15240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992996" y="0"/>
            <a:ext cx="151130" cy="6858000"/>
          </a:xfrm>
          <a:custGeom>
            <a:avLst/>
            <a:gdLst/>
            <a:ahLst/>
            <a:cxnLst/>
            <a:rect l="l" t="t" r="r" b="b"/>
            <a:pathLst>
              <a:path w="151129" h="6858000">
                <a:moveTo>
                  <a:pt x="0" y="6857998"/>
                </a:moveTo>
                <a:lnTo>
                  <a:pt x="151002" y="6857998"/>
                </a:lnTo>
                <a:lnTo>
                  <a:pt x="151002" y="0"/>
                </a:lnTo>
                <a:lnTo>
                  <a:pt x="0" y="0"/>
                </a:lnTo>
                <a:lnTo>
                  <a:pt x="0" y="685799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230996" y="0"/>
            <a:ext cx="762000" cy="6858000"/>
          </a:xfrm>
          <a:custGeom>
            <a:avLst/>
            <a:gdLst/>
            <a:ahLst/>
            <a:cxnLst/>
            <a:rect l="l" t="t" r="r" b="b"/>
            <a:pathLst>
              <a:path w="762000" h="6858000">
                <a:moveTo>
                  <a:pt x="0" y="6858000"/>
                </a:moveTo>
                <a:lnTo>
                  <a:pt x="762000" y="6858000"/>
                </a:lnTo>
                <a:lnTo>
                  <a:pt x="762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963796" y="0"/>
            <a:ext cx="597535" cy="334010"/>
          </a:xfrm>
          <a:custGeom>
            <a:avLst/>
            <a:gdLst/>
            <a:ahLst/>
            <a:cxnLst/>
            <a:rect l="l" t="t" r="r" b="b"/>
            <a:pathLst>
              <a:path w="597535" h="334010">
                <a:moveTo>
                  <a:pt x="0" y="333476"/>
                </a:moveTo>
                <a:lnTo>
                  <a:pt x="597407" y="333476"/>
                </a:lnTo>
                <a:lnTo>
                  <a:pt x="597407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963796" y="6519138"/>
            <a:ext cx="2743200" cy="339090"/>
          </a:xfrm>
          <a:custGeom>
            <a:avLst/>
            <a:gdLst/>
            <a:ahLst/>
            <a:cxnLst/>
            <a:rect l="l" t="t" r="r" b="b"/>
            <a:pathLst>
              <a:path w="2743200" h="339090">
                <a:moveTo>
                  <a:pt x="0" y="338861"/>
                </a:moveTo>
                <a:lnTo>
                  <a:pt x="2743200" y="338861"/>
                </a:lnTo>
                <a:lnTo>
                  <a:pt x="27432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973197" y="0"/>
            <a:ext cx="228600" cy="334010"/>
          </a:xfrm>
          <a:custGeom>
            <a:avLst/>
            <a:gdLst/>
            <a:ahLst/>
            <a:cxnLst/>
            <a:rect l="l" t="t" r="r" b="b"/>
            <a:pathLst>
              <a:path w="228600" h="334010">
                <a:moveTo>
                  <a:pt x="0" y="333476"/>
                </a:moveTo>
                <a:lnTo>
                  <a:pt x="228600" y="333476"/>
                </a:lnTo>
                <a:lnTo>
                  <a:pt x="228600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973197" y="6519138"/>
            <a:ext cx="228600" cy="339090"/>
          </a:xfrm>
          <a:custGeom>
            <a:avLst/>
            <a:gdLst/>
            <a:ahLst/>
            <a:cxnLst/>
            <a:rect l="l" t="t" r="r" b="b"/>
            <a:pathLst>
              <a:path w="228600" h="339090">
                <a:moveTo>
                  <a:pt x="0" y="338861"/>
                </a:moveTo>
                <a:lnTo>
                  <a:pt x="228600" y="338861"/>
                </a:lnTo>
                <a:lnTo>
                  <a:pt x="2286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201797" y="0"/>
            <a:ext cx="762000" cy="334010"/>
          </a:xfrm>
          <a:custGeom>
            <a:avLst/>
            <a:gdLst/>
            <a:ahLst/>
            <a:cxnLst/>
            <a:rect l="l" t="t" r="r" b="b"/>
            <a:pathLst>
              <a:path w="762000" h="334010">
                <a:moveTo>
                  <a:pt x="0" y="333476"/>
                </a:moveTo>
                <a:lnTo>
                  <a:pt x="762000" y="333476"/>
                </a:lnTo>
                <a:lnTo>
                  <a:pt x="762000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201797" y="6519138"/>
            <a:ext cx="762000" cy="339090"/>
          </a:xfrm>
          <a:custGeom>
            <a:avLst/>
            <a:gdLst/>
            <a:ahLst/>
            <a:cxnLst/>
            <a:rect l="l" t="t" r="r" b="b"/>
            <a:pathLst>
              <a:path w="762000" h="339090">
                <a:moveTo>
                  <a:pt x="0" y="338861"/>
                </a:moveTo>
                <a:lnTo>
                  <a:pt x="762000" y="338861"/>
                </a:lnTo>
                <a:lnTo>
                  <a:pt x="7620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5728" y="5068688"/>
            <a:ext cx="9078595" cy="1133475"/>
          </a:xfrm>
          <a:custGeom>
            <a:avLst/>
            <a:gdLst/>
            <a:ahLst/>
            <a:cxnLst/>
            <a:rect l="l" t="t" r="r" b="b"/>
            <a:pathLst>
              <a:path w="9078595" h="1133475">
                <a:moveTo>
                  <a:pt x="0" y="1082721"/>
                </a:moveTo>
                <a:lnTo>
                  <a:pt x="74097" y="1087170"/>
                </a:lnTo>
                <a:lnTo>
                  <a:pt x="148338" y="1091588"/>
                </a:lnTo>
                <a:lnTo>
                  <a:pt x="222870" y="1095943"/>
                </a:lnTo>
                <a:lnTo>
                  <a:pt x="297835" y="1100204"/>
                </a:lnTo>
                <a:lnTo>
                  <a:pt x="373379" y="1104341"/>
                </a:lnTo>
                <a:lnTo>
                  <a:pt x="449647" y="1108322"/>
                </a:lnTo>
                <a:lnTo>
                  <a:pt x="526783" y="1112116"/>
                </a:lnTo>
                <a:lnTo>
                  <a:pt x="604932" y="1115692"/>
                </a:lnTo>
                <a:lnTo>
                  <a:pt x="684239" y="1119019"/>
                </a:lnTo>
                <a:lnTo>
                  <a:pt x="764848" y="1122064"/>
                </a:lnTo>
                <a:lnTo>
                  <a:pt x="846905" y="1124798"/>
                </a:lnTo>
                <a:lnTo>
                  <a:pt x="930554" y="1127190"/>
                </a:lnTo>
                <a:lnTo>
                  <a:pt x="1015939" y="1129207"/>
                </a:lnTo>
                <a:lnTo>
                  <a:pt x="1103206" y="1130818"/>
                </a:lnTo>
                <a:lnTo>
                  <a:pt x="1192499" y="1131994"/>
                </a:lnTo>
                <a:lnTo>
                  <a:pt x="1283964" y="1132701"/>
                </a:lnTo>
                <a:lnTo>
                  <a:pt x="1377743" y="1132910"/>
                </a:lnTo>
                <a:lnTo>
                  <a:pt x="1473984" y="1132589"/>
                </a:lnTo>
                <a:lnTo>
                  <a:pt x="1572829" y="1131707"/>
                </a:lnTo>
                <a:lnTo>
                  <a:pt x="1674425" y="1130232"/>
                </a:lnTo>
                <a:lnTo>
                  <a:pt x="1778609" y="1128426"/>
                </a:lnTo>
                <a:lnTo>
                  <a:pt x="1885076" y="1126533"/>
                </a:lnTo>
                <a:lnTo>
                  <a:pt x="1993764" y="1124494"/>
                </a:lnTo>
                <a:lnTo>
                  <a:pt x="2104609" y="1122252"/>
                </a:lnTo>
                <a:lnTo>
                  <a:pt x="2217550" y="1119749"/>
                </a:lnTo>
                <a:lnTo>
                  <a:pt x="2332524" y="1116926"/>
                </a:lnTo>
                <a:lnTo>
                  <a:pt x="2449469" y="1113726"/>
                </a:lnTo>
                <a:lnTo>
                  <a:pt x="2568322" y="1110091"/>
                </a:lnTo>
                <a:lnTo>
                  <a:pt x="2689021" y="1105964"/>
                </a:lnTo>
                <a:lnTo>
                  <a:pt x="2811503" y="1101286"/>
                </a:lnTo>
                <a:lnTo>
                  <a:pt x="2935707" y="1095999"/>
                </a:lnTo>
                <a:lnTo>
                  <a:pt x="3061569" y="1090045"/>
                </a:lnTo>
                <a:lnTo>
                  <a:pt x="3189028" y="1083367"/>
                </a:lnTo>
                <a:lnTo>
                  <a:pt x="3318021" y="1075907"/>
                </a:lnTo>
                <a:lnTo>
                  <a:pt x="3448486" y="1067606"/>
                </a:lnTo>
                <a:lnTo>
                  <a:pt x="3580359" y="1058408"/>
                </a:lnTo>
                <a:lnTo>
                  <a:pt x="3713580" y="1048253"/>
                </a:lnTo>
                <a:lnTo>
                  <a:pt x="3848085" y="1037085"/>
                </a:lnTo>
                <a:lnTo>
                  <a:pt x="3983812" y="1024844"/>
                </a:lnTo>
                <a:lnTo>
                  <a:pt x="4120699" y="1011474"/>
                </a:lnTo>
                <a:lnTo>
                  <a:pt x="4260922" y="996936"/>
                </a:lnTo>
                <a:lnTo>
                  <a:pt x="4406242" y="981268"/>
                </a:lnTo>
                <a:lnTo>
                  <a:pt x="4556025" y="964529"/>
                </a:lnTo>
                <a:lnTo>
                  <a:pt x="4709640" y="946776"/>
                </a:lnTo>
                <a:lnTo>
                  <a:pt x="4866455" y="928067"/>
                </a:lnTo>
                <a:lnTo>
                  <a:pt x="5025836" y="908460"/>
                </a:lnTo>
                <a:lnTo>
                  <a:pt x="5187152" y="888013"/>
                </a:lnTo>
                <a:lnTo>
                  <a:pt x="5349770" y="866784"/>
                </a:lnTo>
                <a:lnTo>
                  <a:pt x="5513059" y="844831"/>
                </a:lnTo>
                <a:lnTo>
                  <a:pt x="5676385" y="822211"/>
                </a:lnTo>
                <a:lnTo>
                  <a:pt x="5839117" y="798983"/>
                </a:lnTo>
                <a:lnTo>
                  <a:pt x="6000623" y="775203"/>
                </a:lnTo>
                <a:lnTo>
                  <a:pt x="6160269" y="750932"/>
                </a:lnTo>
                <a:lnTo>
                  <a:pt x="6317425" y="726225"/>
                </a:lnTo>
                <a:lnTo>
                  <a:pt x="6471457" y="701141"/>
                </a:lnTo>
                <a:lnTo>
                  <a:pt x="6621733" y="675738"/>
                </a:lnTo>
                <a:lnTo>
                  <a:pt x="6767621" y="650074"/>
                </a:lnTo>
                <a:lnTo>
                  <a:pt x="6908489" y="624206"/>
                </a:lnTo>
                <a:lnTo>
                  <a:pt x="7043705" y="598193"/>
                </a:lnTo>
                <a:lnTo>
                  <a:pt x="7172636" y="572092"/>
                </a:lnTo>
                <a:lnTo>
                  <a:pt x="7298305" y="545220"/>
                </a:lnTo>
                <a:lnTo>
                  <a:pt x="7423820" y="516973"/>
                </a:lnTo>
                <a:lnTo>
                  <a:pt x="7548731" y="487520"/>
                </a:lnTo>
                <a:lnTo>
                  <a:pt x="7672588" y="457032"/>
                </a:lnTo>
                <a:lnTo>
                  <a:pt x="7794942" y="425677"/>
                </a:lnTo>
                <a:lnTo>
                  <a:pt x="7915342" y="393625"/>
                </a:lnTo>
                <a:lnTo>
                  <a:pt x="8033340" y="361044"/>
                </a:lnTo>
                <a:lnTo>
                  <a:pt x="8148485" y="328105"/>
                </a:lnTo>
                <a:lnTo>
                  <a:pt x="8260329" y="294977"/>
                </a:lnTo>
                <a:lnTo>
                  <a:pt x="8368420" y="261828"/>
                </a:lnTo>
                <a:lnTo>
                  <a:pt x="8472310" y="228829"/>
                </a:lnTo>
                <a:lnTo>
                  <a:pt x="8571549" y="196148"/>
                </a:lnTo>
                <a:lnTo>
                  <a:pt x="8665687" y="163955"/>
                </a:lnTo>
                <a:lnTo>
                  <a:pt x="8754274" y="132418"/>
                </a:lnTo>
                <a:lnTo>
                  <a:pt x="8836862" y="101709"/>
                </a:lnTo>
                <a:lnTo>
                  <a:pt x="8912999" y="71994"/>
                </a:lnTo>
                <a:lnTo>
                  <a:pt x="8982237" y="43445"/>
                </a:lnTo>
                <a:lnTo>
                  <a:pt x="9044126" y="16230"/>
                </a:lnTo>
                <a:lnTo>
                  <a:pt x="9078271" y="0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5728" y="3486896"/>
            <a:ext cx="9078595" cy="871855"/>
          </a:xfrm>
          <a:custGeom>
            <a:avLst/>
            <a:gdLst/>
            <a:ahLst/>
            <a:cxnLst/>
            <a:rect l="l" t="t" r="r" b="b"/>
            <a:pathLst>
              <a:path w="9078595" h="871854">
                <a:moveTo>
                  <a:pt x="0" y="871362"/>
                </a:moveTo>
                <a:lnTo>
                  <a:pt x="39517" y="850427"/>
                </a:lnTo>
                <a:lnTo>
                  <a:pt x="79226" y="829494"/>
                </a:lnTo>
                <a:lnTo>
                  <a:pt x="119318" y="808565"/>
                </a:lnTo>
                <a:lnTo>
                  <a:pt x="159985" y="787643"/>
                </a:lnTo>
                <a:lnTo>
                  <a:pt x="201417" y="766730"/>
                </a:lnTo>
                <a:lnTo>
                  <a:pt x="243807" y="745829"/>
                </a:lnTo>
                <a:lnTo>
                  <a:pt x="287346" y="724941"/>
                </a:lnTo>
                <a:lnTo>
                  <a:pt x="332224" y="704070"/>
                </a:lnTo>
                <a:lnTo>
                  <a:pt x="378635" y="683217"/>
                </a:lnTo>
                <a:lnTo>
                  <a:pt x="426770" y="662384"/>
                </a:lnTo>
                <a:lnTo>
                  <a:pt x="476819" y="641574"/>
                </a:lnTo>
                <a:lnTo>
                  <a:pt x="528974" y="620789"/>
                </a:lnTo>
                <a:lnTo>
                  <a:pt x="583427" y="600032"/>
                </a:lnTo>
                <a:lnTo>
                  <a:pt x="640370" y="579305"/>
                </a:lnTo>
                <a:lnTo>
                  <a:pt x="699993" y="558609"/>
                </a:lnTo>
                <a:lnTo>
                  <a:pt x="762489" y="537948"/>
                </a:lnTo>
                <a:lnTo>
                  <a:pt x="828049" y="517323"/>
                </a:lnTo>
                <a:lnTo>
                  <a:pt x="896864" y="496737"/>
                </a:lnTo>
                <a:lnTo>
                  <a:pt x="969125" y="476193"/>
                </a:lnTo>
                <a:lnTo>
                  <a:pt x="1045025" y="455691"/>
                </a:lnTo>
                <a:lnTo>
                  <a:pt x="1124420" y="434762"/>
                </a:lnTo>
                <a:lnTo>
                  <a:pt x="1206976" y="413029"/>
                </a:lnTo>
                <a:lnTo>
                  <a:pt x="1292584" y="390639"/>
                </a:lnTo>
                <a:lnTo>
                  <a:pt x="1381138" y="367739"/>
                </a:lnTo>
                <a:lnTo>
                  <a:pt x="1472532" y="344477"/>
                </a:lnTo>
                <a:lnTo>
                  <a:pt x="1566657" y="320999"/>
                </a:lnTo>
                <a:lnTo>
                  <a:pt x="1663407" y="297452"/>
                </a:lnTo>
                <a:lnTo>
                  <a:pt x="1762675" y="273984"/>
                </a:lnTo>
                <a:lnTo>
                  <a:pt x="1864354" y="250740"/>
                </a:lnTo>
                <a:lnTo>
                  <a:pt x="1968336" y="227869"/>
                </a:lnTo>
                <a:lnTo>
                  <a:pt x="2074515" y="205517"/>
                </a:lnTo>
                <a:lnTo>
                  <a:pt x="2182783" y="183831"/>
                </a:lnTo>
                <a:lnTo>
                  <a:pt x="2293034" y="162958"/>
                </a:lnTo>
                <a:lnTo>
                  <a:pt x="2405160" y="143045"/>
                </a:lnTo>
                <a:lnTo>
                  <a:pt x="2519054" y="124239"/>
                </a:lnTo>
                <a:lnTo>
                  <a:pt x="2634610" y="106687"/>
                </a:lnTo>
                <a:lnTo>
                  <a:pt x="2751719" y="90536"/>
                </a:lnTo>
                <a:lnTo>
                  <a:pt x="2870276" y="75933"/>
                </a:lnTo>
                <a:lnTo>
                  <a:pt x="2990173" y="63025"/>
                </a:lnTo>
                <a:lnTo>
                  <a:pt x="3111303" y="51958"/>
                </a:lnTo>
                <a:lnTo>
                  <a:pt x="3234319" y="42339"/>
                </a:lnTo>
                <a:lnTo>
                  <a:pt x="3359831" y="33678"/>
                </a:lnTo>
                <a:lnTo>
                  <a:pt x="3487723" y="25986"/>
                </a:lnTo>
                <a:lnTo>
                  <a:pt x="3617880" y="19272"/>
                </a:lnTo>
                <a:lnTo>
                  <a:pt x="3750186" y="13543"/>
                </a:lnTo>
                <a:lnTo>
                  <a:pt x="3884525" y="8809"/>
                </a:lnTo>
                <a:lnTo>
                  <a:pt x="4020781" y="5079"/>
                </a:lnTo>
                <a:lnTo>
                  <a:pt x="4158839" y="2361"/>
                </a:lnTo>
                <a:lnTo>
                  <a:pt x="4298583" y="665"/>
                </a:lnTo>
                <a:lnTo>
                  <a:pt x="4439897" y="0"/>
                </a:lnTo>
                <a:lnTo>
                  <a:pt x="4582666" y="373"/>
                </a:lnTo>
                <a:lnTo>
                  <a:pt x="4726773" y="1794"/>
                </a:lnTo>
                <a:lnTo>
                  <a:pt x="4872103" y="4273"/>
                </a:lnTo>
                <a:lnTo>
                  <a:pt x="5018541" y="7817"/>
                </a:lnTo>
                <a:lnTo>
                  <a:pt x="5165970" y="12436"/>
                </a:lnTo>
                <a:lnTo>
                  <a:pt x="5314275" y="18138"/>
                </a:lnTo>
                <a:lnTo>
                  <a:pt x="5463340" y="24932"/>
                </a:lnTo>
                <a:lnTo>
                  <a:pt x="5613050" y="32828"/>
                </a:lnTo>
                <a:lnTo>
                  <a:pt x="5763288" y="41834"/>
                </a:lnTo>
                <a:lnTo>
                  <a:pt x="5913939" y="51958"/>
                </a:lnTo>
                <a:lnTo>
                  <a:pt x="6069565" y="64195"/>
                </a:lnTo>
                <a:lnTo>
                  <a:pt x="6233905" y="79317"/>
                </a:lnTo>
                <a:lnTo>
                  <a:pt x="6405612" y="97004"/>
                </a:lnTo>
                <a:lnTo>
                  <a:pt x="6583334" y="116936"/>
                </a:lnTo>
                <a:lnTo>
                  <a:pt x="6765724" y="138791"/>
                </a:lnTo>
                <a:lnTo>
                  <a:pt x="6951431" y="162249"/>
                </a:lnTo>
                <a:lnTo>
                  <a:pt x="7139106" y="186989"/>
                </a:lnTo>
                <a:lnTo>
                  <a:pt x="7327400" y="212692"/>
                </a:lnTo>
                <a:lnTo>
                  <a:pt x="7514964" y="239035"/>
                </a:lnTo>
                <a:lnTo>
                  <a:pt x="7700448" y="265699"/>
                </a:lnTo>
                <a:lnTo>
                  <a:pt x="7882503" y="292364"/>
                </a:lnTo>
                <a:lnTo>
                  <a:pt x="8059779" y="318707"/>
                </a:lnTo>
                <a:lnTo>
                  <a:pt x="8230929" y="344409"/>
                </a:lnTo>
                <a:lnTo>
                  <a:pt x="8394601" y="369150"/>
                </a:lnTo>
                <a:lnTo>
                  <a:pt x="8549447" y="392608"/>
                </a:lnTo>
                <a:lnTo>
                  <a:pt x="8694117" y="414463"/>
                </a:lnTo>
                <a:lnTo>
                  <a:pt x="8827262" y="434394"/>
                </a:lnTo>
                <a:lnTo>
                  <a:pt x="8947534" y="452082"/>
                </a:lnTo>
                <a:lnTo>
                  <a:pt x="9053582" y="467204"/>
                </a:lnTo>
                <a:lnTo>
                  <a:pt x="9078271" y="470543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3853" y="5640781"/>
            <a:ext cx="3004820" cy="1211580"/>
          </a:xfrm>
          <a:custGeom>
            <a:avLst/>
            <a:gdLst/>
            <a:ahLst/>
            <a:cxnLst/>
            <a:rect l="l" t="t" r="r" b="b"/>
            <a:pathLst>
              <a:path w="3004820" h="1211579">
                <a:moveTo>
                  <a:pt x="0" y="0"/>
                </a:moveTo>
                <a:lnTo>
                  <a:pt x="165473" y="75222"/>
                </a:lnTo>
                <a:lnTo>
                  <a:pt x="330718" y="150224"/>
                </a:lnTo>
                <a:lnTo>
                  <a:pt x="495505" y="224785"/>
                </a:lnTo>
                <a:lnTo>
                  <a:pt x="659604" y="298685"/>
                </a:lnTo>
                <a:lnTo>
                  <a:pt x="822786" y="371704"/>
                </a:lnTo>
                <a:lnTo>
                  <a:pt x="984822" y="443620"/>
                </a:lnTo>
                <a:lnTo>
                  <a:pt x="1145481" y="514214"/>
                </a:lnTo>
                <a:lnTo>
                  <a:pt x="1304536" y="583265"/>
                </a:lnTo>
                <a:lnTo>
                  <a:pt x="1461755" y="650553"/>
                </a:lnTo>
                <a:lnTo>
                  <a:pt x="1616910" y="715856"/>
                </a:lnTo>
                <a:lnTo>
                  <a:pt x="1769771" y="778956"/>
                </a:lnTo>
                <a:lnTo>
                  <a:pt x="1920109" y="839630"/>
                </a:lnTo>
                <a:lnTo>
                  <a:pt x="2067693" y="897659"/>
                </a:lnTo>
                <a:lnTo>
                  <a:pt x="2212296" y="952823"/>
                </a:lnTo>
                <a:lnTo>
                  <a:pt x="2353687" y="1004901"/>
                </a:lnTo>
                <a:lnTo>
                  <a:pt x="2491637" y="1053671"/>
                </a:lnTo>
                <a:lnTo>
                  <a:pt x="2625915" y="1098915"/>
                </a:lnTo>
                <a:lnTo>
                  <a:pt x="2756294" y="1140412"/>
                </a:lnTo>
                <a:lnTo>
                  <a:pt x="2882543" y="1177940"/>
                </a:lnTo>
                <a:lnTo>
                  <a:pt x="3004433" y="1211280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5728" y="5284470"/>
            <a:ext cx="9078595" cy="1467485"/>
          </a:xfrm>
          <a:custGeom>
            <a:avLst/>
            <a:gdLst/>
            <a:ahLst/>
            <a:cxnLst/>
            <a:rect l="l" t="t" r="r" b="b"/>
            <a:pathLst>
              <a:path w="9078595" h="1467484">
                <a:moveTo>
                  <a:pt x="0" y="0"/>
                </a:moveTo>
                <a:lnTo>
                  <a:pt x="42930" y="14997"/>
                </a:lnTo>
                <a:lnTo>
                  <a:pt x="86045" y="30029"/>
                </a:lnTo>
                <a:lnTo>
                  <a:pt x="129530" y="45127"/>
                </a:lnTo>
                <a:lnTo>
                  <a:pt x="173569" y="60326"/>
                </a:lnTo>
                <a:lnTo>
                  <a:pt x="218347" y="75658"/>
                </a:lnTo>
                <a:lnTo>
                  <a:pt x="264049" y="91158"/>
                </a:lnTo>
                <a:lnTo>
                  <a:pt x="310861" y="106858"/>
                </a:lnTo>
                <a:lnTo>
                  <a:pt x="358966" y="122792"/>
                </a:lnTo>
                <a:lnTo>
                  <a:pt x="408549" y="138994"/>
                </a:lnTo>
                <a:lnTo>
                  <a:pt x="459796" y="155497"/>
                </a:lnTo>
                <a:lnTo>
                  <a:pt x="512891" y="172334"/>
                </a:lnTo>
                <a:lnTo>
                  <a:pt x="568019" y="189539"/>
                </a:lnTo>
                <a:lnTo>
                  <a:pt x="625365" y="207145"/>
                </a:lnTo>
                <a:lnTo>
                  <a:pt x="685113" y="225187"/>
                </a:lnTo>
                <a:lnTo>
                  <a:pt x="747449" y="243696"/>
                </a:lnTo>
                <a:lnTo>
                  <a:pt x="812557" y="262707"/>
                </a:lnTo>
                <a:lnTo>
                  <a:pt x="880623" y="282253"/>
                </a:lnTo>
                <a:lnTo>
                  <a:pt x="951830" y="302368"/>
                </a:lnTo>
                <a:lnTo>
                  <a:pt x="1026365" y="323084"/>
                </a:lnTo>
                <a:lnTo>
                  <a:pt x="1104411" y="344436"/>
                </a:lnTo>
                <a:lnTo>
                  <a:pt x="1186211" y="366669"/>
                </a:lnTo>
                <a:lnTo>
                  <a:pt x="1271737" y="389952"/>
                </a:lnTo>
                <a:lnTo>
                  <a:pt x="1360767" y="414180"/>
                </a:lnTo>
                <a:lnTo>
                  <a:pt x="1453077" y="439246"/>
                </a:lnTo>
                <a:lnTo>
                  <a:pt x="1548444" y="465041"/>
                </a:lnTo>
                <a:lnTo>
                  <a:pt x="1646647" y="491461"/>
                </a:lnTo>
                <a:lnTo>
                  <a:pt x="1747463" y="518397"/>
                </a:lnTo>
                <a:lnTo>
                  <a:pt x="1850668" y="545743"/>
                </a:lnTo>
                <a:lnTo>
                  <a:pt x="1956040" y="573392"/>
                </a:lnTo>
                <a:lnTo>
                  <a:pt x="2063357" y="601237"/>
                </a:lnTo>
                <a:lnTo>
                  <a:pt x="2172396" y="629171"/>
                </a:lnTo>
                <a:lnTo>
                  <a:pt x="2282934" y="657087"/>
                </a:lnTo>
                <a:lnTo>
                  <a:pt x="2394749" y="684879"/>
                </a:lnTo>
                <a:lnTo>
                  <a:pt x="2507617" y="712439"/>
                </a:lnTo>
                <a:lnTo>
                  <a:pt x="2621316" y="739661"/>
                </a:lnTo>
                <a:lnTo>
                  <a:pt x="2735624" y="766437"/>
                </a:lnTo>
                <a:lnTo>
                  <a:pt x="2850318" y="792661"/>
                </a:lnTo>
                <a:lnTo>
                  <a:pt x="2965175" y="818227"/>
                </a:lnTo>
                <a:lnTo>
                  <a:pt x="3079972" y="843026"/>
                </a:lnTo>
                <a:lnTo>
                  <a:pt x="3194488" y="866952"/>
                </a:lnTo>
                <a:lnTo>
                  <a:pt x="3310250" y="890441"/>
                </a:lnTo>
                <a:lnTo>
                  <a:pt x="3428732" y="913965"/>
                </a:lnTo>
                <a:lnTo>
                  <a:pt x="3549627" y="937471"/>
                </a:lnTo>
                <a:lnTo>
                  <a:pt x="3672628" y="960907"/>
                </a:lnTo>
                <a:lnTo>
                  <a:pt x="3797428" y="984218"/>
                </a:lnTo>
                <a:lnTo>
                  <a:pt x="3923719" y="1007351"/>
                </a:lnTo>
                <a:lnTo>
                  <a:pt x="4051195" y="1030252"/>
                </a:lnTo>
                <a:lnTo>
                  <a:pt x="4179548" y="1052869"/>
                </a:lnTo>
                <a:lnTo>
                  <a:pt x="4308472" y="1075147"/>
                </a:lnTo>
                <a:lnTo>
                  <a:pt x="4437659" y="1097033"/>
                </a:lnTo>
                <a:lnTo>
                  <a:pt x="4566802" y="1118475"/>
                </a:lnTo>
                <a:lnTo>
                  <a:pt x="4695594" y="1139417"/>
                </a:lnTo>
                <a:lnTo>
                  <a:pt x="4823728" y="1159807"/>
                </a:lnTo>
                <a:lnTo>
                  <a:pt x="4950897" y="1179592"/>
                </a:lnTo>
                <a:lnTo>
                  <a:pt x="5076794" y="1198717"/>
                </a:lnTo>
                <a:lnTo>
                  <a:pt x="5201112" y="1217130"/>
                </a:lnTo>
                <a:lnTo>
                  <a:pt x="5323543" y="1234776"/>
                </a:lnTo>
                <a:lnTo>
                  <a:pt x="5443781" y="1251603"/>
                </a:lnTo>
                <a:lnTo>
                  <a:pt x="5561519" y="1267558"/>
                </a:lnTo>
                <a:lnTo>
                  <a:pt x="5676449" y="1282585"/>
                </a:lnTo>
                <a:lnTo>
                  <a:pt x="5790250" y="1296707"/>
                </a:lnTo>
                <a:lnTo>
                  <a:pt x="5904649" y="1310004"/>
                </a:lnTo>
                <a:lnTo>
                  <a:pt x="6019351" y="1322511"/>
                </a:lnTo>
                <a:lnTo>
                  <a:pt x="6134063" y="1334265"/>
                </a:lnTo>
                <a:lnTo>
                  <a:pt x="6248490" y="1345299"/>
                </a:lnTo>
                <a:lnTo>
                  <a:pt x="6362339" y="1355651"/>
                </a:lnTo>
                <a:lnTo>
                  <a:pt x="6475315" y="1365356"/>
                </a:lnTo>
                <a:lnTo>
                  <a:pt x="6587124" y="1374450"/>
                </a:lnTo>
                <a:lnTo>
                  <a:pt x="6697472" y="1382967"/>
                </a:lnTo>
                <a:lnTo>
                  <a:pt x="6806066" y="1390944"/>
                </a:lnTo>
                <a:lnTo>
                  <a:pt x="6912611" y="1398417"/>
                </a:lnTo>
                <a:lnTo>
                  <a:pt x="7016813" y="1405421"/>
                </a:lnTo>
                <a:lnTo>
                  <a:pt x="7118378" y="1411991"/>
                </a:lnTo>
                <a:lnTo>
                  <a:pt x="7217012" y="1418163"/>
                </a:lnTo>
                <a:lnTo>
                  <a:pt x="7312421" y="1423973"/>
                </a:lnTo>
                <a:lnTo>
                  <a:pt x="7404311" y="1429457"/>
                </a:lnTo>
                <a:lnTo>
                  <a:pt x="7492388" y="1434650"/>
                </a:lnTo>
                <a:lnTo>
                  <a:pt x="7576358" y="1439587"/>
                </a:lnTo>
                <a:lnTo>
                  <a:pt x="7655927" y="1444305"/>
                </a:lnTo>
                <a:lnTo>
                  <a:pt x="7730801" y="1448838"/>
                </a:lnTo>
                <a:lnTo>
                  <a:pt x="7800619" y="1452972"/>
                </a:lnTo>
                <a:lnTo>
                  <a:pt x="7865416" y="1456492"/>
                </a:lnTo>
                <a:lnTo>
                  <a:pt x="7925542" y="1459439"/>
                </a:lnTo>
                <a:lnTo>
                  <a:pt x="7981349" y="1461853"/>
                </a:lnTo>
                <a:lnTo>
                  <a:pt x="8033190" y="1463775"/>
                </a:lnTo>
                <a:lnTo>
                  <a:pt x="8081415" y="1465244"/>
                </a:lnTo>
                <a:lnTo>
                  <a:pt x="8126376" y="1466300"/>
                </a:lnTo>
                <a:lnTo>
                  <a:pt x="8168426" y="1466983"/>
                </a:lnTo>
                <a:lnTo>
                  <a:pt x="8207916" y="1467334"/>
                </a:lnTo>
                <a:lnTo>
                  <a:pt x="8245198" y="1467393"/>
                </a:lnTo>
                <a:lnTo>
                  <a:pt x="8280624" y="1467199"/>
                </a:lnTo>
                <a:lnTo>
                  <a:pt x="8347312" y="1466215"/>
                </a:lnTo>
                <a:lnTo>
                  <a:pt x="8410796" y="1464702"/>
                </a:lnTo>
                <a:lnTo>
                  <a:pt x="8473890" y="1462982"/>
                </a:lnTo>
                <a:lnTo>
                  <a:pt x="8506170" y="1462144"/>
                </a:lnTo>
                <a:lnTo>
                  <a:pt x="8539407" y="1461374"/>
                </a:lnTo>
                <a:lnTo>
                  <a:pt x="8573954" y="1460713"/>
                </a:lnTo>
                <a:lnTo>
                  <a:pt x="8608787" y="1460032"/>
                </a:lnTo>
                <a:lnTo>
                  <a:pt x="8675585" y="1458170"/>
                </a:lnTo>
                <a:lnTo>
                  <a:pt x="8738899" y="1455703"/>
                </a:lnTo>
                <a:lnTo>
                  <a:pt x="8799138" y="1452701"/>
                </a:lnTo>
                <a:lnTo>
                  <a:pt x="8856712" y="1449236"/>
                </a:lnTo>
                <a:lnTo>
                  <a:pt x="8912031" y="1445380"/>
                </a:lnTo>
                <a:lnTo>
                  <a:pt x="8965505" y="1441203"/>
                </a:lnTo>
                <a:lnTo>
                  <a:pt x="9017545" y="1436777"/>
                </a:lnTo>
                <a:lnTo>
                  <a:pt x="9068559" y="1432174"/>
                </a:lnTo>
                <a:lnTo>
                  <a:pt x="9078271" y="1431271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215133" y="5137581"/>
            <a:ext cx="6929120" cy="1714500"/>
          </a:xfrm>
          <a:custGeom>
            <a:avLst/>
            <a:gdLst/>
            <a:ahLst/>
            <a:cxnLst/>
            <a:rect l="l" t="t" r="r" b="b"/>
            <a:pathLst>
              <a:path w="6929120" h="1714500">
                <a:moveTo>
                  <a:pt x="0" y="1714480"/>
                </a:moveTo>
                <a:lnTo>
                  <a:pt x="48751" y="1659572"/>
                </a:lnTo>
                <a:lnTo>
                  <a:pt x="97859" y="1604752"/>
                </a:lnTo>
                <a:lnTo>
                  <a:pt x="147680" y="1550111"/>
                </a:lnTo>
                <a:lnTo>
                  <a:pt x="198571" y="1495737"/>
                </a:lnTo>
                <a:lnTo>
                  <a:pt x="250888" y="1441719"/>
                </a:lnTo>
                <a:lnTo>
                  <a:pt x="304988" y="1388146"/>
                </a:lnTo>
                <a:lnTo>
                  <a:pt x="332819" y="1361555"/>
                </a:lnTo>
                <a:lnTo>
                  <a:pt x="361229" y="1335109"/>
                </a:lnTo>
                <a:lnTo>
                  <a:pt x="390263" y="1308818"/>
                </a:lnTo>
                <a:lnTo>
                  <a:pt x="419965" y="1282695"/>
                </a:lnTo>
                <a:lnTo>
                  <a:pt x="450381" y="1256750"/>
                </a:lnTo>
                <a:lnTo>
                  <a:pt x="481555" y="1230995"/>
                </a:lnTo>
                <a:lnTo>
                  <a:pt x="513531" y="1205440"/>
                </a:lnTo>
                <a:lnTo>
                  <a:pt x="546354" y="1180097"/>
                </a:lnTo>
                <a:lnTo>
                  <a:pt x="580218" y="1154766"/>
                </a:lnTo>
                <a:lnTo>
                  <a:pt x="615258" y="1129281"/>
                </a:lnTo>
                <a:lnTo>
                  <a:pt x="651371" y="1103695"/>
                </a:lnTo>
                <a:lnTo>
                  <a:pt x="688454" y="1078062"/>
                </a:lnTo>
                <a:lnTo>
                  <a:pt x="726406" y="1052434"/>
                </a:lnTo>
                <a:lnTo>
                  <a:pt x="765123" y="1026866"/>
                </a:lnTo>
                <a:lnTo>
                  <a:pt x="804502" y="1001411"/>
                </a:lnTo>
                <a:lnTo>
                  <a:pt x="844442" y="976122"/>
                </a:lnTo>
                <a:lnTo>
                  <a:pt x="884839" y="951053"/>
                </a:lnTo>
                <a:lnTo>
                  <a:pt x="925591" y="926257"/>
                </a:lnTo>
                <a:lnTo>
                  <a:pt x="966596" y="901787"/>
                </a:lnTo>
                <a:lnTo>
                  <a:pt x="1007751" y="877698"/>
                </a:lnTo>
                <a:lnTo>
                  <a:pt x="1048952" y="854042"/>
                </a:lnTo>
                <a:lnTo>
                  <a:pt x="1090099" y="830873"/>
                </a:lnTo>
                <a:lnTo>
                  <a:pt x="1131087" y="808245"/>
                </a:lnTo>
                <a:lnTo>
                  <a:pt x="1171815" y="786210"/>
                </a:lnTo>
                <a:lnTo>
                  <a:pt x="1212180" y="764823"/>
                </a:lnTo>
                <a:lnTo>
                  <a:pt x="1252079" y="744136"/>
                </a:lnTo>
                <a:lnTo>
                  <a:pt x="1291410" y="724203"/>
                </a:lnTo>
                <a:lnTo>
                  <a:pt x="1330070" y="705078"/>
                </a:lnTo>
                <a:lnTo>
                  <a:pt x="1367655" y="686881"/>
                </a:lnTo>
                <a:lnTo>
                  <a:pt x="1403966" y="669643"/>
                </a:lnTo>
                <a:lnTo>
                  <a:pt x="1439213" y="653284"/>
                </a:lnTo>
                <a:lnTo>
                  <a:pt x="1507353" y="622880"/>
                </a:lnTo>
                <a:lnTo>
                  <a:pt x="1573745" y="595031"/>
                </a:lnTo>
                <a:lnTo>
                  <a:pt x="1640063" y="569095"/>
                </a:lnTo>
                <a:lnTo>
                  <a:pt x="1707979" y="544431"/>
                </a:lnTo>
                <a:lnTo>
                  <a:pt x="1779166" y="520398"/>
                </a:lnTo>
                <a:lnTo>
                  <a:pt x="1816509" y="508418"/>
                </a:lnTo>
                <a:lnTo>
                  <a:pt x="1855297" y="496356"/>
                </a:lnTo>
                <a:lnTo>
                  <a:pt x="1895739" y="484131"/>
                </a:lnTo>
                <a:lnTo>
                  <a:pt x="1938044" y="471663"/>
                </a:lnTo>
                <a:lnTo>
                  <a:pt x="1982421" y="458873"/>
                </a:lnTo>
                <a:lnTo>
                  <a:pt x="2029079" y="445679"/>
                </a:lnTo>
                <a:lnTo>
                  <a:pt x="2078228" y="432003"/>
                </a:lnTo>
                <a:lnTo>
                  <a:pt x="2130698" y="417772"/>
                </a:lnTo>
                <a:lnTo>
                  <a:pt x="2186898" y="403058"/>
                </a:lnTo>
                <a:lnTo>
                  <a:pt x="2246399" y="387943"/>
                </a:lnTo>
                <a:lnTo>
                  <a:pt x="2308775" y="372505"/>
                </a:lnTo>
                <a:lnTo>
                  <a:pt x="2373598" y="356825"/>
                </a:lnTo>
                <a:lnTo>
                  <a:pt x="2440440" y="340983"/>
                </a:lnTo>
                <a:lnTo>
                  <a:pt x="2508873" y="325058"/>
                </a:lnTo>
                <a:lnTo>
                  <a:pt x="2578471" y="309130"/>
                </a:lnTo>
                <a:lnTo>
                  <a:pt x="2648806" y="293280"/>
                </a:lnTo>
                <a:lnTo>
                  <a:pt x="2719451" y="277587"/>
                </a:lnTo>
                <a:lnTo>
                  <a:pt x="2789977" y="262131"/>
                </a:lnTo>
                <a:lnTo>
                  <a:pt x="2859957" y="246992"/>
                </a:lnTo>
                <a:lnTo>
                  <a:pt x="2928965" y="232251"/>
                </a:lnTo>
                <a:lnTo>
                  <a:pt x="2996572" y="217986"/>
                </a:lnTo>
                <a:lnTo>
                  <a:pt x="3062351" y="204278"/>
                </a:lnTo>
                <a:lnTo>
                  <a:pt x="3125874" y="191207"/>
                </a:lnTo>
                <a:lnTo>
                  <a:pt x="3186714" y="178852"/>
                </a:lnTo>
                <a:lnTo>
                  <a:pt x="3244444" y="167295"/>
                </a:lnTo>
                <a:lnTo>
                  <a:pt x="3298636" y="156613"/>
                </a:lnTo>
                <a:lnTo>
                  <a:pt x="3348863" y="146888"/>
                </a:lnTo>
                <a:lnTo>
                  <a:pt x="3394992" y="138151"/>
                </a:lnTo>
                <a:lnTo>
                  <a:pt x="3437432" y="130298"/>
                </a:lnTo>
                <a:lnTo>
                  <a:pt x="3476560" y="123261"/>
                </a:lnTo>
                <a:lnTo>
                  <a:pt x="3546395" y="111372"/>
                </a:lnTo>
                <a:lnTo>
                  <a:pt x="3607529" y="101947"/>
                </a:lnTo>
                <a:lnTo>
                  <a:pt x="3662990" y="94453"/>
                </a:lnTo>
                <a:lnTo>
                  <a:pt x="3715808" y="88353"/>
                </a:lnTo>
                <a:lnTo>
                  <a:pt x="3769014" y="83114"/>
                </a:lnTo>
                <a:lnTo>
                  <a:pt x="3825636" y="78201"/>
                </a:lnTo>
                <a:lnTo>
                  <a:pt x="3888705" y="73078"/>
                </a:lnTo>
                <a:lnTo>
                  <a:pt x="3923604" y="70270"/>
                </a:lnTo>
                <a:lnTo>
                  <a:pt x="3961251" y="67210"/>
                </a:lnTo>
                <a:lnTo>
                  <a:pt x="4002024" y="63830"/>
                </a:lnTo>
                <a:lnTo>
                  <a:pt x="4045663" y="60255"/>
                </a:lnTo>
                <a:lnTo>
                  <a:pt x="4091547" y="56662"/>
                </a:lnTo>
                <a:lnTo>
                  <a:pt x="4139452" y="53066"/>
                </a:lnTo>
                <a:lnTo>
                  <a:pt x="4189154" y="49480"/>
                </a:lnTo>
                <a:lnTo>
                  <a:pt x="4240432" y="45917"/>
                </a:lnTo>
                <a:lnTo>
                  <a:pt x="4293062" y="42391"/>
                </a:lnTo>
                <a:lnTo>
                  <a:pt x="4346821" y="38915"/>
                </a:lnTo>
                <a:lnTo>
                  <a:pt x="4401486" y="35502"/>
                </a:lnTo>
                <a:lnTo>
                  <a:pt x="4456834" y="32166"/>
                </a:lnTo>
                <a:lnTo>
                  <a:pt x="4512643" y="28921"/>
                </a:lnTo>
                <a:lnTo>
                  <a:pt x="4568688" y="25779"/>
                </a:lnTo>
                <a:lnTo>
                  <a:pt x="4624748" y="22755"/>
                </a:lnTo>
                <a:lnTo>
                  <a:pt x="4680599" y="19862"/>
                </a:lnTo>
                <a:lnTo>
                  <a:pt x="4736018" y="17112"/>
                </a:lnTo>
                <a:lnTo>
                  <a:pt x="4790783" y="14520"/>
                </a:lnTo>
                <a:lnTo>
                  <a:pt x="4844670" y="12099"/>
                </a:lnTo>
                <a:lnTo>
                  <a:pt x="4897456" y="9863"/>
                </a:lnTo>
                <a:lnTo>
                  <a:pt x="4948918" y="7824"/>
                </a:lnTo>
                <a:lnTo>
                  <a:pt x="4998833" y="5997"/>
                </a:lnTo>
                <a:lnTo>
                  <a:pt x="5046980" y="4394"/>
                </a:lnTo>
                <a:lnTo>
                  <a:pt x="5095696" y="3053"/>
                </a:lnTo>
                <a:lnTo>
                  <a:pt x="5147061" y="1987"/>
                </a:lnTo>
                <a:lnTo>
                  <a:pt x="5200520" y="1173"/>
                </a:lnTo>
                <a:lnTo>
                  <a:pt x="5255515" y="590"/>
                </a:lnTo>
                <a:lnTo>
                  <a:pt x="5311489" y="215"/>
                </a:lnTo>
                <a:lnTo>
                  <a:pt x="5367886" y="26"/>
                </a:lnTo>
                <a:lnTo>
                  <a:pt x="5424149" y="0"/>
                </a:lnTo>
                <a:lnTo>
                  <a:pt x="5479722" y="115"/>
                </a:lnTo>
                <a:lnTo>
                  <a:pt x="5534048" y="349"/>
                </a:lnTo>
                <a:lnTo>
                  <a:pt x="5586571" y="679"/>
                </a:lnTo>
                <a:lnTo>
                  <a:pt x="5636733" y="1084"/>
                </a:lnTo>
                <a:lnTo>
                  <a:pt x="5683978" y="1541"/>
                </a:lnTo>
                <a:lnTo>
                  <a:pt x="5727750" y="2028"/>
                </a:lnTo>
                <a:lnTo>
                  <a:pt x="5767491" y="2522"/>
                </a:lnTo>
                <a:lnTo>
                  <a:pt x="5832656" y="3443"/>
                </a:lnTo>
                <a:lnTo>
                  <a:pt x="5875021" y="4127"/>
                </a:lnTo>
                <a:lnTo>
                  <a:pt x="5890133" y="4394"/>
                </a:lnTo>
                <a:lnTo>
                  <a:pt x="6495796" y="4394"/>
                </a:lnTo>
                <a:lnTo>
                  <a:pt x="6545803" y="5858"/>
                </a:lnTo>
                <a:lnTo>
                  <a:pt x="6594623" y="7815"/>
                </a:lnTo>
                <a:lnTo>
                  <a:pt x="6641897" y="10156"/>
                </a:lnTo>
                <a:lnTo>
                  <a:pt x="6687269" y="12772"/>
                </a:lnTo>
                <a:lnTo>
                  <a:pt x="6730380" y="15554"/>
                </a:lnTo>
                <a:lnTo>
                  <a:pt x="6770874" y="18394"/>
                </a:lnTo>
                <a:lnTo>
                  <a:pt x="6825926" y="22521"/>
                </a:lnTo>
                <a:lnTo>
                  <a:pt x="6858313" y="25027"/>
                </a:lnTo>
                <a:lnTo>
                  <a:pt x="6873078" y="26165"/>
                </a:lnTo>
                <a:lnTo>
                  <a:pt x="6886832" y="27208"/>
                </a:lnTo>
                <a:lnTo>
                  <a:pt x="6899529" y="28143"/>
                </a:lnTo>
                <a:lnTo>
                  <a:pt x="6919115" y="29588"/>
                </a:lnTo>
                <a:lnTo>
                  <a:pt x="6928865" y="30326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177158" y="2750057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055" y="0"/>
                </a:moveTo>
                <a:lnTo>
                  <a:pt x="3937" y="402970"/>
                </a:lnTo>
                <a:lnTo>
                  <a:pt x="0" y="1202181"/>
                </a:lnTo>
                <a:lnTo>
                  <a:pt x="700532" y="1606677"/>
                </a:lnTo>
                <a:lnTo>
                  <a:pt x="1390777" y="1203705"/>
                </a:lnTo>
                <a:lnTo>
                  <a:pt x="1394587" y="404367"/>
                </a:lnTo>
                <a:lnTo>
                  <a:pt x="6940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177158" y="2750057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0"/>
                </a:moveTo>
                <a:lnTo>
                  <a:pt x="694055" y="0"/>
                </a:lnTo>
                <a:lnTo>
                  <a:pt x="1394587" y="404367"/>
                </a:lnTo>
                <a:lnTo>
                  <a:pt x="1390777" y="1203705"/>
                </a:lnTo>
                <a:lnTo>
                  <a:pt x="700532" y="1606677"/>
                </a:lnTo>
                <a:lnTo>
                  <a:pt x="0" y="1202181"/>
                </a:lnTo>
                <a:lnTo>
                  <a:pt x="3937" y="40297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901059" y="4016883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1"/>
                </a:moveTo>
                <a:lnTo>
                  <a:pt x="694054" y="0"/>
                </a:lnTo>
                <a:lnTo>
                  <a:pt x="1394587" y="404368"/>
                </a:lnTo>
                <a:lnTo>
                  <a:pt x="1390777" y="1203706"/>
                </a:lnTo>
                <a:lnTo>
                  <a:pt x="700531" y="1606651"/>
                </a:lnTo>
                <a:lnTo>
                  <a:pt x="0" y="1202182"/>
                </a:lnTo>
                <a:lnTo>
                  <a:pt x="3937" y="40297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910584" y="1483233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054" y="0"/>
                </a:moveTo>
                <a:lnTo>
                  <a:pt x="3937" y="402970"/>
                </a:lnTo>
                <a:lnTo>
                  <a:pt x="0" y="1202181"/>
                </a:lnTo>
                <a:lnTo>
                  <a:pt x="700531" y="1606677"/>
                </a:lnTo>
                <a:lnTo>
                  <a:pt x="1390777" y="1203705"/>
                </a:lnTo>
                <a:lnTo>
                  <a:pt x="1394587" y="404367"/>
                </a:lnTo>
                <a:lnTo>
                  <a:pt x="69405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910584" y="1483233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0"/>
                </a:moveTo>
                <a:lnTo>
                  <a:pt x="694054" y="0"/>
                </a:lnTo>
                <a:lnTo>
                  <a:pt x="1394587" y="404367"/>
                </a:lnTo>
                <a:lnTo>
                  <a:pt x="1390777" y="1203705"/>
                </a:lnTo>
                <a:lnTo>
                  <a:pt x="700531" y="1606677"/>
                </a:lnTo>
                <a:lnTo>
                  <a:pt x="0" y="1202181"/>
                </a:lnTo>
                <a:lnTo>
                  <a:pt x="3937" y="40297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158108" y="216408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055" y="0"/>
                </a:moveTo>
                <a:lnTo>
                  <a:pt x="3937" y="402971"/>
                </a:lnTo>
                <a:lnTo>
                  <a:pt x="0" y="1202182"/>
                </a:lnTo>
                <a:lnTo>
                  <a:pt x="700532" y="1606677"/>
                </a:lnTo>
                <a:lnTo>
                  <a:pt x="1390777" y="1203706"/>
                </a:lnTo>
                <a:lnTo>
                  <a:pt x="1394587" y="404368"/>
                </a:lnTo>
                <a:lnTo>
                  <a:pt x="6940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158108" y="216408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1"/>
                </a:moveTo>
                <a:lnTo>
                  <a:pt x="694055" y="0"/>
                </a:lnTo>
                <a:lnTo>
                  <a:pt x="1394587" y="404368"/>
                </a:lnTo>
                <a:lnTo>
                  <a:pt x="1390777" y="1203706"/>
                </a:lnTo>
                <a:lnTo>
                  <a:pt x="700532" y="1606677"/>
                </a:lnTo>
                <a:lnTo>
                  <a:pt x="0" y="1202182"/>
                </a:lnTo>
                <a:lnTo>
                  <a:pt x="3937" y="40297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644009" y="5274183"/>
            <a:ext cx="1395095" cy="1584325"/>
          </a:xfrm>
          <a:custGeom>
            <a:avLst/>
            <a:gdLst/>
            <a:ahLst/>
            <a:cxnLst/>
            <a:rect l="l" t="t" r="r" b="b"/>
            <a:pathLst>
              <a:path w="1395095" h="1584325">
                <a:moveTo>
                  <a:pt x="694054" y="0"/>
                </a:moveTo>
                <a:lnTo>
                  <a:pt x="3937" y="402958"/>
                </a:lnTo>
                <a:lnTo>
                  <a:pt x="0" y="1202220"/>
                </a:lnTo>
                <a:lnTo>
                  <a:pt x="660966" y="1583815"/>
                </a:lnTo>
                <a:lnTo>
                  <a:pt x="739656" y="1583815"/>
                </a:lnTo>
                <a:lnTo>
                  <a:pt x="1390777" y="1203667"/>
                </a:lnTo>
                <a:lnTo>
                  <a:pt x="1394587" y="404406"/>
                </a:lnTo>
                <a:lnTo>
                  <a:pt x="69405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647946" y="5274183"/>
            <a:ext cx="1390650" cy="1584325"/>
          </a:xfrm>
          <a:custGeom>
            <a:avLst/>
            <a:gdLst/>
            <a:ahLst/>
            <a:cxnLst/>
            <a:rect l="l" t="t" r="r" b="b"/>
            <a:pathLst>
              <a:path w="1390650" h="1584325">
                <a:moveTo>
                  <a:pt x="0" y="402958"/>
                </a:moveTo>
                <a:lnTo>
                  <a:pt x="690117" y="0"/>
                </a:lnTo>
                <a:lnTo>
                  <a:pt x="1390650" y="404406"/>
                </a:lnTo>
                <a:lnTo>
                  <a:pt x="1386839" y="1203667"/>
                </a:lnTo>
                <a:lnTo>
                  <a:pt x="735719" y="158381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644009" y="5677141"/>
            <a:ext cx="661035" cy="1181100"/>
          </a:xfrm>
          <a:custGeom>
            <a:avLst/>
            <a:gdLst/>
            <a:ahLst/>
            <a:cxnLst/>
            <a:rect l="l" t="t" r="r" b="b"/>
            <a:pathLst>
              <a:path w="661035" h="1181100">
                <a:moveTo>
                  <a:pt x="660966" y="1180857"/>
                </a:moveTo>
                <a:lnTo>
                  <a:pt x="0" y="799261"/>
                </a:lnTo>
                <a:lnTo>
                  <a:pt x="393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4214" y="4007358"/>
            <a:ext cx="802005" cy="1607185"/>
          </a:xfrm>
          <a:custGeom>
            <a:avLst/>
            <a:gdLst/>
            <a:ahLst/>
            <a:cxnLst/>
            <a:rect l="l" t="t" r="r" b="b"/>
            <a:pathLst>
              <a:path w="802005" h="1607185">
                <a:moveTo>
                  <a:pt x="101349" y="0"/>
                </a:moveTo>
                <a:lnTo>
                  <a:pt x="0" y="62865"/>
                </a:lnTo>
                <a:lnTo>
                  <a:pt x="3425" y="1545971"/>
                </a:lnTo>
                <a:lnTo>
                  <a:pt x="107750" y="1606651"/>
                </a:lnTo>
                <a:lnTo>
                  <a:pt x="797982" y="1203706"/>
                </a:lnTo>
                <a:lnTo>
                  <a:pt x="801869" y="404368"/>
                </a:lnTo>
                <a:lnTo>
                  <a:pt x="10134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4214" y="4007358"/>
            <a:ext cx="802005" cy="1607185"/>
          </a:xfrm>
          <a:custGeom>
            <a:avLst/>
            <a:gdLst/>
            <a:ahLst/>
            <a:cxnLst/>
            <a:rect l="l" t="t" r="r" b="b"/>
            <a:pathLst>
              <a:path w="802005" h="1607185">
                <a:moveTo>
                  <a:pt x="0" y="62865"/>
                </a:moveTo>
                <a:lnTo>
                  <a:pt x="101349" y="0"/>
                </a:lnTo>
                <a:lnTo>
                  <a:pt x="801869" y="404368"/>
                </a:lnTo>
                <a:lnTo>
                  <a:pt x="797982" y="1203706"/>
                </a:lnTo>
                <a:lnTo>
                  <a:pt x="107750" y="1606651"/>
                </a:lnTo>
                <a:lnTo>
                  <a:pt x="3425" y="1545971"/>
                </a:lnTo>
                <a:lnTo>
                  <a:pt x="0" y="6286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09245" y="5293233"/>
            <a:ext cx="1391285" cy="1565275"/>
          </a:xfrm>
          <a:custGeom>
            <a:avLst/>
            <a:gdLst/>
            <a:ahLst/>
            <a:cxnLst/>
            <a:rect l="l" t="t" r="r" b="b"/>
            <a:pathLst>
              <a:path w="1391285" h="1565275">
                <a:moveTo>
                  <a:pt x="0" y="402958"/>
                </a:moveTo>
                <a:lnTo>
                  <a:pt x="690219" y="0"/>
                </a:lnTo>
                <a:lnTo>
                  <a:pt x="1390700" y="404406"/>
                </a:lnTo>
                <a:lnTo>
                  <a:pt x="1386890" y="1203667"/>
                </a:lnTo>
                <a:lnTo>
                  <a:pt x="768376" y="156476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05359" y="5696191"/>
            <a:ext cx="628015" cy="1162050"/>
          </a:xfrm>
          <a:custGeom>
            <a:avLst/>
            <a:gdLst/>
            <a:ahLst/>
            <a:cxnLst/>
            <a:rect l="l" t="t" r="r" b="b"/>
            <a:pathLst>
              <a:path w="628015" h="1162050">
                <a:moveTo>
                  <a:pt x="627946" y="1161807"/>
                </a:moveTo>
                <a:lnTo>
                  <a:pt x="0" y="799261"/>
                </a:lnTo>
                <a:lnTo>
                  <a:pt x="3886" y="0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33934" y="2740532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118" y="0"/>
                </a:moveTo>
                <a:lnTo>
                  <a:pt x="3886" y="402970"/>
                </a:lnTo>
                <a:lnTo>
                  <a:pt x="0" y="1202181"/>
                </a:lnTo>
                <a:lnTo>
                  <a:pt x="700506" y="1606677"/>
                </a:lnTo>
                <a:lnTo>
                  <a:pt x="1390777" y="1203705"/>
                </a:lnTo>
                <a:lnTo>
                  <a:pt x="1394586" y="404367"/>
                </a:lnTo>
                <a:lnTo>
                  <a:pt x="6941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33934" y="2740532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886" y="402970"/>
                </a:moveTo>
                <a:lnTo>
                  <a:pt x="694118" y="0"/>
                </a:lnTo>
                <a:lnTo>
                  <a:pt x="1394586" y="404367"/>
                </a:lnTo>
                <a:lnTo>
                  <a:pt x="1390777" y="1203705"/>
                </a:lnTo>
                <a:lnTo>
                  <a:pt x="700506" y="1606677"/>
                </a:lnTo>
                <a:lnTo>
                  <a:pt x="0" y="1202181"/>
                </a:lnTo>
                <a:lnTo>
                  <a:pt x="3886" y="40297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957833" y="4016883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886" y="402971"/>
                </a:moveTo>
                <a:lnTo>
                  <a:pt x="694054" y="0"/>
                </a:lnTo>
                <a:lnTo>
                  <a:pt x="1394586" y="404368"/>
                </a:lnTo>
                <a:lnTo>
                  <a:pt x="1390777" y="1203706"/>
                </a:lnTo>
                <a:lnTo>
                  <a:pt x="700532" y="1606651"/>
                </a:lnTo>
                <a:lnTo>
                  <a:pt x="0" y="1202182"/>
                </a:lnTo>
                <a:lnTo>
                  <a:pt x="3886" y="40297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695195" y="5302758"/>
            <a:ext cx="1390650" cy="1555750"/>
          </a:xfrm>
          <a:custGeom>
            <a:avLst/>
            <a:gdLst/>
            <a:ahLst/>
            <a:cxnLst/>
            <a:rect l="l" t="t" r="r" b="b"/>
            <a:pathLst>
              <a:path w="1390650" h="1555750">
                <a:moveTo>
                  <a:pt x="0" y="402958"/>
                </a:moveTo>
                <a:lnTo>
                  <a:pt x="690118" y="0"/>
                </a:lnTo>
                <a:lnTo>
                  <a:pt x="1390650" y="404406"/>
                </a:lnTo>
                <a:lnTo>
                  <a:pt x="1386840" y="1203667"/>
                </a:lnTo>
                <a:lnTo>
                  <a:pt x="784663" y="155524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691258" y="5705716"/>
            <a:ext cx="611505" cy="1152525"/>
          </a:xfrm>
          <a:custGeom>
            <a:avLst/>
            <a:gdLst/>
            <a:ahLst/>
            <a:cxnLst/>
            <a:rect l="l" t="t" r="r" b="b"/>
            <a:pathLst>
              <a:path w="611505" h="1152525">
                <a:moveTo>
                  <a:pt x="611471" y="1152282"/>
                </a:moveTo>
                <a:lnTo>
                  <a:pt x="0" y="799261"/>
                </a:lnTo>
                <a:lnTo>
                  <a:pt x="393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710308" y="2750057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055" y="0"/>
                </a:moveTo>
                <a:lnTo>
                  <a:pt x="3937" y="402970"/>
                </a:lnTo>
                <a:lnTo>
                  <a:pt x="0" y="1202181"/>
                </a:lnTo>
                <a:lnTo>
                  <a:pt x="700532" y="1606677"/>
                </a:lnTo>
                <a:lnTo>
                  <a:pt x="1390777" y="1203705"/>
                </a:lnTo>
                <a:lnTo>
                  <a:pt x="1394587" y="404367"/>
                </a:lnTo>
                <a:lnTo>
                  <a:pt x="6940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710308" y="2750057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0"/>
                </a:moveTo>
                <a:lnTo>
                  <a:pt x="694055" y="0"/>
                </a:lnTo>
                <a:lnTo>
                  <a:pt x="1394587" y="404367"/>
                </a:lnTo>
                <a:lnTo>
                  <a:pt x="1390777" y="1203705"/>
                </a:lnTo>
                <a:lnTo>
                  <a:pt x="700532" y="1606677"/>
                </a:lnTo>
                <a:lnTo>
                  <a:pt x="0" y="1202181"/>
                </a:lnTo>
                <a:lnTo>
                  <a:pt x="3937" y="40297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976883" y="1454658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886" y="402970"/>
                </a:moveTo>
                <a:lnTo>
                  <a:pt x="694054" y="0"/>
                </a:lnTo>
                <a:lnTo>
                  <a:pt x="1394586" y="404367"/>
                </a:lnTo>
                <a:lnTo>
                  <a:pt x="1390777" y="1203705"/>
                </a:lnTo>
                <a:lnTo>
                  <a:pt x="700532" y="1606677"/>
                </a:lnTo>
                <a:lnTo>
                  <a:pt x="0" y="1202181"/>
                </a:lnTo>
                <a:lnTo>
                  <a:pt x="3886" y="40297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987158" y="4035933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055" y="0"/>
                </a:moveTo>
                <a:lnTo>
                  <a:pt x="3937" y="402971"/>
                </a:lnTo>
                <a:lnTo>
                  <a:pt x="0" y="1202182"/>
                </a:lnTo>
                <a:lnTo>
                  <a:pt x="700532" y="1606651"/>
                </a:lnTo>
                <a:lnTo>
                  <a:pt x="1390777" y="1203706"/>
                </a:lnTo>
                <a:lnTo>
                  <a:pt x="1394587" y="404368"/>
                </a:lnTo>
                <a:lnTo>
                  <a:pt x="6940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987158" y="4035933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1"/>
                </a:moveTo>
                <a:lnTo>
                  <a:pt x="694055" y="0"/>
                </a:lnTo>
                <a:lnTo>
                  <a:pt x="1394587" y="404368"/>
                </a:lnTo>
                <a:lnTo>
                  <a:pt x="1390777" y="1203706"/>
                </a:lnTo>
                <a:lnTo>
                  <a:pt x="700532" y="1606651"/>
                </a:lnTo>
                <a:lnTo>
                  <a:pt x="0" y="1202182"/>
                </a:lnTo>
                <a:lnTo>
                  <a:pt x="3937" y="40297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7734045" y="5312283"/>
            <a:ext cx="1390650" cy="1546225"/>
          </a:xfrm>
          <a:custGeom>
            <a:avLst/>
            <a:gdLst/>
            <a:ahLst/>
            <a:cxnLst/>
            <a:rect l="l" t="t" r="r" b="b"/>
            <a:pathLst>
              <a:path w="1390650" h="1546225">
                <a:moveTo>
                  <a:pt x="0" y="402958"/>
                </a:moveTo>
                <a:lnTo>
                  <a:pt x="690118" y="0"/>
                </a:lnTo>
                <a:lnTo>
                  <a:pt x="1390650" y="404406"/>
                </a:lnTo>
                <a:lnTo>
                  <a:pt x="1386839" y="1203667"/>
                </a:lnTo>
                <a:lnTo>
                  <a:pt x="800977" y="154571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7730108" y="5715241"/>
            <a:ext cx="594995" cy="1143000"/>
          </a:xfrm>
          <a:custGeom>
            <a:avLst/>
            <a:gdLst/>
            <a:ahLst/>
            <a:cxnLst/>
            <a:rect l="l" t="t" r="r" b="b"/>
            <a:pathLst>
              <a:path w="594995" h="1143000">
                <a:moveTo>
                  <a:pt x="594972" y="1142757"/>
                </a:moveTo>
                <a:lnTo>
                  <a:pt x="0" y="799261"/>
                </a:lnTo>
                <a:lnTo>
                  <a:pt x="393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7730108" y="2759582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055" y="0"/>
                </a:moveTo>
                <a:lnTo>
                  <a:pt x="3937" y="402970"/>
                </a:lnTo>
                <a:lnTo>
                  <a:pt x="0" y="1202181"/>
                </a:lnTo>
                <a:lnTo>
                  <a:pt x="700532" y="1606677"/>
                </a:lnTo>
                <a:lnTo>
                  <a:pt x="1390777" y="1203705"/>
                </a:lnTo>
                <a:lnTo>
                  <a:pt x="1394587" y="404367"/>
                </a:lnTo>
                <a:lnTo>
                  <a:pt x="6940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7730108" y="2759582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0"/>
                </a:moveTo>
                <a:lnTo>
                  <a:pt x="694055" y="0"/>
                </a:lnTo>
                <a:lnTo>
                  <a:pt x="1394587" y="404367"/>
                </a:lnTo>
                <a:lnTo>
                  <a:pt x="1390777" y="1203705"/>
                </a:lnTo>
                <a:lnTo>
                  <a:pt x="700532" y="1606677"/>
                </a:lnTo>
                <a:lnTo>
                  <a:pt x="0" y="1202181"/>
                </a:lnTo>
                <a:lnTo>
                  <a:pt x="3937" y="40297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8463533" y="4043867"/>
            <a:ext cx="680720" cy="1587500"/>
          </a:xfrm>
          <a:custGeom>
            <a:avLst/>
            <a:gdLst/>
            <a:ahLst/>
            <a:cxnLst/>
            <a:rect l="l" t="t" r="r" b="b"/>
            <a:pathLst>
              <a:path w="680720" h="1587500">
                <a:moveTo>
                  <a:pt x="680466" y="0"/>
                </a:moveTo>
                <a:lnTo>
                  <a:pt x="3937" y="395036"/>
                </a:lnTo>
                <a:lnTo>
                  <a:pt x="0" y="1194247"/>
                </a:lnTo>
                <a:lnTo>
                  <a:pt x="680466" y="1587131"/>
                </a:lnTo>
                <a:lnTo>
                  <a:pt x="68046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8467470" y="4043867"/>
            <a:ext cx="676910" cy="395605"/>
          </a:xfrm>
          <a:custGeom>
            <a:avLst/>
            <a:gdLst/>
            <a:ahLst/>
            <a:cxnLst/>
            <a:rect l="l" t="t" r="r" b="b"/>
            <a:pathLst>
              <a:path w="676909" h="395604">
                <a:moveTo>
                  <a:pt x="0" y="395036"/>
                </a:moveTo>
                <a:lnTo>
                  <a:pt x="676528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8463533" y="4438903"/>
            <a:ext cx="680720" cy="1192530"/>
          </a:xfrm>
          <a:custGeom>
            <a:avLst/>
            <a:gdLst/>
            <a:ahLst/>
            <a:cxnLst/>
            <a:rect l="l" t="t" r="r" b="b"/>
            <a:pathLst>
              <a:path w="680720" h="1192529">
                <a:moveTo>
                  <a:pt x="680466" y="1192094"/>
                </a:moveTo>
                <a:lnTo>
                  <a:pt x="0" y="799211"/>
                </a:lnTo>
                <a:lnTo>
                  <a:pt x="393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8467470" y="1500692"/>
            <a:ext cx="676910" cy="395605"/>
          </a:xfrm>
          <a:custGeom>
            <a:avLst/>
            <a:gdLst/>
            <a:ahLst/>
            <a:cxnLst/>
            <a:rect l="l" t="t" r="r" b="b"/>
            <a:pathLst>
              <a:path w="676909" h="395605">
                <a:moveTo>
                  <a:pt x="0" y="395036"/>
                </a:moveTo>
                <a:lnTo>
                  <a:pt x="676528" y="0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8463533" y="1895729"/>
            <a:ext cx="680720" cy="1192530"/>
          </a:xfrm>
          <a:custGeom>
            <a:avLst/>
            <a:gdLst/>
            <a:ahLst/>
            <a:cxnLst/>
            <a:rect l="l" t="t" r="r" b="b"/>
            <a:pathLst>
              <a:path w="680720" h="1192530">
                <a:moveTo>
                  <a:pt x="680466" y="1192119"/>
                </a:moveTo>
                <a:lnTo>
                  <a:pt x="0" y="799211"/>
                </a:lnTo>
                <a:lnTo>
                  <a:pt x="393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457200" y="333476"/>
            <a:ext cx="8229600" cy="6186170"/>
          </a:xfrm>
          <a:custGeom>
            <a:avLst/>
            <a:gdLst/>
            <a:ahLst/>
            <a:cxnLst/>
            <a:rect l="l" t="t" r="r" b="b"/>
            <a:pathLst>
              <a:path w="8229600" h="6186170">
                <a:moveTo>
                  <a:pt x="0" y="6185661"/>
                </a:moveTo>
                <a:lnTo>
                  <a:pt x="8229600" y="6185661"/>
                </a:lnTo>
                <a:lnTo>
                  <a:pt x="8229600" y="0"/>
                </a:lnTo>
                <a:lnTo>
                  <a:pt x="0" y="0"/>
                </a:lnTo>
                <a:lnTo>
                  <a:pt x="0" y="61856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457200" y="333476"/>
            <a:ext cx="8229600" cy="6186170"/>
          </a:xfrm>
          <a:custGeom>
            <a:avLst/>
            <a:gdLst/>
            <a:ahLst/>
            <a:cxnLst/>
            <a:rect l="l" t="t" r="r" b="b"/>
            <a:pathLst>
              <a:path w="8229600" h="6186170">
                <a:moveTo>
                  <a:pt x="0" y="6185661"/>
                </a:moveTo>
                <a:lnTo>
                  <a:pt x="8229600" y="6185661"/>
                </a:lnTo>
                <a:lnTo>
                  <a:pt x="8229600" y="0"/>
                </a:lnTo>
                <a:lnTo>
                  <a:pt x="0" y="0"/>
                </a:lnTo>
                <a:lnTo>
                  <a:pt x="0" y="6185661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4561204" y="0"/>
            <a:ext cx="3679190" cy="678180"/>
          </a:xfrm>
          <a:custGeom>
            <a:avLst/>
            <a:gdLst/>
            <a:ahLst/>
            <a:cxnLst/>
            <a:rect l="l" t="t" r="r" b="b"/>
            <a:pathLst>
              <a:path w="3679190" h="678180">
                <a:moveTo>
                  <a:pt x="0" y="677672"/>
                </a:moveTo>
                <a:lnTo>
                  <a:pt x="3679062" y="677672"/>
                </a:lnTo>
                <a:lnTo>
                  <a:pt x="3679062" y="0"/>
                </a:lnTo>
                <a:lnTo>
                  <a:pt x="0" y="0"/>
                </a:lnTo>
                <a:lnTo>
                  <a:pt x="0" y="677672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4561204" y="0"/>
            <a:ext cx="3679190" cy="678180"/>
          </a:xfrm>
          <a:custGeom>
            <a:avLst/>
            <a:gdLst/>
            <a:ahLst/>
            <a:cxnLst/>
            <a:rect l="l" t="t" r="r" b="b"/>
            <a:pathLst>
              <a:path w="3679190" h="678180">
                <a:moveTo>
                  <a:pt x="0" y="677672"/>
                </a:moveTo>
                <a:lnTo>
                  <a:pt x="3679062" y="677672"/>
                </a:lnTo>
                <a:lnTo>
                  <a:pt x="3679062" y="0"/>
                </a:lnTo>
              </a:path>
            </a:pathLst>
          </a:custGeom>
          <a:ln w="15875">
            <a:solidFill>
              <a:srgbClr val="74A4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4561204" y="0"/>
            <a:ext cx="0" cy="678180"/>
          </a:xfrm>
          <a:custGeom>
            <a:avLst/>
            <a:gdLst/>
            <a:ahLst/>
            <a:cxnLst/>
            <a:rect l="l" t="t" r="r" b="b"/>
            <a:pathLst>
              <a:path h="678180">
                <a:moveTo>
                  <a:pt x="0" y="0"/>
                </a:moveTo>
                <a:lnTo>
                  <a:pt x="0" y="677672"/>
                </a:lnTo>
              </a:path>
            </a:pathLst>
          </a:custGeom>
          <a:ln w="15875">
            <a:solidFill>
              <a:srgbClr val="74A4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4649089" y="0"/>
            <a:ext cx="3505200" cy="602615"/>
          </a:xfrm>
          <a:custGeom>
            <a:avLst/>
            <a:gdLst/>
            <a:ahLst/>
            <a:cxnLst/>
            <a:rect l="l" t="t" r="r" b="b"/>
            <a:pathLst>
              <a:path w="3505200" h="602615">
                <a:moveTo>
                  <a:pt x="0" y="602488"/>
                </a:moveTo>
                <a:lnTo>
                  <a:pt x="3505199" y="602488"/>
                </a:lnTo>
                <a:lnTo>
                  <a:pt x="3505199" y="0"/>
                </a:lnTo>
                <a:lnTo>
                  <a:pt x="0" y="0"/>
                </a:lnTo>
                <a:lnTo>
                  <a:pt x="0" y="602488"/>
                </a:lnTo>
                <a:close/>
              </a:path>
            </a:pathLst>
          </a:custGeom>
          <a:solidFill>
            <a:srgbClr val="70685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 txBox="1"/>
          <p:nvPr/>
        </p:nvSpPr>
        <p:spPr>
          <a:xfrm>
            <a:off x="1122375" y="1583527"/>
            <a:ext cx="5314315" cy="387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spc="-30" dirty="0">
                <a:solidFill>
                  <a:srgbClr val="93C500"/>
                </a:solidFill>
                <a:latin typeface="Century Gothic"/>
                <a:cs typeface="Century Gothic"/>
              </a:rPr>
              <a:t>Hig</a:t>
            </a:r>
            <a:r>
              <a:rPr sz="4000" spc="-25" dirty="0">
                <a:solidFill>
                  <a:srgbClr val="93C500"/>
                </a:solidFill>
                <a:latin typeface="Century Gothic"/>
                <a:cs typeface="Century Gothic"/>
              </a:rPr>
              <a:t>h</a:t>
            </a:r>
            <a:r>
              <a:rPr sz="4000" spc="-10" dirty="0">
                <a:solidFill>
                  <a:srgbClr val="93C500"/>
                </a:solidFill>
                <a:latin typeface="Century Gothic"/>
                <a:cs typeface="Century Gothic"/>
              </a:rPr>
              <a:t>-</a:t>
            </a:r>
            <a:r>
              <a:rPr sz="4000" spc="-30" dirty="0">
                <a:solidFill>
                  <a:srgbClr val="93C500"/>
                </a:solidFill>
                <a:latin typeface="Century Gothic"/>
                <a:cs typeface="Century Gothic"/>
              </a:rPr>
              <a:t>Voltage</a:t>
            </a:r>
            <a:r>
              <a:rPr sz="4000" spc="30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4000" spc="-30" dirty="0">
                <a:solidFill>
                  <a:srgbClr val="93C500"/>
                </a:solidFill>
                <a:latin typeface="Century Gothic"/>
                <a:cs typeface="Century Gothic"/>
              </a:rPr>
              <a:t>Systems</a:t>
            </a:r>
            <a:endParaRPr sz="40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57"/>
              </a:spcBef>
            </a:pPr>
            <a:endParaRPr sz="3200">
              <a:latin typeface="Times New Roman"/>
              <a:cs typeface="Times New Roman"/>
            </a:endParaRPr>
          </a:p>
          <a:p>
            <a:pPr marL="381000" marR="2216785">
              <a:lnSpc>
                <a:spcPts val="1250"/>
              </a:lnSpc>
            </a:pPr>
            <a:r>
              <a:rPr sz="1300" b="1" spc="-20" dirty="0">
                <a:solidFill>
                  <a:srgbClr val="93C500"/>
                </a:solidFill>
                <a:latin typeface="Century Gothic"/>
                <a:cs typeface="Century Gothic"/>
              </a:rPr>
              <a:t>H</a:t>
            </a:r>
            <a:r>
              <a:rPr sz="1300" b="1" spc="-10" dirty="0">
                <a:solidFill>
                  <a:srgbClr val="93C500"/>
                </a:solidFill>
                <a:latin typeface="Century Gothic"/>
                <a:cs typeface="Century Gothic"/>
              </a:rPr>
              <a:t>igh</a:t>
            </a:r>
            <a:r>
              <a:rPr sz="1300" b="1" spc="15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1300" b="1" spc="-20" dirty="0">
                <a:solidFill>
                  <a:srgbClr val="93C500"/>
                </a:solidFill>
                <a:latin typeface="Century Gothic"/>
                <a:cs typeface="Century Gothic"/>
              </a:rPr>
              <a:t>v</a:t>
            </a:r>
            <a:r>
              <a:rPr sz="1300" b="1" spc="-15" dirty="0">
                <a:solidFill>
                  <a:srgbClr val="93C500"/>
                </a:solidFill>
                <a:latin typeface="Century Gothic"/>
                <a:cs typeface="Century Gothic"/>
              </a:rPr>
              <a:t>olta</a:t>
            </a:r>
            <a:r>
              <a:rPr sz="1300" b="1" spc="-20" dirty="0">
                <a:solidFill>
                  <a:srgbClr val="93C500"/>
                </a:solidFill>
                <a:latin typeface="Century Gothic"/>
                <a:cs typeface="Century Gothic"/>
              </a:rPr>
              <a:t>g</a:t>
            </a:r>
            <a:r>
              <a:rPr sz="1300" b="1" spc="-10" dirty="0">
                <a:solidFill>
                  <a:srgbClr val="93C500"/>
                </a:solidFill>
                <a:latin typeface="Century Gothic"/>
                <a:cs typeface="Century Gothic"/>
              </a:rPr>
              <a:t>e</a:t>
            </a:r>
            <a:r>
              <a:rPr sz="1300" b="1" spc="40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1300" b="1" spc="-15" dirty="0">
                <a:solidFill>
                  <a:srgbClr val="93C500"/>
                </a:solidFill>
                <a:latin typeface="Century Gothic"/>
                <a:cs typeface="Century Gothic"/>
              </a:rPr>
              <a:t>component</a:t>
            </a:r>
            <a:r>
              <a:rPr sz="1300" b="1" spc="-10" dirty="0">
                <a:solidFill>
                  <a:srgbClr val="93C500"/>
                </a:solidFill>
                <a:latin typeface="Century Gothic"/>
                <a:cs typeface="Century Gothic"/>
              </a:rPr>
              <a:t>s</a:t>
            </a:r>
            <a:r>
              <a:rPr sz="1300" b="1" spc="45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1300" b="1" spc="-15" dirty="0">
                <a:solidFill>
                  <a:srgbClr val="93C500"/>
                </a:solidFill>
                <a:latin typeface="Century Gothic"/>
                <a:cs typeface="Century Gothic"/>
              </a:rPr>
              <a:t>o</a:t>
            </a:r>
            <a:r>
              <a:rPr sz="1300" b="1" spc="-10" dirty="0">
                <a:solidFill>
                  <a:srgbClr val="93C500"/>
                </a:solidFill>
                <a:latin typeface="Century Gothic"/>
                <a:cs typeface="Century Gothic"/>
              </a:rPr>
              <a:t>n</a:t>
            </a:r>
            <a:r>
              <a:rPr sz="1300" b="1" spc="-5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1300" b="1" spc="-15" dirty="0">
                <a:solidFill>
                  <a:srgbClr val="93C500"/>
                </a:solidFill>
                <a:latin typeface="Century Gothic"/>
                <a:cs typeface="Century Gothic"/>
              </a:rPr>
              <a:t>the</a:t>
            </a:r>
            <a:r>
              <a:rPr sz="1300" b="1" spc="-10" dirty="0">
                <a:solidFill>
                  <a:srgbClr val="93C500"/>
                </a:solidFill>
                <a:latin typeface="Century Gothic"/>
                <a:cs typeface="Century Gothic"/>
              </a:rPr>
              <a:t> AED</a:t>
            </a:r>
            <a:r>
              <a:rPr sz="1300" b="1" spc="5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1300" b="1" spc="-20" dirty="0">
                <a:solidFill>
                  <a:srgbClr val="93C500"/>
                </a:solidFill>
                <a:latin typeface="Century Gothic"/>
                <a:cs typeface="Century Gothic"/>
              </a:rPr>
              <a:t>v</a:t>
            </a:r>
            <a:r>
              <a:rPr sz="1300" b="1" spc="-15" dirty="0">
                <a:solidFill>
                  <a:srgbClr val="93C500"/>
                </a:solidFill>
                <a:latin typeface="Century Gothic"/>
                <a:cs typeface="Century Gothic"/>
              </a:rPr>
              <a:t>ehicl</a:t>
            </a:r>
            <a:r>
              <a:rPr sz="1300" b="1" spc="-10" dirty="0">
                <a:solidFill>
                  <a:srgbClr val="93C500"/>
                </a:solidFill>
                <a:latin typeface="Century Gothic"/>
                <a:cs typeface="Century Gothic"/>
              </a:rPr>
              <a:t>e</a:t>
            </a:r>
            <a:r>
              <a:rPr sz="1300" b="1" spc="20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1300" b="1" spc="-10" dirty="0">
                <a:solidFill>
                  <a:srgbClr val="93C500"/>
                </a:solidFill>
                <a:latin typeface="Century Gothic"/>
                <a:cs typeface="Century Gothic"/>
              </a:rPr>
              <a:t>inclu</a:t>
            </a:r>
            <a:r>
              <a:rPr sz="1300" b="1" spc="-15" dirty="0">
                <a:solidFill>
                  <a:srgbClr val="93C500"/>
                </a:solidFill>
                <a:latin typeface="Century Gothic"/>
                <a:cs typeface="Century Gothic"/>
              </a:rPr>
              <a:t>d</a:t>
            </a:r>
            <a:r>
              <a:rPr sz="1300" b="1" spc="-10" dirty="0">
                <a:solidFill>
                  <a:srgbClr val="93C500"/>
                </a:solidFill>
                <a:latin typeface="Century Gothic"/>
                <a:cs typeface="Century Gothic"/>
              </a:rPr>
              <a:t>e</a:t>
            </a:r>
            <a:r>
              <a:rPr sz="1300" b="1" spc="10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1300" b="1" spc="-15" dirty="0">
                <a:solidFill>
                  <a:srgbClr val="93C500"/>
                </a:solidFill>
                <a:latin typeface="Century Gothic"/>
                <a:cs typeface="Century Gothic"/>
              </a:rPr>
              <a:t>th</a:t>
            </a:r>
            <a:r>
              <a:rPr sz="1300" b="1" spc="-10" dirty="0">
                <a:solidFill>
                  <a:srgbClr val="93C500"/>
                </a:solidFill>
                <a:latin typeface="Century Gothic"/>
                <a:cs typeface="Century Gothic"/>
              </a:rPr>
              <a:t>e</a:t>
            </a:r>
            <a:r>
              <a:rPr sz="1300" b="1" spc="5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1300" b="1" spc="-5" dirty="0">
                <a:solidFill>
                  <a:srgbClr val="93C500"/>
                </a:solidFill>
                <a:latin typeface="Century Gothic"/>
                <a:cs typeface="Century Gothic"/>
              </a:rPr>
              <a:t>f</a:t>
            </a:r>
            <a:r>
              <a:rPr sz="1300" b="1" spc="-15" dirty="0">
                <a:solidFill>
                  <a:srgbClr val="93C500"/>
                </a:solidFill>
                <a:latin typeface="Century Gothic"/>
                <a:cs typeface="Century Gothic"/>
              </a:rPr>
              <a:t>o</a:t>
            </a:r>
            <a:r>
              <a:rPr sz="1300" b="1" spc="-5" dirty="0">
                <a:solidFill>
                  <a:srgbClr val="93C500"/>
                </a:solidFill>
                <a:latin typeface="Century Gothic"/>
                <a:cs typeface="Century Gothic"/>
              </a:rPr>
              <a:t>llo</a:t>
            </a:r>
            <a:r>
              <a:rPr sz="1300" b="1" spc="-20" dirty="0">
                <a:solidFill>
                  <a:srgbClr val="93C500"/>
                </a:solidFill>
                <a:latin typeface="Century Gothic"/>
                <a:cs typeface="Century Gothic"/>
              </a:rPr>
              <a:t>w</a:t>
            </a:r>
            <a:r>
              <a:rPr sz="1300" b="1" spc="-10" dirty="0">
                <a:solidFill>
                  <a:srgbClr val="93C500"/>
                </a:solidFill>
                <a:latin typeface="Century Gothic"/>
                <a:cs typeface="Century Gothic"/>
              </a:rPr>
              <a:t>ing:</a:t>
            </a:r>
            <a:endParaRPr sz="1300">
              <a:latin typeface="Century Gothic"/>
              <a:cs typeface="Century Gothic"/>
            </a:endParaRPr>
          </a:p>
          <a:p>
            <a:pPr marL="353695" marR="2651760" indent="-274320">
              <a:lnSpc>
                <a:spcPts val="1820"/>
              </a:lnSpc>
              <a:spcBef>
                <a:spcPts val="855"/>
              </a:spcBef>
            </a:pPr>
            <a:r>
              <a:rPr sz="1400" spc="25" dirty="0">
                <a:solidFill>
                  <a:srgbClr val="93C500"/>
                </a:solidFill>
                <a:latin typeface="Wingdings 2"/>
                <a:cs typeface="Wingdings 2"/>
              </a:rPr>
              <a:t></a:t>
            </a:r>
            <a:r>
              <a:rPr sz="1400" spc="25" dirty="0">
                <a:solidFill>
                  <a:srgbClr val="93C500"/>
                </a:solidFill>
                <a:latin typeface="Times New Roman"/>
                <a:cs typeface="Times New Roman"/>
              </a:rPr>
              <a:t>  </a:t>
            </a:r>
            <a:r>
              <a:rPr sz="1400" spc="-175" dirty="0">
                <a:solidFill>
                  <a:srgbClr val="93C500"/>
                </a:solidFill>
                <a:latin typeface="Times New Roman"/>
                <a:cs typeface="Times New Roman"/>
              </a:rPr>
              <a:t> </a:t>
            </a:r>
            <a:r>
              <a:rPr sz="1900" spc="-15" dirty="0">
                <a:solidFill>
                  <a:srgbClr val="3D3C2C"/>
                </a:solidFill>
                <a:latin typeface="Century Gothic"/>
                <a:cs typeface="Century Gothic"/>
              </a:rPr>
              <a:t>Power</a:t>
            </a:r>
            <a:r>
              <a:rPr sz="1900" spc="1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900" spc="-15" dirty="0">
                <a:solidFill>
                  <a:srgbClr val="3D3C2C"/>
                </a:solidFill>
                <a:latin typeface="Century Gothic"/>
                <a:cs typeface="Century Gothic"/>
              </a:rPr>
              <a:t>c</a:t>
            </a:r>
            <a:r>
              <a:rPr sz="1900" spc="-25" dirty="0">
                <a:solidFill>
                  <a:srgbClr val="3D3C2C"/>
                </a:solidFill>
                <a:latin typeface="Century Gothic"/>
                <a:cs typeface="Century Gothic"/>
              </a:rPr>
              <a:t>o</a:t>
            </a:r>
            <a:r>
              <a:rPr sz="1900" spc="-10" dirty="0">
                <a:solidFill>
                  <a:srgbClr val="3D3C2C"/>
                </a:solidFill>
                <a:latin typeface="Century Gothic"/>
                <a:cs typeface="Century Gothic"/>
              </a:rPr>
              <a:t>ntr</a:t>
            </a:r>
            <a:r>
              <a:rPr sz="1900" spc="-25" dirty="0">
                <a:solidFill>
                  <a:srgbClr val="3D3C2C"/>
                </a:solidFill>
                <a:latin typeface="Century Gothic"/>
                <a:cs typeface="Century Gothic"/>
              </a:rPr>
              <a:t>o</a:t>
            </a:r>
            <a:r>
              <a:rPr sz="1900" spc="-5" dirty="0">
                <a:solidFill>
                  <a:srgbClr val="3D3C2C"/>
                </a:solidFill>
                <a:latin typeface="Century Gothic"/>
                <a:cs typeface="Century Gothic"/>
              </a:rPr>
              <a:t>l</a:t>
            </a:r>
            <a:r>
              <a:rPr sz="1900" spc="2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900" spc="-15" dirty="0">
                <a:solidFill>
                  <a:srgbClr val="3D3C2C"/>
                </a:solidFill>
                <a:latin typeface="Century Gothic"/>
                <a:cs typeface="Century Gothic"/>
              </a:rPr>
              <a:t>un</a:t>
            </a:r>
            <a:r>
              <a:rPr sz="1900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900" spc="-10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900" spc="1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900" spc="-10" dirty="0">
                <a:solidFill>
                  <a:srgbClr val="3D3C2C"/>
                </a:solidFill>
                <a:latin typeface="Century Gothic"/>
                <a:cs typeface="Century Gothic"/>
              </a:rPr>
              <a:t>– </a:t>
            </a:r>
            <a:r>
              <a:rPr sz="1900" spc="-15" dirty="0">
                <a:solidFill>
                  <a:srgbClr val="3D3C2C"/>
                </a:solidFill>
                <a:latin typeface="Century Gothic"/>
                <a:cs typeface="Century Gothic"/>
              </a:rPr>
              <a:t>c</a:t>
            </a:r>
            <a:r>
              <a:rPr sz="1900" spc="-25" dirty="0">
                <a:solidFill>
                  <a:srgbClr val="3D3C2C"/>
                </a:solidFill>
                <a:latin typeface="Century Gothic"/>
                <a:cs typeface="Century Gothic"/>
              </a:rPr>
              <a:t>o</a:t>
            </a:r>
            <a:r>
              <a:rPr sz="1900" spc="-10" dirty="0">
                <a:solidFill>
                  <a:srgbClr val="3D3C2C"/>
                </a:solidFill>
                <a:latin typeface="Century Gothic"/>
                <a:cs typeface="Century Gothic"/>
              </a:rPr>
              <a:t>ntr</a:t>
            </a:r>
            <a:r>
              <a:rPr sz="1900" spc="-20" dirty="0">
                <a:solidFill>
                  <a:srgbClr val="3D3C2C"/>
                </a:solidFill>
                <a:latin typeface="Century Gothic"/>
                <a:cs typeface="Century Gothic"/>
              </a:rPr>
              <a:t>ol</a:t>
            </a:r>
            <a:r>
              <a:rPr sz="1900" spc="-10" dirty="0">
                <a:solidFill>
                  <a:srgbClr val="3D3C2C"/>
                </a:solidFill>
                <a:latin typeface="Century Gothic"/>
                <a:cs typeface="Century Gothic"/>
              </a:rPr>
              <a:t>s</a:t>
            </a:r>
            <a:r>
              <a:rPr sz="1900" spc="4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900" spc="-15" dirty="0">
                <a:solidFill>
                  <a:srgbClr val="3D3C2C"/>
                </a:solidFill>
                <a:latin typeface="Century Gothic"/>
                <a:cs typeface="Century Gothic"/>
              </a:rPr>
              <a:t>the</a:t>
            </a:r>
            <a:r>
              <a:rPr sz="1900" spc="1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900" spc="-5" dirty="0">
                <a:solidFill>
                  <a:srgbClr val="3D3C2C"/>
                </a:solidFill>
                <a:latin typeface="Century Gothic"/>
                <a:cs typeface="Century Gothic"/>
              </a:rPr>
              <a:t>fl</a:t>
            </a:r>
            <a:r>
              <a:rPr sz="1900" spc="-25" dirty="0">
                <a:solidFill>
                  <a:srgbClr val="3D3C2C"/>
                </a:solidFill>
                <a:latin typeface="Century Gothic"/>
                <a:cs typeface="Century Gothic"/>
              </a:rPr>
              <a:t>o</a:t>
            </a:r>
            <a:r>
              <a:rPr sz="1900" spc="-20" dirty="0">
                <a:solidFill>
                  <a:srgbClr val="3D3C2C"/>
                </a:solidFill>
                <a:latin typeface="Century Gothic"/>
                <a:cs typeface="Century Gothic"/>
              </a:rPr>
              <a:t>w</a:t>
            </a:r>
            <a:r>
              <a:rPr sz="1900" spc="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900" spc="-25" dirty="0">
                <a:solidFill>
                  <a:srgbClr val="3D3C2C"/>
                </a:solidFill>
                <a:latin typeface="Century Gothic"/>
                <a:cs typeface="Century Gothic"/>
              </a:rPr>
              <a:t>o</a:t>
            </a:r>
            <a:r>
              <a:rPr sz="1900" spc="-10" dirty="0">
                <a:solidFill>
                  <a:srgbClr val="3D3C2C"/>
                </a:solidFill>
                <a:latin typeface="Century Gothic"/>
                <a:cs typeface="Century Gothic"/>
              </a:rPr>
              <a:t>f ele</a:t>
            </a:r>
            <a:r>
              <a:rPr sz="1900" spc="-25" dirty="0">
                <a:solidFill>
                  <a:srgbClr val="3D3C2C"/>
                </a:solidFill>
                <a:latin typeface="Century Gothic"/>
                <a:cs typeface="Century Gothic"/>
              </a:rPr>
              <a:t>c</a:t>
            </a:r>
            <a:r>
              <a:rPr sz="1900" spc="-10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900" spc="-5" dirty="0">
                <a:solidFill>
                  <a:srgbClr val="3D3C2C"/>
                </a:solidFill>
                <a:latin typeface="Century Gothic"/>
                <a:cs typeface="Century Gothic"/>
              </a:rPr>
              <a:t>r</a:t>
            </a:r>
            <a:r>
              <a:rPr sz="1900" spc="10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900" spc="-15" dirty="0">
                <a:solidFill>
                  <a:srgbClr val="3D3C2C"/>
                </a:solidFill>
                <a:latin typeface="Century Gothic"/>
                <a:cs typeface="Century Gothic"/>
              </a:rPr>
              <a:t>c</a:t>
            </a:r>
            <a:r>
              <a:rPr sz="1900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900" spc="-10" dirty="0">
                <a:solidFill>
                  <a:srgbClr val="3D3C2C"/>
                </a:solidFill>
                <a:latin typeface="Century Gothic"/>
                <a:cs typeface="Century Gothic"/>
              </a:rPr>
              <a:t>ty</a:t>
            </a:r>
            <a:endParaRPr sz="1900">
              <a:latin typeface="Century Gothic"/>
              <a:cs typeface="Century Gothic"/>
            </a:endParaRPr>
          </a:p>
          <a:p>
            <a:pPr marL="79375">
              <a:lnSpc>
                <a:spcPct val="100000"/>
              </a:lnSpc>
              <a:spcBef>
                <a:spcPts val="15"/>
              </a:spcBef>
            </a:pPr>
            <a:r>
              <a:rPr sz="1400" spc="25" dirty="0">
                <a:solidFill>
                  <a:srgbClr val="93C500"/>
                </a:solidFill>
                <a:latin typeface="Wingdings 2"/>
                <a:cs typeface="Wingdings 2"/>
              </a:rPr>
              <a:t></a:t>
            </a:r>
            <a:r>
              <a:rPr sz="1400" spc="25" dirty="0">
                <a:solidFill>
                  <a:srgbClr val="93C500"/>
                </a:solidFill>
                <a:latin typeface="Times New Roman"/>
                <a:cs typeface="Times New Roman"/>
              </a:rPr>
              <a:t>  </a:t>
            </a:r>
            <a:r>
              <a:rPr sz="1400" spc="-175" dirty="0">
                <a:solidFill>
                  <a:srgbClr val="93C500"/>
                </a:solidFill>
                <a:latin typeface="Times New Roman"/>
                <a:cs typeface="Times New Roman"/>
              </a:rPr>
              <a:t> </a:t>
            </a:r>
            <a:r>
              <a:rPr sz="1900" spc="-15" dirty="0">
                <a:solidFill>
                  <a:srgbClr val="3D3C2C"/>
                </a:solidFill>
                <a:latin typeface="Century Gothic"/>
                <a:cs typeface="Century Gothic"/>
              </a:rPr>
              <a:t>Elect</a:t>
            </a:r>
            <a:r>
              <a:rPr sz="1900" spc="-5" dirty="0">
                <a:solidFill>
                  <a:srgbClr val="3D3C2C"/>
                </a:solidFill>
                <a:latin typeface="Century Gothic"/>
                <a:cs typeface="Century Gothic"/>
              </a:rPr>
              <a:t>r</a:t>
            </a:r>
            <a:r>
              <a:rPr sz="1900" spc="0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900" spc="-15" dirty="0">
                <a:solidFill>
                  <a:srgbClr val="3D3C2C"/>
                </a:solidFill>
                <a:latin typeface="Century Gothic"/>
                <a:cs typeface="Century Gothic"/>
              </a:rPr>
              <a:t>c</a:t>
            </a:r>
            <a:r>
              <a:rPr sz="1900" spc="-3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900" spc="-20" dirty="0">
                <a:solidFill>
                  <a:srgbClr val="3D3C2C"/>
                </a:solidFill>
                <a:latin typeface="Century Gothic"/>
                <a:cs typeface="Century Gothic"/>
              </a:rPr>
              <a:t>m</a:t>
            </a:r>
            <a:r>
              <a:rPr sz="1900" spc="-25" dirty="0">
                <a:solidFill>
                  <a:srgbClr val="3D3C2C"/>
                </a:solidFill>
                <a:latin typeface="Century Gothic"/>
                <a:cs typeface="Century Gothic"/>
              </a:rPr>
              <a:t>o</a:t>
            </a:r>
            <a:r>
              <a:rPr sz="1900" spc="-10" dirty="0">
                <a:solidFill>
                  <a:srgbClr val="3D3C2C"/>
                </a:solidFill>
                <a:latin typeface="Century Gothic"/>
                <a:cs typeface="Century Gothic"/>
              </a:rPr>
              <a:t>tor</a:t>
            </a:r>
            <a:endParaRPr sz="1900">
              <a:latin typeface="Century Gothic"/>
              <a:cs typeface="Century Gothic"/>
            </a:endParaRPr>
          </a:p>
          <a:p>
            <a:pPr marL="79375">
              <a:lnSpc>
                <a:spcPct val="100000"/>
              </a:lnSpc>
            </a:pPr>
            <a:r>
              <a:rPr sz="1400" spc="25" dirty="0">
                <a:solidFill>
                  <a:srgbClr val="93C500"/>
                </a:solidFill>
                <a:latin typeface="Wingdings 2"/>
                <a:cs typeface="Wingdings 2"/>
              </a:rPr>
              <a:t></a:t>
            </a:r>
            <a:r>
              <a:rPr sz="1400" spc="25" dirty="0">
                <a:solidFill>
                  <a:srgbClr val="93C500"/>
                </a:solidFill>
                <a:latin typeface="Times New Roman"/>
                <a:cs typeface="Times New Roman"/>
              </a:rPr>
              <a:t>  </a:t>
            </a:r>
            <a:r>
              <a:rPr sz="1400" spc="-175" dirty="0">
                <a:solidFill>
                  <a:srgbClr val="93C500"/>
                </a:solidFill>
                <a:latin typeface="Times New Roman"/>
                <a:cs typeface="Times New Roman"/>
              </a:rPr>
              <a:t> </a:t>
            </a:r>
            <a:r>
              <a:rPr sz="1900" spc="-15" dirty="0">
                <a:solidFill>
                  <a:srgbClr val="3D3C2C"/>
                </a:solidFill>
                <a:latin typeface="Century Gothic"/>
                <a:cs typeface="Century Gothic"/>
              </a:rPr>
              <a:t>Fu</a:t>
            </a:r>
            <a:r>
              <a:rPr sz="1900" spc="-10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1900" spc="-5" dirty="0">
                <a:solidFill>
                  <a:srgbClr val="3D3C2C"/>
                </a:solidFill>
                <a:latin typeface="Century Gothic"/>
                <a:cs typeface="Century Gothic"/>
              </a:rPr>
              <a:t>l</a:t>
            </a:r>
            <a:r>
              <a:rPr sz="1900" spc="-10" dirty="0">
                <a:solidFill>
                  <a:srgbClr val="3D3C2C"/>
                </a:solidFill>
                <a:latin typeface="Century Gothic"/>
                <a:cs typeface="Century Gothic"/>
              </a:rPr>
              <a:t> cell</a:t>
            </a:r>
            <a:r>
              <a:rPr sz="1900" spc="-15" dirty="0">
                <a:solidFill>
                  <a:srgbClr val="3D3C2C"/>
                </a:solidFill>
                <a:latin typeface="Century Gothic"/>
                <a:cs typeface="Century Gothic"/>
              </a:rPr>
              <a:t> stac</a:t>
            </a:r>
            <a:r>
              <a:rPr sz="1900" spc="-10" dirty="0">
                <a:solidFill>
                  <a:srgbClr val="3D3C2C"/>
                </a:solidFill>
                <a:latin typeface="Century Gothic"/>
                <a:cs typeface="Century Gothic"/>
              </a:rPr>
              <a:t>k</a:t>
            </a:r>
            <a:r>
              <a:rPr sz="1900" spc="1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900" spc="-40" dirty="0">
                <a:solidFill>
                  <a:srgbClr val="3D3C2C"/>
                </a:solidFill>
                <a:latin typeface="Century Gothic"/>
                <a:cs typeface="Century Gothic"/>
              </a:rPr>
              <a:t>(</a:t>
            </a:r>
            <a:r>
              <a:rPr sz="1900" spc="-15" dirty="0">
                <a:solidFill>
                  <a:srgbClr val="3D3C2C"/>
                </a:solidFill>
                <a:latin typeface="Century Gothic"/>
                <a:cs typeface="Century Gothic"/>
              </a:rPr>
              <a:t>FCEV)</a:t>
            </a:r>
            <a:endParaRPr sz="1900">
              <a:latin typeface="Century Gothic"/>
              <a:cs typeface="Century Gothic"/>
            </a:endParaRPr>
          </a:p>
          <a:p>
            <a:pPr marL="79375">
              <a:lnSpc>
                <a:spcPct val="100000"/>
              </a:lnSpc>
            </a:pPr>
            <a:r>
              <a:rPr sz="1450" spc="-15" dirty="0">
                <a:solidFill>
                  <a:srgbClr val="93C500"/>
                </a:solidFill>
                <a:latin typeface="Wingdings 2"/>
                <a:cs typeface="Wingdings 2"/>
              </a:rPr>
              <a:t></a:t>
            </a:r>
            <a:r>
              <a:rPr sz="1450" spc="-15" dirty="0">
                <a:solidFill>
                  <a:srgbClr val="93C500"/>
                </a:solidFill>
                <a:latin typeface="Times New Roman"/>
                <a:cs typeface="Times New Roman"/>
              </a:rPr>
              <a:t> </a:t>
            </a:r>
            <a:r>
              <a:rPr sz="1450" spc="150" dirty="0">
                <a:solidFill>
                  <a:srgbClr val="93C500"/>
                </a:solidFill>
                <a:latin typeface="Times New Roman"/>
                <a:cs typeface="Times New Roman"/>
              </a:rPr>
              <a:t> </a:t>
            </a:r>
            <a:r>
              <a:rPr sz="1900" spc="-20" dirty="0">
                <a:solidFill>
                  <a:srgbClr val="3D3C2C"/>
                </a:solidFill>
                <a:latin typeface="Century Gothic"/>
                <a:cs typeface="Century Gothic"/>
              </a:rPr>
              <a:t>H</a:t>
            </a:r>
            <a:r>
              <a:rPr sz="1900" spc="0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900" spc="-15" dirty="0">
                <a:solidFill>
                  <a:srgbClr val="3D3C2C"/>
                </a:solidFill>
                <a:latin typeface="Century Gothic"/>
                <a:cs typeface="Century Gothic"/>
              </a:rPr>
              <a:t>gh</a:t>
            </a:r>
            <a:r>
              <a:rPr sz="1900" spc="-2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900" spc="-5" dirty="0">
                <a:solidFill>
                  <a:srgbClr val="3D3C2C"/>
                </a:solidFill>
                <a:latin typeface="Century Gothic"/>
                <a:cs typeface="Century Gothic"/>
              </a:rPr>
              <a:t>v</a:t>
            </a:r>
            <a:r>
              <a:rPr sz="1900" spc="-20" dirty="0">
                <a:solidFill>
                  <a:srgbClr val="3D3C2C"/>
                </a:solidFill>
                <a:latin typeface="Century Gothic"/>
                <a:cs typeface="Century Gothic"/>
              </a:rPr>
              <a:t>ol</a:t>
            </a:r>
            <a:r>
              <a:rPr sz="1900" spc="-15" dirty="0">
                <a:solidFill>
                  <a:srgbClr val="3D3C2C"/>
                </a:solidFill>
                <a:latin typeface="Century Gothic"/>
                <a:cs typeface="Century Gothic"/>
              </a:rPr>
              <a:t>tage</a:t>
            </a:r>
            <a:r>
              <a:rPr sz="1900" spc="1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900" spc="-20" dirty="0">
                <a:solidFill>
                  <a:srgbClr val="3D3C2C"/>
                </a:solidFill>
                <a:latin typeface="Century Gothic"/>
                <a:cs typeface="Century Gothic"/>
              </a:rPr>
              <a:t>ba</a:t>
            </a:r>
            <a:r>
              <a:rPr sz="1900" spc="-5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900" spc="-10" dirty="0">
                <a:solidFill>
                  <a:srgbClr val="3D3C2C"/>
                </a:solidFill>
                <a:latin typeface="Century Gothic"/>
                <a:cs typeface="Century Gothic"/>
              </a:rPr>
              <a:t>tery</a:t>
            </a:r>
            <a:endParaRPr sz="1900">
              <a:latin typeface="Century Gothic"/>
              <a:cs typeface="Century Gothic"/>
            </a:endParaRPr>
          </a:p>
          <a:p>
            <a:pPr marL="79375">
              <a:lnSpc>
                <a:spcPct val="100000"/>
              </a:lnSpc>
            </a:pPr>
            <a:r>
              <a:rPr sz="1450" spc="-15" dirty="0">
                <a:solidFill>
                  <a:srgbClr val="93C500"/>
                </a:solidFill>
                <a:latin typeface="Wingdings 2"/>
                <a:cs typeface="Wingdings 2"/>
              </a:rPr>
              <a:t></a:t>
            </a:r>
            <a:r>
              <a:rPr sz="1450" spc="-15" dirty="0">
                <a:solidFill>
                  <a:srgbClr val="93C500"/>
                </a:solidFill>
                <a:latin typeface="Times New Roman"/>
                <a:cs typeface="Times New Roman"/>
              </a:rPr>
              <a:t> </a:t>
            </a:r>
            <a:r>
              <a:rPr sz="1450" spc="150" dirty="0">
                <a:solidFill>
                  <a:srgbClr val="93C500"/>
                </a:solidFill>
                <a:latin typeface="Times New Roman"/>
                <a:cs typeface="Times New Roman"/>
              </a:rPr>
              <a:t> </a:t>
            </a:r>
            <a:r>
              <a:rPr sz="1900" spc="-15" dirty="0">
                <a:solidFill>
                  <a:srgbClr val="3D3C2C"/>
                </a:solidFill>
                <a:latin typeface="Century Gothic"/>
                <a:cs typeface="Century Gothic"/>
              </a:rPr>
              <a:t>In</a:t>
            </a:r>
            <a:r>
              <a:rPr sz="1900" spc="-5" dirty="0">
                <a:solidFill>
                  <a:srgbClr val="3D3C2C"/>
                </a:solidFill>
                <a:latin typeface="Century Gothic"/>
                <a:cs typeface="Century Gothic"/>
              </a:rPr>
              <a:t>v</a:t>
            </a:r>
            <a:r>
              <a:rPr sz="1900" spc="-15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1900" spc="-5" dirty="0">
                <a:solidFill>
                  <a:srgbClr val="3D3C2C"/>
                </a:solidFill>
                <a:latin typeface="Century Gothic"/>
                <a:cs typeface="Century Gothic"/>
              </a:rPr>
              <a:t>r</a:t>
            </a:r>
            <a:r>
              <a:rPr sz="1900" spc="-10" dirty="0">
                <a:solidFill>
                  <a:srgbClr val="3D3C2C"/>
                </a:solidFill>
                <a:latin typeface="Century Gothic"/>
                <a:cs typeface="Century Gothic"/>
              </a:rPr>
              <a:t>ter</a:t>
            </a:r>
            <a:endParaRPr sz="1900">
              <a:latin typeface="Century Gothic"/>
              <a:cs typeface="Century Gothic"/>
            </a:endParaRPr>
          </a:p>
          <a:p>
            <a:pPr marL="79375">
              <a:lnSpc>
                <a:spcPct val="100000"/>
              </a:lnSpc>
            </a:pPr>
            <a:r>
              <a:rPr sz="1450" spc="-15" dirty="0">
                <a:solidFill>
                  <a:srgbClr val="93C500"/>
                </a:solidFill>
                <a:latin typeface="Wingdings 2"/>
                <a:cs typeface="Wingdings 2"/>
              </a:rPr>
              <a:t></a:t>
            </a:r>
            <a:r>
              <a:rPr sz="1450" spc="-15" dirty="0">
                <a:solidFill>
                  <a:srgbClr val="93C500"/>
                </a:solidFill>
                <a:latin typeface="Times New Roman"/>
                <a:cs typeface="Times New Roman"/>
              </a:rPr>
              <a:t> </a:t>
            </a:r>
            <a:r>
              <a:rPr sz="1450" spc="145" dirty="0">
                <a:solidFill>
                  <a:srgbClr val="93C500"/>
                </a:solidFill>
                <a:latin typeface="Times New Roman"/>
                <a:cs typeface="Times New Roman"/>
              </a:rPr>
              <a:t> </a:t>
            </a:r>
            <a:r>
              <a:rPr sz="1900" spc="-15" dirty="0">
                <a:solidFill>
                  <a:srgbClr val="3D3C2C"/>
                </a:solidFill>
                <a:latin typeface="Century Gothic"/>
                <a:cs typeface="Century Gothic"/>
              </a:rPr>
              <a:t>D</a:t>
            </a:r>
            <a:r>
              <a:rPr sz="1900" spc="-25" dirty="0">
                <a:solidFill>
                  <a:srgbClr val="3D3C2C"/>
                </a:solidFill>
                <a:latin typeface="Century Gothic"/>
                <a:cs typeface="Century Gothic"/>
              </a:rPr>
              <a:t>C</a:t>
            </a:r>
            <a:r>
              <a:rPr sz="1900" spc="-20" dirty="0">
                <a:solidFill>
                  <a:srgbClr val="3D3C2C"/>
                </a:solidFill>
                <a:latin typeface="Century Gothic"/>
                <a:cs typeface="Century Gothic"/>
              </a:rPr>
              <a:t>-DC</a:t>
            </a:r>
            <a:r>
              <a:rPr sz="1900" spc="2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900" spc="-15" dirty="0">
                <a:solidFill>
                  <a:srgbClr val="3D3C2C"/>
                </a:solidFill>
                <a:latin typeface="Century Gothic"/>
                <a:cs typeface="Century Gothic"/>
              </a:rPr>
              <a:t>c</a:t>
            </a:r>
            <a:r>
              <a:rPr sz="1900" spc="-30" dirty="0">
                <a:solidFill>
                  <a:srgbClr val="3D3C2C"/>
                </a:solidFill>
                <a:latin typeface="Century Gothic"/>
                <a:cs typeface="Century Gothic"/>
              </a:rPr>
              <a:t>o</a:t>
            </a:r>
            <a:r>
              <a:rPr sz="1900" spc="-25" dirty="0">
                <a:solidFill>
                  <a:srgbClr val="3D3C2C"/>
                </a:solidFill>
                <a:latin typeface="Century Gothic"/>
                <a:cs typeface="Century Gothic"/>
              </a:rPr>
              <a:t>n</a:t>
            </a:r>
            <a:r>
              <a:rPr sz="1900" spc="-5" dirty="0">
                <a:solidFill>
                  <a:srgbClr val="3D3C2C"/>
                </a:solidFill>
                <a:latin typeface="Century Gothic"/>
                <a:cs typeface="Century Gothic"/>
              </a:rPr>
              <a:t>v</a:t>
            </a:r>
            <a:r>
              <a:rPr sz="1900" spc="-10" dirty="0">
                <a:solidFill>
                  <a:srgbClr val="3D3C2C"/>
                </a:solidFill>
                <a:latin typeface="Century Gothic"/>
                <a:cs typeface="Century Gothic"/>
              </a:rPr>
              <a:t>erter</a:t>
            </a:r>
            <a:r>
              <a:rPr sz="1900" spc="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900" spc="-40" dirty="0">
                <a:solidFill>
                  <a:srgbClr val="3D3C2C"/>
                </a:solidFill>
                <a:latin typeface="Century Gothic"/>
                <a:cs typeface="Century Gothic"/>
              </a:rPr>
              <a:t>(</a:t>
            </a:r>
            <a:r>
              <a:rPr sz="1900" spc="-15" dirty="0">
                <a:solidFill>
                  <a:srgbClr val="3D3C2C"/>
                </a:solidFill>
                <a:latin typeface="Century Gothic"/>
                <a:cs typeface="Century Gothic"/>
              </a:rPr>
              <a:t>FCEV)</a:t>
            </a:r>
            <a:endParaRPr sz="1900">
              <a:latin typeface="Century Gothic"/>
              <a:cs typeface="Century Gothic"/>
            </a:endParaRPr>
          </a:p>
          <a:p>
            <a:pPr marL="79375">
              <a:lnSpc>
                <a:spcPct val="100000"/>
              </a:lnSpc>
            </a:pPr>
            <a:r>
              <a:rPr sz="1450" spc="-15" dirty="0">
                <a:solidFill>
                  <a:srgbClr val="93C500"/>
                </a:solidFill>
                <a:latin typeface="Wingdings 2"/>
                <a:cs typeface="Wingdings 2"/>
              </a:rPr>
              <a:t></a:t>
            </a:r>
            <a:r>
              <a:rPr sz="1450" spc="-15" dirty="0">
                <a:solidFill>
                  <a:srgbClr val="93C500"/>
                </a:solidFill>
                <a:latin typeface="Times New Roman"/>
                <a:cs typeface="Times New Roman"/>
              </a:rPr>
              <a:t> </a:t>
            </a:r>
            <a:r>
              <a:rPr sz="1450" spc="150" dirty="0">
                <a:solidFill>
                  <a:srgbClr val="93C500"/>
                </a:solidFill>
                <a:latin typeface="Times New Roman"/>
                <a:cs typeface="Times New Roman"/>
              </a:rPr>
              <a:t> </a:t>
            </a:r>
            <a:r>
              <a:rPr sz="1900" spc="-15" dirty="0">
                <a:solidFill>
                  <a:srgbClr val="3D3C2C"/>
                </a:solidFill>
                <a:latin typeface="Century Gothic"/>
                <a:cs typeface="Century Gothic"/>
              </a:rPr>
              <a:t>Power</a:t>
            </a:r>
            <a:r>
              <a:rPr sz="1900" spc="1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900" spc="-15" dirty="0">
                <a:solidFill>
                  <a:srgbClr val="3D3C2C"/>
                </a:solidFill>
                <a:latin typeface="Century Gothic"/>
                <a:cs typeface="Century Gothic"/>
              </a:rPr>
              <a:t>cabl</a:t>
            </a:r>
            <a:r>
              <a:rPr sz="1900" spc="-10" dirty="0">
                <a:solidFill>
                  <a:srgbClr val="3D3C2C"/>
                </a:solidFill>
                <a:latin typeface="Century Gothic"/>
                <a:cs typeface="Century Gothic"/>
              </a:rPr>
              <a:t>es</a:t>
            </a:r>
            <a:endParaRPr sz="1900">
              <a:latin typeface="Century Gothic"/>
              <a:cs typeface="Century Gothic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4727575" y="146371"/>
            <a:ext cx="2480945" cy="360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A</a:t>
            </a:r>
            <a:r>
              <a:rPr sz="1200" spc="10" dirty="0">
                <a:solidFill>
                  <a:srgbClr val="FDFDFD"/>
                </a:solidFill>
                <a:latin typeface="Century Gothic"/>
                <a:cs typeface="Century Gothic"/>
              </a:rPr>
              <a:t>l</a:t>
            </a:r>
            <a:r>
              <a:rPr sz="1200" spc="-30" dirty="0">
                <a:solidFill>
                  <a:srgbClr val="FDFDFD"/>
                </a:solidFill>
                <a:latin typeface="Century Gothic"/>
                <a:cs typeface="Century Gothic"/>
              </a:rPr>
              <a:t>t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ern</a:t>
            </a:r>
            <a:r>
              <a:rPr sz="1200" spc="-15" dirty="0">
                <a:solidFill>
                  <a:srgbClr val="FDFDFD"/>
                </a:solidFill>
                <a:latin typeface="Century Gothic"/>
                <a:cs typeface="Century Gothic"/>
              </a:rPr>
              <a:t>a</a:t>
            </a:r>
            <a:r>
              <a:rPr sz="1200" spc="-30" dirty="0">
                <a:solidFill>
                  <a:srgbClr val="FDFDFD"/>
                </a:solidFill>
                <a:latin typeface="Century Gothic"/>
                <a:cs typeface="Century Gothic"/>
              </a:rPr>
              <a:t>t</a:t>
            </a:r>
            <a:r>
              <a:rPr sz="1200" spc="-5" dirty="0">
                <a:solidFill>
                  <a:srgbClr val="FDFDFD"/>
                </a:solidFill>
                <a:latin typeface="Century Gothic"/>
                <a:cs typeface="Century Gothic"/>
              </a:rPr>
              <a:t>iv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e</a:t>
            </a:r>
            <a:r>
              <a:rPr sz="1200" spc="35" dirty="0">
                <a:solidFill>
                  <a:srgbClr val="FDFDFD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FDFDFD"/>
                </a:solidFill>
                <a:latin typeface="Century Gothic"/>
                <a:cs typeface="Century Gothic"/>
              </a:rPr>
              <a:t>E</a:t>
            </a:r>
            <a:r>
              <a:rPr sz="1200" spc="20" dirty="0">
                <a:solidFill>
                  <a:srgbClr val="FDFDFD"/>
                </a:solidFill>
                <a:latin typeface="Century Gothic"/>
                <a:cs typeface="Century Gothic"/>
              </a:rPr>
              <a:t>l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e</a:t>
            </a:r>
            <a:r>
              <a:rPr sz="1200" spc="-20" dirty="0">
                <a:solidFill>
                  <a:srgbClr val="FDFDFD"/>
                </a:solidFill>
                <a:latin typeface="Century Gothic"/>
                <a:cs typeface="Century Gothic"/>
              </a:rPr>
              <a:t>c</a:t>
            </a:r>
            <a:r>
              <a:rPr sz="1200" spc="-30" dirty="0">
                <a:solidFill>
                  <a:srgbClr val="FDFDFD"/>
                </a:solidFill>
                <a:latin typeface="Century Gothic"/>
                <a:cs typeface="Century Gothic"/>
              </a:rPr>
              <a:t>t</a:t>
            </a:r>
            <a:r>
              <a:rPr sz="1200" spc="-5" dirty="0">
                <a:solidFill>
                  <a:srgbClr val="FDFDFD"/>
                </a:solidFill>
                <a:latin typeface="Century Gothic"/>
                <a:cs typeface="Century Gothic"/>
              </a:rPr>
              <a:t>ric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 </a:t>
            </a:r>
            <a:r>
              <a:rPr sz="1200" spc="-5" dirty="0">
                <a:solidFill>
                  <a:srgbClr val="FDFDFD"/>
                </a:solidFill>
                <a:latin typeface="Century Gothic"/>
                <a:cs typeface="Century Gothic"/>
              </a:rPr>
              <a:t>D</a:t>
            </a:r>
            <a:r>
              <a:rPr sz="1200" dirty="0">
                <a:solidFill>
                  <a:srgbClr val="FDFDFD"/>
                </a:solidFill>
                <a:latin typeface="Century Gothic"/>
                <a:cs typeface="Century Gothic"/>
              </a:rPr>
              <a:t>ri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ve</a:t>
            </a:r>
            <a:r>
              <a:rPr sz="1200" dirty="0">
                <a:solidFill>
                  <a:srgbClr val="FDFDFD"/>
                </a:solidFill>
                <a:latin typeface="Century Gothic"/>
                <a:cs typeface="Century Gothic"/>
              </a:rPr>
              <a:t> </a:t>
            </a:r>
            <a:r>
              <a:rPr sz="1200" spc="-15" dirty="0">
                <a:solidFill>
                  <a:srgbClr val="FDFDFD"/>
                </a:solidFill>
                <a:latin typeface="Century Gothic"/>
                <a:cs typeface="Century Gothic"/>
              </a:rPr>
              <a:t>V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ehic</a:t>
            </a:r>
            <a:r>
              <a:rPr sz="1200" spc="20" dirty="0">
                <a:solidFill>
                  <a:srgbClr val="FDFDFD"/>
                </a:solidFill>
                <a:latin typeface="Century Gothic"/>
                <a:cs typeface="Century Gothic"/>
              </a:rPr>
              <a:t>l</a:t>
            </a:r>
            <a:r>
              <a:rPr sz="1200" dirty="0">
                <a:solidFill>
                  <a:srgbClr val="FDFDFD"/>
                </a:solidFill>
                <a:latin typeface="Century Gothic"/>
                <a:cs typeface="Century Gothic"/>
              </a:rPr>
              <a:t>es 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f</a:t>
            </a:r>
            <a:r>
              <a:rPr sz="1200" spc="-20" dirty="0">
                <a:solidFill>
                  <a:srgbClr val="FDFDFD"/>
                </a:solidFill>
                <a:latin typeface="Century Gothic"/>
                <a:cs typeface="Century Gothic"/>
              </a:rPr>
              <a:t>o</a:t>
            </a:r>
            <a:r>
              <a:rPr sz="1200" spc="-5" dirty="0">
                <a:solidFill>
                  <a:srgbClr val="FDFDFD"/>
                </a:solidFill>
                <a:latin typeface="Century Gothic"/>
                <a:cs typeface="Century Gothic"/>
              </a:rPr>
              <a:t>r</a:t>
            </a:r>
            <a:r>
              <a:rPr sz="1200" spc="10" dirty="0">
                <a:solidFill>
                  <a:srgbClr val="FDFDFD"/>
                </a:solidFill>
                <a:latin typeface="Century Gothic"/>
                <a:cs typeface="Century Gothic"/>
              </a:rPr>
              <a:t> </a:t>
            </a:r>
            <a:r>
              <a:rPr sz="1200" spc="-30" dirty="0">
                <a:solidFill>
                  <a:srgbClr val="FDFDFD"/>
                </a:solidFill>
                <a:latin typeface="Century Gothic"/>
                <a:cs typeface="Century Gothic"/>
              </a:rPr>
              <a:t>t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he</a:t>
            </a:r>
            <a:r>
              <a:rPr sz="1200" spc="35" dirty="0">
                <a:solidFill>
                  <a:srgbClr val="FDFDFD"/>
                </a:solidFill>
                <a:latin typeface="Century Gothic"/>
                <a:cs typeface="Century Gothic"/>
              </a:rPr>
              <a:t> </a:t>
            </a:r>
            <a:r>
              <a:rPr sz="1200" spc="-20" dirty="0">
                <a:solidFill>
                  <a:srgbClr val="FDFDFD"/>
                </a:solidFill>
                <a:latin typeface="Century Gothic"/>
                <a:cs typeface="Century Gothic"/>
              </a:rPr>
              <a:t>F</a:t>
            </a:r>
            <a:r>
              <a:rPr sz="1200" spc="-5" dirty="0">
                <a:solidFill>
                  <a:srgbClr val="FDFDFD"/>
                </a:solidFill>
                <a:latin typeface="Century Gothic"/>
                <a:cs typeface="Century Gothic"/>
              </a:rPr>
              <a:t>irs</a:t>
            </a:r>
            <a:r>
              <a:rPr sz="1200" dirty="0">
                <a:solidFill>
                  <a:srgbClr val="FDFDFD"/>
                </a:solidFill>
                <a:latin typeface="Century Gothic"/>
                <a:cs typeface="Century Gothic"/>
              </a:rPr>
              <a:t>t</a:t>
            </a:r>
            <a:r>
              <a:rPr sz="1200" spc="15" dirty="0">
                <a:solidFill>
                  <a:srgbClr val="FDFDFD"/>
                </a:solidFill>
                <a:latin typeface="Century Gothic"/>
                <a:cs typeface="Century Gothic"/>
              </a:rPr>
              <a:t> 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R</a:t>
            </a:r>
            <a:r>
              <a:rPr sz="1200" dirty="0">
                <a:solidFill>
                  <a:srgbClr val="FDFDFD"/>
                </a:solidFill>
                <a:latin typeface="Century Gothic"/>
                <a:cs typeface="Century Gothic"/>
              </a:rPr>
              <a:t>esp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onder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4645025" y="3170199"/>
            <a:ext cx="3419475" cy="244487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 txBox="1">
            <a:spLocks noGrp="1"/>
          </p:cNvSpPr>
          <p:nvPr>
            <p:ph type="ftr" sz="quarter" idx="5"/>
          </p:nvPr>
        </p:nvSpPr>
        <p:spPr>
          <a:xfrm>
            <a:off x="4713859" y="5956443"/>
            <a:ext cx="335089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pc="-15"/>
              <a:t>Federal Fire Department San Diego Training</a:t>
            </a:r>
            <a:endParaRPr spc="-15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29119" y="0"/>
            <a:ext cx="339090" cy="334010"/>
          </a:xfrm>
          <a:custGeom>
            <a:avLst/>
            <a:gdLst/>
            <a:ahLst/>
            <a:cxnLst/>
            <a:rect l="l" t="t" r="r" b="b"/>
            <a:pathLst>
              <a:path w="339090" h="334010">
                <a:moveTo>
                  <a:pt x="0" y="333476"/>
                </a:moveTo>
                <a:lnTo>
                  <a:pt x="339090" y="333476"/>
                </a:lnTo>
                <a:lnTo>
                  <a:pt x="339090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29119" y="6519138"/>
            <a:ext cx="339090" cy="339090"/>
          </a:xfrm>
          <a:custGeom>
            <a:avLst/>
            <a:gdLst/>
            <a:ahLst/>
            <a:cxnLst/>
            <a:rect l="l" t="t" r="r" b="b"/>
            <a:pathLst>
              <a:path w="339090" h="339090">
                <a:moveTo>
                  <a:pt x="0" y="338861"/>
                </a:moveTo>
                <a:lnTo>
                  <a:pt x="339090" y="338861"/>
                </a:lnTo>
                <a:lnTo>
                  <a:pt x="33909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7604" y="0"/>
            <a:ext cx="228600" cy="6858000"/>
          </a:xfrm>
          <a:custGeom>
            <a:avLst/>
            <a:gdLst/>
            <a:ahLst/>
            <a:cxnLst/>
            <a:rect l="l" t="t" r="r" b="b"/>
            <a:pathLst>
              <a:path w="228600" h="6858000">
                <a:moveTo>
                  <a:pt x="0" y="6857999"/>
                </a:moveTo>
                <a:lnTo>
                  <a:pt x="228605" y="6857999"/>
                </a:lnTo>
                <a:lnTo>
                  <a:pt x="228605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29119" y="0"/>
            <a:ext cx="228600" cy="334010"/>
          </a:xfrm>
          <a:custGeom>
            <a:avLst/>
            <a:gdLst/>
            <a:ahLst/>
            <a:cxnLst/>
            <a:rect l="l" t="t" r="r" b="b"/>
            <a:pathLst>
              <a:path w="228600" h="334010">
                <a:moveTo>
                  <a:pt x="0" y="333476"/>
                </a:moveTo>
                <a:lnTo>
                  <a:pt x="228600" y="333476"/>
                </a:lnTo>
                <a:lnTo>
                  <a:pt x="228600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29119" y="6519138"/>
            <a:ext cx="228600" cy="339090"/>
          </a:xfrm>
          <a:custGeom>
            <a:avLst/>
            <a:gdLst/>
            <a:ahLst/>
            <a:cxnLst/>
            <a:rect l="l" t="t" r="r" b="b"/>
            <a:pathLst>
              <a:path w="228600" h="339090">
                <a:moveTo>
                  <a:pt x="0" y="338861"/>
                </a:moveTo>
                <a:lnTo>
                  <a:pt x="228600" y="338861"/>
                </a:lnTo>
                <a:lnTo>
                  <a:pt x="2286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06209" y="0"/>
            <a:ext cx="194310" cy="6858000"/>
          </a:xfrm>
          <a:custGeom>
            <a:avLst/>
            <a:gdLst/>
            <a:ahLst/>
            <a:cxnLst/>
            <a:rect l="l" t="t" r="r" b="b"/>
            <a:pathLst>
              <a:path w="194309" h="6858000">
                <a:moveTo>
                  <a:pt x="0" y="6857999"/>
                </a:moveTo>
                <a:lnTo>
                  <a:pt x="194310" y="6857999"/>
                </a:lnTo>
                <a:lnTo>
                  <a:pt x="194310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491119" y="0"/>
            <a:ext cx="1482090" cy="334010"/>
          </a:xfrm>
          <a:custGeom>
            <a:avLst/>
            <a:gdLst/>
            <a:ahLst/>
            <a:cxnLst/>
            <a:rect l="l" t="t" r="r" b="b"/>
            <a:pathLst>
              <a:path w="1482089" h="334010">
                <a:moveTo>
                  <a:pt x="0" y="333476"/>
                </a:moveTo>
                <a:lnTo>
                  <a:pt x="1482077" y="333476"/>
                </a:lnTo>
                <a:lnTo>
                  <a:pt x="1482077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491119" y="6519138"/>
            <a:ext cx="1482090" cy="339090"/>
          </a:xfrm>
          <a:custGeom>
            <a:avLst/>
            <a:gdLst/>
            <a:ahLst/>
            <a:cxnLst/>
            <a:rect l="l" t="t" r="r" b="b"/>
            <a:pathLst>
              <a:path w="1482089" h="339090">
                <a:moveTo>
                  <a:pt x="0" y="338861"/>
                </a:moveTo>
                <a:lnTo>
                  <a:pt x="1482077" y="338861"/>
                </a:lnTo>
                <a:lnTo>
                  <a:pt x="1482077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00519" y="0"/>
            <a:ext cx="228600" cy="334010"/>
          </a:xfrm>
          <a:custGeom>
            <a:avLst/>
            <a:gdLst/>
            <a:ahLst/>
            <a:cxnLst/>
            <a:rect l="l" t="t" r="r" b="b"/>
            <a:pathLst>
              <a:path w="228600" h="334010">
                <a:moveTo>
                  <a:pt x="0" y="333476"/>
                </a:moveTo>
                <a:lnTo>
                  <a:pt x="228600" y="333476"/>
                </a:lnTo>
                <a:lnTo>
                  <a:pt x="228600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00519" y="6519138"/>
            <a:ext cx="228600" cy="339090"/>
          </a:xfrm>
          <a:custGeom>
            <a:avLst/>
            <a:gdLst/>
            <a:ahLst/>
            <a:cxnLst/>
            <a:rect l="l" t="t" r="r" b="b"/>
            <a:pathLst>
              <a:path w="228600" h="339090">
                <a:moveTo>
                  <a:pt x="0" y="338861"/>
                </a:moveTo>
                <a:lnTo>
                  <a:pt x="228600" y="338861"/>
                </a:lnTo>
                <a:lnTo>
                  <a:pt x="2286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29119" y="0"/>
            <a:ext cx="762000" cy="334010"/>
          </a:xfrm>
          <a:custGeom>
            <a:avLst/>
            <a:gdLst/>
            <a:ahLst/>
            <a:cxnLst/>
            <a:rect l="l" t="t" r="r" b="b"/>
            <a:pathLst>
              <a:path w="762000" h="334010">
                <a:moveTo>
                  <a:pt x="0" y="333476"/>
                </a:moveTo>
                <a:lnTo>
                  <a:pt x="762000" y="333476"/>
                </a:lnTo>
                <a:lnTo>
                  <a:pt x="762000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29119" y="6519138"/>
            <a:ext cx="762000" cy="339090"/>
          </a:xfrm>
          <a:custGeom>
            <a:avLst/>
            <a:gdLst/>
            <a:ahLst/>
            <a:cxnLst/>
            <a:rect l="l" t="t" r="r" b="b"/>
            <a:pathLst>
              <a:path w="762000" h="339090">
                <a:moveTo>
                  <a:pt x="0" y="338861"/>
                </a:moveTo>
                <a:lnTo>
                  <a:pt x="762000" y="338861"/>
                </a:lnTo>
                <a:lnTo>
                  <a:pt x="7620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706996" y="6519138"/>
            <a:ext cx="1524000" cy="339090"/>
          </a:xfrm>
          <a:custGeom>
            <a:avLst/>
            <a:gdLst/>
            <a:ahLst/>
            <a:cxnLst/>
            <a:rect l="l" t="t" r="r" b="b"/>
            <a:pathLst>
              <a:path w="1524000" h="339090">
                <a:moveTo>
                  <a:pt x="0" y="338861"/>
                </a:moveTo>
                <a:lnTo>
                  <a:pt x="1524000" y="338861"/>
                </a:lnTo>
                <a:lnTo>
                  <a:pt x="15240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992996" y="0"/>
            <a:ext cx="151130" cy="6858000"/>
          </a:xfrm>
          <a:custGeom>
            <a:avLst/>
            <a:gdLst/>
            <a:ahLst/>
            <a:cxnLst/>
            <a:rect l="l" t="t" r="r" b="b"/>
            <a:pathLst>
              <a:path w="151129" h="6858000">
                <a:moveTo>
                  <a:pt x="0" y="6857998"/>
                </a:moveTo>
                <a:lnTo>
                  <a:pt x="151002" y="6857998"/>
                </a:lnTo>
                <a:lnTo>
                  <a:pt x="151002" y="0"/>
                </a:lnTo>
                <a:lnTo>
                  <a:pt x="0" y="0"/>
                </a:lnTo>
                <a:lnTo>
                  <a:pt x="0" y="685799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230996" y="0"/>
            <a:ext cx="762000" cy="6858000"/>
          </a:xfrm>
          <a:custGeom>
            <a:avLst/>
            <a:gdLst/>
            <a:ahLst/>
            <a:cxnLst/>
            <a:rect l="l" t="t" r="r" b="b"/>
            <a:pathLst>
              <a:path w="762000" h="6858000">
                <a:moveTo>
                  <a:pt x="0" y="6858000"/>
                </a:moveTo>
                <a:lnTo>
                  <a:pt x="762000" y="6858000"/>
                </a:lnTo>
                <a:lnTo>
                  <a:pt x="762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963796" y="0"/>
            <a:ext cx="597535" cy="334010"/>
          </a:xfrm>
          <a:custGeom>
            <a:avLst/>
            <a:gdLst/>
            <a:ahLst/>
            <a:cxnLst/>
            <a:rect l="l" t="t" r="r" b="b"/>
            <a:pathLst>
              <a:path w="597535" h="334010">
                <a:moveTo>
                  <a:pt x="0" y="333476"/>
                </a:moveTo>
                <a:lnTo>
                  <a:pt x="597407" y="333476"/>
                </a:lnTo>
                <a:lnTo>
                  <a:pt x="597407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963796" y="6519138"/>
            <a:ext cx="2743200" cy="339090"/>
          </a:xfrm>
          <a:custGeom>
            <a:avLst/>
            <a:gdLst/>
            <a:ahLst/>
            <a:cxnLst/>
            <a:rect l="l" t="t" r="r" b="b"/>
            <a:pathLst>
              <a:path w="2743200" h="339090">
                <a:moveTo>
                  <a:pt x="0" y="338861"/>
                </a:moveTo>
                <a:lnTo>
                  <a:pt x="2743200" y="338861"/>
                </a:lnTo>
                <a:lnTo>
                  <a:pt x="27432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973197" y="0"/>
            <a:ext cx="228600" cy="334010"/>
          </a:xfrm>
          <a:custGeom>
            <a:avLst/>
            <a:gdLst/>
            <a:ahLst/>
            <a:cxnLst/>
            <a:rect l="l" t="t" r="r" b="b"/>
            <a:pathLst>
              <a:path w="228600" h="334010">
                <a:moveTo>
                  <a:pt x="0" y="333476"/>
                </a:moveTo>
                <a:lnTo>
                  <a:pt x="228600" y="333476"/>
                </a:lnTo>
                <a:lnTo>
                  <a:pt x="228600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973197" y="6519138"/>
            <a:ext cx="228600" cy="339090"/>
          </a:xfrm>
          <a:custGeom>
            <a:avLst/>
            <a:gdLst/>
            <a:ahLst/>
            <a:cxnLst/>
            <a:rect l="l" t="t" r="r" b="b"/>
            <a:pathLst>
              <a:path w="228600" h="339090">
                <a:moveTo>
                  <a:pt x="0" y="338861"/>
                </a:moveTo>
                <a:lnTo>
                  <a:pt x="228600" y="338861"/>
                </a:lnTo>
                <a:lnTo>
                  <a:pt x="2286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201797" y="0"/>
            <a:ext cx="762000" cy="334010"/>
          </a:xfrm>
          <a:custGeom>
            <a:avLst/>
            <a:gdLst/>
            <a:ahLst/>
            <a:cxnLst/>
            <a:rect l="l" t="t" r="r" b="b"/>
            <a:pathLst>
              <a:path w="762000" h="334010">
                <a:moveTo>
                  <a:pt x="0" y="333476"/>
                </a:moveTo>
                <a:lnTo>
                  <a:pt x="762000" y="333476"/>
                </a:lnTo>
                <a:lnTo>
                  <a:pt x="762000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201797" y="6519138"/>
            <a:ext cx="762000" cy="339090"/>
          </a:xfrm>
          <a:custGeom>
            <a:avLst/>
            <a:gdLst/>
            <a:ahLst/>
            <a:cxnLst/>
            <a:rect l="l" t="t" r="r" b="b"/>
            <a:pathLst>
              <a:path w="762000" h="339090">
                <a:moveTo>
                  <a:pt x="0" y="338861"/>
                </a:moveTo>
                <a:lnTo>
                  <a:pt x="762000" y="338861"/>
                </a:lnTo>
                <a:lnTo>
                  <a:pt x="7620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5728" y="5068688"/>
            <a:ext cx="9078595" cy="1133475"/>
          </a:xfrm>
          <a:custGeom>
            <a:avLst/>
            <a:gdLst/>
            <a:ahLst/>
            <a:cxnLst/>
            <a:rect l="l" t="t" r="r" b="b"/>
            <a:pathLst>
              <a:path w="9078595" h="1133475">
                <a:moveTo>
                  <a:pt x="0" y="1082721"/>
                </a:moveTo>
                <a:lnTo>
                  <a:pt x="74097" y="1087170"/>
                </a:lnTo>
                <a:lnTo>
                  <a:pt x="148338" y="1091588"/>
                </a:lnTo>
                <a:lnTo>
                  <a:pt x="222870" y="1095943"/>
                </a:lnTo>
                <a:lnTo>
                  <a:pt x="297835" y="1100204"/>
                </a:lnTo>
                <a:lnTo>
                  <a:pt x="373379" y="1104341"/>
                </a:lnTo>
                <a:lnTo>
                  <a:pt x="449647" y="1108322"/>
                </a:lnTo>
                <a:lnTo>
                  <a:pt x="526783" y="1112116"/>
                </a:lnTo>
                <a:lnTo>
                  <a:pt x="604932" y="1115692"/>
                </a:lnTo>
                <a:lnTo>
                  <a:pt x="684239" y="1119019"/>
                </a:lnTo>
                <a:lnTo>
                  <a:pt x="764848" y="1122064"/>
                </a:lnTo>
                <a:lnTo>
                  <a:pt x="846905" y="1124798"/>
                </a:lnTo>
                <a:lnTo>
                  <a:pt x="930554" y="1127190"/>
                </a:lnTo>
                <a:lnTo>
                  <a:pt x="1015939" y="1129207"/>
                </a:lnTo>
                <a:lnTo>
                  <a:pt x="1103206" y="1130818"/>
                </a:lnTo>
                <a:lnTo>
                  <a:pt x="1192499" y="1131994"/>
                </a:lnTo>
                <a:lnTo>
                  <a:pt x="1283964" y="1132701"/>
                </a:lnTo>
                <a:lnTo>
                  <a:pt x="1377743" y="1132910"/>
                </a:lnTo>
                <a:lnTo>
                  <a:pt x="1473984" y="1132589"/>
                </a:lnTo>
                <a:lnTo>
                  <a:pt x="1572829" y="1131707"/>
                </a:lnTo>
                <a:lnTo>
                  <a:pt x="1674425" y="1130232"/>
                </a:lnTo>
                <a:lnTo>
                  <a:pt x="1778609" y="1128426"/>
                </a:lnTo>
                <a:lnTo>
                  <a:pt x="1885076" y="1126533"/>
                </a:lnTo>
                <a:lnTo>
                  <a:pt x="1993764" y="1124494"/>
                </a:lnTo>
                <a:lnTo>
                  <a:pt x="2104609" y="1122252"/>
                </a:lnTo>
                <a:lnTo>
                  <a:pt x="2217550" y="1119749"/>
                </a:lnTo>
                <a:lnTo>
                  <a:pt x="2332524" y="1116926"/>
                </a:lnTo>
                <a:lnTo>
                  <a:pt x="2449469" y="1113726"/>
                </a:lnTo>
                <a:lnTo>
                  <a:pt x="2568322" y="1110091"/>
                </a:lnTo>
                <a:lnTo>
                  <a:pt x="2689021" y="1105964"/>
                </a:lnTo>
                <a:lnTo>
                  <a:pt x="2811503" y="1101286"/>
                </a:lnTo>
                <a:lnTo>
                  <a:pt x="2935707" y="1095999"/>
                </a:lnTo>
                <a:lnTo>
                  <a:pt x="3061569" y="1090045"/>
                </a:lnTo>
                <a:lnTo>
                  <a:pt x="3189028" y="1083367"/>
                </a:lnTo>
                <a:lnTo>
                  <a:pt x="3318021" y="1075907"/>
                </a:lnTo>
                <a:lnTo>
                  <a:pt x="3448486" y="1067606"/>
                </a:lnTo>
                <a:lnTo>
                  <a:pt x="3580359" y="1058408"/>
                </a:lnTo>
                <a:lnTo>
                  <a:pt x="3713580" y="1048253"/>
                </a:lnTo>
                <a:lnTo>
                  <a:pt x="3848085" y="1037085"/>
                </a:lnTo>
                <a:lnTo>
                  <a:pt x="3983812" y="1024844"/>
                </a:lnTo>
                <a:lnTo>
                  <a:pt x="4120699" y="1011474"/>
                </a:lnTo>
                <a:lnTo>
                  <a:pt x="4260922" y="996936"/>
                </a:lnTo>
                <a:lnTo>
                  <a:pt x="4406242" y="981268"/>
                </a:lnTo>
                <a:lnTo>
                  <a:pt x="4556025" y="964529"/>
                </a:lnTo>
                <a:lnTo>
                  <a:pt x="4709640" y="946776"/>
                </a:lnTo>
                <a:lnTo>
                  <a:pt x="4866455" y="928067"/>
                </a:lnTo>
                <a:lnTo>
                  <a:pt x="5025836" y="908460"/>
                </a:lnTo>
                <a:lnTo>
                  <a:pt x="5187152" y="888013"/>
                </a:lnTo>
                <a:lnTo>
                  <a:pt x="5349770" y="866784"/>
                </a:lnTo>
                <a:lnTo>
                  <a:pt x="5513059" y="844831"/>
                </a:lnTo>
                <a:lnTo>
                  <a:pt x="5676385" y="822211"/>
                </a:lnTo>
                <a:lnTo>
                  <a:pt x="5839117" y="798983"/>
                </a:lnTo>
                <a:lnTo>
                  <a:pt x="6000623" y="775203"/>
                </a:lnTo>
                <a:lnTo>
                  <a:pt x="6160269" y="750932"/>
                </a:lnTo>
                <a:lnTo>
                  <a:pt x="6317425" y="726225"/>
                </a:lnTo>
                <a:lnTo>
                  <a:pt x="6471457" y="701141"/>
                </a:lnTo>
                <a:lnTo>
                  <a:pt x="6621733" y="675738"/>
                </a:lnTo>
                <a:lnTo>
                  <a:pt x="6767621" y="650074"/>
                </a:lnTo>
                <a:lnTo>
                  <a:pt x="6908489" y="624206"/>
                </a:lnTo>
                <a:lnTo>
                  <a:pt x="7043705" y="598193"/>
                </a:lnTo>
                <a:lnTo>
                  <a:pt x="7172636" y="572092"/>
                </a:lnTo>
                <a:lnTo>
                  <a:pt x="7298305" y="545220"/>
                </a:lnTo>
                <a:lnTo>
                  <a:pt x="7423820" y="516973"/>
                </a:lnTo>
                <a:lnTo>
                  <a:pt x="7548731" y="487520"/>
                </a:lnTo>
                <a:lnTo>
                  <a:pt x="7672588" y="457032"/>
                </a:lnTo>
                <a:lnTo>
                  <a:pt x="7794942" y="425677"/>
                </a:lnTo>
                <a:lnTo>
                  <a:pt x="7915342" y="393625"/>
                </a:lnTo>
                <a:lnTo>
                  <a:pt x="8033340" y="361044"/>
                </a:lnTo>
                <a:lnTo>
                  <a:pt x="8148485" y="328105"/>
                </a:lnTo>
                <a:lnTo>
                  <a:pt x="8260329" y="294977"/>
                </a:lnTo>
                <a:lnTo>
                  <a:pt x="8368420" y="261828"/>
                </a:lnTo>
                <a:lnTo>
                  <a:pt x="8472310" y="228829"/>
                </a:lnTo>
                <a:lnTo>
                  <a:pt x="8571549" y="196148"/>
                </a:lnTo>
                <a:lnTo>
                  <a:pt x="8665687" y="163955"/>
                </a:lnTo>
                <a:lnTo>
                  <a:pt x="8754274" y="132418"/>
                </a:lnTo>
                <a:lnTo>
                  <a:pt x="8836862" y="101709"/>
                </a:lnTo>
                <a:lnTo>
                  <a:pt x="8912999" y="71994"/>
                </a:lnTo>
                <a:lnTo>
                  <a:pt x="8982237" y="43445"/>
                </a:lnTo>
                <a:lnTo>
                  <a:pt x="9044126" y="16230"/>
                </a:lnTo>
                <a:lnTo>
                  <a:pt x="9078271" y="0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5728" y="3486896"/>
            <a:ext cx="9078595" cy="871855"/>
          </a:xfrm>
          <a:custGeom>
            <a:avLst/>
            <a:gdLst/>
            <a:ahLst/>
            <a:cxnLst/>
            <a:rect l="l" t="t" r="r" b="b"/>
            <a:pathLst>
              <a:path w="9078595" h="871854">
                <a:moveTo>
                  <a:pt x="0" y="871362"/>
                </a:moveTo>
                <a:lnTo>
                  <a:pt x="39517" y="850427"/>
                </a:lnTo>
                <a:lnTo>
                  <a:pt x="79226" y="829494"/>
                </a:lnTo>
                <a:lnTo>
                  <a:pt x="119318" y="808565"/>
                </a:lnTo>
                <a:lnTo>
                  <a:pt x="159985" y="787643"/>
                </a:lnTo>
                <a:lnTo>
                  <a:pt x="201417" y="766730"/>
                </a:lnTo>
                <a:lnTo>
                  <a:pt x="243807" y="745829"/>
                </a:lnTo>
                <a:lnTo>
                  <a:pt x="287346" y="724941"/>
                </a:lnTo>
                <a:lnTo>
                  <a:pt x="332224" y="704070"/>
                </a:lnTo>
                <a:lnTo>
                  <a:pt x="378635" y="683217"/>
                </a:lnTo>
                <a:lnTo>
                  <a:pt x="426770" y="662384"/>
                </a:lnTo>
                <a:lnTo>
                  <a:pt x="476819" y="641574"/>
                </a:lnTo>
                <a:lnTo>
                  <a:pt x="528974" y="620789"/>
                </a:lnTo>
                <a:lnTo>
                  <a:pt x="583427" y="600032"/>
                </a:lnTo>
                <a:lnTo>
                  <a:pt x="640370" y="579305"/>
                </a:lnTo>
                <a:lnTo>
                  <a:pt x="699993" y="558609"/>
                </a:lnTo>
                <a:lnTo>
                  <a:pt x="762489" y="537948"/>
                </a:lnTo>
                <a:lnTo>
                  <a:pt x="828049" y="517323"/>
                </a:lnTo>
                <a:lnTo>
                  <a:pt x="896864" y="496737"/>
                </a:lnTo>
                <a:lnTo>
                  <a:pt x="969125" y="476193"/>
                </a:lnTo>
                <a:lnTo>
                  <a:pt x="1045025" y="455691"/>
                </a:lnTo>
                <a:lnTo>
                  <a:pt x="1124420" y="434762"/>
                </a:lnTo>
                <a:lnTo>
                  <a:pt x="1206976" y="413029"/>
                </a:lnTo>
                <a:lnTo>
                  <a:pt x="1292584" y="390639"/>
                </a:lnTo>
                <a:lnTo>
                  <a:pt x="1381138" y="367739"/>
                </a:lnTo>
                <a:lnTo>
                  <a:pt x="1472532" y="344477"/>
                </a:lnTo>
                <a:lnTo>
                  <a:pt x="1566657" y="320999"/>
                </a:lnTo>
                <a:lnTo>
                  <a:pt x="1663407" y="297452"/>
                </a:lnTo>
                <a:lnTo>
                  <a:pt x="1762675" y="273984"/>
                </a:lnTo>
                <a:lnTo>
                  <a:pt x="1864354" y="250740"/>
                </a:lnTo>
                <a:lnTo>
                  <a:pt x="1968336" y="227869"/>
                </a:lnTo>
                <a:lnTo>
                  <a:pt x="2074515" y="205517"/>
                </a:lnTo>
                <a:lnTo>
                  <a:pt x="2182783" y="183831"/>
                </a:lnTo>
                <a:lnTo>
                  <a:pt x="2293034" y="162958"/>
                </a:lnTo>
                <a:lnTo>
                  <a:pt x="2405160" y="143045"/>
                </a:lnTo>
                <a:lnTo>
                  <a:pt x="2519054" y="124239"/>
                </a:lnTo>
                <a:lnTo>
                  <a:pt x="2634610" y="106687"/>
                </a:lnTo>
                <a:lnTo>
                  <a:pt x="2751719" y="90536"/>
                </a:lnTo>
                <a:lnTo>
                  <a:pt x="2870276" y="75933"/>
                </a:lnTo>
                <a:lnTo>
                  <a:pt x="2990173" y="63025"/>
                </a:lnTo>
                <a:lnTo>
                  <a:pt x="3111303" y="51958"/>
                </a:lnTo>
                <a:lnTo>
                  <a:pt x="3234319" y="42339"/>
                </a:lnTo>
                <a:lnTo>
                  <a:pt x="3359831" y="33678"/>
                </a:lnTo>
                <a:lnTo>
                  <a:pt x="3487723" y="25986"/>
                </a:lnTo>
                <a:lnTo>
                  <a:pt x="3617880" y="19272"/>
                </a:lnTo>
                <a:lnTo>
                  <a:pt x="3750186" y="13543"/>
                </a:lnTo>
                <a:lnTo>
                  <a:pt x="3884525" y="8809"/>
                </a:lnTo>
                <a:lnTo>
                  <a:pt x="4020781" y="5079"/>
                </a:lnTo>
                <a:lnTo>
                  <a:pt x="4158839" y="2361"/>
                </a:lnTo>
                <a:lnTo>
                  <a:pt x="4298583" y="665"/>
                </a:lnTo>
                <a:lnTo>
                  <a:pt x="4439897" y="0"/>
                </a:lnTo>
                <a:lnTo>
                  <a:pt x="4582666" y="373"/>
                </a:lnTo>
                <a:lnTo>
                  <a:pt x="4726773" y="1794"/>
                </a:lnTo>
                <a:lnTo>
                  <a:pt x="4872103" y="4273"/>
                </a:lnTo>
                <a:lnTo>
                  <a:pt x="5018541" y="7817"/>
                </a:lnTo>
                <a:lnTo>
                  <a:pt x="5165970" y="12436"/>
                </a:lnTo>
                <a:lnTo>
                  <a:pt x="5314275" y="18138"/>
                </a:lnTo>
                <a:lnTo>
                  <a:pt x="5463340" y="24932"/>
                </a:lnTo>
                <a:lnTo>
                  <a:pt x="5613050" y="32828"/>
                </a:lnTo>
                <a:lnTo>
                  <a:pt x="5763288" y="41834"/>
                </a:lnTo>
                <a:lnTo>
                  <a:pt x="5913939" y="51958"/>
                </a:lnTo>
                <a:lnTo>
                  <a:pt x="6069565" y="64195"/>
                </a:lnTo>
                <a:lnTo>
                  <a:pt x="6233905" y="79317"/>
                </a:lnTo>
                <a:lnTo>
                  <a:pt x="6405612" y="97004"/>
                </a:lnTo>
                <a:lnTo>
                  <a:pt x="6583334" y="116936"/>
                </a:lnTo>
                <a:lnTo>
                  <a:pt x="6765724" y="138791"/>
                </a:lnTo>
                <a:lnTo>
                  <a:pt x="6951431" y="162249"/>
                </a:lnTo>
                <a:lnTo>
                  <a:pt x="7139106" y="186989"/>
                </a:lnTo>
                <a:lnTo>
                  <a:pt x="7327400" y="212692"/>
                </a:lnTo>
                <a:lnTo>
                  <a:pt x="7514964" y="239035"/>
                </a:lnTo>
                <a:lnTo>
                  <a:pt x="7700448" y="265699"/>
                </a:lnTo>
                <a:lnTo>
                  <a:pt x="7882503" y="292364"/>
                </a:lnTo>
                <a:lnTo>
                  <a:pt x="8059779" y="318707"/>
                </a:lnTo>
                <a:lnTo>
                  <a:pt x="8230929" y="344409"/>
                </a:lnTo>
                <a:lnTo>
                  <a:pt x="8394601" y="369150"/>
                </a:lnTo>
                <a:lnTo>
                  <a:pt x="8549447" y="392608"/>
                </a:lnTo>
                <a:lnTo>
                  <a:pt x="8694117" y="414463"/>
                </a:lnTo>
                <a:lnTo>
                  <a:pt x="8827262" y="434394"/>
                </a:lnTo>
                <a:lnTo>
                  <a:pt x="8947534" y="452082"/>
                </a:lnTo>
                <a:lnTo>
                  <a:pt x="9053582" y="467204"/>
                </a:lnTo>
                <a:lnTo>
                  <a:pt x="9078271" y="470543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3853" y="5640781"/>
            <a:ext cx="3004820" cy="1211580"/>
          </a:xfrm>
          <a:custGeom>
            <a:avLst/>
            <a:gdLst/>
            <a:ahLst/>
            <a:cxnLst/>
            <a:rect l="l" t="t" r="r" b="b"/>
            <a:pathLst>
              <a:path w="3004820" h="1211579">
                <a:moveTo>
                  <a:pt x="0" y="0"/>
                </a:moveTo>
                <a:lnTo>
                  <a:pt x="165473" y="75222"/>
                </a:lnTo>
                <a:lnTo>
                  <a:pt x="330718" y="150224"/>
                </a:lnTo>
                <a:lnTo>
                  <a:pt x="495505" y="224785"/>
                </a:lnTo>
                <a:lnTo>
                  <a:pt x="659604" y="298685"/>
                </a:lnTo>
                <a:lnTo>
                  <a:pt x="822786" y="371704"/>
                </a:lnTo>
                <a:lnTo>
                  <a:pt x="984822" y="443620"/>
                </a:lnTo>
                <a:lnTo>
                  <a:pt x="1145481" y="514214"/>
                </a:lnTo>
                <a:lnTo>
                  <a:pt x="1304536" y="583265"/>
                </a:lnTo>
                <a:lnTo>
                  <a:pt x="1461755" y="650553"/>
                </a:lnTo>
                <a:lnTo>
                  <a:pt x="1616910" y="715856"/>
                </a:lnTo>
                <a:lnTo>
                  <a:pt x="1769771" y="778956"/>
                </a:lnTo>
                <a:lnTo>
                  <a:pt x="1920109" y="839630"/>
                </a:lnTo>
                <a:lnTo>
                  <a:pt x="2067693" y="897659"/>
                </a:lnTo>
                <a:lnTo>
                  <a:pt x="2212296" y="952823"/>
                </a:lnTo>
                <a:lnTo>
                  <a:pt x="2353687" y="1004901"/>
                </a:lnTo>
                <a:lnTo>
                  <a:pt x="2491637" y="1053671"/>
                </a:lnTo>
                <a:lnTo>
                  <a:pt x="2625915" y="1098915"/>
                </a:lnTo>
                <a:lnTo>
                  <a:pt x="2756294" y="1140412"/>
                </a:lnTo>
                <a:lnTo>
                  <a:pt x="2882543" y="1177940"/>
                </a:lnTo>
                <a:lnTo>
                  <a:pt x="3004433" y="1211280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5728" y="5284470"/>
            <a:ext cx="9078595" cy="1467485"/>
          </a:xfrm>
          <a:custGeom>
            <a:avLst/>
            <a:gdLst/>
            <a:ahLst/>
            <a:cxnLst/>
            <a:rect l="l" t="t" r="r" b="b"/>
            <a:pathLst>
              <a:path w="9078595" h="1467484">
                <a:moveTo>
                  <a:pt x="0" y="0"/>
                </a:moveTo>
                <a:lnTo>
                  <a:pt x="42930" y="14997"/>
                </a:lnTo>
                <a:lnTo>
                  <a:pt x="86045" y="30029"/>
                </a:lnTo>
                <a:lnTo>
                  <a:pt x="129530" y="45127"/>
                </a:lnTo>
                <a:lnTo>
                  <a:pt x="173569" y="60326"/>
                </a:lnTo>
                <a:lnTo>
                  <a:pt x="218347" y="75658"/>
                </a:lnTo>
                <a:lnTo>
                  <a:pt x="264049" y="91158"/>
                </a:lnTo>
                <a:lnTo>
                  <a:pt x="310861" y="106858"/>
                </a:lnTo>
                <a:lnTo>
                  <a:pt x="358966" y="122792"/>
                </a:lnTo>
                <a:lnTo>
                  <a:pt x="408549" y="138994"/>
                </a:lnTo>
                <a:lnTo>
                  <a:pt x="459796" y="155497"/>
                </a:lnTo>
                <a:lnTo>
                  <a:pt x="512891" y="172334"/>
                </a:lnTo>
                <a:lnTo>
                  <a:pt x="568019" y="189539"/>
                </a:lnTo>
                <a:lnTo>
                  <a:pt x="625365" y="207145"/>
                </a:lnTo>
                <a:lnTo>
                  <a:pt x="685113" y="225187"/>
                </a:lnTo>
                <a:lnTo>
                  <a:pt x="747449" y="243696"/>
                </a:lnTo>
                <a:lnTo>
                  <a:pt x="812557" y="262707"/>
                </a:lnTo>
                <a:lnTo>
                  <a:pt x="880623" y="282253"/>
                </a:lnTo>
                <a:lnTo>
                  <a:pt x="951830" y="302368"/>
                </a:lnTo>
                <a:lnTo>
                  <a:pt x="1026365" y="323084"/>
                </a:lnTo>
                <a:lnTo>
                  <a:pt x="1104411" y="344436"/>
                </a:lnTo>
                <a:lnTo>
                  <a:pt x="1186211" y="366669"/>
                </a:lnTo>
                <a:lnTo>
                  <a:pt x="1271737" y="389952"/>
                </a:lnTo>
                <a:lnTo>
                  <a:pt x="1360767" y="414180"/>
                </a:lnTo>
                <a:lnTo>
                  <a:pt x="1453077" y="439246"/>
                </a:lnTo>
                <a:lnTo>
                  <a:pt x="1548444" y="465041"/>
                </a:lnTo>
                <a:lnTo>
                  <a:pt x="1646647" y="491461"/>
                </a:lnTo>
                <a:lnTo>
                  <a:pt x="1747463" y="518397"/>
                </a:lnTo>
                <a:lnTo>
                  <a:pt x="1850668" y="545743"/>
                </a:lnTo>
                <a:lnTo>
                  <a:pt x="1956040" y="573392"/>
                </a:lnTo>
                <a:lnTo>
                  <a:pt x="2063357" y="601237"/>
                </a:lnTo>
                <a:lnTo>
                  <a:pt x="2172396" y="629171"/>
                </a:lnTo>
                <a:lnTo>
                  <a:pt x="2282934" y="657087"/>
                </a:lnTo>
                <a:lnTo>
                  <a:pt x="2394749" y="684879"/>
                </a:lnTo>
                <a:lnTo>
                  <a:pt x="2507617" y="712439"/>
                </a:lnTo>
                <a:lnTo>
                  <a:pt x="2621316" y="739661"/>
                </a:lnTo>
                <a:lnTo>
                  <a:pt x="2735624" y="766437"/>
                </a:lnTo>
                <a:lnTo>
                  <a:pt x="2850318" y="792661"/>
                </a:lnTo>
                <a:lnTo>
                  <a:pt x="2965175" y="818227"/>
                </a:lnTo>
                <a:lnTo>
                  <a:pt x="3079972" y="843026"/>
                </a:lnTo>
                <a:lnTo>
                  <a:pt x="3194488" y="866952"/>
                </a:lnTo>
                <a:lnTo>
                  <a:pt x="3310250" y="890441"/>
                </a:lnTo>
                <a:lnTo>
                  <a:pt x="3428732" y="913965"/>
                </a:lnTo>
                <a:lnTo>
                  <a:pt x="3549627" y="937471"/>
                </a:lnTo>
                <a:lnTo>
                  <a:pt x="3672628" y="960907"/>
                </a:lnTo>
                <a:lnTo>
                  <a:pt x="3797428" y="984218"/>
                </a:lnTo>
                <a:lnTo>
                  <a:pt x="3923719" y="1007351"/>
                </a:lnTo>
                <a:lnTo>
                  <a:pt x="4051195" y="1030252"/>
                </a:lnTo>
                <a:lnTo>
                  <a:pt x="4179548" y="1052869"/>
                </a:lnTo>
                <a:lnTo>
                  <a:pt x="4308472" y="1075147"/>
                </a:lnTo>
                <a:lnTo>
                  <a:pt x="4437659" y="1097033"/>
                </a:lnTo>
                <a:lnTo>
                  <a:pt x="4566802" y="1118475"/>
                </a:lnTo>
                <a:lnTo>
                  <a:pt x="4695594" y="1139417"/>
                </a:lnTo>
                <a:lnTo>
                  <a:pt x="4823728" y="1159807"/>
                </a:lnTo>
                <a:lnTo>
                  <a:pt x="4950897" y="1179592"/>
                </a:lnTo>
                <a:lnTo>
                  <a:pt x="5076794" y="1198717"/>
                </a:lnTo>
                <a:lnTo>
                  <a:pt x="5201112" y="1217130"/>
                </a:lnTo>
                <a:lnTo>
                  <a:pt x="5323543" y="1234776"/>
                </a:lnTo>
                <a:lnTo>
                  <a:pt x="5443781" y="1251603"/>
                </a:lnTo>
                <a:lnTo>
                  <a:pt x="5561519" y="1267558"/>
                </a:lnTo>
                <a:lnTo>
                  <a:pt x="5676449" y="1282585"/>
                </a:lnTo>
                <a:lnTo>
                  <a:pt x="5790250" y="1296707"/>
                </a:lnTo>
                <a:lnTo>
                  <a:pt x="5904649" y="1310004"/>
                </a:lnTo>
                <a:lnTo>
                  <a:pt x="6019351" y="1322511"/>
                </a:lnTo>
                <a:lnTo>
                  <a:pt x="6134063" y="1334265"/>
                </a:lnTo>
                <a:lnTo>
                  <a:pt x="6248490" y="1345299"/>
                </a:lnTo>
                <a:lnTo>
                  <a:pt x="6362339" y="1355651"/>
                </a:lnTo>
                <a:lnTo>
                  <a:pt x="6475315" y="1365356"/>
                </a:lnTo>
                <a:lnTo>
                  <a:pt x="6587124" y="1374450"/>
                </a:lnTo>
                <a:lnTo>
                  <a:pt x="6697472" y="1382967"/>
                </a:lnTo>
                <a:lnTo>
                  <a:pt x="6806066" y="1390944"/>
                </a:lnTo>
                <a:lnTo>
                  <a:pt x="6912611" y="1398417"/>
                </a:lnTo>
                <a:lnTo>
                  <a:pt x="7016813" y="1405421"/>
                </a:lnTo>
                <a:lnTo>
                  <a:pt x="7118378" y="1411991"/>
                </a:lnTo>
                <a:lnTo>
                  <a:pt x="7217012" y="1418163"/>
                </a:lnTo>
                <a:lnTo>
                  <a:pt x="7312421" y="1423973"/>
                </a:lnTo>
                <a:lnTo>
                  <a:pt x="7404311" y="1429457"/>
                </a:lnTo>
                <a:lnTo>
                  <a:pt x="7492388" y="1434650"/>
                </a:lnTo>
                <a:lnTo>
                  <a:pt x="7576358" y="1439587"/>
                </a:lnTo>
                <a:lnTo>
                  <a:pt x="7655927" y="1444305"/>
                </a:lnTo>
                <a:lnTo>
                  <a:pt x="7730801" y="1448838"/>
                </a:lnTo>
                <a:lnTo>
                  <a:pt x="7800619" y="1452972"/>
                </a:lnTo>
                <a:lnTo>
                  <a:pt x="7865416" y="1456492"/>
                </a:lnTo>
                <a:lnTo>
                  <a:pt x="7925542" y="1459439"/>
                </a:lnTo>
                <a:lnTo>
                  <a:pt x="7981349" y="1461853"/>
                </a:lnTo>
                <a:lnTo>
                  <a:pt x="8033190" y="1463775"/>
                </a:lnTo>
                <a:lnTo>
                  <a:pt x="8081415" y="1465244"/>
                </a:lnTo>
                <a:lnTo>
                  <a:pt x="8126376" y="1466300"/>
                </a:lnTo>
                <a:lnTo>
                  <a:pt x="8168426" y="1466983"/>
                </a:lnTo>
                <a:lnTo>
                  <a:pt x="8207916" y="1467334"/>
                </a:lnTo>
                <a:lnTo>
                  <a:pt x="8245198" y="1467393"/>
                </a:lnTo>
                <a:lnTo>
                  <a:pt x="8280624" y="1467199"/>
                </a:lnTo>
                <a:lnTo>
                  <a:pt x="8347312" y="1466215"/>
                </a:lnTo>
                <a:lnTo>
                  <a:pt x="8410796" y="1464702"/>
                </a:lnTo>
                <a:lnTo>
                  <a:pt x="8473890" y="1462982"/>
                </a:lnTo>
                <a:lnTo>
                  <a:pt x="8506170" y="1462144"/>
                </a:lnTo>
                <a:lnTo>
                  <a:pt x="8539407" y="1461374"/>
                </a:lnTo>
                <a:lnTo>
                  <a:pt x="8573954" y="1460713"/>
                </a:lnTo>
                <a:lnTo>
                  <a:pt x="8608787" y="1460032"/>
                </a:lnTo>
                <a:lnTo>
                  <a:pt x="8675585" y="1458170"/>
                </a:lnTo>
                <a:lnTo>
                  <a:pt x="8738899" y="1455703"/>
                </a:lnTo>
                <a:lnTo>
                  <a:pt x="8799138" y="1452701"/>
                </a:lnTo>
                <a:lnTo>
                  <a:pt x="8856712" y="1449236"/>
                </a:lnTo>
                <a:lnTo>
                  <a:pt x="8912031" y="1445380"/>
                </a:lnTo>
                <a:lnTo>
                  <a:pt x="8965505" y="1441203"/>
                </a:lnTo>
                <a:lnTo>
                  <a:pt x="9017545" y="1436777"/>
                </a:lnTo>
                <a:lnTo>
                  <a:pt x="9068559" y="1432174"/>
                </a:lnTo>
                <a:lnTo>
                  <a:pt x="9078271" y="1431271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215133" y="5137581"/>
            <a:ext cx="6929120" cy="1714500"/>
          </a:xfrm>
          <a:custGeom>
            <a:avLst/>
            <a:gdLst/>
            <a:ahLst/>
            <a:cxnLst/>
            <a:rect l="l" t="t" r="r" b="b"/>
            <a:pathLst>
              <a:path w="6929120" h="1714500">
                <a:moveTo>
                  <a:pt x="0" y="1714480"/>
                </a:moveTo>
                <a:lnTo>
                  <a:pt x="48751" y="1659572"/>
                </a:lnTo>
                <a:lnTo>
                  <a:pt x="97859" y="1604752"/>
                </a:lnTo>
                <a:lnTo>
                  <a:pt x="147680" y="1550111"/>
                </a:lnTo>
                <a:lnTo>
                  <a:pt x="198571" y="1495737"/>
                </a:lnTo>
                <a:lnTo>
                  <a:pt x="250888" y="1441719"/>
                </a:lnTo>
                <a:lnTo>
                  <a:pt x="304988" y="1388146"/>
                </a:lnTo>
                <a:lnTo>
                  <a:pt x="332819" y="1361555"/>
                </a:lnTo>
                <a:lnTo>
                  <a:pt x="361229" y="1335109"/>
                </a:lnTo>
                <a:lnTo>
                  <a:pt x="390263" y="1308818"/>
                </a:lnTo>
                <a:lnTo>
                  <a:pt x="419965" y="1282695"/>
                </a:lnTo>
                <a:lnTo>
                  <a:pt x="450381" y="1256750"/>
                </a:lnTo>
                <a:lnTo>
                  <a:pt x="481555" y="1230995"/>
                </a:lnTo>
                <a:lnTo>
                  <a:pt x="513531" y="1205440"/>
                </a:lnTo>
                <a:lnTo>
                  <a:pt x="546354" y="1180097"/>
                </a:lnTo>
                <a:lnTo>
                  <a:pt x="580218" y="1154766"/>
                </a:lnTo>
                <a:lnTo>
                  <a:pt x="615258" y="1129281"/>
                </a:lnTo>
                <a:lnTo>
                  <a:pt x="651371" y="1103695"/>
                </a:lnTo>
                <a:lnTo>
                  <a:pt x="688454" y="1078062"/>
                </a:lnTo>
                <a:lnTo>
                  <a:pt x="726406" y="1052434"/>
                </a:lnTo>
                <a:lnTo>
                  <a:pt x="765123" y="1026866"/>
                </a:lnTo>
                <a:lnTo>
                  <a:pt x="804502" y="1001411"/>
                </a:lnTo>
                <a:lnTo>
                  <a:pt x="844442" y="976122"/>
                </a:lnTo>
                <a:lnTo>
                  <a:pt x="884839" y="951053"/>
                </a:lnTo>
                <a:lnTo>
                  <a:pt x="925591" y="926257"/>
                </a:lnTo>
                <a:lnTo>
                  <a:pt x="966596" y="901787"/>
                </a:lnTo>
                <a:lnTo>
                  <a:pt x="1007751" y="877698"/>
                </a:lnTo>
                <a:lnTo>
                  <a:pt x="1048952" y="854042"/>
                </a:lnTo>
                <a:lnTo>
                  <a:pt x="1090099" y="830873"/>
                </a:lnTo>
                <a:lnTo>
                  <a:pt x="1131087" y="808245"/>
                </a:lnTo>
                <a:lnTo>
                  <a:pt x="1171815" y="786210"/>
                </a:lnTo>
                <a:lnTo>
                  <a:pt x="1212180" y="764823"/>
                </a:lnTo>
                <a:lnTo>
                  <a:pt x="1252079" y="744136"/>
                </a:lnTo>
                <a:lnTo>
                  <a:pt x="1291410" y="724203"/>
                </a:lnTo>
                <a:lnTo>
                  <a:pt x="1330070" y="705078"/>
                </a:lnTo>
                <a:lnTo>
                  <a:pt x="1367655" y="686881"/>
                </a:lnTo>
                <a:lnTo>
                  <a:pt x="1403966" y="669643"/>
                </a:lnTo>
                <a:lnTo>
                  <a:pt x="1439213" y="653284"/>
                </a:lnTo>
                <a:lnTo>
                  <a:pt x="1507353" y="622880"/>
                </a:lnTo>
                <a:lnTo>
                  <a:pt x="1573745" y="595031"/>
                </a:lnTo>
                <a:lnTo>
                  <a:pt x="1640063" y="569095"/>
                </a:lnTo>
                <a:lnTo>
                  <a:pt x="1707979" y="544431"/>
                </a:lnTo>
                <a:lnTo>
                  <a:pt x="1779166" y="520398"/>
                </a:lnTo>
                <a:lnTo>
                  <a:pt x="1816509" y="508418"/>
                </a:lnTo>
                <a:lnTo>
                  <a:pt x="1855297" y="496356"/>
                </a:lnTo>
                <a:lnTo>
                  <a:pt x="1895739" y="484131"/>
                </a:lnTo>
                <a:lnTo>
                  <a:pt x="1938044" y="471663"/>
                </a:lnTo>
                <a:lnTo>
                  <a:pt x="1982421" y="458873"/>
                </a:lnTo>
                <a:lnTo>
                  <a:pt x="2029079" y="445679"/>
                </a:lnTo>
                <a:lnTo>
                  <a:pt x="2078228" y="432003"/>
                </a:lnTo>
                <a:lnTo>
                  <a:pt x="2130698" y="417772"/>
                </a:lnTo>
                <a:lnTo>
                  <a:pt x="2186898" y="403058"/>
                </a:lnTo>
                <a:lnTo>
                  <a:pt x="2246399" y="387943"/>
                </a:lnTo>
                <a:lnTo>
                  <a:pt x="2308775" y="372505"/>
                </a:lnTo>
                <a:lnTo>
                  <a:pt x="2373598" y="356825"/>
                </a:lnTo>
                <a:lnTo>
                  <a:pt x="2440440" y="340983"/>
                </a:lnTo>
                <a:lnTo>
                  <a:pt x="2508873" y="325058"/>
                </a:lnTo>
                <a:lnTo>
                  <a:pt x="2578471" y="309130"/>
                </a:lnTo>
                <a:lnTo>
                  <a:pt x="2648806" y="293280"/>
                </a:lnTo>
                <a:lnTo>
                  <a:pt x="2719451" y="277587"/>
                </a:lnTo>
                <a:lnTo>
                  <a:pt x="2789977" y="262131"/>
                </a:lnTo>
                <a:lnTo>
                  <a:pt x="2859957" y="246992"/>
                </a:lnTo>
                <a:lnTo>
                  <a:pt x="2928965" y="232251"/>
                </a:lnTo>
                <a:lnTo>
                  <a:pt x="2996572" y="217986"/>
                </a:lnTo>
                <a:lnTo>
                  <a:pt x="3062351" y="204278"/>
                </a:lnTo>
                <a:lnTo>
                  <a:pt x="3125874" y="191207"/>
                </a:lnTo>
                <a:lnTo>
                  <a:pt x="3186714" y="178852"/>
                </a:lnTo>
                <a:lnTo>
                  <a:pt x="3244444" y="167295"/>
                </a:lnTo>
                <a:lnTo>
                  <a:pt x="3298636" y="156613"/>
                </a:lnTo>
                <a:lnTo>
                  <a:pt x="3348863" y="146888"/>
                </a:lnTo>
                <a:lnTo>
                  <a:pt x="3394992" y="138151"/>
                </a:lnTo>
                <a:lnTo>
                  <a:pt x="3437432" y="130298"/>
                </a:lnTo>
                <a:lnTo>
                  <a:pt x="3476560" y="123261"/>
                </a:lnTo>
                <a:lnTo>
                  <a:pt x="3546395" y="111372"/>
                </a:lnTo>
                <a:lnTo>
                  <a:pt x="3607529" y="101947"/>
                </a:lnTo>
                <a:lnTo>
                  <a:pt x="3662990" y="94453"/>
                </a:lnTo>
                <a:lnTo>
                  <a:pt x="3715808" y="88353"/>
                </a:lnTo>
                <a:lnTo>
                  <a:pt x="3769014" y="83114"/>
                </a:lnTo>
                <a:lnTo>
                  <a:pt x="3825636" y="78201"/>
                </a:lnTo>
                <a:lnTo>
                  <a:pt x="3888705" y="73078"/>
                </a:lnTo>
                <a:lnTo>
                  <a:pt x="3923604" y="70270"/>
                </a:lnTo>
                <a:lnTo>
                  <a:pt x="3961251" y="67210"/>
                </a:lnTo>
                <a:lnTo>
                  <a:pt x="4002024" y="63830"/>
                </a:lnTo>
                <a:lnTo>
                  <a:pt x="4045663" y="60255"/>
                </a:lnTo>
                <a:lnTo>
                  <a:pt x="4091547" y="56662"/>
                </a:lnTo>
                <a:lnTo>
                  <a:pt x="4139452" y="53066"/>
                </a:lnTo>
                <a:lnTo>
                  <a:pt x="4189154" y="49480"/>
                </a:lnTo>
                <a:lnTo>
                  <a:pt x="4240432" y="45917"/>
                </a:lnTo>
                <a:lnTo>
                  <a:pt x="4293062" y="42391"/>
                </a:lnTo>
                <a:lnTo>
                  <a:pt x="4346821" y="38915"/>
                </a:lnTo>
                <a:lnTo>
                  <a:pt x="4401486" y="35502"/>
                </a:lnTo>
                <a:lnTo>
                  <a:pt x="4456834" y="32166"/>
                </a:lnTo>
                <a:lnTo>
                  <a:pt x="4512643" y="28921"/>
                </a:lnTo>
                <a:lnTo>
                  <a:pt x="4568688" y="25779"/>
                </a:lnTo>
                <a:lnTo>
                  <a:pt x="4624748" y="22755"/>
                </a:lnTo>
                <a:lnTo>
                  <a:pt x="4680599" y="19862"/>
                </a:lnTo>
                <a:lnTo>
                  <a:pt x="4736018" y="17112"/>
                </a:lnTo>
                <a:lnTo>
                  <a:pt x="4790783" y="14520"/>
                </a:lnTo>
                <a:lnTo>
                  <a:pt x="4844670" y="12099"/>
                </a:lnTo>
                <a:lnTo>
                  <a:pt x="4897456" y="9863"/>
                </a:lnTo>
                <a:lnTo>
                  <a:pt x="4948918" y="7824"/>
                </a:lnTo>
                <a:lnTo>
                  <a:pt x="4998833" y="5997"/>
                </a:lnTo>
                <a:lnTo>
                  <a:pt x="5046980" y="4394"/>
                </a:lnTo>
                <a:lnTo>
                  <a:pt x="5095696" y="3053"/>
                </a:lnTo>
                <a:lnTo>
                  <a:pt x="5147061" y="1987"/>
                </a:lnTo>
                <a:lnTo>
                  <a:pt x="5200520" y="1173"/>
                </a:lnTo>
                <a:lnTo>
                  <a:pt x="5255515" y="590"/>
                </a:lnTo>
                <a:lnTo>
                  <a:pt x="5311489" y="215"/>
                </a:lnTo>
                <a:lnTo>
                  <a:pt x="5367886" y="26"/>
                </a:lnTo>
                <a:lnTo>
                  <a:pt x="5424149" y="0"/>
                </a:lnTo>
                <a:lnTo>
                  <a:pt x="5479722" y="115"/>
                </a:lnTo>
                <a:lnTo>
                  <a:pt x="5534048" y="349"/>
                </a:lnTo>
                <a:lnTo>
                  <a:pt x="5586571" y="679"/>
                </a:lnTo>
                <a:lnTo>
                  <a:pt x="5636733" y="1084"/>
                </a:lnTo>
                <a:lnTo>
                  <a:pt x="5683978" y="1541"/>
                </a:lnTo>
                <a:lnTo>
                  <a:pt x="5727750" y="2028"/>
                </a:lnTo>
                <a:lnTo>
                  <a:pt x="5767491" y="2522"/>
                </a:lnTo>
                <a:lnTo>
                  <a:pt x="5832656" y="3443"/>
                </a:lnTo>
                <a:lnTo>
                  <a:pt x="5875021" y="4127"/>
                </a:lnTo>
                <a:lnTo>
                  <a:pt x="5890133" y="4394"/>
                </a:lnTo>
                <a:lnTo>
                  <a:pt x="6495796" y="4394"/>
                </a:lnTo>
                <a:lnTo>
                  <a:pt x="6545803" y="5858"/>
                </a:lnTo>
                <a:lnTo>
                  <a:pt x="6594623" y="7815"/>
                </a:lnTo>
                <a:lnTo>
                  <a:pt x="6641897" y="10156"/>
                </a:lnTo>
                <a:lnTo>
                  <a:pt x="6687269" y="12772"/>
                </a:lnTo>
                <a:lnTo>
                  <a:pt x="6730380" y="15554"/>
                </a:lnTo>
                <a:lnTo>
                  <a:pt x="6770874" y="18394"/>
                </a:lnTo>
                <a:lnTo>
                  <a:pt x="6825926" y="22521"/>
                </a:lnTo>
                <a:lnTo>
                  <a:pt x="6858313" y="25027"/>
                </a:lnTo>
                <a:lnTo>
                  <a:pt x="6873078" y="26165"/>
                </a:lnTo>
                <a:lnTo>
                  <a:pt x="6886832" y="27208"/>
                </a:lnTo>
                <a:lnTo>
                  <a:pt x="6899529" y="28143"/>
                </a:lnTo>
                <a:lnTo>
                  <a:pt x="6919115" y="29588"/>
                </a:lnTo>
                <a:lnTo>
                  <a:pt x="6928865" y="30326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177158" y="2750057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055" y="0"/>
                </a:moveTo>
                <a:lnTo>
                  <a:pt x="3937" y="402970"/>
                </a:lnTo>
                <a:lnTo>
                  <a:pt x="0" y="1202181"/>
                </a:lnTo>
                <a:lnTo>
                  <a:pt x="700532" y="1606677"/>
                </a:lnTo>
                <a:lnTo>
                  <a:pt x="1390777" y="1203705"/>
                </a:lnTo>
                <a:lnTo>
                  <a:pt x="1394587" y="404367"/>
                </a:lnTo>
                <a:lnTo>
                  <a:pt x="6940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177158" y="2750057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0"/>
                </a:moveTo>
                <a:lnTo>
                  <a:pt x="694055" y="0"/>
                </a:lnTo>
                <a:lnTo>
                  <a:pt x="1394587" y="404367"/>
                </a:lnTo>
                <a:lnTo>
                  <a:pt x="1390777" y="1203705"/>
                </a:lnTo>
                <a:lnTo>
                  <a:pt x="700532" y="1606677"/>
                </a:lnTo>
                <a:lnTo>
                  <a:pt x="0" y="1202181"/>
                </a:lnTo>
                <a:lnTo>
                  <a:pt x="3937" y="40297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901059" y="4016883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1"/>
                </a:moveTo>
                <a:lnTo>
                  <a:pt x="694054" y="0"/>
                </a:lnTo>
                <a:lnTo>
                  <a:pt x="1394587" y="404368"/>
                </a:lnTo>
                <a:lnTo>
                  <a:pt x="1390777" y="1203706"/>
                </a:lnTo>
                <a:lnTo>
                  <a:pt x="700531" y="1606651"/>
                </a:lnTo>
                <a:lnTo>
                  <a:pt x="0" y="1202182"/>
                </a:lnTo>
                <a:lnTo>
                  <a:pt x="3937" y="40297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910584" y="1483233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054" y="0"/>
                </a:moveTo>
                <a:lnTo>
                  <a:pt x="3937" y="402970"/>
                </a:lnTo>
                <a:lnTo>
                  <a:pt x="0" y="1202181"/>
                </a:lnTo>
                <a:lnTo>
                  <a:pt x="700531" y="1606677"/>
                </a:lnTo>
                <a:lnTo>
                  <a:pt x="1390777" y="1203705"/>
                </a:lnTo>
                <a:lnTo>
                  <a:pt x="1394587" y="404367"/>
                </a:lnTo>
                <a:lnTo>
                  <a:pt x="69405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910584" y="1483233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0"/>
                </a:moveTo>
                <a:lnTo>
                  <a:pt x="694054" y="0"/>
                </a:lnTo>
                <a:lnTo>
                  <a:pt x="1394587" y="404367"/>
                </a:lnTo>
                <a:lnTo>
                  <a:pt x="1390777" y="1203705"/>
                </a:lnTo>
                <a:lnTo>
                  <a:pt x="700531" y="1606677"/>
                </a:lnTo>
                <a:lnTo>
                  <a:pt x="0" y="1202181"/>
                </a:lnTo>
                <a:lnTo>
                  <a:pt x="3937" y="40297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158108" y="216408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055" y="0"/>
                </a:moveTo>
                <a:lnTo>
                  <a:pt x="3937" y="402971"/>
                </a:lnTo>
                <a:lnTo>
                  <a:pt x="0" y="1202182"/>
                </a:lnTo>
                <a:lnTo>
                  <a:pt x="700532" y="1606677"/>
                </a:lnTo>
                <a:lnTo>
                  <a:pt x="1390777" y="1203706"/>
                </a:lnTo>
                <a:lnTo>
                  <a:pt x="1394587" y="404368"/>
                </a:lnTo>
                <a:lnTo>
                  <a:pt x="6940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158108" y="216408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1"/>
                </a:moveTo>
                <a:lnTo>
                  <a:pt x="694055" y="0"/>
                </a:lnTo>
                <a:lnTo>
                  <a:pt x="1394587" y="404368"/>
                </a:lnTo>
                <a:lnTo>
                  <a:pt x="1390777" y="1203706"/>
                </a:lnTo>
                <a:lnTo>
                  <a:pt x="700532" y="1606677"/>
                </a:lnTo>
                <a:lnTo>
                  <a:pt x="0" y="1202182"/>
                </a:lnTo>
                <a:lnTo>
                  <a:pt x="3937" y="40297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644009" y="5274183"/>
            <a:ext cx="1395095" cy="1584325"/>
          </a:xfrm>
          <a:custGeom>
            <a:avLst/>
            <a:gdLst/>
            <a:ahLst/>
            <a:cxnLst/>
            <a:rect l="l" t="t" r="r" b="b"/>
            <a:pathLst>
              <a:path w="1395095" h="1584325">
                <a:moveTo>
                  <a:pt x="694054" y="0"/>
                </a:moveTo>
                <a:lnTo>
                  <a:pt x="3937" y="402958"/>
                </a:lnTo>
                <a:lnTo>
                  <a:pt x="0" y="1202220"/>
                </a:lnTo>
                <a:lnTo>
                  <a:pt x="660966" y="1583815"/>
                </a:lnTo>
                <a:lnTo>
                  <a:pt x="739656" y="1583815"/>
                </a:lnTo>
                <a:lnTo>
                  <a:pt x="1390777" y="1203667"/>
                </a:lnTo>
                <a:lnTo>
                  <a:pt x="1394587" y="404406"/>
                </a:lnTo>
                <a:lnTo>
                  <a:pt x="69405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647946" y="5274183"/>
            <a:ext cx="1390650" cy="1584325"/>
          </a:xfrm>
          <a:custGeom>
            <a:avLst/>
            <a:gdLst/>
            <a:ahLst/>
            <a:cxnLst/>
            <a:rect l="l" t="t" r="r" b="b"/>
            <a:pathLst>
              <a:path w="1390650" h="1584325">
                <a:moveTo>
                  <a:pt x="0" y="402958"/>
                </a:moveTo>
                <a:lnTo>
                  <a:pt x="690117" y="0"/>
                </a:lnTo>
                <a:lnTo>
                  <a:pt x="1390650" y="404406"/>
                </a:lnTo>
                <a:lnTo>
                  <a:pt x="1386839" y="1203667"/>
                </a:lnTo>
                <a:lnTo>
                  <a:pt x="735719" y="158381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644009" y="5677141"/>
            <a:ext cx="661035" cy="1181100"/>
          </a:xfrm>
          <a:custGeom>
            <a:avLst/>
            <a:gdLst/>
            <a:ahLst/>
            <a:cxnLst/>
            <a:rect l="l" t="t" r="r" b="b"/>
            <a:pathLst>
              <a:path w="661035" h="1181100">
                <a:moveTo>
                  <a:pt x="660966" y="1180857"/>
                </a:moveTo>
                <a:lnTo>
                  <a:pt x="0" y="799261"/>
                </a:lnTo>
                <a:lnTo>
                  <a:pt x="393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4214" y="4007358"/>
            <a:ext cx="802005" cy="1607185"/>
          </a:xfrm>
          <a:custGeom>
            <a:avLst/>
            <a:gdLst/>
            <a:ahLst/>
            <a:cxnLst/>
            <a:rect l="l" t="t" r="r" b="b"/>
            <a:pathLst>
              <a:path w="802005" h="1607185">
                <a:moveTo>
                  <a:pt x="101349" y="0"/>
                </a:moveTo>
                <a:lnTo>
                  <a:pt x="0" y="62865"/>
                </a:lnTo>
                <a:lnTo>
                  <a:pt x="3425" y="1545971"/>
                </a:lnTo>
                <a:lnTo>
                  <a:pt x="107750" y="1606651"/>
                </a:lnTo>
                <a:lnTo>
                  <a:pt x="797982" y="1203706"/>
                </a:lnTo>
                <a:lnTo>
                  <a:pt x="801869" y="404368"/>
                </a:lnTo>
                <a:lnTo>
                  <a:pt x="10134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4214" y="4007358"/>
            <a:ext cx="802005" cy="1607185"/>
          </a:xfrm>
          <a:custGeom>
            <a:avLst/>
            <a:gdLst/>
            <a:ahLst/>
            <a:cxnLst/>
            <a:rect l="l" t="t" r="r" b="b"/>
            <a:pathLst>
              <a:path w="802005" h="1607185">
                <a:moveTo>
                  <a:pt x="0" y="62865"/>
                </a:moveTo>
                <a:lnTo>
                  <a:pt x="101349" y="0"/>
                </a:lnTo>
                <a:lnTo>
                  <a:pt x="801869" y="404368"/>
                </a:lnTo>
                <a:lnTo>
                  <a:pt x="797982" y="1203706"/>
                </a:lnTo>
                <a:lnTo>
                  <a:pt x="107750" y="1606651"/>
                </a:lnTo>
                <a:lnTo>
                  <a:pt x="3425" y="1545971"/>
                </a:lnTo>
                <a:lnTo>
                  <a:pt x="0" y="6286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09245" y="5293233"/>
            <a:ext cx="1391285" cy="1565275"/>
          </a:xfrm>
          <a:custGeom>
            <a:avLst/>
            <a:gdLst/>
            <a:ahLst/>
            <a:cxnLst/>
            <a:rect l="l" t="t" r="r" b="b"/>
            <a:pathLst>
              <a:path w="1391285" h="1565275">
                <a:moveTo>
                  <a:pt x="0" y="402958"/>
                </a:moveTo>
                <a:lnTo>
                  <a:pt x="690219" y="0"/>
                </a:lnTo>
                <a:lnTo>
                  <a:pt x="1390700" y="404406"/>
                </a:lnTo>
                <a:lnTo>
                  <a:pt x="1386890" y="1203667"/>
                </a:lnTo>
                <a:lnTo>
                  <a:pt x="768376" y="156476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05359" y="5696191"/>
            <a:ext cx="628015" cy="1162050"/>
          </a:xfrm>
          <a:custGeom>
            <a:avLst/>
            <a:gdLst/>
            <a:ahLst/>
            <a:cxnLst/>
            <a:rect l="l" t="t" r="r" b="b"/>
            <a:pathLst>
              <a:path w="628015" h="1162050">
                <a:moveTo>
                  <a:pt x="627946" y="1161807"/>
                </a:moveTo>
                <a:lnTo>
                  <a:pt x="0" y="799261"/>
                </a:lnTo>
                <a:lnTo>
                  <a:pt x="3886" y="0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33934" y="2740532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118" y="0"/>
                </a:moveTo>
                <a:lnTo>
                  <a:pt x="3886" y="402970"/>
                </a:lnTo>
                <a:lnTo>
                  <a:pt x="0" y="1202181"/>
                </a:lnTo>
                <a:lnTo>
                  <a:pt x="700506" y="1606677"/>
                </a:lnTo>
                <a:lnTo>
                  <a:pt x="1390777" y="1203705"/>
                </a:lnTo>
                <a:lnTo>
                  <a:pt x="1394586" y="404367"/>
                </a:lnTo>
                <a:lnTo>
                  <a:pt x="6941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33934" y="2740532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886" y="402970"/>
                </a:moveTo>
                <a:lnTo>
                  <a:pt x="694118" y="0"/>
                </a:lnTo>
                <a:lnTo>
                  <a:pt x="1394586" y="404367"/>
                </a:lnTo>
                <a:lnTo>
                  <a:pt x="1390777" y="1203705"/>
                </a:lnTo>
                <a:lnTo>
                  <a:pt x="700506" y="1606677"/>
                </a:lnTo>
                <a:lnTo>
                  <a:pt x="0" y="1202181"/>
                </a:lnTo>
                <a:lnTo>
                  <a:pt x="3886" y="40297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957833" y="4016883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886" y="402971"/>
                </a:moveTo>
                <a:lnTo>
                  <a:pt x="694054" y="0"/>
                </a:lnTo>
                <a:lnTo>
                  <a:pt x="1394586" y="404368"/>
                </a:lnTo>
                <a:lnTo>
                  <a:pt x="1390777" y="1203706"/>
                </a:lnTo>
                <a:lnTo>
                  <a:pt x="700532" y="1606651"/>
                </a:lnTo>
                <a:lnTo>
                  <a:pt x="0" y="1202182"/>
                </a:lnTo>
                <a:lnTo>
                  <a:pt x="3886" y="40297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695195" y="5302758"/>
            <a:ext cx="1390650" cy="1555750"/>
          </a:xfrm>
          <a:custGeom>
            <a:avLst/>
            <a:gdLst/>
            <a:ahLst/>
            <a:cxnLst/>
            <a:rect l="l" t="t" r="r" b="b"/>
            <a:pathLst>
              <a:path w="1390650" h="1555750">
                <a:moveTo>
                  <a:pt x="0" y="402958"/>
                </a:moveTo>
                <a:lnTo>
                  <a:pt x="690118" y="0"/>
                </a:lnTo>
                <a:lnTo>
                  <a:pt x="1390650" y="404406"/>
                </a:lnTo>
                <a:lnTo>
                  <a:pt x="1386840" y="1203667"/>
                </a:lnTo>
                <a:lnTo>
                  <a:pt x="784663" y="155524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691258" y="5705716"/>
            <a:ext cx="611505" cy="1152525"/>
          </a:xfrm>
          <a:custGeom>
            <a:avLst/>
            <a:gdLst/>
            <a:ahLst/>
            <a:cxnLst/>
            <a:rect l="l" t="t" r="r" b="b"/>
            <a:pathLst>
              <a:path w="611505" h="1152525">
                <a:moveTo>
                  <a:pt x="611471" y="1152282"/>
                </a:moveTo>
                <a:lnTo>
                  <a:pt x="0" y="799261"/>
                </a:lnTo>
                <a:lnTo>
                  <a:pt x="393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710308" y="2750057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055" y="0"/>
                </a:moveTo>
                <a:lnTo>
                  <a:pt x="3937" y="402970"/>
                </a:lnTo>
                <a:lnTo>
                  <a:pt x="0" y="1202181"/>
                </a:lnTo>
                <a:lnTo>
                  <a:pt x="700532" y="1606677"/>
                </a:lnTo>
                <a:lnTo>
                  <a:pt x="1390777" y="1203705"/>
                </a:lnTo>
                <a:lnTo>
                  <a:pt x="1394587" y="404367"/>
                </a:lnTo>
                <a:lnTo>
                  <a:pt x="6940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710308" y="2750057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0"/>
                </a:moveTo>
                <a:lnTo>
                  <a:pt x="694055" y="0"/>
                </a:lnTo>
                <a:lnTo>
                  <a:pt x="1394587" y="404367"/>
                </a:lnTo>
                <a:lnTo>
                  <a:pt x="1390777" y="1203705"/>
                </a:lnTo>
                <a:lnTo>
                  <a:pt x="700532" y="1606677"/>
                </a:lnTo>
                <a:lnTo>
                  <a:pt x="0" y="1202181"/>
                </a:lnTo>
                <a:lnTo>
                  <a:pt x="3937" y="40297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976883" y="1454658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886" y="402970"/>
                </a:moveTo>
                <a:lnTo>
                  <a:pt x="694054" y="0"/>
                </a:lnTo>
                <a:lnTo>
                  <a:pt x="1394586" y="404367"/>
                </a:lnTo>
                <a:lnTo>
                  <a:pt x="1390777" y="1203705"/>
                </a:lnTo>
                <a:lnTo>
                  <a:pt x="700532" y="1606677"/>
                </a:lnTo>
                <a:lnTo>
                  <a:pt x="0" y="1202181"/>
                </a:lnTo>
                <a:lnTo>
                  <a:pt x="3886" y="40297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987158" y="4035933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055" y="0"/>
                </a:moveTo>
                <a:lnTo>
                  <a:pt x="3937" y="402971"/>
                </a:lnTo>
                <a:lnTo>
                  <a:pt x="0" y="1202182"/>
                </a:lnTo>
                <a:lnTo>
                  <a:pt x="700532" y="1606651"/>
                </a:lnTo>
                <a:lnTo>
                  <a:pt x="1390777" y="1203706"/>
                </a:lnTo>
                <a:lnTo>
                  <a:pt x="1394587" y="404368"/>
                </a:lnTo>
                <a:lnTo>
                  <a:pt x="6940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987158" y="4035933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1"/>
                </a:moveTo>
                <a:lnTo>
                  <a:pt x="694055" y="0"/>
                </a:lnTo>
                <a:lnTo>
                  <a:pt x="1394587" y="404368"/>
                </a:lnTo>
                <a:lnTo>
                  <a:pt x="1390777" y="1203706"/>
                </a:lnTo>
                <a:lnTo>
                  <a:pt x="700532" y="1606651"/>
                </a:lnTo>
                <a:lnTo>
                  <a:pt x="0" y="1202182"/>
                </a:lnTo>
                <a:lnTo>
                  <a:pt x="3937" y="40297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7734045" y="5312283"/>
            <a:ext cx="1390650" cy="1546225"/>
          </a:xfrm>
          <a:custGeom>
            <a:avLst/>
            <a:gdLst/>
            <a:ahLst/>
            <a:cxnLst/>
            <a:rect l="l" t="t" r="r" b="b"/>
            <a:pathLst>
              <a:path w="1390650" h="1546225">
                <a:moveTo>
                  <a:pt x="0" y="402958"/>
                </a:moveTo>
                <a:lnTo>
                  <a:pt x="690118" y="0"/>
                </a:lnTo>
                <a:lnTo>
                  <a:pt x="1390650" y="404406"/>
                </a:lnTo>
                <a:lnTo>
                  <a:pt x="1386839" y="1203667"/>
                </a:lnTo>
                <a:lnTo>
                  <a:pt x="800977" y="154571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7730108" y="5715241"/>
            <a:ext cx="594995" cy="1143000"/>
          </a:xfrm>
          <a:custGeom>
            <a:avLst/>
            <a:gdLst/>
            <a:ahLst/>
            <a:cxnLst/>
            <a:rect l="l" t="t" r="r" b="b"/>
            <a:pathLst>
              <a:path w="594995" h="1143000">
                <a:moveTo>
                  <a:pt x="594972" y="1142757"/>
                </a:moveTo>
                <a:lnTo>
                  <a:pt x="0" y="799261"/>
                </a:lnTo>
                <a:lnTo>
                  <a:pt x="393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7730108" y="2759582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055" y="0"/>
                </a:moveTo>
                <a:lnTo>
                  <a:pt x="3937" y="402970"/>
                </a:lnTo>
                <a:lnTo>
                  <a:pt x="0" y="1202181"/>
                </a:lnTo>
                <a:lnTo>
                  <a:pt x="700532" y="1606677"/>
                </a:lnTo>
                <a:lnTo>
                  <a:pt x="1390777" y="1203705"/>
                </a:lnTo>
                <a:lnTo>
                  <a:pt x="1394587" y="404367"/>
                </a:lnTo>
                <a:lnTo>
                  <a:pt x="6940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7730108" y="2759582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0"/>
                </a:moveTo>
                <a:lnTo>
                  <a:pt x="694055" y="0"/>
                </a:lnTo>
                <a:lnTo>
                  <a:pt x="1394587" y="404367"/>
                </a:lnTo>
                <a:lnTo>
                  <a:pt x="1390777" y="1203705"/>
                </a:lnTo>
                <a:lnTo>
                  <a:pt x="700532" y="1606677"/>
                </a:lnTo>
                <a:lnTo>
                  <a:pt x="0" y="1202181"/>
                </a:lnTo>
                <a:lnTo>
                  <a:pt x="3937" y="40297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8463533" y="4043867"/>
            <a:ext cx="680720" cy="1587500"/>
          </a:xfrm>
          <a:custGeom>
            <a:avLst/>
            <a:gdLst/>
            <a:ahLst/>
            <a:cxnLst/>
            <a:rect l="l" t="t" r="r" b="b"/>
            <a:pathLst>
              <a:path w="680720" h="1587500">
                <a:moveTo>
                  <a:pt x="680466" y="0"/>
                </a:moveTo>
                <a:lnTo>
                  <a:pt x="3937" y="395036"/>
                </a:lnTo>
                <a:lnTo>
                  <a:pt x="0" y="1194247"/>
                </a:lnTo>
                <a:lnTo>
                  <a:pt x="680466" y="1587131"/>
                </a:lnTo>
                <a:lnTo>
                  <a:pt x="68046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8467470" y="4043867"/>
            <a:ext cx="676910" cy="395605"/>
          </a:xfrm>
          <a:custGeom>
            <a:avLst/>
            <a:gdLst/>
            <a:ahLst/>
            <a:cxnLst/>
            <a:rect l="l" t="t" r="r" b="b"/>
            <a:pathLst>
              <a:path w="676909" h="395604">
                <a:moveTo>
                  <a:pt x="0" y="395036"/>
                </a:moveTo>
                <a:lnTo>
                  <a:pt x="676528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8463533" y="4438903"/>
            <a:ext cx="680720" cy="1192530"/>
          </a:xfrm>
          <a:custGeom>
            <a:avLst/>
            <a:gdLst/>
            <a:ahLst/>
            <a:cxnLst/>
            <a:rect l="l" t="t" r="r" b="b"/>
            <a:pathLst>
              <a:path w="680720" h="1192529">
                <a:moveTo>
                  <a:pt x="680466" y="1192094"/>
                </a:moveTo>
                <a:lnTo>
                  <a:pt x="0" y="799211"/>
                </a:lnTo>
                <a:lnTo>
                  <a:pt x="393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8467470" y="1500692"/>
            <a:ext cx="676910" cy="395605"/>
          </a:xfrm>
          <a:custGeom>
            <a:avLst/>
            <a:gdLst/>
            <a:ahLst/>
            <a:cxnLst/>
            <a:rect l="l" t="t" r="r" b="b"/>
            <a:pathLst>
              <a:path w="676909" h="395605">
                <a:moveTo>
                  <a:pt x="0" y="395036"/>
                </a:moveTo>
                <a:lnTo>
                  <a:pt x="676528" y="0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8463533" y="1895729"/>
            <a:ext cx="680720" cy="1192530"/>
          </a:xfrm>
          <a:custGeom>
            <a:avLst/>
            <a:gdLst/>
            <a:ahLst/>
            <a:cxnLst/>
            <a:rect l="l" t="t" r="r" b="b"/>
            <a:pathLst>
              <a:path w="680720" h="1192530">
                <a:moveTo>
                  <a:pt x="680466" y="1192119"/>
                </a:moveTo>
                <a:lnTo>
                  <a:pt x="0" y="799211"/>
                </a:lnTo>
                <a:lnTo>
                  <a:pt x="393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457200" y="333476"/>
            <a:ext cx="8229600" cy="6186170"/>
          </a:xfrm>
          <a:custGeom>
            <a:avLst/>
            <a:gdLst/>
            <a:ahLst/>
            <a:cxnLst/>
            <a:rect l="l" t="t" r="r" b="b"/>
            <a:pathLst>
              <a:path w="8229600" h="6186170">
                <a:moveTo>
                  <a:pt x="0" y="6185661"/>
                </a:moveTo>
                <a:lnTo>
                  <a:pt x="8229600" y="6185661"/>
                </a:lnTo>
                <a:lnTo>
                  <a:pt x="8229600" y="0"/>
                </a:lnTo>
                <a:lnTo>
                  <a:pt x="0" y="0"/>
                </a:lnTo>
                <a:lnTo>
                  <a:pt x="0" y="61856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457200" y="333476"/>
            <a:ext cx="8229600" cy="6186170"/>
          </a:xfrm>
          <a:custGeom>
            <a:avLst/>
            <a:gdLst/>
            <a:ahLst/>
            <a:cxnLst/>
            <a:rect l="l" t="t" r="r" b="b"/>
            <a:pathLst>
              <a:path w="8229600" h="6186170">
                <a:moveTo>
                  <a:pt x="0" y="6185661"/>
                </a:moveTo>
                <a:lnTo>
                  <a:pt x="8229600" y="6185661"/>
                </a:lnTo>
                <a:lnTo>
                  <a:pt x="8229600" y="0"/>
                </a:lnTo>
                <a:lnTo>
                  <a:pt x="0" y="0"/>
                </a:lnTo>
                <a:lnTo>
                  <a:pt x="0" y="6185661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4561204" y="0"/>
            <a:ext cx="3679190" cy="678180"/>
          </a:xfrm>
          <a:custGeom>
            <a:avLst/>
            <a:gdLst/>
            <a:ahLst/>
            <a:cxnLst/>
            <a:rect l="l" t="t" r="r" b="b"/>
            <a:pathLst>
              <a:path w="3679190" h="678180">
                <a:moveTo>
                  <a:pt x="0" y="677672"/>
                </a:moveTo>
                <a:lnTo>
                  <a:pt x="3679062" y="677672"/>
                </a:lnTo>
                <a:lnTo>
                  <a:pt x="3679062" y="0"/>
                </a:lnTo>
                <a:lnTo>
                  <a:pt x="0" y="0"/>
                </a:lnTo>
                <a:lnTo>
                  <a:pt x="0" y="677672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4561204" y="0"/>
            <a:ext cx="3679190" cy="678180"/>
          </a:xfrm>
          <a:custGeom>
            <a:avLst/>
            <a:gdLst/>
            <a:ahLst/>
            <a:cxnLst/>
            <a:rect l="l" t="t" r="r" b="b"/>
            <a:pathLst>
              <a:path w="3679190" h="678180">
                <a:moveTo>
                  <a:pt x="0" y="677672"/>
                </a:moveTo>
                <a:lnTo>
                  <a:pt x="3679062" y="677672"/>
                </a:lnTo>
                <a:lnTo>
                  <a:pt x="3679062" y="0"/>
                </a:lnTo>
              </a:path>
            </a:pathLst>
          </a:custGeom>
          <a:ln w="15875">
            <a:solidFill>
              <a:srgbClr val="74A4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4561204" y="0"/>
            <a:ext cx="0" cy="678180"/>
          </a:xfrm>
          <a:custGeom>
            <a:avLst/>
            <a:gdLst/>
            <a:ahLst/>
            <a:cxnLst/>
            <a:rect l="l" t="t" r="r" b="b"/>
            <a:pathLst>
              <a:path h="678180">
                <a:moveTo>
                  <a:pt x="0" y="0"/>
                </a:moveTo>
                <a:lnTo>
                  <a:pt x="0" y="677672"/>
                </a:lnTo>
              </a:path>
            </a:pathLst>
          </a:custGeom>
          <a:ln w="15875">
            <a:solidFill>
              <a:srgbClr val="74A4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4649089" y="0"/>
            <a:ext cx="3505200" cy="602615"/>
          </a:xfrm>
          <a:custGeom>
            <a:avLst/>
            <a:gdLst/>
            <a:ahLst/>
            <a:cxnLst/>
            <a:rect l="l" t="t" r="r" b="b"/>
            <a:pathLst>
              <a:path w="3505200" h="602615">
                <a:moveTo>
                  <a:pt x="0" y="602488"/>
                </a:moveTo>
                <a:lnTo>
                  <a:pt x="3505199" y="602488"/>
                </a:lnTo>
                <a:lnTo>
                  <a:pt x="3505199" y="0"/>
                </a:lnTo>
                <a:lnTo>
                  <a:pt x="0" y="0"/>
                </a:lnTo>
                <a:lnTo>
                  <a:pt x="0" y="602488"/>
                </a:lnTo>
                <a:close/>
              </a:path>
            </a:pathLst>
          </a:custGeom>
          <a:solidFill>
            <a:srgbClr val="70685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 txBox="1"/>
          <p:nvPr/>
        </p:nvSpPr>
        <p:spPr>
          <a:xfrm>
            <a:off x="1122375" y="1201225"/>
            <a:ext cx="6417310" cy="1398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3200" dirty="0">
                <a:solidFill>
                  <a:srgbClr val="93C500"/>
                </a:solidFill>
                <a:latin typeface="Century Gothic"/>
                <a:cs typeface="Century Gothic"/>
              </a:rPr>
              <a:t>Alterna</a:t>
            </a:r>
            <a:r>
              <a:rPr sz="3200" spc="-20" dirty="0">
                <a:solidFill>
                  <a:srgbClr val="93C500"/>
                </a:solidFill>
                <a:latin typeface="Century Gothic"/>
                <a:cs typeface="Century Gothic"/>
              </a:rPr>
              <a:t>t</a:t>
            </a:r>
            <a:r>
              <a:rPr sz="3200" spc="-5" dirty="0">
                <a:solidFill>
                  <a:srgbClr val="93C500"/>
                </a:solidFill>
                <a:latin typeface="Century Gothic"/>
                <a:cs typeface="Century Gothic"/>
              </a:rPr>
              <a:t>iv</a:t>
            </a:r>
            <a:r>
              <a:rPr sz="3200" dirty="0">
                <a:solidFill>
                  <a:srgbClr val="93C500"/>
                </a:solidFill>
                <a:latin typeface="Century Gothic"/>
                <a:cs typeface="Century Gothic"/>
              </a:rPr>
              <a:t>e</a:t>
            </a:r>
            <a:r>
              <a:rPr sz="3200" spc="-20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3200" spc="-5" dirty="0">
                <a:solidFill>
                  <a:srgbClr val="93C500"/>
                </a:solidFill>
                <a:latin typeface="Century Gothic"/>
                <a:cs typeface="Century Gothic"/>
              </a:rPr>
              <a:t>Electr</a:t>
            </a:r>
            <a:r>
              <a:rPr sz="3200" spc="-15" dirty="0">
                <a:solidFill>
                  <a:srgbClr val="93C500"/>
                </a:solidFill>
                <a:latin typeface="Century Gothic"/>
                <a:cs typeface="Century Gothic"/>
              </a:rPr>
              <a:t>i</a:t>
            </a:r>
            <a:r>
              <a:rPr sz="3200" dirty="0">
                <a:solidFill>
                  <a:srgbClr val="93C500"/>
                </a:solidFill>
                <a:latin typeface="Century Gothic"/>
                <a:cs typeface="Century Gothic"/>
              </a:rPr>
              <a:t>c </a:t>
            </a:r>
            <a:r>
              <a:rPr sz="3200" spc="-5" dirty="0">
                <a:solidFill>
                  <a:srgbClr val="93C500"/>
                </a:solidFill>
                <a:latin typeface="Century Gothic"/>
                <a:cs typeface="Century Gothic"/>
              </a:rPr>
              <a:t>Driv</a:t>
            </a:r>
            <a:r>
              <a:rPr sz="3200" dirty="0">
                <a:solidFill>
                  <a:srgbClr val="93C500"/>
                </a:solidFill>
                <a:latin typeface="Century Gothic"/>
                <a:cs typeface="Century Gothic"/>
              </a:rPr>
              <a:t>e </a:t>
            </a:r>
            <a:r>
              <a:rPr sz="3200" spc="-15" dirty="0">
                <a:solidFill>
                  <a:srgbClr val="93C500"/>
                </a:solidFill>
                <a:latin typeface="Century Gothic"/>
                <a:cs typeface="Century Gothic"/>
              </a:rPr>
              <a:t>V</a:t>
            </a:r>
            <a:r>
              <a:rPr sz="3200" dirty="0">
                <a:solidFill>
                  <a:srgbClr val="93C500"/>
                </a:solidFill>
                <a:latin typeface="Century Gothic"/>
                <a:cs typeface="Century Gothic"/>
              </a:rPr>
              <a:t>ehicle F</a:t>
            </a:r>
            <a:r>
              <a:rPr sz="3200" spc="-10" dirty="0">
                <a:solidFill>
                  <a:srgbClr val="93C500"/>
                </a:solidFill>
                <a:latin typeface="Century Gothic"/>
                <a:cs typeface="Century Gothic"/>
              </a:rPr>
              <a:t>u</a:t>
            </a:r>
            <a:r>
              <a:rPr sz="3200" dirty="0">
                <a:solidFill>
                  <a:srgbClr val="93C500"/>
                </a:solidFill>
                <a:latin typeface="Century Gothic"/>
                <a:cs typeface="Century Gothic"/>
              </a:rPr>
              <a:t>el Type</a:t>
            </a:r>
            <a:endParaRPr sz="3200">
              <a:latin typeface="Century Gothic"/>
              <a:cs typeface="Century Gothic"/>
            </a:endParaRPr>
          </a:p>
          <a:p>
            <a:pPr marL="381000">
              <a:lnSpc>
                <a:spcPct val="100000"/>
              </a:lnSpc>
              <a:spcBef>
                <a:spcPts val="2165"/>
              </a:spcBef>
            </a:pPr>
            <a:r>
              <a:rPr sz="1300" b="1" spc="-15" dirty="0">
                <a:solidFill>
                  <a:srgbClr val="93C500"/>
                </a:solidFill>
                <a:latin typeface="Century Gothic"/>
                <a:cs typeface="Century Gothic"/>
              </a:rPr>
              <a:t>Th</a:t>
            </a:r>
            <a:r>
              <a:rPr sz="1300" b="1" spc="-10" dirty="0">
                <a:solidFill>
                  <a:srgbClr val="93C500"/>
                </a:solidFill>
                <a:latin typeface="Century Gothic"/>
                <a:cs typeface="Century Gothic"/>
              </a:rPr>
              <a:t>e</a:t>
            </a:r>
            <a:r>
              <a:rPr sz="1300" b="1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1300" b="1" spc="-10" dirty="0">
                <a:solidFill>
                  <a:srgbClr val="93C500"/>
                </a:solidFill>
                <a:latin typeface="Century Gothic"/>
                <a:cs typeface="Century Gothic"/>
              </a:rPr>
              <a:t>Al</a:t>
            </a:r>
            <a:r>
              <a:rPr sz="1300" b="1" spc="-15" dirty="0">
                <a:solidFill>
                  <a:srgbClr val="93C500"/>
                </a:solidFill>
                <a:latin typeface="Century Gothic"/>
                <a:cs typeface="Century Gothic"/>
              </a:rPr>
              <a:t>ternat</a:t>
            </a:r>
            <a:r>
              <a:rPr sz="1300" b="1" spc="-5" dirty="0">
                <a:solidFill>
                  <a:srgbClr val="93C500"/>
                </a:solidFill>
                <a:latin typeface="Century Gothic"/>
                <a:cs typeface="Century Gothic"/>
              </a:rPr>
              <a:t>i</a:t>
            </a:r>
            <a:r>
              <a:rPr sz="1300" b="1" spc="-20" dirty="0">
                <a:solidFill>
                  <a:srgbClr val="93C500"/>
                </a:solidFill>
                <a:latin typeface="Century Gothic"/>
                <a:cs typeface="Century Gothic"/>
              </a:rPr>
              <a:t>v</a:t>
            </a:r>
            <a:r>
              <a:rPr sz="1300" b="1" spc="-10" dirty="0">
                <a:solidFill>
                  <a:srgbClr val="93C500"/>
                </a:solidFill>
                <a:latin typeface="Century Gothic"/>
                <a:cs typeface="Century Gothic"/>
              </a:rPr>
              <a:t>e</a:t>
            </a:r>
            <a:r>
              <a:rPr sz="1300" b="1" spc="25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1300" b="1" spc="-5" dirty="0">
                <a:solidFill>
                  <a:srgbClr val="93C500"/>
                </a:solidFill>
                <a:latin typeface="Century Gothic"/>
                <a:cs typeface="Century Gothic"/>
              </a:rPr>
              <a:t>El</a:t>
            </a:r>
            <a:r>
              <a:rPr sz="1300" b="1" spc="-15" dirty="0">
                <a:solidFill>
                  <a:srgbClr val="93C500"/>
                </a:solidFill>
                <a:latin typeface="Century Gothic"/>
                <a:cs typeface="Century Gothic"/>
              </a:rPr>
              <a:t>ect</a:t>
            </a:r>
            <a:r>
              <a:rPr sz="1300" b="1" spc="-10" dirty="0">
                <a:solidFill>
                  <a:srgbClr val="93C500"/>
                </a:solidFill>
                <a:latin typeface="Century Gothic"/>
                <a:cs typeface="Century Gothic"/>
              </a:rPr>
              <a:t>ric</a:t>
            </a:r>
            <a:r>
              <a:rPr sz="1300" b="1" spc="25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1300" b="1" spc="-15" dirty="0">
                <a:solidFill>
                  <a:srgbClr val="93C500"/>
                </a:solidFill>
                <a:latin typeface="Century Gothic"/>
                <a:cs typeface="Century Gothic"/>
              </a:rPr>
              <a:t>D</a:t>
            </a:r>
            <a:r>
              <a:rPr sz="1300" b="1" dirty="0">
                <a:solidFill>
                  <a:srgbClr val="93C500"/>
                </a:solidFill>
                <a:latin typeface="Century Gothic"/>
                <a:cs typeface="Century Gothic"/>
              </a:rPr>
              <a:t>r</a:t>
            </a:r>
            <a:r>
              <a:rPr sz="1300" b="1" spc="-5" dirty="0">
                <a:solidFill>
                  <a:srgbClr val="93C500"/>
                </a:solidFill>
                <a:latin typeface="Century Gothic"/>
                <a:cs typeface="Century Gothic"/>
              </a:rPr>
              <a:t>i</a:t>
            </a:r>
            <a:r>
              <a:rPr sz="1300" b="1" spc="-20" dirty="0">
                <a:solidFill>
                  <a:srgbClr val="93C500"/>
                </a:solidFill>
                <a:latin typeface="Century Gothic"/>
                <a:cs typeface="Century Gothic"/>
              </a:rPr>
              <a:t>v</a:t>
            </a:r>
            <a:r>
              <a:rPr sz="1300" b="1" spc="-10" dirty="0">
                <a:solidFill>
                  <a:srgbClr val="93C500"/>
                </a:solidFill>
                <a:latin typeface="Century Gothic"/>
                <a:cs typeface="Century Gothic"/>
              </a:rPr>
              <a:t>e</a:t>
            </a:r>
            <a:endParaRPr sz="1300">
              <a:latin typeface="Century Gothic"/>
              <a:cs typeface="Century Gothic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1491233" y="2568038"/>
            <a:ext cx="2383155" cy="5620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50000"/>
              </a:lnSpc>
            </a:pPr>
            <a:r>
              <a:rPr sz="1300" b="1" spc="-10" dirty="0">
                <a:solidFill>
                  <a:srgbClr val="93C500"/>
                </a:solidFill>
                <a:latin typeface="Century Gothic"/>
                <a:cs typeface="Century Gothic"/>
              </a:rPr>
              <a:t>V</a:t>
            </a:r>
            <a:r>
              <a:rPr sz="1300" b="1" spc="-15" dirty="0">
                <a:solidFill>
                  <a:srgbClr val="93C500"/>
                </a:solidFill>
                <a:latin typeface="Century Gothic"/>
                <a:cs typeface="Century Gothic"/>
              </a:rPr>
              <a:t>ehicl</a:t>
            </a:r>
            <a:r>
              <a:rPr sz="1300" b="1" spc="-10" dirty="0">
                <a:solidFill>
                  <a:srgbClr val="93C500"/>
                </a:solidFill>
                <a:latin typeface="Century Gothic"/>
                <a:cs typeface="Century Gothic"/>
              </a:rPr>
              <a:t>e</a:t>
            </a:r>
            <a:r>
              <a:rPr sz="1300" b="1" spc="20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1300" b="1" spc="-10" dirty="0">
                <a:solidFill>
                  <a:srgbClr val="93C500"/>
                </a:solidFill>
                <a:latin typeface="Century Gothic"/>
                <a:cs typeface="Century Gothic"/>
              </a:rPr>
              <a:t>(AED)</a:t>
            </a:r>
            <a:r>
              <a:rPr sz="1300" b="1" spc="20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1300" b="1" spc="-5" dirty="0">
                <a:solidFill>
                  <a:srgbClr val="93C500"/>
                </a:solidFill>
                <a:latin typeface="Century Gothic"/>
                <a:cs typeface="Century Gothic"/>
              </a:rPr>
              <a:t>is</a:t>
            </a:r>
            <a:r>
              <a:rPr sz="1300" b="1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1300" b="1" spc="-20" dirty="0">
                <a:solidFill>
                  <a:srgbClr val="93C500"/>
                </a:solidFill>
                <a:latin typeface="Century Gothic"/>
                <a:cs typeface="Century Gothic"/>
              </a:rPr>
              <a:t>a</a:t>
            </a:r>
            <a:r>
              <a:rPr sz="1300" b="1" spc="-10" dirty="0">
                <a:solidFill>
                  <a:srgbClr val="93C500"/>
                </a:solidFill>
                <a:latin typeface="Century Gothic"/>
                <a:cs typeface="Century Gothic"/>
              </a:rPr>
              <a:t>n</a:t>
            </a:r>
            <a:r>
              <a:rPr sz="1300" b="1" spc="5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1300" b="1" spc="-10" dirty="0">
                <a:solidFill>
                  <a:srgbClr val="93C500"/>
                </a:solidFill>
                <a:latin typeface="Century Gothic"/>
                <a:cs typeface="Century Gothic"/>
              </a:rPr>
              <a:t>Elec</a:t>
            </a:r>
            <a:r>
              <a:rPr sz="1300" b="1" spc="-15" dirty="0">
                <a:solidFill>
                  <a:srgbClr val="93C500"/>
                </a:solidFill>
                <a:latin typeface="Century Gothic"/>
                <a:cs typeface="Century Gothic"/>
              </a:rPr>
              <a:t>t</a:t>
            </a:r>
            <a:r>
              <a:rPr sz="1300" b="1" spc="-10" dirty="0">
                <a:solidFill>
                  <a:srgbClr val="93C500"/>
                </a:solidFill>
                <a:latin typeface="Century Gothic"/>
                <a:cs typeface="Century Gothic"/>
              </a:rPr>
              <a:t>ric</a:t>
            </a:r>
            <a:r>
              <a:rPr sz="1300" b="1" spc="25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1300" b="1" spc="-15" dirty="0">
                <a:solidFill>
                  <a:srgbClr val="93C500"/>
                </a:solidFill>
                <a:latin typeface="Century Gothic"/>
                <a:cs typeface="Century Gothic"/>
              </a:rPr>
              <a:t>or</a:t>
            </a:r>
            <a:r>
              <a:rPr sz="1300" b="1" spc="-10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1300" b="1" spc="-20" dirty="0">
                <a:solidFill>
                  <a:srgbClr val="93C500"/>
                </a:solidFill>
                <a:latin typeface="Century Gothic"/>
                <a:cs typeface="Century Gothic"/>
              </a:rPr>
              <a:t>H</a:t>
            </a:r>
            <a:r>
              <a:rPr sz="1300" b="1" spc="-10" dirty="0">
                <a:solidFill>
                  <a:srgbClr val="93C500"/>
                </a:solidFill>
                <a:latin typeface="Century Gothic"/>
                <a:cs typeface="Century Gothic"/>
              </a:rPr>
              <a:t>y</a:t>
            </a:r>
            <a:r>
              <a:rPr sz="1300" b="1" spc="-15" dirty="0">
                <a:solidFill>
                  <a:srgbClr val="93C500"/>
                </a:solidFill>
                <a:latin typeface="Century Gothic"/>
                <a:cs typeface="Century Gothic"/>
              </a:rPr>
              <a:t>bri</a:t>
            </a:r>
            <a:r>
              <a:rPr sz="1300" b="1" spc="-10" dirty="0">
                <a:solidFill>
                  <a:srgbClr val="93C500"/>
                </a:solidFill>
                <a:latin typeface="Century Gothic"/>
                <a:cs typeface="Century Gothic"/>
              </a:rPr>
              <a:t>d</a:t>
            </a:r>
            <a:r>
              <a:rPr sz="1300" b="1" spc="15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1300" b="1" spc="-10" dirty="0">
                <a:solidFill>
                  <a:srgbClr val="93C500"/>
                </a:solidFill>
                <a:latin typeface="Century Gothic"/>
                <a:cs typeface="Century Gothic"/>
              </a:rPr>
              <a:t>Elec</a:t>
            </a:r>
            <a:r>
              <a:rPr sz="1300" b="1" spc="-15" dirty="0">
                <a:solidFill>
                  <a:srgbClr val="93C500"/>
                </a:solidFill>
                <a:latin typeface="Century Gothic"/>
                <a:cs typeface="Century Gothic"/>
              </a:rPr>
              <a:t>t</a:t>
            </a:r>
            <a:r>
              <a:rPr sz="1300" b="1" spc="-10" dirty="0">
                <a:solidFill>
                  <a:srgbClr val="93C500"/>
                </a:solidFill>
                <a:latin typeface="Century Gothic"/>
                <a:cs typeface="Century Gothic"/>
              </a:rPr>
              <a:t>ric</a:t>
            </a:r>
            <a:r>
              <a:rPr sz="1300" b="1" spc="15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1300" b="1" spc="-10" dirty="0">
                <a:solidFill>
                  <a:srgbClr val="93C500"/>
                </a:solidFill>
                <a:latin typeface="Century Gothic"/>
                <a:cs typeface="Century Gothic"/>
              </a:rPr>
              <a:t>V</a:t>
            </a:r>
            <a:r>
              <a:rPr sz="1300" b="1" spc="-15" dirty="0">
                <a:solidFill>
                  <a:srgbClr val="93C500"/>
                </a:solidFill>
                <a:latin typeface="Century Gothic"/>
                <a:cs typeface="Century Gothic"/>
              </a:rPr>
              <a:t>ehicle</a:t>
            </a:r>
            <a:endParaRPr sz="1300" dirty="0">
              <a:latin typeface="Century Gothic"/>
              <a:cs typeface="Century Gothic"/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1041400" y="3488435"/>
            <a:ext cx="3419475" cy="180822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 txBox="1"/>
          <p:nvPr/>
        </p:nvSpPr>
        <p:spPr>
          <a:xfrm>
            <a:off x="5091429" y="2568038"/>
            <a:ext cx="2819400" cy="3486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250"/>
              </a:lnSpc>
            </a:pPr>
            <a:r>
              <a:rPr sz="1300" b="1" spc="-15" dirty="0">
                <a:solidFill>
                  <a:srgbClr val="93C500"/>
                </a:solidFill>
                <a:latin typeface="Century Gothic"/>
                <a:cs typeface="Century Gothic"/>
              </a:rPr>
              <a:t>Th</a:t>
            </a:r>
            <a:r>
              <a:rPr sz="1300" b="1" spc="-10" dirty="0">
                <a:solidFill>
                  <a:srgbClr val="93C500"/>
                </a:solidFill>
                <a:latin typeface="Century Gothic"/>
                <a:cs typeface="Century Gothic"/>
              </a:rPr>
              <a:t>e</a:t>
            </a:r>
            <a:r>
              <a:rPr sz="1300" b="1" spc="5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1300" b="1" spc="-20" dirty="0">
                <a:solidFill>
                  <a:srgbClr val="93C500"/>
                </a:solidFill>
                <a:latin typeface="Century Gothic"/>
                <a:cs typeface="Century Gothic"/>
              </a:rPr>
              <a:t>H</a:t>
            </a:r>
            <a:r>
              <a:rPr sz="1300" b="1" spc="-10" dirty="0">
                <a:solidFill>
                  <a:srgbClr val="93C500"/>
                </a:solidFill>
                <a:latin typeface="Century Gothic"/>
                <a:cs typeface="Century Gothic"/>
              </a:rPr>
              <a:t>EV,</a:t>
            </a:r>
            <a:r>
              <a:rPr sz="1300" b="1" spc="15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1300" b="1" spc="-15" dirty="0">
                <a:solidFill>
                  <a:srgbClr val="93C500"/>
                </a:solidFill>
                <a:latin typeface="Century Gothic"/>
                <a:cs typeface="Century Gothic"/>
              </a:rPr>
              <a:t>an</a:t>
            </a:r>
            <a:r>
              <a:rPr sz="1300" b="1" spc="-10" dirty="0">
                <a:solidFill>
                  <a:srgbClr val="93C500"/>
                </a:solidFill>
                <a:latin typeface="Century Gothic"/>
                <a:cs typeface="Century Gothic"/>
              </a:rPr>
              <a:t>d</a:t>
            </a:r>
            <a:r>
              <a:rPr sz="1300" b="1" spc="10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1300" b="1" spc="-20" dirty="0">
                <a:solidFill>
                  <a:srgbClr val="93C500"/>
                </a:solidFill>
                <a:latin typeface="Century Gothic"/>
                <a:cs typeface="Century Gothic"/>
              </a:rPr>
              <a:t>PH</a:t>
            </a:r>
            <a:r>
              <a:rPr sz="1300" b="1" spc="-10" dirty="0">
                <a:solidFill>
                  <a:srgbClr val="93C500"/>
                </a:solidFill>
                <a:latin typeface="Century Gothic"/>
                <a:cs typeface="Century Gothic"/>
              </a:rPr>
              <a:t>EV</a:t>
            </a:r>
            <a:r>
              <a:rPr sz="1300" b="1" spc="5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1300" b="1" spc="-20" dirty="0">
                <a:solidFill>
                  <a:srgbClr val="93C500"/>
                </a:solidFill>
                <a:latin typeface="Century Gothic"/>
                <a:cs typeface="Century Gothic"/>
              </a:rPr>
              <a:t>v</a:t>
            </a:r>
            <a:r>
              <a:rPr sz="1300" b="1" spc="-15" dirty="0">
                <a:solidFill>
                  <a:srgbClr val="93C500"/>
                </a:solidFill>
                <a:latin typeface="Century Gothic"/>
                <a:cs typeface="Century Gothic"/>
              </a:rPr>
              <a:t>ehicle</a:t>
            </a:r>
            <a:r>
              <a:rPr sz="1300" b="1" spc="-10" dirty="0">
                <a:solidFill>
                  <a:srgbClr val="93C500"/>
                </a:solidFill>
                <a:latin typeface="Century Gothic"/>
                <a:cs typeface="Century Gothic"/>
              </a:rPr>
              <a:t>s</a:t>
            </a:r>
            <a:r>
              <a:rPr sz="1300" b="1" spc="35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1300" b="1" spc="-15" dirty="0">
                <a:solidFill>
                  <a:srgbClr val="93C500"/>
                </a:solidFill>
                <a:latin typeface="Century Gothic"/>
                <a:cs typeface="Century Gothic"/>
              </a:rPr>
              <a:t>a</a:t>
            </a:r>
            <a:r>
              <a:rPr sz="1300" b="1" spc="-10" dirty="0">
                <a:solidFill>
                  <a:srgbClr val="93C500"/>
                </a:solidFill>
                <a:latin typeface="Century Gothic"/>
                <a:cs typeface="Century Gothic"/>
              </a:rPr>
              <a:t>s</a:t>
            </a:r>
            <a:r>
              <a:rPr sz="1300" b="1" spc="5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1300" b="1" spc="-15" dirty="0">
                <a:solidFill>
                  <a:srgbClr val="93C500"/>
                </a:solidFill>
                <a:latin typeface="Century Gothic"/>
                <a:cs typeface="Century Gothic"/>
              </a:rPr>
              <a:t>well a</a:t>
            </a:r>
            <a:r>
              <a:rPr sz="1300" b="1" spc="-10" dirty="0">
                <a:solidFill>
                  <a:srgbClr val="93C500"/>
                </a:solidFill>
                <a:latin typeface="Century Gothic"/>
                <a:cs typeface="Century Gothic"/>
              </a:rPr>
              <a:t>s</a:t>
            </a:r>
            <a:r>
              <a:rPr sz="1300" b="1" spc="5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1300" b="1" spc="-15" dirty="0">
                <a:solidFill>
                  <a:srgbClr val="93C500"/>
                </a:solidFill>
                <a:latin typeface="Century Gothic"/>
                <a:cs typeface="Century Gothic"/>
              </a:rPr>
              <a:t>th</a:t>
            </a:r>
            <a:r>
              <a:rPr sz="1300" b="1" spc="-10" dirty="0">
                <a:solidFill>
                  <a:srgbClr val="93C500"/>
                </a:solidFill>
                <a:latin typeface="Century Gothic"/>
                <a:cs typeface="Century Gothic"/>
              </a:rPr>
              <a:t>e</a:t>
            </a:r>
            <a:r>
              <a:rPr sz="1300" b="1" spc="5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1300" b="1" spc="-10" dirty="0">
                <a:solidFill>
                  <a:srgbClr val="93C500"/>
                </a:solidFill>
                <a:latin typeface="Century Gothic"/>
                <a:cs typeface="Century Gothic"/>
              </a:rPr>
              <a:t>FCEV</a:t>
            </a:r>
            <a:r>
              <a:rPr sz="1300" b="1" spc="5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1300" b="1" spc="-15" dirty="0">
                <a:solidFill>
                  <a:srgbClr val="93C500"/>
                </a:solidFill>
                <a:latin typeface="Century Gothic"/>
                <a:cs typeface="Century Gothic"/>
              </a:rPr>
              <a:t>u</a:t>
            </a:r>
            <a:r>
              <a:rPr sz="1300" b="1" spc="-5" dirty="0">
                <a:solidFill>
                  <a:srgbClr val="93C500"/>
                </a:solidFill>
                <a:latin typeface="Century Gothic"/>
                <a:cs typeface="Century Gothic"/>
              </a:rPr>
              <a:t>s</a:t>
            </a:r>
            <a:r>
              <a:rPr sz="1300" b="1" spc="-10" dirty="0">
                <a:solidFill>
                  <a:srgbClr val="93C500"/>
                </a:solidFill>
                <a:latin typeface="Century Gothic"/>
                <a:cs typeface="Century Gothic"/>
              </a:rPr>
              <a:t>e s</a:t>
            </a:r>
            <a:r>
              <a:rPr sz="1300" b="1" spc="-15" dirty="0">
                <a:solidFill>
                  <a:srgbClr val="93C500"/>
                </a:solidFill>
                <a:latin typeface="Century Gothic"/>
                <a:cs typeface="Century Gothic"/>
              </a:rPr>
              <a:t>p</a:t>
            </a:r>
            <a:r>
              <a:rPr sz="1300" b="1" spc="-20" dirty="0">
                <a:solidFill>
                  <a:srgbClr val="93C500"/>
                </a:solidFill>
                <a:latin typeface="Century Gothic"/>
                <a:cs typeface="Century Gothic"/>
              </a:rPr>
              <a:t>e</a:t>
            </a:r>
            <a:r>
              <a:rPr sz="1300" b="1" spc="-10" dirty="0">
                <a:solidFill>
                  <a:srgbClr val="93C500"/>
                </a:solidFill>
                <a:latin typeface="Century Gothic"/>
                <a:cs typeface="Century Gothic"/>
              </a:rPr>
              <a:t>cific</a:t>
            </a:r>
            <a:r>
              <a:rPr sz="1300" b="1" spc="40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1300" b="1" spc="-10" dirty="0">
                <a:solidFill>
                  <a:srgbClr val="93C500"/>
                </a:solidFill>
                <a:latin typeface="Century Gothic"/>
                <a:cs typeface="Century Gothic"/>
              </a:rPr>
              <a:t>fuel</a:t>
            </a:r>
            <a:r>
              <a:rPr sz="1300" b="1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1300" b="1" spc="-10" dirty="0">
                <a:solidFill>
                  <a:srgbClr val="93C500"/>
                </a:solidFill>
                <a:latin typeface="Century Gothic"/>
                <a:cs typeface="Century Gothic"/>
              </a:rPr>
              <a:t>ty</a:t>
            </a:r>
            <a:r>
              <a:rPr sz="1300" b="1" spc="-15" dirty="0">
                <a:solidFill>
                  <a:srgbClr val="93C500"/>
                </a:solidFill>
                <a:latin typeface="Century Gothic"/>
                <a:cs typeface="Century Gothic"/>
              </a:rPr>
              <a:t>p</a:t>
            </a:r>
            <a:r>
              <a:rPr sz="1300" b="1" spc="-20" dirty="0">
                <a:solidFill>
                  <a:srgbClr val="93C500"/>
                </a:solidFill>
                <a:latin typeface="Century Gothic"/>
                <a:cs typeface="Century Gothic"/>
              </a:rPr>
              <a:t>e</a:t>
            </a:r>
            <a:r>
              <a:rPr sz="1300" b="1" spc="-5" dirty="0">
                <a:solidFill>
                  <a:srgbClr val="93C500"/>
                </a:solidFill>
                <a:latin typeface="Century Gothic"/>
                <a:cs typeface="Century Gothic"/>
              </a:rPr>
              <a:t>s.</a:t>
            </a:r>
            <a:endParaRPr sz="1300">
              <a:latin typeface="Century Gothic"/>
              <a:cs typeface="Century Gothic"/>
            </a:endParaRPr>
          </a:p>
        </p:txBody>
      </p:sp>
      <p:sp>
        <p:nvSpPr>
          <p:cNvPr id="73" name="object 73"/>
          <p:cNvSpPr txBox="1">
            <a:spLocks noGrp="1"/>
          </p:cNvSpPr>
          <p:nvPr>
            <p:ph type="ftr" sz="quarter" idx="5"/>
          </p:nvPr>
        </p:nvSpPr>
        <p:spPr>
          <a:xfrm>
            <a:off x="4713859" y="5956443"/>
            <a:ext cx="335089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pc="-15"/>
              <a:t>Federal Fire Department San Diego Training</a:t>
            </a:r>
            <a:endParaRPr spc="-15" dirty="0"/>
          </a:p>
        </p:txBody>
      </p:sp>
      <p:sp>
        <p:nvSpPr>
          <p:cNvPr id="71" name="object 71"/>
          <p:cNvSpPr txBox="1"/>
          <p:nvPr/>
        </p:nvSpPr>
        <p:spPr>
          <a:xfrm>
            <a:off x="4793107" y="3057151"/>
            <a:ext cx="3162300" cy="1866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7020" marR="5080" indent="-274955">
              <a:lnSpc>
                <a:spcPct val="100000"/>
              </a:lnSpc>
            </a:pPr>
            <a:r>
              <a:rPr sz="1800" spc="15" dirty="0">
                <a:solidFill>
                  <a:srgbClr val="93C500"/>
                </a:solidFill>
                <a:latin typeface="Wingdings 2"/>
                <a:cs typeface="Wingdings 2"/>
              </a:rPr>
              <a:t></a:t>
            </a:r>
            <a:r>
              <a:rPr sz="1800" spc="85" dirty="0">
                <a:solidFill>
                  <a:srgbClr val="93C5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D3C2C"/>
                </a:solidFill>
                <a:latin typeface="Century Gothic"/>
                <a:cs typeface="Century Gothic"/>
              </a:rPr>
              <a:t>H</a:t>
            </a:r>
            <a:r>
              <a:rPr sz="2400" spc="-5" dirty="0">
                <a:solidFill>
                  <a:srgbClr val="3D3C2C"/>
                </a:solidFill>
                <a:latin typeface="Century Gothic"/>
                <a:cs typeface="Century Gothic"/>
              </a:rPr>
              <a:t>ybr</a:t>
            </a:r>
            <a:r>
              <a:rPr sz="2400" spc="15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2400" dirty="0">
                <a:solidFill>
                  <a:srgbClr val="3D3C2C"/>
                </a:solidFill>
                <a:latin typeface="Century Gothic"/>
                <a:cs typeface="Century Gothic"/>
              </a:rPr>
              <a:t>d</a:t>
            </a:r>
            <a:r>
              <a:rPr sz="2400" spc="-1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3D3C2C"/>
                </a:solidFill>
                <a:latin typeface="Century Gothic"/>
                <a:cs typeface="Century Gothic"/>
              </a:rPr>
              <a:t>a</a:t>
            </a:r>
            <a:r>
              <a:rPr sz="2400" spc="-20" dirty="0">
                <a:solidFill>
                  <a:srgbClr val="3D3C2C"/>
                </a:solidFill>
                <a:latin typeface="Century Gothic"/>
                <a:cs typeface="Century Gothic"/>
              </a:rPr>
              <a:t>nd</a:t>
            </a:r>
            <a:r>
              <a:rPr sz="2400" spc="-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2400" spc="-15" dirty="0">
                <a:solidFill>
                  <a:srgbClr val="3D3C2C"/>
                </a:solidFill>
                <a:latin typeface="Century Gothic"/>
                <a:cs typeface="Century Gothic"/>
              </a:rPr>
              <a:t>Plug</a:t>
            </a:r>
            <a:r>
              <a:rPr sz="2400" spc="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2400" spc="15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2400" spc="-15" dirty="0">
                <a:solidFill>
                  <a:srgbClr val="3D3C2C"/>
                </a:solidFill>
                <a:latin typeface="Century Gothic"/>
                <a:cs typeface="Century Gothic"/>
              </a:rPr>
              <a:t>n</a:t>
            </a:r>
            <a:r>
              <a:rPr sz="2400" spc="-1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3D3C2C"/>
                </a:solidFill>
                <a:latin typeface="Century Gothic"/>
                <a:cs typeface="Century Gothic"/>
              </a:rPr>
              <a:t>H</a:t>
            </a:r>
            <a:r>
              <a:rPr sz="2400" spc="-5" dirty="0">
                <a:solidFill>
                  <a:srgbClr val="3D3C2C"/>
                </a:solidFill>
                <a:latin typeface="Century Gothic"/>
                <a:cs typeface="Century Gothic"/>
              </a:rPr>
              <a:t>ybr</a:t>
            </a:r>
            <a:r>
              <a:rPr sz="2400" spc="15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2400" dirty="0">
                <a:solidFill>
                  <a:srgbClr val="3D3C2C"/>
                </a:solidFill>
                <a:latin typeface="Century Gothic"/>
                <a:cs typeface="Century Gothic"/>
              </a:rPr>
              <a:t>d</a:t>
            </a:r>
            <a:r>
              <a:rPr sz="2400" spc="-1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2400" spc="-5" dirty="0">
                <a:solidFill>
                  <a:srgbClr val="3D3C2C"/>
                </a:solidFill>
                <a:latin typeface="Century Gothic"/>
                <a:cs typeface="Century Gothic"/>
              </a:rPr>
              <a:t>Electr</a:t>
            </a:r>
            <a:r>
              <a:rPr sz="2400" spc="20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2400" spc="-20" dirty="0">
                <a:solidFill>
                  <a:srgbClr val="3D3C2C"/>
                </a:solidFill>
                <a:latin typeface="Century Gothic"/>
                <a:cs typeface="Century Gothic"/>
              </a:rPr>
              <a:t>c</a:t>
            </a:r>
            <a:r>
              <a:rPr sz="2400" spc="-1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2400" spc="-5" dirty="0">
                <a:solidFill>
                  <a:srgbClr val="3D3C2C"/>
                </a:solidFill>
                <a:latin typeface="Century Gothic"/>
                <a:cs typeface="Century Gothic"/>
              </a:rPr>
              <a:t>Veh</a:t>
            </a:r>
            <a:r>
              <a:rPr sz="2400" spc="20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2400" dirty="0">
                <a:solidFill>
                  <a:srgbClr val="3D3C2C"/>
                </a:solidFill>
                <a:latin typeface="Century Gothic"/>
                <a:cs typeface="Century Gothic"/>
              </a:rPr>
              <a:t>cle(</a:t>
            </a:r>
            <a:r>
              <a:rPr sz="2400" spc="5" dirty="0">
                <a:solidFill>
                  <a:srgbClr val="3D3C2C"/>
                </a:solidFill>
                <a:latin typeface="Century Gothic"/>
                <a:cs typeface="Century Gothic"/>
              </a:rPr>
              <a:t>H</a:t>
            </a:r>
            <a:r>
              <a:rPr sz="2400" spc="-5" dirty="0">
                <a:solidFill>
                  <a:srgbClr val="3D3C2C"/>
                </a:solidFill>
                <a:latin typeface="Century Gothic"/>
                <a:cs typeface="Century Gothic"/>
              </a:rPr>
              <a:t>EV</a:t>
            </a:r>
            <a:r>
              <a:rPr sz="2400" dirty="0">
                <a:solidFill>
                  <a:srgbClr val="3D3C2C"/>
                </a:solidFill>
                <a:latin typeface="Century Gothic"/>
                <a:cs typeface="Century Gothic"/>
              </a:rPr>
              <a:t>,</a:t>
            </a:r>
            <a:r>
              <a:rPr sz="2400" spc="-3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2400" spc="-15" dirty="0">
                <a:solidFill>
                  <a:srgbClr val="3D3C2C"/>
                </a:solidFill>
                <a:latin typeface="Century Gothic"/>
                <a:cs typeface="Century Gothic"/>
              </a:rPr>
              <a:t>PH</a:t>
            </a:r>
            <a:r>
              <a:rPr sz="2400" spc="-5" dirty="0">
                <a:solidFill>
                  <a:srgbClr val="3D3C2C"/>
                </a:solidFill>
                <a:latin typeface="Century Gothic"/>
                <a:cs typeface="Century Gothic"/>
              </a:rPr>
              <a:t>EV)</a:t>
            </a:r>
            <a:endParaRPr sz="2400">
              <a:latin typeface="Century Gothic"/>
              <a:cs typeface="Century Gothic"/>
            </a:endParaRPr>
          </a:p>
          <a:p>
            <a:pPr marL="287020" marR="462280" indent="-274955">
              <a:lnSpc>
                <a:spcPct val="100000"/>
              </a:lnSpc>
              <a:spcBef>
                <a:spcPts val="575"/>
              </a:spcBef>
            </a:pPr>
            <a:r>
              <a:rPr sz="1800" spc="15" dirty="0">
                <a:solidFill>
                  <a:srgbClr val="93C500"/>
                </a:solidFill>
                <a:latin typeface="Wingdings 2"/>
                <a:cs typeface="Wingdings 2"/>
              </a:rPr>
              <a:t></a:t>
            </a:r>
            <a:r>
              <a:rPr sz="1800" spc="85" dirty="0">
                <a:solidFill>
                  <a:srgbClr val="93C500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3D3C2C"/>
                </a:solidFill>
                <a:latin typeface="Century Gothic"/>
                <a:cs typeface="Century Gothic"/>
              </a:rPr>
              <a:t>F</a:t>
            </a:r>
            <a:r>
              <a:rPr sz="2400" spc="-10" dirty="0">
                <a:solidFill>
                  <a:srgbClr val="3D3C2C"/>
                </a:solidFill>
                <a:latin typeface="Century Gothic"/>
                <a:cs typeface="Century Gothic"/>
              </a:rPr>
              <a:t>u</a:t>
            </a:r>
            <a:r>
              <a:rPr sz="2400" dirty="0">
                <a:solidFill>
                  <a:srgbClr val="3D3C2C"/>
                </a:solidFill>
                <a:latin typeface="Century Gothic"/>
                <a:cs typeface="Century Gothic"/>
              </a:rPr>
              <a:t>el</a:t>
            </a:r>
            <a:r>
              <a:rPr sz="2400" spc="-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2400" dirty="0">
                <a:solidFill>
                  <a:srgbClr val="3D3C2C"/>
                </a:solidFill>
                <a:latin typeface="Century Gothic"/>
                <a:cs typeface="Century Gothic"/>
              </a:rPr>
              <a:t>Cell</a:t>
            </a:r>
            <a:r>
              <a:rPr sz="2400" spc="-1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2400" spc="-5" dirty="0">
                <a:solidFill>
                  <a:srgbClr val="3D3C2C"/>
                </a:solidFill>
                <a:latin typeface="Century Gothic"/>
                <a:cs typeface="Century Gothic"/>
              </a:rPr>
              <a:t>Electr</a:t>
            </a:r>
            <a:r>
              <a:rPr sz="2400" spc="20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2400" spc="-20" dirty="0">
                <a:solidFill>
                  <a:srgbClr val="3D3C2C"/>
                </a:solidFill>
                <a:latin typeface="Century Gothic"/>
                <a:cs typeface="Century Gothic"/>
              </a:rPr>
              <a:t>c</a:t>
            </a:r>
            <a:r>
              <a:rPr sz="2400" spc="-1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2400" spc="-5" dirty="0">
                <a:solidFill>
                  <a:srgbClr val="3D3C2C"/>
                </a:solidFill>
                <a:latin typeface="Century Gothic"/>
                <a:cs typeface="Century Gothic"/>
              </a:rPr>
              <a:t>Veh</a:t>
            </a:r>
            <a:r>
              <a:rPr sz="2400" spc="20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2400" dirty="0">
                <a:solidFill>
                  <a:srgbClr val="3D3C2C"/>
                </a:solidFill>
                <a:latin typeface="Century Gothic"/>
                <a:cs typeface="Century Gothic"/>
              </a:rPr>
              <a:t>cle</a:t>
            </a:r>
            <a:r>
              <a:rPr sz="2400" spc="-3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2400" spc="-20" dirty="0">
                <a:solidFill>
                  <a:srgbClr val="3D3C2C"/>
                </a:solidFill>
                <a:latin typeface="Century Gothic"/>
                <a:cs typeface="Century Gothic"/>
              </a:rPr>
              <a:t>(F</a:t>
            </a:r>
            <a:r>
              <a:rPr sz="2400" spc="-10" dirty="0">
                <a:solidFill>
                  <a:srgbClr val="3D3C2C"/>
                </a:solidFill>
                <a:latin typeface="Century Gothic"/>
                <a:cs typeface="Century Gothic"/>
              </a:rPr>
              <a:t>C</a:t>
            </a:r>
            <a:r>
              <a:rPr sz="2400" spc="-5" dirty="0">
                <a:solidFill>
                  <a:srgbClr val="3D3C2C"/>
                </a:solidFill>
                <a:latin typeface="Century Gothic"/>
                <a:cs typeface="Century Gothic"/>
              </a:rPr>
              <a:t>EV)</a:t>
            </a:r>
            <a:endParaRPr sz="2400">
              <a:latin typeface="Century Gothic"/>
              <a:cs typeface="Century Gothic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4727575" y="146371"/>
            <a:ext cx="2480945" cy="360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A</a:t>
            </a:r>
            <a:r>
              <a:rPr sz="1200" spc="10" dirty="0">
                <a:solidFill>
                  <a:srgbClr val="FDFDFD"/>
                </a:solidFill>
                <a:latin typeface="Century Gothic"/>
                <a:cs typeface="Century Gothic"/>
              </a:rPr>
              <a:t>l</a:t>
            </a:r>
            <a:r>
              <a:rPr sz="1200" spc="-30" dirty="0">
                <a:solidFill>
                  <a:srgbClr val="FDFDFD"/>
                </a:solidFill>
                <a:latin typeface="Century Gothic"/>
                <a:cs typeface="Century Gothic"/>
              </a:rPr>
              <a:t>t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ern</a:t>
            </a:r>
            <a:r>
              <a:rPr sz="1200" spc="-15" dirty="0">
                <a:solidFill>
                  <a:srgbClr val="FDFDFD"/>
                </a:solidFill>
                <a:latin typeface="Century Gothic"/>
                <a:cs typeface="Century Gothic"/>
              </a:rPr>
              <a:t>a</a:t>
            </a:r>
            <a:r>
              <a:rPr sz="1200" spc="-30" dirty="0">
                <a:solidFill>
                  <a:srgbClr val="FDFDFD"/>
                </a:solidFill>
                <a:latin typeface="Century Gothic"/>
                <a:cs typeface="Century Gothic"/>
              </a:rPr>
              <a:t>t</a:t>
            </a:r>
            <a:r>
              <a:rPr sz="1200" spc="-5" dirty="0">
                <a:solidFill>
                  <a:srgbClr val="FDFDFD"/>
                </a:solidFill>
                <a:latin typeface="Century Gothic"/>
                <a:cs typeface="Century Gothic"/>
              </a:rPr>
              <a:t>iv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e</a:t>
            </a:r>
            <a:r>
              <a:rPr sz="1200" spc="35" dirty="0">
                <a:solidFill>
                  <a:srgbClr val="FDFDFD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FDFDFD"/>
                </a:solidFill>
                <a:latin typeface="Century Gothic"/>
                <a:cs typeface="Century Gothic"/>
              </a:rPr>
              <a:t>E</a:t>
            </a:r>
            <a:r>
              <a:rPr sz="1200" spc="20" dirty="0">
                <a:solidFill>
                  <a:srgbClr val="FDFDFD"/>
                </a:solidFill>
                <a:latin typeface="Century Gothic"/>
                <a:cs typeface="Century Gothic"/>
              </a:rPr>
              <a:t>l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e</a:t>
            </a:r>
            <a:r>
              <a:rPr sz="1200" spc="-20" dirty="0">
                <a:solidFill>
                  <a:srgbClr val="FDFDFD"/>
                </a:solidFill>
                <a:latin typeface="Century Gothic"/>
                <a:cs typeface="Century Gothic"/>
              </a:rPr>
              <a:t>c</a:t>
            </a:r>
            <a:r>
              <a:rPr sz="1200" spc="-30" dirty="0">
                <a:solidFill>
                  <a:srgbClr val="FDFDFD"/>
                </a:solidFill>
                <a:latin typeface="Century Gothic"/>
                <a:cs typeface="Century Gothic"/>
              </a:rPr>
              <a:t>t</a:t>
            </a:r>
            <a:r>
              <a:rPr sz="1200" spc="-5" dirty="0">
                <a:solidFill>
                  <a:srgbClr val="FDFDFD"/>
                </a:solidFill>
                <a:latin typeface="Century Gothic"/>
                <a:cs typeface="Century Gothic"/>
              </a:rPr>
              <a:t>ric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 </a:t>
            </a:r>
            <a:r>
              <a:rPr sz="1200" spc="-5" dirty="0">
                <a:solidFill>
                  <a:srgbClr val="FDFDFD"/>
                </a:solidFill>
                <a:latin typeface="Century Gothic"/>
                <a:cs typeface="Century Gothic"/>
              </a:rPr>
              <a:t>D</a:t>
            </a:r>
            <a:r>
              <a:rPr sz="1200" dirty="0">
                <a:solidFill>
                  <a:srgbClr val="FDFDFD"/>
                </a:solidFill>
                <a:latin typeface="Century Gothic"/>
                <a:cs typeface="Century Gothic"/>
              </a:rPr>
              <a:t>ri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ve</a:t>
            </a:r>
            <a:r>
              <a:rPr sz="1200" dirty="0">
                <a:solidFill>
                  <a:srgbClr val="FDFDFD"/>
                </a:solidFill>
                <a:latin typeface="Century Gothic"/>
                <a:cs typeface="Century Gothic"/>
              </a:rPr>
              <a:t> </a:t>
            </a:r>
            <a:r>
              <a:rPr sz="1200" spc="-15" dirty="0">
                <a:solidFill>
                  <a:srgbClr val="FDFDFD"/>
                </a:solidFill>
                <a:latin typeface="Century Gothic"/>
                <a:cs typeface="Century Gothic"/>
              </a:rPr>
              <a:t>V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ehic</a:t>
            </a:r>
            <a:r>
              <a:rPr sz="1200" spc="20" dirty="0">
                <a:solidFill>
                  <a:srgbClr val="FDFDFD"/>
                </a:solidFill>
                <a:latin typeface="Century Gothic"/>
                <a:cs typeface="Century Gothic"/>
              </a:rPr>
              <a:t>l</a:t>
            </a:r>
            <a:r>
              <a:rPr sz="1200" dirty="0">
                <a:solidFill>
                  <a:srgbClr val="FDFDFD"/>
                </a:solidFill>
                <a:latin typeface="Century Gothic"/>
                <a:cs typeface="Century Gothic"/>
              </a:rPr>
              <a:t>es 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f</a:t>
            </a:r>
            <a:r>
              <a:rPr sz="1200" spc="-20" dirty="0">
                <a:solidFill>
                  <a:srgbClr val="FDFDFD"/>
                </a:solidFill>
                <a:latin typeface="Century Gothic"/>
                <a:cs typeface="Century Gothic"/>
              </a:rPr>
              <a:t>o</a:t>
            </a:r>
            <a:r>
              <a:rPr sz="1200" spc="-5" dirty="0">
                <a:solidFill>
                  <a:srgbClr val="FDFDFD"/>
                </a:solidFill>
                <a:latin typeface="Century Gothic"/>
                <a:cs typeface="Century Gothic"/>
              </a:rPr>
              <a:t>r</a:t>
            </a:r>
            <a:r>
              <a:rPr sz="1200" spc="10" dirty="0">
                <a:solidFill>
                  <a:srgbClr val="FDFDFD"/>
                </a:solidFill>
                <a:latin typeface="Century Gothic"/>
                <a:cs typeface="Century Gothic"/>
              </a:rPr>
              <a:t> </a:t>
            </a:r>
            <a:r>
              <a:rPr sz="1200" spc="-30" dirty="0">
                <a:solidFill>
                  <a:srgbClr val="FDFDFD"/>
                </a:solidFill>
                <a:latin typeface="Century Gothic"/>
                <a:cs typeface="Century Gothic"/>
              </a:rPr>
              <a:t>t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he</a:t>
            </a:r>
            <a:r>
              <a:rPr sz="1200" spc="35" dirty="0">
                <a:solidFill>
                  <a:srgbClr val="FDFDFD"/>
                </a:solidFill>
                <a:latin typeface="Century Gothic"/>
                <a:cs typeface="Century Gothic"/>
              </a:rPr>
              <a:t> </a:t>
            </a:r>
            <a:r>
              <a:rPr sz="1200" spc="-20" dirty="0">
                <a:solidFill>
                  <a:srgbClr val="FDFDFD"/>
                </a:solidFill>
                <a:latin typeface="Century Gothic"/>
                <a:cs typeface="Century Gothic"/>
              </a:rPr>
              <a:t>F</a:t>
            </a:r>
            <a:r>
              <a:rPr sz="1200" spc="-5" dirty="0">
                <a:solidFill>
                  <a:srgbClr val="FDFDFD"/>
                </a:solidFill>
                <a:latin typeface="Century Gothic"/>
                <a:cs typeface="Century Gothic"/>
              </a:rPr>
              <a:t>irs</a:t>
            </a:r>
            <a:r>
              <a:rPr sz="1200" dirty="0">
                <a:solidFill>
                  <a:srgbClr val="FDFDFD"/>
                </a:solidFill>
                <a:latin typeface="Century Gothic"/>
                <a:cs typeface="Century Gothic"/>
              </a:rPr>
              <a:t>t</a:t>
            </a:r>
            <a:r>
              <a:rPr sz="1200" spc="15" dirty="0">
                <a:solidFill>
                  <a:srgbClr val="FDFDFD"/>
                </a:solidFill>
                <a:latin typeface="Century Gothic"/>
                <a:cs typeface="Century Gothic"/>
              </a:rPr>
              <a:t> 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R</a:t>
            </a:r>
            <a:r>
              <a:rPr sz="1200" dirty="0">
                <a:solidFill>
                  <a:srgbClr val="FDFDFD"/>
                </a:solidFill>
                <a:latin typeface="Century Gothic"/>
                <a:cs typeface="Century Gothic"/>
              </a:rPr>
              <a:t>esp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onder</a:t>
            </a:r>
            <a:endParaRPr sz="12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51509" y="0"/>
            <a:ext cx="339090" cy="6858000"/>
          </a:xfrm>
          <a:custGeom>
            <a:avLst/>
            <a:gdLst/>
            <a:ahLst/>
            <a:cxnLst/>
            <a:rect l="l" t="t" r="r" b="b"/>
            <a:pathLst>
              <a:path w="339090" h="6858000">
                <a:moveTo>
                  <a:pt x="0" y="6857999"/>
                </a:moveTo>
                <a:lnTo>
                  <a:pt x="339090" y="6857999"/>
                </a:lnTo>
                <a:lnTo>
                  <a:pt x="339090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228600" cy="6858000"/>
          </a:xfrm>
          <a:custGeom>
            <a:avLst/>
            <a:gdLst/>
            <a:ahLst/>
            <a:cxnLst/>
            <a:rect l="l" t="t" r="r" b="b"/>
            <a:pathLst>
              <a:path w="228600" h="6858000">
                <a:moveTo>
                  <a:pt x="0" y="6857999"/>
                </a:moveTo>
                <a:lnTo>
                  <a:pt x="228600" y="6857999"/>
                </a:lnTo>
                <a:lnTo>
                  <a:pt x="228600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51509" y="0"/>
            <a:ext cx="228600" cy="6858000"/>
          </a:xfrm>
          <a:custGeom>
            <a:avLst/>
            <a:gdLst/>
            <a:ahLst/>
            <a:cxnLst/>
            <a:rect l="l" t="t" r="r" b="b"/>
            <a:pathLst>
              <a:path w="228600" h="6858000">
                <a:moveTo>
                  <a:pt x="0" y="6857999"/>
                </a:moveTo>
                <a:lnTo>
                  <a:pt x="228600" y="6857999"/>
                </a:lnTo>
                <a:lnTo>
                  <a:pt x="228600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28600" y="0"/>
            <a:ext cx="194310" cy="6858000"/>
          </a:xfrm>
          <a:custGeom>
            <a:avLst/>
            <a:gdLst/>
            <a:ahLst/>
            <a:cxnLst/>
            <a:rect l="l" t="t" r="r" b="b"/>
            <a:pathLst>
              <a:path w="194309" h="6858000">
                <a:moveTo>
                  <a:pt x="0" y="6857999"/>
                </a:moveTo>
                <a:lnTo>
                  <a:pt x="194309" y="6857999"/>
                </a:lnTo>
                <a:lnTo>
                  <a:pt x="194309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413510" y="0"/>
            <a:ext cx="1482090" cy="601980"/>
          </a:xfrm>
          <a:custGeom>
            <a:avLst/>
            <a:gdLst/>
            <a:ahLst/>
            <a:cxnLst/>
            <a:rect l="l" t="t" r="r" b="b"/>
            <a:pathLst>
              <a:path w="1482089" h="601980">
                <a:moveTo>
                  <a:pt x="0" y="601878"/>
                </a:moveTo>
                <a:lnTo>
                  <a:pt x="1482090" y="601878"/>
                </a:lnTo>
                <a:lnTo>
                  <a:pt x="1482090" y="0"/>
                </a:lnTo>
                <a:lnTo>
                  <a:pt x="0" y="0"/>
                </a:lnTo>
                <a:lnTo>
                  <a:pt x="0" y="60187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413510" y="6250330"/>
            <a:ext cx="1482090" cy="607695"/>
          </a:xfrm>
          <a:custGeom>
            <a:avLst/>
            <a:gdLst/>
            <a:ahLst/>
            <a:cxnLst/>
            <a:rect l="l" t="t" r="r" b="b"/>
            <a:pathLst>
              <a:path w="1482089" h="607695">
                <a:moveTo>
                  <a:pt x="0" y="607669"/>
                </a:moveTo>
                <a:lnTo>
                  <a:pt x="1482090" y="607669"/>
                </a:lnTo>
                <a:lnTo>
                  <a:pt x="1482090" y="0"/>
                </a:lnTo>
                <a:lnTo>
                  <a:pt x="0" y="0"/>
                </a:lnTo>
                <a:lnTo>
                  <a:pt x="0" y="60766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22909" y="0"/>
            <a:ext cx="228600" cy="6858000"/>
          </a:xfrm>
          <a:custGeom>
            <a:avLst/>
            <a:gdLst/>
            <a:ahLst/>
            <a:cxnLst/>
            <a:rect l="l" t="t" r="r" b="b"/>
            <a:pathLst>
              <a:path w="228600" h="6858000">
                <a:moveTo>
                  <a:pt x="0" y="6857999"/>
                </a:moveTo>
                <a:lnTo>
                  <a:pt x="228600" y="6857999"/>
                </a:lnTo>
                <a:lnTo>
                  <a:pt x="228600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51509" y="0"/>
            <a:ext cx="762000" cy="6858000"/>
          </a:xfrm>
          <a:custGeom>
            <a:avLst/>
            <a:gdLst/>
            <a:ahLst/>
            <a:cxnLst/>
            <a:rect l="l" t="t" r="r" b="b"/>
            <a:pathLst>
              <a:path w="762000" h="6858000">
                <a:moveTo>
                  <a:pt x="0" y="6858000"/>
                </a:moveTo>
                <a:lnTo>
                  <a:pt x="762000" y="6858000"/>
                </a:lnTo>
                <a:lnTo>
                  <a:pt x="762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629400" y="6250330"/>
            <a:ext cx="1524000" cy="607695"/>
          </a:xfrm>
          <a:custGeom>
            <a:avLst/>
            <a:gdLst/>
            <a:ahLst/>
            <a:cxnLst/>
            <a:rect l="l" t="t" r="r" b="b"/>
            <a:pathLst>
              <a:path w="1524000" h="607695">
                <a:moveTo>
                  <a:pt x="0" y="607669"/>
                </a:moveTo>
                <a:lnTo>
                  <a:pt x="1524000" y="607669"/>
                </a:lnTo>
                <a:lnTo>
                  <a:pt x="1524000" y="0"/>
                </a:lnTo>
                <a:lnTo>
                  <a:pt x="0" y="0"/>
                </a:lnTo>
                <a:lnTo>
                  <a:pt x="0" y="60766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915400" y="0"/>
            <a:ext cx="228600" cy="6858000"/>
          </a:xfrm>
          <a:custGeom>
            <a:avLst/>
            <a:gdLst/>
            <a:ahLst/>
            <a:cxnLst/>
            <a:rect l="l" t="t" r="r" b="b"/>
            <a:pathLst>
              <a:path w="228600" h="6858000">
                <a:moveTo>
                  <a:pt x="0" y="6857999"/>
                </a:moveTo>
                <a:lnTo>
                  <a:pt x="228600" y="6857999"/>
                </a:lnTo>
                <a:lnTo>
                  <a:pt x="228600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153400" y="0"/>
            <a:ext cx="762000" cy="6858000"/>
          </a:xfrm>
          <a:custGeom>
            <a:avLst/>
            <a:gdLst/>
            <a:ahLst/>
            <a:cxnLst/>
            <a:rect l="l" t="t" r="r" b="b"/>
            <a:pathLst>
              <a:path w="762000" h="6858000">
                <a:moveTo>
                  <a:pt x="0" y="6858000"/>
                </a:moveTo>
                <a:lnTo>
                  <a:pt x="762000" y="6858000"/>
                </a:lnTo>
                <a:lnTo>
                  <a:pt x="762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886200" y="0"/>
            <a:ext cx="2743200" cy="6858000"/>
          </a:xfrm>
          <a:custGeom>
            <a:avLst/>
            <a:gdLst/>
            <a:ahLst/>
            <a:cxnLst/>
            <a:rect l="l" t="t" r="r" b="b"/>
            <a:pathLst>
              <a:path w="2743200" h="6858000">
                <a:moveTo>
                  <a:pt x="0" y="6857999"/>
                </a:moveTo>
                <a:lnTo>
                  <a:pt x="2743200" y="6857999"/>
                </a:lnTo>
                <a:lnTo>
                  <a:pt x="2743200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895600" y="0"/>
            <a:ext cx="228600" cy="601980"/>
          </a:xfrm>
          <a:custGeom>
            <a:avLst/>
            <a:gdLst/>
            <a:ahLst/>
            <a:cxnLst/>
            <a:rect l="l" t="t" r="r" b="b"/>
            <a:pathLst>
              <a:path w="228600" h="601980">
                <a:moveTo>
                  <a:pt x="0" y="601878"/>
                </a:moveTo>
                <a:lnTo>
                  <a:pt x="228600" y="601878"/>
                </a:lnTo>
                <a:lnTo>
                  <a:pt x="228600" y="0"/>
                </a:lnTo>
                <a:lnTo>
                  <a:pt x="0" y="0"/>
                </a:lnTo>
                <a:lnTo>
                  <a:pt x="0" y="60187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895600" y="6250330"/>
            <a:ext cx="228600" cy="607695"/>
          </a:xfrm>
          <a:custGeom>
            <a:avLst/>
            <a:gdLst/>
            <a:ahLst/>
            <a:cxnLst/>
            <a:rect l="l" t="t" r="r" b="b"/>
            <a:pathLst>
              <a:path w="228600" h="607695">
                <a:moveTo>
                  <a:pt x="0" y="607669"/>
                </a:moveTo>
                <a:lnTo>
                  <a:pt x="228600" y="607669"/>
                </a:lnTo>
                <a:lnTo>
                  <a:pt x="228600" y="0"/>
                </a:lnTo>
                <a:lnTo>
                  <a:pt x="0" y="0"/>
                </a:lnTo>
                <a:lnTo>
                  <a:pt x="0" y="60766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124200" y="0"/>
            <a:ext cx="762000" cy="601980"/>
          </a:xfrm>
          <a:custGeom>
            <a:avLst/>
            <a:gdLst/>
            <a:ahLst/>
            <a:cxnLst/>
            <a:rect l="l" t="t" r="r" b="b"/>
            <a:pathLst>
              <a:path w="762000" h="601980">
                <a:moveTo>
                  <a:pt x="0" y="601878"/>
                </a:moveTo>
                <a:lnTo>
                  <a:pt x="762000" y="601878"/>
                </a:lnTo>
                <a:lnTo>
                  <a:pt x="762000" y="0"/>
                </a:lnTo>
                <a:lnTo>
                  <a:pt x="0" y="0"/>
                </a:lnTo>
                <a:lnTo>
                  <a:pt x="0" y="60187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124200" y="6250330"/>
            <a:ext cx="762000" cy="607695"/>
          </a:xfrm>
          <a:custGeom>
            <a:avLst/>
            <a:gdLst/>
            <a:ahLst/>
            <a:cxnLst/>
            <a:rect l="l" t="t" r="r" b="b"/>
            <a:pathLst>
              <a:path w="762000" h="607695">
                <a:moveTo>
                  <a:pt x="0" y="607669"/>
                </a:moveTo>
                <a:lnTo>
                  <a:pt x="762000" y="607669"/>
                </a:lnTo>
                <a:lnTo>
                  <a:pt x="762000" y="0"/>
                </a:lnTo>
                <a:lnTo>
                  <a:pt x="0" y="0"/>
                </a:lnTo>
                <a:lnTo>
                  <a:pt x="0" y="60766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0" y="5035169"/>
            <a:ext cx="9132570" cy="1166495"/>
          </a:xfrm>
          <a:custGeom>
            <a:avLst/>
            <a:gdLst/>
            <a:ahLst/>
            <a:cxnLst/>
            <a:rect l="l" t="t" r="r" b="b"/>
            <a:pathLst>
              <a:path w="9132570" h="1166495">
                <a:moveTo>
                  <a:pt x="0" y="1116954"/>
                </a:moveTo>
                <a:lnTo>
                  <a:pt x="62221" y="1120689"/>
                </a:lnTo>
                <a:lnTo>
                  <a:pt x="136462" y="1125107"/>
                </a:lnTo>
                <a:lnTo>
                  <a:pt x="210992" y="1129462"/>
                </a:lnTo>
                <a:lnTo>
                  <a:pt x="285957" y="1133724"/>
                </a:lnTo>
                <a:lnTo>
                  <a:pt x="361501" y="1137861"/>
                </a:lnTo>
                <a:lnTo>
                  <a:pt x="437768" y="1141842"/>
                </a:lnTo>
                <a:lnTo>
                  <a:pt x="514904" y="1145636"/>
                </a:lnTo>
                <a:lnTo>
                  <a:pt x="593053" y="1149211"/>
                </a:lnTo>
                <a:lnTo>
                  <a:pt x="672360" y="1152538"/>
                </a:lnTo>
                <a:lnTo>
                  <a:pt x="752970" y="1155584"/>
                </a:lnTo>
                <a:lnTo>
                  <a:pt x="835027" y="1158318"/>
                </a:lnTo>
                <a:lnTo>
                  <a:pt x="918676" y="1160709"/>
                </a:lnTo>
                <a:lnTo>
                  <a:pt x="1004062" y="1162726"/>
                </a:lnTo>
                <a:lnTo>
                  <a:pt x="1091330" y="1164338"/>
                </a:lnTo>
                <a:lnTo>
                  <a:pt x="1180624" y="1165513"/>
                </a:lnTo>
                <a:lnTo>
                  <a:pt x="1272089" y="1166220"/>
                </a:lnTo>
                <a:lnTo>
                  <a:pt x="1365870" y="1166429"/>
                </a:lnTo>
                <a:lnTo>
                  <a:pt x="1462112" y="1166108"/>
                </a:lnTo>
                <a:lnTo>
                  <a:pt x="1560959" y="1165226"/>
                </a:lnTo>
                <a:lnTo>
                  <a:pt x="1662557" y="1163751"/>
                </a:lnTo>
                <a:lnTo>
                  <a:pt x="1766741" y="1161946"/>
                </a:lnTo>
                <a:lnTo>
                  <a:pt x="1873208" y="1160052"/>
                </a:lnTo>
                <a:lnTo>
                  <a:pt x="1981896" y="1158014"/>
                </a:lnTo>
                <a:lnTo>
                  <a:pt x="2092741" y="1155771"/>
                </a:lnTo>
                <a:lnTo>
                  <a:pt x="2205682" y="1153268"/>
                </a:lnTo>
                <a:lnTo>
                  <a:pt x="2320656" y="1150445"/>
                </a:lnTo>
                <a:lnTo>
                  <a:pt x="2437601" y="1147245"/>
                </a:lnTo>
                <a:lnTo>
                  <a:pt x="2556454" y="1143611"/>
                </a:lnTo>
                <a:lnTo>
                  <a:pt x="2677153" y="1139483"/>
                </a:lnTo>
                <a:lnTo>
                  <a:pt x="2799635" y="1134805"/>
                </a:lnTo>
                <a:lnTo>
                  <a:pt x="2923839" y="1129518"/>
                </a:lnTo>
                <a:lnTo>
                  <a:pt x="3049701" y="1123564"/>
                </a:lnTo>
                <a:lnTo>
                  <a:pt x="3177160" y="1116886"/>
                </a:lnTo>
                <a:lnTo>
                  <a:pt x="3306153" y="1109426"/>
                </a:lnTo>
                <a:lnTo>
                  <a:pt x="3436618" y="1101126"/>
                </a:lnTo>
                <a:lnTo>
                  <a:pt x="3568491" y="1091927"/>
                </a:lnTo>
                <a:lnTo>
                  <a:pt x="3701712" y="1081772"/>
                </a:lnTo>
                <a:lnTo>
                  <a:pt x="3836217" y="1070604"/>
                </a:lnTo>
                <a:lnTo>
                  <a:pt x="3971944" y="1058364"/>
                </a:lnTo>
                <a:lnTo>
                  <a:pt x="4108830" y="1044994"/>
                </a:lnTo>
                <a:lnTo>
                  <a:pt x="4249054" y="1030455"/>
                </a:lnTo>
                <a:lnTo>
                  <a:pt x="4394374" y="1014788"/>
                </a:lnTo>
                <a:lnTo>
                  <a:pt x="4544157" y="998048"/>
                </a:lnTo>
                <a:lnTo>
                  <a:pt x="4697772" y="980295"/>
                </a:lnTo>
                <a:lnTo>
                  <a:pt x="4854586" y="961587"/>
                </a:lnTo>
                <a:lnTo>
                  <a:pt x="5013968" y="941980"/>
                </a:lnTo>
                <a:lnTo>
                  <a:pt x="5175284" y="921533"/>
                </a:lnTo>
                <a:lnTo>
                  <a:pt x="5337902" y="900304"/>
                </a:lnTo>
                <a:lnTo>
                  <a:pt x="5501191" y="878350"/>
                </a:lnTo>
                <a:lnTo>
                  <a:pt x="5664517" y="855730"/>
                </a:lnTo>
                <a:lnTo>
                  <a:pt x="5827249" y="832502"/>
                </a:lnTo>
                <a:lnTo>
                  <a:pt x="5988755" y="808723"/>
                </a:lnTo>
                <a:lnTo>
                  <a:pt x="6148401" y="784451"/>
                </a:lnTo>
                <a:lnTo>
                  <a:pt x="6305557" y="759744"/>
                </a:lnTo>
                <a:lnTo>
                  <a:pt x="6459589" y="734660"/>
                </a:lnTo>
                <a:lnTo>
                  <a:pt x="6609865" y="709257"/>
                </a:lnTo>
                <a:lnTo>
                  <a:pt x="6755753" y="683593"/>
                </a:lnTo>
                <a:lnTo>
                  <a:pt x="6896621" y="657725"/>
                </a:lnTo>
                <a:lnTo>
                  <a:pt x="7031837" y="631712"/>
                </a:lnTo>
                <a:lnTo>
                  <a:pt x="7160768" y="605612"/>
                </a:lnTo>
                <a:lnTo>
                  <a:pt x="7286437" y="578739"/>
                </a:lnTo>
                <a:lnTo>
                  <a:pt x="7411952" y="550492"/>
                </a:lnTo>
                <a:lnTo>
                  <a:pt x="7536862" y="521039"/>
                </a:lnTo>
                <a:lnTo>
                  <a:pt x="7660719" y="490551"/>
                </a:lnTo>
                <a:lnTo>
                  <a:pt x="7783071" y="459196"/>
                </a:lnTo>
                <a:lnTo>
                  <a:pt x="7903471" y="427144"/>
                </a:lnTo>
                <a:lnTo>
                  <a:pt x="8021466" y="394564"/>
                </a:lnTo>
                <a:lnTo>
                  <a:pt x="8136609" y="361625"/>
                </a:lnTo>
                <a:lnTo>
                  <a:pt x="8248449" y="328496"/>
                </a:lnTo>
                <a:lnTo>
                  <a:pt x="8356536" y="295348"/>
                </a:lnTo>
                <a:lnTo>
                  <a:pt x="8460421" y="262348"/>
                </a:lnTo>
                <a:lnTo>
                  <a:pt x="8559653" y="229667"/>
                </a:lnTo>
                <a:lnTo>
                  <a:pt x="8653784" y="197474"/>
                </a:lnTo>
                <a:lnTo>
                  <a:pt x="8742363" y="165938"/>
                </a:lnTo>
                <a:lnTo>
                  <a:pt x="8824940" y="135228"/>
                </a:lnTo>
                <a:lnTo>
                  <a:pt x="8901066" y="105514"/>
                </a:lnTo>
                <a:lnTo>
                  <a:pt x="8970291" y="76965"/>
                </a:lnTo>
                <a:lnTo>
                  <a:pt x="9032165" y="49750"/>
                </a:lnTo>
                <a:lnTo>
                  <a:pt x="9086238" y="24038"/>
                </a:lnTo>
                <a:lnTo>
                  <a:pt x="9132062" y="0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0" y="3486896"/>
            <a:ext cx="9132570" cy="865505"/>
          </a:xfrm>
          <a:custGeom>
            <a:avLst/>
            <a:gdLst/>
            <a:ahLst/>
            <a:cxnLst/>
            <a:rect l="l" t="t" r="r" b="b"/>
            <a:pathLst>
              <a:path w="9132570" h="865504">
                <a:moveTo>
                  <a:pt x="0" y="865071"/>
                </a:moveTo>
                <a:lnTo>
                  <a:pt x="67350" y="829494"/>
                </a:lnTo>
                <a:lnTo>
                  <a:pt x="107441" y="808565"/>
                </a:lnTo>
                <a:lnTo>
                  <a:pt x="148107" y="787643"/>
                </a:lnTo>
                <a:lnTo>
                  <a:pt x="189539" y="766730"/>
                </a:lnTo>
                <a:lnTo>
                  <a:pt x="231928" y="745829"/>
                </a:lnTo>
                <a:lnTo>
                  <a:pt x="275467" y="724941"/>
                </a:lnTo>
                <a:lnTo>
                  <a:pt x="320346" y="704070"/>
                </a:lnTo>
                <a:lnTo>
                  <a:pt x="366757" y="683217"/>
                </a:lnTo>
                <a:lnTo>
                  <a:pt x="414891" y="662384"/>
                </a:lnTo>
                <a:lnTo>
                  <a:pt x="464940" y="641574"/>
                </a:lnTo>
                <a:lnTo>
                  <a:pt x="517096" y="620789"/>
                </a:lnTo>
                <a:lnTo>
                  <a:pt x="571550" y="600032"/>
                </a:lnTo>
                <a:lnTo>
                  <a:pt x="628493" y="579305"/>
                </a:lnTo>
                <a:lnTo>
                  <a:pt x="688118" y="558609"/>
                </a:lnTo>
                <a:lnTo>
                  <a:pt x="750615" y="537948"/>
                </a:lnTo>
                <a:lnTo>
                  <a:pt x="816176" y="517323"/>
                </a:lnTo>
                <a:lnTo>
                  <a:pt x="884992" y="496737"/>
                </a:lnTo>
                <a:lnTo>
                  <a:pt x="957255" y="476193"/>
                </a:lnTo>
                <a:lnTo>
                  <a:pt x="1033157" y="455691"/>
                </a:lnTo>
                <a:lnTo>
                  <a:pt x="1112552" y="434762"/>
                </a:lnTo>
                <a:lnTo>
                  <a:pt x="1195107" y="413029"/>
                </a:lnTo>
                <a:lnTo>
                  <a:pt x="1280716" y="390639"/>
                </a:lnTo>
                <a:lnTo>
                  <a:pt x="1369270" y="367739"/>
                </a:lnTo>
                <a:lnTo>
                  <a:pt x="1460664" y="344477"/>
                </a:lnTo>
                <a:lnTo>
                  <a:pt x="1554789" y="320999"/>
                </a:lnTo>
                <a:lnTo>
                  <a:pt x="1651539" y="297452"/>
                </a:lnTo>
                <a:lnTo>
                  <a:pt x="1750807" y="273984"/>
                </a:lnTo>
                <a:lnTo>
                  <a:pt x="1852486" y="250740"/>
                </a:lnTo>
                <a:lnTo>
                  <a:pt x="1956468" y="227869"/>
                </a:lnTo>
                <a:lnTo>
                  <a:pt x="2062647" y="205517"/>
                </a:lnTo>
                <a:lnTo>
                  <a:pt x="2170915" y="183831"/>
                </a:lnTo>
                <a:lnTo>
                  <a:pt x="2281166" y="162958"/>
                </a:lnTo>
                <a:lnTo>
                  <a:pt x="2393292" y="143045"/>
                </a:lnTo>
                <a:lnTo>
                  <a:pt x="2507186" y="124239"/>
                </a:lnTo>
                <a:lnTo>
                  <a:pt x="2622742" y="106687"/>
                </a:lnTo>
                <a:lnTo>
                  <a:pt x="2739851" y="90536"/>
                </a:lnTo>
                <a:lnTo>
                  <a:pt x="2858408" y="75933"/>
                </a:lnTo>
                <a:lnTo>
                  <a:pt x="2978305" y="63025"/>
                </a:lnTo>
                <a:lnTo>
                  <a:pt x="3099435" y="51958"/>
                </a:lnTo>
                <a:lnTo>
                  <a:pt x="3222451" y="42339"/>
                </a:lnTo>
                <a:lnTo>
                  <a:pt x="3347963" y="33678"/>
                </a:lnTo>
                <a:lnTo>
                  <a:pt x="3475855" y="25986"/>
                </a:lnTo>
                <a:lnTo>
                  <a:pt x="3606012" y="19272"/>
                </a:lnTo>
                <a:lnTo>
                  <a:pt x="3738318" y="13543"/>
                </a:lnTo>
                <a:lnTo>
                  <a:pt x="3872657" y="8809"/>
                </a:lnTo>
                <a:lnTo>
                  <a:pt x="4008913" y="5079"/>
                </a:lnTo>
                <a:lnTo>
                  <a:pt x="4146971" y="2361"/>
                </a:lnTo>
                <a:lnTo>
                  <a:pt x="4286715" y="665"/>
                </a:lnTo>
                <a:lnTo>
                  <a:pt x="4428029" y="0"/>
                </a:lnTo>
                <a:lnTo>
                  <a:pt x="4570798" y="373"/>
                </a:lnTo>
                <a:lnTo>
                  <a:pt x="4714905" y="1794"/>
                </a:lnTo>
                <a:lnTo>
                  <a:pt x="4860235" y="4273"/>
                </a:lnTo>
                <a:lnTo>
                  <a:pt x="5006673" y="7817"/>
                </a:lnTo>
                <a:lnTo>
                  <a:pt x="5154102" y="12436"/>
                </a:lnTo>
                <a:lnTo>
                  <a:pt x="5302407" y="18138"/>
                </a:lnTo>
                <a:lnTo>
                  <a:pt x="5451472" y="24932"/>
                </a:lnTo>
                <a:lnTo>
                  <a:pt x="5601181" y="32828"/>
                </a:lnTo>
                <a:lnTo>
                  <a:pt x="5751420" y="41834"/>
                </a:lnTo>
                <a:lnTo>
                  <a:pt x="5902071" y="51958"/>
                </a:lnTo>
                <a:lnTo>
                  <a:pt x="6057697" y="64195"/>
                </a:lnTo>
                <a:lnTo>
                  <a:pt x="6222037" y="79317"/>
                </a:lnTo>
                <a:lnTo>
                  <a:pt x="6393743" y="97004"/>
                </a:lnTo>
                <a:lnTo>
                  <a:pt x="6571465" y="116936"/>
                </a:lnTo>
                <a:lnTo>
                  <a:pt x="6753854" y="138791"/>
                </a:lnTo>
                <a:lnTo>
                  <a:pt x="6939559" y="162249"/>
                </a:lnTo>
                <a:lnTo>
                  <a:pt x="7127232" y="186989"/>
                </a:lnTo>
                <a:lnTo>
                  <a:pt x="7315524" y="212692"/>
                </a:lnTo>
                <a:lnTo>
                  <a:pt x="7503084" y="239035"/>
                </a:lnTo>
                <a:lnTo>
                  <a:pt x="7688564" y="265699"/>
                </a:lnTo>
                <a:lnTo>
                  <a:pt x="7870613" y="292364"/>
                </a:lnTo>
                <a:lnTo>
                  <a:pt x="8047884" y="318707"/>
                </a:lnTo>
                <a:lnTo>
                  <a:pt x="8219025" y="344409"/>
                </a:lnTo>
                <a:lnTo>
                  <a:pt x="8382689" y="369150"/>
                </a:lnTo>
                <a:lnTo>
                  <a:pt x="8537525" y="392608"/>
                </a:lnTo>
                <a:lnTo>
                  <a:pt x="8682184" y="414463"/>
                </a:lnTo>
                <a:lnTo>
                  <a:pt x="8815316" y="434394"/>
                </a:lnTo>
                <a:lnTo>
                  <a:pt x="8935573" y="452082"/>
                </a:lnTo>
                <a:lnTo>
                  <a:pt x="9041605" y="467204"/>
                </a:lnTo>
                <a:lnTo>
                  <a:pt x="9132062" y="479440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0" y="5651578"/>
            <a:ext cx="2980690" cy="1200785"/>
          </a:xfrm>
          <a:custGeom>
            <a:avLst/>
            <a:gdLst/>
            <a:ahLst/>
            <a:cxnLst/>
            <a:rect l="l" t="t" r="r" b="b"/>
            <a:pathLst>
              <a:path w="2980690" h="1200784">
                <a:moveTo>
                  <a:pt x="0" y="0"/>
                </a:moveTo>
                <a:lnTo>
                  <a:pt x="141723" y="64425"/>
                </a:lnTo>
                <a:lnTo>
                  <a:pt x="306968" y="139427"/>
                </a:lnTo>
                <a:lnTo>
                  <a:pt x="471756" y="213988"/>
                </a:lnTo>
                <a:lnTo>
                  <a:pt x="635856" y="287888"/>
                </a:lnTo>
                <a:lnTo>
                  <a:pt x="799039" y="360907"/>
                </a:lnTo>
                <a:lnTo>
                  <a:pt x="961075" y="432823"/>
                </a:lnTo>
                <a:lnTo>
                  <a:pt x="1121735" y="503417"/>
                </a:lnTo>
                <a:lnTo>
                  <a:pt x="1280790" y="572468"/>
                </a:lnTo>
                <a:lnTo>
                  <a:pt x="1438010" y="639756"/>
                </a:lnTo>
                <a:lnTo>
                  <a:pt x="1593165" y="705059"/>
                </a:lnTo>
                <a:lnTo>
                  <a:pt x="1746026" y="768159"/>
                </a:lnTo>
                <a:lnTo>
                  <a:pt x="1896364" y="828833"/>
                </a:lnTo>
                <a:lnTo>
                  <a:pt x="2043949" y="886862"/>
                </a:lnTo>
                <a:lnTo>
                  <a:pt x="2188552" y="942026"/>
                </a:lnTo>
                <a:lnTo>
                  <a:pt x="2329943" y="994103"/>
                </a:lnTo>
                <a:lnTo>
                  <a:pt x="2467893" y="1042874"/>
                </a:lnTo>
                <a:lnTo>
                  <a:pt x="2602172" y="1088118"/>
                </a:lnTo>
                <a:lnTo>
                  <a:pt x="2732550" y="1129614"/>
                </a:lnTo>
                <a:lnTo>
                  <a:pt x="2858799" y="1167143"/>
                </a:lnTo>
                <a:lnTo>
                  <a:pt x="2980690" y="1200483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0" y="5288618"/>
            <a:ext cx="9132570" cy="1463675"/>
          </a:xfrm>
          <a:custGeom>
            <a:avLst/>
            <a:gdLst/>
            <a:ahLst/>
            <a:cxnLst/>
            <a:rect l="l" t="t" r="r" b="b"/>
            <a:pathLst>
              <a:path w="9132570" h="1463675">
                <a:moveTo>
                  <a:pt x="0" y="0"/>
                </a:moveTo>
                <a:lnTo>
                  <a:pt x="74169" y="25880"/>
                </a:lnTo>
                <a:lnTo>
                  <a:pt x="117653" y="40978"/>
                </a:lnTo>
                <a:lnTo>
                  <a:pt x="161692" y="56177"/>
                </a:lnTo>
                <a:lnTo>
                  <a:pt x="206471" y="71509"/>
                </a:lnTo>
                <a:lnTo>
                  <a:pt x="252173" y="87009"/>
                </a:lnTo>
                <a:lnTo>
                  <a:pt x="298984" y="102709"/>
                </a:lnTo>
                <a:lnTo>
                  <a:pt x="347090" y="118643"/>
                </a:lnTo>
                <a:lnTo>
                  <a:pt x="396673" y="134845"/>
                </a:lnTo>
                <a:lnTo>
                  <a:pt x="447920" y="151348"/>
                </a:lnTo>
                <a:lnTo>
                  <a:pt x="501016" y="168185"/>
                </a:lnTo>
                <a:lnTo>
                  <a:pt x="556144" y="185390"/>
                </a:lnTo>
                <a:lnTo>
                  <a:pt x="613490" y="202997"/>
                </a:lnTo>
                <a:lnTo>
                  <a:pt x="673238" y="221038"/>
                </a:lnTo>
                <a:lnTo>
                  <a:pt x="735574" y="239547"/>
                </a:lnTo>
                <a:lnTo>
                  <a:pt x="800682" y="258558"/>
                </a:lnTo>
                <a:lnTo>
                  <a:pt x="868746" y="278104"/>
                </a:lnTo>
                <a:lnTo>
                  <a:pt x="939953" y="298219"/>
                </a:lnTo>
                <a:lnTo>
                  <a:pt x="1014486" y="318936"/>
                </a:lnTo>
                <a:lnTo>
                  <a:pt x="1092530" y="340288"/>
                </a:lnTo>
                <a:lnTo>
                  <a:pt x="1174332" y="362520"/>
                </a:lnTo>
                <a:lnTo>
                  <a:pt x="1259860" y="385804"/>
                </a:lnTo>
                <a:lnTo>
                  <a:pt x="1348891" y="410032"/>
                </a:lnTo>
                <a:lnTo>
                  <a:pt x="1441202" y="435097"/>
                </a:lnTo>
                <a:lnTo>
                  <a:pt x="1536571" y="460893"/>
                </a:lnTo>
                <a:lnTo>
                  <a:pt x="1634775" y="487312"/>
                </a:lnTo>
                <a:lnTo>
                  <a:pt x="1735591" y="514248"/>
                </a:lnTo>
                <a:lnTo>
                  <a:pt x="1838797" y="541594"/>
                </a:lnTo>
                <a:lnTo>
                  <a:pt x="1944170" y="569243"/>
                </a:lnTo>
                <a:lnTo>
                  <a:pt x="2051488" y="597088"/>
                </a:lnTo>
                <a:lnTo>
                  <a:pt x="2160527" y="625022"/>
                </a:lnTo>
                <a:lnTo>
                  <a:pt x="2271065" y="652938"/>
                </a:lnTo>
                <a:lnTo>
                  <a:pt x="2382880" y="680730"/>
                </a:lnTo>
                <a:lnTo>
                  <a:pt x="2495748" y="708290"/>
                </a:lnTo>
                <a:lnTo>
                  <a:pt x="2609448" y="735512"/>
                </a:lnTo>
                <a:lnTo>
                  <a:pt x="2723756" y="762288"/>
                </a:lnTo>
                <a:lnTo>
                  <a:pt x="2838450" y="788513"/>
                </a:lnTo>
                <a:lnTo>
                  <a:pt x="2953307" y="814078"/>
                </a:lnTo>
                <a:lnTo>
                  <a:pt x="3068104" y="838877"/>
                </a:lnTo>
                <a:lnTo>
                  <a:pt x="3182620" y="862804"/>
                </a:lnTo>
                <a:lnTo>
                  <a:pt x="3298382" y="886292"/>
                </a:lnTo>
                <a:lnTo>
                  <a:pt x="3416864" y="909816"/>
                </a:lnTo>
                <a:lnTo>
                  <a:pt x="3537759" y="933322"/>
                </a:lnTo>
                <a:lnTo>
                  <a:pt x="3660760" y="956758"/>
                </a:lnTo>
                <a:lnTo>
                  <a:pt x="3785560" y="980069"/>
                </a:lnTo>
                <a:lnTo>
                  <a:pt x="3911851" y="1003202"/>
                </a:lnTo>
                <a:lnTo>
                  <a:pt x="4039327" y="1026103"/>
                </a:lnTo>
                <a:lnTo>
                  <a:pt x="4167680" y="1048720"/>
                </a:lnTo>
                <a:lnTo>
                  <a:pt x="4296604" y="1070998"/>
                </a:lnTo>
                <a:lnTo>
                  <a:pt x="4425791" y="1092885"/>
                </a:lnTo>
                <a:lnTo>
                  <a:pt x="4554934" y="1114326"/>
                </a:lnTo>
                <a:lnTo>
                  <a:pt x="4683726" y="1135268"/>
                </a:lnTo>
                <a:lnTo>
                  <a:pt x="4811860" y="1155658"/>
                </a:lnTo>
                <a:lnTo>
                  <a:pt x="4939029" y="1175443"/>
                </a:lnTo>
                <a:lnTo>
                  <a:pt x="5064926" y="1194568"/>
                </a:lnTo>
                <a:lnTo>
                  <a:pt x="5189244" y="1212981"/>
                </a:lnTo>
                <a:lnTo>
                  <a:pt x="5311675" y="1230628"/>
                </a:lnTo>
                <a:lnTo>
                  <a:pt x="5431913" y="1247455"/>
                </a:lnTo>
                <a:lnTo>
                  <a:pt x="5549651" y="1263409"/>
                </a:lnTo>
                <a:lnTo>
                  <a:pt x="5664581" y="1278437"/>
                </a:lnTo>
                <a:lnTo>
                  <a:pt x="5778382" y="1292559"/>
                </a:lnTo>
                <a:lnTo>
                  <a:pt x="5892781" y="1305855"/>
                </a:lnTo>
                <a:lnTo>
                  <a:pt x="6007483" y="1318363"/>
                </a:lnTo>
                <a:lnTo>
                  <a:pt x="6122195" y="1330116"/>
                </a:lnTo>
                <a:lnTo>
                  <a:pt x="6236622" y="1341151"/>
                </a:lnTo>
                <a:lnTo>
                  <a:pt x="6350471" y="1351503"/>
                </a:lnTo>
                <a:lnTo>
                  <a:pt x="6463447" y="1361208"/>
                </a:lnTo>
                <a:lnTo>
                  <a:pt x="6575256" y="1370301"/>
                </a:lnTo>
                <a:lnTo>
                  <a:pt x="6685604" y="1378819"/>
                </a:lnTo>
                <a:lnTo>
                  <a:pt x="6794198" y="1386796"/>
                </a:lnTo>
                <a:lnTo>
                  <a:pt x="6900743" y="1394268"/>
                </a:lnTo>
                <a:lnTo>
                  <a:pt x="7004945" y="1401272"/>
                </a:lnTo>
                <a:lnTo>
                  <a:pt x="7106510" y="1407842"/>
                </a:lnTo>
                <a:lnTo>
                  <a:pt x="7205144" y="1414014"/>
                </a:lnTo>
                <a:lnTo>
                  <a:pt x="7300553" y="1419825"/>
                </a:lnTo>
                <a:lnTo>
                  <a:pt x="7392443" y="1425308"/>
                </a:lnTo>
                <a:lnTo>
                  <a:pt x="7480520" y="1430501"/>
                </a:lnTo>
                <a:lnTo>
                  <a:pt x="7564490" y="1435438"/>
                </a:lnTo>
                <a:lnTo>
                  <a:pt x="7644059" y="1440156"/>
                </a:lnTo>
                <a:lnTo>
                  <a:pt x="7718933" y="1444690"/>
                </a:lnTo>
                <a:lnTo>
                  <a:pt x="7788751" y="1448823"/>
                </a:lnTo>
                <a:lnTo>
                  <a:pt x="7853548" y="1452343"/>
                </a:lnTo>
                <a:lnTo>
                  <a:pt x="7913674" y="1455290"/>
                </a:lnTo>
                <a:lnTo>
                  <a:pt x="7969481" y="1457705"/>
                </a:lnTo>
                <a:lnTo>
                  <a:pt x="8021321" y="1459626"/>
                </a:lnTo>
                <a:lnTo>
                  <a:pt x="8069547" y="1461095"/>
                </a:lnTo>
                <a:lnTo>
                  <a:pt x="8114508" y="1462151"/>
                </a:lnTo>
                <a:lnTo>
                  <a:pt x="8156558" y="1462835"/>
                </a:lnTo>
                <a:lnTo>
                  <a:pt x="8196048" y="1463186"/>
                </a:lnTo>
                <a:lnTo>
                  <a:pt x="8233330" y="1463244"/>
                </a:lnTo>
                <a:lnTo>
                  <a:pt x="8268756" y="1463051"/>
                </a:lnTo>
                <a:lnTo>
                  <a:pt x="8335444" y="1462066"/>
                </a:lnTo>
                <a:lnTo>
                  <a:pt x="8398928" y="1460554"/>
                </a:lnTo>
                <a:lnTo>
                  <a:pt x="8462022" y="1458833"/>
                </a:lnTo>
                <a:lnTo>
                  <a:pt x="8494301" y="1457995"/>
                </a:lnTo>
                <a:lnTo>
                  <a:pt x="8527539" y="1457226"/>
                </a:lnTo>
                <a:lnTo>
                  <a:pt x="8562086" y="1456564"/>
                </a:lnTo>
                <a:lnTo>
                  <a:pt x="8596919" y="1455883"/>
                </a:lnTo>
                <a:lnTo>
                  <a:pt x="8663717" y="1454022"/>
                </a:lnTo>
                <a:lnTo>
                  <a:pt x="8727029" y="1451554"/>
                </a:lnTo>
                <a:lnTo>
                  <a:pt x="8787264" y="1448552"/>
                </a:lnTo>
                <a:lnTo>
                  <a:pt x="8844832" y="1445088"/>
                </a:lnTo>
                <a:lnTo>
                  <a:pt x="8900142" y="1441231"/>
                </a:lnTo>
                <a:lnTo>
                  <a:pt x="8953602" y="1437054"/>
                </a:lnTo>
                <a:lnTo>
                  <a:pt x="9005623" y="1432628"/>
                </a:lnTo>
                <a:lnTo>
                  <a:pt x="9056613" y="1428025"/>
                </a:lnTo>
                <a:lnTo>
                  <a:pt x="9106982" y="1423315"/>
                </a:lnTo>
                <a:lnTo>
                  <a:pt x="9132062" y="1420943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137536" y="5137581"/>
            <a:ext cx="6976109" cy="1714500"/>
          </a:xfrm>
          <a:custGeom>
            <a:avLst/>
            <a:gdLst/>
            <a:ahLst/>
            <a:cxnLst/>
            <a:rect l="l" t="t" r="r" b="b"/>
            <a:pathLst>
              <a:path w="6976109" h="1714500">
                <a:moveTo>
                  <a:pt x="0" y="1714480"/>
                </a:moveTo>
                <a:lnTo>
                  <a:pt x="48751" y="1659572"/>
                </a:lnTo>
                <a:lnTo>
                  <a:pt x="97858" y="1604752"/>
                </a:lnTo>
                <a:lnTo>
                  <a:pt x="147676" y="1550111"/>
                </a:lnTo>
                <a:lnTo>
                  <a:pt x="198562" y="1495737"/>
                </a:lnTo>
                <a:lnTo>
                  <a:pt x="250872" y="1441719"/>
                </a:lnTo>
                <a:lnTo>
                  <a:pt x="304961" y="1388146"/>
                </a:lnTo>
                <a:lnTo>
                  <a:pt x="332784" y="1361555"/>
                </a:lnTo>
                <a:lnTo>
                  <a:pt x="361185" y="1335109"/>
                </a:lnTo>
                <a:lnTo>
                  <a:pt x="390209" y="1308818"/>
                </a:lnTo>
                <a:lnTo>
                  <a:pt x="419900" y="1282695"/>
                </a:lnTo>
                <a:lnTo>
                  <a:pt x="450303" y="1256750"/>
                </a:lnTo>
                <a:lnTo>
                  <a:pt x="481462" y="1230995"/>
                </a:lnTo>
                <a:lnTo>
                  <a:pt x="513422" y="1205440"/>
                </a:lnTo>
                <a:lnTo>
                  <a:pt x="546226" y="1180097"/>
                </a:lnTo>
                <a:lnTo>
                  <a:pt x="580109" y="1154766"/>
                </a:lnTo>
                <a:lnTo>
                  <a:pt x="615165" y="1129281"/>
                </a:lnTo>
                <a:lnTo>
                  <a:pt x="651293" y="1103695"/>
                </a:lnTo>
                <a:lnTo>
                  <a:pt x="688389" y="1078062"/>
                </a:lnTo>
                <a:lnTo>
                  <a:pt x="726352" y="1052434"/>
                </a:lnTo>
                <a:lnTo>
                  <a:pt x="765079" y="1026866"/>
                </a:lnTo>
                <a:lnTo>
                  <a:pt x="804467" y="1001411"/>
                </a:lnTo>
                <a:lnTo>
                  <a:pt x="844414" y="976122"/>
                </a:lnTo>
                <a:lnTo>
                  <a:pt x="884818" y="951053"/>
                </a:lnTo>
                <a:lnTo>
                  <a:pt x="925576" y="926257"/>
                </a:lnTo>
                <a:lnTo>
                  <a:pt x="966584" y="901787"/>
                </a:lnTo>
                <a:lnTo>
                  <a:pt x="1007742" y="877698"/>
                </a:lnTo>
                <a:lnTo>
                  <a:pt x="1048947" y="854042"/>
                </a:lnTo>
                <a:lnTo>
                  <a:pt x="1090095" y="830873"/>
                </a:lnTo>
                <a:lnTo>
                  <a:pt x="1131085" y="808245"/>
                </a:lnTo>
                <a:lnTo>
                  <a:pt x="1171814" y="786210"/>
                </a:lnTo>
                <a:lnTo>
                  <a:pt x="1212180" y="764823"/>
                </a:lnTo>
                <a:lnTo>
                  <a:pt x="1252079" y="744136"/>
                </a:lnTo>
                <a:lnTo>
                  <a:pt x="1291410" y="724203"/>
                </a:lnTo>
                <a:lnTo>
                  <a:pt x="1330071" y="705078"/>
                </a:lnTo>
                <a:lnTo>
                  <a:pt x="1367654" y="686881"/>
                </a:lnTo>
                <a:lnTo>
                  <a:pt x="1403963" y="669643"/>
                </a:lnTo>
                <a:lnTo>
                  <a:pt x="1439206" y="653284"/>
                </a:lnTo>
                <a:lnTo>
                  <a:pt x="1507335" y="622880"/>
                </a:lnTo>
                <a:lnTo>
                  <a:pt x="1573715" y="595031"/>
                </a:lnTo>
                <a:lnTo>
                  <a:pt x="1640020" y="569095"/>
                </a:lnTo>
                <a:lnTo>
                  <a:pt x="1707927" y="544431"/>
                </a:lnTo>
                <a:lnTo>
                  <a:pt x="1779110" y="520398"/>
                </a:lnTo>
                <a:lnTo>
                  <a:pt x="1816453" y="508418"/>
                </a:lnTo>
                <a:lnTo>
                  <a:pt x="1855243" y="496356"/>
                </a:lnTo>
                <a:lnTo>
                  <a:pt x="1895690" y="484131"/>
                </a:lnTo>
                <a:lnTo>
                  <a:pt x="1938002" y="471663"/>
                </a:lnTo>
                <a:lnTo>
                  <a:pt x="1982390" y="458873"/>
                </a:lnTo>
                <a:lnTo>
                  <a:pt x="2029062" y="445679"/>
                </a:lnTo>
                <a:lnTo>
                  <a:pt x="2078227" y="432003"/>
                </a:lnTo>
                <a:lnTo>
                  <a:pt x="2130698" y="417772"/>
                </a:lnTo>
                <a:lnTo>
                  <a:pt x="2186898" y="403058"/>
                </a:lnTo>
                <a:lnTo>
                  <a:pt x="2246399" y="387943"/>
                </a:lnTo>
                <a:lnTo>
                  <a:pt x="2308775" y="372505"/>
                </a:lnTo>
                <a:lnTo>
                  <a:pt x="2373598" y="356825"/>
                </a:lnTo>
                <a:lnTo>
                  <a:pt x="2440440" y="340983"/>
                </a:lnTo>
                <a:lnTo>
                  <a:pt x="2508873" y="325058"/>
                </a:lnTo>
                <a:lnTo>
                  <a:pt x="2578471" y="309130"/>
                </a:lnTo>
                <a:lnTo>
                  <a:pt x="2648806" y="293280"/>
                </a:lnTo>
                <a:lnTo>
                  <a:pt x="2719451" y="277587"/>
                </a:lnTo>
                <a:lnTo>
                  <a:pt x="2789977" y="262131"/>
                </a:lnTo>
                <a:lnTo>
                  <a:pt x="2859957" y="246992"/>
                </a:lnTo>
                <a:lnTo>
                  <a:pt x="2928965" y="232251"/>
                </a:lnTo>
                <a:lnTo>
                  <a:pt x="2996572" y="217986"/>
                </a:lnTo>
                <a:lnTo>
                  <a:pt x="3062351" y="204278"/>
                </a:lnTo>
                <a:lnTo>
                  <a:pt x="3125874" y="191207"/>
                </a:lnTo>
                <a:lnTo>
                  <a:pt x="3186714" y="178852"/>
                </a:lnTo>
                <a:lnTo>
                  <a:pt x="3244444" y="167295"/>
                </a:lnTo>
                <a:lnTo>
                  <a:pt x="3298636" y="156613"/>
                </a:lnTo>
                <a:lnTo>
                  <a:pt x="3348863" y="146888"/>
                </a:lnTo>
                <a:lnTo>
                  <a:pt x="3394992" y="138151"/>
                </a:lnTo>
                <a:lnTo>
                  <a:pt x="3437432" y="130298"/>
                </a:lnTo>
                <a:lnTo>
                  <a:pt x="3476560" y="123261"/>
                </a:lnTo>
                <a:lnTo>
                  <a:pt x="3546395" y="111372"/>
                </a:lnTo>
                <a:lnTo>
                  <a:pt x="3607529" y="101947"/>
                </a:lnTo>
                <a:lnTo>
                  <a:pt x="3662990" y="94453"/>
                </a:lnTo>
                <a:lnTo>
                  <a:pt x="3715808" y="88353"/>
                </a:lnTo>
                <a:lnTo>
                  <a:pt x="3769014" y="83114"/>
                </a:lnTo>
                <a:lnTo>
                  <a:pt x="3825636" y="78201"/>
                </a:lnTo>
                <a:lnTo>
                  <a:pt x="3888705" y="73078"/>
                </a:lnTo>
                <a:lnTo>
                  <a:pt x="3923604" y="70270"/>
                </a:lnTo>
                <a:lnTo>
                  <a:pt x="3961251" y="67210"/>
                </a:lnTo>
                <a:lnTo>
                  <a:pt x="4002024" y="63830"/>
                </a:lnTo>
                <a:lnTo>
                  <a:pt x="4045663" y="60255"/>
                </a:lnTo>
                <a:lnTo>
                  <a:pt x="4091547" y="56662"/>
                </a:lnTo>
                <a:lnTo>
                  <a:pt x="4139452" y="53066"/>
                </a:lnTo>
                <a:lnTo>
                  <a:pt x="4189154" y="49480"/>
                </a:lnTo>
                <a:lnTo>
                  <a:pt x="4240432" y="45917"/>
                </a:lnTo>
                <a:lnTo>
                  <a:pt x="4293062" y="42391"/>
                </a:lnTo>
                <a:lnTo>
                  <a:pt x="4346821" y="38915"/>
                </a:lnTo>
                <a:lnTo>
                  <a:pt x="4401486" y="35502"/>
                </a:lnTo>
                <a:lnTo>
                  <a:pt x="4456834" y="32166"/>
                </a:lnTo>
                <a:lnTo>
                  <a:pt x="4512643" y="28921"/>
                </a:lnTo>
                <a:lnTo>
                  <a:pt x="4568688" y="25779"/>
                </a:lnTo>
                <a:lnTo>
                  <a:pt x="4624748" y="22755"/>
                </a:lnTo>
                <a:lnTo>
                  <a:pt x="4680599" y="19862"/>
                </a:lnTo>
                <a:lnTo>
                  <a:pt x="4736018" y="17112"/>
                </a:lnTo>
                <a:lnTo>
                  <a:pt x="4790783" y="14520"/>
                </a:lnTo>
                <a:lnTo>
                  <a:pt x="4844670" y="12099"/>
                </a:lnTo>
                <a:lnTo>
                  <a:pt x="4897456" y="9863"/>
                </a:lnTo>
                <a:lnTo>
                  <a:pt x="4948918" y="7824"/>
                </a:lnTo>
                <a:lnTo>
                  <a:pt x="4998833" y="5997"/>
                </a:lnTo>
                <a:lnTo>
                  <a:pt x="5046980" y="4394"/>
                </a:lnTo>
                <a:lnTo>
                  <a:pt x="5095696" y="3053"/>
                </a:lnTo>
                <a:lnTo>
                  <a:pt x="5147061" y="1987"/>
                </a:lnTo>
                <a:lnTo>
                  <a:pt x="5200520" y="1173"/>
                </a:lnTo>
                <a:lnTo>
                  <a:pt x="5255515" y="590"/>
                </a:lnTo>
                <a:lnTo>
                  <a:pt x="5311489" y="215"/>
                </a:lnTo>
                <a:lnTo>
                  <a:pt x="5367886" y="26"/>
                </a:lnTo>
                <a:lnTo>
                  <a:pt x="5424149" y="0"/>
                </a:lnTo>
                <a:lnTo>
                  <a:pt x="5479722" y="115"/>
                </a:lnTo>
                <a:lnTo>
                  <a:pt x="5534048" y="349"/>
                </a:lnTo>
                <a:lnTo>
                  <a:pt x="5586571" y="679"/>
                </a:lnTo>
                <a:lnTo>
                  <a:pt x="5636733" y="1084"/>
                </a:lnTo>
                <a:lnTo>
                  <a:pt x="5683978" y="1541"/>
                </a:lnTo>
                <a:lnTo>
                  <a:pt x="5727750" y="2028"/>
                </a:lnTo>
                <a:lnTo>
                  <a:pt x="5767491" y="2522"/>
                </a:lnTo>
                <a:lnTo>
                  <a:pt x="5832656" y="3443"/>
                </a:lnTo>
                <a:lnTo>
                  <a:pt x="5875021" y="4127"/>
                </a:lnTo>
                <a:lnTo>
                  <a:pt x="5890133" y="4394"/>
                </a:lnTo>
                <a:lnTo>
                  <a:pt x="6495795" y="4394"/>
                </a:lnTo>
                <a:lnTo>
                  <a:pt x="6545800" y="5858"/>
                </a:lnTo>
                <a:lnTo>
                  <a:pt x="6594611" y="7815"/>
                </a:lnTo>
                <a:lnTo>
                  <a:pt x="6641873" y="10156"/>
                </a:lnTo>
                <a:lnTo>
                  <a:pt x="6687232" y="12772"/>
                </a:lnTo>
                <a:lnTo>
                  <a:pt x="6730333" y="15554"/>
                </a:lnTo>
                <a:lnTo>
                  <a:pt x="6770820" y="18394"/>
                </a:lnTo>
                <a:lnTo>
                  <a:pt x="6825872" y="22521"/>
                </a:lnTo>
                <a:lnTo>
                  <a:pt x="6858272" y="25027"/>
                </a:lnTo>
                <a:lnTo>
                  <a:pt x="6873047" y="26165"/>
                </a:lnTo>
                <a:lnTo>
                  <a:pt x="6886814" y="27208"/>
                </a:lnTo>
                <a:lnTo>
                  <a:pt x="6899529" y="28143"/>
                </a:lnTo>
                <a:lnTo>
                  <a:pt x="6919115" y="29588"/>
                </a:lnTo>
                <a:lnTo>
                  <a:pt x="6958378" y="33022"/>
                </a:lnTo>
                <a:lnTo>
                  <a:pt x="6971254" y="36623"/>
                </a:lnTo>
                <a:lnTo>
                  <a:pt x="6975997" y="38162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099561" y="2750057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054" y="0"/>
                </a:moveTo>
                <a:lnTo>
                  <a:pt x="3937" y="402970"/>
                </a:lnTo>
                <a:lnTo>
                  <a:pt x="0" y="1202181"/>
                </a:lnTo>
                <a:lnTo>
                  <a:pt x="700532" y="1606677"/>
                </a:lnTo>
                <a:lnTo>
                  <a:pt x="1390777" y="1203705"/>
                </a:lnTo>
                <a:lnTo>
                  <a:pt x="1394587" y="404367"/>
                </a:lnTo>
                <a:lnTo>
                  <a:pt x="69405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099561" y="2750057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0"/>
                </a:moveTo>
                <a:lnTo>
                  <a:pt x="694054" y="0"/>
                </a:lnTo>
                <a:lnTo>
                  <a:pt x="1394587" y="404367"/>
                </a:lnTo>
                <a:lnTo>
                  <a:pt x="1390777" y="1203705"/>
                </a:lnTo>
                <a:lnTo>
                  <a:pt x="700532" y="1606677"/>
                </a:lnTo>
                <a:lnTo>
                  <a:pt x="0" y="1202181"/>
                </a:lnTo>
                <a:lnTo>
                  <a:pt x="3937" y="40297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823461" y="4016883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1"/>
                </a:moveTo>
                <a:lnTo>
                  <a:pt x="694054" y="0"/>
                </a:lnTo>
                <a:lnTo>
                  <a:pt x="1394587" y="404368"/>
                </a:lnTo>
                <a:lnTo>
                  <a:pt x="1390777" y="1203706"/>
                </a:lnTo>
                <a:lnTo>
                  <a:pt x="700532" y="1606651"/>
                </a:lnTo>
                <a:lnTo>
                  <a:pt x="0" y="1202182"/>
                </a:lnTo>
                <a:lnTo>
                  <a:pt x="3937" y="40297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832986" y="1483233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054" y="0"/>
                </a:moveTo>
                <a:lnTo>
                  <a:pt x="3937" y="402970"/>
                </a:lnTo>
                <a:lnTo>
                  <a:pt x="0" y="1202181"/>
                </a:lnTo>
                <a:lnTo>
                  <a:pt x="700532" y="1606677"/>
                </a:lnTo>
                <a:lnTo>
                  <a:pt x="1390777" y="1203705"/>
                </a:lnTo>
                <a:lnTo>
                  <a:pt x="1394587" y="404367"/>
                </a:lnTo>
                <a:lnTo>
                  <a:pt x="69405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832986" y="1483233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0"/>
                </a:moveTo>
                <a:lnTo>
                  <a:pt x="694054" y="0"/>
                </a:lnTo>
                <a:lnTo>
                  <a:pt x="1394587" y="404367"/>
                </a:lnTo>
                <a:lnTo>
                  <a:pt x="1390777" y="1203705"/>
                </a:lnTo>
                <a:lnTo>
                  <a:pt x="700532" y="1606677"/>
                </a:lnTo>
                <a:lnTo>
                  <a:pt x="0" y="1202181"/>
                </a:lnTo>
                <a:lnTo>
                  <a:pt x="3937" y="40297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080511" y="216408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054" y="0"/>
                </a:moveTo>
                <a:lnTo>
                  <a:pt x="3937" y="402971"/>
                </a:lnTo>
                <a:lnTo>
                  <a:pt x="0" y="1202182"/>
                </a:lnTo>
                <a:lnTo>
                  <a:pt x="700532" y="1606677"/>
                </a:lnTo>
                <a:lnTo>
                  <a:pt x="1390777" y="1203706"/>
                </a:lnTo>
                <a:lnTo>
                  <a:pt x="1394587" y="404368"/>
                </a:lnTo>
                <a:lnTo>
                  <a:pt x="69405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080511" y="216408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1"/>
                </a:moveTo>
                <a:lnTo>
                  <a:pt x="694054" y="0"/>
                </a:lnTo>
                <a:lnTo>
                  <a:pt x="1394587" y="404368"/>
                </a:lnTo>
                <a:lnTo>
                  <a:pt x="1390777" y="1203706"/>
                </a:lnTo>
                <a:lnTo>
                  <a:pt x="700532" y="1606677"/>
                </a:lnTo>
                <a:lnTo>
                  <a:pt x="0" y="1202182"/>
                </a:lnTo>
                <a:lnTo>
                  <a:pt x="3937" y="40297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566411" y="5274183"/>
            <a:ext cx="1395095" cy="1584325"/>
          </a:xfrm>
          <a:custGeom>
            <a:avLst/>
            <a:gdLst/>
            <a:ahLst/>
            <a:cxnLst/>
            <a:rect l="l" t="t" r="r" b="b"/>
            <a:pathLst>
              <a:path w="1395095" h="1584325">
                <a:moveTo>
                  <a:pt x="694054" y="0"/>
                </a:moveTo>
                <a:lnTo>
                  <a:pt x="3937" y="402958"/>
                </a:lnTo>
                <a:lnTo>
                  <a:pt x="0" y="1202220"/>
                </a:lnTo>
                <a:lnTo>
                  <a:pt x="660966" y="1583815"/>
                </a:lnTo>
                <a:lnTo>
                  <a:pt x="739656" y="1583815"/>
                </a:lnTo>
                <a:lnTo>
                  <a:pt x="1390777" y="1203667"/>
                </a:lnTo>
                <a:lnTo>
                  <a:pt x="1394587" y="404406"/>
                </a:lnTo>
                <a:lnTo>
                  <a:pt x="69405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570348" y="5274183"/>
            <a:ext cx="1390650" cy="1584325"/>
          </a:xfrm>
          <a:custGeom>
            <a:avLst/>
            <a:gdLst/>
            <a:ahLst/>
            <a:cxnLst/>
            <a:rect l="l" t="t" r="r" b="b"/>
            <a:pathLst>
              <a:path w="1390650" h="1584325">
                <a:moveTo>
                  <a:pt x="0" y="402958"/>
                </a:moveTo>
                <a:lnTo>
                  <a:pt x="690117" y="0"/>
                </a:lnTo>
                <a:lnTo>
                  <a:pt x="1390650" y="404406"/>
                </a:lnTo>
                <a:lnTo>
                  <a:pt x="1386839" y="1203667"/>
                </a:lnTo>
                <a:lnTo>
                  <a:pt x="735719" y="158381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566411" y="5677141"/>
            <a:ext cx="688340" cy="1181100"/>
          </a:xfrm>
          <a:custGeom>
            <a:avLst/>
            <a:gdLst/>
            <a:ahLst/>
            <a:cxnLst/>
            <a:rect l="l" t="t" r="r" b="b"/>
            <a:pathLst>
              <a:path w="688339" h="1181100">
                <a:moveTo>
                  <a:pt x="660966" y="1180857"/>
                </a:moveTo>
                <a:lnTo>
                  <a:pt x="0" y="799261"/>
                </a:lnTo>
                <a:lnTo>
                  <a:pt x="3937" y="0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0" y="4007358"/>
            <a:ext cx="798830" cy="1607185"/>
          </a:xfrm>
          <a:custGeom>
            <a:avLst/>
            <a:gdLst/>
            <a:ahLst/>
            <a:cxnLst/>
            <a:rect l="l" t="t" r="r" b="b"/>
            <a:pathLst>
              <a:path w="798830" h="1607185">
                <a:moveTo>
                  <a:pt x="97966" y="0"/>
                </a:moveTo>
                <a:lnTo>
                  <a:pt x="0" y="60762"/>
                </a:lnTo>
                <a:lnTo>
                  <a:pt x="36" y="1545971"/>
                </a:lnTo>
                <a:lnTo>
                  <a:pt x="104362" y="1606651"/>
                </a:lnTo>
                <a:lnTo>
                  <a:pt x="794588" y="1203706"/>
                </a:lnTo>
                <a:lnTo>
                  <a:pt x="798474" y="404368"/>
                </a:lnTo>
                <a:lnTo>
                  <a:pt x="9796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0" y="4007358"/>
            <a:ext cx="798830" cy="1607185"/>
          </a:xfrm>
          <a:custGeom>
            <a:avLst/>
            <a:gdLst/>
            <a:ahLst/>
            <a:cxnLst/>
            <a:rect l="l" t="t" r="r" b="b"/>
            <a:pathLst>
              <a:path w="798830" h="1607185">
                <a:moveTo>
                  <a:pt x="0" y="60762"/>
                </a:moveTo>
                <a:lnTo>
                  <a:pt x="97966" y="0"/>
                </a:lnTo>
                <a:lnTo>
                  <a:pt x="798474" y="404368"/>
                </a:lnTo>
                <a:lnTo>
                  <a:pt x="794588" y="1203706"/>
                </a:lnTo>
                <a:lnTo>
                  <a:pt x="104362" y="1606651"/>
                </a:lnTo>
                <a:lnTo>
                  <a:pt x="36" y="1545971"/>
                </a:lnTo>
                <a:lnTo>
                  <a:pt x="0" y="1530273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31635" y="5293233"/>
            <a:ext cx="1391285" cy="1565275"/>
          </a:xfrm>
          <a:custGeom>
            <a:avLst/>
            <a:gdLst/>
            <a:ahLst/>
            <a:cxnLst/>
            <a:rect l="l" t="t" r="r" b="b"/>
            <a:pathLst>
              <a:path w="1391285" h="1565275">
                <a:moveTo>
                  <a:pt x="0" y="402958"/>
                </a:moveTo>
                <a:lnTo>
                  <a:pt x="690232" y="0"/>
                </a:lnTo>
                <a:lnTo>
                  <a:pt x="1390713" y="404406"/>
                </a:lnTo>
                <a:lnTo>
                  <a:pt x="1386903" y="1203667"/>
                </a:lnTo>
                <a:lnTo>
                  <a:pt x="768389" y="156476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27749" y="5696191"/>
            <a:ext cx="628015" cy="1162050"/>
          </a:xfrm>
          <a:custGeom>
            <a:avLst/>
            <a:gdLst/>
            <a:ahLst/>
            <a:cxnLst/>
            <a:rect l="l" t="t" r="r" b="b"/>
            <a:pathLst>
              <a:path w="628015" h="1162050">
                <a:moveTo>
                  <a:pt x="627958" y="1161807"/>
                </a:moveTo>
                <a:lnTo>
                  <a:pt x="0" y="799261"/>
                </a:lnTo>
                <a:lnTo>
                  <a:pt x="3886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56324" y="2740532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118" y="0"/>
                </a:moveTo>
                <a:lnTo>
                  <a:pt x="3886" y="402970"/>
                </a:lnTo>
                <a:lnTo>
                  <a:pt x="0" y="1202181"/>
                </a:lnTo>
                <a:lnTo>
                  <a:pt x="700519" y="1606677"/>
                </a:lnTo>
                <a:lnTo>
                  <a:pt x="1390789" y="1203705"/>
                </a:lnTo>
                <a:lnTo>
                  <a:pt x="1394599" y="404367"/>
                </a:lnTo>
                <a:lnTo>
                  <a:pt x="6941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56324" y="2740532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886" y="402970"/>
                </a:moveTo>
                <a:lnTo>
                  <a:pt x="694118" y="0"/>
                </a:lnTo>
                <a:lnTo>
                  <a:pt x="1394599" y="404367"/>
                </a:lnTo>
                <a:lnTo>
                  <a:pt x="1390789" y="1203705"/>
                </a:lnTo>
                <a:lnTo>
                  <a:pt x="700519" y="1606677"/>
                </a:lnTo>
                <a:lnTo>
                  <a:pt x="0" y="1202181"/>
                </a:lnTo>
                <a:lnTo>
                  <a:pt x="3886" y="40297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880224" y="4016883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886" y="402971"/>
                </a:moveTo>
                <a:lnTo>
                  <a:pt x="694067" y="0"/>
                </a:lnTo>
                <a:lnTo>
                  <a:pt x="1394599" y="404368"/>
                </a:lnTo>
                <a:lnTo>
                  <a:pt x="1390789" y="1203706"/>
                </a:lnTo>
                <a:lnTo>
                  <a:pt x="700544" y="1606651"/>
                </a:lnTo>
                <a:lnTo>
                  <a:pt x="0" y="1202182"/>
                </a:lnTo>
                <a:lnTo>
                  <a:pt x="3886" y="40297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617599" y="5302758"/>
            <a:ext cx="1390650" cy="1555750"/>
          </a:xfrm>
          <a:custGeom>
            <a:avLst/>
            <a:gdLst/>
            <a:ahLst/>
            <a:cxnLst/>
            <a:rect l="l" t="t" r="r" b="b"/>
            <a:pathLst>
              <a:path w="1390650" h="1555750">
                <a:moveTo>
                  <a:pt x="0" y="402958"/>
                </a:moveTo>
                <a:lnTo>
                  <a:pt x="690118" y="0"/>
                </a:lnTo>
                <a:lnTo>
                  <a:pt x="1390650" y="404406"/>
                </a:lnTo>
                <a:lnTo>
                  <a:pt x="1386839" y="1203667"/>
                </a:lnTo>
                <a:lnTo>
                  <a:pt x="784663" y="155524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613661" y="5705716"/>
            <a:ext cx="611505" cy="1152525"/>
          </a:xfrm>
          <a:custGeom>
            <a:avLst/>
            <a:gdLst/>
            <a:ahLst/>
            <a:cxnLst/>
            <a:rect l="l" t="t" r="r" b="b"/>
            <a:pathLst>
              <a:path w="611505" h="1152525">
                <a:moveTo>
                  <a:pt x="611471" y="1152282"/>
                </a:moveTo>
                <a:lnTo>
                  <a:pt x="0" y="799261"/>
                </a:lnTo>
                <a:lnTo>
                  <a:pt x="393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632711" y="2750057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055" y="0"/>
                </a:moveTo>
                <a:lnTo>
                  <a:pt x="3937" y="402970"/>
                </a:lnTo>
                <a:lnTo>
                  <a:pt x="0" y="1202181"/>
                </a:lnTo>
                <a:lnTo>
                  <a:pt x="700532" y="1606677"/>
                </a:lnTo>
                <a:lnTo>
                  <a:pt x="1390777" y="1203705"/>
                </a:lnTo>
                <a:lnTo>
                  <a:pt x="1394587" y="404367"/>
                </a:lnTo>
                <a:lnTo>
                  <a:pt x="6940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632711" y="2750057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0"/>
                </a:moveTo>
                <a:lnTo>
                  <a:pt x="694055" y="0"/>
                </a:lnTo>
                <a:lnTo>
                  <a:pt x="1394587" y="404367"/>
                </a:lnTo>
                <a:lnTo>
                  <a:pt x="1390777" y="1203705"/>
                </a:lnTo>
                <a:lnTo>
                  <a:pt x="700532" y="1606677"/>
                </a:lnTo>
                <a:lnTo>
                  <a:pt x="0" y="1202181"/>
                </a:lnTo>
                <a:lnTo>
                  <a:pt x="3937" y="40297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899274" y="1454658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886" y="402970"/>
                </a:moveTo>
                <a:lnTo>
                  <a:pt x="694067" y="0"/>
                </a:lnTo>
                <a:lnTo>
                  <a:pt x="1394599" y="404367"/>
                </a:lnTo>
                <a:lnTo>
                  <a:pt x="1390789" y="1203705"/>
                </a:lnTo>
                <a:lnTo>
                  <a:pt x="700544" y="1606677"/>
                </a:lnTo>
                <a:lnTo>
                  <a:pt x="0" y="1202181"/>
                </a:lnTo>
                <a:lnTo>
                  <a:pt x="3886" y="40297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909561" y="4035933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055" y="0"/>
                </a:moveTo>
                <a:lnTo>
                  <a:pt x="3937" y="402971"/>
                </a:lnTo>
                <a:lnTo>
                  <a:pt x="0" y="1202182"/>
                </a:lnTo>
                <a:lnTo>
                  <a:pt x="700532" y="1606651"/>
                </a:lnTo>
                <a:lnTo>
                  <a:pt x="1390777" y="1203706"/>
                </a:lnTo>
                <a:lnTo>
                  <a:pt x="1394587" y="404368"/>
                </a:lnTo>
                <a:lnTo>
                  <a:pt x="6940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909561" y="4035933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1"/>
                </a:moveTo>
                <a:lnTo>
                  <a:pt x="694055" y="0"/>
                </a:lnTo>
                <a:lnTo>
                  <a:pt x="1394587" y="404368"/>
                </a:lnTo>
                <a:lnTo>
                  <a:pt x="1390777" y="1203706"/>
                </a:lnTo>
                <a:lnTo>
                  <a:pt x="700532" y="1606651"/>
                </a:lnTo>
                <a:lnTo>
                  <a:pt x="0" y="1202182"/>
                </a:lnTo>
                <a:lnTo>
                  <a:pt x="3937" y="402971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656448" y="5312283"/>
            <a:ext cx="1390650" cy="1546225"/>
          </a:xfrm>
          <a:custGeom>
            <a:avLst/>
            <a:gdLst/>
            <a:ahLst/>
            <a:cxnLst/>
            <a:rect l="l" t="t" r="r" b="b"/>
            <a:pathLst>
              <a:path w="1390650" h="1546225">
                <a:moveTo>
                  <a:pt x="0" y="402958"/>
                </a:moveTo>
                <a:lnTo>
                  <a:pt x="690118" y="0"/>
                </a:lnTo>
                <a:lnTo>
                  <a:pt x="1390650" y="404406"/>
                </a:lnTo>
                <a:lnTo>
                  <a:pt x="1386840" y="1203667"/>
                </a:lnTo>
                <a:lnTo>
                  <a:pt x="800977" y="154571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7652511" y="5715241"/>
            <a:ext cx="594995" cy="1143000"/>
          </a:xfrm>
          <a:custGeom>
            <a:avLst/>
            <a:gdLst/>
            <a:ahLst/>
            <a:cxnLst/>
            <a:rect l="l" t="t" r="r" b="b"/>
            <a:pathLst>
              <a:path w="594995" h="1143000">
                <a:moveTo>
                  <a:pt x="594972" y="1142757"/>
                </a:moveTo>
                <a:lnTo>
                  <a:pt x="0" y="799261"/>
                </a:lnTo>
                <a:lnTo>
                  <a:pt x="393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7652511" y="2759582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055" y="0"/>
                </a:moveTo>
                <a:lnTo>
                  <a:pt x="3937" y="402970"/>
                </a:lnTo>
                <a:lnTo>
                  <a:pt x="0" y="1202181"/>
                </a:lnTo>
                <a:lnTo>
                  <a:pt x="700532" y="1606677"/>
                </a:lnTo>
                <a:lnTo>
                  <a:pt x="1390777" y="1203705"/>
                </a:lnTo>
                <a:lnTo>
                  <a:pt x="1394587" y="404367"/>
                </a:lnTo>
                <a:lnTo>
                  <a:pt x="6940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7652511" y="2759582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0"/>
                </a:moveTo>
                <a:lnTo>
                  <a:pt x="694055" y="0"/>
                </a:lnTo>
                <a:lnTo>
                  <a:pt x="1394587" y="404367"/>
                </a:lnTo>
                <a:lnTo>
                  <a:pt x="1390777" y="1203705"/>
                </a:lnTo>
                <a:lnTo>
                  <a:pt x="700532" y="1606677"/>
                </a:lnTo>
                <a:lnTo>
                  <a:pt x="0" y="1202181"/>
                </a:lnTo>
                <a:lnTo>
                  <a:pt x="3937" y="40297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8385936" y="4035933"/>
            <a:ext cx="758190" cy="1607185"/>
          </a:xfrm>
          <a:custGeom>
            <a:avLst/>
            <a:gdLst/>
            <a:ahLst/>
            <a:cxnLst/>
            <a:rect l="l" t="t" r="r" b="b"/>
            <a:pathLst>
              <a:path w="758190" h="1607185">
                <a:moveTo>
                  <a:pt x="694055" y="0"/>
                </a:moveTo>
                <a:lnTo>
                  <a:pt x="3937" y="402971"/>
                </a:lnTo>
                <a:lnTo>
                  <a:pt x="0" y="1202182"/>
                </a:lnTo>
                <a:lnTo>
                  <a:pt x="700532" y="1606651"/>
                </a:lnTo>
                <a:lnTo>
                  <a:pt x="758063" y="1575521"/>
                </a:lnTo>
                <a:lnTo>
                  <a:pt x="758063" y="41387"/>
                </a:lnTo>
                <a:lnTo>
                  <a:pt x="6940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8389873" y="4035933"/>
            <a:ext cx="754380" cy="403225"/>
          </a:xfrm>
          <a:custGeom>
            <a:avLst/>
            <a:gdLst/>
            <a:ahLst/>
            <a:cxnLst/>
            <a:rect l="l" t="t" r="r" b="b"/>
            <a:pathLst>
              <a:path w="754379" h="403225">
                <a:moveTo>
                  <a:pt x="0" y="402971"/>
                </a:moveTo>
                <a:lnTo>
                  <a:pt x="690118" y="0"/>
                </a:lnTo>
                <a:lnTo>
                  <a:pt x="754126" y="41387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8385936" y="4438903"/>
            <a:ext cx="758190" cy="1203960"/>
          </a:xfrm>
          <a:custGeom>
            <a:avLst/>
            <a:gdLst/>
            <a:ahLst/>
            <a:cxnLst/>
            <a:rect l="l" t="t" r="r" b="b"/>
            <a:pathLst>
              <a:path w="758190" h="1203960">
                <a:moveTo>
                  <a:pt x="758063" y="1172550"/>
                </a:moveTo>
                <a:lnTo>
                  <a:pt x="700532" y="1203680"/>
                </a:lnTo>
                <a:lnTo>
                  <a:pt x="0" y="799211"/>
                </a:lnTo>
                <a:lnTo>
                  <a:pt x="393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8389873" y="1492758"/>
            <a:ext cx="754380" cy="403225"/>
          </a:xfrm>
          <a:custGeom>
            <a:avLst/>
            <a:gdLst/>
            <a:ahLst/>
            <a:cxnLst/>
            <a:rect l="l" t="t" r="r" b="b"/>
            <a:pathLst>
              <a:path w="754379" h="403225">
                <a:moveTo>
                  <a:pt x="0" y="402970"/>
                </a:moveTo>
                <a:lnTo>
                  <a:pt x="690118" y="0"/>
                </a:lnTo>
                <a:lnTo>
                  <a:pt x="754126" y="3631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8385936" y="1895729"/>
            <a:ext cx="758190" cy="1203960"/>
          </a:xfrm>
          <a:custGeom>
            <a:avLst/>
            <a:gdLst/>
            <a:ahLst/>
            <a:cxnLst/>
            <a:rect l="l" t="t" r="r" b="b"/>
            <a:pathLst>
              <a:path w="758190" h="1203960">
                <a:moveTo>
                  <a:pt x="758063" y="1169824"/>
                </a:moveTo>
                <a:lnTo>
                  <a:pt x="700532" y="1203706"/>
                </a:lnTo>
                <a:lnTo>
                  <a:pt x="0" y="799211"/>
                </a:lnTo>
                <a:lnTo>
                  <a:pt x="3937" y="0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4561204" y="0"/>
            <a:ext cx="3679190" cy="6250940"/>
          </a:xfrm>
          <a:custGeom>
            <a:avLst/>
            <a:gdLst/>
            <a:ahLst/>
            <a:cxnLst/>
            <a:rect l="l" t="t" r="r" b="b"/>
            <a:pathLst>
              <a:path w="3679190" h="6250940">
                <a:moveTo>
                  <a:pt x="0" y="6250330"/>
                </a:moveTo>
                <a:lnTo>
                  <a:pt x="3679062" y="6250330"/>
                </a:lnTo>
                <a:lnTo>
                  <a:pt x="3679062" y="0"/>
                </a:lnTo>
                <a:lnTo>
                  <a:pt x="0" y="0"/>
                </a:lnTo>
                <a:lnTo>
                  <a:pt x="0" y="6250330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4561204" y="0"/>
            <a:ext cx="3679190" cy="6250940"/>
          </a:xfrm>
          <a:custGeom>
            <a:avLst/>
            <a:gdLst/>
            <a:ahLst/>
            <a:cxnLst/>
            <a:rect l="l" t="t" r="r" b="b"/>
            <a:pathLst>
              <a:path w="3679190" h="6250940">
                <a:moveTo>
                  <a:pt x="0" y="6250330"/>
                </a:moveTo>
                <a:lnTo>
                  <a:pt x="3679062" y="6250330"/>
                </a:lnTo>
                <a:lnTo>
                  <a:pt x="3679062" y="0"/>
                </a:lnTo>
              </a:path>
            </a:pathLst>
          </a:custGeom>
          <a:ln w="15875">
            <a:solidFill>
              <a:srgbClr val="74A4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4561204" y="0"/>
            <a:ext cx="0" cy="6250940"/>
          </a:xfrm>
          <a:custGeom>
            <a:avLst/>
            <a:gdLst/>
            <a:ahLst/>
            <a:cxnLst/>
            <a:rect l="l" t="t" r="r" b="b"/>
            <a:pathLst>
              <a:path h="6250940">
                <a:moveTo>
                  <a:pt x="0" y="0"/>
                </a:moveTo>
                <a:lnTo>
                  <a:pt x="0" y="6250330"/>
                </a:lnTo>
              </a:path>
            </a:pathLst>
          </a:custGeom>
          <a:ln w="15875">
            <a:solidFill>
              <a:srgbClr val="74A4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4649089" y="0"/>
            <a:ext cx="3505200" cy="602615"/>
          </a:xfrm>
          <a:custGeom>
            <a:avLst/>
            <a:gdLst/>
            <a:ahLst/>
            <a:cxnLst/>
            <a:rect l="l" t="t" r="r" b="b"/>
            <a:pathLst>
              <a:path w="3505200" h="602615">
                <a:moveTo>
                  <a:pt x="0" y="602488"/>
                </a:moveTo>
                <a:lnTo>
                  <a:pt x="3505199" y="602488"/>
                </a:lnTo>
                <a:lnTo>
                  <a:pt x="3505199" y="0"/>
                </a:lnTo>
                <a:lnTo>
                  <a:pt x="0" y="0"/>
                </a:lnTo>
                <a:lnTo>
                  <a:pt x="0" y="602488"/>
                </a:lnTo>
                <a:close/>
              </a:path>
            </a:pathLst>
          </a:custGeom>
          <a:solidFill>
            <a:srgbClr val="70685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905573" y="601878"/>
            <a:ext cx="3562350" cy="5648960"/>
          </a:xfrm>
          <a:custGeom>
            <a:avLst/>
            <a:gdLst/>
            <a:ahLst/>
            <a:cxnLst/>
            <a:rect l="l" t="t" r="r" b="b"/>
            <a:pathLst>
              <a:path w="3562350" h="5648960">
                <a:moveTo>
                  <a:pt x="0" y="5648452"/>
                </a:moveTo>
                <a:lnTo>
                  <a:pt x="3562223" y="5648452"/>
                </a:lnTo>
                <a:lnTo>
                  <a:pt x="3562223" y="0"/>
                </a:lnTo>
                <a:lnTo>
                  <a:pt x="0" y="0"/>
                </a:lnTo>
                <a:lnTo>
                  <a:pt x="0" y="564845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905573" y="601878"/>
            <a:ext cx="3562350" cy="5648960"/>
          </a:xfrm>
          <a:custGeom>
            <a:avLst/>
            <a:gdLst/>
            <a:ahLst/>
            <a:cxnLst/>
            <a:rect l="l" t="t" r="r" b="b"/>
            <a:pathLst>
              <a:path w="3562350" h="5648960">
                <a:moveTo>
                  <a:pt x="0" y="5648452"/>
                </a:moveTo>
                <a:lnTo>
                  <a:pt x="3562223" y="5648452"/>
                </a:lnTo>
                <a:lnTo>
                  <a:pt x="3562223" y="0"/>
                </a:lnTo>
                <a:lnTo>
                  <a:pt x="0" y="0"/>
                </a:lnTo>
                <a:lnTo>
                  <a:pt x="0" y="5648452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4650866" y="6088288"/>
            <a:ext cx="3505200" cy="81915"/>
          </a:xfrm>
          <a:custGeom>
            <a:avLst/>
            <a:gdLst/>
            <a:ahLst/>
            <a:cxnLst/>
            <a:rect l="l" t="t" r="r" b="b"/>
            <a:pathLst>
              <a:path w="3505200" h="81914">
                <a:moveTo>
                  <a:pt x="0" y="81739"/>
                </a:moveTo>
                <a:lnTo>
                  <a:pt x="3505200" y="81739"/>
                </a:lnTo>
                <a:lnTo>
                  <a:pt x="3505200" y="0"/>
                </a:lnTo>
                <a:lnTo>
                  <a:pt x="0" y="0"/>
                </a:lnTo>
                <a:lnTo>
                  <a:pt x="0" y="81739"/>
                </a:lnTo>
                <a:close/>
              </a:path>
            </a:pathLst>
          </a:custGeom>
          <a:solidFill>
            <a:srgbClr val="93C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 txBox="1"/>
          <p:nvPr/>
        </p:nvSpPr>
        <p:spPr>
          <a:xfrm>
            <a:off x="1293367" y="146371"/>
            <a:ext cx="5915025" cy="14897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46779" marR="5080">
              <a:lnSpc>
                <a:spcPct val="100000"/>
              </a:lnSpc>
            </a:pP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A</a:t>
            </a:r>
            <a:r>
              <a:rPr sz="1200" spc="10" dirty="0">
                <a:solidFill>
                  <a:srgbClr val="FDFDFD"/>
                </a:solidFill>
                <a:latin typeface="Century Gothic"/>
                <a:cs typeface="Century Gothic"/>
              </a:rPr>
              <a:t>l</a:t>
            </a:r>
            <a:r>
              <a:rPr sz="1200" spc="-30" dirty="0">
                <a:solidFill>
                  <a:srgbClr val="FDFDFD"/>
                </a:solidFill>
                <a:latin typeface="Century Gothic"/>
                <a:cs typeface="Century Gothic"/>
              </a:rPr>
              <a:t>t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ern</a:t>
            </a:r>
            <a:r>
              <a:rPr sz="1200" spc="-15" dirty="0">
                <a:solidFill>
                  <a:srgbClr val="FDFDFD"/>
                </a:solidFill>
                <a:latin typeface="Century Gothic"/>
                <a:cs typeface="Century Gothic"/>
              </a:rPr>
              <a:t>a</a:t>
            </a:r>
            <a:r>
              <a:rPr sz="1200" spc="-30" dirty="0">
                <a:solidFill>
                  <a:srgbClr val="FDFDFD"/>
                </a:solidFill>
                <a:latin typeface="Century Gothic"/>
                <a:cs typeface="Century Gothic"/>
              </a:rPr>
              <a:t>t</a:t>
            </a:r>
            <a:r>
              <a:rPr sz="1200" spc="-5" dirty="0">
                <a:solidFill>
                  <a:srgbClr val="FDFDFD"/>
                </a:solidFill>
                <a:latin typeface="Century Gothic"/>
                <a:cs typeface="Century Gothic"/>
              </a:rPr>
              <a:t>iv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e</a:t>
            </a:r>
            <a:r>
              <a:rPr sz="1200" spc="35" dirty="0">
                <a:solidFill>
                  <a:srgbClr val="FDFDFD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FDFDFD"/>
                </a:solidFill>
                <a:latin typeface="Century Gothic"/>
                <a:cs typeface="Century Gothic"/>
              </a:rPr>
              <a:t>E</a:t>
            </a:r>
            <a:r>
              <a:rPr sz="1200" spc="20" dirty="0">
                <a:solidFill>
                  <a:srgbClr val="FDFDFD"/>
                </a:solidFill>
                <a:latin typeface="Century Gothic"/>
                <a:cs typeface="Century Gothic"/>
              </a:rPr>
              <a:t>l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e</a:t>
            </a:r>
            <a:r>
              <a:rPr sz="1200" spc="-20" dirty="0">
                <a:solidFill>
                  <a:srgbClr val="FDFDFD"/>
                </a:solidFill>
                <a:latin typeface="Century Gothic"/>
                <a:cs typeface="Century Gothic"/>
              </a:rPr>
              <a:t>c</a:t>
            </a:r>
            <a:r>
              <a:rPr sz="1200" spc="-30" dirty="0">
                <a:solidFill>
                  <a:srgbClr val="FDFDFD"/>
                </a:solidFill>
                <a:latin typeface="Century Gothic"/>
                <a:cs typeface="Century Gothic"/>
              </a:rPr>
              <a:t>t</a:t>
            </a:r>
            <a:r>
              <a:rPr sz="1200" spc="-5" dirty="0">
                <a:solidFill>
                  <a:srgbClr val="FDFDFD"/>
                </a:solidFill>
                <a:latin typeface="Century Gothic"/>
                <a:cs typeface="Century Gothic"/>
              </a:rPr>
              <a:t>ric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 </a:t>
            </a:r>
            <a:r>
              <a:rPr sz="1200" spc="-5" dirty="0">
                <a:solidFill>
                  <a:srgbClr val="FDFDFD"/>
                </a:solidFill>
                <a:latin typeface="Century Gothic"/>
                <a:cs typeface="Century Gothic"/>
              </a:rPr>
              <a:t>D</a:t>
            </a:r>
            <a:r>
              <a:rPr sz="1200" dirty="0">
                <a:solidFill>
                  <a:srgbClr val="FDFDFD"/>
                </a:solidFill>
                <a:latin typeface="Century Gothic"/>
                <a:cs typeface="Century Gothic"/>
              </a:rPr>
              <a:t>ri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ve</a:t>
            </a:r>
            <a:r>
              <a:rPr sz="1200" dirty="0">
                <a:solidFill>
                  <a:srgbClr val="FDFDFD"/>
                </a:solidFill>
                <a:latin typeface="Century Gothic"/>
                <a:cs typeface="Century Gothic"/>
              </a:rPr>
              <a:t> </a:t>
            </a:r>
            <a:r>
              <a:rPr sz="1200" spc="-15" dirty="0">
                <a:solidFill>
                  <a:srgbClr val="FDFDFD"/>
                </a:solidFill>
                <a:latin typeface="Century Gothic"/>
                <a:cs typeface="Century Gothic"/>
              </a:rPr>
              <a:t>V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ehic</a:t>
            </a:r>
            <a:r>
              <a:rPr sz="1200" spc="20" dirty="0">
                <a:solidFill>
                  <a:srgbClr val="FDFDFD"/>
                </a:solidFill>
                <a:latin typeface="Century Gothic"/>
                <a:cs typeface="Century Gothic"/>
              </a:rPr>
              <a:t>l</a:t>
            </a:r>
            <a:r>
              <a:rPr sz="1200" dirty="0">
                <a:solidFill>
                  <a:srgbClr val="FDFDFD"/>
                </a:solidFill>
                <a:latin typeface="Century Gothic"/>
                <a:cs typeface="Century Gothic"/>
              </a:rPr>
              <a:t>es 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f</a:t>
            </a:r>
            <a:r>
              <a:rPr sz="1200" spc="-20" dirty="0">
                <a:solidFill>
                  <a:srgbClr val="FDFDFD"/>
                </a:solidFill>
                <a:latin typeface="Century Gothic"/>
                <a:cs typeface="Century Gothic"/>
              </a:rPr>
              <a:t>o</a:t>
            </a:r>
            <a:r>
              <a:rPr sz="1200" spc="-5" dirty="0">
                <a:solidFill>
                  <a:srgbClr val="FDFDFD"/>
                </a:solidFill>
                <a:latin typeface="Century Gothic"/>
                <a:cs typeface="Century Gothic"/>
              </a:rPr>
              <a:t>r</a:t>
            </a:r>
            <a:r>
              <a:rPr sz="1200" spc="10" dirty="0">
                <a:solidFill>
                  <a:srgbClr val="FDFDFD"/>
                </a:solidFill>
                <a:latin typeface="Century Gothic"/>
                <a:cs typeface="Century Gothic"/>
              </a:rPr>
              <a:t> </a:t>
            </a:r>
            <a:r>
              <a:rPr sz="1200" spc="-30" dirty="0">
                <a:solidFill>
                  <a:srgbClr val="FDFDFD"/>
                </a:solidFill>
                <a:latin typeface="Century Gothic"/>
                <a:cs typeface="Century Gothic"/>
              </a:rPr>
              <a:t>t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he</a:t>
            </a:r>
            <a:r>
              <a:rPr sz="1200" spc="35" dirty="0">
                <a:solidFill>
                  <a:srgbClr val="FDFDFD"/>
                </a:solidFill>
                <a:latin typeface="Century Gothic"/>
                <a:cs typeface="Century Gothic"/>
              </a:rPr>
              <a:t> </a:t>
            </a:r>
            <a:r>
              <a:rPr sz="1200" spc="-20" dirty="0">
                <a:solidFill>
                  <a:srgbClr val="FDFDFD"/>
                </a:solidFill>
                <a:latin typeface="Century Gothic"/>
                <a:cs typeface="Century Gothic"/>
              </a:rPr>
              <a:t>F</a:t>
            </a:r>
            <a:r>
              <a:rPr sz="1200" spc="-5" dirty="0">
                <a:solidFill>
                  <a:srgbClr val="FDFDFD"/>
                </a:solidFill>
                <a:latin typeface="Century Gothic"/>
                <a:cs typeface="Century Gothic"/>
              </a:rPr>
              <a:t>irs</a:t>
            </a:r>
            <a:r>
              <a:rPr sz="1200" dirty="0">
                <a:solidFill>
                  <a:srgbClr val="FDFDFD"/>
                </a:solidFill>
                <a:latin typeface="Century Gothic"/>
                <a:cs typeface="Century Gothic"/>
              </a:rPr>
              <a:t>t</a:t>
            </a:r>
            <a:r>
              <a:rPr sz="1200" spc="15" dirty="0">
                <a:solidFill>
                  <a:srgbClr val="FDFDFD"/>
                </a:solidFill>
                <a:latin typeface="Century Gothic"/>
                <a:cs typeface="Century Gothic"/>
              </a:rPr>
              <a:t> 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R</a:t>
            </a:r>
            <a:r>
              <a:rPr sz="1200" dirty="0">
                <a:solidFill>
                  <a:srgbClr val="FDFDFD"/>
                </a:solidFill>
                <a:latin typeface="Century Gothic"/>
                <a:cs typeface="Century Gothic"/>
              </a:rPr>
              <a:t>esp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onder</a:t>
            </a:r>
            <a:endParaRPr sz="12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500">
              <a:latin typeface="Times New Roman"/>
              <a:cs typeface="Times New Roman"/>
            </a:endParaRPr>
          </a:p>
          <a:p>
            <a:pPr marL="286385" marR="3091180" indent="-274320">
              <a:lnSpc>
                <a:spcPct val="80000"/>
              </a:lnSpc>
              <a:tabLst>
                <a:tab pos="2029460" algn="l"/>
              </a:tabLst>
            </a:pPr>
            <a:r>
              <a:rPr sz="1500" spc="10" dirty="0">
                <a:solidFill>
                  <a:srgbClr val="93C500"/>
                </a:solidFill>
                <a:latin typeface="Wingdings 2"/>
                <a:cs typeface="Wingdings 2"/>
              </a:rPr>
              <a:t></a:t>
            </a:r>
            <a:r>
              <a:rPr sz="1500" spc="10" dirty="0">
                <a:solidFill>
                  <a:srgbClr val="93C500"/>
                </a:solidFill>
                <a:latin typeface="Times New Roman"/>
                <a:cs typeface="Times New Roman"/>
              </a:rPr>
              <a:t> </a:t>
            </a:r>
            <a:r>
              <a:rPr sz="1500" spc="50" dirty="0">
                <a:solidFill>
                  <a:srgbClr val="93C50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3D3C2C"/>
                </a:solidFill>
                <a:latin typeface="Century Gothic"/>
                <a:cs typeface="Century Gothic"/>
              </a:rPr>
              <a:t>A</a:t>
            </a:r>
            <a:r>
              <a:rPr sz="2000" spc="5" dirty="0">
                <a:solidFill>
                  <a:srgbClr val="3D3C2C"/>
                </a:solidFill>
                <a:latin typeface="Century Gothic"/>
                <a:cs typeface="Century Gothic"/>
              </a:rPr>
              <a:t>l</a:t>
            </a:r>
            <a:r>
              <a:rPr sz="2000" spc="10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2000" dirty="0">
                <a:solidFill>
                  <a:srgbClr val="3D3C2C"/>
                </a:solidFill>
                <a:latin typeface="Century Gothic"/>
                <a:cs typeface="Century Gothic"/>
              </a:rPr>
              <a:t>hough</a:t>
            </a:r>
            <a:r>
              <a:rPr sz="2000" spc="-4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2000" spc="10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2000" dirty="0">
                <a:solidFill>
                  <a:srgbClr val="3D3C2C"/>
                </a:solidFill>
                <a:latin typeface="Century Gothic"/>
                <a:cs typeface="Century Gothic"/>
              </a:rPr>
              <a:t>he	most common</a:t>
            </a:r>
            <a:r>
              <a:rPr sz="2000" spc="5" dirty="0">
                <a:solidFill>
                  <a:srgbClr val="3D3C2C"/>
                </a:solidFill>
                <a:latin typeface="Century Gothic"/>
                <a:cs typeface="Century Gothic"/>
              </a:rPr>
              <a:t>l</a:t>
            </a:r>
            <a:r>
              <a:rPr sz="2000" dirty="0">
                <a:solidFill>
                  <a:srgbClr val="3D3C2C"/>
                </a:solidFill>
                <a:latin typeface="Century Gothic"/>
                <a:cs typeface="Century Gothic"/>
              </a:rPr>
              <a:t>y</a:t>
            </a:r>
            <a:r>
              <a:rPr sz="2000" spc="-2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3D3C2C"/>
                </a:solidFill>
                <a:latin typeface="Century Gothic"/>
                <a:cs typeface="Century Gothic"/>
              </a:rPr>
              <a:t>f</a:t>
            </a:r>
            <a:r>
              <a:rPr sz="2000" spc="-10" dirty="0">
                <a:solidFill>
                  <a:srgbClr val="3D3C2C"/>
                </a:solidFill>
                <a:latin typeface="Century Gothic"/>
                <a:cs typeface="Century Gothic"/>
              </a:rPr>
              <a:t>o</a:t>
            </a:r>
            <a:r>
              <a:rPr sz="2000" dirty="0">
                <a:solidFill>
                  <a:srgbClr val="3D3C2C"/>
                </a:solidFill>
                <a:latin typeface="Century Gothic"/>
                <a:cs typeface="Century Gothic"/>
              </a:rPr>
              <a:t>u</a:t>
            </a:r>
            <a:r>
              <a:rPr sz="2000" spc="5" dirty="0">
                <a:solidFill>
                  <a:srgbClr val="3D3C2C"/>
                </a:solidFill>
                <a:latin typeface="Century Gothic"/>
                <a:cs typeface="Century Gothic"/>
              </a:rPr>
              <a:t>n</a:t>
            </a:r>
            <a:r>
              <a:rPr sz="2000" dirty="0">
                <a:solidFill>
                  <a:srgbClr val="3D3C2C"/>
                </a:solidFill>
                <a:latin typeface="Century Gothic"/>
                <a:cs typeface="Century Gothic"/>
              </a:rPr>
              <a:t>d fuel</a:t>
            </a:r>
            <a:r>
              <a:rPr sz="2000" spc="-2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2000" spc="-5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2000" dirty="0">
                <a:solidFill>
                  <a:srgbClr val="3D3C2C"/>
                </a:solidFill>
                <a:latin typeface="Century Gothic"/>
                <a:cs typeface="Century Gothic"/>
              </a:rPr>
              <a:t>n</a:t>
            </a:r>
            <a:r>
              <a:rPr sz="2000" spc="-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2000" spc="10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2000" dirty="0">
                <a:solidFill>
                  <a:srgbClr val="3D3C2C"/>
                </a:solidFill>
                <a:latin typeface="Century Gothic"/>
                <a:cs typeface="Century Gothic"/>
              </a:rPr>
              <a:t>he</a:t>
            </a:r>
            <a:r>
              <a:rPr sz="2000" spc="-5" dirty="0">
                <a:solidFill>
                  <a:srgbClr val="3D3C2C"/>
                </a:solidFill>
                <a:latin typeface="Century Gothic"/>
                <a:cs typeface="Century Gothic"/>
              </a:rPr>
              <a:t>s</a:t>
            </a:r>
            <a:r>
              <a:rPr sz="2000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2000" spc="-4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2000" spc="15" dirty="0">
                <a:solidFill>
                  <a:srgbClr val="3D3C2C"/>
                </a:solidFill>
                <a:latin typeface="Century Gothic"/>
                <a:cs typeface="Century Gothic"/>
              </a:rPr>
              <a:t>v</a:t>
            </a:r>
            <a:r>
              <a:rPr sz="2000" dirty="0">
                <a:solidFill>
                  <a:srgbClr val="3D3C2C"/>
                </a:solidFill>
                <a:latin typeface="Century Gothic"/>
                <a:cs typeface="Century Gothic"/>
              </a:rPr>
              <a:t>eh</a:t>
            </a:r>
            <a:r>
              <a:rPr sz="2000" spc="-5" dirty="0">
                <a:solidFill>
                  <a:srgbClr val="3D3C2C"/>
                </a:solidFill>
                <a:latin typeface="Century Gothic"/>
                <a:cs typeface="Century Gothic"/>
              </a:rPr>
              <a:t>icl</a:t>
            </a:r>
            <a:r>
              <a:rPr sz="2000" spc="5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2000" dirty="0">
                <a:solidFill>
                  <a:srgbClr val="3D3C2C"/>
                </a:solidFill>
                <a:latin typeface="Century Gothic"/>
                <a:cs typeface="Century Gothic"/>
              </a:rPr>
              <a:t>s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70" name="object 70"/>
          <p:cNvSpPr txBox="1">
            <a:spLocks noGrp="1"/>
          </p:cNvSpPr>
          <p:nvPr>
            <p:ph type="ftr" sz="quarter" idx="5"/>
          </p:nvPr>
        </p:nvSpPr>
        <p:spPr>
          <a:xfrm>
            <a:off x="4713859" y="5956443"/>
            <a:ext cx="335089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pc="-15"/>
              <a:t>Federal Fire Department San Diego Training</a:t>
            </a:r>
            <a:endParaRPr spc="-15" dirty="0"/>
          </a:p>
        </p:txBody>
      </p:sp>
      <p:sp>
        <p:nvSpPr>
          <p:cNvPr id="64" name="object 64"/>
          <p:cNvSpPr txBox="1"/>
          <p:nvPr/>
        </p:nvSpPr>
        <p:spPr>
          <a:xfrm>
            <a:off x="1567688" y="1600069"/>
            <a:ext cx="2214880" cy="14998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80000"/>
              </a:lnSpc>
            </a:pPr>
            <a:r>
              <a:rPr sz="2000" spc="-5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2000" dirty="0">
                <a:solidFill>
                  <a:srgbClr val="3D3C2C"/>
                </a:solidFill>
                <a:latin typeface="Century Gothic"/>
                <a:cs typeface="Century Gothic"/>
              </a:rPr>
              <a:t>s</a:t>
            </a:r>
            <a:r>
              <a:rPr sz="2000" spc="-10" dirty="0">
                <a:solidFill>
                  <a:srgbClr val="3D3C2C"/>
                </a:solidFill>
                <a:latin typeface="Century Gothic"/>
                <a:cs typeface="Century Gothic"/>
              </a:rPr>
              <a:t> g</a:t>
            </a:r>
            <a:r>
              <a:rPr sz="2000" spc="-5" dirty="0">
                <a:solidFill>
                  <a:srgbClr val="3D3C2C"/>
                </a:solidFill>
                <a:latin typeface="Century Gothic"/>
                <a:cs typeface="Century Gothic"/>
              </a:rPr>
              <a:t>as</a:t>
            </a:r>
            <a:r>
              <a:rPr sz="2000" spc="-10" dirty="0">
                <a:solidFill>
                  <a:srgbClr val="3D3C2C"/>
                </a:solidFill>
                <a:latin typeface="Century Gothic"/>
                <a:cs typeface="Century Gothic"/>
              </a:rPr>
              <a:t>o</a:t>
            </a:r>
            <a:r>
              <a:rPr sz="2000" dirty="0">
                <a:solidFill>
                  <a:srgbClr val="3D3C2C"/>
                </a:solidFill>
                <a:latin typeface="Century Gothic"/>
                <a:cs typeface="Century Gothic"/>
              </a:rPr>
              <a:t>l</a:t>
            </a:r>
            <a:r>
              <a:rPr sz="2000" spc="-5" dirty="0">
                <a:solidFill>
                  <a:srgbClr val="3D3C2C"/>
                </a:solidFill>
                <a:latin typeface="Century Gothic"/>
                <a:cs typeface="Century Gothic"/>
              </a:rPr>
              <a:t>ine</a:t>
            </a:r>
            <a:r>
              <a:rPr sz="2000" dirty="0">
                <a:solidFill>
                  <a:srgbClr val="3D3C2C"/>
                </a:solidFill>
                <a:latin typeface="Century Gothic"/>
                <a:cs typeface="Century Gothic"/>
              </a:rPr>
              <a:t>,</a:t>
            </a:r>
            <a:r>
              <a:rPr sz="2000" spc="-3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2000" spc="10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2000" dirty="0">
                <a:solidFill>
                  <a:srgbClr val="3D3C2C"/>
                </a:solidFill>
                <a:latin typeface="Century Gothic"/>
                <a:cs typeface="Century Gothic"/>
              </a:rPr>
              <a:t>here can </a:t>
            </a:r>
            <a:r>
              <a:rPr sz="2000" spc="-5" dirty="0">
                <a:solidFill>
                  <a:srgbClr val="3D3C2C"/>
                </a:solidFill>
                <a:latin typeface="Century Gothic"/>
                <a:cs typeface="Century Gothic"/>
              </a:rPr>
              <a:t>b</a:t>
            </a:r>
            <a:r>
              <a:rPr sz="2000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2000" spc="-2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2000" spc="-5" dirty="0">
                <a:solidFill>
                  <a:srgbClr val="3D3C2C"/>
                </a:solidFill>
                <a:latin typeface="Century Gothic"/>
                <a:cs typeface="Century Gothic"/>
              </a:rPr>
              <a:t>s</a:t>
            </a:r>
            <a:r>
              <a:rPr sz="2000" spc="5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2000" spc="15" dirty="0">
                <a:solidFill>
                  <a:srgbClr val="3D3C2C"/>
                </a:solidFill>
                <a:latin typeface="Century Gothic"/>
                <a:cs typeface="Century Gothic"/>
              </a:rPr>
              <a:t>v</a:t>
            </a:r>
            <a:r>
              <a:rPr sz="2000" dirty="0">
                <a:solidFill>
                  <a:srgbClr val="3D3C2C"/>
                </a:solidFill>
                <a:latin typeface="Century Gothic"/>
                <a:cs typeface="Century Gothic"/>
              </a:rPr>
              <a:t>eral </a:t>
            </a:r>
            <a:r>
              <a:rPr sz="2000" spc="10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2000" spc="-10" dirty="0">
                <a:solidFill>
                  <a:srgbClr val="3D3C2C"/>
                </a:solidFill>
                <a:latin typeface="Century Gothic"/>
                <a:cs typeface="Century Gothic"/>
              </a:rPr>
              <a:t>y</a:t>
            </a:r>
            <a:r>
              <a:rPr sz="2000" spc="-5" dirty="0">
                <a:solidFill>
                  <a:srgbClr val="3D3C2C"/>
                </a:solidFill>
                <a:latin typeface="Century Gothic"/>
                <a:cs typeface="Century Gothic"/>
              </a:rPr>
              <a:t>p</a:t>
            </a:r>
            <a:r>
              <a:rPr sz="2000" dirty="0">
                <a:solidFill>
                  <a:srgbClr val="3D3C2C"/>
                </a:solidFill>
                <a:latin typeface="Century Gothic"/>
                <a:cs typeface="Century Gothic"/>
              </a:rPr>
              <a:t>es</a:t>
            </a:r>
            <a:r>
              <a:rPr sz="2000" spc="-4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3D3C2C"/>
                </a:solidFill>
                <a:latin typeface="Century Gothic"/>
                <a:cs typeface="Century Gothic"/>
              </a:rPr>
              <a:t>of</a:t>
            </a:r>
            <a:r>
              <a:rPr sz="2000" spc="-10" dirty="0">
                <a:solidFill>
                  <a:srgbClr val="3D3C2C"/>
                </a:solidFill>
                <a:latin typeface="Century Gothic"/>
                <a:cs typeface="Century Gothic"/>
              </a:rPr>
              <a:t> f</a:t>
            </a:r>
            <a:r>
              <a:rPr sz="2000" dirty="0">
                <a:solidFill>
                  <a:srgbClr val="3D3C2C"/>
                </a:solidFill>
                <a:latin typeface="Century Gothic"/>
                <a:cs typeface="Century Gothic"/>
              </a:rPr>
              <a:t>u</a:t>
            </a:r>
            <a:r>
              <a:rPr sz="2000" spc="5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2000" dirty="0">
                <a:solidFill>
                  <a:srgbClr val="3D3C2C"/>
                </a:solidFill>
                <a:latin typeface="Century Gothic"/>
                <a:cs typeface="Century Gothic"/>
              </a:rPr>
              <a:t>l</a:t>
            </a:r>
            <a:r>
              <a:rPr sz="2000" spc="-2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2000" spc="10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2000" dirty="0">
                <a:solidFill>
                  <a:srgbClr val="3D3C2C"/>
                </a:solidFill>
                <a:latin typeface="Century Gothic"/>
                <a:cs typeface="Century Gothic"/>
              </a:rPr>
              <a:t>hat </a:t>
            </a:r>
            <a:r>
              <a:rPr sz="2000" spc="-5" dirty="0">
                <a:solidFill>
                  <a:srgbClr val="3D3C2C"/>
                </a:solidFill>
                <a:latin typeface="Century Gothic"/>
                <a:cs typeface="Century Gothic"/>
              </a:rPr>
              <a:t>powe</a:t>
            </a:r>
            <a:r>
              <a:rPr sz="2000" dirty="0">
                <a:solidFill>
                  <a:srgbClr val="3D3C2C"/>
                </a:solidFill>
                <a:latin typeface="Century Gothic"/>
                <a:cs typeface="Century Gothic"/>
              </a:rPr>
              <a:t>r</a:t>
            </a:r>
            <a:r>
              <a:rPr sz="2000" spc="-1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2000" spc="10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2000" dirty="0">
                <a:solidFill>
                  <a:srgbClr val="3D3C2C"/>
                </a:solidFill>
                <a:latin typeface="Century Gothic"/>
                <a:cs typeface="Century Gothic"/>
              </a:rPr>
              <a:t>he</a:t>
            </a:r>
            <a:r>
              <a:rPr sz="2000" spc="-5" dirty="0">
                <a:solidFill>
                  <a:srgbClr val="3D3C2C"/>
                </a:solidFill>
                <a:latin typeface="Century Gothic"/>
                <a:cs typeface="Century Gothic"/>
              </a:rPr>
              <a:t>se </a:t>
            </a:r>
            <a:r>
              <a:rPr sz="2000" spc="15" dirty="0">
                <a:solidFill>
                  <a:srgbClr val="3D3C2C"/>
                </a:solidFill>
                <a:latin typeface="Century Gothic"/>
                <a:cs typeface="Century Gothic"/>
              </a:rPr>
              <a:t>v</a:t>
            </a:r>
            <a:r>
              <a:rPr sz="2000" dirty="0">
                <a:solidFill>
                  <a:srgbClr val="3D3C2C"/>
                </a:solidFill>
                <a:latin typeface="Century Gothic"/>
                <a:cs typeface="Century Gothic"/>
              </a:rPr>
              <a:t>eh</a:t>
            </a:r>
            <a:r>
              <a:rPr sz="2000" spc="-5" dirty="0">
                <a:solidFill>
                  <a:srgbClr val="3D3C2C"/>
                </a:solidFill>
                <a:latin typeface="Century Gothic"/>
                <a:cs typeface="Century Gothic"/>
              </a:rPr>
              <a:t>icl</a:t>
            </a:r>
            <a:r>
              <a:rPr sz="2000" spc="5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2000" dirty="0">
                <a:solidFill>
                  <a:srgbClr val="3D3C2C"/>
                </a:solidFill>
                <a:latin typeface="Century Gothic"/>
                <a:cs typeface="Century Gothic"/>
              </a:rPr>
              <a:t>s</a:t>
            </a:r>
            <a:r>
              <a:rPr sz="2000" spc="-4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2000" spc="-5" dirty="0">
                <a:solidFill>
                  <a:srgbClr val="3D3C2C"/>
                </a:solidFill>
                <a:latin typeface="Century Gothic"/>
                <a:cs typeface="Century Gothic"/>
              </a:rPr>
              <a:t>incl</a:t>
            </a:r>
            <a:r>
              <a:rPr sz="2000" spc="5" dirty="0">
                <a:solidFill>
                  <a:srgbClr val="3D3C2C"/>
                </a:solidFill>
                <a:latin typeface="Century Gothic"/>
                <a:cs typeface="Century Gothic"/>
              </a:rPr>
              <a:t>u</a:t>
            </a:r>
            <a:r>
              <a:rPr sz="2000" spc="-5" dirty="0">
                <a:solidFill>
                  <a:srgbClr val="3D3C2C"/>
                </a:solidFill>
                <a:latin typeface="Century Gothic"/>
                <a:cs typeface="Century Gothic"/>
              </a:rPr>
              <a:t>d</a:t>
            </a:r>
            <a:r>
              <a:rPr sz="2000" spc="-15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2000" dirty="0">
                <a:solidFill>
                  <a:srgbClr val="3D3C2C"/>
                </a:solidFill>
                <a:latin typeface="Century Gothic"/>
                <a:cs typeface="Century Gothic"/>
              </a:rPr>
              <a:t>ng </a:t>
            </a:r>
            <a:r>
              <a:rPr sz="2000" spc="-5" dirty="0">
                <a:solidFill>
                  <a:srgbClr val="3D3C2C"/>
                </a:solidFill>
                <a:latin typeface="Century Gothic"/>
                <a:cs typeface="Century Gothic"/>
              </a:rPr>
              <a:t>bu</a:t>
            </a:r>
            <a:r>
              <a:rPr sz="2000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2000" spc="-2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3D3C2C"/>
                </a:solidFill>
                <a:latin typeface="Century Gothic"/>
                <a:cs typeface="Century Gothic"/>
              </a:rPr>
              <a:t>n</a:t>
            </a:r>
            <a:r>
              <a:rPr sz="2000" spc="-10" dirty="0">
                <a:solidFill>
                  <a:srgbClr val="3D3C2C"/>
                </a:solidFill>
                <a:latin typeface="Century Gothic"/>
                <a:cs typeface="Century Gothic"/>
              </a:rPr>
              <a:t>o</a:t>
            </a:r>
            <a:r>
              <a:rPr sz="2000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2000" spc="-1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3D3C2C"/>
                </a:solidFill>
                <a:latin typeface="Century Gothic"/>
                <a:cs typeface="Century Gothic"/>
              </a:rPr>
              <a:t>l</a:t>
            </a:r>
            <a:r>
              <a:rPr sz="2000" spc="-5" dirty="0">
                <a:solidFill>
                  <a:srgbClr val="3D3C2C"/>
                </a:solidFill>
                <a:latin typeface="Century Gothic"/>
                <a:cs typeface="Century Gothic"/>
              </a:rPr>
              <a:t>im</a:t>
            </a:r>
            <a:r>
              <a:rPr sz="2000" spc="-10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2000" spc="10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2000" dirty="0">
                <a:solidFill>
                  <a:srgbClr val="3D3C2C"/>
                </a:solidFill>
                <a:latin typeface="Century Gothic"/>
                <a:cs typeface="Century Gothic"/>
              </a:rPr>
              <a:t>ed</a:t>
            </a:r>
            <a:r>
              <a:rPr sz="2000" spc="-4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2000" spc="10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2000" spc="-10" dirty="0">
                <a:solidFill>
                  <a:srgbClr val="3D3C2C"/>
                </a:solidFill>
                <a:latin typeface="Century Gothic"/>
                <a:cs typeface="Century Gothic"/>
              </a:rPr>
              <a:t>o</a:t>
            </a:r>
            <a:r>
              <a:rPr sz="2000" dirty="0">
                <a:solidFill>
                  <a:srgbClr val="3D3C2C"/>
                </a:solidFill>
                <a:latin typeface="Century Gothic"/>
                <a:cs typeface="Century Gothic"/>
              </a:rPr>
              <a:t>: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1590547" y="3123633"/>
            <a:ext cx="984885" cy="838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50" spc="-15" dirty="0">
                <a:solidFill>
                  <a:srgbClr val="93C500"/>
                </a:solidFill>
                <a:latin typeface="Wingdings 2"/>
                <a:cs typeface="Wingdings 2"/>
              </a:rPr>
              <a:t></a:t>
            </a:r>
            <a:r>
              <a:rPr sz="1450" spc="-15" dirty="0">
                <a:solidFill>
                  <a:srgbClr val="93C500"/>
                </a:solidFill>
                <a:latin typeface="Times New Roman"/>
                <a:cs typeface="Times New Roman"/>
              </a:rPr>
              <a:t> </a:t>
            </a:r>
            <a:r>
              <a:rPr sz="1450" spc="150" dirty="0">
                <a:solidFill>
                  <a:srgbClr val="93C500"/>
                </a:solidFill>
                <a:latin typeface="Times New Roman"/>
                <a:cs typeface="Times New Roman"/>
              </a:rPr>
              <a:t> </a:t>
            </a:r>
            <a:r>
              <a:rPr sz="1900" spc="-20" dirty="0">
                <a:solidFill>
                  <a:srgbClr val="3D3C2C"/>
                </a:solidFill>
                <a:latin typeface="Century Gothic"/>
                <a:cs typeface="Century Gothic"/>
              </a:rPr>
              <a:t>D</a:t>
            </a:r>
            <a:r>
              <a:rPr sz="1900" spc="10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900" spc="-10" dirty="0">
                <a:solidFill>
                  <a:srgbClr val="3D3C2C"/>
                </a:solidFill>
                <a:latin typeface="Century Gothic"/>
                <a:cs typeface="Century Gothic"/>
              </a:rPr>
              <a:t>esel</a:t>
            </a:r>
            <a:endParaRPr sz="19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</a:pPr>
            <a:r>
              <a:rPr sz="1400" spc="25" dirty="0">
                <a:solidFill>
                  <a:srgbClr val="93C500"/>
                </a:solidFill>
                <a:latin typeface="Wingdings 2"/>
                <a:cs typeface="Wingdings 2"/>
              </a:rPr>
              <a:t></a:t>
            </a:r>
            <a:r>
              <a:rPr sz="1400" spc="25" dirty="0">
                <a:solidFill>
                  <a:srgbClr val="93C500"/>
                </a:solidFill>
                <a:latin typeface="Times New Roman"/>
                <a:cs typeface="Times New Roman"/>
              </a:rPr>
              <a:t>  </a:t>
            </a:r>
            <a:r>
              <a:rPr sz="1400" spc="-175" dirty="0">
                <a:solidFill>
                  <a:srgbClr val="93C500"/>
                </a:solidFill>
                <a:latin typeface="Times New Roman"/>
                <a:cs typeface="Times New Roman"/>
              </a:rPr>
              <a:t> </a:t>
            </a:r>
            <a:r>
              <a:rPr sz="1900" spc="-20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1900" spc="-10" dirty="0">
                <a:solidFill>
                  <a:srgbClr val="3D3C2C"/>
                </a:solidFill>
                <a:latin typeface="Century Gothic"/>
                <a:cs typeface="Century Gothic"/>
              </a:rPr>
              <a:t>8</a:t>
            </a:r>
            <a:r>
              <a:rPr sz="1900" spc="-15" dirty="0">
                <a:solidFill>
                  <a:srgbClr val="3D3C2C"/>
                </a:solidFill>
                <a:latin typeface="Century Gothic"/>
                <a:cs typeface="Century Gothic"/>
              </a:rPr>
              <a:t>5</a:t>
            </a:r>
            <a:endParaRPr sz="19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450"/>
              </a:spcBef>
            </a:pPr>
            <a:r>
              <a:rPr sz="1450" spc="-15" dirty="0">
                <a:solidFill>
                  <a:srgbClr val="93C500"/>
                </a:solidFill>
                <a:latin typeface="Wingdings 2"/>
                <a:cs typeface="Wingdings 2"/>
              </a:rPr>
              <a:t></a:t>
            </a:r>
            <a:endParaRPr sz="1450">
              <a:latin typeface="Wingdings 2"/>
              <a:cs typeface="Wingdings 2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1864867" y="3702753"/>
            <a:ext cx="1506220" cy="266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900" spc="-20" dirty="0">
                <a:solidFill>
                  <a:srgbClr val="3D3C2C"/>
                </a:solidFill>
                <a:latin typeface="Century Gothic"/>
                <a:cs typeface="Century Gothic"/>
              </a:rPr>
              <a:t>C</a:t>
            </a:r>
            <a:r>
              <a:rPr sz="1900" spc="-30" dirty="0">
                <a:solidFill>
                  <a:srgbClr val="3D3C2C"/>
                </a:solidFill>
                <a:latin typeface="Century Gothic"/>
                <a:cs typeface="Century Gothic"/>
              </a:rPr>
              <a:t>o</a:t>
            </a:r>
            <a:r>
              <a:rPr sz="1900" spc="-15" dirty="0">
                <a:solidFill>
                  <a:srgbClr val="3D3C2C"/>
                </a:solidFill>
                <a:latin typeface="Century Gothic"/>
                <a:cs typeface="Century Gothic"/>
              </a:rPr>
              <a:t>mpressed</a:t>
            </a:r>
            <a:endParaRPr sz="1900">
              <a:latin typeface="Century Gothic"/>
              <a:cs typeface="Century Gothic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1864867" y="3934151"/>
            <a:ext cx="2244725" cy="266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900" spc="-10" dirty="0">
                <a:solidFill>
                  <a:srgbClr val="3D3C2C"/>
                </a:solidFill>
                <a:latin typeface="Century Gothic"/>
                <a:cs typeface="Century Gothic"/>
              </a:rPr>
              <a:t>Natural </a:t>
            </a:r>
            <a:r>
              <a:rPr sz="1900" spc="-20" dirty="0">
                <a:solidFill>
                  <a:srgbClr val="3D3C2C"/>
                </a:solidFill>
                <a:latin typeface="Century Gothic"/>
                <a:cs typeface="Century Gothic"/>
              </a:rPr>
              <a:t>Ga</a:t>
            </a:r>
            <a:r>
              <a:rPr sz="1900" spc="-10" dirty="0">
                <a:solidFill>
                  <a:srgbClr val="3D3C2C"/>
                </a:solidFill>
                <a:latin typeface="Century Gothic"/>
                <a:cs typeface="Century Gothic"/>
              </a:rPr>
              <a:t>s</a:t>
            </a:r>
            <a:r>
              <a:rPr sz="1900" spc="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900" spc="-40" dirty="0">
                <a:solidFill>
                  <a:srgbClr val="3D3C2C"/>
                </a:solidFill>
                <a:latin typeface="Century Gothic"/>
                <a:cs typeface="Century Gothic"/>
              </a:rPr>
              <a:t>(</a:t>
            </a:r>
            <a:r>
              <a:rPr sz="1900" spc="-30" dirty="0">
                <a:solidFill>
                  <a:srgbClr val="3D3C2C"/>
                </a:solidFill>
                <a:latin typeface="Century Gothic"/>
                <a:cs typeface="Century Gothic"/>
              </a:rPr>
              <a:t>C</a:t>
            </a:r>
            <a:r>
              <a:rPr sz="1900" spc="-15" dirty="0">
                <a:solidFill>
                  <a:srgbClr val="3D3C2C"/>
                </a:solidFill>
                <a:latin typeface="Century Gothic"/>
                <a:cs typeface="Century Gothic"/>
              </a:rPr>
              <a:t>NG</a:t>
            </a:r>
            <a:r>
              <a:rPr sz="1900" spc="-10" dirty="0">
                <a:solidFill>
                  <a:srgbClr val="3D3C2C"/>
                </a:solidFill>
                <a:latin typeface="Century Gothic"/>
                <a:cs typeface="Century Gothic"/>
              </a:rPr>
              <a:t>)</a:t>
            </a:r>
            <a:endParaRPr sz="1900">
              <a:latin typeface="Century Gothic"/>
              <a:cs typeface="Century Gothic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1590547" y="4224342"/>
            <a:ext cx="2296160" cy="15405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7020" marR="5080" indent="-274320">
              <a:lnSpc>
                <a:spcPts val="1820"/>
              </a:lnSpc>
            </a:pPr>
            <a:r>
              <a:rPr sz="1400" spc="25" dirty="0">
                <a:solidFill>
                  <a:srgbClr val="93C500"/>
                </a:solidFill>
                <a:latin typeface="Wingdings 2"/>
                <a:cs typeface="Wingdings 2"/>
              </a:rPr>
              <a:t></a:t>
            </a:r>
            <a:r>
              <a:rPr sz="1400" spc="25" dirty="0">
                <a:solidFill>
                  <a:srgbClr val="93C500"/>
                </a:solidFill>
                <a:latin typeface="Times New Roman"/>
                <a:cs typeface="Times New Roman"/>
              </a:rPr>
              <a:t>  </a:t>
            </a:r>
            <a:r>
              <a:rPr sz="1400" spc="-175" dirty="0">
                <a:solidFill>
                  <a:srgbClr val="93C500"/>
                </a:solidFill>
                <a:latin typeface="Times New Roman"/>
                <a:cs typeface="Times New Roman"/>
              </a:rPr>
              <a:t> </a:t>
            </a:r>
            <a:r>
              <a:rPr sz="1900" spc="-10" dirty="0">
                <a:solidFill>
                  <a:srgbClr val="3D3C2C"/>
                </a:solidFill>
                <a:latin typeface="Century Gothic"/>
                <a:cs typeface="Century Gothic"/>
              </a:rPr>
              <a:t>L</a:t>
            </a:r>
            <a:r>
              <a:rPr sz="1900" spc="0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900" spc="-20" dirty="0">
                <a:solidFill>
                  <a:srgbClr val="3D3C2C"/>
                </a:solidFill>
                <a:latin typeface="Century Gothic"/>
                <a:cs typeface="Century Gothic"/>
              </a:rPr>
              <a:t>qu</a:t>
            </a:r>
            <a:r>
              <a:rPr sz="1900" spc="-10" dirty="0">
                <a:solidFill>
                  <a:srgbClr val="3D3C2C"/>
                </a:solidFill>
                <a:latin typeface="Century Gothic"/>
                <a:cs typeface="Century Gothic"/>
              </a:rPr>
              <a:t>ef</a:t>
            </a:r>
            <a:r>
              <a:rPr sz="1900" spc="5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900" spc="-15" dirty="0">
                <a:solidFill>
                  <a:srgbClr val="3D3C2C"/>
                </a:solidFill>
                <a:latin typeface="Century Gothic"/>
                <a:cs typeface="Century Gothic"/>
              </a:rPr>
              <a:t>ed</a:t>
            </a:r>
            <a:r>
              <a:rPr sz="1900" spc="-3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900" spc="-15" dirty="0">
                <a:solidFill>
                  <a:srgbClr val="3D3C2C"/>
                </a:solidFill>
                <a:latin typeface="Century Gothic"/>
                <a:cs typeface="Century Gothic"/>
              </a:rPr>
              <a:t>Na</a:t>
            </a:r>
            <a:r>
              <a:rPr sz="1900" spc="-5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900" spc="-10" dirty="0">
                <a:solidFill>
                  <a:srgbClr val="3D3C2C"/>
                </a:solidFill>
                <a:latin typeface="Century Gothic"/>
                <a:cs typeface="Century Gothic"/>
              </a:rPr>
              <a:t>ural </a:t>
            </a:r>
            <a:r>
              <a:rPr sz="1900" spc="-20" dirty="0">
                <a:solidFill>
                  <a:srgbClr val="3D3C2C"/>
                </a:solidFill>
                <a:latin typeface="Century Gothic"/>
                <a:cs typeface="Century Gothic"/>
              </a:rPr>
              <a:t>Ga</a:t>
            </a:r>
            <a:r>
              <a:rPr sz="1900" spc="-10" dirty="0">
                <a:solidFill>
                  <a:srgbClr val="3D3C2C"/>
                </a:solidFill>
                <a:latin typeface="Century Gothic"/>
                <a:cs typeface="Century Gothic"/>
              </a:rPr>
              <a:t>s</a:t>
            </a:r>
            <a:r>
              <a:rPr sz="1900" spc="1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900" spc="-40" dirty="0">
                <a:solidFill>
                  <a:srgbClr val="3D3C2C"/>
                </a:solidFill>
                <a:latin typeface="Century Gothic"/>
                <a:cs typeface="Century Gothic"/>
              </a:rPr>
              <a:t>(</a:t>
            </a:r>
            <a:r>
              <a:rPr sz="1900" spc="-15" dirty="0">
                <a:solidFill>
                  <a:srgbClr val="3D3C2C"/>
                </a:solidFill>
                <a:latin typeface="Century Gothic"/>
                <a:cs typeface="Century Gothic"/>
              </a:rPr>
              <a:t>LNG)</a:t>
            </a:r>
            <a:endParaRPr sz="1900">
              <a:latin typeface="Century Gothic"/>
              <a:cs typeface="Century Gothic"/>
            </a:endParaRPr>
          </a:p>
          <a:p>
            <a:pPr marL="287020" marR="275590" indent="-274320">
              <a:lnSpc>
                <a:spcPts val="1830"/>
              </a:lnSpc>
              <a:spcBef>
                <a:spcPts val="450"/>
              </a:spcBef>
            </a:pPr>
            <a:r>
              <a:rPr sz="1450" spc="-15" dirty="0">
                <a:solidFill>
                  <a:srgbClr val="93C500"/>
                </a:solidFill>
                <a:latin typeface="Wingdings 2"/>
                <a:cs typeface="Wingdings 2"/>
              </a:rPr>
              <a:t></a:t>
            </a:r>
            <a:r>
              <a:rPr sz="1450" spc="-15" dirty="0">
                <a:solidFill>
                  <a:srgbClr val="93C500"/>
                </a:solidFill>
                <a:latin typeface="Times New Roman"/>
                <a:cs typeface="Times New Roman"/>
              </a:rPr>
              <a:t> </a:t>
            </a:r>
            <a:r>
              <a:rPr sz="1450" spc="150" dirty="0">
                <a:solidFill>
                  <a:srgbClr val="93C500"/>
                </a:solidFill>
                <a:latin typeface="Times New Roman"/>
                <a:cs typeface="Times New Roman"/>
              </a:rPr>
              <a:t> </a:t>
            </a:r>
            <a:r>
              <a:rPr sz="1900" spc="-10" dirty="0">
                <a:solidFill>
                  <a:srgbClr val="3D3C2C"/>
                </a:solidFill>
                <a:latin typeface="Century Gothic"/>
                <a:cs typeface="Century Gothic"/>
              </a:rPr>
              <a:t>L</a:t>
            </a:r>
            <a:r>
              <a:rPr sz="1900" spc="0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900" spc="-20" dirty="0">
                <a:solidFill>
                  <a:srgbClr val="3D3C2C"/>
                </a:solidFill>
                <a:latin typeface="Century Gothic"/>
                <a:cs typeface="Century Gothic"/>
              </a:rPr>
              <a:t>qu</a:t>
            </a:r>
            <a:r>
              <a:rPr sz="1900" spc="-10" dirty="0">
                <a:solidFill>
                  <a:srgbClr val="3D3C2C"/>
                </a:solidFill>
                <a:latin typeface="Century Gothic"/>
                <a:cs typeface="Century Gothic"/>
              </a:rPr>
              <a:t>ef</a:t>
            </a:r>
            <a:r>
              <a:rPr sz="1900" spc="5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900" spc="-15" dirty="0">
                <a:solidFill>
                  <a:srgbClr val="3D3C2C"/>
                </a:solidFill>
                <a:latin typeface="Century Gothic"/>
                <a:cs typeface="Century Gothic"/>
              </a:rPr>
              <a:t>ed</a:t>
            </a:r>
            <a:r>
              <a:rPr sz="1900" spc="-10" dirty="0">
                <a:solidFill>
                  <a:srgbClr val="3D3C2C"/>
                </a:solidFill>
                <a:latin typeface="Century Gothic"/>
                <a:cs typeface="Century Gothic"/>
              </a:rPr>
              <a:t> Pet</a:t>
            </a:r>
            <a:r>
              <a:rPr sz="1900" spc="-5" dirty="0">
                <a:solidFill>
                  <a:srgbClr val="3D3C2C"/>
                </a:solidFill>
                <a:latin typeface="Century Gothic"/>
                <a:cs typeface="Century Gothic"/>
              </a:rPr>
              <a:t>r</a:t>
            </a:r>
            <a:r>
              <a:rPr sz="1900" spc="-20" dirty="0">
                <a:solidFill>
                  <a:srgbClr val="3D3C2C"/>
                </a:solidFill>
                <a:latin typeface="Century Gothic"/>
                <a:cs typeface="Century Gothic"/>
              </a:rPr>
              <a:t>ol</a:t>
            </a:r>
            <a:r>
              <a:rPr sz="1900" spc="-15" dirty="0">
                <a:solidFill>
                  <a:srgbClr val="3D3C2C"/>
                </a:solidFill>
                <a:latin typeface="Century Gothic"/>
                <a:cs typeface="Century Gothic"/>
              </a:rPr>
              <a:t>eum</a:t>
            </a:r>
            <a:r>
              <a:rPr sz="1900" spc="2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900" spc="-20" dirty="0">
                <a:solidFill>
                  <a:srgbClr val="3D3C2C"/>
                </a:solidFill>
                <a:latin typeface="Century Gothic"/>
                <a:cs typeface="Century Gothic"/>
              </a:rPr>
              <a:t>Gas</a:t>
            </a:r>
            <a:r>
              <a:rPr sz="1900" spc="-1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900" spc="-40" dirty="0">
                <a:solidFill>
                  <a:srgbClr val="3D3C2C"/>
                </a:solidFill>
                <a:latin typeface="Century Gothic"/>
                <a:cs typeface="Century Gothic"/>
              </a:rPr>
              <a:t>(</a:t>
            </a:r>
            <a:r>
              <a:rPr sz="1900" spc="-15" dirty="0">
                <a:solidFill>
                  <a:srgbClr val="3D3C2C"/>
                </a:solidFill>
                <a:latin typeface="Century Gothic"/>
                <a:cs typeface="Century Gothic"/>
              </a:rPr>
              <a:t>LPG)</a:t>
            </a:r>
            <a:endParaRPr sz="19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1400" spc="25" dirty="0">
                <a:solidFill>
                  <a:srgbClr val="93C500"/>
                </a:solidFill>
                <a:latin typeface="Wingdings 2"/>
                <a:cs typeface="Wingdings 2"/>
              </a:rPr>
              <a:t></a:t>
            </a:r>
            <a:r>
              <a:rPr sz="1400" spc="25" dirty="0">
                <a:solidFill>
                  <a:srgbClr val="93C500"/>
                </a:solidFill>
                <a:latin typeface="Times New Roman"/>
                <a:cs typeface="Times New Roman"/>
              </a:rPr>
              <a:t>  </a:t>
            </a:r>
            <a:r>
              <a:rPr sz="1400" spc="-175" dirty="0">
                <a:solidFill>
                  <a:srgbClr val="93C500"/>
                </a:solidFill>
                <a:latin typeface="Times New Roman"/>
                <a:cs typeface="Times New Roman"/>
              </a:rPr>
              <a:t> </a:t>
            </a:r>
            <a:r>
              <a:rPr sz="1900" spc="-15" dirty="0">
                <a:solidFill>
                  <a:srgbClr val="3D3C2C"/>
                </a:solidFill>
                <a:latin typeface="Century Gothic"/>
                <a:cs typeface="Century Gothic"/>
              </a:rPr>
              <a:t>Metha</a:t>
            </a:r>
            <a:r>
              <a:rPr sz="1900" spc="-25" dirty="0">
                <a:solidFill>
                  <a:srgbClr val="3D3C2C"/>
                </a:solidFill>
                <a:latin typeface="Century Gothic"/>
                <a:cs typeface="Century Gothic"/>
              </a:rPr>
              <a:t>no</a:t>
            </a:r>
            <a:r>
              <a:rPr sz="1900" spc="-5" dirty="0">
                <a:solidFill>
                  <a:srgbClr val="3D3C2C"/>
                </a:solidFill>
                <a:latin typeface="Century Gothic"/>
                <a:cs typeface="Century Gothic"/>
              </a:rPr>
              <a:t>l</a:t>
            </a:r>
            <a:endParaRPr sz="1900">
              <a:latin typeface="Century Gothic"/>
              <a:cs typeface="Century Gothic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4815966" y="2208568"/>
            <a:ext cx="3063240" cy="33515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875" marR="234315">
              <a:lnSpc>
                <a:spcPct val="100000"/>
              </a:lnSpc>
            </a:pPr>
            <a:r>
              <a:rPr sz="2500" spc="-25" dirty="0">
                <a:solidFill>
                  <a:srgbClr val="93C500"/>
                </a:solidFill>
                <a:latin typeface="Century Gothic"/>
                <a:cs typeface="Century Gothic"/>
              </a:rPr>
              <a:t>Hyb</a:t>
            </a:r>
            <a:r>
              <a:rPr sz="2500" dirty="0">
                <a:solidFill>
                  <a:srgbClr val="93C500"/>
                </a:solidFill>
                <a:latin typeface="Century Gothic"/>
                <a:cs typeface="Century Gothic"/>
              </a:rPr>
              <a:t>r</a:t>
            </a:r>
            <a:r>
              <a:rPr sz="2500" spc="-10" dirty="0">
                <a:solidFill>
                  <a:srgbClr val="93C500"/>
                </a:solidFill>
                <a:latin typeface="Century Gothic"/>
                <a:cs typeface="Century Gothic"/>
              </a:rPr>
              <a:t>i</a:t>
            </a:r>
            <a:r>
              <a:rPr sz="2500" spc="-20" dirty="0">
                <a:solidFill>
                  <a:srgbClr val="93C500"/>
                </a:solidFill>
                <a:latin typeface="Century Gothic"/>
                <a:cs typeface="Century Gothic"/>
              </a:rPr>
              <a:t>d</a:t>
            </a:r>
            <a:r>
              <a:rPr sz="2500" spc="-10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2500" spc="-20" dirty="0">
                <a:solidFill>
                  <a:srgbClr val="93C500"/>
                </a:solidFill>
                <a:latin typeface="Century Gothic"/>
                <a:cs typeface="Century Gothic"/>
              </a:rPr>
              <a:t>E</a:t>
            </a:r>
            <a:r>
              <a:rPr sz="2500" spc="5" dirty="0">
                <a:solidFill>
                  <a:srgbClr val="93C500"/>
                </a:solidFill>
                <a:latin typeface="Century Gothic"/>
                <a:cs typeface="Century Gothic"/>
              </a:rPr>
              <a:t>l</a:t>
            </a:r>
            <a:r>
              <a:rPr sz="2500" spc="-15" dirty="0">
                <a:solidFill>
                  <a:srgbClr val="93C500"/>
                </a:solidFill>
                <a:latin typeface="Century Gothic"/>
                <a:cs typeface="Century Gothic"/>
              </a:rPr>
              <a:t>ectric</a:t>
            </a:r>
            <a:r>
              <a:rPr sz="2500" spc="-10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2500" spc="-50" dirty="0">
                <a:solidFill>
                  <a:srgbClr val="93C500"/>
                </a:solidFill>
                <a:latin typeface="Century Gothic"/>
                <a:cs typeface="Century Gothic"/>
              </a:rPr>
              <a:t>V</a:t>
            </a:r>
            <a:r>
              <a:rPr sz="2500" spc="-15" dirty="0">
                <a:solidFill>
                  <a:srgbClr val="93C500"/>
                </a:solidFill>
                <a:latin typeface="Century Gothic"/>
                <a:cs typeface="Century Gothic"/>
              </a:rPr>
              <a:t>ehic</a:t>
            </a:r>
            <a:r>
              <a:rPr sz="2500" spc="0" dirty="0">
                <a:solidFill>
                  <a:srgbClr val="93C500"/>
                </a:solidFill>
                <a:latin typeface="Century Gothic"/>
                <a:cs typeface="Century Gothic"/>
              </a:rPr>
              <a:t>l</a:t>
            </a:r>
            <a:r>
              <a:rPr sz="2500" spc="-20" dirty="0">
                <a:solidFill>
                  <a:srgbClr val="93C500"/>
                </a:solidFill>
                <a:latin typeface="Century Gothic"/>
                <a:cs typeface="Century Gothic"/>
              </a:rPr>
              <a:t>e</a:t>
            </a:r>
            <a:r>
              <a:rPr sz="2500" spc="-5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2500" spc="-20" dirty="0">
                <a:solidFill>
                  <a:srgbClr val="93C500"/>
                </a:solidFill>
                <a:latin typeface="Century Gothic"/>
                <a:cs typeface="Century Gothic"/>
              </a:rPr>
              <a:t>(H</a:t>
            </a:r>
            <a:r>
              <a:rPr sz="2500" spc="-10" dirty="0">
                <a:solidFill>
                  <a:srgbClr val="93C500"/>
                </a:solidFill>
                <a:latin typeface="Century Gothic"/>
                <a:cs typeface="Century Gothic"/>
              </a:rPr>
              <a:t>E</a:t>
            </a:r>
            <a:r>
              <a:rPr sz="2500" spc="-50" dirty="0">
                <a:solidFill>
                  <a:srgbClr val="93C500"/>
                </a:solidFill>
                <a:latin typeface="Century Gothic"/>
                <a:cs typeface="Century Gothic"/>
              </a:rPr>
              <a:t>V</a:t>
            </a:r>
            <a:r>
              <a:rPr sz="2500" spc="-10" dirty="0">
                <a:solidFill>
                  <a:srgbClr val="93C500"/>
                </a:solidFill>
                <a:latin typeface="Century Gothic"/>
                <a:cs typeface="Century Gothic"/>
              </a:rPr>
              <a:t>)</a:t>
            </a:r>
            <a:r>
              <a:rPr sz="2500" spc="15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2500" spc="-25" dirty="0">
                <a:solidFill>
                  <a:srgbClr val="93C500"/>
                </a:solidFill>
                <a:latin typeface="Century Gothic"/>
                <a:cs typeface="Century Gothic"/>
              </a:rPr>
              <a:t>and</a:t>
            </a:r>
            <a:r>
              <a:rPr sz="2500" spc="-15" dirty="0">
                <a:solidFill>
                  <a:srgbClr val="93C500"/>
                </a:solidFill>
                <a:latin typeface="Century Gothic"/>
                <a:cs typeface="Century Gothic"/>
              </a:rPr>
              <a:t> P</a:t>
            </a:r>
            <a:r>
              <a:rPr sz="2500" dirty="0">
                <a:solidFill>
                  <a:srgbClr val="93C500"/>
                </a:solidFill>
                <a:latin typeface="Century Gothic"/>
                <a:cs typeface="Century Gothic"/>
              </a:rPr>
              <a:t>l</a:t>
            </a:r>
            <a:r>
              <a:rPr sz="2500" spc="-20" dirty="0">
                <a:solidFill>
                  <a:srgbClr val="93C500"/>
                </a:solidFill>
                <a:latin typeface="Century Gothic"/>
                <a:cs typeface="Century Gothic"/>
              </a:rPr>
              <a:t>ug</a:t>
            </a:r>
            <a:r>
              <a:rPr sz="2500" spc="-10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2500" dirty="0">
                <a:solidFill>
                  <a:srgbClr val="93C500"/>
                </a:solidFill>
                <a:latin typeface="Century Gothic"/>
                <a:cs typeface="Century Gothic"/>
              </a:rPr>
              <a:t>i</a:t>
            </a:r>
            <a:r>
              <a:rPr sz="2500" spc="-20" dirty="0">
                <a:solidFill>
                  <a:srgbClr val="93C500"/>
                </a:solidFill>
                <a:latin typeface="Century Gothic"/>
                <a:cs typeface="Century Gothic"/>
              </a:rPr>
              <a:t>n</a:t>
            </a:r>
            <a:r>
              <a:rPr sz="2500" spc="-10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2500" spc="-20" dirty="0">
                <a:solidFill>
                  <a:srgbClr val="93C500"/>
                </a:solidFill>
                <a:latin typeface="Century Gothic"/>
                <a:cs typeface="Century Gothic"/>
              </a:rPr>
              <a:t>Hybr</a:t>
            </a:r>
            <a:r>
              <a:rPr sz="2500" dirty="0">
                <a:solidFill>
                  <a:srgbClr val="93C500"/>
                </a:solidFill>
                <a:latin typeface="Century Gothic"/>
                <a:cs typeface="Century Gothic"/>
              </a:rPr>
              <a:t>i</a:t>
            </a:r>
            <a:r>
              <a:rPr sz="2500" spc="-20" dirty="0">
                <a:solidFill>
                  <a:srgbClr val="93C500"/>
                </a:solidFill>
                <a:latin typeface="Century Gothic"/>
                <a:cs typeface="Century Gothic"/>
              </a:rPr>
              <a:t>d</a:t>
            </a:r>
            <a:r>
              <a:rPr sz="2500" spc="-10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2500" spc="-20" dirty="0">
                <a:solidFill>
                  <a:srgbClr val="93C500"/>
                </a:solidFill>
                <a:latin typeface="Century Gothic"/>
                <a:cs typeface="Century Gothic"/>
              </a:rPr>
              <a:t>E</a:t>
            </a:r>
            <a:r>
              <a:rPr sz="2500" spc="5" dirty="0">
                <a:solidFill>
                  <a:srgbClr val="93C500"/>
                </a:solidFill>
                <a:latin typeface="Century Gothic"/>
                <a:cs typeface="Century Gothic"/>
              </a:rPr>
              <a:t>l</a:t>
            </a:r>
            <a:r>
              <a:rPr sz="2500" spc="-15" dirty="0">
                <a:solidFill>
                  <a:srgbClr val="93C500"/>
                </a:solidFill>
                <a:latin typeface="Century Gothic"/>
                <a:cs typeface="Century Gothic"/>
              </a:rPr>
              <a:t>ectric</a:t>
            </a:r>
            <a:r>
              <a:rPr sz="2500" spc="-30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2500" spc="-50" dirty="0">
                <a:solidFill>
                  <a:srgbClr val="93C500"/>
                </a:solidFill>
                <a:latin typeface="Century Gothic"/>
                <a:cs typeface="Century Gothic"/>
              </a:rPr>
              <a:t>V</a:t>
            </a:r>
            <a:r>
              <a:rPr sz="2500" spc="-15" dirty="0">
                <a:solidFill>
                  <a:srgbClr val="93C500"/>
                </a:solidFill>
                <a:latin typeface="Century Gothic"/>
                <a:cs typeface="Century Gothic"/>
              </a:rPr>
              <a:t>ehic</a:t>
            </a:r>
            <a:r>
              <a:rPr sz="2500" spc="0" dirty="0">
                <a:solidFill>
                  <a:srgbClr val="93C500"/>
                </a:solidFill>
                <a:latin typeface="Century Gothic"/>
                <a:cs typeface="Century Gothic"/>
              </a:rPr>
              <a:t>l</a:t>
            </a:r>
            <a:r>
              <a:rPr sz="2500" spc="-20" dirty="0">
                <a:solidFill>
                  <a:srgbClr val="93C500"/>
                </a:solidFill>
                <a:latin typeface="Century Gothic"/>
                <a:cs typeface="Century Gothic"/>
              </a:rPr>
              <a:t>e</a:t>
            </a:r>
            <a:r>
              <a:rPr sz="2500" spc="-10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2500" spc="-20" dirty="0">
                <a:solidFill>
                  <a:srgbClr val="93C500"/>
                </a:solidFill>
                <a:latin typeface="Century Gothic"/>
                <a:cs typeface="Century Gothic"/>
              </a:rPr>
              <a:t>(PHE</a:t>
            </a:r>
            <a:r>
              <a:rPr sz="2500" spc="-40" dirty="0">
                <a:solidFill>
                  <a:srgbClr val="93C500"/>
                </a:solidFill>
                <a:latin typeface="Century Gothic"/>
                <a:cs typeface="Century Gothic"/>
              </a:rPr>
              <a:t>V</a:t>
            </a:r>
            <a:r>
              <a:rPr sz="2500" spc="-10" dirty="0">
                <a:solidFill>
                  <a:srgbClr val="93C500"/>
                </a:solidFill>
                <a:latin typeface="Century Gothic"/>
                <a:cs typeface="Century Gothic"/>
              </a:rPr>
              <a:t>)</a:t>
            </a:r>
            <a:r>
              <a:rPr sz="2500" spc="15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2500" spc="-15" dirty="0">
                <a:solidFill>
                  <a:srgbClr val="93C500"/>
                </a:solidFill>
                <a:latin typeface="Century Gothic"/>
                <a:cs typeface="Century Gothic"/>
              </a:rPr>
              <a:t>Fuel</a:t>
            </a:r>
            <a:r>
              <a:rPr sz="2500" spc="5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2500" spc="-15" dirty="0">
                <a:solidFill>
                  <a:srgbClr val="93C500"/>
                </a:solidFill>
                <a:latin typeface="Century Gothic"/>
                <a:cs typeface="Century Gothic"/>
              </a:rPr>
              <a:t>Type</a:t>
            </a:r>
            <a:endParaRPr sz="2500">
              <a:latin typeface="Century Gothic"/>
              <a:cs typeface="Century Gothic"/>
            </a:endParaRPr>
          </a:p>
          <a:p>
            <a:pPr marL="12700" marR="5080">
              <a:lnSpc>
                <a:spcPct val="100000"/>
              </a:lnSpc>
              <a:spcBef>
                <a:spcPts val="865"/>
              </a:spcBef>
            </a:pPr>
            <a:r>
              <a:rPr sz="1500" spc="-5" dirty="0">
                <a:solidFill>
                  <a:srgbClr val="424242"/>
                </a:solidFill>
                <a:latin typeface="Century Gothic"/>
                <a:cs typeface="Century Gothic"/>
              </a:rPr>
              <a:t>HE</a:t>
            </a:r>
            <a:r>
              <a:rPr sz="1500" dirty="0">
                <a:solidFill>
                  <a:srgbClr val="424242"/>
                </a:solidFill>
                <a:latin typeface="Century Gothic"/>
                <a:cs typeface="Century Gothic"/>
              </a:rPr>
              <a:t>V</a:t>
            </a:r>
            <a:r>
              <a:rPr sz="1500" spc="-10" dirty="0">
                <a:solidFill>
                  <a:srgbClr val="424242"/>
                </a:solidFill>
                <a:latin typeface="Century Gothic"/>
                <a:cs typeface="Century Gothic"/>
              </a:rPr>
              <a:t> </a:t>
            </a:r>
            <a:r>
              <a:rPr sz="1500" spc="-5" dirty="0">
                <a:solidFill>
                  <a:srgbClr val="424242"/>
                </a:solidFill>
                <a:latin typeface="Century Gothic"/>
                <a:cs typeface="Century Gothic"/>
              </a:rPr>
              <a:t>an</a:t>
            </a:r>
            <a:r>
              <a:rPr sz="1500" dirty="0">
                <a:solidFill>
                  <a:srgbClr val="424242"/>
                </a:solidFill>
                <a:latin typeface="Century Gothic"/>
                <a:cs typeface="Century Gothic"/>
              </a:rPr>
              <a:t>d</a:t>
            </a:r>
            <a:r>
              <a:rPr sz="1500" spc="-5" dirty="0">
                <a:solidFill>
                  <a:srgbClr val="424242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424242"/>
                </a:solidFill>
                <a:latin typeface="Century Gothic"/>
                <a:cs typeface="Century Gothic"/>
              </a:rPr>
              <a:t>PHEV</a:t>
            </a:r>
            <a:r>
              <a:rPr sz="1500" spc="-15" dirty="0">
                <a:solidFill>
                  <a:srgbClr val="424242"/>
                </a:solidFill>
                <a:latin typeface="Century Gothic"/>
                <a:cs typeface="Century Gothic"/>
              </a:rPr>
              <a:t> </a:t>
            </a:r>
            <a:r>
              <a:rPr sz="1500" spc="-10" dirty="0">
                <a:solidFill>
                  <a:srgbClr val="424242"/>
                </a:solidFill>
                <a:latin typeface="Century Gothic"/>
                <a:cs typeface="Century Gothic"/>
              </a:rPr>
              <a:t>u</a:t>
            </a:r>
            <a:r>
              <a:rPr sz="1500" dirty="0">
                <a:solidFill>
                  <a:srgbClr val="424242"/>
                </a:solidFill>
                <a:latin typeface="Century Gothic"/>
                <a:cs typeface="Century Gothic"/>
              </a:rPr>
              <a:t>s</a:t>
            </a:r>
            <a:r>
              <a:rPr sz="1500" spc="-10" dirty="0">
                <a:solidFill>
                  <a:srgbClr val="424242"/>
                </a:solidFill>
                <a:latin typeface="Century Gothic"/>
                <a:cs typeface="Century Gothic"/>
              </a:rPr>
              <a:t>e</a:t>
            </a:r>
            <a:r>
              <a:rPr sz="1500" dirty="0">
                <a:solidFill>
                  <a:srgbClr val="424242"/>
                </a:solidFill>
                <a:latin typeface="Century Gothic"/>
                <a:cs typeface="Century Gothic"/>
              </a:rPr>
              <a:t> </a:t>
            </a:r>
            <a:r>
              <a:rPr sz="1500" spc="-10" dirty="0">
                <a:solidFill>
                  <a:srgbClr val="424242"/>
                </a:solidFill>
                <a:latin typeface="Century Gothic"/>
                <a:cs typeface="Century Gothic"/>
              </a:rPr>
              <a:t>fuel</a:t>
            </a:r>
            <a:r>
              <a:rPr sz="1500" dirty="0">
                <a:solidFill>
                  <a:srgbClr val="424242"/>
                </a:solidFill>
                <a:latin typeface="Century Gothic"/>
                <a:cs typeface="Century Gothic"/>
              </a:rPr>
              <a:t> t</a:t>
            </a:r>
            <a:r>
              <a:rPr sz="1500" spc="-10" dirty="0">
                <a:solidFill>
                  <a:srgbClr val="424242"/>
                </a:solidFill>
                <a:latin typeface="Century Gothic"/>
                <a:cs typeface="Century Gothic"/>
              </a:rPr>
              <a:t>o</a:t>
            </a:r>
            <a:r>
              <a:rPr sz="1500" spc="-5" dirty="0">
                <a:solidFill>
                  <a:srgbClr val="424242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424242"/>
                </a:solidFill>
                <a:latin typeface="Century Gothic"/>
                <a:cs typeface="Century Gothic"/>
              </a:rPr>
              <a:t>sup</a:t>
            </a:r>
            <a:r>
              <a:rPr sz="1500" spc="-10" dirty="0">
                <a:solidFill>
                  <a:srgbClr val="424242"/>
                </a:solidFill>
                <a:latin typeface="Century Gothic"/>
                <a:cs typeface="Century Gothic"/>
              </a:rPr>
              <a:t>p</a:t>
            </a:r>
            <a:r>
              <a:rPr sz="1500" spc="10" dirty="0">
                <a:solidFill>
                  <a:srgbClr val="424242"/>
                </a:solidFill>
                <a:latin typeface="Century Gothic"/>
                <a:cs typeface="Century Gothic"/>
              </a:rPr>
              <a:t>l</a:t>
            </a:r>
            <a:r>
              <a:rPr sz="1500" dirty="0">
                <a:solidFill>
                  <a:srgbClr val="424242"/>
                </a:solidFill>
                <a:latin typeface="Century Gothic"/>
                <a:cs typeface="Century Gothic"/>
              </a:rPr>
              <a:t>e</a:t>
            </a:r>
            <a:r>
              <a:rPr sz="1500" spc="-5" dirty="0">
                <a:solidFill>
                  <a:srgbClr val="424242"/>
                </a:solidFill>
                <a:latin typeface="Century Gothic"/>
                <a:cs typeface="Century Gothic"/>
              </a:rPr>
              <a:t>m</a:t>
            </a:r>
            <a:r>
              <a:rPr sz="1500" dirty="0">
                <a:solidFill>
                  <a:srgbClr val="424242"/>
                </a:solidFill>
                <a:latin typeface="Century Gothic"/>
                <a:cs typeface="Century Gothic"/>
              </a:rPr>
              <a:t>e</a:t>
            </a:r>
            <a:r>
              <a:rPr sz="1500" spc="-10" dirty="0">
                <a:solidFill>
                  <a:srgbClr val="424242"/>
                </a:solidFill>
                <a:latin typeface="Century Gothic"/>
                <a:cs typeface="Century Gothic"/>
              </a:rPr>
              <a:t>n</a:t>
            </a:r>
            <a:r>
              <a:rPr sz="1500" dirty="0">
                <a:solidFill>
                  <a:srgbClr val="424242"/>
                </a:solidFill>
                <a:latin typeface="Century Gothic"/>
                <a:cs typeface="Century Gothic"/>
              </a:rPr>
              <a:t>t</a:t>
            </a:r>
            <a:r>
              <a:rPr sz="1500" spc="5" dirty="0">
                <a:solidFill>
                  <a:srgbClr val="424242"/>
                </a:solidFill>
                <a:latin typeface="Century Gothic"/>
                <a:cs typeface="Century Gothic"/>
              </a:rPr>
              <a:t> t</a:t>
            </a:r>
            <a:r>
              <a:rPr sz="1500" dirty="0">
                <a:solidFill>
                  <a:srgbClr val="424242"/>
                </a:solidFill>
                <a:latin typeface="Century Gothic"/>
                <a:cs typeface="Century Gothic"/>
              </a:rPr>
              <a:t>he</a:t>
            </a:r>
            <a:r>
              <a:rPr sz="1500" spc="-10" dirty="0">
                <a:solidFill>
                  <a:srgbClr val="424242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424242"/>
                </a:solidFill>
                <a:latin typeface="Century Gothic"/>
                <a:cs typeface="Century Gothic"/>
              </a:rPr>
              <a:t>h</a:t>
            </a:r>
            <a:r>
              <a:rPr sz="1500" spc="5" dirty="0">
                <a:solidFill>
                  <a:srgbClr val="424242"/>
                </a:solidFill>
                <a:latin typeface="Century Gothic"/>
                <a:cs typeface="Century Gothic"/>
              </a:rPr>
              <a:t>i</a:t>
            </a:r>
            <a:r>
              <a:rPr sz="1500" dirty="0">
                <a:solidFill>
                  <a:srgbClr val="424242"/>
                </a:solidFill>
                <a:latin typeface="Century Gothic"/>
                <a:cs typeface="Century Gothic"/>
              </a:rPr>
              <a:t>g</a:t>
            </a:r>
            <a:r>
              <a:rPr sz="1500" spc="-15" dirty="0">
                <a:solidFill>
                  <a:srgbClr val="424242"/>
                </a:solidFill>
                <a:latin typeface="Century Gothic"/>
                <a:cs typeface="Century Gothic"/>
              </a:rPr>
              <a:t>h</a:t>
            </a:r>
            <a:r>
              <a:rPr sz="1500" spc="5" dirty="0">
                <a:solidFill>
                  <a:srgbClr val="424242"/>
                </a:solidFill>
                <a:latin typeface="Century Gothic"/>
                <a:cs typeface="Century Gothic"/>
              </a:rPr>
              <a:t>-</a:t>
            </a:r>
            <a:r>
              <a:rPr sz="1500" spc="15" dirty="0">
                <a:solidFill>
                  <a:srgbClr val="424242"/>
                </a:solidFill>
                <a:latin typeface="Century Gothic"/>
                <a:cs typeface="Century Gothic"/>
              </a:rPr>
              <a:t>v</a:t>
            </a:r>
            <a:r>
              <a:rPr sz="1500" dirty="0">
                <a:solidFill>
                  <a:srgbClr val="424242"/>
                </a:solidFill>
                <a:latin typeface="Century Gothic"/>
                <a:cs typeface="Century Gothic"/>
              </a:rPr>
              <a:t>o</a:t>
            </a:r>
            <a:r>
              <a:rPr sz="1500" spc="10" dirty="0">
                <a:solidFill>
                  <a:srgbClr val="424242"/>
                </a:solidFill>
                <a:latin typeface="Century Gothic"/>
                <a:cs typeface="Century Gothic"/>
              </a:rPr>
              <a:t>l</a:t>
            </a:r>
            <a:r>
              <a:rPr sz="1500" spc="-10" dirty="0">
                <a:solidFill>
                  <a:srgbClr val="424242"/>
                </a:solidFill>
                <a:latin typeface="Century Gothic"/>
                <a:cs typeface="Century Gothic"/>
              </a:rPr>
              <a:t>t</a:t>
            </a:r>
            <a:r>
              <a:rPr sz="1500" spc="-5" dirty="0">
                <a:solidFill>
                  <a:srgbClr val="424242"/>
                </a:solidFill>
                <a:latin typeface="Century Gothic"/>
                <a:cs typeface="Century Gothic"/>
              </a:rPr>
              <a:t>age </a:t>
            </a:r>
            <a:r>
              <a:rPr sz="1500" dirty="0">
                <a:solidFill>
                  <a:srgbClr val="424242"/>
                </a:solidFill>
                <a:latin typeface="Century Gothic"/>
                <a:cs typeface="Century Gothic"/>
              </a:rPr>
              <a:t>s</a:t>
            </a:r>
            <a:r>
              <a:rPr sz="1500" spc="-5" dirty="0">
                <a:solidFill>
                  <a:srgbClr val="424242"/>
                </a:solidFill>
                <a:latin typeface="Century Gothic"/>
                <a:cs typeface="Century Gothic"/>
              </a:rPr>
              <a:t>y</a:t>
            </a:r>
            <a:r>
              <a:rPr sz="1500" dirty="0">
                <a:solidFill>
                  <a:srgbClr val="424242"/>
                </a:solidFill>
                <a:latin typeface="Century Gothic"/>
                <a:cs typeface="Century Gothic"/>
              </a:rPr>
              <a:t>st</a:t>
            </a:r>
            <a:r>
              <a:rPr sz="1500" spc="-15" dirty="0">
                <a:solidFill>
                  <a:srgbClr val="424242"/>
                </a:solidFill>
                <a:latin typeface="Century Gothic"/>
                <a:cs typeface="Century Gothic"/>
              </a:rPr>
              <a:t>em</a:t>
            </a:r>
            <a:r>
              <a:rPr sz="1500" spc="-5" dirty="0">
                <a:solidFill>
                  <a:srgbClr val="424242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424242"/>
                </a:solidFill>
                <a:latin typeface="Century Gothic"/>
                <a:cs typeface="Century Gothic"/>
              </a:rPr>
              <a:t>t</a:t>
            </a:r>
            <a:r>
              <a:rPr sz="1500" spc="-10" dirty="0">
                <a:solidFill>
                  <a:srgbClr val="424242"/>
                </a:solidFill>
                <a:latin typeface="Century Gothic"/>
                <a:cs typeface="Century Gothic"/>
              </a:rPr>
              <a:t>o</a:t>
            </a:r>
            <a:r>
              <a:rPr sz="1500" dirty="0">
                <a:solidFill>
                  <a:srgbClr val="424242"/>
                </a:solidFill>
                <a:latin typeface="Century Gothic"/>
                <a:cs typeface="Century Gothic"/>
              </a:rPr>
              <a:t> </a:t>
            </a:r>
            <a:r>
              <a:rPr sz="1500" spc="-20" dirty="0">
                <a:solidFill>
                  <a:srgbClr val="424242"/>
                </a:solidFill>
                <a:latin typeface="Century Gothic"/>
                <a:cs typeface="Century Gothic"/>
              </a:rPr>
              <a:t>powe</a:t>
            </a:r>
            <a:r>
              <a:rPr sz="1500" spc="-5" dirty="0">
                <a:solidFill>
                  <a:srgbClr val="424242"/>
                </a:solidFill>
                <a:latin typeface="Century Gothic"/>
                <a:cs typeface="Century Gothic"/>
              </a:rPr>
              <a:t>r</a:t>
            </a:r>
            <a:r>
              <a:rPr sz="1500" spc="5" dirty="0">
                <a:solidFill>
                  <a:srgbClr val="424242"/>
                </a:solidFill>
                <a:latin typeface="Century Gothic"/>
                <a:cs typeface="Century Gothic"/>
              </a:rPr>
              <a:t> </a:t>
            </a:r>
            <a:r>
              <a:rPr sz="1500" spc="0" dirty="0">
                <a:solidFill>
                  <a:srgbClr val="424242"/>
                </a:solidFill>
                <a:latin typeface="Century Gothic"/>
                <a:cs typeface="Century Gothic"/>
              </a:rPr>
              <a:t>t</a:t>
            </a:r>
            <a:r>
              <a:rPr sz="1500" spc="-10" dirty="0">
                <a:solidFill>
                  <a:srgbClr val="424242"/>
                </a:solidFill>
                <a:latin typeface="Century Gothic"/>
                <a:cs typeface="Century Gothic"/>
              </a:rPr>
              <a:t>he</a:t>
            </a:r>
            <a:r>
              <a:rPr sz="1500" spc="-15" dirty="0">
                <a:solidFill>
                  <a:srgbClr val="424242"/>
                </a:solidFill>
                <a:latin typeface="Century Gothic"/>
                <a:cs typeface="Century Gothic"/>
              </a:rPr>
              <a:t> </a:t>
            </a:r>
            <a:r>
              <a:rPr sz="1500" spc="15" dirty="0">
                <a:solidFill>
                  <a:srgbClr val="424242"/>
                </a:solidFill>
                <a:latin typeface="Century Gothic"/>
                <a:cs typeface="Century Gothic"/>
              </a:rPr>
              <a:t>v</a:t>
            </a:r>
            <a:r>
              <a:rPr sz="1500" spc="-10" dirty="0">
                <a:solidFill>
                  <a:srgbClr val="424242"/>
                </a:solidFill>
                <a:latin typeface="Century Gothic"/>
                <a:cs typeface="Century Gothic"/>
              </a:rPr>
              <a:t>eh</a:t>
            </a:r>
            <a:r>
              <a:rPr sz="1500" dirty="0">
                <a:solidFill>
                  <a:srgbClr val="424242"/>
                </a:solidFill>
                <a:latin typeface="Century Gothic"/>
                <a:cs typeface="Century Gothic"/>
              </a:rPr>
              <a:t>ic</a:t>
            </a:r>
            <a:r>
              <a:rPr sz="1500" spc="10" dirty="0">
                <a:solidFill>
                  <a:srgbClr val="424242"/>
                </a:solidFill>
                <a:latin typeface="Century Gothic"/>
                <a:cs typeface="Century Gothic"/>
              </a:rPr>
              <a:t>l</a:t>
            </a:r>
            <a:r>
              <a:rPr sz="1500" spc="-10" dirty="0">
                <a:solidFill>
                  <a:srgbClr val="424242"/>
                </a:solidFill>
                <a:latin typeface="Century Gothic"/>
                <a:cs typeface="Century Gothic"/>
              </a:rPr>
              <a:t>e. T</a:t>
            </a:r>
            <a:r>
              <a:rPr sz="1500" spc="-20" dirty="0">
                <a:solidFill>
                  <a:srgbClr val="424242"/>
                </a:solidFill>
                <a:latin typeface="Century Gothic"/>
                <a:cs typeface="Century Gothic"/>
              </a:rPr>
              <a:t>h</a:t>
            </a:r>
            <a:r>
              <a:rPr sz="1500" dirty="0">
                <a:solidFill>
                  <a:srgbClr val="424242"/>
                </a:solidFill>
                <a:latin typeface="Century Gothic"/>
                <a:cs typeface="Century Gothic"/>
              </a:rPr>
              <a:t>es</a:t>
            </a:r>
            <a:r>
              <a:rPr sz="1500" spc="-10" dirty="0">
                <a:solidFill>
                  <a:srgbClr val="424242"/>
                </a:solidFill>
                <a:latin typeface="Century Gothic"/>
                <a:cs typeface="Century Gothic"/>
              </a:rPr>
              <a:t>e</a:t>
            </a:r>
            <a:r>
              <a:rPr sz="1500" dirty="0">
                <a:solidFill>
                  <a:srgbClr val="424242"/>
                </a:solidFill>
                <a:latin typeface="Century Gothic"/>
                <a:cs typeface="Century Gothic"/>
              </a:rPr>
              <a:t> </a:t>
            </a:r>
            <a:r>
              <a:rPr sz="1500" spc="20" dirty="0">
                <a:solidFill>
                  <a:srgbClr val="424242"/>
                </a:solidFill>
                <a:latin typeface="Century Gothic"/>
                <a:cs typeface="Century Gothic"/>
              </a:rPr>
              <a:t>v</a:t>
            </a:r>
            <a:r>
              <a:rPr sz="1500" spc="-10" dirty="0">
                <a:solidFill>
                  <a:srgbClr val="424242"/>
                </a:solidFill>
                <a:latin typeface="Century Gothic"/>
                <a:cs typeface="Century Gothic"/>
              </a:rPr>
              <a:t>eh</a:t>
            </a:r>
            <a:r>
              <a:rPr sz="1500" dirty="0">
                <a:solidFill>
                  <a:srgbClr val="424242"/>
                </a:solidFill>
                <a:latin typeface="Century Gothic"/>
                <a:cs typeface="Century Gothic"/>
              </a:rPr>
              <a:t>ic</a:t>
            </a:r>
            <a:r>
              <a:rPr sz="1500" spc="10" dirty="0">
                <a:solidFill>
                  <a:srgbClr val="424242"/>
                </a:solidFill>
                <a:latin typeface="Century Gothic"/>
                <a:cs typeface="Century Gothic"/>
              </a:rPr>
              <a:t>l</a:t>
            </a:r>
            <a:r>
              <a:rPr sz="1500" dirty="0">
                <a:solidFill>
                  <a:srgbClr val="424242"/>
                </a:solidFill>
                <a:latin typeface="Century Gothic"/>
                <a:cs typeface="Century Gothic"/>
              </a:rPr>
              <a:t>es</a:t>
            </a:r>
            <a:r>
              <a:rPr sz="1500" spc="-30" dirty="0">
                <a:solidFill>
                  <a:srgbClr val="424242"/>
                </a:solidFill>
                <a:latin typeface="Century Gothic"/>
                <a:cs typeface="Century Gothic"/>
              </a:rPr>
              <a:t> </a:t>
            </a:r>
            <a:r>
              <a:rPr sz="1500" spc="-10" dirty="0">
                <a:solidFill>
                  <a:srgbClr val="424242"/>
                </a:solidFill>
                <a:latin typeface="Century Gothic"/>
                <a:cs typeface="Century Gothic"/>
              </a:rPr>
              <a:t>c</a:t>
            </a:r>
            <a:r>
              <a:rPr sz="1500" spc="-5" dirty="0">
                <a:solidFill>
                  <a:srgbClr val="424242"/>
                </a:solidFill>
                <a:latin typeface="Century Gothic"/>
                <a:cs typeface="Century Gothic"/>
              </a:rPr>
              <a:t>o</a:t>
            </a:r>
            <a:r>
              <a:rPr sz="1500" dirty="0">
                <a:solidFill>
                  <a:srgbClr val="424242"/>
                </a:solidFill>
                <a:latin typeface="Century Gothic"/>
                <a:cs typeface="Century Gothic"/>
              </a:rPr>
              <a:t>nta</a:t>
            </a:r>
            <a:r>
              <a:rPr sz="1500" spc="10" dirty="0">
                <a:solidFill>
                  <a:srgbClr val="424242"/>
                </a:solidFill>
                <a:latin typeface="Century Gothic"/>
                <a:cs typeface="Century Gothic"/>
              </a:rPr>
              <a:t>i</a:t>
            </a:r>
            <a:r>
              <a:rPr sz="1500" spc="-10" dirty="0">
                <a:solidFill>
                  <a:srgbClr val="424242"/>
                </a:solidFill>
                <a:latin typeface="Century Gothic"/>
                <a:cs typeface="Century Gothic"/>
              </a:rPr>
              <a:t>n</a:t>
            </a:r>
            <a:r>
              <a:rPr sz="1500" spc="-15" dirty="0">
                <a:solidFill>
                  <a:srgbClr val="424242"/>
                </a:solidFill>
                <a:latin typeface="Century Gothic"/>
                <a:cs typeface="Century Gothic"/>
              </a:rPr>
              <a:t> an</a:t>
            </a:r>
            <a:r>
              <a:rPr sz="1500" spc="-10" dirty="0">
                <a:solidFill>
                  <a:srgbClr val="424242"/>
                </a:solidFill>
                <a:latin typeface="Century Gothic"/>
                <a:cs typeface="Century Gothic"/>
              </a:rPr>
              <a:t> </a:t>
            </a:r>
            <a:r>
              <a:rPr sz="1500" spc="30" dirty="0">
                <a:solidFill>
                  <a:srgbClr val="424242"/>
                </a:solidFill>
                <a:latin typeface="Century Gothic"/>
                <a:cs typeface="Century Gothic"/>
              </a:rPr>
              <a:t>I</a:t>
            </a:r>
            <a:r>
              <a:rPr sz="1500" spc="-10" dirty="0">
                <a:solidFill>
                  <a:srgbClr val="424242"/>
                </a:solidFill>
                <a:latin typeface="Century Gothic"/>
                <a:cs typeface="Century Gothic"/>
              </a:rPr>
              <a:t>nte</a:t>
            </a:r>
            <a:r>
              <a:rPr sz="1500" dirty="0">
                <a:solidFill>
                  <a:srgbClr val="424242"/>
                </a:solidFill>
                <a:latin typeface="Century Gothic"/>
                <a:cs typeface="Century Gothic"/>
              </a:rPr>
              <a:t>r</a:t>
            </a:r>
            <a:r>
              <a:rPr sz="1500" spc="-10" dirty="0">
                <a:solidFill>
                  <a:srgbClr val="424242"/>
                </a:solidFill>
                <a:latin typeface="Century Gothic"/>
                <a:cs typeface="Century Gothic"/>
              </a:rPr>
              <a:t>n</a:t>
            </a:r>
            <a:r>
              <a:rPr sz="1500" spc="-20" dirty="0">
                <a:solidFill>
                  <a:srgbClr val="424242"/>
                </a:solidFill>
                <a:latin typeface="Century Gothic"/>
                <a:cs typeface="Century Gothic"/>
              </a:rPr>
              <a:t>a</a:t>
            </a:r>
            <a:r>
              <a:rPr sz="1500" dirty="0">
                <a:solidFill>
                  <a:srgbClr val="424242"/>
                </a:solidFill>
                <a:latin typeface="Century Gothic"/>
                <a:cs typeface="Century Gothic"/>
              </a:rPr>
              <a:t>l</a:t>
            </a:r>
            <a:r>
              <a:rPr sz="1500" spc="-45" dirty="0">
                <a:solidFill>
                  <a:srgbClr val="424242"/>
                </a:solidFill>
                <a:latin typeface="Century Gothic"/>
                <a:cs typeface="Century Gothic"/>
              </a:rPr>
              <a:t> </a:t>
            </a:r>
            <a:r>
              <a:rPr sz="1500" spc="-10" dirty="0">
                <a:solidFill>
                  <a:srgbClr val="424242"/>
                </a:solidFill>
                <a:latin typeface="Century Gothic"/>
                <a:cs typeface="Century Gothic"/>
              </a:rPr>
              <a:t>C</a:t>
            </a:r>
            <a:r>
              <a:rPr sz="1500" spc="-15" dirty="0">
                <a:solidFill>
                  <a:srgbClr val="424242"/>
                </a:solidFill>
                <a:latin typeface="Century Gothic"/>
                <a:cs typeface="Century Gothic"/>
              </a:rPr>
              <a:t>ombu</a:t>
            </a:r>
            <a:r>
              <a:rPr sz="1500" spc="-5" dirty="0">
                <a:solidFill>
                  <a:srgbClr val="424242"/>
                </a:solidFill>
                <a:latin typeface="Century Gothic"/>
                <a:cs typeface="Century Gothic"/>
              </a:rPr>
              <a:t>st</a:t>
            </a:r>
            <a:r>
              <a:rPr sz="1500" spc="10" dirty="0">
                <a:solidFill>
                  <a:srgbClr val="424242"/>
                </a:solidFill>
                <a:latin typeface="Century Gothic"/>
                <a:cs typeface="Century Gothic"/>
              </a:rPr>
              <a:t>i</a:t>
            </a:r>
            <a:r>
              <a:rPr sz="1500" spc="-10" dirty="0">
                <a:solidFill>
                  <a:srgbClr val="424242"/>
                </a:solidFill>
                <a:latin typeface="Century Gothic"/>
                <a:cs typeface="Century Gothic"/>
              </a:rPr>
              <a:t>on</a:t>
            </a:r>
            <a:r>
              <a:rPr sz="1500" dirty="0">
                <a:solidFill>
                  <a:srgbClr val="424242"/>
                </a:solidFill>
                <a:latin typeface="Century Gothic"/>
                <a:cs typeface="Century Gothic"/>
              </a:rPr>
              <a:t> </a:t>
            </a:r>
            <a:r>
              <a:rPr sz="1500" spc="-5" dirty="0">
                <a:solidFill>
                  <a:srgbClr val="424242"/>
                </a:solidFill>
                <a:latin typeface="Century Gothic"/>
                <a:cs typeface="Century Gothic"/>
              </a:rPr>
              <a:t>Eng</a:t>
            </a:r>
            <a:r>
              <a:rPr sz="1500" spc="5" dirty="0">
                <a:solidFill>
                  <a:srgbClr val="424242"/>
                </a:solidFill>
                <a:latin typeface="Century Gothic"/>
                <a:cs typeface="Century Gothic"/>
              </a:rPr>
              <a:t>i</a:t>
            </a:r>
            <a:r>
              <a:rPr sz="1500" spc="-10" dirty="0">
                <a:solidFill>
                  <a:srgbClr val="424242"/>
                </a:solidFill>
                <a:latin typeface="Century Gothic"/>
                <a:cs typeface="Century Gothic"/>
              </a:rPr>
              <a:t>ne</a:t>
            </a:r>
            <a:r>
              <a:rPr sz="1500" spc="-15" dirty="0">
                <a:solidFill>
                  <a:srgbClr val="424242"/>
                </a:solidFill>
                <a:latin typeface="Century Gothic"/>
                <a:cs typeface="Century Gothic"/>
              </a:rPr>
              <a:t> </a:t>
            </a:r>
            <a:r>
              <a:rPr sz="1500" spc="-40" dirty="0">
                <a:solidFill>
                  <a:srgbClr val="424242"/>
                </a:solidFill>
                <a:latin typeface="Century Gothic"/>
                <a:cs typeface="Century Gothic"/>
              </a:rPr>
              <a:t>(</a:t>
            </a:r>
            <a:r>
              <a:rPr sz="1500" spc="30" dirty="0">
                <a:solidFill>
                  <a:srgbClr val="424242"/>
                </a:solidFill>
                <a:latin typeface="Century Gothic"/>
                <a:cs typeface="Century Gothic"/>
              </a:rPr>
              <a:t>I</a:t>
            </a:r>
            <a:r>
              <a:rPr sz="1500" spc="-10" dirty="0">
                <a:solidFill>
                  <a:srgbClr val="424242"/>
                </a:solidFill>
                <a:latin typeface="Century Gothic"/>
                <a:cs typeface="Century Gothic"/>
              </a:rPr>
              <a:t>C</a:t>
            </a:r>
            <a:r>
              <a:rPr sz="1500" spc="-5" dirty="0">
                <a:solidFill>
                  <a:srgbClr val="424242"/>
                </a:solidFill>
                <a:latin typeface="Century Gothic"/>
                <a:cs typeface="Century Gothic"/>
              </a:rPr>
              <a:t>E) a</a:t>
            </a:r>
            <a:r>
              <a:rPr sz="1500" dirty="0">
                <a:solidFill>
                  <a:srgbClr val="424242"/>
                </a:solidFill>
                <a:latin typeface="Century Gothic"/>
                <a:cs typeface="Century Gothic"/>
              </a:rPr>
              <a:t>s</a:t>
            </a:r>
            <a:r>
              <a:rPr sz="1500" spc="5" dirty="0">
                <a:solidFill>
                  <a:srgbClr val="424242"/>
                </a:solidFill>
                <a:latin typeface="Century Gothic"/>
                <a:cs typeface="Century Gothic"/>
              </a:rPr>
              <a:t> </a:t>
            </a:r>
            <a:r>
              <a:rPr sz="1500" spc="-15" dirty="0">
                <a:solidFill>
                  <a:srgbClr val="424242"/>
                </a:solidFill>
                <a:latin typeface="Century Gothic"/>
                <a:cs typeface="Century Gothic"/>
              </a:rPr>
              <a:t>w</a:t>
            </a:r>
            <a:r>
              <a:rPr sz="1500" spc="-5" dirty="0">
                <a:solidFill>
                  <a:srgbClr val="424242"/>
                </a:solidFill>
                <a:latin typeface="Century Gothic"/>
                <a:cs typeface="Century Gothic"/>
              </a:rPr>
              <a:t>o</a:t>
            </a:r>
            <a:r>
              <a:rPr sz="1500" dirty="0">
                <a:solidFill>
                  <a:srgbClr val="424242"/>
                </a:solidFill>
                <a:latin typeface="Century Gothic"/>
                <a:cs typeface="Century Gothic"/>
              </a:rPr>
              <a:t>u</a:t>
            </a:r>
            <a:r>
              <a:rPr sz="1500" spc="10" dirty="0">
                <a:solidFill>
                  <a:srgbClr val="424242"/>
                </a:solidFill>
                <a:latin typeface="Century Gothic"/>
                <a:cs typeface="Century Gothic"/>
              </a:rPr>
              <a:t>l</a:t>
            </a:r>
            <a:r>
              <a:rPr sz="1500" dirty="0">
                <a:solidFill>
                  <a:srgbClr val="424242"/>
                </a:solidFill>
                <a:latin typeface="Century Gothic"/>
                <a:cs typeface="Century Gothic"/>
              </a:rPr>
              <a:t>d</a:t>
            </a:r>
            <a:r>
              <a:rPr sz="1500" spc="-15" dirty="0">
                <a:solidFill>
                  <a:srgbClr val="424242"/>
                </a:solidFill>
                <a:latin typeface="Century Gothic"/>
                <a:cs typeface="Century Gothic"/>
              </a:rPr>
              <a:t> you</a:t>
            </a:r>
            <a:r>
              <a:rPr sz="1500" spc="-5" dirty="0">
                <a:solidFill>
                  <a:srgbClr val="424242"/>
                </a:solidFill>
                <a:latin typeface="Century Gothic"/>
                <a:cs typeface="Century Gothic"/>
              </a:rPr>
              <a:t>r</a:t>
            </a:r>
            <a:r>
              <a:rPr sz="1500" dirty="0">
                <a:solidFill>
                  <a:srgbClr val="424242"/>
                </a:solidFill>
                <a:latin typeface="Century Gothic"/>
                <a:cs typeface="Century Gothic"/>
              </a:rPr>
              <a:t> st</a:t>
            </a:r>
            <a:r>
              <a:rPr sz="1500" spc="-15" dirty="0">
                <a:solidFill>
                  <a:srgbClr val="424242"/>
                </a:solidFill>
                <a:latin typeface="Century Gothic"/>
                <a:cs typeface="Century Gothic"/>
              </a:rPr>
              <a:t>an</a:t>
            </a:r>
            <a:r>
              <a:rPr sz="1500" spc="5" dirty="0">
                <a:solidFill>
                  <a:srgbClr val="424242"/>
                </a:solidFill>
                <a:latin typeface="Century Gothic"/>
                <a:cs typeface="Century Gothic"/>
              </a:rPr>
              <a:t>d</a:t>
            </a:r>
            <a:r>
              <a:rPr sz="1500" spc="-15" dirty="0">
                <a:solidFill>
                  <a:srgbClr val="424242"/>
                </a:solidFill>
                <a:latin typeface="Century Gothic"/>
                <a:cs typeface="Century Gothic"/>
              </a:rPr>
              <a:t>ard </a:t>
            </a:r>
            <a:r>
              <a:rPr sz="1500" spc="15" dirty="0">
                <a:solidFill>
                  <a:srgbClr val="424242"/>
                </a:solidFill>
                <a:latin typeface="Century Gothic"/>
                <a:cs typeface="Century Gothic"/>
              </a:rPr>
              <a:t>v</a:t>
            </a:r>
            <a:r>
              <a:rPr sz="1500" spc="-10" dirty="0">
                <a:solidFill>
                  <a:srgbClr val="424242"/>
                </a:solidFill>
                <a:latin typeface="Century Gothic"/>
                <a:cs typeface="Century Gothic"/>
              </a:rPr>
              <a:t>eh</a:t>
            </a:r>
            <a:r>
              <a:rPr sz="1500" dirty="0">
                <a:solidFill>
                  <a:srgbClr val="424242"/>
                </a:solidFill>
                <a:latin typeface="Century Gothic"/>
                <a:cs typeface="Century Gothic"/>
              </a:rPr>
              <a:t>ic</a:t>
            </a:r>
            <a:r>
              <a:rPr sz="1500" spc="10" dirty="0">
                <a:solidFill>
                  <a:srgbClr val="424242"/>
                </a:solidFill>
                <a:latin typeface="Century Gothic"/>
                <a:cs typeface="Century Gothic"/>
              </a:rPr>
              <a:t>l</a:t>
            </a:r>
            <a:r>
              <a:rPr sz="1500" spc="-10" dirty="0">
                <a:solidFill>
                  <a:srgbClr val="424242"/>
                </a:solidFill>
                <a:latin typeface="Century Gothic"/>
                <a:cs typeface="Century Gothic"/>
              </a:rPr>
              <a:t>e.</a:t>
            </a:r>
            <a:endParaRPr sz="15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51509" y="0"/>
            <a:ext cx="339090" cy="6858000"/>
          </a:xfrm>
          <a:custGeom>
            <a:avLst/>
            <a:gdLst/>
            <a:ahLst/>
            <a:cxnLst/>
            <a:rect l="l" t="t" r="r" b="b"/>
            <a:pathLst>
              <a:path w="339090" h="6858000">
                <a:moveTo>
                  <a:pt x="0" y="6857999"/>
                </a:moveTo>
                <a:lnTo>
                  <a:pt x="339090" y="6857999"/>
                </a:lnTo>
                <a:lnTo>
                  <a:pt x="339090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228600" cy="6858000"/>
          </a:xfrm>
          <a:custGeom>
            <a:avLst/>
            <a:gdLst/>
            <a:ahLst/>
            <a:cxnLst/>
            <a:rect l="l" t="t" r="r" b="b"/>
            <a:pathLst>
              <a:path w="228600" h="6858000">
                <a:moveTo>
                  <a:pt x="0" y="6857999"/>
                </a:moveTo>
                <a:lnTo>
                  <a:pt x="228600" y="6857999"/>
                </a:lnTo>
                <a:lnTo>
                  <a:pt x="228600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51509" y="0"/>
            <a:ext cx="228600" cy="6858000"/>
          </a:xfrm>
          <a:custGeom>
            <a:avLst/>
            <a:gdLst/>
            <a:ahLst/>
            <a:cxnLst/>
            <a:rect l="l" t="t" r="r" b="b"/>
            <a:pathLst>
              <a:path w="228600" h="6858000">
                <a:moveTo>
                  <a:pt x="0" y="6857999"/>
                </a:moveTo>
                <a:lnTo>
                  <a:pt x="228600" y="6857999"/>
                </a:lnTo>
                <a:lnTo>
                  <a:pt x="228600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28600" y="0"/>
            <a:ext cx="194310" cy="6858000"/>
          </a:xfrm>
          <a:custGeom>
            <a:avLst/>
            <a:gdLst/>
            <a:ahLst/>
            <a:cxnLst/>
            <a:rect l="l" t="t" r="r" b="b"/>
            <a:pathLst>
              <a:path w="194309" h="6858000">
                <a:moveTo>
                  <a:pt x="0" y="6857999"/>
                </a:moveTo>
                <a:lnTo>
                  <a:pt x="194309" y="6857999"/>
                </a:lnTo>
                <a:lnTo>
                  <a:pt x="194309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413510" y="0"/>
            <a:ext cx="1482090" cy="601980"/>
          </a:xfrm>
          <a:custGeom>
            <a:avLst/>
            <a:gdLst/>
            <a:ahLst/>
            <a:cxnLst/>
            <a:rect l="l" t="t" r="r" b="b"/>
            <a:pathLst>
              <a:path w="1482089" h="601980">
                <a:moveTo>
                  <a:pt x="0" y="601878"/>
                </a:moveTo>
                <a:lnTo>
                  <a:pt x="1482090" y="601878"/>
                </a:lnTo>
                <a:lnTo>
                  <a:pt x="1482090" y="0"/>
                </a:lnTo>
                <a:lnTo>
                  <a:pt x="0" y="0"/>
                </a:lnTo>
                <a:lnTo>
                  <a:pt x="0" y="60187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413510" y="6250330"/>
            <a:ext cx="1482090" cy="607695"/>
          </a:xfrm>
          <a:custGeom>
            <a:avLst/>
            <a:gdLst/>
            <a:ahLst/>
            <a:cxnLst/>
            <a:rect l="l" t="t" r="r" b="b"/>
            <a:pathLst>
              <a:path w="1482089" h="607695">
                <a:moveTo>
                  <a:pt x="0" y="607669"/>
                </a:moveTo>
                <a:lnTo>
                  <a:pt x="1482090" y="607669"/>
                </a:lnTo>
                <a:lnTo>
                  <a:pt x="1482090" y="0"/>
                </a:lnTo>
                <a:lnTo>
                  <a:pt x="0" y="0"/>
                </a:lnTo>
                <a:lnTo>
                  <a:pt x="0" y="60766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22909" y="0"/>
            <a:ext cx="228600" cy="6858000"/>
          </a:xfrm>
          <a:custGeom>
            <a:avLst/>
            <a:gdLst/>
            <a:ahLst/>
            <a:cxnLst/>
            <a:rect l="l" t="t" r="r" b="b"/>
            <a:pathLst>
              <a:path w="228600" h="6858000">
                <a:moveTo>
                  <a:pt x="0" y="6857999"/>
                </a:moveTo>
                <a:lnTo>
                  <a:pt x="228600" y="6857999"/>
                </a:lnTo>
                <a:lnTo>
                  <a:pt x="228600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51509" y="0"/>
            <a:ext cx="762000" cy="6858000"/>
          </a:xfrm>
          <a:custGeom>
            <a:avLst/>
            <a:gdLst/>
            <a:ahLst/>
            <a:cxnLst/>
            <a:rect l="l" t="t" r="r" b="b"/>
            <a:pathLst>
              <a:path w="762000" h="6858000">
                <a:moveTo>
                  <a:pt x="0" y="6858000"/>
                </a:moveTo>
                <a:lnTo>
                  <a:pt x="762000" y="6858000"/>
                </a:lnTo>
                <a:lnTo>
                  <a:pt x="762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629400" y="6250330"/>
            <a:ext cx="1524000" cy="607695"/>
          </a:xfrm>
          <a:custGeom>
            <a:avLst/>
            <a:gdLst/>
            <a:ahLst/>
            <a:cxnLst/>
            <a:rect l="l" t="t" r="r" b="b"/>
            <a:pathLst>
              <a:path w="1524000" h="607695">
                <a:moveTo>
                  <a:pt x="0" y="607669"/>
                </a:moveTo>
                <a:lnTo>
                  <a:pt x="1524000" y="607669"/>
                </a:lnTo>
                <a:lnTo>
                  <a:pt x="1524000" y="0"/>
                </a:lnTo>
                <a:lnTo>
                  <a:pt x="0" y="0"/>
                </a:lnTo>
                <a:lnTo>
                  <a:pt x="0" y="60766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915400" y="0"/>
            <a:ext cx="228600" cy="6858000"/>
          </a:xfrm>
          <a:custGeom>
            <a:avLst/>
            <a:gdLst/>
            <a:ahLst/>
            <a:cxnLst/>
            <a:rect l="l" t="t" r="r" b="b"/>
            <a:pathLst>
              <a:path w="228600" h="6858000">
                <a:moveTo>
                  <a:pt x="0" y="6857999"/>
                </a:moveTo>
                <a:lnTo>
                  <a:pt x="228600" y="6857999"/>
                </a:lnTo>
                <a:lnTo>
                  <a:pt x="228600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153400" y="0"/>
            <a:ext cx="762000" cy="6858000"/>
          </a:xfrm>
          <a:custGeom>
            <a:avLst/>
            <a:gdLst/>
            <a:ahLst/>
            <a:cxnLst/>
            <a:rect l="l" t="t" r="r" b="b"/>
            <a:pathLst>
              <a:path w="762000" h="6858000">
                <a:moveTo>
                  <a:pt x="0" y="6858000"/>
                </a:moveTo>
                <a:lnTo>
                  <a:pt x="762000" y="6858000"/>
                </a:lnTo>
                <a:lnTo>
                  <a:pt x="762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886200" y="0"/>
            <a:ext cx="2743200" cy="6858000"/>
          </a:xfrm>
          <a:custGeom>
            <a:avLst/>
            <a:gdLst/>
            <a:ahLst/>
            <a:cxnLst/>
            <a:rect l="l" t="t" r="r" b="b"/>
            <a:pathLst>
              <a:path w="2743200" h="6858000">
                <a:moveTo>
                  <a:pt x="0" y="6857999"/>
                </a:moveTo>
                <a:lnTo>
                  <a:pt x="2743200" y="6857999"/>
                </a:lnTo>
                <a:lnTo>
                  <a:pt x="2743200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895600" y="0"/>
            <a:ext cx="228600" cy="601980"/>
          </a:xfrm>
          <a:custGeom>
            <a:avLst/>
            <a:gdLst/>
            <a:ahLst/>
            <a:cxnLst/>
            <a:rect l="l" t="t" r="r" b="b"/>
            <a:pathLst>
              <a:path w="228600" h="601980">
                <a:moveTo>
                  <a:pt x="0" y="601878"/>
                </a:moveTo>
                <a:lnTo>
                  <a:pt x="228600" y="601878"/>
                </a:lnTo>
                <a:lnTo>
                  <a:pt x="228600" y="0"/>
                </a:lnTo>
                <a:lnTo>
                  <a:pt x="0" y="0"/>
                </a:lnTo>
                <a:lnTo>
                  <a:pt x="0" y="60187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895600" y="6250330"/>
            <a:ext cx="228600" cy="607695"/>
          </a:xfrm>
          <a:custGeom>
            <a:avLst/>
            <a:gdLst/>
            <a:ahLst/>
            <a:cxnLst/>
            <a:rect l="l" t="t" r="r" b="b"/>
            <a:pathLst>
              <a:path w="228600" h="607695">
                <a:moveTo>
                  <a:pt x="0" y="607669"/>
                </a:moveTo>
                <a:lnTo>
                  <a:pt x="228600" y="607669"/>
                </a:lnTo>
                <a:lnTo>
                  <a:pt x="228600" y="0"/>
                </a:lnTo>
                <a:lnTo>
                  <a:pt x="0" y="0"/>
                </a:lnTo>
                <a:lnTo>
                  <a:pt x="0" y="60766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124200" y="0"/>
            <a:ext cx="762000" cy="601980"/>
          </a:xfrm>
          <a:custGeom>
            <a:avLst/>
            <a:gdLst/>
            <a:ahLst/>
            <a:cxnLst/>
            <a:rect l="l" t="t" r="r" b="b"/>
            <a:pathLst>
              <a:path w="762000" h="601980">
                <a:moveTo>
                  <a:pt x="0" y="601878"/>
                </a:moveTo>
                <a:lnTo>
                  <a:pt x="762000" y="601878"/>
                </a:lnTo>
                <a:lnTo>
                  <a:pt x="762000" y="0"/>
                </a:lnTo>
                <a:lnTo>
                  <a:pt x="0" y="0"/>
                </a:lnTo>
                <a:lnTo>
                  <a:pt x="0" y="60187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124200" y="6250330"/>
            <a:ext cx="762000" cy="607695"/>
          </a:xfrm>
          <a:custGeom>
            <a:avLst/>
            <a:gdLst/>
            <a:ahLst/>
            <a:cxnLst/>
            <a:rect l="l" t="t" r="r" b="b"/>
            <a:pathLst>
              <a:path w="762000" h="607695">
                <a:moveTo>
                  <a:pt x="0" y="607669"/>
                </a:moveTo>
                <a:lnTo>
                  <a:pt x="762000" y="607669"/>
                </a:lnTo>
                <a:lnTo>
                  <a:pt x="762000" y="0"/>
                </a:lnTo>
                <a:lnTo>
                  <a:pt x="0" y="0"/>
                </a:lnTo>
                <a:lnTo>
                  <a:pt x="0" y="60766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0" y="5035169"/>
            <a:ext cx="9132570" cy="1166495"/>
          </a:xfrm>
          <a:custGeom>
            <a:avLst/>
            <a:gdLst/>
            <a:ahLst/>
            <a:cxnLst/>
            <a:rect l="l" t="t" r="r" b="b"/>
            <a:pathLst>
              <a:path w="9132570" h="1166495">
                <a:moveTo>
                  <a:pt x="0" y="1116954"/>
                </a:moveTo>
                <a:lnTo>
                  <a:pt x="62221" y="1120689"/>
                </a:lnTo>
                <a:lnTo>
                  <a:pt x="136462" y="1125107"/>
                </a:lnTo>
                <a:lnTo>
                  <a:pt x="210992" y="1129462"/>
                </a:lnTo>
                <a:lnTo>
                  <a:pt x="285957" y="1133724"/>
                </a:lnTo>
                <a:lnTo>
                  <a:pt x="361501" y="1137861"/>
                </a:lnTo>
                <a:lnTo>
                  <a:pt x="437768" y="1141842"/>
                </a:lnTo>
                <a:lnTo>
                  <a:pt x="514904" y="1145636"/>
                </a:lnTo>
                <a:lnTo>
                  <a:pt x="593053" y="1149211"/>
                </a:lnTo>
                <a:lnTo>
                  <a:pt x="672360" y="1152538"/>
                </a:lnTo>
                <a:lnTo>
                  <a:pt x="752970" y="1155584"/>
                </a:lnTo>
                <a:lnTo>
                  <a:pt x="835027" y="1158318"/>
                </a:lnTo>
                <a:lnTo>
                  <a:pt x="918676" y="1160709"/>
                </a:lnTo>
                <a:lnTo>
                  <a:pt x="1004062" y="1162726"/>
                </a:lnTo>
                <a:lnTo>
                  <a:pt x="1091330" y="1164338"/>
                </a:lnTo>
                <a:lnTo>
                  <a:pt x="1180624" y="1165513"/>
                </a:lnTo>
                <a:lnTo>
                  <a:pt x="1272089" y="1166220"/>
                </a:lnTo>
                <a:lnTo>
                  <a:pt x="1365870" y="1166429"/>
                </a:lnTo>
                <a:lnTo>
                  <a:pt x="1462112" y="1166108"/>
                </a:lnTo>
                <a:lnTo>
                  <a:pt x="1560959" y="1165226"/>
                </a:lnTo>
                <a:lnTo>
                  <a:pt x="1662557" y="1163751"/>
                </a:lnTo>
                <a:lnTo>
                  <a:pt x="1766741" y="1161946"/>
                </a:lnTo>
                <a:lnTo>
                  <a:pt x="1873208" y="1160052"/>
                </a:lnTo>
                <a:lnTo>
                  <a:pt x="1981896" y="1158014"/>
                </a:lnTo>
                <a:lnTo>
                  <a:pt x="2092741" y="1155771"/>
                </a:lnTo>
                <a:lnTo>
                  <a:pt x="2205682" y="1153268"/>
                </a:lnTo>
                <a:lnTo>
                  <a:pt x="2320656" y="1150445"/>
                </a:lnTo>
                <a:lnTo>
                  <a:pt x="2437601" y="1147245"/>
                </a:lnTo>
                <a:lnTo>
                  <a:pt x="2556454" y="1143611"/>
                </a:lnTo>
                <a:lnTo>
                  <a:pt x="2677153" y="1139483"/>
                </a:lnTo>
                <a:lnTo>
                  <a:pt x="2799635" y="1134805"/>
                </a:lnTo>
                <a:lnTo>
                  <a:pt x="2923839" y="1129518"/>
                </a:lnTo>
                <a:lnTo>
                  <a:pt x="3049701" y="1123564"/>
                </a:lnTo>
                <a:lnTo>
                  <a:pt x="3177160" y="1116886"/>
                </a:lnTo>
                <a:lnTo>
                  <a:pt x="3306153" y="1109426"/>
                </a:lnTo>
                <a:lnTo>
                  <a:pt x="3436618" y="1101126"/>
                </a:lnTo>
                <a:lnTo>
                  <a:pt x="3568491" y="1091927"/>
                </a:lnTo>
                <a:lnTo>
                  <a:pt x="3701712" y="1081772"/>
                </a:lnTo>
                <a:lnTo>
                  <a:pt x="3836217" y="1070604"/>
                </a:lnTo>
                <a:lnTo>
                  <a:pt x="3971944" y="1058364"/>
                </a:lnTo>
                <a:lnTo>
                  <a:pt x="4108830" y="1044994"/>
                </a:lnTo>
                <a:lnTo>
                  <a:pt x="4249054" y="1030455"/>
                </a:lnTo>
                <a:lnTo>
                  <a:pt x="4394374" y="1014788"/>
                </a:lnTo>
                <a:lnTo>
                  <a:pt x="4544157" y="998048"/>
                </a:lnTo>
                <a:lnTo>
                  <a:pt x="4697772" y="980295"/>
                </a:lnTo>
                <a:lnTo>
                  <a:pt x="4854586" y="961587"/>
                </a:lnTo>
                <a:lnTo>
                  <a:pt x="5013968" y="941980"/>
                </a:lnTo>
                <a:lnTo>
                  <a:pt x="5175284" y="921533"/>
                </a:lnTo>
                <a:lnTo>
                  <a:pt x="5337902" y="900304"/>
                </a:lnTo>
                <a:lnTo>
                  <a:pt x="5501191" y="878350"/>
                </a:lnTo>
                <a:lnTo>
                  <a:pt x="5664517" y="855730"/>
                </a:lnTo>
                <a:lnTo>
                  <a:pt x="5827249" y="832502"/>
                </a:lnTo>
                <a:lnTo>
                  <a:pt x="5988755" y="808723"/>
                </a:lnTo>
                <a:lnTo>
                  <a:pt x="6148401" y="784451"/>
                </a:lnTo>
                <a:lnTo>
                  <a:pt x="6305557" y="759744"/>
                </a:lnTo>
                <a:lnTo>
                  <a:pt x="6459589" y="734660"/>
                </a:lnTo>
                <a:lnTo>
                  <a:pt x="6609865" y="709257"/>
                </a:lnTo>
                <a:lnTo>
                  <a:pt x="6755753" y="683593"/>
                </a:lnTo>
                <a:lnTo>
                  <a:pt x="6896621" y="657725"/>
                </a:lnTo>
                <a:lnTo>
                  <a:pt x="7031837" y="631712"/>
                </a:lnTo>
                <a:lnTo>
                  <a:pt x="7160768" y="605612"/>
                </a:lnTo>
                <a:lnTo>
                  <a:pt x="7286437" y="578739"/>
                </a:lnTo>
                <a:lnTo>
                  <a:pt x="7411952" y="550492"/>
                </a:lnTo>
                <a:lnTo>
                  <a:pt x="7536862" y="521039"/>
                </a:lnTo>
                <a:lnTo>
                  <a:pt x="7660719" y="490551"/>
                </a:lnTo>
                <a:lnTo>
                  <a:pt x="7783071" y="459196"/>
                </a:lnTo>
                <a:lnTo>
                  <a:pt x="7903471" y="427144"/>
                </a:lnTo>
                <a:lnTo>
                  <a:pt x="8021466" y="394564"/>
                </a:lnTo>
                <a:lnTo>
                  <a:pt x="8136609" y="361625"/>
                </a:lnTo>
                <a:lnTo>
                  <a:pt x="8248449" y="328496"/>
                </a:lnTo>
                <a:lnTo>
                  <a:pt x="8356536" y="295348"/>
                </a:lnTo>
                <a:lnTo>
                  <a:pt x="8460421" y="262348"/>
                </a:lnTo>
                <a:lnTo>
                  <a:pt x="8559653" y="229667"/>
                </a:lnTo>
                <a:lnTo>
                  <a:pt x="8653784" y="197474"/>
                </a:lnTo>
                <a:lnTo>
                  <a:pt x="8742363" y="165938"/>
                </a:lnTo>
                <a:lnTo>
                  <a:pt x="8824940" y="135228"/>
                </a:lnTo>
                <a:lnTo>
                  <a:pt x="8901066" y="105514"/>
                </a:lnTo>
                <a:lnTo>
                  <a:pt x="8970291" y="76965"/>
                </a:lnTo>
                <a:lnTo>
                  <a:pt x="9032165" y="49750"/>
                </a:lnTo>
                <a:lnTo>
                  <a:pt x="9086238" y="24038"/>
                </a:lnTo>
                <a:lnTo>
                  <a:pt x="9132062" y="0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0" y="3486896"/>
            <a:ext cx="9132570" cy="865505"/>
          </a:xfrm>
          <a:custGeom>
            <a:avLst/>
            <a:gdLst/>
            <a:ahLst/>
            <a:cxnLst/>
            <a:rect l="l" t="t" r="r" b="b"/>
            <a:pathLst>
              <a:path w="9132570" h="865504">
                <a:moveTo>
                  <a:pt x="0" y="865071"/>
                </a:moveTo>
                <a:lnTo>
                  <a:pt x="67350" y="829494"/>
                </a:lnTo>
                <a:lnTo>
                  <a:pt x="107441" y="808565"/>
                </a:lnTo>
                <a:lnTo>
                  <a:pt x="148107" y="787643"/>
                </a:lnTo>
                <a:lnTo>
                  <a:pt x="189539" y="766730"/>
                </a:lnTo>
                <a:lnTo>
                  <a:pt x="231928" y="745829"/>
                </a:lnTo>
                <a:lnTo>
                  <a:pt x="275467" y="724941"/>
                </a:lnTo>
                <a:lnTo>
                  <a:pt x="320346" y="704070"/>
                </a:lnTo>
                <a:lnTo>
                  <a:pt x="366757" y="683217"/>
                </a:lnTo>
                <a:lnTo>
                  <a:pt x="414891" y="662384"/>
                </a:lnTo>
                <a:lnTo>
                  <a:pt x="464940" y="641574"/>
                </a:lnTo>
                <a:lnTo>
                  <a:pt x="517096" y="620789"/>
                </a:lnTo>
                <a:lnTo>
                  <a:pt x="571550" y="600032"/>
                </a:lnTo>
                <a:lnTo>
                  <a:pt x="628493" y="579305"/>
                </a:lnTo>
                <a:lnTo>
                  <a:pt x="688118" y="558609"/>
                </a:lnTo>
                <a:lnTo>
                  <a:pt x="750615" y="537948"/>
                </a:lnTo>
                <a:lnTo>
                  <a:pt x="816176" y="517323"/>
                </a:lnTo>
                <a:lnTo>
                  <a:pt x="884992" y="496737"/>
                </a:lnTo>
                <a:lnTo>
                  <a:pt x="957255" y="476193"/>
                </a:lnTo>
                <a:lnTo>
                  <a:pt x="1033157" y="455691"/>
                </a:lnTo>
                <a:lnTo>
                  <a:pt x="1112552" y="434762"/>
                </a:lnTo>
                <a:lnTo>
                  <a:pt x="1195107" y="413029"/>
                </a:lnTo>
                <a:lnTo>
                  <a:pt x="1280716" y="390639"/>
                </a:lnTo>
                <a:lnTo>
                  <a:pt x="1369270" y="367739"/>
                </a:lnTo>
                <a:lnTo>
                  <a:pt x="1460664" y="344477"/>
                </a:lnTo>
                <a:lnTo>
                  <a:pt x="1554789" y="320999"/>
                </a:lnTo>
                <a:lnTo>
                  <a:pt x="1651539" y="297452"/>
                </a:lnTo>
                <a:lnTo>
                  <a:pt x="1750807" y="273984"/>
                </a:lnTo>
                <a:lnTo>
                  <a:pt x="1852486" y="250740"/>
                </a:lnTo>
                <a:lnTo>
                  <a:pt x="1956468" y="227869"/>
                </a:lnTo>
                <a:lnTo>
                  <a:pt x="2062647" y="205517"/>
                </a:lnTo>
                <a:lnTo>
                  <a:pt x="2170915" y="183831"/>
                </a:lnTo>
                <a:lnTo>
                  <a:pt x="2281166" y="162958"/>
                </a:lnTo>
                <a:lnTo>
                  <a:pt x="2393292" y="143045"/>
                </a:lnTo>
                <a:lnTo>
                  <a:pt x="2507186" y="124239"/>
                </a:lnTo>
                <a:lnTo>
                  <a:pt x="2622742" y="106687"/>
                </a:lnTo>
                <a:lnTo>
                  <a:pt x="2739851" y="90536"/>
                </a:lnTo>
                <a:lnTo>
                  <a:pt x="2858408" y="75933"/>
                </a:lnTo>
                <a:lnTo>
                  <a:pt x="2978305" y="63025"/>
                </a:lnTo>
                <a:lnTo>
                  <a:pt x="3099435" y="51958"/>
                </a:lnTo>
                <a:lnTo>
                  <a:pt x="3222451" y="42339"/>
                </a:lnTo>
                <a:lnTo>
                  <a:pt x="3347963" y="33678"/>
                </a:lnTo>
                <a:lnTo>
                  <a:pt x="3475855" y="25986"/>
                </a:lnTo>
                <a:lnTo>
                  <a:pt x="3606012" y="19272"/>
                </a:lnTo>
                <a:lnTo>
                  <a:pt x="3738318" y="13543"/>
                </a:lnTo>
                <a:lnTo>
                  <a:pt x="3872657" y="8809"/>
                </a:lnTo>
                <a:lnTo>
                  <a:pt x="4008913" y="5079"/>
                </a:lnTo>
                <a:lnTo>
                  <a:pt x="4146971" y="2361"/>
                </a:lnTo>
                <a:lnTo>
                  <a:pt x="4286715" y="665"/>
                </a:lnTo>
                <a:lnTo>
                  <a:pt x="4428029" y="0"/>
                </a:lnTo>
                <a:lnTo>
                  <a:pt x="4570798" y="373"/>
                </a:lnTo>
                <a:lnTo>
                  <a:pt x="4714905" y="1794"/>
                </a:lnTo>
                <a:lnTo>
                  <a:pt x="4860235" y="4273"/>
                </a:lnTo>
                <a:lnTo>
                  <a:pt x="5006673" y="7817"/>
                </a:lnTo>
                <a:lnTo>
                  <a:pt x="5154102" y="12436"/>
                </a:lnTo>
                <a:lnTo>
                  <a:pt x="5302407" y="18138"/>
                </a:lnTo>
                <a:lnTo>
                  <a:pt x="5451472" y="24932"/>
                </a:lnTo>
                <a:lnTo>
                  <a:pt x="5601181" y="32828"/>
                </a:lnTo>
                <a:lnTo>
                  <a:pt x="5751420" y="41834"/>
                </a:lnTo>
                <a:lnTo>
                  <a:pt x="5902071" y="51958"/>
                </a:lnTo>
                <a:lnTo>
                  <a:pt x="6057697" y="64195"/>
                </a:lnTo>
                <a:lnTo>
                  <a:pt x="6222037" y="79317"/>
                </a:lnTo>
                <a:lnTo>
                  <a:pt x="6393743" y="97004"/>
                </a:lnTo>
                <a:lnTo>
                  <a:pt x="6571465" y="116936"/>
                </a:lnTo>
                <a:lnTo>
                  <a:pt x="6753854" y="138791"/>
                </a:lnTo>
                <a:lnTo>
                  <a:pt x="6939559" y="162249"/>
                </a:lnTo>
                <a:lnTo>
                  <a:pt x="7127232" y="186989"/>
                </a:lnTo>
                <a:lnTo>
                  <a:pt x="7315524" y="212692"/>
                </a:lnTo>
                <a:lnTo>
                  <a:pt x="7503084" y="239035"/>
                </a:lnTo>
                <a:lnTo>
                  <a:pt x="7688564" y="265699"/>
                </a:lnTo>
                <a:lnTo>
                  <a:pt x="7870613" y="292364"/>
                </a:lnTo>
                <a:lnTo>
                  <a:pt x="8047884" y="318707"/>
                </a:lnTo>
                <a:lnTo>
                  <a:pt x="8219025" y="344409"/>
                </a:lnTo>
                <a:lnTo>
                  <a:pt x="8382689" y="369150"/>
                </a:lnTo>
                <a:lnTo>
                  <a:pt x="8537525" y="392608"/>
                </a:lnTo>
                <a:lnTo>
                  <a:pt x="8682184" y="414463"/>
                </a:lnTo>
                <a:lnTo>
                  <a:pt x="8815316" y="434394"/>
                </a:lnTo>
                <a:lnTo>
                  <a:pt x="8935573" y="452082"/>
                </a:lnTo>
                <a:lnTo>
                  <a:pt x="9041605" y="467204"/>
                </a:lnTo>
                <a:lnTo>
                  <a:pt x="9132062" y="479440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0" y="5651578"/>
            <a:ext cx="2980690" cy="1200785"/>
          </a:xfrm>
          <a:custGeom>
            <a:avLst/>
            <a:gdLst/>
            <a:ahLst/>
            <a:cxnLst/>
            <a:rect l="l" t="t" r="r" b="b"/>
            <a:pathLst>
              <a:path w="2980690" h="1200784">
                <a:moveTo>
                  <a:pt x="0" y="0"/>
                </a:moveTo>
                <a:lnTo>
                  <a:pt x="141723" y="64425"/>
                </a:lnTo>
                <a:lnTo>
                  <a:pt x="306968" y="139427"/>
                </a:lnTo>
                <a:lnTo>
                  <a:pt x="471756" y="213988"/>
                </a:lnTo>
                <a:lnTo>
                  <a:pt x="635856" y="287888"/>
                </a:lnTo>
                <a:lnTo>
                  <a:pt x="799039" y="360907"/>
                </a:lnTo>
                <a:lnTo>
                  <a:pt x="961075" y="432823"/>
                </a:lnTo>
                <a:lnTo>
                  <a:pt x="1121735" y="503417"/>
                </a:lnTo>
                <a:lnTo>
                  <a:pt x="1280790" y="572468"/>
                </a:lnTo>
                <a:lnTo>
                  <a:pt x="1438010" y="639756"/>
                </a:lnTo>
                <a:lnTo>
                  <a:pt x="1593165" y="705059"/>
                </a:lnTo>
                <a:lnTo>
                  <a:pt x="1746026" y="768159"/>
                </a:lnTo>
                <a:lnTo>
                  <a:pt x="1896364" y="828833"/>
                </a:lnTo>
                <a:lnTo>
                  <a:pt x="2043949" y="886862"/>
                </a:lnTo>
                <a:lnTo>
                  <a:pt x="2188552" y="942026"/>
                </a:lnTo>
                <a:lnTo>
                  <a:pt x="2329943" y="994103"/>
                </a:lnTo>
                <a:lnTo>
                  <a:pt x="2467893" y="1042874"/>
                </a:lnTo>
                <a:lnTo>
                  <a:pt x="2602172" y="1088118"/>
                </a:lnTo>
                <a:lnTo>
                  <a:pt x="2732550" y="1129614"/>
                </a:lnTo>
                <a:lnTo>
                  <a:pt x="2858799" y="1167143"/>
                </a:lnTo>
                <a:lnTo>
                  <a:pt x="2980690" y="1200483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0" y="5288618"/>
            <a:ext cx="9132570" cy="1463675"/>
          </a:xfrm>
          <a:custGeom>
            <a:avLst/>
            <a:gdLst/>
            <a:ahLst/>
            <a:cxnLst/>
            <a:rect l="l" t="t" r="r" b="b"/>
            <a:pathLst>
              <a:path w="9132570" h="1463675">
                <a:moveTo>
                  <a:pt x="0" y="0"/>
                </a:moveTo>
                <a:lnTo>
                  <a:pt x="74169" y="25880"/>
                </a:lnTo>
                <a:lnTo>
                  <a:pt x="117653" y="40978"/>
                </a:lnTo>
                <a:lnTo>
                  <a:pt x="161692" y="56177"/>
                </a:lnTo>
                <a:lnTo>
                  <a:pt x="206471" y="71509"/>
                </a:lnTo>
                <a:lnTo>
                  <a:pt x="252173" y="87009"/>
                </a:lnTo>
                <a:lnTo>
                  <a:pt x="298984" y="102709"/>
                </a:lnTo>
                <a:lnTo>
                  <a:pt x="347090" y="118643"/>
                </a:lnTo>
                <a:lnTo>
                  <a:pt x="396673" y="134845"/>
                </a:lnTo>
                <a:lnTo>
                  <a:pt x="447920" y="151348"/>
                </a:lnTo>
                <a:lnTo>
                  <a:pt x="501016" y="168185"/>
                </a:lnTo>
                <a:lnTo>
                  <a:pt x="556144" y="185390"/>
                </a:lnTo>
                <a:lnTo>
                  <a:pt x="613490" y="202997"/>
                </a:lnTo>
                <a:lnTo>
                  <a:pt x="673238" y="221038"/>
                </a:lnTo>
                <a:lnTo>
                  <a:pt x="735574" y="239547"/>
                </a:lnTo>
                <a:lnTo>
                  <a:pt x="800682" y="258558"/>
                </a:lnTo>
                <a:lnTo>
                  <a:pt x="868746" y="278104"/>
                </a:lnTo>
                <a:lnTo>
                  <a:pt x="939953" y="298219"/>
                </a:lnTo>
                <a:lnTo>
                  <a:pt x="1014486" y="318936"/>
                </a:lnTo>
                <a:lnTo>
                  <a:pt x="1092530" y="340288"/>
                </a:lnTo>
                <a:lnTo>
                  <a:pt x="1174332" y="362520"/>
                </a:lnTo>
                <a:lnTo>
                  <a:pt x="1259860" y="385804"/>
                </a:lnTo>
                <a:lnTo>
                  <a:pt x="1348891" y="410032"/>
                </a:lnTo>
                <a:lnTo>
                  <a:pt x="1441202" y="435097"/>
                </a:lnTo>
                <a:lnTo>
                  <a:pt x="1536571" y="460893"/>
                </a:lnTo>
                <a:lnTo>
                  <a:pt x="1634775" y="487312"/>
                </a:lnTo>
                <a:lnTo>
                  <a:pt x="1735591" y="514248"/>
                </a:lnTo>
                <a:lnTo>
                  <a:pt x="1838797" y="541594"/>
                </a:lnTo>
                <a:lnTo>
                  <a:pt x="1944170" y="569243"/>
                </a:lnTo>
                <a:lnTo>
                  <a:pt x="2051488" y="597088"/>
                </a:lnTo>
                <a:lnTo>
                  <a:pt x="2160527" y="625022"/>
                </a:lnTo>
                <a:lnTo>
                  <a:pt x="2271065" y="652938"/>
                </a:lnTo>
                <a:lnTo>
                  <a:pt x="2382880" y="680730"/>
                </a:lnTo>
                <a:lnTo>
                  <a:pt x="2495748" y="708290"/>
                </a:lnTo>
                <a:lnTo>
                  <a:pt x="2609448" y="735512"/>
                </a:lnTo>
                <a:lnTo>
                  <a:pt x="2723756" y="762288"/>
                </a:lnTo>
                <a:lnTo>
                  <a:pt x="2838450" y="788513"/>
                </a:lnTo>
                <a:lnTo>
                  <a:pt x="2953307" y="814078"/>
                </a:lnTo>
                <a:lnTo>
                  <a:pt x="3068104" y="838877"/>
                </a:lnTo>
                <a:lnTo>
                  <a:pt x="3182620" y="862804"/>
                </a:lnTo>
                <a:lnTo>
                  <a:pt x="3298382" y="886292"/>
                </a:lnTo>
                <a:lnTo>
                  <a:pt x="3416864" y="909816"/>
                </a:lnTo>
                <a:lnTo>
                  <a:pt x="3537759" y="933322"/>
                </a:lnTo>
                <a:lnTo>
                  <a:pt x="3660760" y="956758"/>
                </a:lnTo>
                <a:lnTo>
                  <a:pt x="3785560" y="980069"/>
                </a:lnTo>
                <a:lnTo>
                  <a:pt x="3911851" y="1003202"/>
                </a:lnTo>
                <a:lnTo>
                  <a:pt x="4039327" y="1026103"/>
                </a:lnTo>
                <a:lnTo>
                  <a:pt x="4167680" y="1048720"/>
                </a:lnTo>
                <a:lnTo>
                  <a:pt x="4296604" y="1070998"/>
                </a:lnTo>
                <a:lnTo>
                  <a:pt x="4425791" y="1092885"/>
                </a:lnTo>
                <a:lnTo>
                  <a:pt x="4554934" y="1114326"/>
                </a:lnTo>
                <a:lnTo>
                  <a:pt x="4683726" y="1135268"/>
                </a:lnTo>
                <a:lnTo>
                  <a:pt x="4811860" y="1155658"/>
                </a:lnTo>
                <a:lnTo>
                  <a:pt x="4939029" y="1175443"/>
                </a:lnTo>
                <a:lnTo>
                  <a:pt x="5064926" y="1194568"/>
                </a:lnTo>
                <a:lnTo>
                  <a:pt x="5189244" y="1212981"/>
                </a:lnTo>
                <a:lnTo>
                  <a:pt x="5311675" y="1230628"/>
                </a:lnTo>
                <a:lnTo>
                  <a:pt x="5431913" y="1247455"/>
                </a:lnTo>
                <a:lnTo>
                  <a:pt x="5549651" y="1263409"/>
                </a:lnTo>
                <a:lnTo>
                  <a:pt x="5664581" y="1278437"/>
                </a:lnTo>
                <a:lnTo>
                  <a:pt x="5778382" y="1292559"/>
                </a:lnTo>
                <a:lnTo>
                  <a:pt x="5892781" y="1305855"/>
                </a:lnTo>
                <a:lnTo>
                  <a:pt x="6007483" y="1318363"/>
                </a:lnTo>
                <a:lnTo>
                  <a:pt x="6122195" y="1330116"/>
                </a:lnTo>
                <a:lnTo>
                  <a:pt x="6236622" y="1341151"/>
                </a:lnTo>
                <a:lnTo>
                  <a:pt x="6350471" y="1351503"/>
                </a:lnTo>
                <a:lnTo>
                  <a:pt x="6463447" y="1361208"/>
                </a:lnTo>
                <a:lnTo>
                  <a:pt x="6575256" y="1370301"/>
                </a:lnTo>
                <a:lnTo>
                  <a:pt x="6685604" y="1378819"/>
                </a:lnTo>
                <a:lnTo>
                  <a:pt x="6794198" y="1386796"/>
                </a:lnTo>
                <a:lnTo>
                  <a:pt x="6900743" y="1394268"/>
                </a:lnTo>
                <a:lnTo>
                  <a:pt x="7004945" y="1401272"/>
                </a:lnTo>
                <a:lnTo>
                  <a:pt x="7106510" y="1407842"/>
                </a:lnTo>
                <a:lnTo>
                  <a:pt x="7205144" y="1414014"/>
                </a:lnTo>
                <a:lnTo>
                  <a:pt x="7300553" y="1419825"/>
                </a:lnTo>
                <a:lnTo>
                  <a:pt x="7392443" y="1425308"/>
                </a:lnTo>
                <a:lnTo>
                  <a:pt x="7480520" y="1430501"/>
                </a:lnTo>
                <a:lnTo>
                  <a:pt x="7564490" y="1435438"/>
                </a:lnTo>
                <a:lnTo>
                  <a:pt x="7644059" y="1440156"/>
                </a:lnTo>
                <a:lnTo>
                  <a:pt x="7718933" y="1444690"/>
                </a:lnTo>
                <a:lnTo>
                  <a:pt x="7788751" y="1448823"/>
                </a:lnTo>
                <a:lnTo>
                  <a:pt x="7853548" y="1452343"/>
                </a:lnTo>
                <a:lnTo>
                  <a:pt x="7913674" y="1455290"/>
                </a:lnTo>
                <a:lnTo>
                  <a:pt x="7969481" y="1457705"/>
                </a:lnTo>
                <a:lnTo>
                  <a:pt x="8021321" y="1459626"/>
                </a:lnTo>
                <a:lnTo>
                  <a:pt x="8069547" y="1461095"/>
                </a:lnTo>
                <a:lnTo>
                  <a:pt x="8114508" y="1462151"/>
                </a:lnTo>
                <a:lnTo>
                  <a:pt x="8156558" y="1462835"/>
                </a:lnTo>
                <a:lnTo>
                  <a:pt x="8196048" y="1463186"/>
                </a:lnTo>
                <a:lnTo>
                  <a:pt x="8233330" y="1463244"/>
                </a:lnTo>
                <a:lnTo>
                  <a:pt x="8268756" y="1463051"/>
                </a:lnTo>
                <a:lnTo>
                  <a:pt x="8335444" y="1462066"/>
                </a:lnTo>
                <a:lnTo>
                  <a:pt x="8398928" y="1460554"/>
                </a:lnTo>
                <a:lnTo>
                  <a:pt x="8462022" y="1458833"/>
                </a:lnTo>
                <a:lnTo>
                  <a:pt x="8494301" y="1457995"/>
                </a:lnTo>
                <a:lnTo>
                  <a:pt x="8527539" y="1457226"/>
                </a:lnTo>
                <a:lnTo>
                  <a:pt x="8562086" y="1456564"/>
                </a:lnTo>
                <a:lnTo>
                  <a:pt x="8596919" y="1455883"/>
                </a:lnTo>
                <a:lnTo>
                  <a:pt x="8663717" y="1454022"/>
                </a:lnTo>
                <a:lnTo>
                  <a:pt x="8727029" y="1451554"/>
                </a:lnTo>
                <a:lnTo>
                  <a:pt x="8787264" y="1448552"/>
                </a:lnTo>
                <a:lnTo>
                  <a:pt x="8844832" y="1445088"/>
                </a:lnTo>
                <a:lnTo>
                  <a:pt x="8900142" y="1441231"/>
                </a:lnTo>
                <a:lnTo>
                  <a:pt x="8953602" y="1437054"/>
                </a:lnTo>
                <a:lnTo>
                  <a:pt x="9005623" y="1432628"/>
                </a:lnTo>
                <a:lnTo>
                  <a:pt x="9056613" y="1428025"/>
                </a:lnTo>
                <a:lnTo>
                  <a:pt x="9106982" y="1423315"/>
                </a:lnTo>
                <a:lnTo>
                  <a:pt x="9132062" y="1420943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137536" y="5137581"/>
            <a:ext cx="6976109" cy="1714500"/>
          </a:xfrm>
          <a:custGeom>
            <a:avLst/>
            <a:gdLst/>
            <a:ahLst/>
            <a:cxnLst/>
            <a:rect l="l" t="t" r="r" b="b"/>
            <a:pathLst>
              <a:path w="6976109" h="1714500">
                <a:moveTo>
                  <a:pt x="0" y="1714480"/>
                </a:moveTo>
                <a:lnTo>
                  <a:pt x="48751" y="1659572"/>
                </a:lnTo>
                <a:lnTo>
                  <a:pt x="97858" y="1604752"/>
                </a:lnTo>
                <a:lnTo>
                  <a:pt x="147676" y="1550111"/>
                </a:lnTo>
                <a:lnTo>
                  <a:pt x="198562" y="1495737"/>
                </a:lnTo>
                <a:lnTo>
                  <a:pt x="250872" y="1441719"/>
                </a:lnTo>
                <a:lnTo>
                  <a:pt x="304961" y="1388146"/>
                </a:lnTo>
                <a:lnTo>
                  <a:pt x="332784" y="1361555"/>
                </a:lnTo>
                <a:lnTo>
                  <a:pt x="361185" y="1335109"/>
                </a:lnTo>
                <a:lnTo>
                  <a:pt x="390209" y="1308818"/>
                </a:lnTo>
                <a:lnTo>
                  <a:pt x="419900" y="1282695"/>
                </a:lnTo>
                <a:lnTo>
                  <a:pt x="450303" y="1256750"/>
                </a:lnTo>
                <a:lnTo>
                  <a:pt x="481462" y="1230995"/>
                </a:lnTo>
                <a:lnTo>
                  <a:pt x="513422" y="1205440"/>
                </a:lnTo>
                <a:lnTo>
                  <a:pt x="546226" y="1180097"/>
                </a:lnTo>
                <a:lnTo>
                  <a:pt x="580109" y="1154766"/>
                </a:lnTo>
                <a:lnTo>
                  <a:pt x="615165" y="1129281"/>
                </a:lnTo>
                <a:lnTo>
                  <a:pt x="651293" y="1103695"/>
                </a:lnTo>
                <a:lnTo>
                  <a:pt x="688389" y="1078062"/>
                </a:lnTo>
                <a:lnTo>
                  <a:pt x="726352" y="1052434"/>
                </a:lnTo>
                <a:lnTo>
                  <a:pt x="765079" y="1026866"/>
                </a:lnTo>
                <a:lnTo>
                  <a:pt x="804467" y="1001411"/>
                </a:lnTo>
                <a:lnTo>
                  <a:pt x="844414" y="976122"/>
                </a:lnTo>
                <a:lnTo>
                  <a:pt x="884818" y="951053"/>
                </a:lnTo>
                <a:lnTo>
                  <a:pt x="925576" y="926257"/>
                </a:lnTo>
                <a:lnTo>
                  <a:pt x="966584" y="901787"/>
                </a:lnTo>
                <a:lnTo>
                  <a:pt x="1007742" y="877698"/>
                </a:lnTo>
                <a:lnTo>
                  <a:pt x="1048947" y="854042"/>
                </a:lnTo>
                <a:lnTo>
                  <a:pt x="1090095" y="830873"/>
                </a:lnTo>
                <a:lnTo>
                  <a:pt x="1131085" y="808245"/>
                </a:lnTo>
                <a:lnTo>
                  <a:pt x="1171814" y="786210"/>
                </a:lnTo>
                <a:lnTo>
                  <a:pt x="1212180" y="764823"/>
                </a:lnTo>
                <a:lnTo>
                  <a:pt x="1252079" y="744136"/>
                </a:lnTo>
                <a:lnTo>
                  <a:pt x="1291410" y="724203"/>
                </a:lnTo>
                <a:lnTo>
                  <a:pt x="1330071" y="705078"/>
                </a:lnTo>
                <a:lnTo>
                  <a:pt x="1367654" y="686881"/>
                </a:lnTo>
                <a:lnTo>
                  <a:pt x="1403963" y="669643"/>
                </a:lnTo>
                <a:lnTo>
                  <a:pt x="1439206" y="653284"/>
                </a:lnTo>
                <a:lnTo>
                  <a:pt x="1507335" y="622880"/>
                </a:lnTo>
                <a:lnTo>
                  <a:pt x="1573715" y="595031"/>
                </a:lnTo>
                <a:lnTo>
                  <a:pt x="1640020" y="569095"/>
                </a:lnTo>
                <a:lnTo>
                  <a:pt x="1707927" y="544431"/>
                </a:lnTo>
                <a:lnTo>
                  <a:pt x="1779110" y="520398"/>
                </a:lnTo>
                <a:lnTo>
                  <a:pt x="1816453" y="508418"/>
                </a:lnTo>
                <a:lnTo>
                  <a:pt x="1855243" y="496356"/>
                </a:lnTo>
                <a:lnTo>
                  <a:pt x="1895690" y="484131"/>
                </a:lnTo>
                <a:lnTo>
                  <a:pt x="1938002" y="471663"/>
                </a:lnTo>
                <a:lnTo>
                  <a:pt x="1982390" y="458873"/>
                </a:lnTo>
                <a:lnTo>
                  <a:pt x="2029062" y="445679"/>
                </a:lnTo>
                <a:lnTo>
                  <a:pt x="2078227" y="432003"/>
                </a:lnTo>
                <a:lnTo>
                  <a:pt x="2130698" y="417772"/>
                </a:lnTo>
                <a:lnTo>
                  <a:pt x="2186898" y="403058"/>
                </a:lnTo>
                <a:lnTo>
                  <a:pt x="2246399" y="387943"/>
                </a:lnTo>
                <a:lnTo>
                  <a:pt x="2308775" y="372505"/>
                </a:lnTo>
                <a:lnTo>
                  <a:pt x="2373598" y="356825"/>
                </a:lnTo>
                <a:lnTo>
                  <a:pt x="2440440" y="340983"/>
                </a:lnTo>
                <a:lnTo>
                  <a:pt x="2508873" y="325058"/>
                </a:lnTo>
                <a:lnTo>
                  <a:pt x="2578471" y="309130"/>
                </a:lnTo>
                <a:lnTo>
                  <a:pt x="2648806" y="293280"/>
                </a:lnTo>
                <a:lnTo>
                  <a:pt x="2719451" y="277587"/>
                </a:lnTo>
                <a:lnTo>
                  <a:pt x="2789977" y="262131"/>
                </a:lnTo>
                <a:lnTo>
                  <a:pt x="2859957" y="246992"/>
                </a:lnTo>
                <a:lnTo>
                  <a:pt x="2928965" y="232251"/>
                </a:lnTo>
                <a:lnTo>
                  <a:pt x="2996572" y="217986"/>
                </a:lnTo>
                <a:lnTo>
                  <a:pt x="3062351" y="204278"/>
                </a:lnTo>
                <a:lnTo>
                  <a:pt x="3125874" y="191207"/>
                </a:lnTo>
                <a:lnTo>
                  <a:pt x="3186714" y="178852"/>
                </a:lnTo>
                <a:lnTo>
                  <a:pt x="3244444" y="167295"/>
                </a:lnTo>
                <a:lnTo>
                  <a:pt x="3298636" y="156613"/>
                </a:lnTo>
                <a:lnTo>
                  <a:pt x="3348863" y="146888"/>
                </a:lnTo>
                <a:lnTo>
                  <a:pt x="3394992" y="138151"/>
                </a:lnTo>
                <a:lnTo>
                  <a:pt x="3437432" y="130298"/>
                </a:lnTo>
                <a:lnTo>
                  <a:pt x="3476560" y="123261"/>
                </a:lnTo>
                <a:lnTo>
                  <a:pt x="3546395" y="111372"/>
                </a:lnTo>
                <a:lnTo>
                  <a:pt x="3607529" y="101947"/>
                </a:lnTo>
                <a:lnTo>
                  <a:pt x="3662990" y="94453"/>
                </a:lnTo>
                <a:lnTo>
                  <a:pt x="3715808" y="88353"/>
                </a:lnTo>
                <a:lnTo>
                  <a:pt x="3769014" y="83114"/>
                </a:lnTo>
                <a:lnTo>
                  <a:pt x="3825636" y="78201"/>
                </a:lnTo>
                <a:lnTo>
                  <a:pt x="3888705" y="73078"/>
                </a:lnTo>
                <a:lnTo>
                  <a:pt x="3923604" y="70270"/>
                </a:lnTo>
                <a:lnTo>
                  <a:pt x="3961251" y="67210"/>
                </a:lnTo>
                <a:lnTo>
                  <a:pt x="4002024" y="63830"/>
                </a:lnTo>
                <a:lnTo>
                  <a:pt x="4045663" y="60255"/>
                </a:lnTo>
                <a:lnTo>
                  <a:pt x="4091547" y="56662"/>
                </a:lnTo>
                <a:lnTo>
                  <a:pt x="4139452" y="53066"/>
                </a:lnTo>
                <a:lnTo>
                  <a:pt x="4189154" y="49480"/>
                </a:lnTo>
                <a:lnTo>
                  <a:pt x="4240432" y="45917"/>
                </a:lnTo>
                <a:lnTo>
                  <a:pt x="4293062" y="42391"/>
                </a:lnTo>
                <a:lnTo>
                  <a:pt x="4346821" y="38915"/>
                </a:lnTo>
                <a:lnTo>
                  <a:pt x="4401486" y="35502"/>
                </a:lnTo>
                <a:lnTo>
                  <a:pt x="4456834" y="32166"/>
                </a:lnTo>
                <a:lnTo>
                  <a:pt x="4512643" y="28921"/>
                </a:lnTo>
                <a:lnTo>
                  <a:pt x="4568688" y="25779"/>
                </a:lnTo>
                <a:lnTo>
                  <a:pt x="4624748" y="22755"/>
                </a:lnTo>
                <a:lnTo>
                  <a:pt x="4680599" y="19862"/>
                </a:lnTo>
                <a:lnTo>
                  <a:pt x="4736018" y="17112"/>
                </a:lnTo>
                <a:lnTo>
                  <a:pt x="4790783" y="14520"/>
                </a:lnTo>
                <a:lnTo>
                  <a:pt x="4844670" y="12099"/>
                </a:lnTo>
                <a:lnTo>
                  <a:pt x="4897456" y="9863"/>
                </a:lnTo>
                <a:lnTo>
                  <a:pt x="4948918" y="7824"/>
                </a:lnTo>
                <a:lnTo>
                  <a:pt x="4998833" y="5997"/>
                </a:lnTo>
                <a:lnTo>
                  <a:pt x="5046980" y="4394"/>
                </a:lnTo>
                <a:lnTo>
                  <a:pt x="5095696" y="3053"/>
                </a:lnTo>
                <a:lnTo>
                  <a:pt x="5147061" y="1987"/>
                </a:lnTo>
                <a:lnTo>
                  <a:pt x="5200520" y="1173"/>
                </a:lnTo>
                <a:lnTo>
                  <a:pt x="5255515" y="590"/>
                </a:lnTo>
                <a:lnTo>
                  <a:pt x="5311489" y="215"/>
                </a:lnTo>
                <a:lnTo>
                  <a:pt x="5367886" y="26"/>
                </a:lnTo>
                <a:lnTo>
                  <a:pt x="5424149" y="0"/>
                </a:lnTo>
                <a:lnTo>
                  <a:pt x="5479722" y="115"/>
                </a:lnTo>
                <a:lnTo>
                  <a:pt x="5534048" y="349"/>
                </a:lnTo>
                <a:lnTo>
                  <a:pt x="5586571" y="679"/>
                </a:lnTo>
                <a:lnTo>
                  <a:pt x="5636733" y="1084"/>
                </a:lnTo>
                <a:lnTo>
                  <a:pt x="5683978" y="1541"/>
                </a:lnTo>
                <a:lnTo>
                  <a:pt x="5727750" y="2028"/>
                </a:lnTo>
                <a:lnTo>
                  <a:pt x="5767491" y="2522"/>
                </a:lnTo>
                <a:lnTo>
                  <a:pt x="5832656" y="3443"/>
                </a:lnTo>
                <a:lnTo>
                  <a:pt x="5875021" y="4127"/>
                </a:lnTo>
                <a:lnTo>
                  <a:pt x="5890133" y="4394"/>
                </a:lnTo>
                <a:lnTo>
                  <a:pt x="6495795" y="4394"/>
                </a:lnTo>
                <a:lnTo>
                  <a:pt x="6545800" y="5858"/>
                </a:lnTo>
                <a:lnTo>
                  <a:pt x="6594611" y="7815"/>
                </a:lnTo>
                <a:lnTo>
                  <a:pt x="6641873" y="10156"/>
                </a:lnTo>
                <a:lnTo>
                  <a:pt x="6687232" y="12772"/>
                </a:lnTo>
                <a:lnTo>
                  <a:pt x="6730333" y="15554"/>
                </a:lnTo>
                <a:lnTo>
                  <a:pt x="6770820" y="18394"/>
                </a:lnTo>
                <a:lnTo>
                  <a:pt x="6825872" y="22521"/>
                </a:lnTo>
                <a:lnTo>
                  <a:pt x="6858272" y="25027"/>
                </a:lnTo>
                <a:lnTo>
                  <a:pt x="6873047" y="26165"/>
                </a:lnTo>
                <a:lnTo>
                  <a:pt x="6886814" y="27208"/>
                </a:lnTo>
                <a:lnTo>
                  <a:pt x="6899529" y="28143"/>
                </a:lnTo>
                <a:lnTo>
                  <a:pt x="6919115" y="29588"/>
                </a:lnTo>
                <a:lnTo>
                  <a:pt x="6958378" y="33022"/>
                </a:lnTo>
                <a:lnTo>
                  <a:pt x="6971254" y="36623"/>
                </a:lnTo>
                <a:lnTo>
                  <a:pt x="6975997" y="38162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099561" y="2750057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054" y="0"/>
                </a:moveTo>
                <a:lnTo>
                  <a:pt x="3937" y="402970"/>
                </a:lnTo>
                <a:lnTo>
                  <a:pt x="0" y="1202181"/>
                </a:lnTo>
                <a:lnTo>
                  <a:pt x="700532" y="1606677"/>
                </a:lnTo>
                <a:lnTo>
                  <a:pt x="1390777" y="1203705"/>
                </a:lnTo>
                <a:lnTo>
                  <a:pt x="1394587" y="404367"/>
                </a:lnTo>
                <a:lnTo>
                  <a:pt x="69405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099561" y="2750057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0"/>
                </a:moveTo>
                <a:lnTo>
                  <a:pt x="694054" y="0"/>
                </a:lnTo>
                <a:lnTo>
                  <a:pt x="1394587" y="404367"/>
                </a:lnTo>
                <a:lnTo>
                  <a:pt x="1390777" y="1203705"/>
                </a:lnTo>
                <a:lnTo>
                  <a:pt x="700532" y="1606677"/>
                </a:lnTo>
                <a:lnTo>
                  <a:pt x="0" y="1202181"/>
                </a:lnTo>
                <a:lnTo>
                  <a:pt x="3937" y="40297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823461" y="4016883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1"/>
                </a:moveTo>
                <a:lnTo>
                  <a:pt x="694054" y="0"/>
                </a:lnTo>
                <a:lnTo>
                  <a:pt x="1394587" y="404368"/>
                </a:lnTo>
                <a:lnTo>
                  <a:pt x="1390777" y="1203706"/>
                </a:lnTo>
                <a:lnTo>
                  <a:pt x="700532" y="1606651"/>
                </a:lnTo>
                <a:lnTo>
                  <a:pt x="0" y="1202182"/>
                </a:lnTo>
                <a:lnTo>
                  <a:pt x="3937" y="40297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832986" y="1483233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054" y="0"/>
                </a:moveTo>
                <a:lnTo>
                  <a:pt x="3937" y="402970"/>
                </a:lnTo>
                <a:lnTo>
                  <a:pt x="0" y="1202181"/>
                </a:lnTo>
                <a:lnTo>
                  <a:pt x="700532" y="1606677"/>
                </a:lnTo>
                <a:lnTo>
                  <a:pt x="1390777" y="1203705"/>
                </a:lnTo>
                <a:lnTo>
                  <a:pt x="1394587" y="404367"/>
                </a:lnTo>
                <a:lnTo>
                  <a:pt x="69405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832986" y="1483233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0"/>
                </a:moveTo>
                <a:lnTo>
                  <a:pt x="694054" y="0"/>
                </a:lnTo>
                <a:lnTo>
                  <a:pt x="1394587" y="404367"/>
                </a:lnTo>
                <a:lnTo>
                  <a:pt x="1390777" y="1203705"/>
                </a:lnTo>
                <a:lnTo>
                  <a:pt x="700532" y="1606677"/>
                </a:lnTo>
                <a:lnTo>
                  <a:pt x="0" y="1202181"/>
                </a:lnTo>
                <a:lnTo>
                  <a:pt x="3937" y="40297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080511" y="216408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054" y="0"/>
                </a:moveTo>
                <a:lnTo>
                  <a:pt x="3937" y="402971"/>
                </a:lnTo>
                <a:lnTo>
                  <a:pt x="0" y="1202182"/>
                </a:lnTo>
                <a:lnTo>
                  <a:pt x="700532" y="1606677"/>
                </a:lnTo>
                <a:lnTo>
                  <a:pt x="1390777" y="1203706"/>
                </a:lnTo>
                <a:lnTo>
                  <a:pt x="1394587" y="404368"/>
                </a:lnTo>
                <a:lnTo>
                  <a:pt x="69405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080511" y="216408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1"/>
                </a:moveTo>
                <a:lnTo>
                  <a:pt x="694054" y="0"/>
                </a:lnTo>
                <a:lnTo>
                  <a:pt x="1394587" y="404368"/>
                </a:lnTo>
                <a:lnTo>
                  <a:pt x="1390777" y="1203706"/>
                </a:lnTo>
                <a:lnTo>
                  <a:pt x="700532" y="1606677"/>
                </a:lnTo>
                <a:lnTo>
                  <a:pt x="0" y="1202182"/>
                </a:lnTo>
                <a:lnTo>
                  <a:pt x="3937" y="40297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566411" y="5274183"/>
            <a:ext cx="1395095" cy="1584325"/>
          </a:xfrm>
          <a:custGeom>
            <a:avLst/>
            <a:gdLst/>
            <a:ahLst/>
            <a:cxnLst/>
            <a:rect l="l" t="t" r="r" b="b"/>
            <a:pathLst>
              <a:path w="1395095" h="1584325">
                <a:moveTo>
                  <a:pt x="694054" y="0"/>
                </a:moveTo>
                <a:lnTo>
                  <a:pt x="3937" y="402958"/>
                </a:lnTo>
                <a:lnTo>
                  <a:pt x="0" y="1202220"/>
                </a:lnTo>
                <a:lnTo>
                  <a:pt x="660966" y="1583815"/>
                </a:lnTo>
                <a:lnTo>
                  <a:pt x="739656" y="1583815"/>
                </a:lnTo>
                <a:lnTo>
                  <a:pt x="1390777" y="1203667"/>
                </a:lnTo>
                <a:lnTo>
                  <a:pt x="1394587" y="404406"/>
                </a:lnTo>
                <a:lnTo>
                  <a:pt x="69405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570348" y="5274183"/>
            <a:ext cx="1390650" cy="1584325"/>
          </a:xfrm>
          <a:custGeom>
            <a:avLst/>
            <a:gdLst/>
            <a:ahLst/>
            <a:cxnLst/>
            <a:rect l="l" t="t" r="r" b="b"/>
            <a:pathLst>
              <a:path w="1390650" h="1584325">
                <a:moveTo>
                  <a:pt x="0" y="402958"/>
                </a:moveTo>
                <a:lnTo>
                  <a:pt x="690117" y="0"/>
                </a:lnTo>
                <a:lnTo>
                  <a:pt x="1390650" y="404406"/>
                </a:lnTo>
                <a:lnTo>
                  <a:pt x="1386839" y="1203667"/>
                </a:lnTo>
                <a:lnTo>
                  <a:pt x="735719" y="158381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566411" y="5677141"/>
            <a:ext cx="688340" cy="1181100"/>
          </a:xfrm>
          <a:custGeom>
            <a:avLst/>
            <a:gdLst/>
            <a:ahLst/>
            <a:cxnLst/>
            <a:rect l="l" t="t" r="r" b="b"/>
            <a:pathLst>
              <a:path w="688339" h="1181100">
                <a:moveTo>
                  <a:pt x="660966" y="1180857"/>
                </a:moveTo>
                <a:lnTo>
                  <a:pt x="0" y="799261"/>
                </a:lnTo>
                <a:lnTo>
                  <a:pt x="3937" y="0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0" y="4007358"/>
            <a:ext cx="798830" cy="1607185"/>
          </a:xfrm>
          <a:custGeom>
            <a:avLst/>
            <a:gdLst/>
            <a:ahLst/>
            <a:cxnLst/>
            <a:rect l="l" t="t" r="r" b="b"/>
            <a:pathLst>
              <a:path w="798830" h="1607185">
                <a:moveTo>
                  <a:pt x="97966" y="0"/>
                </a:moveTo>
                <a:lnTo>
                  <a:pt x="0" y="60762"/>
                </a:lnTo>
                <a:lnTo>
                  <a:pt x="36" y="1545971"/>
                </a:lnTo>
                <a:lnTo>
                  <a:pt x="104362" y="1606651"/>
                </a:lnTo>
                <a:lnTo>
                  <a:pt x="794588" y="1203706"/>
                </a:lnTo>
                <a:lnTo>
                  <a:pt x="798474" y="404368"/>
                </a:lnTo>
                <a:lnTo>
                  <a:pt x="9796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0" y="4007358"/>
            <a:ext cx="798830" cy="1607185"/>
          </a:xfrm>
          <a:custGeom>
            <a:avLst/>
            <a:gdLst/>
            <a:ahLst/>
            <a:cxnLst/>
            <a:rect l="l" t="t" r="r" b="b"/>
            <a:pathLst>
              <a:path w="798830" h="1607185">
                <a:moveTo>
                  <a:pt x="0" y="60762"/>
                </a:moveTo>
                <a:lnTo>
                  <a:pt x="97966" y="0"/>
                </a:lnTo>
                <a:lnTo>
                  <a:pt x="798474" y="404368"/>
                </a:lnTo>
                <a:lnTo>
                  <a:pt x="794588" y="1203706"/>
                </a:lnTo>
                <a:lnTo>
                  <a:pt x="104362" y="1606651"/>
                </a:lnTo>
                <a:lnTo>
                  <a:pt x="36" y="1545971"/>
                </a:lnTo>
                <a:lnTo>
                  <a:pt x="0" y="1530273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31635" y="5293233"/>
            <a:ext cx="1391285" cy="1565275"/>
          </a:xfrm>
          <a:custGeom>
            <a:avLst/>
            <a:gdLst/>
            <a:ahLst/>
            <a:cxnLst/>
            <a:rect l="l" t="t" r="r" b="b"/>
            <a:pathLst>
              <a:path w="1391285" h="1565275">
                <a:moveTo>
                  <a:pt x="0" y="402958"/>
                </a:moveTo>
                <a:lnTo>
                  <a:pt x="690232" y="0"/>
                </a:lnTo>
                <a:lnTo>
                  <a:pt x="1390713" y="404406"/>
                </a:lnTo>
                <a:lnTo>
                  <a:pt x="1386903" y="1203667"/>
                </a:lnTo>
                <a:lnTo>
                  <a:pt x="768389" y="156476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27749" y="5696191"/>
            <a:ext cx="628015" cy="1162050"/>
          </a:xfrm>
          <a:custGeom>
            <a:avLst/>
            <a:gdLst/>
            <a:ahLst/>
            <a:cxnLst/>
            <a:rect l="l" t="t" r="r" b="b"/>
            <a:pathLst>
              <a:path w="628015" h="1162050">
                <a:moveTo>
                  <a:pt x="627958" y="1161807"/>
                </a:moveTo>
                <a:lnTo>
                  <a:pt x="0" y="799261"/>
                </a:lnTo>
                <a:lnTo>
                  <a:pt x="3886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56324" y="2740532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118" y="0"/>
                </a:moveTo>
                <a:lnTo>
                  <a:pt x="3886" y="402970"/>
                </a:lnTo>
                <a:lnTo>
                  <a:pt x="0" y="1202181"/>
                </a:lnTo>
                <a:lnTo>
                  <a:pt x="700519" y="1606677"/>
                </a:lnTo>
                <a:lnTo>
                  <a:pt x="1390789" y="1203705"/>
                </a:lnTo>
                <a:lnTo>
                  <a:pt x="1394599" y="404367"/>
                </a:lnTo>
                <a:lnTo>
                  <a:pt x="6941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56324" y="2740532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886" y="402970"/>
                </a:moveTo>
                <a:lnTo>
                  <a:pt x="694118" y="0"/>
                </a:lnTo>
                <a:lnTo>
                  <a:pt x="1394599" y="404367"/>
                </a:lnTo>
                <a:lnTo>
                  <a:pt x="1390789" y="1203705"/>
                </a:lnTo>
                <a:lnTo>
                  <a:pt x="700519" y="1606677"/>
                </a:lnTo>
                <a:lnTo>
                  <a:pt x="0" y="1202181"/>
                </a:lnTo>
                <a:lnTo>
                  <a:pt x="3886" y="40297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880224" y="4016883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886" y="402971"/>
                </a:moveTo>
                <a:lnTo>
                  <a:pt x="694067" y="0"/>
                </a:lnTo>
                <a:lnTo>
                  <a:pt x="1394599" y="404368"/>
                </a:lnTo>
                <a:lnTo>
                  <a:pt x="1390789" y="1203706"/>
                </a:lnTo>
                <a:lnTo>
                  <a:pt x="700544" y="1606651"/>
                </a:lnTo>
                <a:lnTo>
                  <a:pt x="0" y="1202182"/>
                </a:lnTo>
                <a:lnTo>
                  <a:pt x="3886" y="40297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617599" y="5302758"/>
            <a:ext cx="1390650" cy="1555750"/>
          </a:xfrm>
          <a:custGeom>
            <a:avLst/>
            <a:gdLst/>
            <a:ahLst/>
            <a:cxnLst/>
            <a:rect l="l" t="t" r="r" b="b"/>
            <a:pathLst>
              <a:path w="1390650" h="1555750">
                <a:moveTo>
                  <a:pt x="0" y="402958"/>
                </a:moveTo>
                <a:lnTo>
                  <a:pt x="690118" y="0"/>
                </a:lnTo>
                <a:lnTo>
                  <a:pt x="1390650" y="404406"/>
                </a:lnTo>
                <a:lnTo>
                  <a:pt x="1386839" y="1203667"/>
                </a:lnTo>
                <a:lnTo>
                  <a:pt x="784663" y="155524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613661" y="5705716"/>
            <a:ext cx="611505" cy="1152525"/>
          </a:xfrm>
          <a:custGeom>
            <a:avLst/>
            <a:gdLst/>
            <a:ahLst/>
            <a:cxnLst/>
            <a:rect l="l" t="t" r="r" b="b"/>
            <a:pathLst>
              <a:path w="611505" h="1152525">
                <a:moveTo>
                  <a:pt x="611471" y="1152282"/>
                </a:moveTo>
                <a:lnTo>
                  <a:pt x="0" y="799261"/>
                </a:lnTo>
                <a:lnTo>
                  <a:pt x="393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632711" y="2750057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055" y="0"/>
                </a:moveTo>
                <a:lnTo>
                  <a:pt x="3937" y="402970"/>
                </a:lnTo>
                <a:lnTo>
                  <a:pt x="0" y="1202181"/>
                </a:lnTo>
                <a:lnTo>
                  <a:pt x="700532" y="1606677"/>
                </a:lnTo>
                <a:lnTo>
                  <a:pt x="1390777" y="1203705"/>
                </a:lnTo>
                <a:lnTo>
                  <a:pt x="1394587" y="404367"/>
                </a:lnTo>
                <a:lnTo>
                  <a:pt x="6940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632711" y="2750057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0"/>
                </a:moveTo>
                <a:lnTo>
                  <a:pt x="694055" y="0"/>
                </a:lnTo>
                <a:lnTo>
                  <a:pt x="1394587" y="404367"/>
                </a:lnTo>
                <a:lnTo>
                  <a:pt x="1390777" y="1203705"/>
                </a:lnTo>
                <a:lnTo>
                  <a:pt x="700532" y="1606677"/>
                </a:lnTo>
                <a:lnTo>
                  <a:pt x="0" y="1202181"/>
                </a:lnTo>
                <a:lnTo>
                  <a:pt x="3937" y="40297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899274" y="1454658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886" y="402970"/>
                </a:moveTo>
                <a:lnTo>
                  <a:pt x="694067" y="0"/>
                </a:lnTo>
                <a:lnTo>
                  <a:pt x="1394599" y="404367"/>
                </a:lnTo>
                <a:lnTo>
                  <a:pt x="1390789" y="1203705"/>
                </a:lnTo>
                <a:lnTo>
                  <a:pt x="700544" y="1606677"/>
                </a:lnTo>
                <a:lnTo>
                  <a:pt x="0" y="1202181"/>
                </a:lnTo>
                <a:lnTo>
                  <a:pt x="3886" y="40297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909561" y="4035933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055" y="0"/>
                </a:moveTo>
                <a:lnTo>
                  <a:pt x="3937" y="402971"/>
                </a:lnTo>
                <a:lnTo>
                  <a:pt x="0" y="1202182"/>
                </a:lnTo>
                <a:lnTo>
                  <a:pt x="700532" y="1606651"/>
                </a:lnTo>
                <a:lnTo>
                  <a:pt x="1390777" y="1203706"/>
                </a:lnTo>
                <a:lnTo>
                  <a:pt x="1394587" y="404368"/>
                </a:lnTo>
                <a:lnTo>
                  <a:pt x="6940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909561" y="4035933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1"/>
                </a:moveTo>
                <a:lnTo>
                  <a:pt x="694055" y="0"/>
                </a:lnTo>
                <a:lnTo>
                  <a:pt x="1394587" y="404368"/>
                </a:lnTo>
                <a:lnTo>
                  <a:pt x="1390777" y="1203706"/>
                </a:lnTo>
                <a:lnTo>
                  <a:pt x="700532" y="1606651"/>
                </a:lnTo>
                <a:lnTo>
                  <a:pt x="0" y="1202182"/>
                </a:lnTo>
                <a:lnTo>
                  <a:pt x="3937" y="402971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656448" y="5312283"/>
            <a:ext cx="1390650" cy="1546225"/>
          </a:xfrm>
          <a:custGeom>
            <a:avLst/>
            <a:gdLst/>
            <a:ahLst/>
            <a:cxnLst/>
            <a:rect l="l" t="t" r="r" b="b"/>
            <a:pathLst>
              <a:path w="1390650" h="1546225">
                <a:moveTo>
                  <a:pt x="0" y="402958"/>
                </a:moveTo>
                <a:lnTo>
                  <a:pt x="690118" y="0"/>
                </a:lnTo>
                <a:lnTo>
                  <a:pt x="1390650" y="404406"/>
                </a:lnTo>
                <a:lnTo>
                  <a:pt x="1386840" y="1203667"/>
                </a:lnTo>
                <a:lnTo>
                  <a:pt x="800977" y="154571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7652511" y="5715241"/>
            <a:ext cx="594995" cy="1143000"/>
          </a:xfrm>
          <a:custGeom>
            <a:avLst/>
            <a:gdLst/>
            <a:ahLst/>
            <a:cxnLst/>
            <a:rect l="l" t="t" r="r" b="b"/>
            <a:pathLst>
              <a:path w="594995" h="1143000">
                <a:moveTo>
                  <a:pt x="594972" y="1142757"/>
                </a:moveTo>
                <a:lnTo>
                  <a:pt x="0" y="799261"/>
                </a:lnTo>
                <a:lnTo>
                  <a:pt x="393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7652511" y="2759582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055" y="0"/>
                </a:moveTo>
                <a:lnTo>
                  <a:pt x="3937" y="402970"/>
                </a:lnTo>
                <a:lnTo>
                  <a:pt x="0" y="1202181"/>
                </a:lnTo>
                <a:lnTo>
                  <a:pt x="700532" y="1606677"/>
                </a:lnTo>
                <a:lnTo>
                  <a:pt x="1390777" y="1203705"/>
                </a:lnTo>
                <a:lnTo>
                  <a:pt x="1394587" y="404367"/>
                </a:lnTo>
                <a:lnTo>
                  <a:pt x="6940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7652511" y="2759582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0"/>
                </a:moveTo>
                <a:lnTo>
                  <a:pt x="694055" y="0"/>
                </a:lnTo>
                <a:lnTo>
                  <a:pt x="1394587" y="404367"/>
                </a:lnTo>
                <a:lnTo>
                  <a:pt x="1390777" y="1203705"/>
                </a:lnTo>
                <a:lnTo>
                  <a:pt x="700532" y="1606677"/>
                </a:lnTo>
                <a:lnTo>
                  <a:pt x="0" y="1202181"/>
                </a:lnTo>
                <a:lnTo>
                  <a:pt x="3937" y="40297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8385936" y="4035933"/>
            <a:ext cx="758190" cy="1607185"/>
          </a:xfrm>
          <a:custGeom>
            <a:avLst/>
            <a:gdLst/>
            <a:ahLst/>
            <a:cxnLst/>
            <a:rect l="l" t="t" r="r" b="b"/>
            <a:pathLst>
              <a:path w="758190" h="1607185">
                <a:moveTo>
                  <a:pt x="694055" y="0"/>
                </a:moveTo>
                <a:lnTo>
                  <a:pt x="3937" y="402971"/>
                </a:lnTo>
                <a:lnTo>
                  <a:pt x="0" y="1202182"/>
                </a:lnTo>
                <a:lnTo>
                  <a:pt x="700532" y="1606651"/>
                </a:lnTo>
                <a:lnTo>
                  <a:pt x="758063" y="1575521"/>
                </a:lnTo>
                <a:lnTo>
                  <a:pt x="758063" y="41387"/>
                </a:lnTo>
                <a:lnTo>
                  <a:pt x="6940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8389873" y="4035933"/>
            <a:ext cx="754380" cy="403225"/>
          </a:xfrm>
          <a:custGeom>
            <a:avLst/>
            <a:gdLst/>
            <a:ahLst/>
            <a:cxnLst/>
            <a:rect l="l" t="t" r="r" b="b"/>
            <a:pathLst>
              <a:path w="754379" h="403225">
                <a:moveTo>
                  <a:pt x="0" y="402971"/>
                </a:moveTo>
                <a:lnTo>
                  <a:pt x="690118" y="0"/>
                </a:lnTo>
                <a:lnTo>
                  <a:pt x="754126" y="41387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8385936" y="4438903"/>
            <a:ext cx="758190" cy="1203960"/>
          </a:xfrm>
          <a:custGeom>
            <a:avLst/>
            <a:gdLst/>
            <a:ahLst/>
            <a:cxnLst/>
            <a:rect l="l" t="t" r="r" b="b"/>
            <a:pathLst>
              <a:path w="758190" h="1203960">
                <a:moveTo>
                  <a:pt x="758063" y="1172550"/>
                </a:moveTo>
                <a:lnTo>
                  <a:pt x="700532" y="1203680"/>
                </a:lnTo>
                <a:lnTo>
                  <a:pt x="0" y="799211"/>
                </a:lnTo>
                <a:lnTo>
                  <a:pt x="393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8389873" y="1492758"/>
            <a:ext cx="754380" cy="403225"/>
          </a:xfrm>
          <a:custGeom>
            <a:avLst/>
            <a:gdLst/>
            <a:ahLst/>
            <a:cxnLst/>
            <a:rect l="l" t="t" r="r" b="b"/>
            <a:pathLst>
              <a:path w="754379" h="403225">
                <a:moveTo>
                  <a:pt x="0" y="402970"/>
                </a:moveTo>
                <a:lnTo>
                  <a:pt x="690118" y="0"/>
                </a:lnTo>
                <a:lnTo>
                  <a:pt x="754126" y="3631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8385936" y="1895729"/>
            <a:ext cx="758190" cy="1203960"/>
          </a:xfrm>
          <a:custGeom>
            <a:avLst/>
            <a:gdLst/>
            <a:ahLst/>
            <a:cxnLst/>
            <a:rect l="l" t="t" r="r" b="b"/>
            <a:pathLst>
              <a:path w="758190" h="1203960">
                <a:moveTo>
                  <a:pt x="758063" y="1169824"/>
                </a:moveTo>
                <a:lnTo>
                  <a:pt x="700532" y="1203706"/>
                </a:lnTo>
                <a:lnTo>
                  <a:pt x="0" y="799211"/>
                </a:lnTo>
                <a:lnTo>
                  <a:pt x="3937" y="0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4561204" y="0"/>
            <a:ext cx="3679190" cy="6250940"/>
          </a:xfrm>
          <a:custGeom>
            <a:avLst/>
            <a:gdLst/>
            <a:ahLst/>
            <a:cxnLst/>
            <a:rect l="l" t="t" r="r" b="b"/>
            <a:pathLst>
              <a:path w="3679190" h="6250940">
                <a:moveTo>
                  <a:pt x="0" y="6250330"/>
                </a:moveTo>
                <a:lnTo>
                  <a:pt x="3679062" y="6250330"/>
                </a:lnTo>
                <a:lnTo>
                  <a:pt x="3679062" y="0"/>
                </a:lnTo>
                <a:lnTo>
                  <a:pt x="0" y="0"/>
                </a:lnTo>
                <a:lnTo>
                  <a:pt x="0" y="6250330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4561204" y="0"/>
            <a:ext cx="3679190" cy="6250940"/>
          </a:xfrm>
          <a:custGeom>
            <a:avLst/>
            <a:gdLst/>
            <a:ahLst/>
            <a:cxnLst/>
            <a:rect l="l" t="t" r="r" b="b"/>
            <a:pathLst>
              <a:path w="3679190" h="6250940">
                <a:moveTo>
                  <a:pt x="0" y="6250330"/>
                </a:moveTo>
                <a:lnTo>
                  <a:pt x="3679062" y="6250330"/>
                </a:lnTo>
                <a:lnTo>
                  <a:pt x="3679062" y="0"/>
                </a:lnTo>
              </a:path>
            </a:pathLst>
          </a:custGeom>
          <a:ln w="15875">
            <a:solidFill>
              <a:srgbClr val="74A4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4561204" y="0"/>
            <a:ext cx="0" cy="6250940"/>
          </a:xfrm>
          <a:custGeom>
            <a:avLst/>
            <a:gdLst/>
            <a:ahLst/>
            <a:cxnLst/>
            <a:rect l="l" t="t" r="r" b="b"/>
            <a:pathLst>
              <a:path h="6250940">
                <a:moveTo>
                  <a:pt x="0" y="0"/>
                </a:moveTo>
                <a:lnTo>
                  <a:pt x="0" y="6250330"/>
                </a:lnTo>
              </a:path>
            </a:pathLst>
          </a:custGeom>
          <a:ln w="15875">
            <a:solidFill>
              <a:srgbClr val="74A4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4649089" y="0"/>
            <a:ext cx="3505200" cy="602615"/>
          </a:xfrm>
          <a:custGeom>
            <a:avLst/>
            <a:gdLst/>
            <a:ahLst/>
            <a:cxnLst/>
            <a:rect l="l" t="t" r="r" b="b"/>
            <a:pathLst>
              <a:path w="3505200" h="602615">
                <a:moveTo>
                  <a:pt x="0" y="602488"/>
                </a:moveTo>
                <a:lnTo>
                  <a:pt x="3505199" y="602488"/>
                </a:lnTo>
                <a:lnTo>
                  <a:pt x="3505199" y="0"/>
                </a:lnTo>
                <a:lnTo>
                  <a:pt x="0" y="0"/>
                </a:lnTo>
                <a:lnTo>
                  <a:pt x="0" y="602488"/>
                </a:lnTo>
                <a:close/>
              </a:path>
            </a:pathLst>
          </a:custGeom>
          <a:solidFill>
            <a:srgbClr val="70685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905573" y="601878"/>
            <a:ext cx="3562350" cy="5648960"/>
          </a:xfrm>
          <a:custGeom>
            <a:avLst/>
            <a:gdLst/>
            <a:ahLst/>
            <a:cxnLst/>
            <a:rect l="l" t="t" r="r" b="b"/>
            <a:pathLst>
              <a:path w="3562350" h="5648960">
                <a:moveTo>
                  <a:pt x="0" y="5648452"/>
                </a:moveTo>
                <a:lnTo>
                  <a:pt x="3562223" y="5648452"/>
                </a:lnTo>
                <a:lnTo>
                  <a:pt x="3562223" y="0"/>
                </a:lnTo>
                <a:lnTo>
                  <a:pt x="0" y="0"/>
                </a:lnTo>
                <a:lnTo>
                  <a:pt x="0" y="564845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905573" y="601878"/>
            <a:ext cx="3562350" cy="5648960"/>
          </a:xfrm>
          <a:custGeom>
            <a:avLst/>
            <a:gdLst/>
            <a:ahLst/>
            <a:cxnLst/>
            <a:rect l="l" t="t" r="r" b="b"/>
            <a:pathLst>
              <a:path w="3562350" h="5648960">
                <a:moveTo>
                  <a:pt x="0" y="5648452"/>
                </a:moveTo>
                <a:lnTo>
                  <a:pt x="3562223" y="5648452"/>
                </a:lnTo>
                <a:lnTo>
                  <a:pt x="3562223" y="0"/>
                </a:lnTo>
                <a:lnTo>
                  <a:pt x="0" y="0"/>
                </a:lnTo>
                <a:lnTo>
                  <a:pt x="0" y="5648452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4650866" y="6088288"/>
            <a:ext cx="3505200" cy="81915"/>
          </a:xfrm>
          <a:custGeom>
            <a:avLst/>
            <a:gdLst/>
            <a:ahLst/>
            <a:cxnLst/>
            <a:rect l="l" t="t" r="r" b="b"/>
            <a:pathLst>
              <a:path w="3505200" h="81914">
                <a:moveTo>
                  <a:pt x="0" y="81739"/>
                </a:moveTo>
                <a:lnTo>
                  <a:pt x="3505200" y="81739"/>
                </a:lnTo>
                <a:lnTo>
                  <a:pt x="3505200" y="0"/>
                </a:lnTo>
                <a:lnTo>
                  <a:pt x="0" y="0"/>
                </a:lnTo>
                <a:lnTo>
                  <a:pt x="0" y="81739"/>
                </a:lnTo>
                <a:close/>
              </a:path>
            </a:pathLst>
          </a:custGeom>
          <a:solidFill>
            <a:srgbClr val="93C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 txBox="1"/>
          <p:nvPr/>
        </p:nvSpPr>
        <p:spPr>
          <a:xfrm>
            <a:off x="1293367" y="146371"/>
            <a:ext cx="5915025" cy="2693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46779" marR="5080">
              <a:lnSpc>
                <a:spcPct val="100000"/>
              </a:lnSpc>
            </a:pP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A</a:t>
            </a:r>
            <a:r>
              <a:rPr sz="1200" spc="10" dirty="0">
                <a:solidFill>
                  <a:srgbClr val="FDFDFD"/>
                </a:solidFill>
                <a:latin typeface="Century Gothic"/>
                <a:cs typeface="Century Gothic"/>
              </a:rPr>
              <a:t>l</a:t>
            </a:r>
            <a:r>
              <a:rPr sz="1200" spc="-30" dirty="0">
                <a:solidFill>
                  <a:srgbClr val="FDFDFD"/>
                </a:solidFill>
                <a:latin typeface="Century Gothic"/>
                <a:cs typeface="Century Gothic"/>
              </a:rPr>
              <a:t>t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ern</a:t>
            </a:r>
            <a:r>
              <a:rPr sz="1200" spc="-15" dirty="0">
                <a:solidFill>
                  <a:srgbClr val="FDFDFD"/>
                </a:solidFill>
                <a:latin typeface="Century Gothic"/>
                <a:cs typeface="Century Gothic"/>
              </a:rPr>
              <a:t>a</a:t>
            </a:r>
            <a:r>
              <a:rPr sz="1200" spc="-30" dirty="0">
                <a:solidFill>
                  <a:srgbClr val="FDFDFD"/>
                </a:solidFill>
                <a:latin typeface="Century Gothic"/>
                <a:cs typeface="Century Gothic"/>
              </a:rPr>
              <a:t>t</a:t>
            </a:r>
            <a:r>
              <a:rPr sz="1200" spc="-5" dirty="0">
                <a:solidFill>
                  <a:srgbClr val="FDFDFD"/>
                </a:solidFill>
                <a:latin typeface="Century Gothic"/>
                <a:cs typeface="Century Gothic"/>
              </a:rPr>
              <a:t>iv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e</a:t>
            </a:r>
            <a:r>
              <a:rPr sz="1200" spc="35" dirty="0">
                <a:solidFill>
                  <a:srgbClr val="FDFDFD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FDFDFD"/>
                </a:solidFill>
                <a:latin typeface="Century Gothic"/>
                <a:cs typeface="Century Gothic"/>
              </a:rPr>
              <a:t>E</a:t>
            </a:r>
            <a:r>
              <a:rPr sz="1200" spc="20" dirty="0">
                <a:solidFill>
                  <a:srgbClr val="FDFDFD"/>
                </a:solidFill>
                <a:latin typeface="Century Gothic"/>
                <a:cs typeface="Century Gothic"/>
              </a:rPr>
              <a:t>l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e</a:t>
            </a:r>
            <a:r>
              <a:rPr sz="1200" spc="-20" dirty="0">
                <a:solidFill>
                  <a:srgbClr val="FDFDFD"/>
                </a:solidFill>
                <a:latin typeface="Century Gothic"/>
                <a:cs typeface="Century Gothic"/>
              </a:rPr>
              <a:t>c</a:t>
            </a:r>
            <a:r>
              <a:rPr sz="1200" spc="-30" dirty="0">
                <a:solidFill>
                  <a:srgbClr val="FDFDFD"/>
                </a:solidFill>
                <a:latin typeface="Century Gothic"/>
                <a:cs typeface="Century Gothic"/>
              </a:rPr>
              <a:t>t</a:t>
            </a:r>
            <a:r>
              <a:rPr sz="1200" spc="-5" dirty="0">
                <a:solidFill>
                  <a:srgbClr val="FDFDFD"/>
                </a:solidFill>
                <a:latin typeface="Century Gothic"/>
                <a:cs typeface="Century Gothic"/>
              </a:rPr>
              <a:t>ric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 </a:t>
            </a:r>
            <a:r>
              <a:rPr sz="1200" spc="-5" dirty="0">
                <a:solidFill>
                  <a:srgbClr val="FDFDFD"/>
                </a:solidFill>
                <a:latin typeface="Century Gothic"/>
                <a:cs typeface="Century Gothic"/>
              </a:rPr>
              <a:t>D</a:t>
            </a:r>
            <a:r>
              <a:rPr sz="1200" dirty="0">
                <a:solidFill>
                  <a:srgbClr val="FDFDFD"/>
                </a:solidFill>
                <a:latin typeface="Century Gothic"/>
                <a:cs typeface="Century Gothic"/>
              </a:rPr>
              <a:t>ri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ve</a:t>
            </a:r>
            <a:r>
              <a:rPr sz="1200" dirty="0">
                <a:solidFill>
                  <a:srgbClr val="FDFDFD"/>
                </a:solidFill>
                <a:latin typeface="Century Gothic"/>
                <a:cs typeface="Century Gothic"/>
              </a:rPr>
              <a:t> </a:t>
            </a:r>
            <a:r>
              <a:rPr sz="1200" spc="-15" dirty="0">
                <a:solidFill>
                  <a:srgbClr val="FDFDFD"/>
                </a:solidFill>
                <a:latin typeface="Century Gothic"/>
                <a:cs typeface="Century Gothic"/>
              </a:rPr>
              <a:t>V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ehic</a:t>
            </a:r>
            <a:r>
              <a:rPr sz="1200" spc="20" dirty="0">
                <a:solidFill>
                  <a:srgbClr val="FDFDFD"/>
                </a:solidFill>
                <a:latin typeface="Century Gothic"/>
                <a:cs typeface="Century Gothic"/>
              </a:rPr>
              <a:t>l</a:t>
            </a:r>
            <a:r>
              <a:rPr sz="1200" dirty="0">
                <a:solidFill>
                  <a:srgbClr val="FDFDFD"/>
                </a:solidFill>
                <a:latin typeface="Century Gothic"/>
                <a:cs typeface="Century Gothic"/>
              </a:rPr>
              <a:t>es 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f</a:t>
            </a:r>
            <a:r>
              <a:rPr sz="1200" spc="-20" dirty="0">
                <a:solidFill>
                  <a:srgbClr val="FDFDFD"/>
                </a:solidFill>
                <a:latin typeface="Century Gothic"/>
                <a:cs typeface="Century Gothic"/>
              </a:rPr>
              <a:t>o</a:t>
            </a:r>
            <a:r>
              <a:rPr sz="1200" spc="-5" dirty="0">
                <a:solidFill>
                  <a:srgbClr val="FDFDFD"/>
                </a:solidFill>
                <a:latin typeface="Century Gothic"/>
                <a:cs typeface="Century Gothic"/>
              </a:rPr>
              <a:t>r</a:t>
            </a:r>
            <a:r>
              <a:rPr sz="1200" spc="10" dirty="0">
                <a:solidFill>
                  <a:srgbClr val="FDFDFD"/>
                </a:solidFill>
                <a:latin typeface="Century Gothic"/>
                <a:cs typeface="Century Gothic"/>
              </a:rPr>
              <a:t> </a:t>
            </a:r>
            <a:r>
              <a:rPr sz="1200" spc="-30" dirty="0">
                <a:solidFill>
                  <a:srgbClr val="FDFDFD"/>
                </a:solidFill>
                <a:latin typeface="Century Gothic"/>
                <a:cs typeface="Century Gothic"/>
              </a:rPr>
              <a:t>t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he</a:t>
            </a:r>
            <a:r>
              <a:rPr sz="1200" spc="35" dirty="0">
                <a:solidFill>
                  <a:srgbClr val="FDFDFD"/>
                </a:solidFill>
                <a:latin typeface="Century Gothic"/>
                <a:cs typeface="Century Gothic"/>
              </a:rPr>
              <a:t> </a:t>
            </a:r>
            <a:r>
              <a:rPr sz="1200" spc="-20" dirty="0">
                <a:solidFill>
                  <a:srgbClr val="FDFDFD"/>
                </a:solidFill>
                <a:latin typeface="Century Gothic"/>
                <a:cs typeface="Century Gothic"/>
              </a:rPr>
              <a:t>F</a:t>
            </a:r>
            <a:r>
              <a:rPr sz="1200" spc="-5" dirty="0">
                <a:solidFill>
                  <a:srgbClr val="FDFDFD"/>
                </a:solidFill>
                <a:latin typeface="Century Gothic"/>
                <a:cs typeface="Century Gothic"/>
              </a:rPr>
              <a:t>irs</a:t>
            </a:r>
            <a:r>
              <a:rPr sz="1200" dirty="0">
                <a:solidFill>
                  <a:srgbClr val="FDFDFD"/>
                </a:solidFill>
                <a:latin typeface="Century Gothic"/>
                <a:cs typeface="Century Gothic"/>
              </a:rPr>
              <a:t>t</a:t>
            </a:r>
            <a:r>
              <a:rPr sz="1200" spc="15" dirty="0">
                <a:solidFill>
                  <a:srgbClr val="FDFDFD"/>
                </a:solidFill>
                <a:latin typeface="Century Gothic"/>
                <a:cs typeface="Century Gothic"/>
              </a:rPr>
              <a:t> 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R</a:t>
            </a:r>
            <a:r>
              <a:rPr sz="1200" dirty="0">
                <a:solidFill>
                  <a:srgbClr val="FDFDFD"/>
                </a:solidFill>
                <a:latin typeface="Century Gothic"/>
                <a:cs typeface="Century Gothic"/>
              </a:rPr>
              <a:t>esp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onder</a:t>
            </a:r>
            <a:endParaRPr sz="12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26"/>
              </a:spcBef>
            </a:pPr>
            <a:endParaRPr sz="1550">
              <a:latin typeface="Times New Roman"/>
              <a:cs typeface="Times New Roman"/>
            </a:endParaRPr>
          </a:p>
          <a:p>
            <a:pPr marL="286385" marR="3116580" indent="-274320">
              <a:lnSpc>
                <a:spcPct val="80000"/>
              </a:lnSpc>
              <a:tabLst>
                <a:tab pos="286385" algn="l"/>
              </a:tabLst>
            </a:pPr>
            <a:r>
              <a:rPr sz="1150" spc="-15" dirty="0">
                <a:solidFill>
                  <a:srgbClr val="93C500"/>
                </a:solidFill>
                <a:latin typeface="Wingdings 2"/>
                <a:cs typeface="Wingdings 2"/>
              </a:rPr>
              <a:t></a:t>
            </a:r>
            <a:r>
              <a:rPr sz="1150" spc="-15" dirty="0">
                <a:solidFill>
                  <a:srgbClr val="93C500"/>
                </a:solidFill>
                <a:latin typeface="Times New Roman"/>
                <a:cs typeface="Times New Roman"/>
              </a:rPr>
              <a:t>	</a:t>
            </a:r>
            <a:r>
              <a:rPr sz="1500" spc="-5" dirty="0">
                <a:solidFill>
                  <a:srgbClr val="3D3C2C"/>
                </a:solidFill>
                <a:latin typeface="Century Gothic"/>
                <a:cs typeface="Century Gothic"/>
              </a:rPr>
              <a:t>Hy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d</a:t>
            </a:r>
            <a:r>
              <a:rPr sz="1500" spc="-10" dirty="0">
                <a:solidFill>
                  <a:srgbClr val="3D3C2C"/>
                </a:solidFill>
                <a:latin typeface="Century Gothic"/>
                <a:cs typeface="Century Gothic"/>
              </a:rPr>
              <a:t>rogen</a:t>
            </a:r>
            <a:r>
              <a:rPr sz="1500" spc="-1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st</a:t>
            </a:r>
            <a:r>
              <a:rPr sz="1500" spc="-10" dirty="0">
                <a:solidFill>
                  <a:srgbClr val="3D3C2C"/>
                </a:solidFill>
                <a:latin typeface="Century Gothic"/>
                <a:cs typeface="Century Gothic"/>
              </a:rPr>
              <a:t>or</a:t>
            </a:r>
            <a:r>
              <a:rPr sz="1500" spc="-5" dirty="0">
                <a:solidFill>
                  <a:srgbClr val="3D3C2C"/>
                </a:solidFill>
                <a:latin typeface="Century Gothic"/>
                <a:cs typeface="Century Gothic"/>
              </a:rPr>
              <a:t>a</a:t>
            </a:r>
            <a:r>
              <a:rPr sz="1500" spc="-10" dirty="0">
                <a:solidFill>
                  <a:srgbClr val="3D3C2C"/>
                </a:solidFill>
                <a:latin typeface="Century Gothic"/>
                <a:cs typeface="Century Gothic"/>
              </a:rPr>
              <a:t>ge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500" spc="10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s</a:t>
            </a:r>
            <a:r>
              <a:rPr sz="1500" spc="-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usu</a:t>
            </a:r>
            <a:r>
              <a:rPr sz="1500" spc="-5" dirty="0">
                <a:solidFill>
                  <a:srgbClr val="3D3C2C"/>
                </a:solidFill>
                <a:latin typeface="Century Gothic"/>
                <a:cs typeface="Century Gothic"/>
              </a:rPr>
              <a:t>a</a:t>
            </a:r>
            <a:r>
              <a:rPr sz="1500" spc="10" dirty="0">
                <a:solidFill>
                  <a:srgbClr val="3D3C2C"/>
                </a:solidFill>
                <a:latin typeface="Century Gothic"/>
                <a:cs typeface="Century Gothic"/>
              </a:rPr>
              <a:t>ll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y </a:t>
            </a:r>
            <a:r>
              <a:rPr sz="1500" spc="10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500" spc="-10" dirty="0">
                <a:solidFill>
                  <a:srgbClr val="3D3C2C"/>
                </a:solidFill>
                <a:latin typeface="Century Gothic"/>
                <a:cs typeface="Century Gothic"/>
              </a:rPr>
              <a:t>n</a:t>
            </a:r>
            <a:r>
              <a:rPr sz="1500" spc="-2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500" spc="-10" dirty="0">
                <a:solidFill>
                  <a:srgbClr val="3D3C2C"/>
                </a:solidFill>
                <a:latin typeface="Century Gothic"/>
                <a:cs typeface="Century Gothic"/>
              </a:rPr>
              <a:t>he 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re</a:t>
            </a:r>
            <a:r>
              <a:rPr sz="1500" spc="-10" dirty="0">
                <a:solidFill>
                  <a:srgbClr val="3D3C2C"/>
                </a:solidFill>
                <a:latin typeface="Century Gothic"/>
                <a:cs typeface="Century Gothic"/>
              </a:rPr>
              <a:t>a</a:t>
            </a:r>
            <a:r>
              <a:rPr sz="1500" spc="-5" dirty="0">
                <a:solidFill>
                  <a:srgbClr val="3D3C2C"/>
                </a:solidFill>
                <a:latin typeface="Century Gothic"/>
                <a:cs typeface="Century Gothic"/>
              </a:rPr>
              <a:t>r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500" spc="-10" dirty="0">
                <a:solidFill>
                  <a:srgbClr val="3D3C2C"/>
                </a:solidFill>
                <a:latin typeface="Century Gothic"/>
                <a:cs typeface="Century Gothic"/>
              </a:rPr>
              <a:t>of</a:t>
            </a:r>
            <a:r>
              <a:rPr sz="1500" spc="-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500" spc="0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500" spc="-10" dirty="0">
                <a:solidFill>
                  <a:srgbClr val="3D3C2C"/>
                </a:solidFill>
                <a:latin typeface="Century Gothic"/>
                <a:cs typeface="Century Gothic"/>
              </a:rPr>
              <a:t>he</a:t>
            </a:r>
            <a:r>
              <a:rPr sz="1500" spc="-1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500" spc="15" dirty="0">
                <a:solidFill>
                  <a:srgbClr val="3D3C2C"/>
                </a:solidFill>
                <a:latin typeface="Century Gothic"/>
                <a:cs typeface="Century Gothic"/>
              </a:rPr>
              <a:t>v</a:t>
            </a:r>
            <a:r>
              <a:rPr sz="1500" spc="-10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1500" spc="-20" dirty="0">
                <a:solidFill>
                  <a:srgbClr val="3D3C2C"/>
                </a:solidFill>
                <a:latin typeface="Century Gothic"/>
                <a:cs typeface="Century Gothic"/>
              </a:rPr>
              <a:t>h</a:t>
            </a:r>
            <a:r>
              <a:rPr sz="1500" spc="10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c</a:t>
            </a:r>
            <a:r>
              <a:rPr sz="1500" spc="10" dirty="0">
                <a:solidFill>
                  <a:srgbClr val="3D3C2C"/>
                </a:solidFill>
                <a:latin typeface="Century Gothic"/>
                <a:cs typeface="Century Gothic"/>
              </a:rPr>
              <a:t>l</a:t>
            </a:r>
            <a:r>
              <a:rPr sz="1500" spc="-10" dirty="0">
                <a:solidFill>
                  <a:srgbClr val="3D3C2C"/>
                </a:solidFill>
                <a:latin typeface="Century Gothic"/>
                <a:cs typeface="Century Gothic"/>
              </a:rPr>
              <a:t>e.</a:t>
            </a:r>
            <a:endParaRPr sz="1500">
              <a:latin typeface="Century Gothic"/>
              <a:cs typeface="Century Gothic"/>
            </a:endParaRPr>
          </a:p>
          <a:p>
            <a:pPr marL="286385" marR="3212465" indent="-274320">
              <a:lnSpc>
                <a:spcPct val="80000"/>
              </a:lnSpc>
              <a:spcBef>
                <a:spcPts val="360"/>
              </a:spcBef>
              <a:tabLst>
                <a:tab pos="286385" algn="l"/>
              </a:tabLst>
            </a:pPr>
            <a:r>
              <a:rPr sz="1100" spc="25" dirty="0">
                <a:solidFill>
                  <a:srgbClr val="93C500"/>
                </a:solidFill>
                <a:latin typeface="Wingdings 2"/>
                <a:cs typeface="Wingdings 2"/>
              </a:rPr>
              <a:t></a:t>
            </a:r>
            <a:r>
              <a:rPr sz="1100" spc="25" dirty="0">
                <a:solidFill>
                  <a:srgbClr val="93C500"/>
                </a:solidFill>
                <a:latin typeface="Times New Roman"/>
                <a:cs typeface="Times New Roman"/>
              </a:rPr>
              <a:t>	</a:t>
            </a:r>
            <a:r>
              <a:rPr sz="1500" spc="-10" dirty="0">
                <a:solidFill>
                  <a:srgbClr val="3D3C2C"/>
                </a:solidFill>
                <a:latin typeface="Century Gothic"/>
                <a:cs typeface="Century Gothic"/>
              </a:rPr>
              <a:t>FC</a:t>
            </a:r>
            <a:r>
              <a:rPr sz="1500" spc="-5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V</a:t>
            </a:r>
            <a:r>
              <a:rPr sz="1500" spc="-2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500" spc="-10" dirty="0">
                <a:solidFill>
                  <a:srgbClr val="3D3C2C"/>
                </a:solidFill>
                <a:latin typeface="Century Gothic"/>
                <a:cs typeface="Century Gothic"/>
              </a:rPr>
              <a:t>hydrogen</a:t>
            </a:r>
            <a:r>
              <a:rPr sz="1500" spc="-1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s</a:t>
            </a:r>
            <a:r>
              <a:rPr sz="1500" spc="-10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1500" spc="-20" dirty="0">
                <a:solidFill>
                  <a:srgbClr val="3D3C2C"/>
                </a:solidFill>
                <a:latin typeface="Century Gothic"/>
                <a:cs typeface="Century Gothic"/>
              </a:rPr>
              <a:t>n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s</a:t>
            </a:r>
            <a:r>
              <a:rPr sz="1500" spc="10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500" spc="-10" dirty="0">
                <a:solidFill>
                  <a:srgbClr val="3D3C2C"/>
                </a:solidFill>
                <a:latin typeface="Century Gothic"/>
                <a:cs typeface="Century Gothic"/>
              </a:rPr>
              <a:t>ng</a:t>
            </a:r>
            <a:r>
              <a:rPr sz="1500" spc="-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de</a:t>
            </a:r>
            <a:r>
              <a:rPr sz="1500" spc="20" dirty="0">
                <a:solidFill>
                  <a:srgbClr val="3D3C2C"/>
                </a:solidFill>
                <a:latin typeface="Century Gothic"/>
                <a:cs typeface="Century Gothic"/>
              </a:rPr>
              <a:t>v</a:t>
            </a:r>
            <a:r>
              <a:rPr sz="1500" spc="10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ces</a:t>
            </a:r>
            <a:r>
              <a:rPr sz="1500" spc="-3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500" spc="-15" dirty="0">
                <a:solidFill>
                  <a:srgbClr val="3D3C2C"/>
                </a:solidFill>
                <a:latin typeface="Century Gothic"/>
                <a:cs typeface="Century Gothic"/>
              </a:rPr>
              <a:t>mon</a:t>
            </a:r>
            <a:r>
              <a:rPr sz="1500" spc="10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500" spc="-10" dirty="0">
                <a:solidFill>
                  <a:srgbClr val="3D3C2C"/>
                </a:solidFill>
                <a:latin typeface="Century Gothic"/>
                <a:cs typeface="Century Gothic"/>
              </a:rPr>
              <a:t>or</a:t>
            </a:r>
            <a:r>
              <a:rPr sz="1500" spc="-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500" spc="-10" dirty="0">
                <a:solidFill>
                  <a:srgbClr val="3D3C2C"/>
                </a:solidFill>
                <a:latin typeface="Century Gothic"/>
                <a:cs typeface="Century Gothic"/>
              </a:rPr>
              <a:t>he </a:t>
            </a:r>
            <a:r>
              <a:rPr sz="1500" spc="-5" dirty="0">
                <a:solidFill>
                  <a:srgbClr val="3D3C2C"/>
                </a:solidFill>
                <a:latin typeface="Century Gothic"/>
                <a:cs typeface="Century Gothic"/>
              </a:rPr>
              <a:t>a</a:t>
            </a:r>
            <a:r>
              <a:rPr sz="1500" spc="10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500" spc="-5" dirty="0">
                <a:solidFill>
                  <a:srgbClr val="3D3C2C"/>
                </a:solidFill>
                <a:latin typeface="Century Gothic"/>
                <a:cs typeface="Century Gothic"/>
              </a:rPr>
              <a:t>r</a:t>
            </a:r>
            <a:r>
              <a:rPr sz="1500" spc="-1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500" spc="-10" dirty="0">
                <a:solidFill>
                  <a:srgbClr val="3D3C2C"/>
                </a:solidFill>
                <a:latin typeface="Century Gothic"/>
                <a:cs typeface="Century Gothic"/>
              </a:rPr>
              <a:t>for hydroge</a:t>
            </a:r>
            <a:r>
              <a:rPr sz="1500" spc="-20" dirty="0">
                <a:solidFill>
                  <a:srgbClr val="3D3C2C"/>
                </a:solidFill>
                <a:latin typeface="Century Gothic"/>
                <a:cs typeface="Century Gothic"/>
              </a:rPr>
              <a:t>n</a:t>
            </a:r>
            <a:r>
              <a:rPr sz="1500" spc="-5" dirty="0">
                <a:solidFill>
                  <a:srgbClr val="3D3C2C"/>
                </a:solidFill>
                <a:latin typeface="Century Gothic"/>
                <a:cs typeface="Century Gothic"/>
              </a:rPr>
              <a:t>,</a:t>
            </a:r>
            <a:r>
              <a:rPr sz="1500" spc="-2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500" spc="10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n</a:t>
            </a:r>
            <a:r>
              <a:rPr sz="1500" spc="5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500" spc="10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500" spc="-5" dirty="0">
                <a:solidFill>
                  <a:srgbClr val="3D3C2C"/>
                </a:solidFill>
                <a:latin typeface="Century Gothic"/>
                <a:cs typeface="Century Gothic"/>
              </a:rPr>
              <a:t>a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500" spc="-10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1500" spc="-3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s</a:t>
            </a:r>
            <a:r>
              <a:rPr sz="1500" spc="-10" dirty="0">
                <a:solidFill>
                  <a:srgbClr val="3D3C2C"/>
                </a:solidFill>
                <a:latin typeface="Century Gothic"/>
                <a:cs typeface="Century Gothic"/>
              </a:rPr>
              <a:t>hut</a:t>
            </a:r>
            <a:r>
              <a:rPr sz="1500" spc="-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down,</a:t>
            </a:r>
            <a:r>
              <a:rPr sz="1500" spc="-10" dirty="0">
                <a:solidFill>
                  <a:srgbClr val="3D3C2C"/>
                </a:solidFill>
                <a:latin typeface="Century Gothic"/>
                <a:cs typeface="Century Gothic"/>
              </a:rPr>
              <a:t> a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nd</a:t>
            </a:r>
            <a:r>
              <a:rPr sz="1500" spc="-1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500" spc="10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so</a:t>
            </a:r>
            <a:r>
              <a:rPr sz="1500" spc="10" dirty="0">
                <a:solidFill>
                  <a:srgbClr val="3D3C2C"/>
                </a:solidFill>
                <a:latin typeface="Century Gothic"/>
                <a:cs typeface="Century Gothic"/>
              </a:rPr>
              <a:t>l</a:t>
            </a:r>
            <a:r>
              <a:rPr sz="1500" spc="-10" dirty="0">
                <a:solidFill>
                  <a:srgbClr val="3D3C2C"/>
                </a:solidFill>
                <a:latin typeface="Century Gothic"/>
                <a:cs typeface="Century Gothic"/>
              </a:rPr>
              <a:t>a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te </a:t>
            </a:r>
            <a:r>
              <a:rPr sz="1500" spc="-10" dirty="0">
                <a:solidFill>
                  <a:srgbClr val="3D3C2C"/>
                </a:solidFill>
                <a:latin typeface="Century Gothic"/>
                <a:cs typeface="Century Gothic"/>
              </a:rPr>
              <a:t>hydrogen</a:t>
            </a:r>
            <a:r>
              <a:rPr sz="1500" spc="-1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500" spc="-5" dirty="0">
                <a:solidFill>
                  <a:srgbClr val="3D3C2C"/>
                </a:solidFill>
                <a:latin typeface="Century Gothic"/>
                <a:cs typeface="Century Gothic"/>
              </a:rPr>
              <a:t>a</a:t>
            </a:r>
            <a:r>
              <a:rPr sz="1500" spc="-10" dirty="0">
                <a:solidFill>
                  <a:srgbClr val="3D3C2C"/>
                </a:solidFill>
                <a:latin typeface="Century Gothic"/>
                <a:cs typeface="Century Gothic"/>
              </a:rPr>
              <a:t>nd 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1500" spc="5" dirty="0">
                <a:solidFill>
                  <a:srgbClr val="3D3C2C"/>
                </a:solidFill>
                <a:latin typeface="Century Gothic"/>
                <a:cs typeface="Century Gothic"/>
              </a:rPr>
              <a:t>l</a:t>
            </a:r>
            <a:r>
              <a:rPr sz="1500" spc="-10" dirty="0">
                <a:solidFill>
                  <a:srgbClr val="3D3C2C"/>
                </a:solidFill>
                <a:latin typeface="Century Gothic"/>
                <a:cs typeface="Century Gothic"/>
              </a:rPr>
              <a:t>ectr</a:t>
            </a:r>
            <a:r>
              <a:rPr sz="1500" spc="0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cal st</a:t>
            </a:r>
            <a:r>
              <a:rPr sz="1500" spc="-10" dirty="0">
                <a:solidFill>
                  <a:srgbClr val="3D3C2C"/>
                </a:solidFill>
                <a:latin typeface="Century Gothic"/>
                <a:cs typeface="Century Gothic"/>
              </a:rPr>
              <a:t>or</a:t>
            </a:r>
            <a:r>
              <a:rPr sz="1500" spc="-5" dirty="0">
                <a:solidFill>
                  <a:srgbClr val="3D3C2C"/>
                </a:solidFill>
                <a:latin typeface="Century Gothic"/>
                <a:cs typeface="Century Gothic"/>
              </a:rPr>
              <a:t>a</a:t>
            </a:r>
            <a:r>
              <a:rPr sz="1500" spc="-10" dirty="0">
                <a:solidFill>
                  <a:srgbClr val="3D3C2C"/>
                </a:solidFill>
                <a:latin typeface="Century Gothic"/>
                <a:cs typeface="Century Gothic"/>
              </a:rPr>
              <a:t>ge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 s</a:t>
            </a:r>
            <a:r>
              <a:rPr sz="1500" spc="-5" dirty="0">
                <a:solidFill>
                  <a:srgbClr val="3D3C2C"/>
                </a:solidFill>
                <a:latin typeface="Century Gothic"/>
                <a:cs typeface="Century Gothic"/>
              </a:rPr>
              <a:t>y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st</a:t>
            </a:r>
            <a:r>
              <a:rPr sz="1500" spc="-10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1500" spc="-25" dirty="0">
                <a:solidFill>
                  <a:srgbClr val="3D3C2C"/>
                </a:solidFill>
                <a:latin typeface="Century Gothic"/>
                <a:cs typeface="Century Gothic"/>
              </a:rPr>
              <a:t>m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s</a:t>
            </a:r>
            <a:r>
              <a:rPr sz="1500" spc="-5" dirty="0">
                <a:solidFill>
                  <a:srgbClr val="3D3C2C"/>
                </a:solidFill>
                <a:latin typeface="Century Gothic"/>
                <a:cs typeface="Century Gothic"/>
              </a:rPr>
              <a:t>.</a:t>
            </a:r>
            <a:endParaRPr sz="1500">
              <a:latin typeface="Century Gothic"/>
              <a:cs typeface="Century Gothic"/>
            </a:endParaRPr>
          </a:p>
          <a:p>
            <a:pPr marL="286385" marR="3328670" indent="-274320">
              <a:lnSpc>
                <a:spcPts val="1440"/>
              </a:lnSpc>
              <a:spcBef>
                <a:spcPts val="345"/>
              </a:spcBef>
              <a:tabLst>
                <a:tab pos="286385" algn="l"/>
              </a:tabLst>
            </a:pPr>
            <a:r>
              <a:rPr sz="1100" spc="25" dirty="0">
                <a:solidFill>
                  <a:srgbClr val="93C500"/>
                </a:solidFill>
                <a:latin typeface="Wingdings 2"/>
                <a:cs typeface="Wingdings 2"/>
              </a:rPr>
              <a:t></a:t>
            </a:r>
            <a:r>
              <a:rPr sz="1100" spc="25" dirty="0">
                <a:solidFill>
                  <a:srgbClr val="93C500"/>
                </a:solidFill>
                <a:latin typeface="Times New Roman"/>
                <a:cs typeface="Times New Roman"/>
              </a:rPr>
              <a:t>	</a:t>
            </a:r>
            <a:r>
              <a:rPr sz="1500" spc="30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500" spc="-5" dirty="0">
                <a:solidFill>
                  <a:srgbClr val="3D3C2C"/>
                </a:solidFill>
                <a:latin typeface="Century Gothic"/>
                <a:cs typeface="Century Gothic"/>
              </a:rPr>
              <a:t>f</a:t>
            </a:r>
            <a:r>
              <a:rPr sz="1500" spc="-3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a</a:t>
            </a:r>
            <a:r>
              <a:rPr sz="1500" spc="-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hyd</a:t>
            </a:r>
            <a:r>
              <a:rPr sz="1500" spc="-10" dirty="0">
                <a:solidFill>
                  <a:srgbClr val="3D3C2C"/>
                </a:solidFill>
                <a:latin typeface="Century Gothic"/>
                <a:cs typeface="Century Gothic"/>
              </a:rPr>
              <a:t>rogen</a:t>
            </a:r>
            <a:r>
              <a:rPr sz="1500" spc="-1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500" spc="10" dirty="0">
                <a:solidFill>
                  <a:srgbClr val="3D3C2C"/>
                </a:solidFill>
                <a:latin typeface="Century Gothic"/>
                <a:cs typeface="Century Gothic"/>
              </a:rPr>
              <a:t>l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1500" spc="-10" dirty="0">
                <a:solidFill>
                  <a:srgbClr val="3D3C2C"/>
                </a:solidFill>
                <a:latin typeface="Century Gothic"/>
                <a:cs typeface="Century Gothic"/>
              </a:rPr>
              <a:t>ak</a:t>
            </a:r>
            <a:r>
              <a:rPr sz="1500" spc="-2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500" spc="10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s </a:t>
            </a:r>
            <a:r>
              <a:rPr sz="1500" spc="-10" dirty="0">
                <a:solidFill>
                  <a:srgbClr val="3D3C2C"/>
                </a:solidFill>
                <a:latin typeface="Century Gothic"/>
                <a:cs typeface="Century Gothic"/>
              </a:rPr>
              <a:t>de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500" spc="-10" dirty="0">
                <a:solidFill>
                  <a:srgbClr val="3D3C2C"/>
                </a:solidFill>
                <a:latin typeface="Century Gothic"/>
                <a:cs typeface="Century Gothic"/>
              </a:rPr>
              <a:t>ected,</a:t>
            </a:r>
            <a:r>
              <a:rPr sz="1500" spc="-2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500" spc="5" dirty="0">
                <a:solidFill>
                  <a:srgbClr val="3D3C2C"/>
                </a:solidFill>
                <a:latin typeface="Century Gothic"/>
                <a:cs typeface="Century Gothic"/>
              </a:rPr>
              <a:t>s</a:t>
            </a:r>
            <a:r>
              <a:rPr sz="1500" spc="-10" dirty="0">
                <a:solidFill>
                  <a:srgbClr val="3D3C2C"/>
                </a:solidFill>
                <a:latin typeface="Century Gothic"/>
                <a:cs typeface="Century Gothic"/>
              </a:rPr>
              <a:t>uch</a:t>
            </a:r>
            <a:r>
              <a:rPr sz="1500" spc="-5" dirty="0">
                <a:solidFill>
                  <a:srgbClr val="3D3C2C"/>
                </a:solidFill>
                <a:latin typeface="Century Gothic"/>
                <a:cs typeface="Century Gothic"/>
              </a:rPr>
              <a:t> a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s</a:t>
            </a:r>
            <a:r>
              <a:rPr sz="1500" spc="-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500" spc="10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500" spc="-10" dirty="0">
                <a:solidFill>
                  <a:srgbClr val="3D3C2C"/>
                </a:solidFill>
                <a:latin typeface="Century Gothic"/>
                <a:cs typeface="Century Gothic"/>
              </a:rPr>
              <a:t>n</a:t>
            </a:r>
            <a:r>
              <a:rPr sz="1500" spc="-1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a </a:t>
            </a:r>
            <a:r>
              <a:rPr sz="1500" spc="-10" dirty="0">
                <a:solidFill>
                  <a:srgbClr val="3D3C2C"/>
                </a:solidFill>
                <a:latin typeface="Century Gothic"/>
                <a:cs typeface="Century Gothic"/>
              </a:rPr>
              <a:t>co</a:t>
            </a:r>
            <a:r>
              <a:rPr sz="1500" spc="0" dirty="0">
                <a:solidFill>
                  <a:srgbClr val="3D3C2C"/>
                </a:solidFill>
                <a:latin typeface="Century Gothic"/>
                <a:cs typeface="Century Gothic"/>
              </a:rPr>
              <a:t>l</a:t>
            </a:r>
            <a:r>
              <a:rPr sz="1500" spc="10" dirty="0">
                <a:solidFill>
                  <a:srgbClr val="3D3C2C"/>
                </a:solidFill>
                <a:latin typeface="Century Gothic"/>
                <a:cs typeface="Century Gothic"/>
              </a:rPr>
              <a:t>li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s</a:t>
            </a:r>
            <a:r>
              <a:rPr sz="1500" spc="-15" dirty="0">
                <a:solidFill>
                  <a:srgbClr val="3D3C2C"/>
                </a:solidFill>
                <a:latin typeface="Century Gothic"/>
                <a:cs typeface="Century Gothic"/>
              </a:rPr>
              <a:t>ion</a:t>
            </a:r>
            <a:r>
              <a:rPr sz="1500" spc="-5" dirty="0">
                <a:solidFill>
                  <a:srgbClr val="3D3C2C"/>
                </a:solidFill>
                <a:latin typeface="Century Gothic"/>
                <a:cs typeface="Century Gothic"/>
              </a:rPr>
              <a:t>,</a:t>
            </a:r>
            <a:r>
              <a:rPr sz="1500" spc="-3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a</a:t>
            </a:r>
            <a:r>
              <a:rPr sz="1500" spc="-1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500" spc="-10" dirty="0">
                <a:solidFill>
                  <a:srgbClr val="3D3C2C"/>
                </a:solidFill>
                <a:latin typeface="Century Gothic"/>
                <a:cs typeface="Century Gothic"/>
              </a:rPr>
              <a:t>hydrogen</a:t>
            </a:r>
            <a:r>
              <a:rPr sz="1500" spc="-1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500" spc="-10" dirty="0">
                <a:solidFill>
                  <a:srgbClr val="3D3C2C"/>
                </a:solidFill>
                <a:latin typeface="Century Gothic"/>
                <a:cs typeface="Century Gothic"/>
              </a:rPr>
              <a:t>fu</a:t>
            </a:r>
            <a:r>
              <a:rPr sz="1500" spc="-20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l</a:t>
            </a:r>
            <a:endParaRPr sz="1500">
              <a:latin typeface="Century Gothic"/>
              <a:cs typeface="Century Gothic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1590547" y="5841005"/>
            <a:ext cx="2371725" cy="374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7020" marR="5080" indent="-274320">
              <a:lnSpc>
                <a:spcPct val="80000"/>
              </a:lnSpc>
              <a:tabLst>
                <a:tab pos="286385" algn="l"/>
              </a:tabLst>
            </a:pPr>
            <a:r>
              <a:rPr sz="1050" spc="5" dirty="0">
                <a:solidFill>
                  <a:srgbClr val="93C500"/>
                </a:solidFill>
                <a:latin typeface="Wingdings 2"/>
                <a:cs typeface="Wingdings 2"/>
              </a:rPr>
              <a:t></a:t>
            </a:r>
            <a:r>
              <a:rPr sz="1050" spc="5" dirty="0">
                <a:solidFill>
                  <a:srgbClr val="93C500"/>
                </a:solidFill>
                <a:latin typeface="Times New Roman"/>
                <a:cs typeface="Times New Roman"/>
              </a:rPr>
              <a:t>	</a:t>
            </a:r>
            <a:r>
              <a:rPr sz="1400" spc="5" dirty="0">
                <a:solidFill>
                  <a:srgbClr val="3D3C2C"/>
                </a:solidFill>
                <a:latin typeface="Century Gothic"/>
                <a:cs typeface="Century Gothic"/>
              </a:rPr>
              <a:t>The</a:t>
            </a:r>
            <a:r>
              <a:rPr sz="1400" spc="-10" dirty="0">
                <a:solidFill>
                  <a:srgbClr val="3D3C2C"/>
                </a:solidFill>
                <a:latin typeface="Century Gothic"/>
                <a:cs typeface="Century Gothic"/>
              </a:rPr>
              <a:t>r</a:t>
            </a:r>
            <a:r>
              <a:rPr sz="1400" dirty="0">
                <a:solidFill>
                  <a:srgbClr val="3D3C2C"/>
                </a:solidFill>
                <a:latin typeface="Century Gothic"/>
                <a:cs typeface="Century Gothic"/>
              </a:rPr>
              <a:t>mal</a:t>
            </a:r>
            <a:r>
              <a:rPr sz="1400" spc="-1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D3C2C"/>
                </a:solidFill>
                <a:latin typeface="Century Gothic"/>
                <a:cs typeface="Century Gothic"/>
              </a:rPr>
              <a:t>Re</a:t>
            </a:r>
            <a:r>
              <a:rPr sz="1400" spc="15" dirty="0">
                <a:solidFill>
                  <a:srgbClr val="3D3C2C"/>
                </a:solidFill>
                <a:latin typeface="Century Gothic"/>
                <a:cs typeface="Century Gothic"/>
              </a:rPr>
              <a:t>l</a:t>
            </a:r>
            <a:r>
              <a:rPr sz="1400" dirty="0">
                <a:solidFill>
                  <a:srgbClr val="3D3C2C"/>
                </a:solidFill>
                <a:latin typeface="Century Gothic"/>
                <a:cs typeface="Century Gothic"/>
              </a:rPr>
              <a:t>ea</a:t>
            </a:r>
            <a:r>
              <a:rPr sz="1400" spc="-5" dirty="0">
                <a:solidFill>
                  <a:srgbClr val="3D3C2C"/>
                </a:solidFill>
                <a:latin typeface="Century Gothic"/>
                <a:cs typeface="Century Gothic"/>
              </a:rPr>
              <a:t>s</a:t>
            </a:r>
            <a:r>
              <a:rPr sz="1400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1400" spc="-3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400" spc="-5" dirty="0">
                <a:solidFill>
                  <a:srgbClr val="3D3C2C"/>
                </a:solidFill>
                <a:latin typeface="Century Gothic"/>
                <a:cs typeface="Century Gothic"/>
              </a:rPr>
              <a:t>De</a:t>
            </a:r>
            <a:r>
              <a:rPr sz="1400" spc="10" dirty="0">
                <a:solidFill>
                  <a:srgbClr val="3D3C2C"/>
                </a:solidFill>
                <a:latin typeface="Century Gothic"/>
                <a:cs typeface="Century Gothic"/>
              </a:rPr>
              <a:t>v</a:t>
            </a:r>
            <a:r>
              <a:rPr sz="1400" spc="5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400" spc="-10" dirty="0">
                <a:solidFill>
                  <a:srgbClr val="3D3C2C"/>
                </a:solidFill>
                <a:latin typeface="Century Gothic"/>
                <a:cs typeface="Century Gothic"/>
              </a:rPr>
              <a:t>c</a:t>
            </a:r>
            <a:r>
              <a:rPr sz="1400" dirty="0">
                <a:solidFill>
                  <a:srgbClr val="3D3C2C"/>
                </a:solidFill>
                <a:latin typeface="Century Gothic"/>
                <a:cs typeface="Century Gothic"/>
              </a:rPr>
              <a:t>e </a:t>
            </a:r>
            <a:r>
              <a:rPr sz="1400" spc="-15" dirty="0">
                <a:solidFill>
                  <a:srgbClr val="3D3C2C"/>
                </a:solidFill>
                <a:latin typeface="Century Gothic"/>
                <a:cs typeface="Century Gothic"/>
              </a:rPr>
              <a:t>(</a:t>
            </a:r>
            <a:r>
              <a:rPr sz="1400" dirty="0">
                <a:solidFill>
                  <a:srgbClr val="3D3C2C"/>
                </a:solidFill>
                <a:latin typeface="Century Gothic"/>
                <a:cs typeface="Century Gothic"/>
              </a:rPr>
              <a:t>TRD)</a:t>
            </a:r>
            <a:endParaRPr sz="1400">
              <a:latin typeface="Century Gothic"/>
              <a:cs typeface="Century Gothic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1293367" y="2806498"/>
            <a:ext cx="2804795" cy="1908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6385" marR="5080">
              <a:lnSpc>
                <a:spcPct val="80000"/>
              </a:lnSpc>
            </a:pPr>
            <a:r>
              <a:rPr sz="1500" spc="-15" dirty="0">
                <a:solidFill>
                  <a:srgbClr val="3D3C2C"/>
                </a:solidFill>
                <a:latin typeface="Century Gothic"/>
                <a:cs typeface="Century Gothic"/>
              </a:rPr>
              <a:t>mon</a:t>
            </a:r>
            <a:r>
              <a:rPr sz="1500" spc="10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500" spc="-10" dirty="0">
                <a:solidFill>
                  <a:srgbClr val="3D3C2C"/>
                </a:solidFill>
                <a:latin typeface="Century Gothic"/>
                <a:cs typeface="Century Gothic"/>
              </a:rPr>
              <a:t>or</a:t>
            </a:r>
            <a:r>
              <a:rPr sz="1500" spc="-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w</a:t>
            </a:r>
            <a:r>
              <a:rPr sz="1500" spc="10" dirty="0">
                <a:solidFill>
                  <a:srgbClr val="3D3C2C"/>
                </a:solidFill>
                <a:latin typeface="Century Gothic"/>
                <a:cs typeface="Century Gothic"/>
              </a:rPr>
              <a:t>il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l</a:t>
            </a:r>
            <a:r>
              <a:rPr sz="1500" spc="-3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s</a:t>
            </a:r>
            <a:r>
              <a:rPr sz="1500" spc="-10" dirty="0">
                <a:solidFill>
                  <a:srgbClr val="3D3C2C"/>
                </a:solidFill>
                <a:latin typeface="Century Gothic"/>
                <a:cs typeface="Century Gothic"/>
              </a:rPr>
              <a:t>hut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500" spc="-10" dirty="0">
                <a:solidFill>
                  <a:srgbClr val="3D3C2C"/>
                </a:solidFill>
                <a:latin typeface="Century Gothic"/>
                <a:cs typeface="Century Gothic"/>
              </a:rPr>
              <a:t>off exces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s f</a:t>
            </a:r>
            <a:r>
              <a:rPr sz="1500" spc="5" dirty="0">
                <a:solidFill>
                  <a:srgbClr val="3D3C2C"/>
                </a:solidFill>
                <a:latin typeface="Century Gothic"/>
                <a:cs typeface="Century Gothic"/>
              </a:rPr>
              <a:t>l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ow</a:t>
            </a:r>
            <a:r>
              <a:rPr sz="1500" spc="-1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throu</a:t>
            </a:r>
            <a:r>
              <a:rPr sz="1500" spc="-10" dirty="0">
                <a:solidFill>
                  <a:srgbClr val="3D3C2C"/>
                </a:solidFill>
                <a:latin typeface="Century Gothic"/>
                <a:cs typeface="Century Gothic"/>
              </a:rPr>
              <a:t>g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h </a:t>
            </a:r>
            <a:r>
              <a:rPr sz="1500" spc="-10" dirty="0">
                <a:solidFill>
                  <a:srgbClr val="3D3C2C"/>
                </a:solidFill>
                <a:latin typeface="Century Gothic"/>
                <a:cs typeface="Century Gothic"/>
              </a:rPr>
              <a:t>a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n </a:t>
            </a:r>
            <a:r>
              <a:rPr sz="1500" spc="-10" dirty="0">
                <a:solidFill>
                  <a:srgbClr val="3D3C2C"/>
                </a:solidFill>
                <a:latin typeface="Century Gothic"/>
                <a:cs typeface="Century Gothic"/>
              </a:rPr>
              <a:t>a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uto</a:t>
            </a:r>
            <a:r>
              <a:rPr sz="1500" spc="-10" dirty="0">
                <a:solidFill>
                  <a:srgbClr val="3D3C2C"/>
                </a:solidFill>
                <a:latin typeface="Century Gothic"/>
                <a:cs typeface="Century Gothic"/>
              </a:rPr>
              <a:t>ma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500" spc="10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c s</a:t>
            </a:r>
            <a:r>
              <a:rPr sz="1500" spc="-10" dirty="0">
                <a:solidFill>
                  <a:srgbClr val="3D3C2C"/>
                </a:solidFill>
                <a:latin typeface="Century Gothic"/>
                <a:cs typeface="Century Gothic"/>
              </a:rPr>
              <a:t>hu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500" spc="5" dirty="0">
                <a:solidFill>
                  <a:srgbClr val="3D3C2C"/>
                </a:solidFill>
                <a:latin typeface="Century Gothic"/>
                <a:cs typeface="Century Gothic"/>
              </a:rPr>
              <a:t>-</a:t>
            </a:r>
            <a:r>
              <a:rPr sz="1500" spc="-10" dirty="0">
                <a:solidFill>
                  <a:srgbClr val="3D3C2C"/>
                </a:solidFill>
                <a:latin typeface="Century Gothic"/>
                <a:cs typeface="Century Gothic"/>
              </a:rPr>
              <a:t>off</a:t>
            </a:r>
            <a:r>
              <a:rPr sz="1500" spc="-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500" spc="20" dirty="0">
                <a:solidFill>
                  <a:srgbClr val="3D3C2C"/>
                </a:solidFill>
                <a:latin typeface="Century Gothic"/>
                <a:cs typeface="Century Gothic"/>
              </a:rPr>
              <a:t>v</a:t>
            </a:r>
            <a:r>
              <a:rPr sz="1500" spc="-5" dirty="0">
                <a:solidFill>
                  <a:srgbClr val="3D3C2C"/>
                </a:solidFill>
                <a:latin typeface="Century Gothic"/>
                <a:cs typeface="Century Gothic"/>
              </a:rPr>
              <a:t>a</a:t>
            </a:r>
            <a:r>
              <a:rPr sz="1500" spc="10" dirty="0">
                <a:solidFill>
                  <a:srgbClr val="3D3C2C"/>
                </a:solidFill>
                <a:latin typeface="Century Gothic"/>
                <a:cs typeface="Century Gothic"/>
              </a:rPr>
              <a:t>l</a:t>
            </a:r>
            <a:r>
              <a:rPr sz="1500" spc="15" dirty="0">
                <a:solidFill>
                  <a:srgbClr val="3D3C2C"/>
                </a:solidFill>
                <a:latin typeface="Century Gothic"/>
                <a:cs typeface="Century Gothic"/>
              </a:rPr>
              <a:t>v</a:t>
            </a:r>
            <a:r>
              <a:rPr sz="1500" spc="-10" dirty="0">
                <a:solidFill>
                  <a:srgbClr val="3D3C2C"/>
                </a:solidFill>
                <a:latin typeface="Century Gothic"/>
                <a:cs typeface="Century Gothic"/>
              </a:rPr>
              <a:t>e.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500" spc="-4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500" spc="-10" dirty="0">
                <a:solidFill>
                  <a:srgbClr val="3D3C2C"/>
                </a:solidFill>
                <a:latin typeface="Century Gothic"/>
                <a:cs typeface="Century Gothic"/>
              </a:rPr>
              <a:t>Th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is</a:t>
            </a:r>
            <a:r>
              <a:rPr sz="1500" spc="-2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500" spc="-5" dirty="0">
                <a:solidFill>
                  <a:srgbClr val="3D3C2C"/>
                </a:solidFill>
                <a:latin typeface="Century Gothic"/>
                <a:cs typeface="Century Gothic"/>
              </a:rPr>
              <a:t>a</a:t>
            </a:r>
            <a:r>
              <a:rPr sz="1500" spc="10" dirty="0">
                <a:solidFill>
                  <a:srgbClr val="3D3C2C"/>
                </a:solidFill>
                <a:latin typeface="Century Gothic"/>
                <a:cs typeface="Century Gothic"/>
              </a:rPr>
              <a:t>ll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ows s</a:t>
            </a:r>
            <a:r>
              <a:rPr sz="1500" spc="-15" dirty="0">
                <a:solidFill>
                  <a:srgbClr val="3D3C2C"/>
                </a:solidFill>
                <a:latin typeface="Century Gothic"/>
                <a:cs typeface="Century Gothic"/>
              </a:rPr>
              <a:t>ome</a:t>
            </a:r>
            <a:r>
              <a:rPr sz="1500" spc="1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500" spc="-10" dirty="0">
                <a:solidFill>
                  <a:srgbClr val="3D3C2C"/>
                </a:solidFill>
                <a:latin typeface="Century Gothic"/>
                <a:cs typeface="Century Gothic"/>
              </a:rPr>
              <a:t>hydroge</a:t>
            </a:r>
            <a:r>
              <a:rPr sz="1500" spc="-20" dirty="0">
                <a:solidFill>
                  <a:srgbClr val="3D3C2C"/>
                </a:solidFill>
                <a:latin typeface="Century Gothic"/>
                <a:cs typeface="Century Gothic"/>
              </a:rPr>
              <a:t>n</a:t>
            </a:r>
            <a:r>
              <a:rPr sz="1500" spc="-5" dirty="0">
                <a:solidFill>
                  <a:srgbClr val="3D3C2C"/>
                </a:solidFill>
                <a:latin typeface="Century Gothic"/>
                <a:cs typeface="Century Gothic"/>
              </a:rPr>
              <a:t>,</a:t>
            </a:r>
            <a:r>
              <a:rPr sz="1500" spc="-2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500" spc="-15" dirty="0">
                <a:solidFill>
                  <a:srgbClr val="3D3C2C"/>
                </a:solidFill>
                <a:latin typeface="Century Gothic"/>
                <a:cs typeface="Century Gothic"/>
              </a:rPr>
              <a:t>bu</a:t>
            </a:r>
            <a:r>
              <a:rPr sz="1500" spc="-5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500" spc="-10" dirty="0">
                <a:solidFill>
                  <a:srgbClr val="3D3C2C"/>
                </a:solidFill>
                <a:latin typeface="Century Gothic"/>
                <a:cs typeface="Century Gothic"/>
              </a:rPr>
              <a:t>not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 a </a:t>
            </a:r>
            <a:r>
              <a:rPr sz="1500" spc="-10" dirty="0">
                <a:solidFill>
                  <a:srgbClr val="3D3C2C"/>
                </a:solidFill>
                <a:latin typeface="Century Gothic"/>
                <a:cs typeface="Century Gothic"/>
              </a:rPr>
              <a:t>h</a:t>
            </a:r>
            <a:r>
              <a:rPr sz="1500" spc="-25" dirty="0">
                <a:solidFill>
                  <a:srgbClr val="3D3C2C"/>
                </a:solidFill>
                <a:latin typeface="Century Gothic"/>
                <a:cs typeface="Century Gothic"/>
              </a:rPr>
              <a:t>a</a:t>
            </a:r>
            <a:r>
              <a:rPr sz="1500" spc="-10" dirty="0">
                <a:solidFill>
                  <a:srgbClr val="3D3C2C"/>
                </a:solidFill>
                <a:latin typeface="Century Gothic"/>
                <a:cs typeface="Century Gothic"/>
              </a:rPr>
              <a:t>z</a:t>
            </a:r>
            <a:r>
              <a:rPr sz="1500" spc="-25" dirty="0">
                <a:solidFill>
                  <a:srgbClr val="3D3C2C"/>
                </a:solidFill>
                <a:latin typeface="Century Gothic"/>
                <a:cs typeface="Century Gothic"/>
              </a:rPr>
              <a:t>a</a:t>
            </a:r>
            <a:r>
              <a:rPr sz="1500" spc="-5" dirty="0">
                <a:solidFill>
                  <a:srgbClr val="3D3C2C"/>
                </a:solidFill>
                <a:latin typeface="Century Gothic"/>
                <a:cs typeface="Century Gothic"/>
              </a:rPr>
              <a:t>r</a:t>
            </a:r>
            <a:r>
              <a:rPr sz="1500" spc="-10" dirty="0">
                <a:solidFill>
                  <a:srgbClr val="3D3C2C"/>
                </a:solidFill>
                <a:latin typeface="Century Gothic"/>
                <a:cs typeface="Century Gothic"/>
              </a:rPr>
              <a:t>dous</a:t>
            </a:r>
            <a:r>
              <a:rPr sz="1500" spc="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500" spc="-20" dirty="0">
                <a:solidFill>
                  <a:srgbClr val="3D3C2C"/>
                </a:solidFill>
                <a:latin typeface="Century Gothic"/>
                <a:cs typeface="Century Gothic"/>
              </a:rPr>
              <a:t>amoun</a:t>
            </a:r>
            <a:r>
              <a:rPr sz="1500" spc="-5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500" spc="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500" spc="-10" dirty="0">
                <a:solidFill>
                  <a:srgbClr val="3D3C2C"/>
                </a:solidFill>
                <a:latin typeface="Century Gothic"/>
                <a:cs typeface="Century Gothic"/>
              </a:rPr>
              <a:t>o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500" spc="15" dirty="0">
                <a:solidFill>
                  <a:srgbClr val="3D3C2C"/>
                </a:solidFill>
                <a:latin typeface="Century Gothic"/>
                <a:cs typeface="Century Gothic"/>
              </a:rPr>
              <a:t>v</a:t>
            </a:r>
            <a:r>
              <a:rPr sz="1500" spc="-10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1500" spc="-20" dirty="0">
                <a:solidFill>
                  <a:srgbClr val="3D3C2C"/>
                </a:solidFill>
                <a:latin typeface="Century Gothic"/>
                <a:cs typeface="Century Gothic"/>
              </a:rPr>
              <a:t>n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500" spc="-5" dirty="0">
                <a:solidFill>
                  <a:srgbClr val="3D3C2C"/>
                </a:solidFill>
                <a:latin typeface="Century Gothic"/>
                <a:cs typeface="Century Gothic"/>
              </a:rPr>
              <a:t>.</a:t>
            </a:r>
            <a:endParaRPr sz="1500">
              <a:latin typeface="Century Gothic"/>
              <a:cs typeface="Century Gothic"/>
            </a:endParaRPr>
          </a:p>
          <a:p>
            <a:pPr marL="286385" marR="7620" indent="-274320">
              <a:lnSpc>
                <a:spcPct val="80000"/>
              </a:lnSpc>
              <a:spcBef>
                <a:spcPts val="359"/>
              </a:spcBef>
              <a:tabLst>
                <a:tab pos="286385" algn="l"/>
              </a:tabLst>
            </a:pPr>
            <a:r>
              <a:rPr sz="1150" spc="-15" dirty="0">
                <a:solidFill>
                  <a:srgbClr val="93C500"/>
                </a:solidFill>
                <a:latin typeface="Wingdings 2"/>
                <a:cs typeface="Wingdings 2"/>
              </a:rPr>
              <a:t></a:t>
            </a:r>
            <a:r>
              <a:rPr sz="1150" spc="-15" dirty="0">
                <a:solidFill>
                  <a:srgbClr val="93C500"/>
                </a:solidFill>
                <a:latin typeface="Times New Roman"/>
                <a:cs typeface="Times New Roman"/>
              </a:rPr>
              <a:t>	</a:t>
            </a:r>
            <a:r>
              <a:rPr sz="1500" spc="-10" dirty="0">
                <a:solidFill>
                  <a:srgbClr val="3D3C2C"/>
                </a:solidFill>
                <a:latin typeface="Century Gothic"/>
                <a:cs typeface="Century Gothic"/>
              </a:rPr>
              <a:t>Fuel</a:t>
            </a:r>
            <a:r>
              <a:rPr sz="1500" spc="-15" dirty="0">
                <a:solidFill>
                  <a:srgbClr val="3D3C2C"/>
                </a:solidFill>
                <a:latin typeface="Century Gothic"/>
                <a:cs typeface="Century Gothic"/>
              </a:rPr>
              <a:t> pre</a:t>
            </a:r>
            <a:r>
              <a:rPr sz="1500" spc="-10" dirty="0">
                <a:solidFill>
                  <a:srgbClr val="3D3C2C"/>
                </a:solidFill>
                <a:latin typeface="Century Gothic"/>
                <a:cs typeface="Century Gothic"/>
              </a:rPr>
              <a:t>s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s</a:t>
            </a:r>
            <a:r>
              <a:rPr sz="1500" spc="-10" dirty="0">
                <a:solidFill>
                  <a:srgbClr val="3D3C2C"/>
                </a:solidFill>
                <a:latin typeface="Century Gothic"/>
                <a:cs typeface="Century Gothic"/>
              </a:rPr>
              <a:t>ure</a:t>
            </a:r>
            <a:r>
              <a:rPr sz="1500" spc="-1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500" spc="-10" dirty="0">
                <a:solidFill>
                  <a:srgbClr val="3D3C2C"/>
                </a:solidFill>
                <a:latin typeface="Century Gothic"/>
                <a:cs typeface="Century Gothic"/>
              </a:rPr>
              <a:t>re</a:t>
            </a:r>
            <a:r>
              <a:rPr sz="1500" spc="0" dirty="0">
                <a:solidFill>
                  <a:srgbClr val="3D3C2C"/>
                </a:solidFill>
                <a:latin typeface="Century Gothic"/>
                <a:cs typeface="Century Gothic"/>
              </a:rPr>
              <a:t>l</a:t>
            </a:r>
            <a:r>
              <a:rPr sz="1500" spc="10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500" spc="-10" dirty="0">
                <a:solidFill>
                  <a:srgbClr val="3D3C2C"/>
                </a:solidFill>
                <a:latin typeface="Century Gothic"/>
                <a:cs typeface="Century Gothic"/>
              </a:rPr>
              <a:t>ef</a:t>
            </a:r>
            <a:r>
              <a:rPr sz="1500" spc="-3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de</a:t>
            </a:r>
            <a:r>
              <a:rPr sz="1500" spc="20" dirty="0">
                <a:solidFill>
                  <a:srgbClr val="3D3C2C"/>
                </a:solidFill>
                <a:latin typeface="Century Gothic"/>
                <a:cs typeface="Century Gothic"/>
              </a:rPr>
              <a:t>v</a:t>
            </a:r>
            <a:r>
              <a:rPr sz="1500" spc="10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500" spc="-10" dirty="0">
                <a:solidFill>
                  <a:srgbClr val="3D3C2C"/>
                </a:solidFill>
                <a:latin typeface="Century Gothic"/>
                <a:cs typeface="Century Gothic"/>
              </a:rPr>
              <a:t>ce</a:t>
            </a:r>
            <a:r>
              <a:rPr sz="1500" spc="-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s</a:t>
            </a:r>
            <a:r>
              <a:rPr sz="1500" spc="-10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1500" spc="-20" dirty="0">
                <a:solidFill>
                  <a:srgbClr val="3D3C2C"/>
                </a:solidFill>
                <a:latin typeface="Century Gothic"/>
                <a:cs typeface="Century Gothic"/>
              </a:rPr>
              <a:t>n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ses</a:t>
            </a:r>
            <a:r>
              <a:rPr sz="1500" spc="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500" spc="10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500" spc="-10" dirty="0">
                <a:solidFill>
                  <a:srgbClr val="3D3C2C"/>
                </a:solidFill>
                <a:latin typeface="Century Gothic"/>
                <a:cs typeface="Century Gothic"/>
              </a:rPr>
              <a:t>ncreased</a:t>
            </a:r>
            <a:r>
              <a:rPr sz="1500" spc="-2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500" spc="-15" dirty="0">
                <a:solidFill>
                  <a:srgbClr val="3D3C2C"/>
                </a:solidFill>
                <a:latin typeface="Century Gothic"/>
                <a:cs typeface="Century Gothic"/>
              </a:rPr>
              <a:t>pre</a:t>
            </a:r>
            <a:r>
              <a:rPr sz="1500" spc="-10" dirty="0">
                <a:solidFill>
                  <a:srgbClr val="3D3C2C"/>
                </a:solidFill>
                <a:latin typeface="Century Gothic"/>
                <a:cs typeface="Century Gothic"/>
              </a:rPr>
              <a:t>s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s</a:t>
            </a:r>
            <a:r>
              <a:rPr sz="1500" spc="-10" dirty="0">
                <a:solidFill>
                  <a:srgbClr val="3D3C2C"/>
                </a:solidFill>
                <a:latin typeface="Century Gothic"/>
                <a:cs typeface="Century Gothic"/>
              </a:rPr>
              <a:t>ure</a:t>
            </a:r>
            <a:r>
              <a:rPr sz="1500" spc="-5" dirty="0">
                <a:solidFill>
                  <a:srgbClr val="3D3C2C"/>
                </a:solidFill>
                <a:latin typeface="Century Gothic"/>
                <a:cs typeface="Century Gothic"/>
              </a:rPr>
              <a:t> b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u</a:t>
            </a:r>
            <a:r>
              <a:rPr sz="1500" spc="5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500" spc="10" dirty="0">
                <a:solidFill>
                  <a:srgbClr val="3D3C2C"/>
                </a:solidFill>
                <a:latin typeface="Century Gothic"/>
                <a:cs typeface="Century Gothic"/>
              </a:rPr>
              <a:t>l</a:t>
            </a:r>
            <a:r>
              <a:rPr sz="1500" spc="-5" dirty="0">
                <a:solidFill>
                  <a:srgbClr val="3D3C2C"/>
                </a:solidFill>
                <a:latin typeface="Century Gothic"/>
                <a:cs typeface="Century Gothic"/>
              </a:rPr>
              <a:t>du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p</a:t>
            </a:r>
            <a:r>
              <a:rPr sz="1500" spc="-2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such</a:t>
            </a:r>
            <a:r>
              <a:rPr sz="1500" spc="-1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500" spc="-10" dirty="0">
                <a:solidFill>
                  <a:srgbClr val="3D3C2C"/>
                </a:solidFill>
                <a:latin typeface="Century Gothic"/>
                <a:cs typeface="Century Gothic"/>
              </a:rPr>
              <a:t>a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s from</a:t>
            </a:r>
            <a:r>
              <a:rPr sz="1500" spc="1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h</a:t>
            </a:r>
            <a:r>
              <a:rPr sz="1500" spc="-10" dirty="0">
                <a:solidFill>
                  <a:srgbClr val="3D3C2C"/>
                </a:solidFill>
                <a:latin typeface="Century Gothic"/>
                <a:cs typeface="Century Gothic"/>
              </a:rPr>
              <a:t>ea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t </a:t>
            </a:r>
            <a:r>
              <a:rPr sz="1500" spc="-5" dirty="0">
                <a:solidFill>
                  <a:srgbClr val="3D3C2C"/>
                </a:solidFill>
                <a:latin typeface="Century Gothic"/>
                <a:cs typeface="Century Gothic"/>
              </a:rPr>
              <a:t>a</a:t>
            </a:r>
            <a:r>
              <a:rPr sz="1500" spc="-10" dirty="0">
                <a:solidFill>
                  <a:srgbClr val="3D3C2C"/>
                </a:solidFill>
                <a:latin typeface="Century Gothic"/>
                <a:cs typeface="Century Gothic"/>
              </a:rPr>
              <a:t>nd </a:t>
            </a:r>
            <a:r>
              <a:rPr sz="1500" spc="-15" dirty="0">
                <a:solidFill>
                  <a:srgbClr val="3D3C2C"/>
                </a:solidFill>
                <a:latin typeface="Century Gothic"/>
                <a:cs typeface="Century Gothic"/>
              </a:rPr>
              <a:t>pro</a:t>
            </a:r>
            <a:r>
              <a:rPr sz="1500" spc="0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500" spc="-10" dirty="0">
                <a:solidFill>
                  <a:srgbClr val="3D3C2C"/>
                </a:solidFill>
                <a:latin typeface="Century Gothic"/>
                <a:cs typeface="Century Gothic"/>
              </a:rPr>
              <a:t>ect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s </a:t>
            </a:r>
            <a:r>
              <a:rPr sz="1500" spc="0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500" spc="-10" dirty="0">
                <a:solidFill>
                  <a:srgbClr val="3D3C2C"/>
                </a:solidFill>
                <a:latin typeface="Century Gothic"/>
                <a:cs typeface="Century Gothic"/>
              </a:rPr>
              <a:t>he</a:t>
            </a:r>
            <a:r>
              <a:rPr sz="1500" spc="-1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500" spc="-10" dirty="0">
                <a:solidFill>
                  <a:srgbClr val="3D3C2C"/>
                </a:solidFill>
                <a:latin typeface="Century Gothic"/>
                <a:cs typeface="Century Gothic"/>
              </a:rPr>
              <a:t>hydrogen</a:t>
            </a:r>
            <a:r>
              <a:rPr sz="1500" spc="-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cy</a:t>
            </a:r>
            <a:r>
              <a:rPr sz="1500" spc="10" dirty="0">
                <a:solidFill>
                  <a:srgbClr val="3D3C2C"/>
                </a:solidFill>
                <a:latin typeface="Century Gothic"/>
                <a:cs typeface="Century Gothic"/>
              </a:rPr>
              <a:t>li</a:t>
            </a:r>
            <a:r>
              <a:rPr sz="1500" spc="-10" dirty="0">
                <a:solidFill>
                  <a:srgbClr val="3D3C2C"/>
                </a:solidFill>
                <a:latin typeface="Century Gothic"/>
                <a:cs typeface="Century Gothic"/>
              </a:rPr>
              <a:t>nder</a:t>
            </a:r>
            <a:r>
              <a:rPr sz="1500" spc="-4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500" spc="-5" dirty="0">
                <a:solidFill>
                  <a:srgbClr val="3D3C2C"/>
                </a:solidFill>
                <a:latin typeface="Century Gothic"/>
                <a:cs typeface="Century Gothic"/>
              </a:rPr>
              <a:t>b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y </a:t>
            </a:r>
            <a:r>
              <a:rPr sz="1500" spc="-10" dirty="0">
                <a:solidFill>
                  <a:srgbClr val="3D3C2C"/>
                </a:solidFill>
                <a:latin typeface="Century Gothic"/>
                <a:cs typeface="Century Gothic"/>
              </a:rPr>
              <a:t>ope</a:t>
            </a:r>
            <a:r>
              <a:rPr sz="1500" spc="-20" dirty="0">
                <a:solidFill>
                  <a:srgbClr val="3D3C2C"/>
                </a:solidFill>
                <a:latin typeface="Century Gothic"/>
                <a:cs typeface="Century Gothic"/>
              </a:rPr>
              <a:t>n</a:t>
            </a:r>
            <a:r>
              <a:rPr sz="1500" spc="10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500" spc="-10" dirty="0">
                <a:solidFill>
                  <a:srgbClr val="3D3C2C"/>
                </a:solidFill>
                <a:latin typeface="Century Gothic"/>
                <a:cs typeface="Century Gothic"/>
              </a:rPr>
              <a:t>ng</a:t>
            </a:r>
            <a:r>
              <a:rPr sz="1500" spc="-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500" spc="-10" dirty="0">
                <a:solidFill>
                  <a:srgbClr val="3D3C2C"/>
                </a:solidFill>
                <a:latin typeface="Century Gothic"/>
                <a:cs typeface="Century Gothic"/>
              </a:rPr>
              <a:t>one of</a:t>
            </a:r>
            <a:endParaRPr sz="1500">
              <a:latin typeface="Century Gothic"/>
              <a:cs typeface="Century Gothic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1567688" y="4681653"/>
            <a:ext cx="2437765" cy="215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500" spc="-20" dirty="0">
                <a:solidFill>
                  <a:srgbClr val="3D3C2C"/>
                </a:solidFill>
                <a:latin typeface="Century Gothic"/>
                <a:cs typeface="Century Gothic"/>
              </a:rPr>
              <a:t>w</a:t>
            </a:r>
            <a:r>
              <a:rPr sz="1500" spc="-10" dirty="0">
                <a:solidFill>
                  <a:srgbClr val="3D3C2C"/>
                </a:solidFill>
                <a:latin typeface="Century Gothic"/>
                <a:cs typeface="Century Gothic"/>
              </a:rPr>
              <a:t>o</a:t>
            </a:r>
            <a:r>
              <a:rPr sz="1500" spc="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500" spc="-10" dirty="0">
                <a:solidFill>
                  <a:srgbClr val="3D3C2C"/>
                </a:solidFill>
                <a:latin typeface="Century Gothic"/>
                <a:cs typeface="Century Gothic"/>
              </a:rPr>
              <a:t>re</a:t>
            </a:r>
            <a:r>
              <a:rPr sz="1500" spc="0" dirty="0">
                <a:solidFill>
                  <a:srgbClr val="3D3C2C"/>
                </a:solidFill>
                <a:latin typeface="Century Gothic"/>
                <a:cs typeface="Century Gothic"/>
              </a:rPr>
              <a:t>l</a:t>
            </a:r>
            <a:r>
              <a:rPr sz="1500" spc="10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500" spc="-10" dirty="0">
                <a:solidFill>
                  <a:srgbClr val="3D3C2C"/>
                </a:solidFill>
                <a:latin typeface="Century Gothic"/>
                <a:cs typeface="Century Gothic"/>
              </a:rPr>
              <a:t>ef</a:t>
            </a:r>
            <a:r>
              <a:rPr sz="1500" spc="-4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500" spc="15" dirty="0">
                <a:solidFill>
                  <a:srgbClr val="3D3C2C"/>
                </a:solidFill>
                <a:latin typeface="Century Gothic"/>
                <a:cs typeface="Century Gothic"/>
              </a:rPr>
              <a:t>v</a:t>
            </a:r>
            <a:r>
              <a:rPr sz="1500" spc="-5" dirty="0">
                <a:solidFill>
                  <a:srgbClr val="3D3C2C"/>
                </a:solidFill>
                <a:latin typeface="Century Gothic"/>
                <a:cs typeface="Century Gothic"/>
              </a:rPr>
              <a:t>a</a:t>
            </a:r>
            <a:r>
              <a:rPr sz="1500" spc="10" dirty="0">
                <a:solidFill>
                  <a:srgbClr val="3D3C2C"/>
                </a:solidFill>
                <a:latin typeface="Century Gothic"/>
                <a:cs typeface="Century Gothic"/>
              </a:rPr>
              <a:t>l</a:t>
            </a:r>
            <a:r>
              <a:rPr sz="1500" spc="15" dirty="0">
                <a:solidFill>
                  <a:srgbClr val="3D3C2C"/>
                </a:solidFill>
                <a:latin typeface="Century Gothic"/>
                <a:cs typeface="Century Gothic"/>
              </a:rPr>
              <a:t>v</a:t>
            </a:r>
            <a:r>
              <a:rPr sz="1500" spc="-10" dirty="0">
                <a:solidFill>
                  <a:srgbClr val="3D3C2C"/>
                </a:solidFill>
                <a:latin typeface="Century Gothic"/>
                <a:cs typeface="Century Gothic"/>
              </a:rPr>
              <a:t>es.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500" spc="-4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500" spc="-15" dirty="0">
                <a:solidFill>
                  <a:srgbClr val="3D3C2C"/>
                </a:solidFill>
                <a:latin typeface="Century Gothic"/>
                <a:cs typeface="Century Gothic"/>
              </a:rPr>
              <a:t>A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 h</a:t>
            </a:r>
            <a:r>
              <a:rPr sz="1500" spc="5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ss</a:t>
            </a:r>
            <a:r>
              <a:rPr sz="1500" spc="10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500" spc="-10" dirty="0">
                <a:solidFill>
                  <a:srgbClr val="3D3C2C"/>
                </a:solidFill>
                <a:latin typeface="Century Gothic"/>
                <a:cs typeface="Century Gothic"/>
              </a:rPr>
              <a:t>ng</a:t>
            </a:r>
            <a:endParaRPr sz="1500">
              <a:latin typeface="Century Gothic"/>
              <a:cs typeface="Century Gothic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1567688" y="4864533"/>
            <a:ext cx="2084705" cy="5816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440"/>
              </a:lnSpc>
            </a:pP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s</a:t>
            </a:r>
            <a:r>
              <a:rPr sz="1500" spc="-10" dirty="0">
                <a:solidFill>
                  <a:srgbClr val="3D3C2C"/>
                </a:solidFill>
                <a:latin typeface="Century Gothic"/>
                <a:cs typeface="Century Gothic"/>
              </a:rPr>
              <a:t>ound</a:t>
            </a:r>
            <a:r>
              <a:rPr sz="1500" spc="-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w</a:t>
            </a:r>
            <a:r>
              <a:rPr sz="1500" spc="5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500" spc="10" dirty="0">
                <a:solidFill>
                  <a:srgbClr val="3D3C2C"/>
                </a:solidFill>
                <a:latin typeface="Century Gothic"/>
                <a:cs typeface="Century Gothic"/>
              </a:rPr>
              <a:t>l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l</a:t>
            </a:r>
            <a:r>
              <a:rPr sz="1500" spc="-2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500" spc="-5" dirty="0">
                <a:solidFill>
                  <a:srgbClr val="3D3C2C"/>
                </a:solidFill>
                <a:latin typeface="Century Gothic"/>
                <a:cs typeface="Century Gothic"/>
              </a:rPr>
              <a:t>b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1500" spc="-10" dirty="0">
                <a:solidFill>
                  <a:srgbClr val="3D3C2C"/>
                </a:solidFill>
                <a:latin typeface="Century Gothic"/>
                <a:cs typeface="Century Gothic"/>
              </a:rPr>
              <a:t> he</a:t>
            </a:r>
            <a:r>
              <a:rPr sz="1500" spc="-25" dirty="0">
                <a:solidFill>
                  <a:srgbClr val="3D3C2C"/>
                </a:solidFill>
                <a:latin typeface="Century Gothic"/>
                <a:cs typeface="Century Gothic"/>
              </a:rPr>
              <a:t>a</a:t>
            </a:r>
            <a:r>
              <a:rPr sz="1500" spc="-10" dirty="0">
                <a:solidFill>
                  <a:srgbClr val="3D3C2C"/>
                </a:solidFill>
                <a:latin typeface="Century Gothic"/>
                <a:cs typeface="Century Gothic"/>
              </a:rPr>
              <a:t>rd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500" spc="-5" dirty="0">
                <a:solidFill>
                  <a:srgbClr val="3D3C2C"/>
                </a:solidFill>
                <a:latin typeface="Century Gothic"/>
                <a:cs typeface="Century Gothic"/>
              </a:rPr>
              <a:t>a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s </a:t>
            </a:r>
            <a:r>
              <a:rPr sz="1500" spc="-10" dirty="0">
                <a:solidFill>
                  <a:srgbClr val="3D3C2C"/>
                </a:solidFill>
                <a:latin typeface="Century Gothic"/>
                <a:cs typeface="Century Gothic"/>
              </a:rPr>
              <a:t>exc</a:t>
            </a:r>
            <a:r>
              <a:rPr sz="1500" spc="-15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ss hyd</a:t>
            </a:r>
            <a:r>
              <a:rPr sz="1500" spc="-10" dirty="0">
                <a:solidFill>
                  <a:srgbClr val="3D3C2C"/>
                </a:solidFill>
                <a:latin typeface="Century Gothic"/>
                <a:cs typeface="Century Gothic"/>
              </a:rPr>
              <a:t>rogen</a:t>
            </a:r>
            <a:r>
              <a:rPr sz="1500" spc="-1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500" spc="10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s </a:t>
            </a:r>
            <a:r>
              <a:rPr sz="1500" spc="-10" dirty="0">
                <a:solidFill>
                  <a:srgbClr val="3D3C2C"/>
                </a:solidFill>
                <a:latin typeface="Century Gothic"/>
                <a:cs typeface="Century Gothic"/>
              </a:rPr>
              <a:t>re</a:t>
            </a:r>
            <a:r>
              <a:rPr sz="1500" spc="0" dirty="0">
                <a:solidFill>
                  <a:srgbClr val="3D3C2C"/>
                </a:solidFill>
                <a:latin typeface="Century Gothic"/>
                <a:cs typeface="Century Gothic"/>
              </a:rPr>
              <a:t>l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1500" spc="-10" dirty="0">
                <a:solidFill>
                  <a:srgbClr val="3D3C2C"/>
                </a:solidFill>
                <a:latin typeface="Century Gothic"/>
                <a:cs typeface="Century Gothic"/>
              </a:rPr>
              <a:t>a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s</a:t>
            </a:r>
            <a:r>
              <a:rPr sz="1500" spc="-10" dirty="0">
                <a:solidFill>
                  <a:srgbClr val="3D3C2C"/>
                </a:solidFill>
                <a:latin typeface="Century Gothic"/>
                <a:cs typeface="Century Gothic"/>
              </a:rPr>
              <a:t>ed.</a:t>
            </a:r>
            <a:endParaRPr sz="1500">
              <a:latin typeface="Century Gothic"/>
              <a:cs typeface="Century Gothic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1590547" y="5456707"/>
            <a:ext cx="2385060" cy="374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10"/>
              </a:lnSpc>
              <a:tabLst>
                <a:tab pos="286385" algn="l"/>
              </a:tabLst>
            </a:pPr>
            <a:r>
              <a:rPr sz="1050" spc="5" dirty="0">
                <a:solidFill>
                  <a:srgbClr val="93C500"/>
                </a:solidFill>
                <a:latin typeface="Wingdings 2"/>
                <a:cs typeface="Wingdings 2"/>
              </a:rPr>
              <a:t></a:t>
            </a:r>
            <a:r>
              <a:rPr sz="1050" spc="5" dirty="0">
                <a:solidFill>
                  <a:srgbClr val="93C500"/>
                </a:solidFill>
                <a:latin typeface="Times New Roman"/>
                <a:cs typeface="Times New Roman"/>
              </a:rPr>
              <a:t>	</a:t>
            </a:r>
            <a:r>
              <a:rPr sz="1400" spc="-5" dirty="0">
                <a:solidFill>
                  <a:srgbClr val="3D3C2C"/>
                </a:solidFill>
                <a:latin typeface="Century Gothic"/>
                <a:cs typeface="Century Gothic"/>
              </a:rPr>
              <a:t>P</a:t>
            </a:r>
            <a:r>
              <a:rPr sz="1400" dirty="0">
                <a:solidFill>
                  <a:srgbClr val="3D3C2C"/>
                </a:solidFill>
                <a:latin typeface="Century Gothic"/>
                <a:cs typeface="Century Gothic"/>
              </a:rPr>
              <a:t>r</a:t>
            </a:r>
            <a:r>
              <a:rPr sz="1400" spc="-10" dirty="0">
                <a:solidFill>
                  <a:srgbClr val="3D3C2C"/>
                </a:solidFill>
                <a:latin typeface="Century Gothic"/>
                <a:cs typeface="Century Gothic"/>
              </a:rPr>
              <a:t>ess</a:t>
            </a:r>
            <a:r>
              <a:rPr sz="1400" dirty="0">
                <a:solidFill>
                  <a:srgbClr val="3D3C2C"/>
                </a:solidFill>
                <a:latin typeface="Century Gothic"/>
                <a:cs typeface="Century Gothic"/>
              </a:rPr>
              <a:t>u</a:t>
            </a:r>
            <a:r>
              <a:rPr sz="1400" spc="-10" dirty="0">
                <a:solidFill>
                  <a:srgbClr val="3D3C2C"/>
                </a:solidFill>
                <a:latin typeface="Century Gothic"/>
                <a:cs typeface="Century Gothic"/>
              </a:rPr>
              <a:t>r</a:t>
            </a:r>
            <a:r>
              <a:rPr sz="1400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1400" spc="-1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D3C2C"/>
                </a:solidFill>
                <a:latin typeface="Century Gothic"/>
                <a:cs typeface="Century Gothic"/>
              </a:rPr>
              <a:t>Re</a:t>
            </a:r>
            <a:r>
              <a:rPr sz="1400" spc="10" dirty="0">
                <a:solidFill>
                  <a:srgbClr val="3D3C2C"/>
                </a:solidFill>
                <a:latin typeface="Century Gothic"/>
                <a:cs typeface="Century Gothic"/>
              </a:rPr>
              <a:t>l</a:t>
            </a:r>
            <a:r>
              <a:rPr sz="1400" dirty="0">
                <a:solidFill>
                  <a:srgbClr val="3D3C2C"/>
                </a:solidFill>
                <a:latin typeface="Century Gothic"/>
                <a:cs typeface="Century Gothic"/>
              </a:rPr>
              <a:t>ea</a:t>
            </a:r>
            <a:r>
              <a:rPr sz="1400" spc="-10" dirty="0">
                <a:solidFill>
                  <a:srgbClr val="3D3C2C"/>
                </a:solidFill>
                <a:latin typeface="Century Gothic"/>
                <a:cs typeface="Century Gothic"/>
              </a:rPr>
              <a:t>s</a:t>
            </a:r>
            <a:r>
              <a:rPr sz="1400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1400" spc="-2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400" spc="-5" dirty="0">
                <a:solidFill>
                  <a:srgbClr val="3D3C2C"/>
                </a:solidFill>
                <a:latin typeface="Century Gothic"/>
                <a:cs typeface="Century Gothic"/>
              </a:rPr>
              <a:t>De</a:t>
            </a:r>
            <a:r>
              <a:rPr sz="1400" spc="10" dirty="0">
                <a:solidFill>
                  <a:srgbClr val="3D3C2C"/>
                </a:solidFill>
                <a:latin typeface="Century Gothic"/>
                <a:cs typeface="Century Gothic"/>
              </a:rPr>
              <a:t>v</a:t>
            </a:r>
            <a:r>
              <a:rPr sz="1400" spc="5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400" spc="-10" dirty="0">
                <a:solidFill>
                  <a:srgbClr val="3D3C2C"/>
                </a:solidFill>
                <a:latin typeface="Century Gothic"/>
                <a:cs typeface="Century Gothic"/>
              </a:rPr>
              <a:t>c</a:t>
            </a:r>
            <a:r>
              <a:rPr sz="1400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endParaRPr sz="1400">
              <a:latin typeface="Century Gothic"/>
              <a:cs typeface="Century Gothic"/>
            </a:endParaRPr>
          </a:p>
          <a:p>
            <a:pPr marL="287020">
              <a:lnSpc>
                <a:spcPts val="1510"/>
              </a:lnSpc>
            </a:pPr>
            <a:r>
              <a:rPr sz="1400" spc="-15" dirty="0">
                <a:solidFill>
                  <a:srgbClr val="3D3C2C"/>
                </a:solidFill>
                <a:latin typeface="Century Gothic"/>
                <a:cs typeface="Century Gothic"/>
              </a:rPr>
              <a:t>(</a:t>
            </a:r>
            <a:r>
              <a:rPr sz="1400" dirty="0">
                <a:solidFill>
                  <a:srgbClr val="3D3C2C"/>
                </a:solidFill>
                <a:latin typeface="Century Gothic"/>
                <a:cs typeface="Century Gothic"/>
              </a:rPr>
              <a:t>PRD)</a:t>
            </a:r>
            <a:endParaRPr sz="1400">
              <a:latin typeface="Century Gothic"/>
              <a:cs typeface="Century Gothic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4819269" y="2838858"/>
            <a:ext cx="2829560" cy="807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15" dirty="0">
                <a:solidFill>
                  <a:srgbClr val="93C500"/>
                </a:solidFill>
                <a:latin typeface="Century Gothic"/>
                <a:cs typeface="Century Gothic"/>
              </a:rPr>
              <a:t>Fuel</a:t>
            </a:r>
            <a:r>
              <a:rPr sz="2800" spc="10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2800" spc="-25" dirty="0">
                <a:solidFill>
                  <a:srgbClr val="93C500"/>
                </a:solidFill>
                <a:latin typeface="Century Gothic"/>
                <a:cs typeface="Century Gothic"/>
              </a:rPr>
              <a:t>C</a:t>
            </a:r>
            <a:r>
              <a:rPr sz="2800" spc="-35" dirty="0">
                <a:solidFill>
                  <a:srgbClr val="93C500"/>
                </a:solidFill>
                <a:latin typeface="Century Gothic"/>
                <a:cs typeface="Century Gothic"/>
              </a:rPr>
              <a:t>e</a:t>
            </a:r>
            <a:r>
              <a:rPr sz="2800" spc="-5" dirty="0">
                <a:solidFill>
                  <a:srgbClr val="93C500"/>
                </a:solidFill>
                <a:latin typeface="Century Gothic"/>
                <a:cs typeface="Century Gothic"/>
              </a:rPr>
              <a:t>l</a:t>
            </a:r>
            <a:r>
              <a:rPr sz="2800" dirty="0">
                <a:solidFill>
                  <a:srgbClr val="93C500"/>
                </a:solidFill>
                <a:latin typeface="Century Gothic"/>
                <a:cs typeface="Century Gothic"/>
              </a:rPr>
              <a:t>l</a:t>
            </a:r>
            <a:r>
              <a:rPr sz="2800" spc="15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2800" spc="-20" dirty="0">
                <a:solidFill>
                  <a:srgbClr val="93C500"/>
                </a:solidFill>
                <a:latin typeface="Century Gothic"/>
                <a:cs typeface="Century Gothic"/>
              </a:rPr>
              <a:t>Electr</a:t>
            </a:r>
            <a:r>
              <a:rPr sz="2800" dirty="0">
                <a:solidFill>
                  <a:srgbClr val="93C500"/>
                </a:solidFill>
                <a:latin typeface="Century Gothic"/>
                <a:cs typeface="Century Gothic"/>
              </a:rPr>
              <a:t>i</a:t>
            </a:r>
            <a:r>
              <a:rPr sz="2800" spc="-20" dirty="0">
                <a:solidFill>
                  <a:srgbClr val="93C500"/>
                </a:solidFill>
                <a:latin typeface="Century Gothic"/>
                <a:cs typeface="Century Gothic"/>
              </a:rPr>
              <a:t>c</a:t>
            </a:r>
            <a:endParaRPr sz="28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</a:pPr>
            <a:r>
              <a:rPr sz="2800" spc="-25" dirty="0">
                <a:solidFill>
                  <a:srgbClr val="93C500"/>
                </a:solidFill>
                <a:latin typeface="Century Gothic"/>
                <a:cs typeface="Century Gothic"/>
              </a:rPr>
              <a:t>Veh</a:t>
            </a:r>
            <a:r>
              <a:rPr sz="2800" dirty="0">
                <a:solidFill>
                  <a:srgbClr val="93C500"/>
                </a:solidFill>
                <a:latin typeface="Century Gothic"/>
                <a:cs typeface="Century Gothic"/>
              </a:rPr>
              <a:t>i</a:t>
            </a:r>
            <a:r>
              <a:rPr sz="2800" spc="-15" dirty="0">
                <a:solidFill>
                  <a:srgbClr val="93C500"/>
                </a:solidFill>
                <a:latin typeface="Century Gothic"/>
                <a:cs typeface="Century Gothic"/>
              </a:rPr>
              <a:t>cle</a:t>
            </a:r>
            <a:r>
              <a:rPr sz="2800" spc="15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2800" spc="-10" dirty="0">
                <a:solidFill>
                  <a:srgbClr val="93C500"/>
                </a:solidFill>
                <a:latin typeface="Century Gothic"/>
                <a:cs typeface="Century Gothic"/>
              </a:rPr>
              <a:t>(</a:t>
            </a:r>
            <a:r>
              <a:rPr sz="2800" spc="-20" dirty="0">
                <a:solidFill>
                  <a:srgbClr val="93C500"/>
                </a:solidFill>
                <a:latin typeface="Century Gothic"/>
                <a:cs typeface="Century Gothic"/>
              </a:rPr>
              <a:t>FCEV)</a:t>
            </a:r>
            <a:endParaRPr sz="2800">
              <a:latin typeface="Century Gothic"/>
              <a:cs typeface="Century Gothic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4819269" y="3692549"/>
            <a:ext cx="1631314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15" dirty="0">
                <a:solidFill>
                  <a:srgbClr val="93C500"/>
                </a:solidFill>
                <a:latin typeface="Century Gothic"/>
                <a:cs typeface="Century Gothic"/>
              </a:rPr>
              <a:t>Fuel</a:t>
            </a:r>
            <a:r>
              <a:rPr sz="2800" spc="10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2800" spc="-20" dirty="0">
                <a:solidFill>
                  <a:srgbClr val="93C500"/>
                </a:solidFill>
                <a:latin typeface="Century Gothic"/>
                <a:cs typeface="Century Gothic"/>
              </a:rPr>
              <a:t>Type</a:t>
            </a:r>
            <a:endParaRPr sz="2800">
              <a:latin typeface="Century Gothic"/>
              <a:cs typeface="Century Gothic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4815966" y="4202767"/>
            <a:ext cx="3051175" cy="9601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600" spc="-20" dirty="0">
                <a:solidFill>
                  <a:srgbClr val="424242"/>
                </a:solidFill>
                <a:latin typeface="Century Gothic"/>
                <a:cs typeface="Century Gothic"/>
              </a:rPr>
              <a:t>F</a:t>
            </a:r>
            <a:r>
              <a:rPr sz="1600" spc="-15" dirty="0">
                <a:solidFill>
                  <a:srgbClr val="424242"/>
                </a:solidFill>
                <a:latin typeface="Century Gothic"/>
                <a:cs typeface="Century Gothic"/>
              </a:rPr>
              <a:t>CEV</a:t>
            </a:r>
            <a:r>
              <a:rPr sz="1600" spc="15" dirty="0">
                <a:solidFill>
                  <a:srgbClr val="424242"/>
                </a:solidFill>
                <a:latin typeface="Century Gothic"/>
                <a:cs typeface="Century Gothic"/>
              </a:rPr>
              <a:t> </a:t>
            </a:r>
            <a:r>
              <a:rPr sz="1600" spc="-10" dirty="0">
                <a:solidFill>
                  <a:srgbClr val="424242"/>
                </a:solidFill>
                <a:latin typeface="Century Gothic"/>
                <a:cs typeface="Century Gothic"/>
              </a:rPr>
              <a:t>u</a:t>
            </a:r>
            <a:r>
              <a:rPr sz="1600" spc="-5" dirty="0">
                <a:solidFill>
                  <a:srgbClr val="424242"/>
                </a:solidFill>
                <a:latin typeface="Century Gothic"/>
                <a:cs typeface="Century Gothic"/>
              </a:rPr>
              <a:t>s</a:t>
            </a:r>
            <a:r>
              <a:rPr sz="1600" spc="-10" dirty="0">
                <a:solidFill>
                  <a:srgbClr val="424242"/>
                </a:solidFill>
                <a:latin typeface="Century Gothic"/>
                <a:cs typeface="Century Gothic"/>
              </a:rPr>
              <a:t>es</a:t>
            </a:r>
            <a:r>
              <a:rPr sz="1600" spc="-5" dirty="0">
                <a:solidFill>
                  <a:srgbClr val="424242"/>
                </a:solidFill>
                <a:latin typeface="Century Gothic"/>
                <a:cs typeface="Century Gothic"/>
              </a:rPr>
              <a:t> </a:t>
            </a:r>
            <a:r>
              <a:rPr sz="1600" spc="-10" dirty="0">
                <a:solidFill>
                  <a:srgbClr val="424242"/>
                </a:solidFill>
                <a:latin typeface="Century Gothic"/>
                <a:cs typeface="Century Gothic"/>
              </a:rPr>
              <a:t>h</a:t>
            </a:r>
            <a:r>
              <a:rPr sz="1600" dirty="0">
                <a:solidFill>
                  <a:srgbClr val="424242"/>
                </a:solidFill>
                <a:latin typeface="Century Gothic"/>
                <a:cs typeface="Century Gothic"/>
              </a:rPr>
              <a:t>y</a:t>
            </a:r>
            <a:r>
              <a:rPr sz="1600" spc="-10" dirty="0">
                <a:solidFill>
                  <a:srgbClr val="424242"/>
                </a:solidFill>
                <a:latin typeface="Century Gothic"/>
                <a:cs typeface="Century Gothic"/>
              </a:rPr>
              <a:t>drog</a:t>
            </a:r>
            <a:r>
              <a:rPr sz="1600" spc="-20" dirty="0">
                <a:solidFill>
                  <a:srgbClr val="424242"/>
                </a:solidFill>
                <a:latin typeface="Century Gothic"/>
                <a:cs typeface="Century Gothic"/>
              </a:rPr>
              <a:t>e</a:t>
            </a:r>
            <a:r>
              <a:rPr sz="1600" spc="-10" dirty="0">
                <a:solidFill>
                  <a:srgbClr val="424242"/>
                </a:solidFill>
                <a:latin typeface="Century Gothic"/>
                <a:cs typeface="Century Gothic"/>
              </a:rPr>
              <a:t>n</a:t>
            </a:r>
            <a:r>
              <a:rPr sz="1600" spc="35" dirty="0">
                <a:solidFill>
                  <a:srgbClr val="424242"/>
                </a:solidFill>
                <a:latin typeface="Century Gothic"/>
                <a:cs typeface="Century Gothic"/>
              </a:rPr>
              <a:t> </a:t>
            </a:r>
            <a:r>
              <a:rPr sz="1600" spc="-20" dirty="0">
                <a:solidFill>
                  <a:srgbClr val="424242"/>
                </a:solidFill>
                <a:latin typeface="Century Gothic"/>
                <a:cs typeface="Century Gothic"/>
              </a:rPr>
              <a:t>a</a:t>
            </a:r>
            <a:r>
              <a:rPr sz="1600" spc="-10" dirty="0">
                <a:solidFill>
                  <a:srgbClr val="424242"/>
                </a:solidFill>
                <a:latin typeface="Century Gothic"/>
                <a:cs typeface="Century Gothic"/>
              </a:rPr>
              <a:t>s</a:t>
            </a:r>
            <a:r>
              <a:rPr sz="1600" spc="-5" dirty="0">
                <a:solidFill>
                  <a:srgbClr val="424242"/>
                </a:solidFill>
                <a:latin typeface="Century Gothic"/>
                <a:cs typeface="Century Gothic"/>
              </a:rPr>
              <a:t> i</a:t>
            </a:r>
            <a:r>
              <a:rPr sz="1600" spc="-25" dirty="0">
                <a:solidFill>
                  <a:srgbClr val="424242"/>
                </a:solidFill>
                <a:latin typeface="Century Gothic"/>
                <a:cs typeface="Century Gothic"/>
              </a:rPr>
              <a:t>t</a:t>
            </a:r>
            <a:r>
              <a:rPr sz="1600" spc="-10" dirty="0">
                <a:solidFill>
                  <a:srgbClr val="424242"/>
                </a:solidFill>
                <a:latin typeface="Century Gothic"/>
                <a:cs typeface="Century Gothic"/>
              </a:rPr>
              <a:t>s</a:t>
            </a:r>
            <a:r>
              <a:rPr sz="1600" spc="15" dirty="0">
                <a:solidFill>
                  <a:srgbClr val="424242"/>
                </a:solidFill>
                <a:latin typeface="Century Gothic"/>
                <a:cs typeface="Century Gothic"/>
              </a:rPr>
              <a:t> </a:t>
            </a:r>
            <a:r>
              <a:rPr sz="1600" spc="-5" dirty="0">
                <a:solidFill>
                  <a:srgbClr val="424242"/>
                </a:solidFill>
                <a:latin typeface="Century Gothic"/>
                <a:cs typeface="Century Gothic"/>
              </a:rPr>
              <a:t>fu</a:t>
            </a:r>
            <a:r>
              <a:rPr sz="1600" spc="-10" dirty="0">
                <a:solidFill>
                  <a:srgbClr val="424242"/>
                </a:solidFill>
                <a:latin typeface="Century Gothic"/>
                <a:cs typeface="Century Gothic"/>
              </a:rPr>
              <a:t>el</a:t>
            </a:r>
            <a:r>
              <a:rPr sz="1600" spc="-5" dirty="0">
                <a:solidFill>
                  <a:srgbClr val="424242"/>
                </a:solidFill>
                <a:latin typeface="Century Gothic"/>
                <a:cs typeface="Century Gothic"/>
              </a:rPr>
              <a:t> </a:t>
            </a:r>
            <a:r>
              <a:rPr sz="1600" spc="-25" dirty="0">
                <a:solidFill>
                  <a:srgbClr val="424242"/>
                </a:solidFill>
                <a:latin typeface="Century Gothic"/>
                <a:cs typeface="Century Gothic"/>
              </a:rPr>
              <a:t>t</a:t>
            </a:r>
            <a:r>
              <a:rPr sz="1600" spc="-5" dirty="0">
                <a:solidFill>
                  <a:srgbClr val="424242"/>
                </a:solidFill>
                <a:latin typeface="Century Gothic"/>
                <a:cs typeface="Century Gothic"/>
              </a:rPr>
              <a:t>y</a:t>
            </a:r>
            <a:r>
              <a:rPr sz="1600" spc="-20" dirty="0">
                <a:solidFill>
                  <a:srgbClr val="424242"/>
                </a:solidFill>
                <a:latin typeface="Century Gothic"/>
                <a:cs typeface="Century Gothic"/>
              </a:rPr>
              <a:t>pe</a:t>
            </a:r>
            <a:r>
              <a:rPr sz="1600" spc="-5" dirty="0">
                <a:solidFill>
                  <a:srgbClr val="424242"/>
                </a:solidFill>
                <a:latin typeface="Century Gothic"/>
                <a:cs typeface="Century Gothic"/>
              </a:rPr>
              <a:t>.</a:t>
            </a:r>
            <a:r>
              <a:rPr sz="1600" dirty="0">
                <a:solidFill>
                  <a:srgbClr val="424242"/>
                </a:solidFill>
                <a:latin typeface="Century Gothic"/>
                <a:cs typeface="Century Gothic"/>
              </a:rPr>
              <a:t> </a:t>
            </a:r>
            <a:r>
              <a:rPr sz="1600" spc="-15" dirty="0">
                <a:solidFill>
                  <a:srgbClr val="424242"/>
                </a:solidFill>
                <a:latin typeface="Century Gothic"/>
                <a:cs typeface="Century Gothic"/>
              </a:rPr>
              <a:t> </a:t>
            </a:r>
            <a:r>
              <a:rPr sz="1600" spc="-35" dirty="0">
                <a:solidFill>
                  <a:srgbClr val="424242"/>
                </a:solidFill>
                <a:latin typeface="Century Gothic"/>
                <a:cs typeface="Century Gothic"/>
              </a:rPr>
              <a:t>T</a:t>
            </a:r>
            <a:r>
              <a:rPr sz="1600" spc="-10" dirty="0">
                <a:solidFill>
                  <a:srgbClr val="424242"/>
                </a:solidFill>
                <a:latin typeface="Century Gothic"/>
                <a:cs typeface="Century Gothic"/>
              </a:rPr>
              <a:t>he</a:t>
            </a:r>
            <a:r>
              <a:rPr sz="1600" spc="30" dirty="0">
                <a:solidFill>
                  <a:srgbClr val="424242"/>
                </a:solidFill>
                <a:latin typeface="Century Gothic"/>
                <a:cs typeface="Century Gothic"/>
              </a:rPr>
              <a:t> </a:t>
            </a:r>
            <a:r>
              <a:rPr sz="1600" spc="-10" dirty="0">
                <a:solidFill>
                  <a:srgbClr val="424242"/>
                </a:solidFill>
                <a:latin typeface="Century Gothic"/>
                <a:cs typeface="Century Gothic"/>
              </a:rPr>
              <a:t>fuel </a:t>
            </a:r>
            <a:r>
              <a:rPr sz="1600" spc="-15" dirty="0">
                <a:solidFill>
                  <a:srgbClr val="424242"/>
                </a:solidFill>
                <a:latin typeface="Century Gothic"/>
                <a:cs typeface="Century Gothic"/>
              </a:rPr>
              <a:t>ce</a:t>
            </a:r>
            <a:r>
              <a:rPr sz="1600" spc="0" dirty="0">
                <a:solidFill>
                  <a:srgbClr val="424242"/>
                </a:solidFill>
                <a:latin typeface="Century Gothic"/>
                <a:cs typeface="Century Gothic"/>
              </a:rPr>
              <a:t>l</a:t>
            </a:r>
            <a:r>
              <a:rPr sz="1600" spc="-5" dirty="0">
                <a:solidFill>
                  <a:srgbClr val="424242"/>
                </a:solidFill>
                <a:latin typeface="Century Gothic"/>
                <a:cs typeface="Century Gothic"/>
              </a:rPr>
              <a:t>l</a:t>
            </a:r>
            <a:r>
              <a:rPr sz="1600" dirty="0">
                <a:solidFill>
                  <a:srgbClr val="424242"/>
                </a:solidFill>
                <a:latin typeface="Century Gothic"/>
                <a:cs typeface="Century Gothic"/>
              </a:rPr>
              <a:t> </a:t>
            </a:r>
            <a:r>
              <a:rPr sz="1600" spc="-20" dirty="0">
                <a:solidFill>
                  <a:srgbClr val="424242"/>
                </a:solidFill>
                <a:latin typeface="Century Gothic"/>
                <a:cs typeface="Century Gothic"/>
              </a:rPr>
              <a:t>po</a:t>
            </a:r>
            <a:r>
              <a:rPr sz="1600" spc="-45" dirty="0">
                <a:solidFill>
                  <a:srgbClr val="424242"/>
                </a:solidFill>
                <a:latin typeface="Century Gothic"/>
                <a:cs typeface="Century Gothic"/>
              </a:rPr>
              <a:t>w</a:t>
            </a:r>
            <a:r>
              <a:rPr sz="1600" spc="-15" dirty="0">
                <a:solidFill>
                  <a:srgbClr val="424242"/>
                </a:solidFill>
                <a:latin typeface="Century Gothic"/>
                <a:cs typeface="Century Gothic"/>
              </a:rPr>
              <a:t>er</a:t>
            </a:r>
            <a:r>
              <a:rPr sz="1600" spc="-10" dirty="0">
                <a:solidFill>
                  <a:srgbClr val="424242"/>
                </a:solidFill>
                <a:latin typeface="Century Gothic"/>
                <a:cs typeface="Century Gothic"/>
              </a:rPr>
              <a:t>s</a:t>
            </a:r>
            <a:r>
              <a:rPr sz="1600" spc="35" dirty="0">
                <a:solidFill>
                  <a:srgbClr val="424242"/>
                </a:solidFill>
                <a:latin typeface="Century Gothic"/>
                <a:cs typeface="Century Gothic"/>
              </a:rPr>
              <a:t> </a:t>
            </a:r>
            <a:r>
              <a:rPr sz="1600" spc="-25" dirty="0">
                <a:solidFill>
                  <a:srgbClr val="424242"/>
                </a:solidFill>
                <a:latin typeface="Century Gothic"/>
                <a:cs typeface="Century Gothic"/>
              </a:rPr>
              <a:t>t</a:t>
            </a:r>
            <a:r>
              <a:rPr sz="1600" spc="-10" dirty="0">
                <a:solidFill>
                  <a:srgbClr val="424242"/>
                </a:solidFill>
                <a:latin typeface="Century Gothic"/>
                <a:cs typeface="Century Gothic"/>
              </a:rPr>
              <a:t>he mo</a:t>
            </a:r>
            <a:r>
              <a:rPr sz="1600" spc="-25" dirty="0">
                <a:solidFill>
                  <a:srgbClr val="424242"/>
                </a:solidFill>
                <a:latin typeface="Century Gothic"/>
                <a:cs typeface="Century Gothic"/>
              </a:rPr>
              <a:t>t</a:t>
            </a:r>
            <a:r>
              <a:rPr sz="1600" spc="-10" dirty="0">
                <a:solidFill>
                  <a:srgbClr val="424242"/>
                </a:solidFill>
                <a:latin typeface="Century Gothic"/>
                <a:cs typeface="Century Gothic"/>
              </a:rPr>
              <a:t>or</a:t>
            </a:r>
            <a:r>
              <a:rPr sz="1600" spc="20" dirty="0">
                <a:solidFill>
                  <a:srgbClr val="424242"/>
                </a:solidFill>
                <a:latin typeface="Century Gothic"/>
                <a:cs typeface="Century Gothic"/>
              </a:rPr>
              <a:t> </a:t>
            </a:r>
            <a:r>
              <a:rPr sz="1600" spc="-10" dirty="0">
                <a:solidFill>
                  <a:srgbClr val="424242"/>
                </a:solidFill>
                <a:latin typeface="Century Gothic"/>
                <a:cs typeface="Century Gothic"/>
              </a:rPr>
              <a:t>by</a:t>
            </a:r>
            <a:r>
              <a:rPr sz="1600" spc="-5" dirty="0">
                <a:solidFill>
                  <a:srgbClr val="424242"/>
                </a:solidFill>
                <a:latin typeface="Century Gothic"/>
                <a:cs typeface="Century Gothic"/>
              </a:rPr>
              <a:t> </a:t>
            </a:r>
            <a:r>
              <a:rPr sz="1600" spc="-15" dirty="0">
                <a:solidFill>
                  <a:srgbClr val="424242"/>
                </a:solidFill>
                <a:latin typeface="Century Gothic"/>
                <a:cs typeface="Century Gothic"/>
              </a:rPr>
              <a:t>con</a:t>
            </a:r>
            <a:r>
              <a:rPr sz="1600" spc="20" dirty="0">
                <a:solidFill>
                  <a:srgbClr val="424242"/>
                </a:solidFill>
                <a:latin typeface="Century Gothic"/>
                <a:cs typeface="Century Gothic"/>
              </a:rPr>
              <a:t>v</a:t>
            </a:r>
            <a:r>
              <a:rPr sz="1600" spc="-10" dirty="0">
                <a:solidFill>
                  <a:srgbClr val="424242"/>
                </a:solidFill>
                <a:latin typeface="Century Gothic"/>
                <a:cs typeface="Century Gothic"/>
              </a:rPr>
              <a:t>er</a:t>
            </a:r>
            <a:r>
              <a:rPr sz="1600" spc="-30" dirty="0">
                <a:solidFill>
                  <a:srgbClr val="424242"/>
                </a:solidFill>
                <a:latin typeface="Century Gothic"/>
                <a:cs typeface="Century Gothic"/>
              </a:rPr>
              <a:t>t</a:t>
            </a:r>
            <a:r>
              <a:rPr sz="1600" spc="-10" dirty="0">
                <a:solidFill>
                  <a:srgbClr val="424242"/>
                </a:solidFill>
                <a:latin typeface="Century Gothic"/>
                <a:cs typeface="Century Gothic"/>
              </a:rPr>
              <a:t>ing</a:t>
            </a:r>
            <a:r>
              <a:rPr sz="1600" spc="5" dirty="0">
                <a:solidFill>
                  <a:srgbClr val="424242"/>
                </a:solidFill>
                <a:latin typeface="Century Gothic"/>
                <a:cs typeface="Century Gothic"/>
              </a:rPr>
              <a:t> </a:t>
            </a:r>
            <a:r>
              <a:rPr sz="1600" spc="-10" dirty="0">
                <a:solidFill>
                  <a:srgbClr val="424242"/>
                </a:solidFill>
                <a:latin typeface="Century Gothic"/>
                <a:cs typeface="Century Gothic"/>
              </a:rPr>
              <a:t>h</a:t>
            </a:r>
            <a:r>
              <a:rPr sz="1600" spc="-5" dirty="0">
                <a:solidFill>
                  <a:srgbClr val="424242"/>
                </a:solidFill>
                <a:latin typeface="Century Gothic"/>
                <a:cs typeface="Century Gothic"/>
              </a:rPr>
              <a:t>y</a:t>
            </a:r>
            <a:r>
              <a:rPr sz="1600" spc="-10" dirty="0">
                <a:solidFill>
                  <a:srgbClr val="424242"/>
                </a:solidFill>
                <a:latin typeface="Century Gothic"/>
                <a:cs typeface="Century Gothic"/>
              </a:rPr>
              <a:t>drog</a:t>
            </a:r>
            <a:r>
              <a:rPr sz="1600" spc="-20" dirty="0">
                <a:solidFill>
                  <a:srgbClr val="424242"/>
                </a:solidFill>
                <a:latin typeface="Century Gothic"/>
                <a:cs typeface="Century Gothic"/>
              </a:rPr>
              <a:t>e</a:t>
            </a:r>
            <a:r>
              <a:rPr sz="1600" spc="-10" dirty="0">
                <a:solidFill>
                  <a:srgbClr val="424242"/>
                </a:solidFill>
                <a:latin typeface="Century Gothic"/>
                <a:cs typeface="Century Gothic"/>
              </a:rPr>
              <a:t>n</a:t>
            </a:r>
            <a:r>
              <a:rPr sz="1600" spc="-5" dirty="0">
                <a:solidFill>
                  <a:srgbClr val="424242"/>
                </a:solidFill>
                <a:latin typeface="Century Gothic"/>
                <a:cs typeface="Century Gothic"/>
              </a:rPr>
              <a:t> </a:t>
            </a:r>
            <a:r>
              <a:rPr sz="1600" spc="-20" dirty="0">
                <a:solidFill>
                  <a:srgbClr val="424242"/>
                </a:solidFill>
                <a:latin typeface="Century Gothic"/>
                <a:cs typeface="Century Gothic"/>
              </a:rPr>
              <a:t>a</a:t>
            </a:r>
            <a:r>
              <a:rPr sz="1600" spc="-15" dirty="0">
                <a:solidFill>
                  <a:srgbClr val="424242"/>
                </a:solidFill>
                <a:latin typeface="Century Gothic"/>
                <a:cs typeface="Century Gothic"/>
              </a:rPr>
              <a:t>nd</a:t>
            </a:r>
            <a:r>
              <a:rPr sz="1600" spc="-5" dirty="0">
                <a:solidFill>
                  <a:srgbClr val="424242"/>
                </a:solidFill>
                <a:latin typeface="Century Gothic"/>
                <a:cs typeface="Century Gothic"/>
              </a:rPr>
              <a:t> </a:t>
            </a:r>
            <a:r>
              <a:rPr sz="1600" spc="-10" dirty="0">
                <a:solidFill>
                  <a:srgbClr val="424242"/>
                </a:solidFill>
                <a:latin typeface="Century Gothic"/>
                <a:cs typeface="Century Gothic"/>
              </a:rPr>
              <a:t>ox</a:t>
            </a:r>
            <a:r>
              <a:rPr sz="1600" spc="-5" dirty="0">
                <a:solidFill>
                  <a:srgbClr val="424242"/>
                </a:solidFill>
                <a:latin typeface="Century Gothic"/>
                <a:cs typeface="Century Gothic"/>
              </a:rPr>
              <a:t>y</a:t>
            </a:r>
            <a:r>
              <a:rPr sz="1600" spc="-15" dirty="0">
                <a:solidFill>
                  <a:srgbClr val="424242"/>
                </a:solidFill>
                <a:latin typeface="Century Gothic"/>
                <a:cs typeface="Century Gothic"/>
              </a:rPr>
              <a:t>g</a:t>
            </a:r>
            <a:r>
              <a:rPr sz="1600" spc="-25" dirty="0">
                <a:solidFill>
                  <a:srgbClr val="424242"/>
                </a:solidFill>
                <a:latin typeface="Century Gothic"/>
                <a:cs typeface="Century Gothic"/>
              </a:rPr>
              <a:t>e</a:t>
            </a:r>
            <a:r>
              <a:rPr sz="1600" spc="-10" dirty="0">
                <a:solidFill>
                  <a:srgbClr val="424242"/>
                </a:solidFill>
                <a:latin typeface="Century Gothic"/>
                <a:cs typeface="Century Gothic"/>
              </a:rPr>
              <a:t>n</a:t>
            </a:r>
            <a:r>
              <a:rPr sz="1600" spc="10" dirty="0">
                <a:solidFill>
                  <a:srgbClr val="424242"/>
                </a:solidFill>
                <a:latin typeface="Century Gothic"/>
                <a:cs typeface="Century Gothic"/>
              </a:rPr>
              <a:t> </a:t>
            </a:r>
            <a:r>
              <a:rPr sz="1600" spc="-10" dirty="0">
                <a:solidFill>
                  <a:srgbClr val="424242"/>
                </a:solidFill>
                <a:latin typeface="Century Gothic"/>
                <a:cs typeface="Century Gothic"/>
              </a:rPr>
              <a:t>in</a:t>
            </a:r>
            <a:r>
              <a:rPr sz="1600" spc="-25" dirty="0">
                <a:solidFill>
                  <a:srgbClr val="424242"/>
                </a:solidFill>
                <a:latin typeface="Century Gothic"/>
                <a:cs typeface="Century Gothic"/>
              </a:rPr>
              <a:t>t</a:t>
            </a:r>
            <a:r>
              <a:rPr sz="1600" spc="-15" dirty="0">
                <a:solidFill>
                  <a:srgbClr val="424242"/>
                </a:solidFill>
                <a:latin typeface="Century Gothic"/>
                <a:cs typeface="Century Gothic"/>
              </a:rPr>
              <a:t>o</a:t>
            </a:r>
            <a:r>
              <a:rPr sz="1600" spc="10" dirty="0">
                <a:solidFill>
                  <a:srgbClr val="424242"/>
                </a:solidFill>
                <a:latin typeface="Century Gothic"/>
                <a:cs typeface="Century Gothic"/>
              </a:rPr>
              <a:t> </a:t>
            </a:r>
            <a:r>
              <a:rPr sz="1600" spc="-15" dirty="0">
                <a:solidFill>
                  <a:srgbClr val="424242"/>
                </a:solidFill>
                <a:latin typeface="Century Gothic"/>
                <a:cs typeface="Century Gothic"/>
              </a:rPr>
              <a:t>e</a:t>
            </a:r>
            <a:r>
              <a:rPr sz="1600" spc="0" dirty="0">
                <a:solidFill>
                  <a:srgbClr val="424242"/>
                </a:solidFill>
                <a:latin typeface="Century Gothic"/>
                <a:cs typeface="Century Gothic"/>
              </a:rPr>
              <a:t>l</a:t>
            </a:r>
            <a:r>
              <a:rPr sz="1600" spc="-15" dirty="0">
                <a:solidFill>
                  <a:srgbClr val="424242"/>
                </a:solidFill>
                <a:latin typeface="Century Gothic"/>
                <a:cs typeface="Century Gothic"/>
              </a:rPr>
              <a:t>ec</a:t>
            </a:r>
            <a:r>
              <a:rPr sz="1600" spc="-25" dirty="0">
                <a:solidFill>
                  <a:srgbClr val="424242"/>
                </a:solidFill>
                <a:latin typeface="Century Gothic"/>
                <a:cs typeface="Century Gothic"/>
              </a:rPr>
              <a:t>t</a:t>
            </a:r>
            <a:r>
              <a:rPr sz="1600" spc="-10" dirty="0">
                <a:solidFill>
                  <a:srgbClr val="424242"/>
                </a:solidFill>
                <a:latin typeface="Century Gothic"/>
                <a:cs typeface="Century Gothic"/>
              </a:rPr>
              <a:t>rici</a:t>
            </a:r>
            <a:r>
              <a:rPr sz="1600" spc="-25" dirty="0">
                <a:solidFill>
                  <a:srgbClr val="424242"/>
                </a:solidFill>
                <a:latin typeface="Century Gothic"/>
                <a:cs typeface="Century Gothic"/>
              </a:rPr>
              <a:t>t</a:t>
            </a:r>
            <a:r>
              <a:rPr sz="1600" spc="-5" dirty="0">
                <a:solidFill>
                  <a:srgbClr val="424242"/>
                </a:solidFill>
                <a:latin typeface="Century Gothic"/>
                <a:cs typeface="Century Gothic"/>
              </a:rPr>
              <a:t>y.</a:t>
            </a:r>
            <a:endParaRPr sz="1600">
              <a:latin typeface="Century Gothic"/>
              <a:cs typeface="Century Gothic"/>
            </a:endParaRPr>
          </a:p>
        </p:txBody>
      </p:sp>
      <p:sp>
        <p:nvSpPr>
          <p:cNvPr id="73" name="Footer Placeholder 72">
            <a:extLst>
              <a:ext uri="{FF2B5EF4-FFF2-40B4-BE49-F238E27FC236}">
                <a16:creationId xmlns:a16="http://schemas.microsoft.com/office/drawing/2014/main" id="{EEEC4375-67A5-4825-ABC2-0C89CB75A24E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2700">
              <a:lnSpc>
                <a:spcPct val="100000"/>
              </a:lnSpc>
            </a:pPr>
            <a:r>
              <a:rPr lang="en-US" spc="-5"/>
              <a:t>Federal Fire Department San Diego Training</a:t>
            </a:r>
            <a:endParaRPr lang="en-US" spc="-15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29119" y="0"/>
            <a:ext cx="339090" cy="334010"/>
          </a:xfrm>
          <a:custGeom>
            <a:avLst/>
            <a:gdLst/>
            <a:ahLst/>
            <a:cxnLst/>
            <a:rect l="l" t="t" r="r" b="b"/>
            <a:pathLst>
              <a:path w="339090" h="334010">
                <a:moveTo>
                  <a:pt x="0" y="333476"/>
                </a:moveTo>
                <a:lnTo>
                  <a:pt x="339090" y="333476"/>
                </a:lnTo>
                <a:lnTo>
                  <a:pt x="339090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29119" y="6519138"/>
            <a:ext cx="339090" cy="339090"/>
          </a:xfrm>
          <a:custGeom>
            <a:avLst/>
            <a:gdLst/>
            <a:ahLst/>
            <a:cxnLst/>
            <a:rect l="l" t="t" r="r" b="b"/>
            <a:pathLst>
              <a:path w="339090" h="339090">
                <a:moveTo>
                  <a:pt x="0" y="338861"/>
                </a:moveTo>
                <a:lnTo>
                  <a:pt x="339090" y="338861"/>
                </a:lnTo>
                <a:lnTo>
                  <a:pt x="33909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7604" y="0"/>
            <a:ext cx="228600" cy="6858000"/>
          </a:xfrm>
          <a:custGeom>
            <a:avLst/>
            <a:gdLst/>
            <a:ahLst/>
            <a:cxnLst/>
            <a:rect l="l" t="t" r="r" b="b"/>
            <a:pathLst>
              <a:path w="228600" h="6858000">
                <a:moveTo>
                  <a:pt x="0" y="6857999"/>
                </a:moveTo>
                <a:lnTo>
                  <a:pt x="228605" y="6857999"/>
                </a:lnTo>
                <a:lnTo>
                  <a:pt x="228605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29119" y="0"/>
            <a:ext cx="228600" cy="334010"/>
          </a:xfrm>
          <a:custGeom>
            <a:avLst/>
            <a:gdLst/>
            <a:ahLst/>
            <a:cxnLst/>
            <a:rect l="l" t="t" r="r" b="b"/>
            <a:pathLst>
              <a:path w="228600" h="334010">
                <a:moveTo>
                  <a:pt x="0" y="333476"/>
                </a:moveTo>
                <a:lnTo>
                  <a:pt x="228600" y="333476"/>
                </a:lnTo>
                <a:lnTo>
                  <a:pt x="228600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29119" y="6519138"/>
            <a:ext cx="228600" cy="339090"/>
          </a:xfrm>
          <a:custGeom>
            <a:avLst/>
            <a:gdLst/>
            <a:ahLst/>
            <a:cxnLst/>
            <a:rect l="l" t="t" r="r" b="b"/>
            <a:pathLst>
              <a:path w="228600" h="339090">
                <a:moveTo>
                  <a:pt x="0" y="338861"/>
                </a:moveTo>
                <a:lnTo>
                  <a:pt x="228600" y="338861"/>
                </a:lnTo>
                <a:lnTo>
                  <a:pt x="2286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06209" y="0"/>
            <a:ext cx="194310" cy="6858000"/>
          </a:xfrm>
          <a:custGeom>
            <a:avLst/>
            <a:gdLst/>
            <a:ahLst/>
            <a:cxnLst/>
            <a:rect l="l" t="t" r="r" b="b"/>
            <a:pathLst>
              <a:path w="194309" h="6858000">
                <a:moveTo>
                  <a:pt x="0" y="6857999"/>
                </a:moveTo>
                <a:lnTo>
                  <a:pt x="194310" y="6857999"/>
                </a:lnTo>
                <a:lnTo>
                  <a:pt x="194310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491119" y="0"/>
            <a:ext cx="1482090" cy="334010"/>
          </a:xfrm>
          <a:custGeom>
            <a:avLst/>
            <a:gdLst/>
            <a:ahLst/>
            <a:cxnLst/>
            <a:rect l="l" t="t" r="r" b="b"/>
            <a:pathLst>
              <a:path w="1482089" h="334010">
                <a:moveTo>
                  <a:pt x="0" y="333476"/>
                </a:moveTo>
                <a:lnTo>
                  <a:pt x="1482077" y="333476"/>
                </a:lnTo>
                <a:lnTo>
                  <a:pt x="1482077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491119" y="6519138"/>
            <a:ext cx="1482090" cy="339090"/>
          </a:xfrm>
          <a:custGeom>
            <a:avLst/>
            <a:gdLst/>
            <a:ahLst/>
            <a:cxnLst/>
            <a:rect l="l" t="t" r="r" b="b"/>
            <a:pathLst>
              <a:path w="1482089" h="339090">
                <a:moveTo>
                  <a:pt x="0" y="338861"/>
                </a:moveTo>
                <a:lnTo>
                  <a:pt x="1482077" y="338861"/>
                </a:lnTo>
                <a:lnTo>
                  <a:pt x="1482077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00519" y="0"/>
            <a:ext cx="228600" cy="334010"/>
          </a:xfrm>
          <a:custGeom>
            <a:avLst/>
            <a:gdLst/>
            <a:ahLst/>
            <a:cxnLst/>
            <a:rect l="l" t="t" r="r" b="b"/>
            <a:pathLst>
              <a:path w="228600" h="334010">
                <a:moveTo>
                  <a:pt x="0" y="333476"/>
                </a:moveTo>
                <a:lnTo>
                  <a:pt x="228600" y="333476"/>
                </a:lnTo>
                <a:lnTo>
                  <a:pt x="228600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00519" y="6519138"/>
            <a:ext cx="228600" cy="339090"/>
          </a:xfrm>
          <a:custGeom>
            <a:avLst/>
            <a:gdLst/>
            <a:ahLst/>
            <a:cxnLst/>
            <a:rect l="l" t="t" r="r" b="b"/>
            <a:pathLst>
              <a:path w="228600" h="339090">
                <a:moveTo>
                  <a:pt x="0" y="338861"/>
                </a:moveTo>
                <a:lnTo>
                  <a:pt x="228600" y="338861"/>
                </a:lnTo>
                <a:lnTo>
                  <a:pt x="2286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29119" y="0"/>
            <a:ext cx="762000" cy="334010"/>
          </a:xfrm>
          <a:custGeom>
            <a:avLst/>
            <a:gdLst/>
            <a:ahLst/>
            <a:cxnLst/>
            <a:rect l="l" t="t" r="r" b="b"/>
            <a:pathLst>
              <a:path w="762000" h="334010">
                <a:moveTo>
                  <a:pt x="0" y="333476"/>
                </a:moveTo>
                <a:lnTo>
                  <a:pt x="762000" y="333476"/>
                </a:lnTo>
                <a:lnTo>
                  <a:pt x="762000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29119" y="6519138"/>
            <a:ext cx="762000" cy="339090"/>
          </a:xfrm>
          <a:custGeom>
            <a:avLst/>
            <a:gdLst/>
            <a:ahLst/>
            <a:cxnLst/>
            <a:rect l="l" t="t" r="r" b="b"/>
            <a:pathLst>
              <a:path w="762000" h="339090">
                <a:moveTo>
                  <a:pt x="0" y="338861"/>
                </a:moveTo>
                <a:lnTo>
                  <a:pt x="762000" y="338861"/>
                </a:lnTo>
                <a:lnTo>
                  <a:pt x="7620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706996" y="6519138"/>
            <a:ext cx="1524000" cy="339090"/>
          </a:xfrm>
          <a:custGeom>
            <a:avLst/>
            <a:gdLst/>
            <a:ahLst/>
            <a:cxnLst/>
            <a:rect l="l" t="t" r="r" b="b"/>
            <a:pathLst>
              <a:path w="1524000" h="339090">
                <a:moveTo>
                  <a:pt x="0" y="338861"/>
                </a:moveTo>
                <a:lnTo>
                  <a:pt x="1524000" y="338861"/>
                </a:lnTo>
                <a:lnTo>
                  <a:pt x="15240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992996" y="0"/>
            <a:ext cx="151130" cy="6858000"/>
          </a:xfrm>
          <a:custGeom>
            <a:avLst/>
            <a:gdLst/>
            <a:ahLst/>
            <a:cxnLst/>
            <a:rect l="l" t="t" r="r" b="b"/>
            <a:pathLst>
              <a:path w="151129" h="6858000">
                <a:moveTo>
                  <a:pt x="0" y="6857998"/>
                </a:moveTo>
                <a:lnTo>
                  <a:pt x="151002" y="6857998"/>
                </a:lnTo>
                <a:lnTo>
                  <a:pt x="151002" y="0"/>
                </a:lnTo>
                <a:lnTo>
                  <a:pt x="0" y="0"/>
                </a:lnTo>
                <a:lnTo>
                  <a:pt x="0" y="685799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230996" y="0"/>
            <a:ext cx="762000" cy="6858000"/>
          </a:xfrm>
          <a:custGeom>
            <a:avLst/>
            <a:gdLst/>
            <a:ahLst/>
            <a:cxnLst/>
            <a:rect l="l" t="t" r="r" b="b"/>
            <a:pathLst>
              <a:path w="762000" h="6858000">
                <a:moveTo>
                  <a:pt x="0" y="6858000"/>
                </a:moveTo>
                <a:lnTo>
                  <a:pt x="762000" y="6858000"/>
                </a:lnTo>
                <a:lnTo>
                  <a:pt x="762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963796" y="0"/>
            <a:ext cx="597535" cy="334010"/>
          </a:xfrm>
          <a:custGeom>
            <a:avLst/>
            <a:gdLst/>
            <a:ahLst/>
            <a:cxnLst/>
            <a:rect l="l" t="t" r="r" b="b"/>
            <a:pathLst>
              <a:path w="597535" h="334010">
                <a:moveTo>
                  <a:pt x="0" y="333476"/>
                </a:moveTo>
                <a:lnTo>
                  <a:pt x="597407" y="333476"/>
                </a:lnTo>
                <a:lnTo>
                  <a:pt x="597407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963796" y="6519138"/>
            <a:ext cx="2743200" cy="339090"/>
          </a:xfrm>
          <a:custGeom>
            <a:avLst/>
            <a:gdLst/>
            <a:ahLst/>
            <a:cxnLst/>
            <a:rect l="l" t="t" r="r" b="b"/>
            <a:pathLst>
              <a:path w="2743200" h="339090">
                <a:moveTo>
                  <a:pt x="0" y="338861"/>
                </a:moveTo>
                <a:lnTo>
                  <a:pt x="2743200" y="338861"/>
                </a:lnTo>
                <a:lnTo>
                  <a:pt x="27432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973197" y="0"/>
            <a:ext cx="228600" cy="334010"/>
          </a:xfrm>
          <a:custGeom>
            <a:avLst/>
            <a:gdLst/>
            <a:ahLst/>
            <a:cxnLst/>
            <a:rect l="l" t="t" r="r" b="b"/>
            <a:pathLst>
              <a:path w="228600" h="334010">
                <a:moveTo>
                  <a:pt x="0" y="333476"/>
                </a:moveTo>
                <a:lnTo>
                  <a:pt x="228600" y="333476"/>
                </a:lnTo>
                <a:lnTo>
                  <a:pt x="228600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973197" y="6519138"/>
            <a:ext cx="228600" cy="339090"/>
          </a:xfrm>
          <a:custGeom>
            <a:avLst/>
            <a:gdLst/>
            <a:ahLst/>
            <a:cxnLst/>
            <a:rect l="l" t="t" r="r" b="b"/>
            <a:pathLst>
              <a:path w="228600" h="339090">
                <a:moveTo>
                  <a:pt x="0" y="338861"/>
                </a:moveTo>
                <a:lnTo>
                  <a:pt x="228600" y="338861"/>
                </a:lnTo>
                <a:lnTo>
                  <a:pt x="2286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201797" y="0"/>
            <a:ext cx="762000" cy="334010"/>
          </a:xfrm>
          <a:custGeom>
            <a:avLst/>
            <a:gdLst/>
            <a:ahLst/>
            <a:cxnLst/>
            <a:rect l="l" t="t" r="r" b="b"/>
            <a:pathLst>
              <a:path w="762000" h="334010">
                <a:moveTo>
                  <a:pt x="0" y="333476"/>
                </a:moveTo>
                <a:lnTo>
                  <a:pt x="762000" y="333476"/>
                </a:lnTo>
                <a:lnTo>
                  <a:pt x="762000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201797" y="6519138"/>
            <a:ext cx="762000" cy="339090"/>
          </a:xfrm>
          <a:custGeom>
            <a:avLst/>
            <a:gdLst/>
            <a:ahLst/>
            <a:cxnLst/>
            <a:rect l="l" t="t" r="r" b="b"/>
            <a:pathLst>
              <a:path w="762000" h="339090">
                <a:moveTo>
                  <a:pt x="0" y="338861"/>
                </a:moveTo>
                <a:lnTo>
                  <a:pt x="762000" y="338861"/>
                </a:lnTo>
                <a:lnTo>
                  <a:pt x="7620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5728" y="5068688"/>
            <a:ext cx="9078595" cy="1133475"/>
          </a:xfrm>
          <a:custGeom>
            <a:avLst/>
            <a:gdLst/>
            <a:ahLst/>
            <a:cxnLst/>
            <a:rect l="l" t="t" r="r" b="b"/>
            <a:pathLst>
              <a:path w="9078595" h="1133475">
                <a:moveTo>
                  <a:pt x="0" y="1082721"/>
                </a:moveTo>
                <a:lnTo>
                  <a:pt x="74097" y="1087170"/>
                </a:lnTo>
                <a:lnTo>
                  <a:pt x="148338" y="1091588"/>
                </a:lnTo>
                <a:lnTo>
                  <a:pt x="222870" y="1095943"/>
                </a:lnTo>
                <a:lnTo>
                  <a:pt x="297835" y="1100204"/>
                </a:lnTo>
                <a:lnTo>
                  <a:pt x="373379" y="1104341"/>
                </a:lnTo>
                <a:lnTo>
                  <a:pt x="449647" y="1108322"/>
                </a:lnTo>
                <a:lnTo>
                  <a:pt x="526783" y="1112116"/>
                </a:lnTo>
                <a:lnTo>
                  <a:pt x="604932" y="1115692"/>
                </a:lnTo>
                <a:lnTo>
                  <a:pt x="684239" y="1119019"/>
                </a:lnTo>
                <a:lnTo>
                  <a:pt x="764848" y="1122064"/>
                </a:lnTo>
                <a:lnTo>
                  <a:pt x="846905" y="1124798"/>
                </a:lnTo>
                <a:lnTo>
                  <a:pt x="930554" y="1127190"/>
                </a:lnTo>
                <a:lnTo>
                  <a:pt x="1015939" y="1129207"/>
                </a:lnTo>
                <a:lnTo>
                  <a:pt x="1103206" y="1130818"/>
                </a:lnTo>
                <a:lnTo>
                  <a:pt x="1192499" y="1131994"/>
                </a:lnTo>
                <a:lnTo>
                  <a:pt x="1283964" y="1132701"/>
                </a:lnTo>
                <a:lnTo>
                  <a:pt x="1377743" y="1132910"/>
                </a:lnTo>
                <a:lnTo>
                  <a:pt x="1473984" y="1132589"/>
                </a:lnTo>
                <a:lnTo>
                  <a:pt x="1572829" y="1131707"/>
                </a:lnTo>
                <a:lnTo>
                  <a:pt x="1674425" y="1130232"/>
                </a:lnTo>
                <a:lnTo>
                  <a:pt x="1778609" y="1128426"/>
                </a:lnTo>
                <a:lnTo>
                  <a:pt x="1885076" y="1126533"/>
                </a:lnTo>
                <a:lnTo>
                  <a:pt x="1993764" y="1124494"/>
                </a:lnTo>
                <a:lnTo>
                  <a:pt x="2104609" y="1122252"/>
                </a:lnTo>
                <a:lnTo>
                  <a:pt x="2217550" y="1119749"/>
                </a:lnTo>
                <a:lnTo>
                  <a:pt x="2332524" y="1116926"/>
                </a:lnTo>
                <a:lnTo>
                  <a:pt x="2449469" y="1113726"/>
                </a:lnTo>
                <a:lnTo>
                  <a:pt x="2568322" y="1110091"/>
                </a:lnTo>
                <a:lnTo>
                  <a:pt x="2689021" y="1105964"/>
                </a:lnTo>
                <a:lnTo>
                  <a:pt x="2811503" y="1101286"/>
                </a:lnTo>
                <a:lnTo>
                  <a:pt x="2935707" y="1095999"/>
                </a:lnTo>
                <a:lnTo>
                  <a:pt x="3061569" y="1090045"/>
                </a:lnTo>
                <a:lnTo>
                  <a:pt x="3189028" y="1083367"/>
                </a:lnTo>
                <a:lnTo>
                  <a:pt x="3318021" y="1075907"/>
                </a:lnTo>
                <a:lnTo>
                  <a:pt x="3448486" y="1067606"/>
                </a:lnTo>
                <a:lnTo>
                  <a:pt x="3580359" y="1058408"/>
                </a:lnTo>
                <a:lnTo>
                  <a:pt x="3713580" y="1048253"/>
                </a:lnTo>
                <a:lnTo>
                  <a:pt x="3848085" y="1037085"/>
                </a:lnTo>
                <a:lnTo>
                  <a:pt x="3983812" y="1024844"/>
                </a:lnTo>
                <a:lnTo>
                  <a:pt x="4120699" y="1011474"/>
                </a:lnTo>
                <a:lnTo>
                  <a:pt x="4260922" y="996936"/>
                </a:lnTo>
                <a:lnTo>
                  <a:pt x="4406242" y="981268"/>
                </a:lnTo>
                <a:lnTo>
                  <a:pt x="4556025" y="964529"/>
                </a:lnTo>
                <a:lnTo>
                  <a:pt x="4709640" y="946776"/>
                </a:lnTo>
                <a:lnTo>
                  <a:pt x="4866455" y="928067"/>
                </a:lnTo>
                <a:lnTo>
                  <a:pt x="5025836" y="908460"/>
                </a:lnTo>
                <a:lnTo>
                  <a:pt x="5187152" y="888013"/>
                </a:lnTo>
                <a:lnTo>
                  <a:pt x="5349770" y="866784"/>
                </a:lnTo>
                <a:lnTo>
                  <a:pt x="5513059" y="844831"/>
                </a:lnTo>
                <a:lnTo>
                  <a:pt x="5676385" y="822211"/>
                </a:lnTo>
                <a:lnTo>
                  <a:pt x="5839117" y="798983"/>
                </a:lnTo>
                <a:lnTo>
                  <a:pt x="6000623" y="775203"/>
                </a:lnTo>
                <a:lnTo>
                  <a:pt x="6160269" y="750932"/>
                </a:lnTo>
                <a:lnTo>
                  <a:pt x="6317425" y="726225"/>
                </a:lnTo>
                <a:lnTo>
                  <a:pt x="6471457" y="701141"/>
                </a:lnTo>
                <a:lnTo>
                  <a:pt x="6621733" y="675738"/>
                </a:lnTo>
                <a:lnTo>
                  <a:pt x="6767621" y="650074"/>
                </a:lnTo>
                <a:lnTo>
                  <a:pt x="6908489" y="624206"/>
                </a:lnTo>
                <a:lnTo>
                  <a:pt x="7043705" y="598193"/>
                </a:lnTo>
                <a:lnTo>
                  <a:pt x="7172636" y="572092"/>
                </a:lnTo>
                <a:lnTo>
                  <a:pt x="7298305" y="545220"/>
                </a:lnTo>
                <a:lnTo>
                  <a:pt x="7423820" y="516973"/>
                </a:lnTo>
                <a:lnTo>
                  <a:pt x="7548731" y="487520"/>
                </a:lnTo>
                <a:lnTo>
                  <a:pt x="7672588" y="457032"/>
                </a:lnTo>
                <a:lnTo>
                  <a:pt x="7794942" y="425677"/>
                </a:lnTo>
                <a:lnTo>
                  <a:pt x="7915342" y="393625"/>
                </a:lnTo>
                <a:lnTo>
                  <a:pt x="8033340" y="361044"/>
                </a:lnTo>
                <a:lnTo>
                  <a:pt x="8148485" y="328105"/>
                </a:lnTo>
                <a:lnTo>
                  <a:pt x="8260329" y="294977"/>
                </a:lnTo>
                <a:lnTo>
                  <a:pt x="8368420" y="261828"/>
                </a:lnTo>
                <a:lnTo>
                  <a:pt x="8472310" y="228829"/>
                </a:lnTo>
                <a:lnTo>
                  <a:pt x="8571549" y="196148"/>
                </a:lnTo>
                <a:lnTo>
                  <a:pt x="8665687" y="163955"/>
                </a:lnTo>
                <a:lnTo>
                  <a:pt x="8754274" y="132418"/>
                </a:lnTo>
                <a:lnTo>
                  <a:pt x="8836862" y="101709"/>
                </a:lnTo>
                <a:lnTo>
                  <a:pt x="8912999" y="71994"/>
                </a:lnTo>
                <a:lnTo>
                  <a:pt x="8982237" y="43445"/>
                </a:lnTo>
                <a:lnTo>
                  <a:pt x="9044126" y="16230"/>
                </a:lnTo>
                <a:lnTo>
                  <a:pt x="9078271" y="0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5728" y="3486896"/>
            <a:ext cx="9078595" cy="871855"/>
          </a:xfrm>
          <a:custGeom>
            <a:avLst/>
            <a:gdLst/>
            <a:ahLst/>
            <a:cxnLst/>
            <a:rect l="l" t="t" r="r" b="b"/>
            <a:pathLst>
              <a:path w="9078595" h="871854">
                <a:moveTo>
                  <a:pt x="0" y="871362"/>
                </a:moveTo>
                <a:lnTo>
                  <a:pt x="39517" y="850427"/>
                </a:lnTo>
                <a:lnTo>
                  <a:pt x="79226" y="829494"/>
                </a:lnTo>
                <a:lnTo>
                  <a:pt x="119318" y="808565"/>
                </a:lnTo>
                <a:lnTo>
                  <a:pt x="159985" y="787643"/>
                </a:lnTo>
                <a:lnTo>
                  <a:pt x="201417" y="766730"/>
                </a:lnTo>
                <a:lnTo>
                  <a:pt x="243807" y="745829"/>
                </a:lnTo>
                <a:lnTo>
                  <a:pt x="287346" y="724941"/>
                </a:lnTo>
                <a:lnTo>
                  <a:pt x="332224" y="704070"/>
                </a:lnTo>
                <a:lnTo>
                  <a:pt x="378635" y="683217"/>
                </a:lnTo>
                <a:lnTo>
                  <a:pt x="426770" y="662384"/>
                </a:lnTo>
                <a:lnTo>
                  <a:pt x="476819" y="641574"/>
                </a:lnTo>
                <a:lnTo>
                  <a:pt x="528974" y="620789"/>
                </a:lnTo>
                <a:lnTo>
                  <a:pt x="583427" y="600032"/>
                </a:lnTo>
                <a:lnTo>
                  <a:pt x="640370" y="579305"/>
                </a:lnTo>
                <a:lnTo>
                  <a:pt x="699993" y="558609"/>
                </a:lnTo>
                <a:lnTo>
                  <a:pt x="762489" y="537948"/>
                </a:lnTo>
                <a:lnTo>
                  <a:pt x="828049" y="517323"/>
                </a:lnTo>
                <a:lnTo>
                  <a:pt x="896864" y="496737"/>
                </a:lnTo>
                <a:lnTo>
                  <a:pt x="969125" y="476193"/>
                </a:lnTo>
                <a:lnTo>
                  <a:pt x="1045025" y="455691"/>
                </a:lnTo>
                <a:lnTo>
                  <a:pt x="1124420" y="434762"/>
                </a:lnTo>
                <a:lnTo>
                  <a:pt x="1206976" y="413029"/>
                </a:lnTo>
                <a:lnTo>
                  <a:pt x="1292584" y="390639"/>
                </a:lnTo>
                <a:lnTo>
                  <a:pt x="1381138" y="367739"/>
                </a:lnTo>
                <a:lnTo>
                  <a:pt x="1472532" y="344477"/>
                </a:lnTo>
                <a:lnTo>
                  <a:pt x="1566657" y="320999"/>
                </a:lnTo>
                <a:lnTo>
                  <a:pt x="1663407" y="297452"/>
                </a:lnTo>
                <a:lnTo>
                  <a:pt x="1762675" y="273984"/>
                </a:lnTo>
                <a:lnTo>
                  <a:pt x="1864354" y="250740"/>
                </a:lnTo>
                <a:lnTo>
                  <a:pt x="1968336" y="227869"/>
                </a:lnTo>
                <a:lnTo>
                  <a:pt x="2074515" y="205517"/>
                </a:lnTo>
                <a:lnTo>
                  <a:pt x="2182783" y="183831"/>
                </a:lnTo>
                <a:lnTo>
                  <a:pt x="2293034" y="162958"/>
                </a:lnTo>
                <a:lnTo>
                  <a:pt x="2405160" y="143045"/>
                </a:lnTo>
                <a:lnTo>
                  <a:pt x="2519054" y="124239"/>
                </a:lnTo>
                <a:lnTo>
                  <a:pt x="2634610" y="106687"/>
                </a:lnTo>
                <a:lnTo>
                  <a:pt x="2751719" y="90536"/>
                </a:lnTo>
                <a:lnTo>
                  <a:pt x="2870276" y="75933"/>
                </a:lnTo>
                <a:lnTo>
                  <a:pt x="2990173" y="63025"/>
                </a:lnTo>
                <a:lnTo>
                  <a:pt x="3111303" y="51958"/>
                </a:lnTo>
                <a:lnTo>
                  <a:pt x="3234319" y="42339"/>
                </a:lnTo>
                <a:lnTo>
                  <a:pt x="3359831" y="33678"/>
                </a:lnTo>
                <a:lnTo>
                  <a:pt x="3487723" y="25986"/>
                </a:lnTo>
                <a:lnTo>
                  <a:pt x="3617880" y="19272"/>
                </a:lnTo>
                <a:lnTo>
                  <a:pt x="3750186" y="13543"/>
                </a:lnTo>
                <a:lnTo>
                  <a:pt x="3884525" y="8809"/>
                </a:lnTo>
                <a:lnTo>
                  <a:pt x="4020781" y="5079"/>
                </a:lnTo>
                <a:lnTo>
                  <a:pt x="4158839" y="2361"/>
                </a:lnTo>
                <a:lnTo>
                  <a:pt x="4298583" y="665"/>
                </a:lnTo>
                <a:lnTo>
                  <a:pt x="4439897" y="0"/>
                </a:lnTo>
                <a:lnTo>
                  <a:pt x="4582666" y="373"/>
                </a:lnTo>
                <a:lnTo>
                  <a:pt x="4726773" y="1794"/>
                </a:lnTo>
                <a:lnTo>
                  <a:pt x="4872103" y="4273"/>
                </a:lnTo>
                <a:lnTo>
                  <a:pt x="5018541" y="7817"/>
                </a:lnTo>
                <a:lnTo>
                  <a:pt x="5165970" y="12436"/>
                </a:lnTo>
                <a:lnTo>
                  <a:pt x="5314275" y="18138"/>
                </a:lnTo>
                <a:lnTo>
                  <a:pt x="5463340" y="24932"/>
                </a:lnTo>
                <a:lnTo>
                  <a:pt x="5613050" y="32828"/>
                </a:lnTo>
                <a:lnTo>
                  <a:pt x="5763288" y="41834"/>
                </a:lnTo>
                <a:lnTo>
                  <a:pt x="5913939" y="51958"/>
                </a:lnTo>
                <a:lnTo>
                  <a:pt x="6069565" y="64195"/>
                </a:lnTo>
                <a:lnTo>
                  <a:pt x="6233905" y="79317"/>
                </a:lnTo>
                <a:lnTo>
                  <a:pt x="6405612" y="97004"/>
                </a:lnTo>
                <a:lnTo>
                  <a:pt x="6583334" y="116936"/>
                </a:lnTo>
                <a:lnTo>
                  <a:pt x="6765724" y="138791"/>
                </a:lnTo>
                <a:lnTo>
                  <a:pt x="6951431" y="162249"/>
                </a:lnTo>
                <a:lnTo>
                  <a:pt x="7139106" y="186989"/>
                </a:lnTo>
                <a:lnTo>
                  <a:pt x="7327400" y="212692"/>
                </a:lnTo>
                <a:lnTo>
                  <a:pt x="7514964" y="239035"/>
                </a:lnTo>
                <a:lnTo>
                  <a:pt x="7700448" y="265699"/>
                </a:lnTo>
                <a:lnTo>
                  <a:pt x="7882503" y="292364"/>
                </a:lnTo>
                <a:lnTo>
                  <a:pt x="8059779" y="318707"/>
                </a:lnTo>
                <a:lnTo>
                  <a:pt x="8230929" y="344409"/>
                </a:lnTo>
                <a:lnTo>
                  <a:pt x="8394601" y="369150"/>
                </a:lnTo>
                <a:lnTo>
                  <a:pt x="8549447" y="392608"/>
                </a:lnTo>
                <a:lnTo>
                  <a:pt x="8694117" y="414463"/>
                </a:lnTo>
                <a:lnTo>
                  <a:pt x="8827262" y="434394"/>
                </a:lnTo>
                <a:lnTo>
                  <a:pt x="8947534" y="452082"/>
                </a:lnTo>
                <a:lnTo>
                  <a:pt x="9053582" y="467204"/>
                </a:lnTo>
                <a:lnTo>
                  <a:pt x="9078271" y="470543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3853" y="5640781"/>
            <a:ext cx="3004820" cy="1211580"/>
          </a:xfrm>
          <a:custGeom>
            <a:avLst/>
            <a:gdLst/>
            <a:ahLst/>
            <a:cxnLst/>
            <a:rect l="l" t="t" r="r" b="b"/>
            <a:pathLst>
              <a:path w="3004820" h="1211579">
                <a:moveTo>
                  <a:pt x="0" y="0"/>
                </a:moveTo>
                <a:lnTo>
                  <a:pt x="165473" y="75222"/>
                </a:lnTo>
                <a:lnTo>
                  <a:pt x="330718" y="150224"/>
                </a:lnTo>
                <a:lnTo>
                  <a:pt x="495505" y="224785"/>
                </a:lnTo>
                <a:lnTo>
                  <a:pt x="659604" y="298685"/>
                </a:lnTo>
                <a:lnTo>
                  <a:pt x="822786" y="371704"/>
                </a:lnTo>
                <a:lnTo>
                  <a:pt x="984822" y="443620"/>
                </a:lnTo>
                <a:lnTo>
                  <a:pt x="1145481" y="514214"/>
                </a:lnTo>
                <a:lnTo>
                  <a:pt x="1304536" y="583265"/>
                </a:lnTo>
                <a:lnTo>
                  <a:pt x="1461755" y="650553"/>
                </a:lnTo>
                <a:lnTo>
                  <a:pt x="1616910" y="715856"/>
                </a:lnTo>
                <a:lnTo>
                  <a:pt x="1769771" y="778956"/>
                </a:lnTo>
                <a:lnTo>
                  <a:pt x="1920109" y="839630"/>
                </a:lnTo>
                <a:lnTo>
                  <a:pt x="2067693" y="897659"/>
                </a:lnTo>
                <a:lnTo>
                  <a:pt x="2212296" y="952823"/>
                </a:lnTo>
                <a:lnTo>
                  <a:pt x="2353687" y="1004901"/>
                </a:lnTo>
                <a:lnTo>
                  <a:pt x="2491637" y="1053671"/>
                </a:lnTo>
                <a:lnTo>
                  <a:pt x="2625915" y="1098915"/>
                </a:lnTo>
                <a:lnTo>
                  <a:pt x="2756294" y="1140412"/>
                </a:lnTo>
                <a:lnTo>
                  <a:pt x="2882543" y="1177940"/>
                </a:lnTo>
                <a:lnTo>
                  <a:pt x="3004433" y="1211280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5728" y="5284470"/>
            <a:ext cx="9078595" cy="1467485"/>
          </a:xfrm>
          <a:custGeom>
            <a:avLst/>
            <a:gdLst/>
            <a:ahLst/>
            <a:cxnLst/>
            <a:rect l="l" t="t" r="r" b="b"/>
            <a:pathLst>
              <a:path w="9078595" h="1467484">
                <a:moveTo>
                  <a:pt x="0" y="0"/>
                </a:moveTo>
                <a:lnTo>
                  <a:pt x="42930" y="14997"/>
                </a:lnTo>
                <a:lnTo>
                  <a:pt x="86045" y="30029"/>
                </a:lnTo>
                <a:lnTo>
                  <a:pt x="129530" y="45127"/>
                </a:lnTo>
                <a:lnTo>
                  <a:pt x="173569" y="60326"/>
                </a:lnTo>
                <a:lnTo>
                  <a:pt x="218347" y="75658"/>
                </a:lnTo>
                <a:lnTo>
                  <a:pt x="264049" y="91158"/>
                </a:lnTo>
                <a:lnTo>
                  <a:pt x="310861" y="106858"/>
                </a:lnTo>
                <a:lnTo>
                  <a:pt x="358966" y="122792"/>
                </a:lnTo>
                <a:lnTo>
                  <a:pt x="408549" y="138994"/>
                </a:lnTo>
                <a:lnTo>
                  <a:pt x="459796" y="155497"/>
                </a:lnTo>
                <a:lnTo>
                  <a:pt x="512891" y="172334"/>
                </a:lnTo>
                <a:lnTo>
                  <a:pt x="568019" y="189539"/>
                </a:lnTo>
                <a:lnTo>
                  <a:pt x="625365" y="207145"/>
                </a:lnTo>
                <a:lnTo>
                  <a:pt x="685113" y="225187"/>
                </a:lnTo>
                <a:lnTo>
                  <a:pt x="747449" y="243696"/>
                </a:lnTo>
                <a:lnTo>
                  <a:pt x="812557" y="262707"/>
                </a:lnTo>
                <a:lnTo>
                  <a:pt x="880623" y="282253"/>
                </a:lnTo>
                <a:lnTo>
                  <a:pt x="951830" y="302368"/>
                </a:lnTo>
                <a:lnTo>
                  <a:pt x="1026365" y="323084"/>
                </a:lnTo>
                <a:lnTo>
                  <a:pt x="1104411" y="344436"/>
                </a:lnTo>
                <a:lnTo>
                  <a:pt x="1186211" y="366669"/>
                </a:lnTo>
                <a:lnTo>
                  <a:pt x="1271737" y="389952"/>
                </a:lnTo>
                <a:lnTo>
                  <a:pt x="1360767" y="414180"/>
                </a:lnTo>
                <a:lnTo>
                  <a:pt x="1453077" y="439246"/>
                </a:lnTo>
                <a:lnTo>
                  <a:pt x="1548444" y="465041"/>
                </a:lnTo>
                <a:lnTo>
                  <a:pt x="1646647" y="491461"/>
                </a:lnTo>
                <a:lnTo>
                  <a:pt x="1747463" y="518397"/>
                </a:lnTo>
                <a:lnTo>
                  <a:pt x="1850668" y="545743"/>
                </a:lnTo>
                <a:lnTo>
                  <a:pt x="1956040" y="573392"/>
                </a:lnTo>
                <a:lnTo>
                  <a:pt x="2063357" y="601237"/>
                </a:lnTo>
                <a:lnTo>
                  <a:pt x="2172396" y="629171"/>
                </a:lnTo>
                <a:lnTo>
                  <a:pt x="2282934" y="657087"/>
                </a:lnTo>
                <a:lnTo>
                  <a:pt x="2394749" y="684879"/>
                </a:lnTo>
                <a:lnTo>
                  <a:pt x="2507617" y="712439"/>
                </a:lnTo>
                <a:lnTo>
                  <a:pt x="2621316" y="739661"/>
                </a:lnTo>
                <a:lnTo>
                  <a:pt x="2735624" y="766437"/>
                </a:lnTo>
                <a:lnTo>
                  <a:pt x="2850318" y="792661"/>
                </a:lnTo>
                <a:lnTo>
                  <a:pt x="2965175" y="818227"/>
                </a:lnTo>
                <a:lnTo>
                  <a:pt x="3079972" y="843026"/>
                </a:lnTo>
                <a:lnTo>
                  <a:pt x="3194488" y="866952"/>
                </a:lnTo>
                <a:lnTo>
                  <a:pt x="3310250" y="890441"/>
                </a:lnTo>
                <a:lnTo>
                  <a:pt x="3428732" y="913965"/>
                </a:lnTo>
                <a:lnTo>
                  <a:pt x="3549627" y="937471"/>
                </a:lnTo>
                <a:lnTo>
                  <a:pt x="3672628" y="960907"/>
                </a:lnTo>
                <a:lnTo>
                  <a:pt x="3797428" y="984218"/>
                </a:lnTo>
                <a:lnTo>
                  <a:pt x="3923719" y="1007351"/>
                </a:lnTo>
                <a:lnTo>
                  <a:pt x="4051195" y="1030252"/>
                </a:lnTo>
                <a:lnTo>
                  <a:pt x="4179548" y="1052869"/>
                </a:lnTo>
                <a:lnTo>
                  <a:pt x="4308472" y="1075147"/>
                </a:lnTo>
                <a:lnTo>
                  <a:pt x="4437659" y="1097033"/>
                </a:lnTo>
                <a:lnTo>
                  <a:pt x="4566802" y="1118475"/>
                </a:lnTo>
                <a:lnTo>
                  <a:pt x="4695594" y="1139417"/>
                </a:lnTo>
                <a:lnTo>
                  <a:pt x="4823728" y="1159807"/>
                </a:lnTo>
                <a:lnTo>
                  <a:pt x="4950897" y="1179592"/>
                </a:lnTo>
                <a:lnTo>
                  <a:pt x="5076794" y="1198717"/>
                </a:lnTo>
                <a:lnTo>
                  <a:pt x="5201112" y="1217130"/>
                </a:lnTo>
                <a:lnTo>
                  <a:pt x="5323543" y="1234776"/>
                </a:lnTo>
                <a:lnTo>
                  <a:pt x="5443781" y="1251603"/>
                </a:lnTo>
                <a:lnTo>
                  <a:pt x="5561519" y="1267558"/>
                </a:lnTo>
                <a:lnTo>
                  <a:pt x="5676449" y="1282585"/>
                </a:lnTo>
                <a:lnTo>
                  <a:pt x="5790250" y="1296707"/>
                </a:lnTo>
                <a:lnTo>
                  <a:pt x="5904649" y="1310004"/>
                </a:lnTo>
                <a:lnTo>
                  <a:pt x="6019351" y="1322511"/>
                </a:lnTo>
                <a:lnTo>
                  <a:pt x="6134063" y="1334265"/>
                </a:lnTo>
                <a:lnTo>
                  <a:pt x="6248490" y="1345299"/>
                </a:lnTo>
                <a:lnTo>
                  <a:pt x="6362339" y="1355651"/>
                </a:lnTo>
                <a:lnTo>
                  <a:pt x="6475315" y="1365356"/>
                </a:lnTo>
                <a:lnTo>
                  <a:pt x="6587124" y="1374450"/>
                </a:lnTo>
                <a:lnTo>
                  <a:pt x="6697472" y="1382967"/>
                </a:lnTo>
                <a:lnTo>
                  <a:pt x="6806066" y="1390944"/>
                </a:lnTo>
                <a:lnTo>
                  <a:pt x="6912611" y="1398417"/>
                </a:lnTo>
                <a:lnTo>
                  <a:pt x="7016813" y="1405421"/>
                </a:lnTo>
                <a:lnTo>
                  <a:pt x="7118378" y="1411991"/>
                </a:lnTo>
                <a:lnTo>
                  <a:pt x="7217012" y="1418163"/>
                </a:lnTo>
                <a:lnTo>
                  <a:pt x="7312421" y="1423973"/>
                </a:lnTo>
                <a:lnTo>
                  <a:pt x="7404311" y="1429457"/>
                </a:lnTo>
                <a:lnTo>
                  <a:pt x="7492388" y="1434650"/>
                </a:lnTo>
                <a:lnTo>
                  <a:pt x="7576358" y="1439587"/>
                </a:lnTo>
                <a:lnTo>
                  <a:pt x="7655927" y="1444305"/>
                </a:lnTo>
                <a:lnTo>
                  <a:pt x="7730801" y="1448838"/>
                </a:lnTo>
                <a:lnTo>
                  <a:pt x="7800619" y="1452972"/>
                </a:lnTo>
                <a:lnTo>
                  <a:pt x="7865416" y="1456492"/>
                </a:lnTo>
                <a:lnTo>
                  <a:pt x="7925542" y="1459439"/>
                </a:lnTo>
                <a:lnTo>
                  <a:pt x="7981349" y="1461853"/>
                </a:lnTo>
                <a:lnTo>
                  <a:pt x="8033190" y="1463775"/>
                </a:lnTo>
                <a:lnTo>
                  <a:pt x="8081415" y="1465244"/>
                </a:lnTo>
                <a:lnTo>
                  <a:pt x="8126376" y="1466300"/>
                </a:lnTo>
                <a:lnTo>
                  <a:pt x="8168426" y="1466983"/>
                </a:lnTo>
                <a:lnTo>
                  <a:pt x="8207916" y="1467334"/>
                </a:lnTo>
                <a:lnTo>
                  <a:pt x="8245198" y="1467393"/>
                </a:lnTo>
                <a:lnTo>
                  <a:pt x="8280624" y="1467199"/>
                </a:lnTo>
                <a:lnTo>
                  <a:pt x="8347312" y="1466215"/>
                </a:lnTo>
                <a:lnTo>
                  <a:pt x="8410796" y="1464702"/>
                </a:lnTo>
                <a:lnTo>
                  <a:pt x="8473890" y="1462982"/>
                </a:lnTo>
                <a:lnTo>
                  <a:pt x="8506170" y="1462144"/>
                </a:lnTo>
                <a:lnTo>
                  <a:pt x="8539407" y="1461374"/>
                </a:lnTo>
                <a:lnTo>
                  <a:pt x="8573954" y="1460713"/>
                </a:lnTo>
                <a:lnTo>
                  <a:pt x="8608787" y="1460032"/>
                </a:lnTo>
                <a:lnTo>
                  <a:pt x="8675585" y="1458170"/>
                </a:lnTo>
                <a:lnTo>
                  <a:pt x="8738899" y="1455703"/>
                </a:lnTo>
                <a:lnTo>
                  <a:pt x="8799138" y="1452701"/>
                </a:lnTo>
                <a:lnTo>
                  <a:pt x="8856712" y="1449236"/>
                </a:lnTo>
                <a:lnTo>
                  <a:pt x="8912031" y="1445380"/>
                </a:lnTo>
                <a:lnTo>
                  <a:pt x="8965505" y="1441203"/>
                </a:lnTo>
                <a:lnTo>
                  <a:pt x="9017545" y="1436777"/>
                </a:lnTo>
                <a:lnTo>
                  <a:pt x="9068559" y="1432174"/>
                </a:lnTo>
                <a:lnTo>
                  <a:pt x="9078271" y="1431271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215133" y="5137581"/>
            <a:ext cx="6929120" cy="1714500"/>
          </a:xfrm>
          <a:custGeom>
            <a:avLst/>
            <a:gdLst/>
            <a:ahLst/>
            <a:cxnLst/>
            <a:rect l="l" t="t" r="r" b="b"/>
            <a:pathLst>
              <a:path w="6929120" h="1714500">
                <a:moveTo>
                  <a:pt x="0" y="1714480"/>
                </a:moveTo>
                <a:lnTo>
                  <a:pt x="48751" y="1659572"/>
                </a:lnTo>
                <a:lnTo>
                  <a:pt x="97859" y="1604752"/>
                </a:lnTo>
                <a:lnTo>
                  <a:pt x="147680" y="1550111"/>
                </a:lnTo>
                <a:lnTo>
                  <a:pt x="198571" y="1495737"/>
                </a:lnTo>
                <a:lnTo>
                  <a:pt x="250888" y="1441719"/>
                </a:lnTo>
                <a:lnTo>
                  <a:pt x="304988" y="1388146"/>
                </a:lnTo>
                <a:lnTo>
                  <a:pt x="332819" y="1361555"/>
                </a:lnTo>
                <a:lnTo>
                  <a:pt x="361229" y="1335109"/>
                </a:lnTo>
                <a:lnTo>
                  <a:pt x="390263" y="1308818"/>
                </a:lnTo>
                <a:lnTo>
                  <a:pt x="419965" y="1282695"/>
                </a:lnTo>
                <a:lnTo>
                  <a:pt x="450381" y="1256750"/>
                </a:lnTo>
                <a:lnTo>
                  <a:pt x="481555" y="1230995"/>
                </a:lnTo>
                <a:lnTo>
                  <a:pt x="513531" y="1205440"/>
                </a:lnTo>
                <a:lnTo>
                  <a:pt x="546354" y="1180097"/>
                </a:lnTo>
                <a:lnTo>
                  <a:pt x="580218" y="1154766"/>
                </a:lnTo>
                <a:lnTo>
                  <a:pt x="615258" y="1129281"/>
                </a:lnTo>
                <a:lnTo>
                  <a:pt x="651371" y="1103695"/>
                </a:lnTo>
                <a:lnTo>
                  <a:pt x="688454" y="1078062"/>
                </a:lnTo>
                <a:lnTo>
                  <a:pt x="726406" y="1052434"/>
                </a:lnTo>
                <a:lnTo>
                  <a:pt x="765123" y="1026866"/>
                </a:lnTo>
                <a:lnTo>
                  <a:pt x="804502" y="1001411"/>
                </a:lnTo>
                <a:lnTo>
                  <a:pt x="844442" y="976122"/>
                </a:lnTo>
                <a:lnTo>
                  <a:pt x="884839" y="951053"/>
                </a:lnTo>
                <a:lnTo>
                  <a:pt x="925591" y="926257"/>
                </a:lnTo>
                <a:lnTo>
                  <a:pt x="966596" y="901787"/>
                </a:lnTo>
                <a:lnTo>
                  <a:pt x="1007751" y="877698"/>
                </a:lnTo>
                <a:lnTo>
                  <a:pt x="1048952" y="854042"/>
                </a:lnTo>
                <a:lnTo>
                  <a:pt x="1090099" y="830873"/>
                </a:lnTo>
                <a:lnTo>
                  <a:pt x="1131087" y="808245"/>
                </a:lnTo>
                <a:lnTo>
                  <a:pt x="1171815" y="786210"/>
                </a:lnTo>
                <a:lnTo>
                  <a:pt x="1212180" y="764823"/>
                </a:lnTo>
                <a:lnTo>
                  <a:pt x="1252079" y="744136"/>
                </a:lnTo>
                <a:lnTo>
                  <a:pt x="1291410" y="724203"/>
                </a:lnTo>
                <a:lnTo>
                  <a:pt x="1330070" y="705078"/>
                </a:lnTo>
                <a:lnTo>
                  <a:pt x="1367655" y="686881"/>
                </a:lnTo>
                <a:lnTo>
                  <a:pt x="1403966" y="669643"/>
                </a:lnTo>
                <a:lnTo>
                  <a:pt x="1439213" y="653284"/>
                </a:lnTo>
                <a:lnTo>
                  <a:pt x="1507353" y="622880"/>
                </a:lnTo>
                <a:lnTo>
                  <a:pt x="1573745" y="595031"/>
                </a:lnTo>
                <a:lnTo>
                  <a:pt x="1640063" y="569095"/>
                </a:lnTo>
                <a:lnTo>
                  <a:pt x="1707979" y="544431"/>
                </a:lnTo>
                <a:lnTo>
                  <a:pt x="1779166" y="520398"/>
                </a:lnTo>
                <a:lnTo>
                  <a:pt x="1816509" y="508418"/>
                </a:lnTo>
                <a:lnTo>
                  <a:pt x="1855297" y="496356"/>
                </a:lnTo>
                <a:lnTo>
                  <a:pt x="1895739" y="484131"/>
                </a:lnTo>
                <a:lnTo>
                  <a:pt x="1938044" y="471663"/>
                </a:lnTo>
                <a:lnTo>
                  <a:pt x="1982421" y="458873"/>
                </a:lnTo>
                <a:lnTo>
                  <a:pt x="2029079" y="445679"/>
                </a:lnTo>
                <a:lnTo>
                  <a:pt x="2078228" y="432003"/>
                </a:lnTo>
                <a:lnTo>
                  <a:pt x="2130698" y="417772"/>
                </a:lnTo>
                <a:lnTo>
                  <a:pt x="2186898" y="403058"/>
                </a:lnTo>
                <a:lnTo>
                  <a:pt x="2246399" y="387943"/>
                </a:lnTo>
                <a:lnTo>
                  <a:pt x="2308775" y="372505"/>
                </a:lnTo>
                <a:lnTo>
                  <a:pt x="2373598" y="356825"/>
                </a:lnTo>
                <a:lnTo>
                  <a:pt x="2440440" y="340983"/>
                </a:lnTo>
                <a:lnTo>
                  <a:pt x="2508873" y="325058"/>
                </a:lnTo>
                <a:lnTo>
                  <a:pt x="2578471" y="309130"/>
                </a:lnTo>
                <a:lnTo>
                  <a:pt x="2648806" y="293280"/>
                </a:lnTo>
                <a:lnTo>
                  <a:pt x="2719451" y="277587"/>
                </a:lnTo>
                <a:lnTo>
                  <a:pt x="2789977" y="262131"/>
                </a:lnTo>
                <a:lnTo>
                  <a:pt x="2859957" y="246992"/>
                </a:lnTo>
                <a:lnTo>
                  <a:pt x="2928965" y="232251"/>
                </a:lnTo>
                <a:lnTo>
                  <a:pt x="2996572" y="217986"/>
                </a:lnTo>
                <a:lnTo>
                  <a:pt x="3062351" y="204278"/>
                </a:lnTo>
                <a:lnTo>
                  <a:pt x="3125874" y="191207"/>
                </a:lnTo>
                <a:lnTo>
                  <a:pt x="3186714" y="178852"/>
                </a:lnTo>
                <a:lnTo>
                  <a:pt x="3244444" y="167295"/>
                </a:lnTo>
                <a:lnTo>
                  <a:pt x="3298636" y="156613"/>
                </a:lnTo>
                <a:lnTo>
                  <a:pt x="3348863" y="146888"/>
                </a:lnTo>
                <a:lnTo>
                  <a:pt x="3394992" y="138151"/>
                </a:lnTo>
                <a:lnTo>
                  <a:pt x="3437432" y="130298"/>
                </a:lnTo>
                <a:lnTo>
                  <a:pt x="3476560" y="123261"/>
                </a:lnTo>
                <a:lnTo>
                  <a:pt x="3546395" y="111372"/>
                </a:lnTo>
                <a:lnTo>
                  <a:pt x="3607529" y="101947"/>
                </a:lnTo>
                <a:lnTo>
                  <a:pt x="3662990" y="94453"/>
                </a:lnTo>
                <a:lnTo>
                  <a:pt x="3715808" y="88353"/>
                </a:lnTo>
                <a:lnTo>
                  <a:pt x="3769014" y="83114"/>
                </a:lnTo>
                <a:lnTo>
                  <a:pt x="3825636" y="78201"/>
                </a:lnTo>
                <a:lnTo>
                  <a:pt x="3888705" y="73078"/>
                </a:lnTo>
                <a:lnTo>
                  <a:pt x="3923604" y="70270"/>
                </a:lnTo>
                <a:lnTo>
                  <a:pt x="3961251" y="67210"/>
                </a:lnTo>
                <a:lnTo>
                  <a:pt x="4002024" y="63830"/>
                </a:lnTo>
                <a:lnTo>
                  <a:pt x="4045663" y="60255"/>
                </a:lnTo>
                <a:lnTo>
                  <a:pt x="4091547" y="56662"/>
                </a:lnTo>
                <a:lnTo>
                  <a:pt x="4139452" y="53066"/>
                </a:lnTo>
                <a:lnTo>
                  <a:pt x="4189154" y="49480"/>
                </a:lnTo>
                <a:lnTo>
                  <a:pt x="4240432" y="45917"/>
                </a:lnTo>
                <a:lnTo>
                  <a:pt x="4293062" y="42391"/>
                </a:lnTo>
                <a:lnTo>
                  <a:pt x="4346821" y="38915"/>
                </a:lnTo>
                <a:lnTo>
                  <a:pt x="4401486" y="35502"/>
                </a:lnTo>
                <a:lnTo>
                  <a:pt x="4456834" y="32166"/>
                </a:lnTo>
                <a:lnTo>
                  <a:pt x="4512643" y="28921"/>
                </a:lnTo>
                <a:lnTo>
                  <a:pt x="4568688" y="25779"/>
                </a:lnTo>
                <a:lnTo>
                  <a:pt x="4624748" y="22755"/>
                </a:lnTo>
                <a:lnTo>
                  <a:pt x="4680599" y="19862"/>
                </a:lnTo>
                <a:lnTo>
                  <a:pt x="4736018" y="17112"/>
                </a:lnTo>
                <a:lnTo>
                  <a:pt x="4790783" y="14520"/>
                </a:lnTo>
                <a:lnTo>
                  <a:pt x="4844670" y="12099"/>
                </a:lnTo>
                <a:lnTo>
                  <a:pt x="4897456" y="9863"/>
                </a:lnTo>
                <a:lnTo>
                  <a:pt x="4948918" y="7824"/>
                </a:lnTo>
                <a:lnTo>
                  <a:pt x="4998833" y="5997"/>
                </a:lnTo>
                <a:lnTo>
                  <a:pt x="5046980" y="4394"/>
                </a:lnTo>
                <a:lnTo>
                  <a:pt x="5095696" y="3053"/>
                </a:lnTo>
                <a:lnTo>
                  <a:pt x="5147061" y="1987"/>
                </a:lnTo>
                <a:lnTo>
                  <a:pt x="5200520" y="1173"/>
                </a:lnTo>
                <a:lnTo>
                  <a:pt x="5255515" y="590"/>
                </a:lnTo>
                <a:lnTo>
                  <a:pt x="5311489" y="215"/>
                </a:lnTo>
                <a:lnTo>
                  <a:pt x="5367886" y="26"/>
                </a:lnTo>
                <a:lnTo>
                  <a:pt x="5424149" y="0"/>
                </a:lnTo>
                <a:lnTo>
                  <a:pt x="5479722" y="115"/>
                </a:lnTo>
                <a:lnTo>
                  <a:pt x="5534048" y="349"/>
                </a:lnTo>
                <a:lnTo>
                  <a:pt x="5586571" y="679"/>
                </a:lnTo>
                <a:lnTo>
                  <a:pt x="5636733" y="1084"/>
                </a:lnTo>
                <a:lnTo>
                  <a:pt x="5683978" y="1541"/>
                </a:lnTo>
                <a:lnTo>
                  <a:pt x="5727750" y="2028"/>
                </a:lnTo>
                <a:lnTo>
                  <a:pt x="5767491" y="2522"/>
                </a:lnTo>
                <a:lnTo>
                  <a:pt x="5832656" y="3443"/>
                </a:lnTo>
                <a:lnTo>
                  <a:pt x="5875021" y="4127"/>
                </a:lnTo>
                <a:lnTo>
                  <a:pt x="5890133" y="4394"/>
                </a:lnTo>
                <a:lnTo>
                  <a:pt x="6495796" y="4394"/>
                </a:lnTo>
                <a:lnTo>
                  <a:pt x="6545803" y="5858"/>
                </a:lnTo>
                <a:lnTo>
                  <a:pt x="6594623" y="7815"/>
                </a:lnTo>
                <a:lnTo>
                  <a:pt x="6641897" y="10156"/>
                </a:lnTo>
                <a:lnTo>
                  <a:pt x="6687269" y="12772"/>
                </a:lnTo>
                <a:lnTo>
                  <a:pt x="6730380" y="15554"/>
                </a:lnTo>
                <a:lnTo>
                  <a:pt x="6770874" y="18394"/>
                </a:lnTo>
                <a:lnTo>
                  <a:pt x="6825926" y="22521"/>
                </a:lnTo>
                <a:lnTo>
                  <a:pt x="6858313" y="25027"/>
                </a:lnTo>
                <a:lnTo>
                  <a:pt x="6873078" y="26165"/>
                </a:lnTo>
                <a:lnTo>
                  <a:pt x="6886832" y="27208"/>
                </a:lnTo>
                <a:lnTo>
                  <a:pt x="6899529" y="28143"/>
                </a:lnTo>
                <a:lnTo>
                  <a:pt x="6919115" y="29588"/>
                </a:lnTo>
                <a:lnTo>
                  <a:pt x="6928865" y="30326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177158" y="2750057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055" y="0"/>
                </a:moveTo>
                <a:lnTo>
                  <a:pt x="3937" y="402970"/>
                </a:lnTo>
                <a:lnTo>
                  <a:pt x="0" y="1202181"/>
                </a:lnTo>
                <a:lnTo>
                  <a:pt x="700532" y="1606677"/>
                </a:lnTo>
                <a:lnTo>
                  <a:pt x="1390777" y="1203705"/>
                </a:lnTo>
                <a:lnTo>
                  <a:pt x="1394587" y="404367"/>
                </a:lnTo>
                <a:lnTo>
                  <a:pt x="6940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177158" y="2750057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0"/>
                </a:moveTo>
                <a:lnTo>
                  <a:pt x="694055" y="0"/>
                </a:lnTo>
                <a:lnTo>
                  <a:pt x="1394587" y="404367"/>
                </a:lnTo>
                <a:lnTo>
                  <a:pt x="1390777" y="1203705"/>
                </a:lnTo>
                <a:lnTo>
                  <a:pt x="700532" y="1606677"/>
                </a:lnTo>
                <a:lnTo>
                  <a:pt x="0" y="1202181"/>
                </a:lnTo>
                <a:lnTo>
                  <a:pt x="3937" y="40297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901059" y="4016883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1"/>
                </a:moveTo>
                <a:lnTo>
                  <a:pt x="694054" y="0"/>
                </a:lnTo>
                <a:lnTo>
                  <a:pt x="1394587" y="404368"/>
                </a:lnTo>
                <a:lnTo>
                  <a:pt x="1390777" y="1203706"/>
                </a:lnTo>
                <a:lnTo>
                  <a:pt x="700531" y="1606651"/>
                </a:lnTo>
                <a:lnTo>
                  <a:pt x="0" y="1202182"/>
                </a:lnTo>
                <a:lnTo>
                  <a:pt x="3937" y="40297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910584" y="1483233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054" y="0"/>
                </a:moveTo>
                <a:lnTo>
                  <a:pt x="3937" y="402970"/>
                </a:lnTo>
                <a:lnTo>
                  <a:pt x="0" y="1202181"/>
                </a:lnTo>
                <a:lnTo>
                  <a:pt x="700531" y="1606677"/>
                </a:lnTo>
                <a:lnTo>
                  <a:pt x="1390777" y="1203705"/>
                </a:lnTo>
                <a:lnTo>
                  <a:pt x="1394587" y="404367"/>
                </a:lnTo>
                <a:lnTo>
                  <a:pt x="69405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910584" y="1483233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0"/>
                </a:moveTo>
                <a:lnTo>
                  <a:pt x="694054" y="0"/>
                </a:lnTo>
                <a:lnTo>
                  <a:pt x="1394587" y="404367"/>
                </a:lnTo>
                <a:lnTo>
                  <a:pt x="1390777" y="1203705"/>
                </a:lnTo>
                <a:lnTo>
                  <a:pt x="700531" y="1606677"/>
                </a:lnTo>
                <a:lnTo>
                  <a:pt x="0" y="1202181"/>
                </a:lnTo>
                <a:lnTo>
                  <a:pt x="3937" y="40297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158108" y="216408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055" y="0"/>
                </a:moveTo>
                <a:lnTo>
                  <a:pt x="3937" y="402971"/>
                </a:lnTo>
                <a:lnTo>
                  <a:pt x="0" y="1202182"/>
                </a:lnTo>
                <a:lnTo>
                  <a:pt x="700532" y="1606677"/>
                </a:lnTo>
                <a:lnTo>
                  <a:pt x="1390777" y="1203706"/>
                </a:lnTo>
                <a:lnTo>
                  <a:pt x="1394587" y="404368"/>
                </a:lnTo>
                <a:lnTo>
                  <a:pt x="6940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158108" y="216408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1"/>
                </a:moveTo>
                <a:lnTo>
                  <a:pt x="694055" y="0"/>
                </a:lnTo>
                <a:lnTo>
                  <a:pt x="1394587" y="404368"/>
                </a:lnTo>
                <a:lnTo>
                  <a:pt x="1390777" y="1203706"/>
                </a:lnTo>
                <a:lnTo>
                  <a:pt x="700532" y="1606677"/>
                </a:lnTo>
                <a:lnTo>
                  <a:pt x="0" y="1202182"/>
                </a:lnTo>
                <a:lnTo>
                  <a:pt x="3937" y="40297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644009" y="5274183"/>
            <a:ext cx="1395095" cy="1584325"/>
          </a:xfrm>
          <a:custGeom>
            <a:avLst/>
            <a:gdLst/>
            <a:ahLst/>
            <a:cxnLst/>
            <a:rect l="l" t="t" r="r" b="b"/>
            <a:pathLst>
              <a:path w="1395095" h="1584325">
                <a:moveTo>
                  <a:pt x="694054" y="0"/>
                </a:moveTo>
                <a:lnTo>
                  <a:pt x="3937" y="402958"/>
                </a:lnTo>
                <a:lnTo>
                  <a:pt x="0" y="1202220"/>
                </a:lnTo>
                <a:lnTo>
                  <a:pt x="660966" y="1583815"/>
                </a:lnTo>
                <a:lnTo>
                  <a:pt x="739656" y="1583815"/>
                </a:lnTo>
                <a:lnTo>
                  <a:pt x="1390777" y="1203667"/>
                </a:lnTo>
                <a:lnTo>
                  <a:pt x="1394587" y="404406"/>
                </a:lnTo>
                <a:lnTo>
                  <a:pt x="69405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647946" y="5274183"/>
            <a:ext cx="1390650" cy="1584325"/>
          </a:xfrm>
          <a:custGeom>
            <a:avLst/>
            <a:gdLst/>
            <a:ahLst/>
            <a:cxnLst/>
            <a:rect l="l" t="t" r="r" b="b"/>
            <a:pathLst>
              <a:path w="1390650" h="1584325">
                <a:moveTo>
                  <a:pt x="0" y="402958"/>
                </a:moveTo>
                <a:lnTo>
                  <a:pt x="690117" y="0"/>
                </a:lnTo>
                <a:lnTo>
                  <a:pt x="1390650" y="404406"/>
                </a:lnTo>
                <a:lnTo>
                  <a:pt x="1386839" y="1203667"/>
                </a:lnTo>
                <a:lnTo>
                  <a:pt x="735719" y="158381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644009" y="5677141"/>
            <a:ext cx="661035" cy="1181100"/>
          </a:xfrm>
          <a:custGeom>
            <a:avLst/>
            <a:gdLst/>
            <a:ahLst/>
            <a:cxnLst/>
            <a:rect l="l" t="t" r="r" b="b"/>
            <a:pathLst>
              <a:path w="661035" h="1181100">
                <a:moveTo>
                  <a:pt x="660966" y="1180857"/>
                </a:moveTo>
                <a:lnTo>
                  <a:pt x="0" y="799261"/>
                </a:lnTo>
                <a:lnTo>
                  <a:pt x="393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4214" y="4007358"/>
            <a:ext cx="802005" cy="1607185"/>
          </a:xfrm>
          <a:custGeom>
            <a:avLst/>
            <a:gdLst/>
            <a:ahLst/>
            <a:cxnLst/>
            <a:rect l="l" t="t" r="r" b="b"/>
            <a:pathLst>
              <a:path w="802005" h="1607185">
                <a:moveTo>
                  <a:pt x="101349" y="0"/>
                </a:moveTo>
                <a:lnTo>
                  <a:pt x="0" y="62865"/>
                </a:lnTo>
                <a:lnTo>
                  <a:pt x="3425" y="1545971"/>
                </a:lnTo>
                <a:lnTo>
                  <a:pt x="107750" y="1606651"/>
                </a:lnTo>
                <a:lnTo>
                  <a:pt x="797982" y="1203706"/>
                </a:lnTo>
                <a:lnTo>
                  <a:pt x="801869" y="404368"/>
                </a:lnTo>
                <a:lnTo>
                  <a:pt x="10134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4214" y="4007358"/>
            <a:ext cx="802005" cy="1607185"/>
          </a:xfrm>
          <a:custGeom>
            <a:avLst/>
            <a:gdLst/>
            <a:ahLst/>
            <a:cxnLst/>
            <a:rect l="l" t="t" r="r" b="b"/>
            <a:pathLst>
              <a:path w="802005" h="1607185">
                <a:moveTo>
                  <a:pt x="0" y="62865"/>
                </a:moveTo>
                <a:lnTo>
                  <a:pt x="101349" y="0"/>
                </a:lnTo>
                <a:lnTo>
                  <a:pt x="801869" y="404368"/>
                </a:lnTo>
                <a:lnTo>
                  <a:pt x="797982" y="1203706"/>
                </a:lnTo>
                <a:lnTo>
                  <a:pt x="107750" y="1606651"/>
                </a:lnTo>
                <a:lnTo>
                  <a:pt x="3425" y="1545971"/>
                </a:lnTo>
                <a:lnTo>
                  <a:pt x="0" y="6286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09245" y="5293233"/>
            <a:ext cx="1391285" cy="1565275"/>
          </a:xfrm>
          <a:custGeom>
            <a:avLst/>
            <a:gdLst/>
            <a:ahLst/>
            <a:cxnLst/>
            <a:rect l="l" t="t" r="r" b="b"/>
            <a:pathLst>
              <a:path w="1391285" h="1565275">
                <a:moveTo>
                  <a:pt x="0" y="402958"/>
                </a:moveTo>
                <a:lnTo>
                  <a:pt x="690219" y="0"/>
                </a:lnTo>
                <a:lnTo>
                  <a:pt x="1390700" y="404406"/>
                </a:lnTo>
                <a:lnTo>
                  <a:pt x="1386890" y="1203667"/>
                </a:lnTo>
                <a:lnTo>
                  <a:pt x="768376" y="156476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05359" y="5696191"/>
            <a:ext cx="628015" cy="1162050"/>
          </a:xfrm>
          <a:custGeom>
            <a:avLst/>
            <a:gdLst/>
            <a:ahLst/>
            <a:cxnLst/>
            <a:rect l="l" t="t" r="r" b="b"/>
            <a:pathLst>
              <a:path w="628015" h="1162050">
                <a:moveTo>
                  <a:pt x="627946" y="1161807"/>
                </a:moveTo>
                <a:lnTo>
                  <a:pt x="0" y="799261"/>
                </a:lnTo>
                <a:lnTo>
                  <a:pt x="3886" y="0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33934" y="2740532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118" y="0"/>
                </a:moveTo>
                <a:lnTo>
                  <a:pt x="3886" y="402970"/>
                </a:lnTo>
                <a:lnTo>
                  <a:pt x="0" y="1202181"/>
                </a:lnTo>
                <a:lnTo>
                  <a:pt x="700506" y="1606677"/>
                </a:lnTo>
                <a:lnTo>
                  <a:pt x="1390777" y="1203705"/>
                </a:lnTo>
                <a:lnTo>
                  <a:pt x="1394586" y="404367"/>
                </a:lnTo>
                <a:lnTo>
                  <a:pt x="6941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33934" y="2740532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886" y="402970"/>
                </a:moveTo>
                <a:lnTo>
                  <a:pt x="694118" y="0"/>
                </a:lnTo>
                <a:lnTo>
                  <a:pt x="1394586" y="404367"/>
                </a:lnTo>
                <a:lnTo>
                  <a:pt x="1390777" y="1203705"/>
                </a:lnTo>
                <a:lnTo>
                  <a:pt x="700506" y="1606677"/>
                </a:lnTo>
                <a:lnTo>
                  <a:pt x="0" y="1202181"/>
                </a:lnTo>
                <a:lnTo>
                  <a:pt x="3886" y="40297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957833" y="4016883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886" y="402971"/>
                </a:moveTo>
                <a:lnTo>
                  <a:pt x="694054" y="0"/>
                </a:lnTo>
                <a:lnTo>
                  <a:pt x="1394586" y="404368"/>
                </a:lnTo>
                <a:lnTo>
                  <a:pt x="1390777" y="1203706"/>
                </a:lnTo>
                <a:lnTo>
                  <a:pt x="700532" y="1606651"/>
                </a:lnTo>
                <a:lnTo>
                  <a:pt x="0" y="1202182"/>
                </a:lnTo>
                <a:lnTo>
                  <a:pt x="3886" y="40297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695195" y="5302758"/>
            <a:ext cx="1390650" cy="1555750"/>
          </a:xfrm>
          <a:custGeom>
            <a:avLst/>
            <a:gdLst/>
            <a:ahLst/>
            <a:cxnLst/>
            <a:rect l="l" t="t" r="r" b="b"/>
            <a:pathLst>
              <a:path w="1390650" h="1555750">
                <a:moveTo>
                  <a:pt x="0" y="402958"/>
                </a:moveTo>
                <a:lnTo>
                  <a:pt x="690118" y="0"/>
                </a:lnTo>
                <a:lnTo>
                  <a:pt x="1390650" y="404406"/>
                </a:lnTo>
                <a:lnTo>
                  <a:pt x="1386840" y="1203667"/>
                </a:lnTo>
                <a:lnTo>
                  <a:pt x="784663" y="155524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691258" y="5705716"/>
            <a:ext cx="611505" cy="1152525"/>
          </a:xfrm>
          <a:custGeom>
            <a:avLst/>
            <a:gdLst/>
            <a:ahLst/>
            <a:cxnLst/>
            <a:rect l="l" t="t" r="r" b="b"/>
            <a:pathLst>
              <a:path w="611505" h="1152525">
                <a:moveTo>
                  <a:pt x="611471" y="1152282"/>
                </a:moveTo>
                <a:lnTo>
                  <a:pt x="0" y="799261"/>
                </a:lnTo>
                <a:lnTo>
                  <a:pt x="393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710308" y="2750057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055" y="0"/>
                </a:moveTo>
                <a:lnTo>
                  <a:pt x="3937" y="402970"/>
                </a:lnTo>
                <a:lnTo>
                  <a:pt x="0" y="1202181"/>
                </a:lnTo>
                <a:lnTo>
                  <a:pt x="700532" y="1606677"/>
                </a:lnTo>
                <a:lnTo>
                  <a:pt x="1390777" y="1203705"/>
                </a:lnTo>
                <a:lnTo>
                  <a:pt x="1394587" y="404367"/>
                </a:lnTo>
                <a:lnTo>
                  <a:pt x="6940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710308" y="2750057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0"/>
                </a:moveTo>
                <a:lnTo>
                  <a:pt x="694055" y="0"/>
                </a:lnTo>
                <a:lnTo>
                  <a:pt x="1394587" y="404367"/>
                </a:lnTo>
                <a:lnTo>
                  <a:pt x="1390777" y="1203705"/>
                </a:lnTo>
                <a:lnTo>
                  <a:pt x="700532" y="1606677"/>
                </a:lnTo>
                <a:lnTo>
                  <a:pt x="0" y="1202181"/>
                </a:lnTo>
                <a:lnTo>
                  <a:pt x="3937" y="40297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976883" y="1454658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886" y="402970"/>
                </a:moveTo>
                <a:lnTo>
                  <a:pt x="694054" y="0"/>
                </a:lnTo>
                <a:lnTo>
                  <a:pt x="1394586" y="404367"/>
                </a:lnTo>
                <a:lnTo>
                  <a:pt x="1390777" y="1203705"/>
                </a:lnTo>
                <a:lnTo>
                  <a:pt x="700532" y="1606677"/>
                </a:lnTo>
                <a:lnTo>
                  <a:pt x="0" y="1202181"/>
                </a:lnTo>
                <a:lnTo>
                  <a:pt x="3886" y="40297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987158" y="4035933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055" y="0"/>
                </a:moveTo>
                <a:lnTo>
                  <a:pt x="3937" y="402971"/>
                </a:lnTo>
                <a:lnTo>
                  <a:pt x="0" y="1202182"/>
                </a:lnTo>
                <a:lnTo>
                  <a:pt x="700532" y="1606651"/>
                </a:lnTo>
                <a:lnTo>
                  <a:pt x="1390777" y="1203706"/>
                </a:lnTo>
                <a:lnTo>
                  <a:pt x="1394587" y="404368"/>
                </a:lnTo>
                <a:lnTo>
                  <a:pt x="6940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987158" y="4035933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1"/>
                </a:moveTo>
                <a:lnTo>
                  <a:pt x="694055" y="0"/>
                </a:lnTo>
                <a:lnTo>
                  <a:pt x="1394587" y="404368"/>
                </a:lnTo>
                <a:lnTo>
                  <a:pt x="1390777" y="1203706"/>
                </a:lnTo>
                <a:lnTo>
                  <a:pt x="700532" y="1606651"/>
                </a:lnTo>
                <a:lnTo>
                  <a:pt x="0" y="1202182"/>
                </a:lnTo>
                <a:lnTo>
                  <a:pt x="3937" y="40297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7734045" y="5312283"/>
            <a:ext cx="1390650" cy="1546225"/>
          </a:xfrm>
          <a:custGeom>
            <a:avLst/>
            <a:gdLst/>
            <a:ahLst/>
            <a:cxnLst/>
            <a:rect l="l" t="t" r="r" b="b"/>
            <a:pathLst>
              <a:path w="1390650" h="1546225">
                <a:moveTo>
                  <a:pt x="0" y="402958"/>
                </a:moveTo>
                <a:lnTo>
                  <a:pt x="690118" y="0"/>
                </a:lnTo>
                <a:lnTo>
                  <a:pt x="1390650" y="404406"/>
                </a:lnTo>
                <a:lnTo>
                  <a:pt x="1386839" y="1203667"/>
                </a:lnTo>
                <a:lnTo>
                  <a:pt x="800977" y="154571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7730108" y="5715241"/>
            <a:ext cx="594995" cy="1143000"/>
          </a:xfrm>
          <a:custGeom>
            <a:avLst/>
            <a:gdLst/>
            <a:ahLst/>
            <a:cxnLst/>
            <a:rect l="l" t="t" r="r" b="b"/>
            <a:pathLst>
              <a:path w="594995" h="1143000">
                <a:moveTo>
                  <a:pt x="594972" y="1142757"/>
                </a:moveTo>
                <a:lnTo>
                  <a:pt x="0" y="799261"/>
                </a:lnTo>
                <a:lnTo>
                  <a:pt x="393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7730108" y="2759582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055" y="0"/>
                </a:moveTo>
                <a:lnTo>
                  <a:pt x="3937" y="402970"/>
                </a:lnTo>
                <a:lnTo>
                  <a:pt x="0" y="1202181"/>
                </a:lnTo>
                <a:lnTo>
                  <a:pt x="700532" y="1606677"/>
                </a:lnTo>
                <a:lnTo>
                  <a:pt x="1390777" y="1203705"/>
                </a:lnTo>
                <a:lnTo>
                  <a:pt x="1394587" y="404367"/>
                </a:lnTo>
                <a:lnTo>
                  <a:pt x="6940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7730108" y="2759582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0"/>
                </a:moveTo>
                <a:lnTo>
                  <a:pt x="694055" y="0"/>
                </a:lnTo>
                <a:lnTo>
                  <a:pt x="1394587" y="404367"/>
                </a:lnTo>
                <a:lnTo>
                  <a:pt x="1390777" y="1203705"/>
                </a:lnTo>
                <a:lnTo>
                  <a:pt x="700532" y="1606677"/>
                </a:lnTo>
                <a:lnTo>
                  <a:pt x="0" y="1202181"/>
                </a:lnTo>
                <a:lnTo>
                  <a:pt x="3937" y="40297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8463533" y="4043867"/>
            <a:ext cx="680720" cy="1587500"/>
          </a:xfrm>
          <a:custGeom>
            <a:avLst/>
            <a:gdLst/>
            <a:ahLst/>
            <a:cxnLst/>
            <a:rect l="l" t="t" r="r" b="b"/>
            <a:pathLst>
              <a:path w="680720" h="1587500">
                <a:moveTo>
                  <a:pt x="680466" y="0"/>
                </a:moveTo>
                <a:lnTo>
                  <a:pt x="3937" y="395036"/>
                </a:lnTo>
                <a:lnTo>
                  <a:pt x="0" y="1194247"/>
                </a:lnTo>
                <a:lnTo>
                  <a:pt x="680466" y="1587131"/>
                </a:lnTo>
                <a:lnTo>
                  <a:pt x="68046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8467470" y="4043867"/>
            <a:ext cx="676910" cy="395605"/>
          </a:xfrm>
          <a:custGeom>
            <a:avLst/>
            <a:gdLst/>
            <a:ahLst/>
            <a:cxnLst/>
            <a:rect l="l" t="t" r="r" b="b"/>
            <a:pathLst>
              <a:path w="676909" h="395604">
                <a:moveTo>
                  <a:pt x="0" y="395036"/>
                </a:moveTo>
                <a:lnTo>
                  <a:pt x="676528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8463533" y="4438903"/>
            <a:ext cx="680720" cy="1192530"/>
          </a:xfrm>
          <a:custGeom>
            <a:avLst/>
            <a:gdLst/>
            <a:ahLst/>
            <a:cxnLst/>
            <a:rect l="l" t="t" r="r" b="b"/>
            <a:pathLst>
              <a:path w="680720" h="1192529">
                <a:moveTo>
                  <a:pt x="680466" y="1192094"/>
                </a:moveTo>
                <a:lnTo>
                  <a:pt x="0" y="799211"/>
                </a:lnTo>
                <a:lnTo>
                  <a:pt x="393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8467470" y="1500692"/>
            <a:ext cx="676910" cy="395605"/>
          </a:xfrm>
          <a:custGeom>
            <a:avLst/>
            <a:gdLst/>
            <a:ahLst/>
            <a:cxnLst/>
            <a:rect l="l" t="t" r="r" b="b"/>
            <a:pathLst>
              <a:path w="676909" h="395605">
                <a:moveTo>
                  <a:pt x="0" y="395036"/>
                </a:moveTo>
                <a:lnTo>
                  <a:pt x="676528" y="0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8463533" y="1895729"/>
            <a:ext cx="680720" cy="1192530"/>
          </a:xfrm>
          <a:custGeom>
            <a:avLst/>
            <a:gdLst/>
            <a:ahLst/>
            <a:cxnLst/>
            <a:rect l="l" t="t" r="r" b="b"/>
            <a:pathLst>
              <a:path w="680720" h="1192530">
                <a:moveTo>
                  <a:pt x="680466" y="1192119"/>
                </a:moveTo>
                <a:lnTo>
                  <a:pt x="0" y="799211"/>
                </a:lnTo>
                <a:lnTo>
                  <a:pt x="393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457200" y="333476"/>
            <a:ext cx="8229600" cy="6186170"/>
          </a:xfrm>
          <a:custGeom>
            <a:avLst/>
            <a:gdLst/>
            <a:ahLst/>
            <a:cxnLst/>
            <a:rect l="l" t="t" r="r" b="b"/>
            <a:pathLst>
              <a:path w="8229600" h="6186170">
                <a:moveTo>
                  <a:pt x="0" y="6185661"/>
                </a:moveTo>
                <a:lnTo>
                  <a:pt x="8229600" y="6185661"/>
                </a:lnTo>
                <a:lnTo>
                  <a:pt x="8229600" y="0"/>
                </a:lnTo>
                <a:lnTo>
                  <a:pt x="0" y="0"/>
                </a:lnTo>
                <a:lnTo>
                  <a:pt x="0" y="61856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457200" y="333476"/>
            <a:ext cx="8229600" cy="6186170"/>
          </a:xfrm>
          <a:custGeom>
            <a:avLst/>
            <a:gdLst/>
            <a:ahLst/>
            <a:cxnLst/>
            <a:rect l="l" t="t" r="r" b="b"/>
            <a:pathLst>
              <a:path w="8229600" h="6186170">
                <a:moveTo>
                  <a:pt x="0" y="6185661"/>
                </a:moveTo>
                <a:lnTo>
                  <a:pt x="8229600" y="6185661"/>
                </a:lnTo>
                <a:lnTo>
                  <a:pt x="8229600" y="0"/>
                </a:lnTo>
                <a:lnTo>
                  <a:pt x="0" y="0"/>
                </a:lnTo>
                <a:lnTo>
                  <a:pt x="0" y="6185661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4561204" y="0"/>
            <a:ext cx="3679190" cy="678180"/>
          </a:xfrm>
          <a:custGeom>
            <a:avLst/>
            <a:gdLst/>
            <a:ahLst/>
            <a:cxnLst/>
            <a:rect l="l" t="t" r="r" b="b"/>
            <a:pathLst>
              <a:path w="3679190" h="678180">
                <a:moveTo>
                  <a:pt x="0" y="677672"/>
                </a:moveTo>
                <a:lnTo>
                  <a:pt x="3679062" y="677672"/>
                </a:lnTo>
                <a:lnTo>
                  <a:pt x="3679062" y="0"/>
                </a:lnTo>
                <a:lnTo>
                  <a:pt x="0" y="0"/>
                </a:lnTo>
                <a:lnTo>
                  <a:pt x="0" y="677672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4561204" y="0"/>
            <a:ext cx="3679190" cy="678180"/>
          </a:xfrm>
          <a:custGeom>
            <a:avLst/>
            <a:gdLst/>
            <a:ahLst/>
            <a:cxnLst/>
            <a:rect l="l" t="t" r="r" b="b"/>
            <a:pathLst>
              <a:path w="3679190" h="678180">
                <a:moveTo>
                  <a:pt x="0" y="677672"/>
                </a:moveTo>
                <a:lnTo>
                  <a:pt x="3679062" y="677672"/>
                </a:lnTo>
                <a:lnTo>
                  <a:pt x="3679062" y="0"/>
                </a:lnTo>
              </a:path>
            </a:pathLst>
          </a:custGeom>
          <a:ln w="15875">
            <a:solidFill>
              <a:srgbClr val="74A4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4561204" y="0"/>
            <a:ext cx="0" cy="678180"/>
          </a:xfrm>
          <a:custGeom>
            <a:avLst/>
            <a:gdLst/>
            <a:ahLst/>
            <a:cxnLst/>
            <a:rect l="l" t="t" r="r" b="b"/>
            <a:pathLst>
              <a:path h="678180">
                <a:moveTo>
                  <a:pt x="0" y="0"/>
                </a:moveTo>
                <a:lnTo>
                  <a:pt x="0" y="677672"/>
                </a:lnTo>
              </a:path>
            </a:pathLst>
          </a:custGeom>
          <a:ln w="15875">
            <a:solidFill>
              <a:srgbClr val="74A4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4649089" y="0"/>
            <a:ext cx="3505200" cy="602615"/>
          </a:xfrm>
          <a:custGeom>
            <a:avLst/>
            <a:gdLst/>
            <a:ahLst/>
            <a:cxnLst/>
            <a:rect l="l" t="t" r="r" b="b"/>
            <a:pathLst>
              <a:path w="3505200" h="602615">
                <a:moveTo>
                  <a:pt x="0" y="602488"/>
                </a:moveTo>
                <a:lnTo>
                  <a:pt x="3505199" y="602488"/>
                </a:lnTo>
                <a:lnTo>
                  <a:pt x="3505199" y="0"/>
                </a:lnTo>
                <a:lnTo>
                  <a:pt x="0" y="0"/>
                </a:lnTo>
                <a:lnTo>
                  <a:pt x="0" y="602488"/>
                </a:lnTo>
                <a:close/>
              </a:path>
            </a:pathLst>
          </a:custGeom>
          <a:solidFill>
            <a:srgbClr val="70685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 txBox="1"/>
          <p:nvPr/>
        </p:nvSpPr>
        <p:spPr>
          <a:xfrm>
            <a:off x="1122375" y="1201225"/>
            <a:ext cx="6629400" cy="1398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3200" spc="-5" dirty="0">
                <a:solidFill>
                  <a:srgbClr val="93C500"/>
                </a:solidFill>
                <a:latin typeface="Century Gothic"/>
                <a:cs typeface="Century Gothic"/>
              </a:rPr>
              <a:t>Identify</a:t>
            </a:r>
            <a:r>
              <a:rPr sz="3200" spc="-10" dirty="0">
                <a:solidFill>
                  <a:srgbClr val="93C500"/>
                </a:solidFill>
                <a:latin typeface="Century Gothic"/>
                <a:cs typeface="Century Gothic"/>
              </a:rPr>
              <a:t>i</a:t>
            </a:r>
            <a:r>
              <a:rPr sz="3200" dirty="0">
                <a:solidFill>
                  <a:srgbClr val="93C500"/>
                </a:solidFill>
                <a:latin typeface="Century Gothic"/>
                <a:cs typeface="Century Gothic"/>
              </a:rPr>
              <a:t>ng</a:t>
            </a:r>
            <a:r>
              <a:rPr sz="3200" spc="-30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3200" dirty="0">
                <a:solidFill>
                  <a:srgbClr val="93C500"/>
                </a:solidFill>
                <a:latin typeface="Century Gothic"/>
                <a:cs typeface="Century Gothic"/>
              </a:rPr>
              <a:t>the</a:t>
            </a:r>
            <a:r>
              <a:rPr sz="3200" spc="-10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3200" dirty="0">
                <a:solidFill>
                  <a:srgbClr val="93C500"/>
                </a:solidFill>
                <a:latin typeface="Century Gothic"/>
                <a:cs typeface="Century Gothic"/>
              </a:rPr>
              <a:t>Alterna</a:t>
            </a:r>
            <a:r>
              <a:rPr sz="3200" spc="-20" dirty="0">
                <a:solidFill>
                  <a:srgbClr val="93C500"/>
                </a:solidFill>
                <a:latin typeface="Century Gothic"/>
                <a:cs typeface="Century Gothic"/>
              </a:rPr>
              <a:t>t</a:t>
            </a:r>
            <a:r>
              <a:rPr sz="3200" spc="-5" dirty="0">
                <a:solidFill>
                  <a:srgbClr val="93C500"/>
                </a:solidFill>
                <a:latin typeface="Century Gothic"/>
                <a:cs typeface="Century Gothic"/>
              </a:rPr>
              <a:t>iv</a:t>
            </a:r>
            <a:r>
              <a:rPr sz="3200" dirty="0">
                <a:solidFill>
                  <a:srgbClr val="93C500"/>
                </a:solidFill>
                <a:latin typeface="Century Gothic"/>
                <a:cs typeface="Century Gothic"/>
              </a:rPr>
              <a:t>e</a:t>
            </a:r>
            <a:r>
              <a:rPr sz="3200" spc="-20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3200" spc="-5" dirty="0">
                <a:solidFill>
                  <a:srgbClr val="93C500"/>
                </a:solidFill>
                <a:latin typeface="Century Gothic"/>
                <a:cs typeface="Century Gothic"/>
              </a:rPr>
              <a:t>Electr</a:t>
            </a:r>
            <a:r>
              <a:rPr sz="3200" spc="-15" dirty="0">
                <a:solidFill>
                  <a:srgbClr val="93C500"/>
                </a:solidFill>
                <a:latin typeface="Century Gothic"/>
                <a:cs typeface="Century Gothic"/>
              </a:rPr>
              <a:t>i</a:t>
            </a:r>
            <a:r>
              <a:rPr sz="3200" dirty="0">
                <a:solidFill>
                  <a:srgbClr val="93C500"/>
                </a:solidFill>
                <a:latin typeface="Century Gothic"/>
                <a:cs typeface="Century Gothic"/>
              </a:rPr>
              <a:t>c </a:t>
            </a:r>
            <a:r>
              <a:rPr sz="3200" spc="-5" dirty="0">
                <a:solidFill>
                  <a:srgbClr val="93C500"/>
                </a:solidFill>
                <a:latin typeface="Century Gothic"/>
                <a:cs typeface="Century Gothic"/>
              </a:rPr>
              <a:t>Driv</a:t>
            </a:r>
            <a:r>
              <a:rPr sz="3200" dirty="0">
                <a:solidFill>
                  <a:srgbClr val="93C500"/>
                </a:solidFill>
                <a:latin typeface="Century Gothic"/>
                <a:cs typeface="Century Gothic"/>
              </a:rPr>
              <a:t>e</a:t>
            </a:r>
            <a:r>
              <a:rPr sz="3200" spc="-10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3200" spc="-5" dirty="0">
                <a:solidFill>
                  <a:srgbClr val="93C500"/>
                </a:solidFill>
                <a:latin typeface="Century Gothic"/>
                <a:cs typeface="Century Gothic"/>
              </a:rPr>
              <a:t>Vehicle</a:t>
            </a:r>
            <a:endParaRPr sz="3200">
              <a:latin typeface="Century Gothic"/>
              <a:cs typeface="Century Gothic"/>
            </a:endParaRPr>
          </a:p>
          <a:p>
            <a:pPr marL="381000">
              <a:lnSpc>
                <a:spcPct val="100000"/>
              </a:lnSpc>
              <a:spcBef>
                <a:spcPts val="2165"/>
              </a:spcBef>
            </a:pPr>
            <a:r>
              <a:rPr sz="1300" b="1" spc="-15" dirty="0">
                <a:solidFill>
                  <a:srgbClr val="93C500"/>
                </a:solidFill>
                <a:latin typeface="Century Gothic"/>
                <a:cs typeface="Century Gothic"/>
              </a:rPr>
              <a:t>Th</a:t>
            </a:r>
            <a:r>
              <a:rPr sz="1300" b="1" spc="-10" dirty="0">
                <a:solidFill>
                  <a:srgbClr val="93C500"/>
                </a:solidFill>
                <a:latin typeface="Century Gothic"/>
                <a:cs typeface="Century Gothic"/>
              </a:rPr>
              <a:t>e</a:t>
            </a:r>
            <a:r>
              <a:rPr sz="1300" b="1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1300" b="1" spc="-10" dirty="0">
                <a:solidFill>
                  <a:srgbClr val="93C500"/>
                </a:solidFill>
                <a:latin typeface="Century Gothic"/>
                <a:cs typeface="Century Gothic"/>
              </a:rPr>
              <a:t>Al</a:t>
            </a:r>
            <a:r>
              <a:rPr sz="1300" b="1" spc="-15" dirty="0">
                <a:solidFill>
                  <a:srgbClr val="93C500"/>
                </a:solidFill>
                <a:latin typeface="Century Gothic"/>
                <a:cs typeface="Century Gothic"/>
              </a:rPr>
              <a:t>ternat</a:t>
            </a:r>
            <a:r>
              <a:rPr sz="1300" b="1" spc="-5" dirty="0">
                <a:solidFill>
                  <a:srgbClr val="93C500"/>
                </a:solidFill>
                <a:latin typeface="Century Gothic"/>
                <a:cs typeface="Century Gothic"/>
              </a:rPr>
              <a:t>i</a:t>
            </a:r>
            <a:r>
              <a:rPr sz="1300" b="1" spc="-20" dirty="0">
                <a:solidFill>
                  <a:srgbClr val="93C500"/>
                </a:solidFill>
                <a:latin typeface="Century Gothic"/>
                <a:cs typeface="Century Gothic"/>
              </a:rPr>
              <a:t>v</a:t>
            </a:r>
            <a:r>
              <a:rPr sz="1300" b="1" spc="-10" dirty="0">
                <a:solidFill>
                  <a:srgbClr val="93C500"/>
                </a:solidFill>
                <a:latin typeface="Century Gothic"/>
                <a:cs typeface="Century Gothic"/>
              </a:rPr>
              <a:t>e</a:t>
            </a:r>
            <a:r>
              <a:rPr sz="1300" b="1" spc="25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1300" b="1" spc="-5" dirty="0">
                <a:solidFill>
                  <a:srgbClr val="93C500"/>
                </a:solidFill>
                <a:latin typeface="Century Gothic"/>
                <a:cs typeface="Century Gothic"/>
              </a:rPr>
              <a:t>El</a:t>
            </a:r>
            <a:r>
              <a:rPr sz="1300" b="1" spc="-15" dirty="0">
                <a:solidFill>
                  <a:srgbClr val="93C500"/>
                </a:solidFill>
                <a:latin typeface="Century Gothic"/>
                <a:cs typeface="Century Gothic"/>
              </a:rPr>
              <a:t>ect</a:t>
            </a:r>
            <a:r>
              <a:rPr sz="1300" b="1" spc="-10" dirty="0">
                <a:solidFill>
                  <a:srgbClr val="93C500"/>
                </a:solidFill>
                <a:latin typeface="Century Gothic"/>
                <a:cs typeface="Century Gothic"/>
              </a:rPr>
              <a:t>ric</a:t>
            </a:r>
            <a:r>
              <a:rPr sz="1300" b="1" spc="25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1300" b="1" spc="-15" dirty="0">
                <a:solidFill>
                  <a:srgbClr val="93C500"/>
                </a:solidFill>
                <a:latin typeface="Century Gothic"/>
                <a:cs typeface="Century Gothic"/>
              </a:rPr>
              <a:t>D</a:t>
            </a:r>
            <a:r>
              <a:rPr sz="1300" b="1" dirty="0">
                <a:solidFill>
                  <a:srgbClr val="93C500"/>
                </a:solidFill>
                <a:latin typeface="Century Gothic"/>
                <a:cs typeface="Century Gothic"/>
              </a:rPr>
              <a:t>r</a:t>
            </a:r>
            <a:r>
              <a:rPr sz="1300" b="1" spc="-5" dirty="0">
                <a:solidFill>
                  <a:srgbClr val="93C500"/>
                </a:solidFill>
                <a:latin typeface="Century Gothic"/>
                <a:cs typeface="Century Gothic"/>
              </a:rPr>
              <a:t>i</a:t>
            </a:r>
            <a:r>
              <a:rPr sz="1300" b="1" spc="-20" dirty="0">
                <a:solidFill>
                  <a:srgbClr val="93C500"/>
                </a:solidFill>
                <a:latin typeface="Century Gothic"/>
                <a:cs typeface="Century Gothic"/>
              </a:rPr>
              <a:t>v</a:t>
            </a:r>
            <a:r>
              <a:rPr sz="1300" b="1" spc="-10" dirty="0">
                <a:solidFill>
                  <a:srgbClr val="93C500"/>
                </a:solidFill>
                <a:latin typeface="Century Gothic"/>
                <a:cs typeface="Century Gothic"/>
              </a:rPr>
              <a:t>e</a:t>
            </a:r>
            <a:endParaRPr sz="1300">
              <a:latin typeface="Century Gothic"/>
              <a:cs typeface="Century Gothic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1491233" y="2568038"/>
            <a:ext cx="2383155" cy="5620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50000"/>
              </a:lnSpc>
            </a:pPr>
            <a:r>
              <a:rPr sz="1300" b="1" spc="-10" dirty="0">
                <a:solidFill>
                  <a:srgbClr val="93C500"/>
                </a:solidFill>
                <a:latin typeface="Century Gothic"/>
                <a:cs typeface="Century Gothic"/>
              </a:rPr>
              <a:t>V</a:t>
            </a:r>
            <a:r>
              <a:rPr sz="1300" b="1" spc="-15" dirty="0">
                <a:solidFill>
                  <a:srgbClr val="93C500"/>
                </a:solidFill>
                <a:latin typeface="Century Gothic"/>
                <a:cs typeface="Century Gothic"/>
              </a:rPr>
              <a:t>ehicl</a:t>
            </a:r>
            <a:r>
              <a:rPr sz="1300" b="1" spc="-10" dirty="0">
                <a:solidFill>
                  <a:srgbClr val="93C500"/>
                </a:solidFill>
                <a:latin typeface="Century Gothic"/>
                <a:cs typeface="Century Gothic"/>
              </a:rPr>
              <a:t>e</a:t>
            </a:r>
            <a:r>
              <a:rPr sz="1300" b="1" spc="20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1300" b="1" spc="-10" dirty="0">
                <a:solidFill>
                  <a:srgbClr val="93C500"/>
                </a:solidFill>
                <a:latin typeface="Century Gothic"/>
                <a:cs typeface="Century Gothic"/>
              </a:rPr>
              <a:t>(AED)</a:t>
            </a:r>
            <a:r>
              <a:rPr sz="1300" b="1" spc="20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1300" b="1" spc="-5" dirty="0">
                <a:solidFill>
                  <a:srgbClr val="93C500"/>
                </a:solidFill>
                <a:latin typeface="Century Gothic"/>
                <a:cs typeface="Century Gothic"/>
              </a:rPr>
              <a:t>is</a:t>
            </a:r>
            <a:r>
              <a:rPr sz="1300" b="1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1300" b="1" spc="-20" dirty="0">
                <a:solidFill>
                  <a:srgbClr val="93C500"/>
                </a:solidFill>
                <a:latin typeface="Century Gothic"/>
                <a:cs typeface="Century Gothic"/>
              </a:rPr>
              <a:t>a</a:t>
            </a:r>
            <a:r>
              <a:rPr sz="1300" b="1" spc="-10" dirty="0">
                <a:solidFill>
                  <a:srgbClr val="93C500"/>
                </a:solidFill>
                <a:latin typeface="Century Gothic"/>
                <a:cs typeface="Century Gothic"/>
              </a:rPr>
              <a:t>n</a:t>
            </a:r>
            <a:r>
              <a:rPr sz="1300" b="1" spc="5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1300" b="1" spc="-10" dirty="0">
                <a:solidFill>
                  <a:srgbClr val="93C500"/>
                </a:solidFill>
                <a:latin typeface="Century Gothic"/>
                <a:cs typeface="Century Gothic"/>
              </a:rPr>
              <a:t>Elec</a:t>
            </a:r>
            <a:r>
              <a:rPr sz="1300" b="1" spc="-15" dirty="0">
                <a:solidFill>
                  <a:srgbClr val="93C500"/>
                </a:solidFill>
                <a:latin typeface="Century Gothic"/>
                <a:cs typeface="Century Gothic"/>
              </a:rPr>
              <a:t>t</a:t>
            </a:r>
            <a:r>
              <a:rPr sz="1300" b="1" spc="-10" dirty="0">
                <a:solidFill>
                  <a:srgbClr val="93C500"/>
                </a:solidFill>
                <a:latin typeface="Century Gothic"/>
                <a:cs typeface="Century Gothic"/>
              </a:rPr>
              <a:t>ric</a:t>
            </a:r>
            <a:r>
              <a:rPr sz="1300" b="1" spc="25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1300" b="1" spc="-15" dirty="0">
                <a:solidFill>
                  <a:srgbClr val="93C500"/>
                </a:solidFill>
                <a:latin typeface="Century Gothic"/>
                <a:cs typeface="Century Gothic"/>
              </a:rPr>
              <a:t>or</a:t>
            </a:r>
            <a:r>
              <a:rPr sz="1300" b="1" spc="-10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1300" b="1" spc="-20" dirty="0">
                <a:solidFill>
                  <a:srgbClr val="93C500"/>
                </a:solidFill>
                <a:latin typeface="Century Gothic"/>
                <a:cs typeface="Century Gothic"/>
              </a:rPr>
              <a:t>H</a:t>
            </a:r>
            <a:r>
              <a:rPr sz="1300" b="1" spc="-10" dirty="0">
                <a:solidFill>
                  <a:srgbClr val="93C500"/>
                </a:solidFill>
                <a:latin typeface="Century Gothic"/>
                <a:cs typeface="Century Gothic"/>
              </a:rPr>
              <a:t>y</a:t>
            </a:r>
            <a:r>
              <a:rPr sz="1300" b="1" spc="-15" dirty="0">
                <a:solidFill>
                  <a:srgbClr val="93C500"/>
                </a:solidFill>
                <a:latin typeface="Century Gothic"/>
                <a:cs typeface="Century Gothic"/>
              </a:rPr>
              <a:t>bri</a:t>
            </a:r>
            <a:r>
              <a:rPr sz="1300" b="1" spc="-10" dirty="0">
                <a:solidFill>
                  <a:srgbClr val="93C500"/>
                </a:solidFill>
                <a:latin typeface="Century Gothic"/>
                <a:cs typeface="Century Gothic"/>
              </a:rPr>
              <a:t>d</a:t>
            </a:r>
            <a:r>
              <a:rPr sz="1300" b="1" spc="15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1300" b="1" spc="-10" dirty="0">
                <a:solidFill>
                  <a:srgbClr val="93C500"/>
                </a:solidFill>
                <a:latin typeface="Century Gothic"/>
                <a:cs typeface="Century Gothic"/>
              </a:rPr>
              <a:t>Elec</a:t>
            </a:r>
            <a:r>
              <a:rPr sz="1300" b="1" spc="-15" dirty="0">
                <a:solidFill>
                  <a:srgbClr val="93C500"/>
                </a:solidFill>
                <a:latin typeface="Century Gothic"/>
                <a:cs typeface="Century Gothic"/>
              </a:rPr>
              <a:t>t</a:t>
            </a:r>
            <a:r>
              <a:rPr sz="1300" b="1" spc="-10" dirty="0">
                <a:solidFill>
                  <a:srgbClr val="93C500"/>
                </a:solidFill>
                <a:latin typeface="Century Gothic"/>
                <a:cs typeface="Century Gothic"/>
              </a:rPr>
              <a:t>ric</a:t>
            </a:r>
            <a:r>
              <a:rPr sz="1300" b="1" spc="15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1300" b="1" spc="-10" dirty="0">
                <a:solidFill>
                  <a:srgbClr val="93C500"/>
                </a:solidFill>
                <a:latin typeface="Century Gothic"/>
                <a:cs typeface="Century Gothic"/>
              </a:rPr>
              <a:t>V</a:t>
            </a:r>
            <a:r>
              <a:rPr sz="1300" b="1" spc="-15" dirty="0">
                <a:solidFill>
                  <a:srgbClr val="93C500"/>
                </a:solidFill>
                <a:latin typeface="Century Gothic"/>
                <a:cs typeface="Century Gothic"/>
              </a:rPr>
              <a:t>ehicle</a:t>
            </a:r>
            <a:endParaRPr sz="1300" dirty="0">
              <a:latin typeface="Century Gothic"/>
              <a:cs typeface="Century Gothic"/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1041400" y="3488435"/>
            <a:ext cx="3419475" cy="180822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 txBox="1"/>
          <p:nvPr/>
        </p:nvSpPr>
        <p:spPr>
          <a:xfrm>
            <a:off x="5091429" y="2484160"/>
            <a:ext cx="2769235" cy="4343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80000"/>
              </a:lnSpc>
            </a:pPr>
            <a:r>
              <a:rPr sz="1100" b="1" dirty="0">
                <a:solidFill>
                  <a:srgbClr val="93C500"/>
                </a:solidFill>
                <a:latin typeface="Century Gothic"/>
                <a:cs typeface="Century Gothic"/>
              </a:rPr>
              <a:t>It</a:t>
            </a:r>
            <a:r>
              <a:rPr sz="1100" b="1" spc="-5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1100" b="1" dirty="0">
                <a:solidFill>
                  <a:srgbClr val="93C500"/>
                </a:solidFill>
                <a:latin typeface="Century Gothic"/>
                <a:cs typeface="Century Gothic"/>
              </a:rPr>
              <a:t>is</a:t>
            </a:r>
            <a:r>
              <a:rPr sz="1100" b="1" spc="5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1100" b="1" dirty="0">
                <a:solidFill>
                  <a:srgbClr val="93C500"/>
                </a:solidFill>
                <a:latin typeface="Century Gothic"/>
                <a:cs typeface="Century Gothic"/>
              </a:rPr>
              <a:t>t</a:t>
            </a:r>
            <a:r>
              <a:rPr sz="1100" b="1" spc="-5" dirty="0">
                <a:solidFill>
                  <a:srgbClr val="93C500"/>
                </a:solidFill>
                <a:latin typeface="Century Gothic"/>
                <a:cs typeface="Century Gothic"/>
              </a:rPr>
              <a:t>h</a:t>
            </a:r>
            <a:r>
              <a:rPr sz="1100" b="1" dirty="0">
                <a:solidFill>
                  <a:srgbClr val="93C500"/>
                </a:solidFill>
                <a:latin typeface="Century Gothic"/>
                <a:cs typeface="Century Gothic"/>
              </a:rPr>
              <a:t>e</a:t>
            </a:r>
            <a:r>
              <a:rPr sz="1100" b="1" spc="-25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1100" b="1" dirty="0">
                <a:solidFill>
                  <a:srgbClr val="93C500"/>
                </a:solidFill>
                <a:latin typeface="Century Gothic"/>
                <a:cs typeface="Century Gothic"/>
              </a:rPr>
              <a:t>F</a:t>
            </a:r>
            <a:r>
              <a:rPr sz="1100" b="1" spc="-5" dirty="0">
                <a:solidFill>
                  <a:srgbClr val="93C500"/>
                </a:solidFill>
                <a:latin typeface="Century Gothic"/>
                <a:cs typeface="Century Gothic"/>
              </a:rPr>
              <a:t>i</a:t>
            </a:r>
            <a:r>
              <a:rPr sz="1100" b="1" spc="-10" dirty="0">
                <a:solidFill>
                  <a:srgbClr val="93C500"/>
                </a:solidFill>
                <a:latin typeface="Century Gothic"/>
                <a:cs typeface="Century Gothic"/>
              </a:rPr>
              <a:t>rs</a:t>
            </a:r>
            <a:r>
              <a:rPr sz="1100" b="1" dirty="0">
                <a:solidFill>
                  <a:srgbClr val="93C500"/>
                </a:solidFill>
                <a:latin typeface="Century Gothic"/>
                <a:cs typeface="Century Gothic"/>
              </a:rPr>
              <a:t>t</a:t>
            </a:r>
            <a:r>
              <a:rPr sz="1100" b="1" spc="5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1100" b="1" spc="-5" dirty="0">
                <a:solidFill>
                  <a:srgbClr val="93C500"/>
                </a:solidFill>
                <a:latin typeface="Century Gothic"/>
                <a:cs typeface="Century Gothic"/>
              </a:rPr>
              <a:t>R</a:t>
            </a:r>
            <a:r>
              <a:rPr sz="1100" b="1" dirty="0">
                <a:solidFill>
                  <a:srgbClr val="93C500"/>
                </a:solidFill>
                <a:latin typeface="Century Gothic"/>
                <a:cs typeface="Century Gothic"/>
              </a:rPr>
              <a:t>e</a:t>
            </a:r>
            <a:r>
              <a:rPr sz="1100" b="1" spc="-10" dirty="0">
                <a:solidFill>
                  <a:srgbClr val="93C500"/>
                </a:solidFill>
                <a:latin typeface="Century Gothic"/>
                <a:cs typeface="Century Gothic"/>
              </a:rPr>
              <a:t>s</a:t>
            </a:r>
            <a:r>
              <a:rPr sz="1100" b="1" dirty="0">
                <a:solidFill>
                  <a:srgbClr val="93C500"/>
                </a:solidFill>
                <a:latin typeface="Century Gothic"/>
                <a:cs typeface="Century Gothic"/>
              </a:rPr>
              <a:t>ponde</a:t>
            </a:r>
            <a:r>
              <a:rPr sz="1100" b="1" spc="-10" dirty="0">
                <a:solidFill>
                  <a:srgbClr val="93C500"/>
                </a:solidFill>
                <a:latin typeface="Century Gothic"/>
                <a:cs typeface="Century Gothic"/>
              </a:rPr>
              <a:t>r</a:t>
            </a:r>
            <a:r>
              <a:rPr sz="1100" b="1" dirty="0">
                <a:solidFill>
                  <a:srgbClr val="93C500"/>
                </a:solidFill>
                <a:latin typeface="Century Gothic"/>
                <a:cs typeface="Century Gothic"/>
              </a:rPr>
              <a:t>’s</a:t>
            </a:r>
            <a:r>
              <a:rPr sz="1100" b="1" spc="-15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1100" b="1" spc="-10" dirty="0">
                <a:solidFill>
                  <a:srgbClr val="93C500"/>
                </a:solidFill>
                <a:latin typeface="Century Gothic"/>
                <a:cs typeface="Century Gothic"/>
              </a:rPr>
              <a:t>r</a:t>
            </a:r>
            <a:r>
              <a:rPr sz="1100" b="1" dirty="0">
                <a:solidFill>
                  <a:srgbClr val="93C500"/>
                </a:solidFill>
                <a:latin typeface="Century Gothic"/>
                <a:cs typeface="Century Gothic"/>
              </a:rPr>
              <a:t>e</a:t>
            </a:r>
            <a:r>
              <a:rPr sz="1100" b="1" spc="-10" dirty="0">
                <a:solidFill>
                  <a:srgbClr val="93C500"/>
                </a:solidFill>
                <a:latin typeface="Century Gothic"/>
                <a:cs typeface="Century Gothic"/>
              </a:rPr>
              <a:t>s</a:t>
            </a:r>
            <a:r>
              <a:rPr sz="1100" b="1" dirty="0">
                <a:solidFill>
                  <a:srgbClr val="93C500"/>
                </a:solidFill>
                <a:latin typeface="Century Gothic"/>
                <a:cs typeface="Century Gothic"/>
              </a:rPr>
              <a:t>pon</a:t>
            </a:r>
            <a:r>
              <a:rPr sz="1100" b="1" spc="-10" dirty="0">
                <a:solidFill>
                  <a:srgbClr val="93C500"/>
                </a:solidFill>
                <a:latin typeface="Century Gothic"/>
                <a:cs typeface="Century Gothic"/>
              </a:rPr>
              <a:t>s</a:t>
            </a:r>
            <a:r>
              <a:rPr sz="1100" b="1" dirty="0">
                <a:solidFill>
                  <a:srgbClr val="93C500"/>
                </a:solidFill>
                <a:latin typeface="Century Gothic"/>
                <a:cs typeface="Century Gothic"/>
              </a:rPr>
              <a:t>ibil</a:t>
            </a:r>
            <a:r>
              <a:rPr sz="1100" b="1" spc="-5" dirty="0">
                <a:solidFill>
                  <a:srgbClr val="93C500"/>
                </a:solidFill>
                <a:latin typeface="Century Gothic"/>
                <a:cs typeface="Century Gothic"/>
              </a:rPr>
              <a:t>i</a:t>
            </a:r>
            <a:r>
              <a:rPr sz="1100" b="1" dirty="0">
                <a:solidFill>
                  <a:srgbClr val="93C500"/>
                </a:solidFill>
                <a:latin typeface="Century Gothic"/>
                <a:cs typeface="Century Gothic"/>
              </a:rPr>
              <a:t>ty</a:t>
            </a:r>
            <a:r>
              <a:rPr sz="1100" b="1" spc="-40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1100" b="1" dirty="0">
                <a:solidFill>
                  <a:srgbClr val="93C500"/>
                </a:solidFill>
                <a:latin typeface="Century Gothic"/>
                <a:cs typeface="Century Gothic"/>
              </a:rPr>
              <a:t>on a</a:t>
            </a:r>
            <a:r>
              <a:rPr sz="1100" b="1" spc="-5" dirty="0">
                <a:solidFill>
                  <a:srgbClr val="93C500"/>
                </a:solidFill>
                <a:latin typeface="Century Gothic"/>
                <a:cs typeface="Century Gothic"/>
              </a:rPr>
              <a:t>n</a:t>
            </a:r>
            <a:r>
              <a:rPr sz="1100" b="1" dirty="0">
                <a:solidFill>
                  <a:srgbClr val="93C500"/>
                </a:solidFill>
                <a:latin typeface="Century Gothic"/>
                <a:cs typeface="Century Gothic"/>
              </a:rPr>
              <a:t>y</a:t>
            </a:r>
            <a:r>
              <a:rPr sz="1100" b="1" spc="-10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1100" b="1" dirty="0">
                <a:solidFill>
                  <a:srgbClr val="93C500"/>
                </a:solidFill>
                <a:latin typeface="Century Gothic"/>
                <a:cs typeface="Century Gothic"/>
              </a:rPr>
              <a:t>scene</a:t>
            </a:r>
            <a:r>
              <a:rPr sz="1100" b="1" spc="-10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1100" b="1" dirty="0">
                <a:solidFill>
                  <a:srgbClr val="93C500"/>
                </a:solidFill>
                <a:latin typeface="Century Gothic"/>
                <a:cs typeface="Century Gothic"/>
              </a:rPr>
              <a:t>to</a:t>
            </a:r>
            <a:r>
              <a:rPr sz="1100" b="1" spc="-20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1100" b="1" dirty="0">
                <a:solidFill>
                  <a:srgbClr val="93C500"/>
                </a:solidFill>
                <a:latin typeface="Century Gothic"/>
                <a:cs typeface="Century Gothic"/>
              </a:rPr>
              <a:t>do</a:t>
            </a:r>
            <a:r>
              <a:rPr sz="1100" b="1" spc="-10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1100" b="1" dirty="0">
                <a:solidFill>
                  <a:srgbClr val="93C500"/>
                </a:solidFill>
                <a:latin typeface="Century Gothic"/>
                <a:cs typeface="Century Gothic"/>
              </a:rPr>
              <a:t>a</a:t>
            </a:r>
            <a:r>
              <a:rPr sz="1100" b="1" spc="-10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1100" b="1" dirty="0">
                <a:solidFill>
                  <a:srgbClr val="93C500"/>
                </a:solidFill>
                <a:latin typeface="Century Gothic"/>
                <a:cs typeface="Century Gothic"/>
              </a:rPr>
              <a:t>p</a:t>
            </a:r>
            <a:r>
              <a:rPr sz="1100" b="1" spc="-10" dirty="0">
                <a:solidFill>
                  <a:srgbClr val="93C500"/>
                </a:solidFill>
                <a:latin typeface="Century Gothic"/>
                <a:cs typeface="Century Gothic"/>
              </a:rPr>
              <a:t>r</a:t>
            </a:r>
            <a:r>
              <a:rPr sz="1100" b="1" spc="-5" dirty="0">
                <a:solidFill>
                  <a:srgbClr val="93C500"/>
                </a:solidFill>
                <a:latin typeface="Century Gothic"/>
                <a:cs typeface="Century Gothic"/>
              </a:rPr>
              <a:t>o</a:t>
            </a:r>
            <a:r>
              <a:rPr sz="1100" b="1" dirty="0">
                <a:solidFill>
                  <a:srgbClr val="93C500"/>
                </a:solidFill>
                <a:latin typeface="Century Gothic"/>
                <a:cs typeface="Century Gothic"/>
              </a:rPr>
              <a:t>p</a:t>
            </a:r>
            <a:r>
              <a:rPr sz="1100" b="1" spc="-5" dirty="0">
                <a:solidFill>
                  <a:srgbClr val="93C500"/>
                </a:solidFill>
                <a:latin typeface="Century Gothic"/>
                <a:cs typeface="Century Gothic"/>
              </a:rPr>
              <a:t>e</a:t>
            </a:r>
            <a:r>
              <a:rPr sz="1100" b="1" dirty="0">
                <a:solidFill>
                  <a:srgbClr val="93C500"/>
                </a:solidFill>
                <a:latin typeface="Century Gothic"/>
                <a:cs typeface="Century Gothic"/>
              </a:rPr>
              <a:t>r</a:t>
            </a:r>
            <a:r>
              <a:rPr sz="1100" b="1" spc="-25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1100" b="1" spc="-10" dirty="0">
                <a:solidFill>
                  <a:srgbClr val="93C500"/>
                </a:solidFill>
                <a:latin typeface="Century Gothic"/>
                <a:cs typeface="Century Gothic"/>
              </a:rPr>
              <a:t>s</a:t>
            </a:r>
            <a:r>
              <a:rPr sz="1100" b="1" dirty="0">
                <a:solidFill>
                  <a:srgbClr val="93C500"/>
                </a:solidFill>
                <a:latin typeface="Century Gothic"/>
                <a:cs typeface="Century Gothic"/>
              </a:rPr>
              <a:t>i</a:t>
            </a:r>
            <a:r>
              <a:rPr sz="1100" b="1" spc="-5" dirty="0">
                <a:solidFill>
                  <a:srgbClr val="93C500"/>
                </a:solidFill>
                <a:latin typeface="Century Gothic"/>
                <a:cs typeface="Century Gothic"/>
              </a:rPr>
              <a:t>z</a:t>
            </a:r>
            <a:r>
              <a:rPr sz="1100" b="1" spc="10" dirty="0">
                <a:solidFill>
                  <a:srgbClr val="93C500"/>
                </a:solidFill>
                <a:latin typeface="Century Gothic"/>
                <a:cs typeface="Century Gothic"/>
              </a:rPr>
              <a:t>e</a:t>
            </a:r>
            <a:r>
              <a:rPr sz="1100" b="1" dirty="0">
                <a:solidFill>
                  <a:srgbClr val="93C500"/>
                </a:solidFill>
                <a:latin typeface="Century Gothic"/>
                <a:cs typeface="Century Gothic"/>
              </a:rPr>
              <a:t>-</a:t>
            </a:r>
            <a:r>
              <a:rPr sz="1100" b="1" spc="-5" dirty="0">
                <a:solidFill>
                  <a:srgbClr val="93C500"/>
                </a:solidFill>
                <a:latin typeface="Century Gothic"/>
                <a:cs typeface="Century Gothic"/>
              </a:rPr>
              <a:t>u</a:t>
            </a:r>
            <a:r>
              <a:rPr sz="1100" b="1" dirty="0">
                <a:solidFill>
                  <a:srgbClr val="93C500"/>
                </a:solidFill>
                <a:latin typeface="Century Gothic"/>
                <a:cs typeface="Century Gothic"/>
              </a:rPr>
              <a:t>p</a:t>
            </a:r>
            <a:r>
              <a:rPr sz="1100" b="1" spc="-10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1100" b="1" dirty="0">
                <a:solidFill>
                  <a:srgbClr val="93C500"/>
                </a:solidFill>
                <a:latin typeface="Century Gothic"/>
                <a:cs typeface="Century Gothic"/>
              </a:rPr>
              <a:t>a</a:t>
            </a:r>
            <a:r>
              <a:rPr sz="1100" b="1" spc="-5" dirty="0">
                <a:solidFill>
                  <a:srgbClr val="93C500"/>
                </a:solidFill>
                <a:latin typeface="Century Gothic"/>
                <a:cs typeface="Century Gothic"/>
              </a:rPr>
              <a:t>nd </a:t>
            </a:r>
            <a:r>
              <a:rPr sz="1100" b="1" dirty="0">
                <a:solidFill>
                  <a:srgbClr val="93C500"/>
                </a:solidFill>
                <a:latin typeface="Century Gothic"/>
                <a:cs typeface="Century Gothic"/>
              </a:rPr>
              <a:t>ide</a:t>
            </a:r>
            <a:r>
              <a:rPr sz="1100" b="1" spc="-5" dirty="0">
                <a:solidFill>
                  <a:srgbClr val="93C500"/>
                </a:solidFill>
                <a:latin typeface="Century Gothic"/>
                <a:cs typeface="Century Gothic"/>
              </a:rPr>
              <a:t>nti</a:t>
            </a:r>
            <a:r>
              <a:rPr sz="1100" b="1" dirty="0">
                <a:solidFill>
                  <a:srgbClr val="93C500"/>
                </a:solidFill>
                <a:latin typeface="Century Gothic"/>
                <a:cs typeface="Century Gothic"/>
              </a:rPr>
              <a:t>fy</a:t>
            </a:r>
            <a:r>
              <a:rPr sz="1100" b="1" spc="-25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1100" b="1" dirty="0">
                <a:solidFill>
                  <a:srgbClr val="93C500"/>
                </a:solidFill>
                <a:latin typeface="Century Gothic"/>
                <a:cs typeface="Century Gothic"/>
              </a:rPr>
              <a:t>t</a:t>
            </a:r>
            <a:r>
              <a:rPr sz="1100" b="1" spc="-5" dirty="0">
                <a:solidFill>
                  <a:srgbClr val="93C500"/>
                </a:solidFill>
                <a:latin typeface="Century Gothic"/>
                <a:cs typeface="Century Gothic"/>
              </a:rPr>
              <a:t>h</a:t>
            </a:r>
            <a:r>
              <a:rPr sz="1100" b="1" dirty="0">
                <a:solidFill>
                  <a:srgbClr val="93C500"/>
                </a:solidFill>
                <a:latin typeface="Century Gothic"/>
                <a:cs typeface="Century Gothic"/>
              </a:rPr>
              <a:t>e</a:t>
            </a:r>
            <a:r>
              <a:rPr sz="1100" b="1" spc="-10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1100" b="1" dirty="0">
                <a:solidFill>
                  <a:srgbClr val="93C500"/>
                </a:solidFill>
                <a:latin typeface="Century Gothic"/>
                <a:cs typeface="Century Gothic"/>
              </a:rPr>
              <a:t>v</a:t>
            </a:r>
            <a:r>
              <a:rPr sz="1100" b="1" spc="-5" dirty="0">
                <a:solidFill>
                  <a:srgbClr val="93C500"/>
                </a:solidFill>
                <a:latin typeface="Century Gothic"/>
                <a:cs typeface="Century Gothic"/>
              </a:rPr>
              <a:t>ehicl</a:t>
            </a:r>
            <a:r>
              <a:rPr sz="1100" b="1" dirty="0">
                <a:solidFill>
                  <a:srgbClr val="93C500"/>
                </a:solidFill>
                <a:latin typeface="Century Gothic"/>
                <a:cs typeface="Century Gothic"/>
              </a:rPr>
              <a:t>e</a:t>
            </a:r>
            <a:r>
              <a:rPr sz="1100" b="1" spc="-35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1100" b="1" dirty="0">
                <a:solidFill>
                  <a:srgbClr val="93C500"/>
                </a:solidFill>
                <a:latin typeface="Century Gothic"/>
                <a:cs typeface="Century Gothic"/>
              </a:rPr>
              <a:t>t</a:t>
            </a:r>
            <a:r>
              <a:rPr sz="1100" b="1" spc="-5" dirty="0">
                <a:solidFill>
                  <a:srgbClr val="93C500"/>
                </a:solidFill>
                <a:latin typeface="Century Gothic"/>
                <a:cs typeface="Century Gothic"/>
              </a:rPr>
              <a:t>y</a:t>
            </a:r>
            <a:r>
              <a:rPr sz="1100" b="1" dirty="0">
                <a:solidFill>
                  <a:srgbClr val="93C500"/>
                </a:solidFill>
                <a:latin typeface="Century Gothic"/>
                <a:cs typeface="Century Gothic"/>
              </a:rPr>
              <a:t>pe</a:t>
            </a:r>
            <a:r>
              <a:rPr sz="1100" b="1" spc="-20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1100" b="1" dirty="0">
                <a:solidFill>
                  <a:srgbClr val="93C500"/>
                </a:solidFill>
                <a:latin typeface="Century Gothic"/>
                <a:cs typeface="Century Gothic"/>
              </a:rPr>
              <a:t>if p</a:t>
            </a:r>
            <a:r>
              <a:rPr sz="1100" b="1" spc="-5" dirty="0">
                <a:solidFill>
                  <a:srgbClr val="93C500"/>
                </a:solidFill>
                <a:latin typeface="Century Gothic"/>
                <a:cs typeface="Century Gothic"/>
              </a:rPr>
              <a:t>os</a:t>
            </a:r>
            <a:r>
              <a:rPr sz="1100" b="1" spc="-10" dirty="0">
                <a:solidFill>
                  <a:srgbClr val="93C500"/>
                </a:solidFill>
                <a:latin typeface="Century Gothic"/>
                <a:cs typeface="Century Gothic"/>
              </a:rPr>
              <a:t>s</a:t>
            </a:r>
            <a:r>
              <a:rPr sz="1100" b="1" dirty="0">
                <a:solidFill>
                  <a:srgbClr val="93C500"/>
                </a:solidFill>
                <a:latin typeface="Century Gothic"/>
                <a:cs typeface="Century Gothic"/>
              </a:rPr>
              <a:t>ible.</a:t>
            </a:r>
            <a:endParaRPr sz="1100">
              <a:latin typeface="Century Gothic"/>
              <a:cs typeface="Century Gothic"/>
            </a:endParaRPr>
          </a:p>
        </p:txBody>
      </p:sp>
      <p:sp>
        <p:nvSpPr>
          <p:cNvPr id="73" name="object 73"/>
          <p:cNvSpPr txBox="1">
            <a:spLocks noGrp="1"/>
          </p:cNvSpPr>
          <p:nvPr>
            <p:ph type="ftr" sz="quarter" idx="5"/>
          </p:nvPr>
        </p:nvSpPr>
        <p:spPr>
          <a:xfrm>
            <a:off x="4713859" y="5956443"/>
            <a:ext cx="335089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pc="-15"/>
              <a:t>Federal Fire Department San Diego Training</a:t>
            </a:r>
            <a:endParaRPr spc="-15" dirty="0"/>
          </a:p>
        </p:txBody>
      </p:sp>
      <p:sp>
        <p:nvSpPr>
          <p:cNvPr id="71" name="object 71"/>
          <p:cNvSpPr txBox="1"/>
          <p:nvPr/>
        </p:nvSpPr>
        <p:spPr>
          <a:xfrm>
            <a:off x="4793107" y="3057151"/>
            <a:ext cx="2636520" cy="12084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15" dirty="0">
                <a:solidFill>
                  <a:srgbClr val="93C500"/>
                </a:solidFill>
                <a:latin typeface="Wingdings 2"/>
                <a:cs typeface="Wingdings 2"/>
              </a:rPr>
              <a:t></a:t>
            </a:r>
            <a:r>
              <a:rPr sz="1800" spc="85" dirty="0">
                <a:solidFill>
                  <a:srgbClr val="93C500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3D3C2C"/>
                </a:solidFill>
                <a:latin typeface="Century Gothic"/>
                <a:cs typeface="Century Gothic"/>
              </a:rPr>
              <a:t>Exter</a:t>
            </a:r>
            <a:r>
              <a:rPr sz="2400" spc="20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2400" spc="-15" dirty="0">
                <a:solidFill>
                  <a:srgbClr val="3D3C2C"/>
                </a:solidFill>
                <a:latin typeface="Century Gothic"/>
                <a:cs typeface="Century Gothic"/>
              </a:rPr>
              <a:t>or</a:t>
            </a:r>
            <a:endParaRPr sz="24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sz="1800" spc="15" dirty="0">
                <a:solidFill>
                  <a:srgbClr val="93C500"/>
                </a:solidFill>
                <a:latin typeface="Wingdings 2"/>
                <a:cs typeface="Wingdings 2"/>
              </a:rPr>
              <a:t></a:t>
            </a:r>
            <a:r>
              <a:rPr sz="1800" spc="85" dirty="0">
                <a:solidFill>
                  <a:srgbClr val="93C500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3D3C2C"/>
                </a:solidFill>
                <a:latin typeface="Century Gothic"/>
                <a:cs typeface="Century Gothic"/>
              </a:rPr>
              <a:t>Inte</a:t>
            </a:r>
            <a:r>
              <a:rPr sz="2400" spc="-10" dirty="0">
                <a:solidFill>
                  <a:srgbClr val="3D3C2C"/>
                </a:solidFill>
                <a:latin typeface="Century Gothic"/>
                <a:cs typeface="Century Gothic"/>
              </a:rPr>
              <a:t>r</a:t>
            </a:r>
            <a:r>
              <a:rPr sz="2400" spc="5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2400" spc="-15" dirty="0">
                <a:solidFill>
                  <a:srgbClr val="3D3C2C"/>
                </a:solidFill>
                <a:latin typeface="Century Gothic"/>
                <a:cs typeface="Century Gothic"/>
              </a:rPr>
              <a:t>or</a:t>
            </a:r>
            <a:endParaRPr sz="24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sz="1800" spc="15" dirty="0">
                <a:solidFill>
                  <a:srgbClr val="93C500"/>
                </a:solidFill>
                <a:latin typeface="Wingdings 2"/>
                <a:cs typeface="Wingdings 2"/>
              </a:rPr>
              <a:t></a:t>
            </a:r>
            <a:r>
              <a:rPr sz="1800" spc="85" dirty="0">
                <a:solidFill>
                  <a:srgbClr val="93C500"/>
                </a:solidFill>
                <a:latin typeface="Times New Roman"/>
                <a:cs typeface="Times New Roman"/>
              </a:rPr>
              <a:t> </a:t>
            </a:r>
            <a:r>
              <a:rPr sz="2400" spc="-45" dirty="0">
                <a:solidFill>
                  <a:srgbClr val="3D3C2C"/>
                </a:solidFill>
                <a:latin typeface="Century Gothic"/>
                <a:cs typeface="Century Gothic"/>
              </a:rPr>
              <a:t>U</a:t>
            </a:r>
            <a:r>
              <a:rPr sz="2400" spc="-15" dirty="0">
                <a:solidFill>
                  <a:srgbClr val="3D3C2C"/>
                </a:solidFill>
                <a:latin typeface="Century Gothic"/>
                <a:cs typeface="Century Gothic"/>
              </a:rPr>
              <a:t>nder</a:t>
            </a:r>
            <a:r>
              <a:rPr sz="2400" spc="2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2400" spc="-15" dirty="0">
                <a:solidFill>
                  <a:srgbClr val="3D3C2C"/>
                </a:solidFill>
                <a:latin typeface="Century Gothic"/>
                <a:cs typeface="Century Gothic"/>
              </a:rPr>
              <a:t>the</a:t>
            </a:r>
            <a:r>
              <a:rPr sz="2400" spc="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2400" spc="-20" dirty="0">
                <a:solidFill>
                  <a:srgbClr val="3D3C2C"/>
                </a:solidFill>
                <a:latin typeface="Century Gothic"/>
                <a:cs typeface="Century Gothic"/>
              </a:rPr>
              <a:t>hood</a:t>
            </a:r>
            <a:endParaRPr sz="2400">
              <a:latin typeface="Century Gothic"/>
              <a:cs typeface="Century Gothic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4727575" y="146371"/>
            <a:ext cx="2480945" cy="360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A</a:t>
            </a:r>
            <a:r>
              <a:rPr sz="1200" spc="10" dirty="0">
                <a:solidFill>
                  <a:srgbClr val="FDFDFD"/>
                </a:solidFill>
                <a:latin typeface="Century Gothic"/>
                <a:cs typeface="Century Gothic"/>
              </a:rPr>
              <a:t>l</a:t>
            </a:r>
            <a:r>
              <a:rPr sz="1200" spc="-30" dirty="0">
                <a:solidFill>
                  <a:srgbClr val="FDFDFD"/>
                </a:solidFill>
                <a:latin typeface="Century Gothic"/>
                <a:cs typeface="Century Gothic"/>
              </a:rPr>
              <a:t>t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ern</a:t>
            </a:r>
            <a:r>
              <a:rPr sz="1200" spc="-15" dirty="0">
                <a:solidFill>
                  <a:srgbClr val="FDFDFD"/>
                </a:solidFill>
                <a:latin typeface="Century Gothic"/>
                <a:cs typeface="Century Gothic"/>
              </a:rPr>
              <a:t>a</a:t>
            </a:r>
            <a:r>
              <a:rPr sz="1200" spc="-30" dirty="0">
                <a:solidFill>
                  <a:srgbClr val="FDFDFD"/>
                </a:solidFill>
                <a:latin typeface="Century Gothic"/>
                <a:cs typeface="Century Gothic"/>
              </a:rPr>
              <a:t>t</a:t>
            </a:r>
            <a:r>
              <a:rPr sz="1200" spc="-5" dirty="0">
                <a:solidFill>
                  <a:srgbClr val="FDFDFD"/>
                </a:solidFill>
                <a:latin typeface="Century Gothic"/>
                <a:cs typeface="Century Gothic"/>
              </a:rPr>
              <a:t>iv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e</a:t>
            </a:r>
            <a:r>
              <a:rPr sz="1200" spc="35" dirty="0">
                <a:solidFill>
                  <a:srgbClr val="FDFDFD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FDFDFD"/>
                </a:solidFill>
                <a:latin typeface="Century Gothic"/>
                <a:cs typeface="Century Gothic"/>
              </a:rPr>
              <a:t>E</a:t>
            </a:r>
            <a:r>
              <a:rPr sz="1200" spc="20" dirty="0">
                <a:solidFill>
                  <a:srgbClr val="FDFDFD"/>
                </a:solidFill>
                <a:latin typeface="Century Gothic"/>
                <a:cs typeface="Century Gothic"/>
              </a:rPr>
              <a:t>l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e</a:t>
            </a:r>
            <a:r>
              <a:rPr sz="1200" spc="-20" dirty="0">
                <a:solidFill>
                  <a:srgbClr val="FDFDFD"/>
                </a:solidFill>
                <a:latin typeface="Century Gothic"/>
                <a:cs typeface="Century Gothic"/>
              </a:rPr>
              <a:t>c</a:t>
            </a:r>
            <a:r>
              <a:rPr sz="1200" spc="-30" dirty="0">
                <a:solidFill>
                  <a:srgbClr val="FDFDFD"/>
                </a:solidFill>
                <a:latin typeface="Century Gothic"/>
                <a:cs typeface="Century Gothic"/>
              </a:rPr>
              <a:t>t</a:t>
            </a:r>
            <a:r>
              <a:rPr sz="1200" spc="-5" dirty="0">
                <a:solidFill>
                  <a:srgbClr val="FDFDFD"/>
                </a:solidFill>
                <a:latin typeface="Century Gothic"/>
                <a:cs typeface="Century Gothic"/>
              </a:rPr>
              <a:t>ric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 </a:t>
            </a:r>
            <a:r>
              <a:rPr sz="1200" spc="-5" dirty="0">
                <a:solidFill>
                  <a:srgbClr val="FDFDFD"/>
                </a:solidFill>
                <a:latin typeface="Century Gothic"/>
                <a:cs typeface="Century Gothic"/>
              </a:rPr>
              <a:t>D</a:t>
            </a:r>
            <a:r>
              <a:rPr sz="1200" dirty="0">
                <a:solidFill>
                  <a:srgbClr val="FDFDFD"/>
                </a:solidFill>
                <a:latin typeface="Century Gothic"/>
                <a:cs typeface="Century Gothic"/>
              </a:rPr>
              <a:t>ri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ve</a:t>
            </a:r>
            <a:r>
              <a:rPr sz="1200" dirty="0">
                <a:solidFill>
                  <a:srgbClr val="FDFDFD"/>
                </a:solidFill>
                <a:latin typeface="Century Gothic"/>
                <a:cs typeface="Century Gothic"/>
              </a:rPr>
              <a:t> </a:t>
            </a:r>
            <a:r>
              <a:rPr sz="1200" spc="-15" dirty="0">
                <a:solidFill>
                  <a:srgbClr val="FDFDFD"/>
                </a:solidFill>
                <a:latin typeface="Century Gothic"/>
                <a:cs typeface="Century Gothic"/>
              </a:rPr>
              <a:t>V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ehic</a:t>
            </a:r>
            <a:r>
              <a:rPr sz="1200" spc="20" dirty="0">
                <a:solidFill>
                  <a:srgbClr val="FDFDFD"/>
                </a:solidFill>
                <a:latin typeface="Century Gothic"/>
                <a:cs typeface="Century Gothic"/>
              </a:rPr>
              <a:t>l</a:t>
            </a:r>
            <a:r>
              <a:rPr sz="1200" dirty="0">
                <a:solidFill>
                  <a:srgbClr val="FDFDFD"/>
                </a:solidFill>
                <a:latin typeface="Century Gothic"/>
                <a:cs typeface="Century Gothic"/>
              </a:rPr>
              <a:t>es 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f</a:t>
            </a:r>
            <a:r>
              <a:rPr sz="1200" spc="-20" dirty="0">
                <a:solidFill>
                  <a:srgbClr val="FDFDFD"/>
                </a:solidFill>
                <a:latin typeface="Century Gothic"/>
                <a:cs typeface="Century Gothic"/>
              </a:rPr>
              <a:t>o</a:t>
            </a:r>
            <a:r>
              <a:rPr sz="1200" spc="-5" dirty="0">
                <a:solidFill>
                  <a:srgbClr val="FDFDFD"/>
                </a:solidFill>
                <a:latin typeface="Century Gothic"/>
                <a:cs typeface="Century Gothic"/>
              </a:rPr>
              <a:t>r</a:t>
            </a:r>
            <a:r>
              <a:rPr sz="1200" spc="10" dirty="0">
                <a:solidFill>
                  <a:srgbClr val="FDFDFD"/>
                </a:solidFill>
                <a:latin typeface="Century Gothic"/>
                <a:cs typeface="Century Gothic"/>
              </a:rPr>
              <a:t> </a:t>
            </a:r>
            <a:r>
              <a:rPr sz="1200" spc="-30" dirty="0">
                <a:solidFill>
                  <a:srgbClr val="FDFDFD"/>
                </a:solidFill>
                <a:latin typeface="Century Gothic"/>
                <a:cs typeface="Century Gothic"/>
              </a:rPr>
              <a:t>t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he</a:t>
            </a:r>
            <a:r>
              <a:rPr sz="1200" spc="35" dirty="0">
                <a:solidFill>
                  <a:srgbClr val="FDFDFD"/>
                </a:solidFill>
                <a:latin typeface="Century Gothic"/>
                <a:cs typeface="Century Gothic"/>
              </a:rPr>
              <a:t> </a:t>
            </a:r>
            <a:r>
              <a:rPr sz="1200" spc="-20" dirty="0">
                <a:solidFill>
                  <a:srgbClr val="FDFDFD"/>
                </a:solidFill>
                <a:latin typeface="Century Gothic"/>
                <a:cs typeface="Century Gothic"/>
              </a:rPr>
              <a:t>F</a:t>
            </a:r>
            <a:r>
              <a:rPr sz="1200" spc="-5" dirty="0">
                <a:solidFill>
                  <a:srgbClr val="FDFDFD"/>
                </a:solidFill>
                <a:latin typeface="Century Gothic"/>
                <a:cs typeface="Century Gothic"/>
              </a:rPr>
              <a:t>irs</a:t>
            </a:r>
            <a:r>
              <a:rPr sz="1200" dirty="0">
                <a:solidFill>
                  <a:srgbClr val="FDFDFD"/>
                </a:solidFill>
                <a:latin typeface="Century Gothic"/>
                <a:cs typeface="Century Gothic"/>
              </a:rPr>
              <a:t>t</a:t>
            </a:r>
            <a:r>
              <a:rPr sz="1200" spc="15" dirty="0">
                <a:solidFill>
                  <a:srgbClr val="FDFDFD"/>
                </a:solidFill>
                <a:latin typeface="Century Gothic"/>
                <a:cs typeface="Century Gothic"/>
              </a:rPr>
              <a:t> 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R</a:t>
            </a:r>
            <a:r>
              <a:rPr sz="1200" dirty="0">
                <a:solidFill>
                  <a:srgbClr val="FDFDFD"/>
                </a:solidFill>
                <a:latin typeface="Century Gothic"/>
                <a:cs typeface="Century Gothic"/>
              </a:rPr>
              <a:t>esp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onder</a:t>
            </a:r>
            <a:endParaRPr sz="12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29119" y="0"/>
            <a:ext cx="339090" cy="334010"/>
          </a:xfrm>
          <a:custGeom>
            <a:avLst/>
            <a:gdLst/>
            <a:ahLst/>
            <a:cxnLst/>
            <a:rect l="l" t="t" r="r" b="b"/>
            <a:pathLst>
              <a:path w="339090" h="334010">
                <a:moveTo>
                  <a:pt x="0" y="333476"/>
                </a:moveTo>
                <a:lnTo>
                  <a:pt x="339090" y="333476"/>
                </a:lnTo>
                <a:lnTo>
                  <a:pt x="339090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29119" y="6519138"/>
            <a:ext cx="339090" cy="339090"/>
          </a:xfrm>
          <a:custGeom>
            <a:avLst/>
            <a:gdLst/>
            <a:ahLst/>
            <a:cxnLst/>
            <a:rect l="l" t="t" r="r" b="b"/>
            <a:pathLst>
              <a:path w="339090" h="339090">
                <a:moveTo>
                  <a:pt x="0" y="338861"/>
                </a:moveTo>
                <a:lnTo>
                  <a:pt x="339090" y="338861"/>
                </a:lnTo>
                <a:lnTo>
                  <a:pt x="33909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7604" y="0"/>
            <a:ext cx="228600" cy="6858000"/>
          </a:xfrm>
          <a:custGeom>
            <a:avLst/>
            <a:gdLst/>
            <a:ahLst/>
            <a:cxnLst/>
            <a:rect l="l" t="t" r="r" b="b"/>
            <a:pathLst>
              <a:path w="228600" h="6858000">
                <a:moveTo>
                  <a:pt x="0" y="6857999"/>
                </a:moveTo>
                <a:lnTo>
                  <a:pt x="228605" y="6857999"/>
                </a:lnTo>
                <a:lnTo>
                  <a:pt x="228605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29119" y="0"/>
            <a:ext cx="228600" cy="334010"/>
          </a:xfrm>
          <a:custGeom>
            <a:avLst/>
            <a:gdLst/>
            <a:ahLst/>
            <a:cxnLst/>
            <a:rect l="l" t="t" r="r" b="b"/>
            <a:pathLst>
              <a:path w="228600" h="334010">
                <a:moveTo>
                  <a:pt x="0" y="333476"/>
                </a:moveTo>
                <a:lnTo>
                  <a:pt x="228600" y="333476"/>
                </a:lnTo>
                <a:lnTo>
                  <a:pt x="228600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29119" y="6519138"/>
            <a:ext cx="228600" cy="339090"/>
          </a:xfrm>
          <a:custGeom>
            <a:avLst/>
            <a:gdLst/>
            <a:ahLst/>
            <a:cxnLst/>
            <a:rect l="l" t="t" r="r" b="b"/>
            <a:pathLst>
              <a:path w="228600" h="339090">
                <a:moveTo>
                  <a:pt x="0" y="338861"/>
                </a:moveTo>
                <a:lnTo>
                  <a:pt x="228600" y="338861"/>
                </a:lnTo>
                <a:lnTo>
                  <a:pt x="2286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06209" y="0"/>
            <a:ext cx="194310" cy="6858000"/>
          </a:xfrm>
          <a:custGeom>
            <a:avLst/>
            <a:gdLst/>
            <a:ahLst/>
            <a:cxnLst/>
            <a:rect l="l" t="t" r="r" b="b"/>
            <a:pathLst>
              <a:path w="194309" h="6858000">
                <a:moveTo>
                  <a:pt x="0" y="6857999"/>
                </a:moveTo>
                <a:lnTo>
                  <a:pt x="194310" y="6857999"/>
                </a:lnTo>
                <a:lnTo>
                  <a:pt x="194310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491119" y="0"/>
            <a:ext cx="1482090" cy="334010"/>
          </a:xfrm>
          <a:custGeom>
            <a:avLst/>
            <a:gdLst/>
            <a:ahLst/>
            <a:cxnLst/>
            <a:rect l="l" t="t" r="r" b="b"/>
            <a:pathLst>
              <a:path w="1482089" h="334010">
                <a:moveTo>
                  <a:pt x="0" y="333476"/>
                </a:moveTo>
                <a:lnTo>
                  <a:pt x="1482077" y="333476"/>
                </a:lnTo>
                <a:lnTo>
                  <a:pt x="1482077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491119" y="6519138"/>
            <a:ext cx="1482090" cy="339090"/>
          </a:xfrm>
          <a:custGeom>
            <a:avLst/>
            <a:gdLst/>
            <a:ahLst/>
            <a:cxnLst/>
            <a:rect l="l" t="t" r="r" b="b"/>
            <a:pathLst>
              <a:path w="1482089" h="339090">
                <a:moveTo>
                  <a:pt x="0" y="338861"/>
                </a:moveTo>
                <a:lnTo>
                  <a:pt x="1482077" y="338861"/>
                </a:lnTo>
                <a:lnTo>
                  <a:pt x="1482077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00519" y="0"/>
            <a:ext cx="228600" cy="334010"/>
          </a:xfrm>
          <a:custGeom>
            <a:avLst/>
            <a:gdLst/>
            <a:ahLst/>
            <a:cxnLst/>
            <a:rect l="l" t="t" r="r" b="b"/>
            <a:pathLst>
              <a:path w="228600" h="334010">
                <a:moveTo>
                  <a:pt x="0" y="333476"/>
                </a:moveTo>
                <a:lnTo>
                  <a:pt x="228600" y="333476"/>
                </a:lnTo>
                <a:lnTo>
                  <a:pt x="228600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00519" y="6519138"/>
            <a:ext cx="228600" cy="339090"/>
          </a:xfrm>
          <a:custGeom>
            <a:avLst/>
            <a:gdLst/>
            <a:ahLst/>
            <a:cxnLst/>
            <a:rect l="l" t="t" r="r" b="b"/>
            <a:pathLst>
              <a:path w="228600" h="339090">
                <a:moveTo>
                  <a:pt x="0" y="338861"/>
                </a:moveTo>
                <a:lnTo>
                  <a:pt x="228600" y="338861"/>
                </a:lnTo>
                <a:lnTo>
                  <a:pt x="2286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29119" y="0"/>
            <a:ext cx="762000" cy="334010"/>
          </a:xfrm>
          <a:custGeom>
            <a:avLst/>
            <a:gdLst/>
            <a:ahLst/>
            <a:cxnLst/>
            <a:rect l="l" t="t" r="r" b="b"/>
            <a:pathLst>
              <a:path w="762000" h="334010">
                <a:moveTo>
                  <a:pt x="0" y="333476"/>
                </a:moveTo>
                <a:lnTo>
                  <a:pt x="762000" y="333476"/>
                </a:lnTo>
                <a:lnTo>
                  <a:pt x="762000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29119" y="6519138"/>
            <a:ext cx="762000" cy="339090"/>
          </a:xfrm>
          <a:custGeom>
            <a:avLst/>
            <a:gdLst/>
            <a:ahLst/>
            <a:cxnLst/>
            <a:rect l="l" t="t" r="r" b="b"/>
            <a:pathLst>
              <a:path w="762000" h="339090">
                <a:moveTo>
                  <a:pt x="0" y="338861"/>
                </a:moveTo>
                <a:lnTo>
                  <a:pt x="762000" y="338861"/>
                </a:lnTo>
                <a:lnTo>
                  <a:pt x="7620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706996" y="6519138"/>
            <a:ext cx="1524000" cy="339090"/>
          </a:xfrm>
          <a:custGeom>
            <a:avLst/>
            <a:gdLst/>
            <a:ahLst/>
            <a:cxnLst/>
            <a:rect l="l" t="t" r="r" b="b"/>
            <a:pathLst>
              <a:path w="1524000" h="339090">
                <a:moveTo>
                  <a:pt x="0" y="338861"/>
                </a:moveTo>
                <a:lnTo>
                  <a:pt x="1524000" y="338861"/>
                </a:lnTo>
                <a:lnTo>
                  <a:pt x="15240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992996" y="0"/>
            <a:ext cx="151130" cy="6858000"/>
          </a:xfrm>
          <a:custGeom>
            <a:avLst/>
            <a:gdLst/>
            <a:ahLst/>
            <a:cxnLst/>
            <a:rect l="l" t="t" r="r" b="b"/>
            <a:pathLst>
              <a:path w="151129" h="6858000">
                <a:moveTo>
                  <a:pt x="0" y="6857998"/>
                </a:moveTo>
                <a:lnTo>
                  <a:pt x="151002" y="6857998"/>
                </a:lnTo>
                <a:lnTo>
                  <a:pt x="151002" y="0"/>
                </a:lnTo>
                <a:lnTo>
                  <a:pt x="0" y="0"/>
                </a:lnTo>
                <a:lnTo>
                  <a:pt x="0" y="685799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230996" y="0"/>
            <a:ext cx="762000" cy="6858000"/>
          </a:xfrm>
          <a:custGeom>
            <a:avLst/>
            <a:gdLst/>
            <a:ahLst/>
            <a:cxnLst/>
            <a:rect l="l" t="t" r="r" b="b"/>
            <a:pathLst>
              <a:path w="762000" h="6858000">
                <a:moveTo>
                  <a:pt x="0" y="6858000"/>
                </a:moveTo>
                <a:lnTo>
                  <a:pt x="762000" y="6858000"/>
                </a:lnTo>
                <a:lnTo>
                  <a:pt x="762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963796" y="0"/>
            <a:ext cx="597535" cy="334010"/>
          </a:xfrm>
          <a:custGeom>
            <a:avLst/>
            <a:gdLst/>
            <a:ahLst/>
            <a:cxnLst/>
            <a:rect l="l" t="t" r="r" b="b"/>
            <a:pathLst>
              <a:path w="597535" h="334010">
                <a:moveTo>
                  <a:pt x="0" y="333476"/>
                </a:moveTo>
                <a:lnTo>
                  <a:pt x="597407" y="333476"/>
                </a:lnTo>
                <a:lnTo>
                  <a:pt x="597407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963796" y="6519138"/>
            <a:ext cx="2743200" cy="339090"/>
          </a:xfrm>
          <a:custGeom>
            <a:avLst/>
            <a:gdLst/>
            <a:ahLst/>
            <a:cxnLst/>
            <a:rect l="l" t="t" r="r" b="b"/>
            <a:pathLst>
              <a:path w="2743200" h="339090">
                <a:moveTo>
                  <a:pt x="0" y="338861"/>
                </a:moveTo>
                <a:lnTo>
                  <a:pt x="2743200" y="338861"/>
                </a:lnTo>
                <a:lnTo>
                  <a:pt x="27432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973197" y="0"/>
            <a:ext cx="228600" cy="334010"/>
          </a:xfrm>
          <a:custGeom>
            <a:avLst/>
            <a:gdLst/>
            <a:ahLst/>
            <a:cxnLst/>
            <a:rect l="l" t="t" r="r" b="b"/>
            <a:pathLst>
              <a:path w="228600" h="334010">
                <a:moveTo>
                  <a:pt x="0" y="333476"/>
                </a:moveTo>
                <a:lnTo>
                  <a:pt x="228600" y="333476"/>
                </a:lnTo>
                <a:lnTo>
                  <a:pt x="228600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973197" y="6519138"/>
            <a:ext cx="228600" cy="339090"/>
          </a:xfrm>
          <a:custGeom>
            <a:avLst/>
            <a:gdLst/>
            <a:ahLst/>
            <a:cxnLst/>
            <a:rect l="l" t="t" r="r" b="b"/>
            <a:pathLst>
              <a:path w="228600" h="339090">
                <a:moveTo>
                  <a:pt x="0" y="338861"/>
                </a:moveTo>
                <a:lnTo>
                  <a:pt x="228600" y="338861"/>
                </a:lnTo>
                <a:lnTo>
                  <a:pt x="2286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201797" y="0"/>
            <a:ext cx="762000" cy="334010"/>
          </a:xfrm>
          <a:custGeom>
            <a:avLst/>
            <a:gdLst/>
            <a:ahLst/>
            <a:cxnLst/>
            <a:rect l="l" t="t" r="r" b="b"/>
            <a:pathLst>
              <a:path w="762000" h="334010">
                <a:moveTo>
                  <a:pt x="0" y="333476"/>
                </a:moveTo>
                <a:lnTo>
                  <a:pt x="762000" y="333476"/>
                </a:lnTo>
                <a:lnTo>
                  <a:pt x="762000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201797" y="6519138"/>
            <a:ext cx="762000" cy="339090"/>
          </a:xfrm>
          <a:custGeom>
            <a:avLst/>
            <a:gdLst/>
            <a:ahLst/>
            <a:cxnLst/>
            <a:rect l="l" t="t" r="r" b="b"/>
            <a:pathLst>
              <a:path w="762000" h="339090">
                <a:moveTo>
                  <a:pt x="0" y="338861"/>
                </a:moveTo>
                <a:lnTo>
                  <a:pt x="762000" y="338861"/>
                </a:lnTo>
                <a:lnTo>
                  <a:pt x="7620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5728" y="5068688"/>
            <a:ext cx="9078595" cy="1133475"/>
          </a:xfrm>
          <a:custGeom>
            <a:avLst/>
            <a:gdLst/>
            <a:ahLst/>
            <a:cxnLst/>
            <a:rect l="l" t="t" r="r" b="b"/>
            <a:pathLst>
              <a:path w="9078595" h="1133475">
                <a:moveTo>
                  <a:pt x="0" y="1082721"/>
                </a:moveTo>
                <a:lnTo>
                  <a:pt x="74097" y="1087170"/>
                </a:lnTo>
                <a:lnTo>
                  <a:pt x="148338" y="1091588"/>
                </a:lnTo>
                <a:lnTo>
                  <a:pt x="222870" y="1095943"/>
                </a:lnTo>
                <a:lnTo>
                  <a:pt x="297835" y="1100204"/>
                </a:lnTo>
                <a:lnTo>
                  <a:pt x="373379" y="1104341"/>
                </a:lnTo>
                <a:lnTo>
                  <a:pt x="449647" y="1108322"/>
                </a:lnTo>
                <a:lnTo>
                  <a:pt x="526783" y="1112116"/>
                </a:lnTo>
                <a:lnTo>
                  <a:pt x="604932" y="1115692"/>
                </a:lnTo>
                <a:lnTo>
                  <a:pt x="684239" y="1119019"/>
                </a:lnTo>
                <a:lnTo>
                  <a:pt x="764848" y="1122064"/>
                </a:lnTo>
                <a:lnTo>
                  <a:pt x="846905" y="1124798"/>
                </a:lnTo>
                <a:lnTo>
                  <a:pt x="930554" y="1127190"/>
                </a:lnTo>
                <a:lnTo>
                  <a:pt x="1015939" y="1129207"/>
                </a:lnTo>
                <a:lnTo>
                  <a:pt x="1103206" y="1130818"/>
                </a:lnTo>
                <a:lnTo>
                  <a:pt x="1192499" y="1131994"/>
                </a:lnTo>
                <a:lnTo>
                  <a:pt x="1283964" y="1132701"/>
                </a:lnTo>
                <a:lnTo>
                  <a:pt x="1377743" y="1132910"/>
                </a:lnTo>
                <a:lnTo>
                  <a:pt x="1473984" y="1132589"/>
                </a:lnTo>
                <a:lnTo>
                  <a:pt x="1572829" y="1131707"/>
                </a:lnTo>
                <a:lnTo>
                  <a:pt x="1674425" y="1130232"/>
                </a:lnTo>
                <a:lnTo>
                  <a:pt x="1778609" y="1128426"/>
                </a:lnTo>
                <a:lnTo>
                  <a:pt x="1885076" y="1126533"/>
                </a:lnTo>
                <a:lnTo>
                  <a:pt x="1993764" y="1124494"/>
                </a:lnTo>
                <a:lnTo>
                  <a:pt x="2104609" y="1122252"/>
                </a:lnTo>
                <a:lnTo>
                  <a:pt x="2217550" y="1119749"/>
                </a:lnTo>
                <a:lnTo>
                  <a:pt x="2332524" y="1116926"/>
                </a:lnTo>
                <a:lnTo>
                  <a:pt x="2449469" y="1113726"/>
                </a:lnTo>
                <a:lnTo>
                  <a:pt x="2568322" y="1110091"/>
                </a:lnTo>
                <a:lnTo>
                  <a:pt x="2689021" y="1105964"/>
                </a:lnTo>
                <a:lnTo>
                  <a:pt x="2811503" y="1101286"/>
                </a:lnTo>
                <a:lnTo>
                  <a:pt x="2935707" y="1095999"/>
                </a:lnTo>
                <a:lnTo>
                  <a:pt x="3061569" y="1090045"/>
                </a:lnTo>
                <a:lnTo>
                  <a:pt x="3189028" y="1083367"/>
                </a:lnTo>
                <a:lnTo>
                  <a:pt x="3318021" y="1075907"/>
                </a:lnTo>
                <a:lnTo>
                  <a:pt x="3448486" y="1067606"/>
                </a:lnTo>
                <a:lnTo>
                  <a:pt x="3580359" y="1058408"/>
                </a:lnTo>
                <a:lnTo>
                  <a:pt x="3713580" y="1048253"/>
                </a:lnTo>
                <a:lnTo>
                  <a:pt x="3848085" y="1037085"/>
                </a:lnTo>
                <a:lnTo>
                  <a:pt x="3983812" y="1024844"/>
                </a:lnTo>
                <a:lnTo>
                  <a:pt x="4120699" y="1011474"/>
                </a:lnTo>
                <a:lnTo>
                  <a:pt x="4260922" y="996936"/>
                </a:lnTo>
                <a:lnTo>
                  <a:pt x="4406242" y="981268"/>
                </a:lnTo>
                <a:lnTo>
                  <a:pt x="4556025" y="964529"/>
                </a:lnTo>
                <a:lnTo>
                  <a:pt x="4709640" y="946776"/>
                </a:lnTo>
                <a:lnTo>
                  <a:pt x="4866455" y="928067"/>
                </a:lnTo>
                <a:lnTo>
                  <a:pt x="5025836" y="908460"/>
                </a:lnTo>
                <a:lnTo>
                  <a:pt x="5187152" y="888013"/>
                </a:lnTo>
                <a:lnTo>
                  <a:pt x="5349770" y="866784"/>
                </a:lnTo>
                <a:lnTo>
                  <a:pt x="5513059" y="844831"/>
                </a:lnTo>
                <a:lnTo>
                  <a:pt x="5676385" y="822211"/>
                </a:lnTo>
                <a:lnTo>
                  <a:pt x="5839117" y="798983"/>
                </a:lnTo>
                <a:lnTo>
                  <a:pt x="6000623" y="775203"/>
                </a:lnTo>
                <a:lnTo>
                  <a:pt x="6160269" y="750932"/>
                </a:lnTo>
                <a:lnTo>
                  <a:pt x="6317425" y="726225"/>
                </a:lnTo>
                <a:lnTo>
                  <a:pt x="6471457" y="701141"/>
                </a:lnTo>
                <a:lnTo>
                  <a:pt x="6621733" y="675738"/>
                </a:lnTo>
                <a:lnTo>
                  <a:pt x="6767621" y="650074"/>
                </a:lnTo>
                <a:lnTo>
                  <a:pt x="6908489" y="624206"/>
                </a:lnTo>
                <a:lnTo>
                  <a:pt x="7043705" y="598193"/>
                </a:lnTo>
                <a:lnTo>
                  <a:pt x="7172636" y="572092"/>
                </a:lnTo>
                <a:lnTo>
                  <a:pt x="7298305" y="545220"/>
                </a:lnTo>
                <a:lnTo>
                  <a:pt x="7423820" y="516973"/>
                </a:lnTo>
                <a:lnTo>
                  <a:pt x="7548731" y="487520"/>
                </a:lnTo>
                <a:lnTo>
                  <a:pt x="7672588" y="457032"/>
                </a:lnTo>
                <a:lnTo>
                  <a:pt x="7794942" y="425677"/>
                </a:lnTo>
                <a:lnTo>
                  <a:pt x="7915342" y="393625"/>
                </a:lnTo>
                <a:lnTo>
                  <a:pt x="8033340" y="361044"/>
                </a:lnTo>
                <a:lnTo>
                  <a:pt x="8148485" y="328105"/>
                </a:lnTo>
                <a:lnTo>
                  <a:pt x="8260329" y="294977"/>
                </a:lnTo>
                <a:lnTo>
                  <a:pt x="8368420" y="261828"/>
                </a:lnTo>
                <a:lnTo>
                  <a:pt x="8472310" y="228829"/>
                </a:lnTo>
                <a:lnTo>
                  <a:pt x="8571549" y="196148"/>
                </a:lnTo>
                <a:lnTo>
                  <a:pt x="8665687" y="163955"/>
                </a:lnTo>
                <a:lnTo>
                  <a:pt x="8754274" y="132418"/>
                </a:lnTo>
                <a:lnTo>
                  <a:pt x="8836862" y="101709"/>
                </a:lnTo>
                <a:lnTo>
                  <a:pt x="8912999" y="71994"/>
                </a:lnTo>
                <a:lnTo>
                  <a:pt x="8982237" y="43445"/>
                </a:lnTo>
                <a:lnTo>
                  <a:pt x="9044126" y="16230"/>
                </a:lnTo>
                <a:lnTo>
                  <a:pt x="9078271" y="0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5728" y="3486896"/>
            <a:ext cx="9078595" cy="871855"/>
          </a:xfrm>
          <a:custGeom>
            <a:avLst/>
            <a:gdLst/>
            <a:ahLst/>
            <a:cxnLst/>
            <a:rect l="l" t="t" r="r" b="b"/>
            <a:pathLst>
              <a:path w="9078595" h="871854">
                <a:moveTo>
                  <a:pt x="0" y="871362"/>
                </a:moveTo>
                <a:lnTo>
                  <a:pt x="39517" y="850427"/>
                </a:lnTo>
                <a:lnTo>
                  <a:pt x="79226" y="829494"/>
                </a:lnTo>
                <a:lnTo>
                  <a:pt x="119318" y="808565"/>
                </a:lnTo>
                <a:lnTo>
                  <a:pt x="159985" y="787643"/>
                </a:lnTo>
                <a:lnTo>
                  <a:pt x="201417" y="766730"/>
                </a:lnTo>
                <a:lnTo>
                  <a:pt x="243807" y="745829"/>
                </a:lnTo>
                <a:lnTo>
                  <a:pt x="287346" y="724941"/>
                </a:lnTo>
                <a:lnTo>
                  <a:pt x="332224" y="704070"/>
                </a:lnTo>
                <a:lnTo>
                  <a:pt x="378635" y="683217"/>
                </a:lnTo>
                <a:lnTo>
                  <a:pt x="426770" y="662384"/>
                </a:lnTo>
                <a:lnTo>
                  <a:pt x="476819" y="641574"/>
                </a:lnTo>
                <a:lnTo>
                  <a:pt x="528974" y="620789"/>
                </a:lnTo>
                <a:lnTo>
                  <a:pt x="583427" y="600032"/>
                </a:lnTo>
                <a:lnTo>
                  <a:pt x="640370" y="579305"/>
                </a:lnTo>
                <a:lnTo>
                  <a:pt x="699993" y="558609"/>
                </a:lnTo>
                <a:lnTo>
                  <a:pt x="762489" y="537948"/>
                </a:lnTo>
                <a:lnTo>
                  <a:pt x="828049" y="517323"/>
                </a:lnTo>
                <a:lnTo>
                  <a:pt x="896864" y="496737"/>
                </a:lnTo>
                <a:lnTo>
                  <a:pt x="969125" y="476193"/>
                </a:lnTo>
                <a:lnTo>
                  <a:pt x="1045025" y="455691"/>
                </a:lnTo>
                <a:lnTo>
                  <a:pt x="1124420" y="434762"/>
                </a:lnTo>
                <a:lnTo>
                  <a:pt x="1206976" y="413029"/>
                </a:lnTo>
                <a:lnTo>
                  <a:pt x="1292584" y="390639"/>
                </a:lnTo>
                <a:lnTo>
                  <a:pt x="1381138" y="367739"/>
                </a:lnTo>
                <a:lnTo>
                  <a:pt x="1472532" y="344477"/>
                </a:lnTo>
                <a:lnTo>
                  <a:pt x="1566657" y="320999"/>
                </a:lnTo>
                <a:lnTo>
                  <a:pt x="1663407" y="297452"/>
                </a:lnTo>
                <a:lnTo>
                  <a:pt x="1762675" y="273984"/>
                </a:lnTo>
                <a:lnTo>
                  <a:pt x="1864354" y="250740"/>
                </a:lnTo>
                <a:lnTo>
                  <a:pt x="1968336" y="227869"/>
                </a:lnTo>
                <a:lnTo>
                  <a:pt x="2074515" y="205517"/>
                </a:lnTo>
                <a:lnTo>
                  <a:pt x="2182783" y="183831"/>
                </a:lnTo>
                <a:lnTo>
                  <a:pt x="2293034" y="162958"/>
                </a:lnTo>
                <a:lnTo>
                  <a:pt x="2405160" y="143045"/>
                </a:lnTo>
                <a:lnTo>
                  <a:pt x="2519054" y="124239"/>
                </a:lnTo>
                <a:lnTo>
                  <a:pt x="2634610" y="106687"/>
                </a:lnTo>
                <a:lnTo>
                  <a:pt x="2751719" y="90536"/>
                </a:lnTo>
                <a:lnTo>
                  <a:pt x="2870276" y="75933"/>
                </a:lnTo>
                <a:lnTo>
                  <a:pt x="2990173" y="63025"/>
                </a:lnTo>
                <a:lnTo>
                  <a:pt x="3111303" y="51958"/>
                </a:lnTo>
                <a:lnTo>
                  <a:pt x="3234319" y="42339"/>
                </a:lnTo>
                <a:lnTo>
                  <a:pt x="3359831" y="33678"/>
                </a:lnTo>
                <a:lnTo>
                  <a:pt x="3487723" y="25986"/>
                </a:lnTo>
                <a:lnTo>
                  <a:pt x="3617880" y="19272"/>
                </a:lnTo>
                <a:lnTo>
                  <a:pt x="3750186" y="13543"/>
                </a:lnTo>
                <a:lnTo>
                  <a:pt x="3884525" y="8809"/>
                </a:lnTo>
                <a:lnTo>
                  <a:pt x="4020781" y="5079"/>
                </a:lnTo>
                <a:lnTo>
                  <a:pt x="4158839" y="2361"/>
                </a:lnTo>
                <a:lnTo>
                  <a:pt x="4298583" y="665"/>
                </a:lnTo>
                <a:lnTo>
                  <a:pt x="4439897" y="0"/>
                </a:lnTo>
                <a:lnTo>
                  <a:pt x="4582666" y="373"/>
                </a:lnTo>
                <a:lnTo>
                  <a:pt x="4726773" y="1794"/>
                </a:lnTo>
                <a:lnTo>
                  <a:pt x="4872103" y="4273"/>
                </a:lnTo>
                <a:lnTo>
                  <a:pt x="5018541" y="7817"/>
                </a:lnTo>
                <a:lnTo>
                  <a:pt x="5165970" y="12436"/>
                </a:lnTo>
                <a:lnTo>
                  <a:pt x="5314275" y="18138"/>
                </a:lnTo>
                <a:lnTo>
                  <a:pt x="5463340" y="24932"/>
                </a:lnTo>
                <a:lnTo>
                  <a:pt x="5613050" y="32828"/>
                </a:lnTo>
                <a:lnTo>
                  <a:pt x="5763288" y="41834"/>
                </a:lnTo>
                <a:lnTo>
                  <a:pt x="5913939" y="51958"/>
                </a:lnTo>
                <a:lnTo>
                  <a:pt x="6069565" y="64195"/>
                </a:lnTo>
                <a:lnTo>
                  <a:pt x="6233905" y="79317"/>
                </a:lnTo>
                <a:lnTo>
                  <a:pt x="6405612" y="97004"/>
                </a:lnTo>
                <a:lnTo>
                  <a:pt x="6583334" y="116936"/>
                </a:lnTo>
                <a:lnTo>
                  <a:pt x="6765724" y="138791"/>
                </a:lnTo>
                <a:lnTo>
                  <a:pt x="6951431" y="162249"/>
                </a:lnTo>
                <a:lnTo>
                  <a:pt x="7139106" y="186989"/>
                </a:lnTo>
                <a:lnTo>
                  <a:pt x="7327400" y="212692"/>
                </a:lnTo>
                <a:lnTo>
                  <a:pt x="7514964" y="239035"/>
                </a:lnTo>
                <a:lnTo>
                  <a:pt x="7700448" y="265699"/>
                </a:lnTo>
                <a:lnTo>
                  <a:pt x="7882503" y="292364"/>
                </a:lnTo>
                <a:lnTo>
                  <a:pt x="8059779" y="318707"/>
                </a:lnTo>
                <a:lnTo>
                  <a:pt x="8230929" y="344409"/>
                </a:lnTo>
                <a:lnTo>
                  <a:pt x="8394601" y="369150"/>
                </a:lnTo>
                <a:lnTo>
                  <a:pt x="8549447" y="392608"/>
                </a:lnTo>
                <a:lnTo>
                  <a:pt x="8694117" y="414463"/>
                </a:lnTo>
                <a:lnTo>
                  <a:pt x="8827262" y="434394"/>
                </a:lnTo>
                <a:lnTo>
                  <a:pt x="8947534" y="452082"/>
                </a:lnTo>
                <a:lnTo>
                  <a:pt x="9053582" y="467204"/>
                </a:lnTo>
                <a:lnTo>
                  <a:pt x="9078271" y="470543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3853" y="5640781"/>
            <a:ext cx="3004820" cy="1211580"/>
          </a:xfrm>
          <a:custGeom>
            <a:avLst/>
            <a:gdLst/>
            <a:ahLst/>
            <a:cxnLst/>
            <a:rect l="l" t="t" r="r" b="b"/>
            <a:pathLst>
              <a:path w="3004820" h="1211579">
                <a:moveTo>
                  <a:pt x="0" y="0"/>
                </a:moveTo>
                <a:lnTo>
                  <a:pt x="165473" y="75222"/>
                </a:lnTo>
                <a:lnTo>
                  <a:pt x="330718" y="150224"/>
                </a:lnTo>
                <a:lnTo>
                  <a:pt x="495505" y="224785"/>
                </a:lnTo>
                <a:lnTo>
                  <a:pt x="659604" y="298685"/>
                </a:lnTo>
                <a:lnTo>
                  <a:pt x="822786" y="371704"/>
                </a:lnTo>
                <a:lnTo>
                  <a:pt x="984822" y="443620"/>
                </a:lnTo>
                <a:lnTo>
                  <a:pt x="1145481" y="514214"/>
                </a:lnTo>
                <a:lnTo>
                  <a:pt x="1304536" y="583265"/>
                </a:lnTo>
                <a:lnTo>
                  <a:pt x="1461755" y="650553"/>
                </a:lnTo>
                <a:lnTo>
                  <a:pt x="1616910" y="715856"/>
                </a:lnTo>
                <a:lnTo>
                  <a:pt x="1769771" y="778956"/>
                </a:lnTo>
                <a:lnTo>
                  <a:pt x="1920109" y="839630"/>
                </a:lnTo>
                <a:lnTo>
                  <a:pt x="2067693" y="897659"/>
                </a:lnTo>
                <a:lnTo>
                  <a:pt x="2212296" y="952823"/>
                </a:lnTo>
                <a:lnTo>
                  <a:pt x="2353687" y="1004901"/>
                </a:lnTo>
                <a:lnTo>
                  <a:pt x="2491637" y="1053671"/>
                </a:lnTo>
                <a:lnTo>
                  <a:pt x="2625915" y="1098915"/>
                </a:lnTo>
                <a:lnTo>
                  <a:pt x="2756294" y="1140412"/>
                </a:lnTo>
                <a:lnTo>
                  <a:pt x="2882543" y="1177940"/>
                </a:lnTo>
                <a:lnTo>
                  <a:pt x="3004433" y="1211280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5728" y="5284470"/>
            <a:ext cx="9078595" cy="1467485"/>
          </a:xfrm>
          <a:custGeom>
            <a:avLst/>
            <a:gdLst/>
            <a:ahLst/>
            <a:cxnLst/>
            <a:rect l="l" t="t" r="r" b="b"/>
            <a:pathLst>
              <a:path w="9078595" h="1467484">
                <a:moveTo>
                  <a:pt x="0" y="0"/>
                </a:moveTo>
                <a:lnTo>
                  <a:pt x="42930" y="14997"/>
                </a:lnTo>
                <a:lnTo>
                  <a:pt x="86045" y="30029"/>
                </a:lnTo>
                <a:lnTo>
                  <a:pt x="129530" y="45127"/>
                </a:lnTo>
                <a:lnTo>
                  <a:pt x="173569" y="60326"/>
                </a:lnTo>
                <a:lnTo>
                  <a:pt x="218347" y="75658"/>
                </a:lnTo>
                <a:lnTo>
                  <a:pt x="264049" y="91158"/>
                </a:lnTo>
                <a:lnTo>
                  <a:pt x="310861" y="106858"/>
                </a:lnTo>
                <a:lnTo>
                  <a:pt x="358966" y="122792"/>
                </a:lnTo>
                <a:lnTo>
                  <a:pt x="408549" y="138994"/>
                </a:lnTo>
                <a:lnTo>
                  <a:pt x="459796" y="155497"/>
                </a:lnTo>
                <a:lnTo>
                  <a:pt x="512891" y="172334"/>
                </a:lnTo>
                <a:lnTo>
                  <a:pt x="568019" y="189539"/>
                </a:lnTo>
                <a:lnTo>
                  <a:pt x="625365" y="207145"/>
                </a:lnTo>
                <a:lnTo>
                  <a:pt x="685113" y="225187"/>
                </a:lnTo>
                <a:lnTo>
                  <a:pt x="747449" y="243696"/>
                </a:lnTo>
                <a:lnTo>
                  <a:pt x="812557" y="262707"/>
                </a:lnTo>
                <a:lnTo>
                  <a:pt x="880623" y="282253"/>
                </a:lnTo>
                <a:lnTo>
                  <a:pt x="951830" y="302368"/>
                </a:lnTo>
                <a:lnTo>
                  <a:pt x="1026365" y="323084"/>
                </a:lnTo>
                <a:lnTo>
                  <a:pt x="1104411" y="344436"/>
                </a:lnTo>
                <a:lnTo>
                  <a:pt x="1186211" y="366669"/>
                </a:lnTo>
                <a:lnTo>
                  <a:pt x="1271737" y="389952"/>
                </a:lnTo>
                <a:lnTo>
                  <a:pt x="1360767" y="414180"/>
                </a:lnTo>
                <a:lnTo>
                  <a:pt x="1453077" y="439246"/>
                </a:lnTo>
                <a:lnTo>
                  <a:pt x="1548444" y="465041"/>
                </a:lnTo>
                <a:lnTo>
                  <a:pt x="1646647" y="491461"/>
                </a:lnTo>
                <a:lnTo>
                  <a:pt x="1747463" y="518397"/>
                </a:lnTo>
                <a:lnTo>
                  <a:pt x="1850668" y="545743"/>
                </a:lnTo>
                <a:lnTo>
                  <a:pt x="1956040" y="573392"/>
                </a:lnTo>
                <a:lnTo>
                  <a:pt x="2063357" y="601237"/>
                </a:lnTo>
                <a:lnTo>
                  <a:pt x="2172396" y="629171"/>
                </a:lnTo>
                <a:lnTo>
                  <a:pt x="2282934" y="657087"/>
                </a:lnTo>
                <a:lnTo>
                  <a:pt x="2394749" y="684879"/>
                </a:lnTo>
                <a:lnTo>
                  <a:pt x="2507617" y="712439"/>
                </a:lnTo>
                <a:lnTo>
                  <a:pt x="2621316" y="739661"/>
                </a:lnTo>
                <a:lnTo>
                  <a:pt x="2735624" y="766437"/>
                </a:lnTo>
                <a:lnTo>
                  <a:pt x="2850318" y="792661"/>
                </a:lnTo>
                <a:lnTo>
                  <a:pt x="2965175" y="818227"/>
                </a:lnTo>
                <a:lnTo>
                  <a:pt x="3079972" y="843026"/>
                </a:lnTo>
                <a:lnTo>
                  <a:pt x="3194488" y="866952"/>
                </a:lnTo>
                <a:lnTo>
                  <a:pt x="3310250" y="890441"/>
                </a:lnTo>
                <a:lnTo>
                  <a:pt x="3428732" y="913965"/>
                </a:lnTo>
                <a:lnTo>
                  <a:pt x="3549627" y="937471"/>
                </a:lnTo>
                <a:lnTo>
                  <a:pt x="3672628" y="960907"/>
                </a:lnTo>
                <a:lnTo>
                  <a:pt x="3797428" y="984218"/>
                </a:lnTo>
                <a:lnTo>
                  <a:pt x="3923719" y="1007351"/>
                </a:lnTo>
                <a:lnTo>
                  <a:pt x="4051195" y="1030252"/>
                </a:lnTo>
                <a:lnTo>
                  <a:pt x="4179548" y="1052869"/>
                </a:lnTo>
                <a:lnTo>
                  <a:pt x="4308472" y="1075147"/>
                </a:lnTo>
                <a:lnTo>
                  <a:pt x="4437659" y="1097033"/>
                </a:lnTo>
                <a:lnTo>
                  <a:pt x="4566802" y="1118475"/>
                </a:lnTo>
                <a:lnTo>
                  <a:pt x="4695594" y="1139417"/>
                </a:lnTo>
                <a:lnTo>
                  <a:pt x="4823728" y="1159807"/>
                </a:lnTo>
                <a:lnTo>
                  <a:pt x="4950897" y="1179592"/>
                </a:lnTo>
                <a:lnTo>
                  <a:pt x="5076794" y="1198717"/>
                </a:lnTo>
                <a:lnTo>
                  <a:pt x="5201112" y="1217130"/>
                </a:lnTo>
                <a:lnTo>
                  <a:pt x="5323543" y="1234776"/>
                </a:lnTo>
                <a:lnTo>
                  <a:pt x="5443781" y="1251603"/>
                </a:lnTo>
                <a:lnTo>
                  <a:pt x="5561519" y="1267558"/>
                </a:lnTo>
                <a:lnTo>
                  <a:pt x="5676449" y="1282585"/>
                </a:lnTo>
                <a:lnTo>
                  <a:pt x="5790250" y="1296707"/>
                </a:lnTo>
                <a:lnTo>
                  <a:pt x="5904649" y="1310004"/>
                </a:lnTo>
                <a:lnTo>
                  <a:pt x="6019351" y="1322511"/>
                </a:lnTo>
                <a:lnTo>
                  <a:pt x="6134063" y="1334265"/>
                </a:lnTo>
                <a:lnTo>
                  <a:pt x="6248490" y="1345299"/>
                </a:lnTo>
                <a:lnTo>
                  <a:pt x="6362339" y="1355651"/>
                </a:lnTo>
                <a:lnTo>
                  <a:pt x="6475315" y="1365356"/>
                </a:lnTo>
                <a:lnTo>
                  <a:pt x="6587124" y="1374450"/>
                </a:lnTo>
                <a:lnTo>
                  <a:pt x="6697472" y="1382967"/>
                </a:lnTo>
                <a:lnTo>
                  <a:pt x="6806066" y="1390944"/>
                </a:lnTo>
                <a:lnTo>
                  <a:pt x="6912611" y="1398417"/>
                </a:lnTo>
                <a:lnTo>
                  <a:pt x="7016813" y="1405421"/>
                </a:lnTo>
                <a:lnTo>
                  <a:pt x="7118378" y="1411991"/>
                </a:lnTo>
                <a:lnTo>
                  <a:pt x="7217012" y="1418163"/>
                </a:lnTo>
                <a:lnTo>
                  <a:pt x="7312421" y="1423973"/>
                </a:lnTo>
                <a:lnTo>
                  <a:pt x="7404311" y="1429457"/>
                </a:lnTo>
                <a:lnTo>
                  <a:pt x="7492388" y="1434650"/>
                </a:lnTo>
                <a:lnTo>
                  <a:pt x="7576358" y="1439587"/>
                </a:lnTo>
                <a:lnTo>
                  <a:pt x="7655927" y="1444305"/>
                </a:lnTo>
                <a:lnTo>
                  <a:pt x="7730801" y="1448838"/>
                </a:lnTo>
                <a:lnTo>
                  <a:pt x="7800619" y="1452972"/>
                </a:lnTo>
                <a:lnTo>
                  <a:pt x="7865416" y="1456492"/>
                </a:lnTo>
                <a:lnTo>
                  <a:pt x="7925542" y="1459439"/>
                </a:lnTo>
                <a:lnTo>
                  <a:pt x="7981349" y="1461853"/>
                </a:lnTo>
                <a:lnTo>
                  <a:pt x="8033190" y="1463775"/>
                </a:lnTo>
                <a:lnTo>
                  <a:pt x="8081415" y="1465244"/>
                </a:lnTo>
                <a:lnTo>
                  <a:pt x="8126376" y="1466300"/>
                </a:lnTo>
                <a:lnTo>
                  <a:pt x="8168426" y="1466983"/>
                </a:lnTo>
                <a:lnTo>
                  <a:pt x="8207916" y="1467334"/>
                </a:lnTo>
                <a:lnTo>
                  <a:pt x="8245198" y="1467393"/>
                </a:lnTo>
                <a:lnTo>
                  <a:pt x="8280624" y="1467199"/>
                </a:lnTo>
                <a:lnTo>
                  <a:pt x="8347312" y="1466215"/>
                </a:lnTo>
                <a:lnTo>
                  <a:pt x="8410796" y="1464702"/>
                </a:lnTo>
                <a:lnTo>
                  <a:pt x="8473890" y="1462982"/>
                </a:lnTo>
                <a:lnTo>
                  <a:pt x="8506170" y="1462144"/>
                </a:lnTo>
                <a:lnTo>
                  <a:pt x="8539407" y="1461374"/>
                </a:lnTo>
                <a:lnTo>
                  <a:pt x="8573954" y="1460713"/>
                </a:lnTo>
                <a:lnTo>
                  <a:pt x="8608787" y="1460032"/>
                </a:lnTo>
                <a:lnTo>
                  <a:pt x="8675585" y="1458170"/>
                </a:lnTo>
                <a:lnTo>
                  <a:pt x="8738899" y="1455703"/>
                </a:lnTo>
                <a:lnTo>
                  <a:pt x="8799138" y="1452701"/>
                </a:lnTo>
                <a:lnTo>
                  <a:pt x="8856712" y="1449236"/>
                </a:lnTo>
                <a:lnTo>
                  <a:pt x="8912031" y="1445380"/>
                </a:lnTo>
                <a:lnTo>
                  <a:pt x="8965505" y="1441203"/>
                </a:lnTo>
                <a:lnTo>
                  <a:pt x="9017545" y="1436777"/>
                </a:lnTo>
                <a:lnTo>
                  <a:pt x="9068559" y="1432174"/>
                </a:lnTo>
                <a:lnTo>
                  <a:pt x="9078271" y="1431271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215133" y="5137581"/>
            <a:ext cx="6929120" cy="1714500"/>
          </a:xfrm>
          <a:custGeom>
            <a:avLst/>
            <a:gdLst/>
            <a:ahLst/>
            <a:cxnLst/>
            <a:rect l="l" t="t" r="r" b="b"/>
            <a:pathLst>
              <a:path w="6929120" h="1714500">
                <a:moveTo>
                  <a:pt x="0" y="1714480"/>
                </a:moveTo>
                <a:lnTo>
                  <a:pt x="48751" y="1659572"/>
                </a:lnTo>
                <a:lnTo>
                  <a:pt x="97859" y="1604752"/>
                </a:lnTo>
                <a:lnTo>
                  <a:pt x="147680" y="1550111"/>
                </a:lnTo>
                <a:lnTo>
                  <a:pt x="198571" y="1495737"/>
                </a:lnTo>
                <a:lnTo>
                  <a:pt x="250888" y="1441719"/>
                </a:lnTo>
                <a:lnTo>
                  <a:pt x="304988" y="1388146"/>
                </a:lnTo>
                <a:lnTo>
                  <a:pt x="332819" y="1361555"/>
                </a:lnTo>
                <a:lnTo>
                  <a:pt x="361229" y="1335109"/>
                </a:lnTo>
                <a:lnTo>
                  <a:pt x="390263" y="1308818"/>
                </a:lnTo>
                <a:lnTo>
                  <a:pt x="419965" y="1282695"/>
                </a:lnTo>
                <a:lnTo>
                  <a:pt x="450381" y="1256750"/>
                </a:lnTo>
                <a:lnTo>
                  <a:pt x="481555" y="1230995"/>
                </a:lnTo>
                <a:lnTo>
                  <a:pt x="513531" y="1205440"/>
                </a:lnTo>
                <a:lnTo>
                  <a:pt x="546354" y="1180097"/>
                </a:lnTo>
                <a:lnTo>
                  <a:pt x="580218" y="1154766"/>
                </a:lnTo>
                <a:lnTo>
                  <a:pt x="615258" y="1129281"/>
                </a:lnTo>
                <a:lnTo>
                  <a:pt x="651371" y="1103695"/>
                </a:lnTo>
                <a:lnTo>
                  <a:pt x="688454" y="1078062"/>
                </a:lnTo>
                <a:lnTo>
                  <a:pt x="726406" y="1052434"/>
                </a:lnTo>
                <a:lnTo>
                  <a:pt x="765123" y="1026866"/>
                </a:lnTo>
                <a:lnTo>
                  <a:pt x="804502" y="1001411"/>
                </a:lnTo>
                <a:lnTo>
                  <a:pt x="844442" y="976122"/>
                </a:lnTo>
                <a:lnTo>
                  <a:pt x="884839" y="951053"/>
                </a:lnTo>
                <a:lnTo>
                  <a:pt x="925591" y="926257"/>
                </a:lnTo>
                <a:lnTo>
                  <a:pt x="966596" y="901787"/>
                </a:lnTo>
                <a:lnTo>
                  <a:pt x="1007751" y="877698"/>
                </a:lnTo>
                <a:lnTo>
                  <a:pt x="1048952" y="854042"/>
                </a:lnTo>
                <a:lnTo>
                  <a:pt x="1090099" y="830873"/>
                </a:lnTo>
                <a:lnTo>
                  <a:pt x="1131087" y="808245"/>
                </a:lnTo>
                <a:lnTo>
                  <a:pt x="1171815" y="786210"/>
                </a:lnTo>
                <a:lnTo>
                  <a:pt x="1212180" y="764823"/>
                </a:lnTo>
                <a:lnTo>
                  <a:pt x="1252079" y="744136"/>
                </a:lnTo>
                <a:lnTo>
                  <a:pt x="1291410" y="724203"/>
                </a:lnTo>
                <a:lnTo>
                  <a:pt x="1330070" y="705078"/>
                </a:lnTo>
                <a:lnTo>
                  <a:pt x="1367655" y="686881"/>
                </a:lnTo>
                <a:lnTo>
                  <a:pt x="1403966" y="669643"/>
                </a:lnTo>
                <a:lnTo>
                  <a:pt x="1439213" y="653284"/>
                </a:lnTo>
                <a:lnTo>
                  <a:pt x="1507353" y="622880"/>
                </a:lnTo>
                <a:lnTo>
                  <a:pt x="1573745" y="595031"/>
                </a:lnTo>
                <a:lnTo>
                  <a:pt x="1640063" y="569095"/>
                </a:lnTo>
                <a:lnTo>
                  <a:pt x="1707979" y="544431"/>
                </a:lnTo>
                <a:lnTo>
                  <a:pt x="1779166" y="520398"/>
                </a:lnTo>
                <a:lnTo>
                  <a:pt x="1816509" y="508418"/>
                </a:lnTo>
                <a:lnTo>
                  <a:pt x="1855297" y="496356"/>
                </a:lnTo>
                <a:lnTo>
                  <a:pt x="1895739" y="484131"/>
                </a:lnTo>
                <a:lnTo>
                  <a:pt x="1938044" y="471663"/>
                </a:lnTo>
                <a:lnTo>
                  <a:pt x="1982421" y="458873"/>
                </a:lnTo>
                <a:lnTo>
                  <a:pt x="2029079" y="445679"/>
                </a:lnTo>
                <a:lnTo>
                  <a:pt x="2078228" y="432003"/>
                </a:lnTo>
                <a:lnTo>
                  <a:pt x="2130698" y="417772"/>
                </a:lnTo>
                <a:lnTo>
                  <a:pt x="2186898" y="403058"/>
                </a:lnTo>
                <a:lnTo>
                  <a:pt x="2246399" y="387943"/>
                </a:lnTo>
                <a:lnTo>
                  <a:pt x="2308775" y="372505"/>
                </a:lnTo>
                <a:lnTo>
                  <a:pt x="2373598" y="356825"/>
                </a:lnTo>
                <a:lnTo>
                  <a:pt x="2440440" y="340983"/>
                </a:lnTo>
                <a:lnTo>
                  <a:pt x="2508873" y="325058"/>
                </a:lnTo>
                <a:lnTo>
                  <a:pt x="2578471" y="309130"/>
                </a:lnTo>
                <a:lnTo>
                  <a:pt x="2648806" y="293280"/>
                </a:lnTo>
                <a:lnTo>
                  <a:pt x="2719451" y="277587"/>
                </a:lnTo>
                <a:lnTo>
                  <a:pt x="2789977" y="262131"/>
                </a:lnTo>
                <a:lnTo>
                  <a:pt x="2859957" y="246992"/>
                </a:lnTo>
                <a:lnTo>
                  <a:pt x="2928965" y="232251"/>
                </a:lnTo>
                <a:lnTo>
                  <a:pt x="2996572" y="217986"/>
                </a:lnTo>
                <a:lnTo>
                  <a:pt x="3062351" y="204278"/>
                </a:lnTo>
                <a:lnTo>
                  <a:pt x="3125874" y="191207"/>
                </a:lnTo>
                <a:lnTo>
                  <a:pt x="3186714" y="178852"/>
                </a:lnTo>
                <a:lnTo>
                  <a:pt x="3244444" y="167295"/>
                </a:lnTo>
                <a:lnTo>
                  <a:pt x="3298636" y="156613"/>
                </a:lnTo>
                <a:lnTo>
                  <a:pt x="3348863" y="146888"/>
                </a:lnTo>
                <a:lnTo>
                  <a:pt x="3394992" y="138151"/>
                </a:lnTo>
                <a:lnTo>
                  <a:pt x="3437432" y="130298"/>
                </a:lnTo>
                <a:lnTo>
                  <a:pt x="3476560" y="123261"/>
                </a:lnTo>
                <a:lnTo>
                  <a:pt x="3546395" y="111372"/>
                </a:lnTo>
                <a:lnTo>
                  <a:pt x="3607529" y="101947"/>
                </a:lnTo>
                <a:lnTo>
                  <a:pt x="3662990" y="94453"/>
                </a:lnTo>
                <a:lnTo>
                  <a:pt x="3715808" y="88353"/>
                </a:lnTo>
                <a:lnTo>
                  <a:pt x="3769014" y="83114"/>
                </a:lnTo>
                <a:lnTo>
                  <a:pt x="3825636" y="78201"/>
                </a:lnTo>
                <a:lnTo>
                  <a:pt x="3888705" y="73078"/>
                </a:lnTo>
                <a:lnTo>
                  <a:pt x="3923604" y="70270"/>
                </a:lnTo>
                <a:lnTo>
                  <a:pt x="3961251" y="67210"/>
                </a:lnTo>
                <a:lnTo>
                  <a:pt x="4002024" y="63830"/>
                </a:lnTo>
                <a:lnTo>
                  <a:pt x="4045663" y="60255"/>
                </a:lnTo>
                <a:lnTo>
                  <a:pt x="4091547" y="56662"/>
                </a:lnTo>
                <a:lnTo>
                  <a:pt x="4139452" y="53066"/>
                </a:lnTo>
                <a:lnTo>
                  <a:pt x="4189154" y="49480"/>
                </a:lnTo>
                <a:lnTo>
                  <a:pt x="4240432" y="45917"/>
                </a:lnTo>
                <a:lnTo>
                  <a:pt x="4293062" y="42391"/>
                </a:lnTo>
                <a:lnTo>
                  <a:pt x="4346821" y="38915"/>
                </a:lnTo>
                <a:lnTo>
                  <a:pt x="4401486" y="35502"/>
                </a:lnTo>
                <a:lnTo>
                  <a:pt x="4456834" y="32166"/>
                </a:lnTo>
                <a:lnTo>
                  <a:pt x="4512643" y="28921"/>
                </a:lnTo>
                <a:lnTo>
                  <a:pt x="4568688" y="25779"/>
                </a:lnTo>
                <a:lnTo>
                  <a:pt x="4624748" y="22755"/>
                </a:lnTo>
                <a:lnTo>
                  <a:pt x="4680599" y="19862"/>
                </a:lnTo>
                <a:lnTo>
                  <a:pt x="4736018" y="17112"/>
                </a:lnTo>
                <a:lnTo>
                  <a:pt x="4790783" y="14520"/>
                </a:lnTo>
                <a:lnTo>
                  <a:pt x="4844670" y="12099"/>
                </a:lnTo>
                <a:lnTo>
                  <a:pt x="4897456" y="9863"/>
                </a:lnTo>
                <a:lnTo>
                  <a:pt x="4948918" y="7824"/>
                </a:lnTo>
                <a:lnTo>
                  <a:pt x="4998833" y="5997"/>
                </a:lnTo>
                <a:lnTo>
                  <a:pt x="5046980" y="4394"/>
                </a:lnTo>
                <a:lnTo>
                  <a:pt x="5095696" y="3053"/>
                </a:lnTo>
                <a:lnTo>
                  <a:pt x="5147061" y="1987"/>
                </a:lnTo>
                <a:lnTo>
                  <a:pt x="5200520" y="1173"/>
                </a:lnTo>
                <a:lnTo>
                  <a:pt x="5255515" y="590"/>
                </a:lnTo>
                <a:lnTo>
                  <a:pt x="5311489" y="215"/>
                </a:lnTo>
                <a:lnTo>
                  <a:pt x="5367886" y="26"/>
                </a:lnTo>
                <a:lnTo>
                  <a:pt x="5424149" y="0"/>
                </a:lnTo>
                <a:lnTo>
                  <a:pt x="5479722" y="115"/>
                </a:lnTo>
                <a:lnTo>
                  <a:pt x="5534048" y="349"/>
                </a:lnTo>
                <a:lnTo>
                  <a:pt x="5586571" y="679"/>
                </a:lnTo>
                <a:lnTo>
                  <a:pt x="5636733" y="1084"/>
                </a:lnTo>
                <a:lnTo>
                  <a:pt x="5683978" y="1541"/>
                </a:lnTo>
                <a:lnTo>
                  <a:pt x="5727750" y="2028"/>
                </a:lnTo>
                <a:lnTo>
                  <a:pt x="5767491" y="2522"/>
                </a:lnTo>
                <a:lnTo>
                  <a:pt x="5832656" y="3443"/>
                </a:lnTo>
                <a:lnTo>
                  <a:pt x="5875021" y="4127"/>
                </a:lnTo>
                <a:lnTo>
                  <a:pt x="5890133" y="4394"/>
                </a:lnTo>
                <a:lnTo>
                  <a:pt x="6495796" y="4394"/>
                </a:lnTo>
                <a:lnTo>
                  <a:pt x="6545803" y="5858"/>
                </a:lnTo>
                <a:lnTo>
                  <a:pt x="6594623" y="7815"/>
                </a:lnTo>
                <a:lnTo>
                  <a:pt x="6641897" y="10156"/>
                </a:lnTo>
                <a:lnTo>
                  <a:pt x="6687269" y="12772"/>
                </a:lnTo>
                <a:lnTo>
                  <a:pt x="6730380" y="15554"/>
                </a:lnTo>
                <a:lnTo>
                  <a:pt x="6770874" y="18394"/>
                </a:lnTo>
                <a:lnTo>
                  <a:pt x="6825926" y="22521"/>
                </a:lnTo>
                <a:lnTo>
                  <a:pt x="6858313" y="25027"/>
                </a:lnTo>
                <a:lnTo>
                  <a:pt x="6873078" y="26165"/>
                </a:lnTo>
                <a:lnTo>
                  <a:pt x="6886832" y="27208"/>
                </a:lnTo>
                <a:lnTo>
                  <a:pt x="6899529" y="28143"/>
                </a:lnTo>
                <a:lnTo>
                  <a:pt x="6919115" y="29588"/>
                </a:lnTo>
                <a:lnTo>
                  <a:pt x="6928865" y="30326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177158" y="2750057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055" y="0"/>
                </a:moveTo>
                <a:lnTo>
                  <a:pt x="3937" y="402970"/>
                </a:lnTo>
                <a:lnTo>
                  <a:pt x="0" y="1202181"/>
                </a:lnTo>
                <a:lnTo>
                  <a:pt x="700532" y="1606677"/>
                </a:lnTo>
                <a:lnTo>
                  <a:pt x="1390777" y="1203705"/>
                </a:lnTo>
                <a:lnTo>
                  <a:pt x="1394587" y="404367"/>
                </a:lnTo>
                <a:lnTo>
                  <a:pt x="6940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177158" y="2750057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0"/>
                </a:moveTo>
                <a:lnTo>
                  <a:pt x="694055" y="0"/>
                </a:lnTo>
                <a:lnTo>
                  <a:pt x="1394587" y="404367"/>
                </a:lnTo>
                <a:lnTo>
                  <a:pt x="1390777" y="1203705"/>
                </a:lnTo>
                <a:lnTo>
                  <a:pt x="700532" y="1606677"/>
                </a:lnTo>
                <a:lnTo>
                  <a:pt x="0" y="1202181"/>
                </a:lnTo>
                <a:lnTo>
                  <a:pt x="3937" y="40297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901059" y="4016883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1"/>
                </a:moveTo>
                <a:lnTo>
                  <a:pt x="694054" y="0"/>
                </a:lnTo>
                <a:lnTo>
                  <a:pt x="1394587" y="404368"/>
                </a:lnTo>
                <a:lnTo>
                  <a:pt x="1390777" y="1203706"/>
                </a:lnTo>
                <a:lnTo>
                  <a:pt x="700531" y="1606651"/>
                </a:lnTo>
                <a:lnTo>
                  <a:pt x="0" y="1202182"/>
                </a:lnTo>
                <a:lnTo>
                  <a:pt x="3937" y="40297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910584" y="1483233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054" y="0"/>
                </a:moveTo>
                <a:lnTo>
                  <a:pt x="3937" y="402970"/>
                </a:lnTo>
                <a:lnTo>
                  <a:pt x="0" y="1202181"/>
                </a:lnTo>
                <a:lnTo>
                  <a:pt x="700531" y="1606677"/>
                </a:lnTo>
                <a:lnTo>
                  <a:pt x="1390777" y="1203705"/>
                </a:lnTo>
                <a:lnTo>
                  <a:pt x="1394587" y="404367"/>
                </a:lnTo>
                <a:lnTo>
                  <a:pt x="69405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910584" y="1483233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0"/>
                </a:moveTo>
                <a:lnTo>
                  <a:pt x="694054" y="0"/>
                </a:lnTo>
                <a:lnTo>
                  <a:pt x="1394587" y="404367"/>
                </a:lnTo>
                <a:lnTo>
                  <a:pt x="1390777" y="1203705"/>
                </a:lnTo>
                <a:lnTo>
                  <a:pt x="700531" y="1606677"/>
                </a:lnTo>
                <a:lnTo>
                  <a:pt x="0" y="1202181"/>
                </a:lnTo>
                <a:lnTo>
                  <a:pt x="3937" y="40297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158108" y="216408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055" y="0"/>
                </a:moveTo>
                <a:lnTo>
                  <a:pt x="3937" y="402971"/>
                </a:lnTo>
                <a:lnTo>
                  <a:pt x="0" y="1202182"/>
                </a:lnTo>
                <a:lnTo>
                  <a:pt x="700532" y="1606677"/>
                </a:lnTo>
                <a:lnTo>
                  <a:pt x="1390777" y="1203706"/>
                </a:lnTo>
                <a:lnTo>
                  <a:pt x="1394587" y="404368"/>
                </a:lnTo>
                <a:lnTo>
                  <a:pt x="6940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158108" y="216408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1"/>
                </a:moveTo>
                <a:lnTo>
                  <a:pt x="694055" y="0"/>
                </a:lnTo>
                <a:lnTo>
                  <a:pt x="1394587" y="404368"/>
                </a:lnTo>
                <a:lnTo>
                  <a:pt x="1390777" y="1203706"/>
                </a:lnTo>
                <a:lnTo>
                  <a:pt x="700532" y="1606677"/>
                </a:lnTo>
                <a:lnTo>
                  <a:pt x="0" y="1202182"/>
                </a:lnTo>
                <a:lnTo>
                  <a:pt x="3937" y="40297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644009" y="5274183"/>
            <a:ext cx="1395095" cy="1584325"/>
          </a:xfrm>
          <a:custGeom>
            <a:avLst/>
            <a:gdLst/>
            <a:ahLst/>
            <a:cxnLst/>
            <a:rect l="l" t="t" r="r" b="b"/>
            <a:pathLst>
              <a:path w="1395095" h="1584325">
                <a:moveTo>
                  <a:pt x="694054" y="0"/>
                </a:moveTo>
                <a:lnTo>
                  <a:pt x="3937" y="402958"/>
                </a:lnTo>
                <a:lnTo>
                  <a:pt x="0" y="1202220"/>
                </a:lnTo>
                <a:lnTo>
                  <a:pt x="660966" y="1583815"/>
                </a:lnTo>
                <a:lnTo>
                  <a:pt x="739656" y="1583815"/>
                </a:lnTo>
                <a:lnTo>
                  <a:pt x="1390777" y="1203667"/>
                </a:lnTo>
                <a:lnTo>
                  <a:pt x="1394587" y="404406"/>
                </a:lnTo>
                <a:lnTo>
                  <a:pt x="69405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647946" y="5274183"/>
            <a:ext cx="1390650" cy="1584325"/>
          </a:xfrm>
          <a:custGeom>
            <a:avLst/>
            <a:gdLst/>
            <a:ahLst/>
            <a:cxnLst/>
            <a:rect l="l" t="t" r="r" b="b"/>
            <a:pathLst>
              <a:path w="1390650" h="1584325">
                <a:moveTo>
                  <a:pt x="0" y="402958"/>
                </a:moveTo>
                <a:lnTo>
                  <a:pt x="690117" y="0"/>
                </a:lnTo>
                <a:lnTo>
                  <a:pt x="1390650" y="404406"/>
                </a:lnTo>
                <a:lnTo>
                  <a:pt x="1386839" y="1203667"/>
                </a:lnTo>
                <a:lnTo>
                  <a:pt x="735719" y="158381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644009" y="5677141"/>
            <a:ext cx="661035" cy="1181100"/>
          </a:xfrm>
          <a:custGeom>
            <a:avLst/>
            <a:gdLst/>
            <a:ahLst/>
            <a:cxnLst/>
            <a:rect l="l" t="t" r="r" b="b"/>
            <a:pathLst>
              <a:path w="661035" h="1181100">
                <a:moveTo>
                  <a:pt x="660966" y="1180857"/>
                </a:moveTo>
                <a:lnTo>
                  <a:pt x="0" y="799261"/>
                </a:lnTo>
                <a:lnTo>
                  <a:pt x="393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4214" y="4007358"/>
            <a:ext cx="802005" cy="1607185"/>
          </a:xfrm>
          <a:custGeom>
            <a:avLst/>
            <a:gdLst/>
            <a:ahLst/>
            <a:cxnLst/>
            <a:rect l="l" t="t" r="r" b="b"/>
            <a:pathLst>
              <a:path w="802005" h="1607185">
                <a:moveTo>
                  <a:pt x="101349" y="0"/>
                </a:moveTo>
                <a:lnTo>
                  <a:pt x="0" y="62865"/>
                </a:lnTo>
                <a:lnTo>
                  <a:pt x="3425" y="1545971"/>
                </a:lnTo>
                <a:lnTo>
                  <a:pt x="107750" y="1606651"/>
                </a:lnTo>
                <a:lnTo>
                  <a:pt x="797982" y="1203706"/>
                </a:lnTo>
                <a:lnTo>
                  <a:pt x="801869" y="404368"/>
                </a:lnTo>
                <a:lnTo>
                  <a:pt x="10134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4214" y="4007358"/>
            <a:ext cx="802005" cy="1607185"/>
          </a:xfrm>
          <a:custGeom>
            <a:avLst/>
            <a:gdLst/>
            <a:ahLst/>
            <a:cxnLst/>
            <a:rect l="l" t="t" r="r" b="b"/>
            <a:pathLst>
              <a:path w="802005" h="1607185">
                <a:moveTo>
                  <a:pt x="0" y="62865"/>
                </a:moveTo>
                <a:lnTo>
                  <a:pt x="101349" y="0"/>
                </a:lnTo>
                <a:lnTo>
                  <a:pt x="801869" y="404368"/>
                </a:lnTo>
                <a:lnTo>
                  <a:pt x="797982" y="1203706"/>
                </a:lnTo>
                <a:lnTo>
                  <a:pt x="107750" y="1606651"/>
                </a:lnTo>
                <a:lnTo>
                  <a:pt x="3425" y="1545971"/>
                </a:lnTo>
                <a:lnTo>
                  <a:pt x="0" y="6286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09245" y="5293233"/>
            <a:ext cx="1391285" cy="1565275"/>
          </a:xfrm>
          <a:custGeom>
            <a:avLst/>
            <a:gdLst/>
            <a:ahLst/>
            <a:cxnLst/>
            <a:rect l="l" t="t" r="r" b="b"/>
            <a:pathLst>
              <a:path w="1391285" h="1565275">
                <a:moveTo>
                  <a:pt x="0" y="402958"/>
                </a:moveTo>
                <a:lnTo>
                  <a:pt x="690219" y="0"/>
                </a:lnTo>
                <a:lnTo>
                  <a:pt x="1390700" y="404406"/>
                </a:lnTo>
                <a:lnTo>
                  <a:pt x="1386890" y="1203667"/>
                </a:lnTo>
                <a:lnTo>
                  <a:pt x="768376" y="156476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05359" y="5696191"/>
            <a:ext cx="628015" cy="1162050"/>
          </a:xfrm>
          <a:custGeom>
            <a:avLst/>
            <a:gdLst/>
            <a:ahLst/>
            <a:cxnLst/>
            <a:rect l="l" t="t" r="r" b="b"/>
            <a:pathLst>
              <a:path w="628015" h="1162050">
                <a:moveTo>
                  <a:pt x="627946" y="1161807"/>
                </a:moveTo>
                <a:lnTo>
                  <a:pt x="0" y="799261"/>
                </a:lnTo>
                <a:lnTo>
                  <a:pt x="3886" y="0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33934" y="2740532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118" y="0"/>
                </a:moveTo>
                <a:lnTo>
                  <a:pt x="3886" y="402970"/>
                </a:lnTo>
                <a:lnTo>
                  <a:pt x="0" y="1202181"/>
                </a:lnTo>
                <a:lnTo>
                  <a:pt x="700506" y="1606677"/>
                </a:lnTo>
                <a:lnTo>
                  <a:pt x="1390777" y="1203705"/>
                </a:lnTo>
                <a:lnTo>
                  <a:pt x="1394586" y="404367"/>
                </a:lnTo>
                <a:lnTo>
                  <a:pt x="6941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33934" y="2740532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886" y="402970"/>
                </a:moveTo>
                <a:lnTo>
                  <a:pt x="694118" y="0"/>
                </a:lnTo>
                <a:lnTo>
                  <a:pt x="1394586" y="404367"/>
                </a:lnTo>
                <a:lnTo>
                  <a:pt x="1390777" y="1203705"/>
                </a:lnTo>
                <a:lnTo>
                  <a:pt x="700506" y="1606677"/>
                </a:lnTo>
                <a:lnTo>
                  <a:pt x="0" y="1202181"/>
                </a:lnTo>
                <a:lnTo>
                  <a:pt x="3886" y="40297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957833" y="4016883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886" y="402971"/>
                </a:moveTo>
                <a:lnTo>
                  <a:pt x="694054" y="0"/>
                </a:lnTo>
                <a:lnTo>
                  <a:pt x="1394586" y="404368"/>
                </a:lnTo>
                <a:lnTo>
                  <a:pt x="1390777" y="1203706"/>
                </a:lnTo>
                <a:lnTo>
                  <a:pt x="700532" y="1606651"/>
                </a:lnTo>
                <a:lnTo>
                  <a:pt x="0" y="1202182"/>
                </a:lnTo>
                <a:lnTo>
                  <a:pt x="3886" y="40297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695195" y="5302758"/>
            <a:ext cx="1390650" cy="1555750"/>
          </a:xfrm>
          <a:custGeom>
            <a:avLst/>
            <a:gdLst/>
            <a:ahLst/>
            <a:cxnLst/>
            <a:rect l="l" t="t" r="r" b="b"/>
            <a:pathLst>
              <a:path w="1390650" h="1555750">
                <a:moveTo>
                  <a:pt x="0" y="402958"/>
                </a:moveTo>
                <a:lnTo>
                  <a:pt x="690118" y="0"/>
                </a:lnTo>
                <a:lnTo>
                  <a:pt x="1390650" y="404406"/>
                </a:lnTo>
                <a:lnTo>
                  <a:pt x="1386840" y="1203667"/>
                </a:lnTo>
                <a:lnTo>
                  <a:pt x="784663" y="155524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691258" y="5705716"/>
            <a:ext cx="611505" cy="1152525"/>
          </a:xfrm>
          <a:custGeom>
            <a:avLst/>
            <a:gdLst/>
            <a:ahLst/>
            <a:cxnLst/>
            <a:rect l="l" t="t" r="r" b="b"/>
            <a:pathLst>
              <a:path w="611505" h="1152525">
                <a:moveTo>
                  <a:pt x="611471" y="1152282"/>
                </a:moveTo>
                <a:lnTo>
                  <a:pt x="0" y="799261"/>
                </a:lnTo>
                <a:lnTo>
                  <a:pt x="393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710308" y="2750057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055" y="0"/>
                </a:moveTo>
                <a:lnTo>
                  <a:pt x="3937" y="402970"/>
                </a:lnTo>
                <a:lnTo>
                  <a:pt x="0" y="1202181"/>
                </a:lnTo>
                <a:lnTo>
                  <a:pt x="700532" y="1606677"/>
                </a:lnTo>
                <a:lnTo>
                  <a:pt x="1390777" y="1203705"/>
                </a:lnTo>
                <a:lnTo>
                  <a:pt x="1394587" y="404367"/>
                </a:lnTo>
                <a:lnTo>
                  <a:pt x="6940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710308" y="2750057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0"/>
                </a:moveTo>
                <a:lnTo>
                  <a:pt x="694055" y="0"/>
                </a:lnTo>
                <a:lnTo>
                  <a:pt x="1394587" y="404367"/>
                </a:lnTo>
                <a:lnTo>
                  <a:pt x="1390777" y="1203705"/>
                </a:lnTo>
                <a:lnTo>
                  <a:pt x="700532" y="1606677"/>
                </a:lnTo>
                <a:lnTo>
                  <a:pt x="0" y="1202181"/>
                </a:lnTo>
                <a:lnTo>
                  <a:pt x="3937" y="40297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976883" y="1454658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886" y="402970"/>
                </a:moveTo>
                <a:lnTo>
                  <a:pt x="694054" y="0"/>
                </a:lnTo>
                <a:lnTo>
                  <a:pt x="1394586" y="404367"/>
                </a:lnTo>
                <a:lnTo>
                  <a:pt x="1390777" y="1203705"/>
                </a:lnTo>
                <a:lnTo>
                  <a:pt x="700532" y="1606677"/>
                </a:lnTo>
                <a:lnTo>
                  <a:pt x="0" y="1202181"/>
                </a:lnTo>
                <a:lnTo>
                  <a:pt x="3886" y="40297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987158" y="4035933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055" y="0"/>
                </a:moveTo>
                <a:lnTo>
                  <a:pt x="3937" y="402971"/>
                </a:lnTo>
                <a:lnTo>
                  <a:pt x="0" y="1202182"/>
                </a:lnTo>
                <a:lnTo>
                  <a:pt x="700532" y="1606651"/>
                </a:lnTo>
                <a:lnTo>
                  <a:pt x="1390777" y="1203706"/>
                </a:lnTo>
                <a:lnTo>
                  <a:pt x="1394587" y="404368"/>
                </a:lnTo>
                <a:lnTo>
                  <a:pt x="6940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987158" y="4035933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1"/>
                </a:moveTo>
                <a:lnTo>
                  <a:pt x="694055" y="0"/>
                </a:lnTo>
                <a:lnTo>
                  <a:pt x="1394587" y="404368"/>
                </a:lnTo>
                <a:lnTo>
                  <a:pt x="1390777" y="1203706"/>
                </a:lnTo>
                <a:lnTo>
                  <a:pt x="700532" y="1606651"/>
                </a:lnTo>
                <a:lnTo>
                  <a:pt x="0" y="1202182"/>
                </a:lnTo>
                <a:lnTo>
                  <a:pt x="3937" y="40297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7734045" y="5312283"/>
            <a:ext cx="1390650" cy="1546225"/>
          </a:xfrm>
          <a:custGeom>
            <a:avLst/>
            <a:gdLst/>
            <a:ahLst/>
            <a:cxnLst/>
            <a:rect l="l" t="t" r="r" b="b"/>
            <a:pathLst>
              <a:path w="1390650" h="1546225">
                <a:moveTo>
                  <a:pt x="0" y="402958"/>
                </a:moveTo>
                <a:lnTo>
                  <a:pt x="690118" y="0"/>
                </a:lnTo>
                <a:lnTo>
                  <a:pt x="1390650" y="404406"/>
                </a:lnTo>
                <a:lnTo>
                  <a:pt x="1386839" y="1203667"/>
                </a:lnTo>
                <a:lnTo>
                  <a:pt x="800977" y="154571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7730108" y="5715241"/>
            <a:ext cx="594995" cy="1143000"/>
          </a:xfrm>
          <a:custGeom>
            <a:avLst/>
            <a:gdLst/>
            <a:ahLst/>
            <a:cxnLst/>
            <a:rect l="l" t="t" r="r" b="b"/>
            <a:pathLst>
              <a:path w="594995" h="1143000">
                <a:moveTo>
                  <a:pt x="594972" y="1142757"/>
                </a:moveTo>
                <a:lnTo>
                  <a:pt x="0" y="799261"/>
                </a:lnTo>
                <a:lnTo>
                  <a:pt x="393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7730108" y="2759582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055" y="0"/>
                </a:moveTo>
                <a:lnTo>
                  <a:pt x="3937" y="402970"/>
                </a:lnTo>
                <a:lnTo>
                  <a:pt x="0" y="1202181"/>
                </a:lnTo>
                <a:lnTo>
                  <a:pt x="700532" y="1606677"/>
                </a:lnTo>
                <a:lnTo>
                  <a:pt x="1390777" y="1203705"/>
                </a:lnTo>
                <a:lnTo>
                  <a:pt x="1394587" y="404367"/>
                </a:lnTo>
                <a:lnTo>
                  <a:pt x="6940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7730108" y="2759582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0"/>
                </a:moveTo>
                <a:lnTo>
                  <a:pt x="694055" y="0"/>
                </a:lnTo>
                <a:lnTo>
                  <a:pt x="1394587" y="404367"/>
                </a:lnTo>
                <a:lnTo>
                  <a:pt x="1390777" y="1203705"/>
                </a:lnTo>
                <a:lnTo>
                  <a:pt x="700532" y="1606677"/>
                </a:lnTo>
                <a:lnTo>
                  <a:pt x="0" y="1202181"/>
                </a:lnTo>
                <a:lnTo>
                  <a:pt x="3937" y="40297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8463533" y="4043867"/>
            <a:ext cx="680720" cy="1587500"/>
          </a:xfrm>
          <a:custGeom>
            <a:avLst/>
            <a:gdLst/>
            <a:ahLst/>
            <a:cxnLst/>
            <a:rect l="l" t="t" r="r" b="b"/>
            <a:pathLst>
              <a:path w="680720" h="1587500">
                <a:moveTo>
                  <a:pt x="680466" y="0"/>
                </a:moveTo>
                <a:lnTo>
                  <a:pt x="3937" y="395036"/>
                </a:lnTo>
                <a:lnTo>
                  <a:pt x="0" y="1194247"/>
                </a:lnTo>
                <a:lnTo>
                  <a:pt x="680466" y="1587131"/>
                </a:lnTo>
                <a:lnTo>
                  <a:pt x="68046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8467470" y="4043867"/>
            <a:ext cx="676910" cy="395605"/>
          </a:xfrm>
          <a:custGeom>
            <a:avLst/>
            <a:gdLst/>
            <a:ahLst/>
            <a:cxnLst/>
            <a:rect l="l" t="t" r="r" b="b"/>
            <a:pathLst>
              <a:path w="676909" h="395604">
                <a:moveTo>
                  <a:pt x="0" y="395036"/>
                </a:moveTo>
                <a:lnTo>
                  <a:pt x="676528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8463533" y="4438903"/>
            <a:ext cx="680720" cy="1192530"/>
          </a:xfrm>
          <a:custGeom>
            <a:avLst/>
            <a:gdLst/>
            <a:ahLst/>
            <a:cxnLst/>
            <a:rect l="l" t="t" r="r" b="b"/>
            <a:pathLst>
              <a:path w="680720" h="1192529">
                <a:moveTo>
                  <a:pt x="680466" y="1192094"/>
                </a:moveTo>
                <a:lnTo>
                  <a:pt x="0" y="799211"/>
                </a:lnTo>
                <a:lnTo>
                  <a:pt x="393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8467470" y="1500692"/>
            <a:ext cx="676910" cy="395605"/>
          </a:xfrm>
          <a:custGeom>
            <a:avLst/>
            <a:gdLst/>
            <a:ahLst/>
            <a:cxnLst/>
            <a:rect l="l" t="t" r="r" b="b"/>
            <a:pathLst>
              <a:path w="676909" h="395605">
                <a:moveTo>
                  <a:pt x="0" y="395036"/>
                </a:moveTo>
                <a:lnTo>
                  <a:pt x="676528" y="0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8463533" y="1895729"/>
            <a:ext cx="680720" cy="1192530"/>
          </a:xfrm>
          <a:custGeom>
            <a:avLst/>
            <a:gdLst/>
            <a:ahLst/>
            <a:cxnLst/>
            <a:rect l="l" t="t" r="r" b="b"/>
            <a:pathLst>
              <a:path w="680720" h="1192530">
                <a:moveTo>
                  <a:pt x="680466" y="1192119"/>
                </a:moveTo>
                <a:lnTo>
                  <a:pt x="0" y="799211"/>
                </a:lnTo>
                <a:lnTo>
                  <a:pt x="393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457200" y="333476"/>
            <a:ext cx="8229600" cy="6186170"/>
          </a:xfrm>
          <a:custGeom>
            <a:avLst/>
            <a:gdLst/>
            <a:ahLst/>
            <a:cxnLst/>
            <a:rect l="l" t="t" r="r" b="b"/>
            <a:pathLst>
              <a:path w="8229600" h="6186170">
                <a:moveTo>
                  <a:pt x="0" y="6185661"/>
                </a:moveTo>
                <a:lnTo>
                  <a:pt x="8229600" y="6185661"/>
                </a:lnTo>
                <a:lnTo>
                  <a:pt x="8229600" y="0"/>
                </a:lnTo>
                <a:lnTo>
                  <a:pt x="0" y="0"/>
                </a:lnTo>
                <a:lnTo>
                  <a:pt x="0" y="61856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457200" y="333476"/>
            <a:ext cx="8229600" cy="6186170"/>
          </a:xfrm>
          <a:custGeom>
            <a:avLst/>
            <a:gdLst/>
            <a:ahLst/>
            <a:cxnLst/>
            <a:rect l="l" t="t" r="r" b="b"/>
            <a:pathLst>
              <a:path w="8229600" h="6186170">
                <a:moveTo>
                  <a:pt x="0" y="6185661"/>
                </a:moveTo>
                <a:lnTo>
                  <a:pt x="8229600" y="6185661"/>
                </a:lnTo>
                <a:lnTo>
                  <a:pt x="8229600" y="0"/>
                </a:lnTo>
                <a:lnTo>
                  <a:pt x="0" y="0"/>
                </a:lnTo>
                <a:lnTo>
                  <a:pt x="0" y="6185661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4561204" y="0"/>
            <a:ext cx="3679190" cy="678180"/>
          </a:xfrm>
          <a:custGeom>
            <a:avLst/>
            <a:gdLst/>
            <a:ahLst/>
            <a:cxnLst/>
            <a:rect l="l" t="t" r="r" b="b"/>
            <a:pathLst>
              <a:path w="3679190" h="678180">
                <a:moveTo>
                  <a:pt x="0" y="677672"/>
                </a:moveTo>
                <a:lnTo>
                  <a:pt x="3679062" y="677672"/>
                </a:lnTo>
                <a:lnTo>
                  <a:pt x="3679062" y="0"/>
                </a:lnTo>
                <a:lnTo>
                  <a:pt x="0" y="0"/>
                </a:lnTo>
                <a:lnTo>
                  <a:pt x="0" y="677672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4561204" y="0"/>
            <a:ext cx="3679190" cy="678180"/>
          </a:xfrm>
          <a:custGeom>
            <a:avLst/>
            <a:gdLst/>
            <a:ahLst/>
            <a:cxnLst/>
            <a:rect l="l" t="t" r="r" b="b"/>
            <a:pathLst>
              <a:path w="3679190" h="678180">
                <a:moveTo>
                  <a:pt x="0" y="677672"/>
                </a:moveTo>
                <a:lnTo>
                  <a:pt x="3679062" y="677672"/>
                </a:lnTo>
                <a:lnTo>
                  <a:pt x="3679062" y="0"/>
                </a:lnTo>
              </a:path>
            </a:pathLst>
          </a:custGeom>
          <a:ln w="15875">
            <a:solidFill>
              <a:srgbClr val="74A4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4561204" y="0"/>
            <a:ext cx="0" cy="678180"/>
          </a:xfrm>
          <a:custGeom>
            <a:avLst/>
            <a:gdLst/>
            <a:ahLst/>
            <a:cxnLst/>
            <a:rect l="l" t="t" r="r" b="b"/>
            <a:pathLst>
              <a:path h="678180">
                <a:moveTo>
                  <a:pt x="0" y="0"/>
                </a:moveTo>
                <a:lnTo>
                  <a:pt x="0" y="677672"/>
                </a:lnTo>
              </a:path>
            </a:pathLst>
          </a:custGeom>
          <a:ln w="15875">
            <a:solidFill>
              <a:srgbClr val="74A4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4649089" y="0"/>
            <a:ext cx="3505200" cy="602615"/>
          </a:xfrm>
          <a:custGeom>
            <a:avLst/>
            <a:gdLst/>
            <a:ahLst/>
            <a:cxnLst/>
            <a:rect l="l" t="t" r="r" b="b"/>
            <a:pathLst>
              <a:path w="3505200" h="602615">
                <a:moveTo>
                  <a:pt x="0" y="602488"/>
                </a:moveTo>
                <a:lnTo>
                  <a:pt x="3505199" y="602488"/>
                </a:lnTo>
                <a:lnTo>
                  <a:pt x="3505199" y="0"/>
                </a:lnTo>
                <a:lnTo>
                  <a:pt x="0" y="0"/>
                </a:lnTo>
                <a:lnTo>
                  <a:pt x="0" y="602488"/>
                </a:lnTo>
                <a:close/>
              </a:path>
            </a:pathLst>
          </a:custGeom>
          <a:solidFill>
            <a:srgbClr val="70685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 txBox="1"/>
          <p:nvPr/>
        </p:nvSpPr>
        <p:spPr>
          <a:xfrm>
            <a:off x="1122375" y="1086564"/>
            <a:ext cx="4457700" cy="1830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dirty="0">
                <a:solidFill>
                  <a:srgbClr val="93C500"/>
                </a:solidFill>
                <a:latin typeface="Century Gothic"/>
                <a:cs typeface="Century Gothic"/>
              </a:rPr>
              <a:t>AED</a:t>
            </a:r>
            <a:r>
              <a:rPr sz="3600" spc="-5" dirty="0">
                <a:solidFill>
                  <a:srgbClr val="93C500"/>
                </a:solidFill>
                <a:latin typeface="Century Gothic"/>
                <a:cs typeface="Century Gothic"/>
              </a:rPr>
              <a:t> Vehicl</a:t>
            </a:r>
            <a:r>
              <a:rPr sz="3600" dirty="0">
                <a:solidFill>
                  <a:srgbClr val="93C500"/>
                </a:solidFill>
                <a:latin typeface="Century Gothic"/>
                <a:cs typeface="Century Gothic"/>
              </a:rPr>
              <a:t>e</a:t>
            </a:r>
            <a:r>
              <a:rPr sz="3600" spc="-10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3600" spc="-5" dirty="0">
                <a:solidFill>
                  <a:srgbClr val="93C500"/>
                </a:solidFill>
                <a:latin typeface="Century Gothic"/>
                <a:cs typeface="Century Gothic"/>
              </a:rPr>
              <a:t>Exteri</a:t>
            </a:r>
            <a:r>
              <a:rPr sz="3600" spc="-15" dirty="0">
                <a:solidFill>
                  <a:srgbClr val="93C500"/>
                </a:solidFill>
                <a:latin typeface="Century Gothic"/>
                <a:cs typeface="Century Gothic"/>
              </a:rPr>
              <a:t>or</a:t>
            </a:r>
            <a:endParaRPr sz="36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</a:pPr>
            <a:r>
              <a:rPr sz="3600" spc="-25" dirty="0">
                <a:solidFill>
                  <a:srgbClr val="93C500"/>
                </a:solidFill>
                <a:latin typeface="Century Gothic"/>
                <a:cs typeface="Century Gothic"/>
              </a:rPr>
              <a:t>Iden</a:t>
            </a:r>
            <a:r>
              <a:rPr sz="3600" spc="-10" dirty="0">
                <a:solidFill>
                  <a:srgbClr val="93C500"/>
                </a:solidFill>
                <a:latin typeface="Century Gothic"/>
                <a:cs typeface="Century Gothic"/>
              </a:rPr>
              <a:t>t</a:t>
            </a:r>
            <a:r>
              <a:rPr sz="3600" spc="-5" dirty="0">
                <a:solidFill>
                  <a:srgbClr val="93C500"/>
                </a:solidFill>
                <a:latin typeface="Century Gothic"/>
                <a:cs typeface="Century Gothic"/>
              </a:rPr>
              <a:t>ification</a:t>
            </a:r>
            <a:endParaRPr sz="3600">
              <a:latin typeface="Century Gothic"/>
              <a:cs typeface="Century Gothic"/>
            </a:endParaRPr>
          </a:p>
          <a:p>
            <a:pPr marL="381000" marR="1242695">
              <a:lnSpc>
                <a:spcPts val="1250"/>
              </a:lnSpc>
              <a:spcBef>
                <a:spcPts val="2480"/>
              </a:spcBef>
            </a:pPr>
            <a:r>
              <a:rPr sz="1300" b="1" spc="-5" dirty="0">
                <a:solidFill>
                  <a:srgbClr val="93C500"/>
                </a:solidFill>
                <a:latin typeface="Century Gothic"/>
                <a:cs typeface="Century Gothic"/>
              </a:rPr>
              <a:t>First</a:t>
            </a:r>
            <a:r>
              <a:rPr sz="1300" b="1" spc="-10" dirty="0">
                <a:solidFill>
                  <a:srgbClr val="93C500"/>
                </a:solidFill>
                <a:latin typeface="Century Gothic"/>
                <a:cs typeface="Century Gothic"/>
              </a:rPr>
              <a:t> resp</a:t>
            </a:r>
            <a:r>
              <a:rPr sz="1300" b="1" spc="-20" dirty="0">
                <a:solidFill>
                  <a:srgbClr val="93C500"/>
                </a:solidFill>
                <a:latin typeface="Century Gothic"/>
                <a:cs typeface="Century Gothic"/>
              </a:rPr>
              <a:t>o</a:t>
            </a:r>
            <a:r>
              <a:rPr sz="1300" b="1" spc="-15" dirty="0">
                <a:solidFill>
                  <a:srgbClr val="93C500"/>
                </a:solidFill>
                <a:latin typeface="Century Gothic"/>
                <a:cs typeface="Century Gothic"/>
              </a:rPr>
              <a:t>nder</a:t>
            </a:r>
            <a:r>
              <a:rPr sz="1300" b="1" spc="-10" dirty="0">
                <a:solidFill>
                  <a:srgbClr val="93C500"/>
                </a:solidFill>
                <a:latin typeface="Century Gothic"/>
                <a:cs typeface="Century Gothic"/>
              </a:rPr>
              <a:t>s</a:t>
            </a:r>
            <a:r>
              <a:rPr sz="1300" b="1" spc="20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1300" b="1" spc="-25" dirty="0">
                <a:solidFill>
                  <a:srgbClr val="93C500"/>
                </a:solidFill>
                <a:latin typeface="Century Gothic"/>
                <a:cs typeface="Century Gothic"/>
              </a:rPr>
              <a:t>w</a:t>
            </a:r>
            <a:r>
              <a:rPr sz="1300" b="1" spc="-5" dirty="0">
                <a:solidFill>
                  <a:srgbClr val="93C500"/>
                </a:solidFill>
                <a:latin typeface="Century Gothic"/>
                <a:cs typeface="Century Gothic"/>
              </a:rPr>
              <a:t>ill</a:t>
            </a:r>
            <a:r>
              <a:rPr sz="1300" b="1" spc="5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1300" b="1" spc="-5" dirty="0">
                <a:solidFill>
                  <a:srgbClr val="93C500"/>
                </a:solidFill>
                <a:latin typeface="Century Gothic"/>
                <a:cs typeface="Century Gothic"/>
              </a:rPr>
              <a:t>i</a:t>
            </a:r>
            <a:r>
              <a:rPr sz="1300" b="1" spc="-20" dirty="0">
                <a:solidFill>
                  <a:srgbClr val="93C500"/>
                </a:solidFill>
                <a:latin typeface="Century Gothic"/>
                <a:cs typeface="Century Gothic"/>
              </a:rPr>
              <a:t>d</a:t>
            </a:r>
            <a:r>
              <a:rPr sz="1300" b="1" spc="-15" dirty="0">
                <a:solidFill>
                  <a:srgbClr val="93C500"/>
                </a:solidFill>
                <a:latin typeface="Century Gothic"/>
                <a:cs typeface="Century Gothic"/>
              </a:rPr>
              <a:t>ent</a:t>
            </a:r>
            <a:r>
              <a:rPr sz="1300" b="1" spc="-5" dirty="0">
                <a:solidFill>
                  <a:srgbClr val="93C500"/>
                </a:solidFill>
                <a:latin typeface="Century Gothic"/>
                <a:cs typeface="Century Gothic"/>
              </a:rPr>
              <a:t>ify</a:t>
            </a:r>
            <a:r>
              <a:rPr sz="1300" b="1" spc="15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1300" b="1" spc="-15" dirty="0">
                <a:solidFill>
                  <a:srgbClr val="93C500"/>
                </a:solidFill>
                <a:latin typeface="Century Gothic"/>
                <a:cs typeface="Century Gothic"/>
              </a:rPr>
              <a:t>the</a:t>
            </a:r>
            <a:r>
              <a:rPr sz="1300" b="1" spc="-10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1300" b="1" spc="-20" dirty="0">
                <a:solidFill>
                  <a:srgbClr val="93C500"/>
                </a:solidFill>
                <a:latin typeface="Century Gothic"/>
                <a:cs typeface="Century Gothic"/>
              </a:rPr>
              <a:t>v</a:t>
            </a:r>
            <a:r>
              <a:rPr sz="1300" b="1" spc="-15" dirty="0">
                <a:solidFill>
                  <a:srgbClr val="93C500"/>
                </a:solidFill>
                <a:latin typeface="Century Gothic"/>
                <a:cs typeface="Century Gothic"/>
              </a:rPr>
              <a:t>ehicl</a:t>
            </a:r>
            <a:r>
              <a:rPr sz="1300" b="1" spc="-10" dirty="0">
                <a:solidFill>
                  <a:srgbClr val="93C500"/>
                </a:solidFill>
                <a:latin typeface="Century Gothic"/>
                <a:cs typeface="Century Gothic"/>
              </a:rPr>
              <a:t>e</a:t>
            </a:r>
            <a:r>
              <a:rPr sz="1300" b="1" spc="30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1300" b="1" spc="-15" dirty="0">
                <a:solidFill>
                  <a:srgbClr val="93C500"/>
                </a:solidFill>
                <a:latin typeface="Century Gothic"/>
                <a:cs typeface="Century Gothic"/>
              </a:rPr>
              <a:t>a</a:t>
            </a:r>
            <a:r>
              <a:rPr sz="1300" b="1" spc="-10" dirty="0">
                <a:solidFill>
                  <a:srgbClr val="93C500"/>
                </a:solidFill>
                <a:latin typeface="Century Gothic"/>
                <a:cs typeface="Century Gothic"/>
              </a:rPr>
              <a:t>s</a:t>
            </a:r>
            <a:r>
              <a:rPr sz="1300" b="1" spc="5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1300" b="1" spc="-15" dirty="0">
                <a:solidFill>
                  <a:srgbClr val="93C500"/>
                </a:solidFill>
                <a:latin typeface="Century Gothic"/>
                <a:cs typeface="Century Gothic"/>
              </a:rPr>
              <a:t>a</a:t>
            </a:r>
            <a:r>
              <a:rPr sz="1300" b="1" spc="-10" dirty="0">
                <a:solidFill>
                  <a:srgbClr val="93C500"/>
                </a:solidFill>
                <a:latin typeface="Century Gothic"/>
                <a:cs typeface="Century Gothic"/>
              </a:rPr>
              <a:t>n</a:t>
            </a:r>
            <a:r>
              <a:rPr sz="1300" b="1" spc="-5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1300" b="1" spc="-10" dirty="0">
                <a:solidFill>
                  <a:srgbClr val="93C500"/>
                </a:solidFill>
                <a:latin typeface="Century Gothic"/>
                <a:cs typeface="Century Gothic"/>
              </a:rPr>
              <a:t>A</a:t>
            </a:r>
            <a:r>
              <a:rPr sz="1300" b="1" spc="-20" dirty="0">
                <a:solidFill>
                  <a:srgbClr val="93C500"/>
                </a:solidFill>
                <a:latin typeface="Century Gothic"/>
                <a:cs typeface="Century Gothic"/>
              </a:rPr>
              <a:t>E</a:t>
            </a:r>
            <a:r>
              <a:rPr sz="1300" b="1" spc="-10" dirty="0">
                <a:solidFill>
                  <a:srgbClr val="93C500"/>
                </a:solidFill>
                <a:latin typeface="Century Gothic"/>
                <a:cs typeface="Century Gothic"/>
              </a:rPr>
              <a:t>D</a:t>
            </a:r>
            <a:r>
              <a:rPr sz="1300" b="1" spc="10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1300" b="1" spc="-5" dirty="0">
                <a:solidFill>
                  <a:srgbClr val="93C500"/>
                </a:solidFill>
                <a:latin typeface="Century Gothic"/>
                <a:cs typeface="Century Gothic"/>
              </a:rPr>
              <a:t>if</a:t>
            </a:r>
            <a:r>
              <a:rPr sz="1300" b="1" spc="5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1300" b="1" spc="-15" dirty="0">
                <a:solidFill>
                  <a:srgbClr val="93C500"/>
                </a:solidFill>
                <a:latin typeface="Century Gothic"/>
                <a:cs typeface="Century Gothic"/>
              </a:rPr>
              <a:t>p</a:t>
            </a:r>
            <a:r>
              <a:rPr sz="1300" b="1" spc="-20" dirty="0">
                <a:solidFill>
                  <a:srgbClr val="93C500"/>
                </a:solidFill>
                <a:latin typeface="Century Gothic"/>
                <a:cs typeface="Century Gothic"/>
              </a:rPr>
              <a:t>o</a:t>
            </a:r>
            <a:r>
              <a:rPr sz="1300" b="1" spc="-10" dirty="0">
                <a:solidFill>
                  <a:srgbClr val="93C500"/>
                </a:solidFill>
                <a:latin typeface="Century Gothic"/>
                <a:cs typeface="Century Gothic"/>
              </a:rPr>
              <a:t>ssible</a:t>
            </a:r>
            <a:r>
              <a:rPr sz="1300" b="1" spc="25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1300" b="1" spc="-15" dirty="0">
                <a:solidFill>
                  <a:srgbClr val="93C500"/>
                </a:solidFill>
                <a:latin typeface="Century Gothic"/>
                <a:cs typeface="Century Gothic"/>
              </a:rPr>
              <a:t>b</a:t>
            </a:r>
            <a:r>
              <a:rPr sz="1300" b="1" spc="-10" dirty="0">
                <a:solidFill>
                  <a:srgbClr val="93C500"/>
                </a:solidFill>
                <a:latin typeface="Century Gothic"/>
                <a:cs typeface="Century Gothic"/>
              </a:rPr>
              <a:t>y</a:t>
            </a:r>
            <a:r>
              <a:rPr sz="1300" b="1" spc="5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1300" b="1" spc="-15" dirty="0">
                <a:solidFill>
                  <a:srgbClr val="93C500"/>
                </a:solidFill>
                <a:latin typeface="Century Gothic"/>
                <a:cs typeface="Century Gothic"/>
              </a:rPr>
              <a:t>the</a:t>
            </a:r>
            <a:r>
              <a:rPr sz="1300" b="1" spc="-10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1300" b="1" spc="-5" dirty="0">
                <a:solidFill>
                  <a:srgbClr val="93C500"/>
                </a:solidFill>
                <a:latin typeface="Century Gothic"/>
                <a:cs typeface="Century Gothic"/>
              </a:rPr>
              <a:t>f</a:t>
            </a:r>
            <a:r>
              <a:rPr sz="1300" b="1" spc="-15" dirty="0">
                <a:solidFill>
                  <a:srgbClr val="93C500"/>
                </a:solidFill>
                <a:latin typeface="Century Gothic"/>
                <a:cs typeface="Century Gothic"/>
              </a:rPr>
              <a:t>o</a:t>
            </a:r>
            <a:r>
              <a:rPr sz="1300" b="1" spc="-5" dirty="0">
                <a:solidFill>
                  <a:srgbClr val="93C500"/>
                </a:solidFill>
                <a:latin typeface="Century Gothic"/>
                <a:cs typeface="Century Gothic"/>
              </a:rPr>
              <a:t>llo</a:t>
            </a:r>
            <a:r>
              <a:rPr sz="1300" b="1" spc="-20" dirty="0">
                <a:solidFill>
                  <a:srgbClr val="93C500"/>
                </a:solidFill>
                <a:latin typeface="Century Gothic"/>
                <a:cs typeface="Century Gothic"/>
              </a:rPr>
              <a:t>w</a:t>
            </a:r>
            <a:r>
              <a:rPr sz="1300" b="1" spc="-10" dirty="0">
                <a:solidFill>
                  <a:srgbClr val="93C500"/>
                </a:solidFill>
                <a:latin typeface="Century Gothic"/>
                <a:cs typeface="Century Gothic"/>
              </a:rPr>
              <a:t>ing:</a:t>
            </a:r>
            <a:endParaRPr sz="1300">
              <a:latin typeface="Century Gothic"/>
              <a:cs typeface="Century Gothic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1189126" y="2997109"/>
            <a:ext cx="3152140" cy="26720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86385" algn="l"/>
              </a:tabLst>
            </a:pPr>
            <a:r>
              <a:rPr sz="800" spc="25" dirty="0">
                <a:solidFill>
                  <a:srgbClr val="93C500"/>
                </a:solidFill>
                <a:latin typeface="Wingdings 2"/>
                <a:cs typeface="Wingdings 2"/>
              </a:rPr>
              <a:t></a:t>
            </a:r>
            <a:r>
              <a:rPr sz="800" spc="25" dirty="0">
                <a:solidFill>
                  <a:srgbClr val="93C500"/>
                </a:solidFill>
                <a:latin typeface="Times New Roman"/>
                <a:cs typeface="Times New Roman"/>
              </a:rPr>
              <a:t>	</a:t>
            </a:r>
            <a:r>
              <a:rPr sz="1100" spc="-5" dirty="0">
                <a:solidFill>
                  <a:srgbClr val="3D3C2C"/>
                </a:solidFill>
                <a:latin typeface="Century Gothic"/>
                <a:cs typeface="Century Gothic"/>
              </a:rPr>
              <a:t>B</a:t>
            </a:r>
            <a:r>
              <a:rPr sz="1100" dirty="0">
                <a:solidFill>
                  <a:srgbClr val="3D3C2C"/>
                </a:solidFill>
                <a:latin typeface="Century Gothic"/>
                <a:cs typeface="Century Gothic"/>
              </a:rPr>
              <a:t>adg</a:t>
            </a:r>
            <a:r>
              <a:rPr sz="1100" spc="5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100" dirty="0">
                <a:solidFill>
                  <a:srgbClr val="3D3C2C"/>
                </a:solidFill>
                <a:latin typeface="Century Gothic"/>
                <a:cs typeface="Century Gothic"/>
              </a:rPr>
              <a:t>ng,</a:t>
            </a:r>
            <a:r>
              <a:rPr sz="1100" spc="-4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100" spc="-5" dirty="0">
                <a:solidFill>
                  <a:srgbClr val="3D3C2C"/>
                </a:solidFill>
                <a:latin typeface="Century Gothic"/>
                <a:cs typeface="Century Gothic"/>
              </a:rPr>
              <a:t>ma</a:t>
            </a:r>
            <a:r>
              <a:rPr sz="1100" dirty="0">
                <a:solidFill>
                  <a:srgbClr val="3D3C2C"/>
                </a:solidFill>
                <a:latin typeface="Century Gothic"/>
                <a:cs typeface="Century Gothic"/>
              </a:rPr>
              <a:t>rking,</a:t>
            </a:r>
            <a:r>
              <a:rPr sz="1100" spc="-4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100" dirty="0">
                <a:solidFill>
                  <a:srgbClr val="3D3C2C"/>
                </a:solidFill>
                <a:latin typeface="Century Gothic"/>
                <a:cs typeface="Century Gothic"/>
              </a:rPr>
              <a:t>de</a:t>
            </a:r>
            <a:r>
              <a:rPr sz="1100" spc="5" dirty="0">
                <a:solidFill>
                  <a:srgbClr val="3D3C2C"/>
                </a:solidFill>
                <a:latin typeface="Century Gothic"/>
                <a:cs typeface="Century Gothic"/>
              </a:rPr>
              <a:t>c</a:t>
            </a:r>
            <a:r>
              <a:rPr sz="1100" spc="-5" dirty="0">
                <a:solidFill>
                  <a:srgbClr val="3D3C2C"/>
                </a:solidFill>
                <a:latin typeface="Century Gothic"/>
                <a:cs typeface="Century Gothic"/>
              </a:rPr>
              <a:t>a</a:t>
            </a:r>
            <a:r>
              <a:rPr sz="1100" spc="5" dirty="0">
                <a:solidFill>
                  <a:srgbClr val="3D3C2C"/>
                </a:solidFill>
                <a:latin typeface="Century Gothic"/>
                <a:cs typeface="Century Gothic"/>
              </a:rPr>
              <a:t>l</a:t>
            </a:r>
            <a:r>
              <a:rPr sz="1100" dirty="0">
                <a:solidFill>
                  <a:srgbClr val="3D3C2C"/>
                </a:solidFill>
                <a:latin typeface="Century Gothic"/>
                <a:cs typeface="Century Gothic"/>
              </a:rPr>
              <a:t>s</a:t>
            </a:r>
            <a:endParaRPr sz="1100">
              <a:latin typeface="Century Gothic"/>
              <a:cs typeface="Century Gothic"/>
            </a:endParaRPr>
          </a:p>
          <a:p>
            <a:pPr marL="309245">
              <a:lnSpc>
                <a:spcPct val="100000"/>
              </a:lnSpc>
              <a:spcBef>
                <a:spcPts val="5"/>
              </a:spcBef>
              <a:tabLst>
                <a:tab pos="584200" algn="l"/>
              </a:tabLst>
            </a:pPr>
            <a:r>
              <a:rPr sz="750" dirty="0">
                <a:solidFill>
                  <a:srgbClr val="93C500"/>
                </a:solidFill>
                <a:latin typeface="Wingdings 2"/>
                <a:cs typeface="Wingdings 2"/>
              </a:rPr>
              <a:t></a:t>
            </a:r>
            <a:r>
              <a:rPr sz="750" dirty="0">
                <a:solidFill>
                  <a:srgbClr val="93C500"/>
                </a:solidFill>
                <a:latin typeface="Times New Roman"/>
                <a:cs typeface="Times New Roman"/>
              </a:rPr>
              <a:t>	</a:t>
            </a:r>
            <a:r>
              <a:rPr sz="1000" spc="-10" dirty="0">
                <a:solidFill>
                  <a:srgbClr val="3D3C2C"/>
                </a:solidFill>
                <a:latin typeface="Century Gothic"/>
                <a:cs typeface="Century Gothic"/>
              </a:rPr>
              <a:t>Em</a:t>
            </a:r>
            <a:r>
              <a:rPr sz="1000" spc="-5" dirty="0">
                <a:solidFill>
                  <a:srgbClr val="3D3C2C"/>
                </a:solidFill>
                <a:latin typeface="Century Gothic"/>
                <a:cs typeface="Century Gothic"/>
              </a:rPr>
              <a:t>b</a:t>
            </a:r>
            <a:r>
              <a:rPr sz="1000" spc="-10" dirty="0">
                <a:solidFill>
                  <a:srgbClr val="3D3C2C"/>
                </a:solidFill>
                <a:latin typeface="Century Gothic"/>
                <a:cs typeface="Century Gothic"/>
              </a:rPr>
              <a:t>lem</a:t>
            </a:r>
            <a:r>
              <a:rPr sz="1000" spc="-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000" spc="-10" dirty="0">
                <a:solidFill>
                  <a:srgbClr val="3D3C2C"/>
                </a:solidFill>
                <a:latin typeface="Century Gothic"/>
                <a:cs typeface="Century Gothic"/>
              </a:rPr>
              <a:t>on</a:t>
            </a:r>
            <a:r>
              <a:rPr sz="1000" spc="-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000" spc="-10" dirty="0">
                <a:solidFill>
                  <a:srgbClr val="3D3C2C"/>
                </a:solidFill>
                <a:latin typeface="Century Gothic"/>
                <a:cs typeface="Century Gothic"/>
              </a:rPr>
              <a:t>s</a:t>
            </a:r>
            <a:r>
              <a:rPr sz="1000" spc="-5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000" spc="-15" dirty="0">
                <a:solidFill>
                  <a:srgbClr val="3D3C2C"/>
                </a:solidFill>
                <a:latin typeface="Century Gothic"/>
                <a:cs typeface="Century Gothic"/>
              </a:rPr>
              <a:t>d</a:t>
            </a:r>
            <a:r>
              <a:rPr sz="1000" spc="-10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1000" spc="1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000" spc="-15" dirty="0">
                <a:solidFill>
                  <a:srgbClr val="3D3C2C"/>
                </a:solidFill>
                <a:latin typeface="Century Gothic"/>
                <a:cs typeface="Century Gothic"/>
              </a:rPr>
              <a:t>o</a:t>
            </a:r>
            <a:r>
              <a:rPr sz="1000" spc="-5" dirty="0">
                <a:solidFill>
                  <a:srgbClr val="3D3C2C"/>
                </a:solidFill>
                <a:latin typeface="Century Gothic"/>
                <a:cs typeface="Century Gothic"/>
              </a:rPr>
              <a:t>r </a:t>
            </a:r>
            <a:r>
              <a:rPr sz="1000" spc="0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000" spc="-5" dirty="0">
                <a:solidFill>
                  <a:srgbClr val="3D3C2C"/>
                </a:solidFill>
                <a:latin typeface="Century Gothic"/>
                <a:cs typeface="Century Gothic"/>
              </a:rPr>
              <a:t>r</a:t>
            </a:r>
            <a:r>
              <a:rPr sz="1000" spc="-15" dirty="0">
                <a:solidFill>
                  <a:srgbClr val="3D3C2C"/>
                </a:solidFill>
                <a:latin typeface="Century Gothic"/>
                <a:cs typeface="Century Gothic"/>
              </a:rPr>
              <a:t>u</a:t>
            </a:r>
            <a:r>
              <a:rPr sz="1000" spc="-10" dirty="0">
                <a:solidFill>
                  <a:srgbClr val="3D3C2C"/>
                </a:solidFill>
                <a:latin typeface="Century Gothic"/>
                <a:cs typeface="Century Gothic"/>
              </a:rPr>
              <a:t>nk</a:t>
            </a:r>
            <a:endParaRPr sz="1000">
              <a:latin typeface="Century Gothic"/>
              <a:cs typeface="Century Gothic"/>
            </a:endParaRPr>
          </a:p>
          <a:p>
            <a:pPr marL="309245">
              <a:lnSpc>
                <a:spcPts val="1200"/>
              </a:lnSpc>
              <a:tabLst>
                <a:tab pos="584200" algn="l"/>
              </a:tabLst>
            </a:pPr>
            <a:r>
              <a:rPr sz="750" dirty="0">
                <a:solidFill>
                  <a:srgbClr val="93C500"/>
                </a:solidFill>
                <a:latin typeface="Wingdings 2"/>
                <a:cs typeface="Wingdings 2"/>
              </a:rPr>
              <a:t></a:t>
            </a:r>
            <a:r>
              <a:rPr sz="750" dirty="0">
                <a:solidFill>
                  <a:srgbClr val="93C500"/>
                </a:solidFill>
                <a:latin typeface="Times New Roman"/>
                <a:cs typeface="Times New Roman"/>
              </a:rPr>
              <a:t>	</a:t>
            </a:r>
            <a:r>
              <a:rPr sz="1000" spc="-10" dirty="0">
                <a:solidFill>
                  <a:srgbClr val="3D3C2C"/>
                </a:solidFill>
                <a:latin typeface="Century Gothic"/>
                <a:cs typeface="Century Gothic"/>
              </a:rPr>
              <a:t>HEV Lex</a:t>
            </a:r>
            <a:r>
              <a:rPr sz="1000" spc="-15" dirty="0">
                <a:solidFill>
                  <a:srgbClr val="3D3C2C"/>
                </a:solidFill>
                <a:latin typeface="Century Gothic"/>
                <a:cs typeface="Century Gothic"/>
              </a:rPr>
              <a:t>u</a:t>
            </a:r>
            <a:r>
              <a:rPr sz="1000" spc="-5" dirty="0">
                <a:solidFill>
                  <a:srgbClr val="3D3C2C"/>
                </a:solidFill>
                <a:latin typeface="Century Gothic"/>
                <a:cs typeface="Century Gothic"/>
              </a:rPr>
              <a:t>s</a:t>
            </a:r>
            <a:r>
              <a:rPr sz="1000" spc="1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000" spc="-10" dirty="0">
                <a:solidFill>
                  <a:srgbClr val="3D3C2C"/>
                </a:solidFill>
                <a:latin typeface="Century Gothic"/>
                <a:cs typeface="Century Gothic"/>
              </a:rPr>
              <a:t>has</a:t>
            </a:r>
            <a:r>
              <a:rPr sz="1000" spc="-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000" spc="-15" dirty="0">
                <a:solidFill>
                  <a:srgbClr val="3D3C2C"/>
                </a:solidFill>
                <a:latin typeface="Century Gothic"/>
                <a:cs typeface="Century Gothic"/>
              </a:rPr>
              <a:t>a</a:t>
            </a:r>
            <a:r>
              <a:rPr sz="1000" spc="-10" dirty="0">
                <a:solidFill>
                  <a:srgbClr val="3D3C2C"/>
                </a:solidFill>
                <a:latin typeface="Century Gothic"/>
                <a:cs typeface="Century Gothic"/>
              </a:rPr>
              <a:t>n</a:t>
            </a:r>
            <a:r>
              <a:rPr sz="1000" spc="1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000" spc="-10" dirty="0">
                <a:solidFill>
                  <a:srgbClr val="3D3C2C"/>
                </a:solidFill>
                <a:latin typeface="Century Gothic"/>
                <a:cs typeface="Century Gothic"/>
              </a:rPr>
              <a:t>h</a:t>
            </a:r>
            <a:r>
              <a:rPr sz="100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000" spc="-15" dirty="0">
                <a:solidFill>
                  <a:srgbClr val="3D3C2C"/>
                </a:solidFill>
                <a:latin typeface="Century Gothic"/>
                <a:cs typeface="Century Gothic"/>
              </a:rPr>
              <a:t>o</a:t>
            </a:r>
            <a:r>
              <a:rPr sz="1000" spc="-10" dirty="0">
                <a:solidFill>
                  <a:srgbClr val="3D3C2C"/>
                </a:solidFill>
                <a:latin typeface="Century Gothic"/>
                <a:cs typeface="Century Gothic"/>
              </a:rPr>
              <a:t>n</a:t>
            </a:r>
            <a:r>
              <a:rPr sz="100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000" spc="0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000" spc="-10" dirty="0">
                <a:solidFill>
                  <a:srgbClr val="3D3C2C"/>
                </a:solidFill>
                <a:latin typeface="Century Gothic"/>
                <a:cs typeface="Century Gothic"/>
              </a:rPr>
              <a:t>he</a:t>
            </a:r>
            <a:r>
              <a:rPr sz="1000" spc="-1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000" spc="-10" dirty="0">
                <a:solidFill>
                  <a:srgbClr val="3D3C2C"/>
                </a:solidFill>
                <a:latin typeface="Century Gothic"/>
                <a:cs typeface="Century Gothic"/>
              </a:rPr>
              <a:t>model</a:t>
            </a:r>
            <a:r>
              <a:rPr sz="100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000" spc="-10" dirty="0">
                <a:solidFill>
                  <a:srgbClr val="3D3C2C"/>
                </a:solidFill>
                <a:latin typeface="Century Gothic"/>
                <a:cs typeface="Century Gothic"/>
              </a:rPr>
              <a:t>n</a:t>
            </a:r>
            <a:r>
              <a:rPr sz="1000" spc="-20" dirty="0">
                <a:solidFill>
                  <a:srgbClr val="3D3C2C"/>
                </a:solidFill>
                <a:latin typeface="Century Gothic"/>
                <a:cs typeface="Century Gothic"/>
              </a:rPr>
              <a:t>u</a:t>
            </a:r>
            <a:r>
              <a:rPr sz="1000" spc="-10" dirty="0">
                <a:solidFill>
                  <a:srgbClr val="3D3C2C"/>
                </a:solidFill>
                <a:latin typeface="Century Gothic"/>
                <a:cs typeface="Century Gothic"/>
              </a:rPr>
              <a:t>m</a:t>
            </a:r>
            <a:r>
              <a:rPr sz="1000" spc="-5" dirty="0">
                <a:solidFill>
                  <a:srgbClr val="3D3C2C"/>
                </a:solidFill>
                <a:latin typeface="Century Gothic"/>
                <a:cs typeface="Century Gothic"/>
              </a:rPr>
              <a:t>ber</a:t>
            </a:r>
            <a:endParaRPr sz="1000">
              <a:latin typeface="Century Gothic"/>
              <a:cs typeface="Century Gothic"/>
            </a:endParaRPr>
          </a:p>
          <a:p>
            <a:pPr marL="12700">
              <a:lnSpc>
                <a:spcPts val="1320"/>
              </a:lnSpc>
              <a:tabLst>
                <a:tab pos="286385" algn="l"/>
              </a:tabLst>
            </a:pPr>
            <a:r>
              <a:rPr sz="850" spc="-20" dirty="0">
                <a:solidFill>
                  <a:srgbClr val="93C500"/>
                </a:solidFill>
                <a:latin typeface="Wingdings 2"/>
                <a:cs typeface="Wingdings 2"/>
              </a:rPr>
              <a:t></a:t>
            </a:r>
            <a:r>
              <a:rPr sz="850" spc="-20" dirty="0">
                <a:solidFill>
                  <a:srgbClr val="93C500"/>
                </a:solidFill>
                <a:latin typeface="Times New Roman"/>
                <a:cs typeface="Times New Roman"/>
              </a:rPr>
              <a:t>	</a:t>
            </a:r>
            <a:r>
              <a:rPr sz="1100" spc="-20" dirty="0">
                <a:solidFill>
                  <a:srgbClr val="3D3C2C"/>
                </a:solidFill>
                <a:latin typeface="Century Gothic"/>
                <a:cs typeface="Century Gothic"/>
              </a:rPr>
              <a:t>Cha</a:t>
            </a:r>
            <a:r>
              <a:rPr sz="1100" spc="5" dirty="0">
                <a:solidFill>
                  <a:srgbClr val="3D3C2C"/>
                </a:solidFill>
                <a:latin typeface="Century Gothic"/>
                <a:cs typeface="Century Gothic"/>
              </a:rPr>
              <a:t>r</a:t>
            </a:r>
            <a:r>
              <a:rPr sz="1100" dirty="0">
                <a:solidFill>
                  <a:srgbClr val="3D3C2C"/>
                </a:solidFill>
                <a:latin typeface="Century Gothic"/>
                <a:cs typeface="Century Gothic"/>
              </a:rPr>
              <a:t>g</a:t>
            </a:r>
            <a:r>
              <a:rPr sz="1100" spc="5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100" dirty="0">
                <a:solidFill>
                  <a:srgbClr val="3D3C2C"/>
                </a:solidFill>
                <a:latin typeface="Century Gothic"/>
                <a:cs typeface="Century Gothic"/>
              </a:rPr>
              <a:t>ng</a:t>
            </a:r>
            <a:r>
              <a:rPr sz="1100" spc="-3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100" spc="-5" dirty="0">
                <a:solidFill>
                  <a:srgbClr val="3D3C2C"/>
                </a:solidFill>
                <a:latin typeface="Century Gothic"/>
                <a:cs typeface="Century Gothic"/>
              </a:rPr>
              <a:t>po</a:t>
            </a:r>
            <a:r>
              <a:rPr sz="1100" dirty="0">
                <a:solidFill>
                  <a:srgbClr val="3D3C2C"/>
                </a:solidFill>
                <a:latin typeface="Century Gothic"/>
                <a:cs typeface="Century Gothic"/>
              </a:rPr>
              <a:t>rt</a:t>
            </a:r>
            <a:r>
              <a:rPr sz="1100" spc="-2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100" spc="-25" dirty="0">
                <a:solidFill>
                  <a:srgbClr val="3D3C2C"/>
                </a:solidFill>
                <a:latin typeface="Century Gothic"/>
                <a:cs typeface="Century Gothic"/>
              </a:rPr>
              <a:t>(</a:t>
            </a:r>
            <a:r>
              <a:rPr sz="1100" spc="-5" dirty="0">
                <a:solidFill>
                  <a:srgbClr val="3D3C2C"/>
                </a:solidFill>
                <a:latin typeface="Century Gothic"/>
                <a:cs typeface="Century Gothic"/>
              </a:rPr>
              <a:t>BE</a:t>
            </a:r>
            <a:r>
              <a:rPr sz="1100" spc="-25" dirty="0">
                <a:solidFill>
                  <a:srgbClr val="3D3C2C"/>
                </a:solidFill>
                <a:latin typeface="Century Gothic"/>
                <a:cs typeface="Century Gothic"/>
              </a:rPr>
              <a:t>V</a:t>
            </a:r>
            <a:r>
              <a:rPr sz="1100" dirty="0">
                <a:solidFill>
                  <a:srgbClr val="3D3C2C"/>
                </a:solidFill>
                <a:latin typeface="Century Gothic"/>
                <a:cs typeface="Century Gothic"/>
              </a:rPr>
              <a:t>,</a:t>
            </a:r>
            <a:r>
              <a:rPr sz="1100" spc="2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100" spc="-10" dirty="0">
                <a:solidFill>
                  <a:srgbClr val="3D3C2C"/>
                </a:solidFill>
                <a:latin typeface="Century Gothic"/>
                <a:cs typeface="Century Gothic"/>
              </a:rPr>
              <a:t>P</a:t>
            </a:r>
            <a:r>
              <a:rPr sz="1100" spc="-5" dirty="0">
                <a:solidFill>
                  <a:srgbClr val="3D3C2C"/>
                </a:solidFill>
                <a:latin typeface="Century Gothic"/>
                <a:cs typeface="Century Gothic"/>
              </a:rPr>
              <a:t>HE</a:t>
            </a:r>
            <a:r>
              <a:rPr sz="1100" spc="-25" dirty="0">
                <a:solidFill>
                  <a:srgbClr val="3D3C2C"/>
                </a:solidFill>
                <a:latin typeface="Century Gothic"/>
                <a:cs typeface="Century Gothic"/>
              </a:rPr>
              <a:t>V</a:t>
            </a:r>
            <a:r>
              <a:rPr sz="1100" dirty="0">
                <a:solidFill>
                  <a:srgbClr val="3D3C2C"/>
                </a:solidFill>
                <a:latin typeface="Century Gothic"/>
                <a:cs typeface="Century Gothic"/>
              </a:rPr>
              <a:t>)</a:t>
            </a:r>
            <a:endParaRPr sz="1100">
              <a:latin typeface="Century Gothic"/>
              <a:cs typeface="Century Gothic"/>
            </a:endParaRPr>
          </a:p>
          <a:p>
            <a:pPr marL="309245">
              <a:lnSpc>
                <a:spcPts val="1200"/>
              </a:lnSpc>
              <a:spcBef>
                <a:spcPts val="5"/>
              </a:spcBef>
              <a:tabLst>
                <a:tab pos="584200" algn="l"/>
              </a:tabLst>
            </a:pPr>
            <a:r>
              <a:rPr sz="750" spc="5" dirty="0">
                <a:solidFill>
                  <a:srgbClr val="93C500"/>
                </a:solidFill>
                <a:latin typeface="Wingdings 2"/>
                <a:cs typeface="Wingdings 2"/>
              </a:rPr>
              <a:t></a:t>
            </a:r>
            <a:r>
              <a:rPr sz="750" spc="5" dirty="0">
                <a:solidFill>
                  <a:srgbClr val="93C500"/>
                </a:solidFill>
                <a:latin typeface="Times New Roman"/>
                <a:cs typeface="Times New Roman"/>
              </a:rPr>
              <a:t>	</a:t>
            </a:r>
            <a:r>
              <a:rPr sz="1000" spc="-5" dirty="0">
                <a:solidFill>
                  <a:srgbClr val="3D3C2C"/>
                </a:solidFill>
                <a:latin typeface="Century Gothic"/>
                <a:cs typeface="Century Gothic"/>
              </a:rPr>
              <a:t>M</a:t>
            </a:r>
            <a:r>
              <a:rPr sz="1000" spc="-15" dirty="0">
                <a:solidFill>
                  <a:srgbClr val="3D3C2C"/>
                </a:solidFill>
                <a:latin typeface="Century Gothic"/>
                <a:cs typeface="Century Gothic"/>
              </a:rPr>
              <a:t>a</a:t>
            </a:r>
            <a:r>
              <a:rPr sz="1000" spc="-10" dirty="0">
                <a:solidFill>
                  <a:srgbClr val="3D3C2C"/>
                </a:solidFill>
                <a:latin typeface="Century Gothic"/>
                <a:cs typeface="Century Gothic"/>
              </a:rPr>
              <a:t>y</a:t>
            </a:r>
            <a:r>
              <a:rPr sz="100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000" spc="-10" dirty="0">
                <a:solidFill>
                  <a:srgbClr val="3D3C2C"/>
                </a:solidFill>
                <a:latin typeface="Century Gothic"/>
                <a:cs typeface="Century Gothic"/>
              </a:rPr>
              <a:t>be</a:t>
            </a:r>
            <a:r>
              <a:rPr sz="1000" spc="-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000" spc="-15" dirty="0">
                <a:solidFill>
                  <a:srgbClr val="3D3C2C"/>
                </a:solidFill>
                <a:latin typeface="Century Gothic"/>
                <a:cs typeface="Century Gothic"/>
              </a:rPr>
              <a:t>p</a:t>
            </a:r>
            <a:r>
              <a:rPr sz="1000" spc="-5" dirty="0">
                <a:solidFill>
                  <a:srgbClr val="3D3C2C"/>
                </a:solidFill>
                <a:latin typeface="Century Gothic"/>
                <a:cs typeface="Century Gothic"/>
              </a:rPr>
              <a:t>l</a:t>
            </a:r>
            <a:r>
              <a:rPr sz="1000" spc="-20" dirty="0">
                <a:solidFill>
                  <a:srgbClr val="3D3C2C"/>
                </a:solidFill>
                <a:latin typeface="Century Gothic"/>
                <a:cs typeface="Century Gothic"/>
              </a:rPr>
              <a:t>u</a:t>
            </a:r>
            <a:r>
              <a:rPr sz="1000" spc="-10" dirty="0">
                <a:solidFill>
                  <a:srgbClr val="3D3C2C"/>
                </a:solidFill>
                <a:latin typeface="Century Gothic"/>
                <a:cs typeface="Century Gothic"/>
              </a:rPr>
              <a:t>gged</a:t>
            </a:r>
            <a:r>
              <a:rPr sz="1000" spc="2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000" spc="-5" dirty="0">
                <a:solidFill>
                  <a:srgbClr val="3D3C2C"/>
                </a:solidFill>
                <a:latin typeface="Century Gothic"/>
                <a:cs typeface="Century Gothic"/>
              </a:rPr>
              <a:t>in</a:t>
            </a:r>
            <a:r>
              <a:rPr sz="1000" spc="0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000" spc="-10" dirty="0">
                <a:solidFill>
                  <a:srgbClr val="3D3C2C"/>
                </a:solidFill>
                <a:latin typeface="Century Gothic"/>
                <a:cs typeface="Century Gothic"/>
              </a:rPr>
              <a:t>o</a:t>
            </a:r>
            <a:r>
              <a:rPr sz="1000" spc="-2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000" spc="-10" dirty="0">
                <a:solidFill>
                  <a:srgbClr val="3D3C2C"/>
                </a:solidFill>
                <a:latin typeface="Century Gothic"/>
                <a:cs typeface="Century Gothic"/>
              </a:rPr>
              <a:t>a</a:t>
            </a:r>
            <a:r>
              <a:rPr sz="1000" spc="-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000" spc="-10" dirty="0">
                <a:solidFill>
                  <a:srgbClr val="3D3C2C"/>
                </a:solidFill>
                <a:latin typeface="Century Gothic"/>
                <a:cs typeface="Century Gothic"/>
              </a:rPr>
              <a:t>charging</a:t>
            </a:r>
            <a:r>
              <a:rPr sz="1000" spc="1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000" spc="-10" dirty="0">
                <a:solidFill>
                  <a:srgbClr val="3D3C2C"/>
                </a:solidFill>
                <a:latin typeface="Century Gothic"/>
                <a:cs typeface="Century Gothic"/>
              </a:rPr>
              <a:t>s</a:t>
            </a:r>
            <a:r>
              <a:rPr sz="1000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000" spc="-15" dirty="0">
                <a:solidFill>
                  <a:srgbClr val="3D3C2C"/>
                </a:solidFill>
                <a:latin typeface="Century Gothic"/>
                <a:cs typeface="Century Gothic"/>
              </a:rPr>
              <a:t>a</a:t>
            </a:r>
            <a:r>
              <a:rPr sz="1000" spc="0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000" spc="-5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000" spc="-20" dirty="0">
                <a:solidFill>
                  <a:srgbClr val="3D3C2C"/>
                </a:solidFill>
                <a:latin typeface="Century Gothic"/>
                <a:cs typeface="Century Gothic"/>
              </a:rPr>
              <a:t>o</a:t>
            </a:r>
            <a:r>
              <a:rPr sz="1000" spc="-10" dirty="0">
                <a:solidFill>
                  <a:srgbClr val="3D3C2C"/>
                </a:solidFill>
                <a:latin typeface="Century Gothic"/>
                <a:cs typeface="Century Gothic"/>
              </a:rPr>
              <a:t>n</a:t>
            </a:r>
            <a:endParaRPr sz="1000">
              <a:latin typeface="Century Gothic"/>
              <a:cs typeface="Century Gothic"/>
            </a:endParaRPr>
          </a:p>
          <a:p>
            <a:pPr marL="12700">
              <a:lnSpc>
                <a:spcPts val="1320"/>
              </a:lnSpc>
              <a:tabLst>
                <a:tab pos="286385" algn="l"/>
              </a:tabLst>
            </a:pPr>
            <a:r>
              <a:rPr sz="850" spc="-20" dirty="0">
                <a:solidFill>
                  <a:srgbClr val="93C500"/>
                </a:solidFill>
                <a:latin typeface="Wingdings 2"/>
                <a:cs typeface="Wingdings 2"/>
              </a:rPr>
              <a:t></a:t>
            </a:r>
            <a:r>
              <a:rPr sz="850" spc="-20" dirty="0">
                <a:solidFill>
                  <a:srgbClr val="93C500"/>
                </a:solidFill>
                <a:latin typeface="Times New Roman"/>
                <a:cs typeface="Times New Roman"/>
              </a:rPr>
              <a:t>	</a:t>
            </a:r>
            <a:r>
              <a:rPr sz="1100" spc="-20" dirty="0">
                <a:solidFill>
                  <a:srgbClr val="3D3C2C"/>
                </a:solidFill>
                <a:latin typeface="Century Gothic"/>
                <a:cs typeface="Century Gothic"/>
              </a:rPr>
              <a:t>V</a:t>
            </a:r>
            <a:r>
              <a:rPr sz="1100" spc="5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100" dirty="0">
                <a:solidFill>
                  <a:srgbClr val="3D3C2C"/>
                </a:solidFill>
                <a:latin typeface="Century Gothic"/>
                <a:cs typeface="Century Gothic"/>
              </a:rPr>
              <a:t>s</a:t>
            </a:r>
            <a:r>
              <a:rPr sz="1100" spc="5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100" spc="-5" dirty="0">
                <a:solidFill>
                  <a:srgbClr val="3D3C2C"/>
                </a:solidFill>
                <a:latin typeface="Century Gothic"/>
                <a:cs typeface="Century Gothic"/>
              </a:rPr>
              <a:t>b</a:t>
            </a:r>
            <a:r>
              <a:rPr sz="1100" spc="5" dirty="0">
                <a:solidFill>
                  <a:srgbClr val="3D3C2C"/>
                </a:solidFill>
                <a:latin typeface="Century Gothic"/>
                <a:cs typeface="Century Gothic"/>
              </a:rPr>
              <a:t>l</a:t>
            </a:r>
            <a:r>
              <a:rPr sz="1100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1100" spc="-1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100" spc="10" dirty="0">
                <a:solidFill>
                  <a:srgbClr val="3D3C2C"/>
                </a:solidFill>
                <a:latin typeface="Century Gothic"/>
                <a:cs typeface="Century Gothic"/>
              </a:rPr>
              <a:t>v</a:t>
            </a:r>
            <a:r>
              <a:rPr sz="1100" dirty="0">
                <a:solidFill>
                  <a:srgbClr val="3D3C2C"/>
                </a:solidFill>
                <a:latin typeface="Century Gothic"/>
                <a:cs typeface="Century Gothic"/>
              </a:rPr>
              <a:t>ents</a:t>
            </a:r>
            <a:endParaRPr sz="1100">
              <a:latin typeface="Century Gothic"/>
              <a:cs typeface="Century Gothic"/>
            </a:endParaRPr>
          </a:p>
          <a:p>
            <a:pPr marL="309245">
              <a:lnSpc>
                <a:spcPts val="1200"/>
              </a:lnSpc>
              <a:spcBef>
                <a:spcPts val="5"/>
              </a:spcBef>
              <a:tabLst>
                <a:tab pos="584200" algn="l"/>
              </a:tabLst>
            </a:pPr>
            <a:r>
              <a:rPr sz="750" dirty="0">
                <a:solidFill>
                  <a:srgbClr val="93C500"/>
                </a:solidFill>
                <a:latin typeface="Wingdings 2"/>
                <a:cs typeface="Wingdings 2"/>
              </a:rPr>
              <a:t></a:t>
            </a:r>
            <a:r>
              <a:rPr sz="750" dirty="0">
                <a:solidFill>
                  <a:srgbClr val="93C500"/>
                </a:solidFill>
                <a:latin typeface="Times New Roman"/>
                <a:cs typeface="Times New Roman"/>
              </a:rPr>
              <a:t>	</a:t>
            </a:r>
            <a:r>
              <a:rPr sz="1000" spc="-5" dirty="0">
                <a:solidFill>
                  <a:srgbClr val="3D3C2C"/>
                </a:solidFill>
                <a:latin typeface="Century Gothic"/>
                <a:cs typeface="Century Gothic"/>
              </a:rPr>
              <a:t>M</a:t>
            </a:r>
            <a:r>
              <a:rPr sz="1000" spc="-15" dirty="0">
                <a:solidFill>
                  <a:srgbClr val="3D3C2C"/>
                </a:solidFill>
                <a:latin typeface="Century Gothic"/>
                <a:cs typeface="Century Gothic"/>
              </a:rPr>
              <a:t>o</a:t>
            </a:r>
            <a:r>
              <a:rPr sz="1000" spc="-5" dirty="0">
                <a:solidFill>
                  <a:srgbClr val="3D3C2C"/>
                </a:solidFill>
                <a:latin typeface="Century Gothic"/>
                <a:cs typeface="Century Gothic"/>
              </a:rPr>
              <a:t>s</a:t>
            </a:r>
            <a:r>
              <a:rPr sz="1000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000" spc="-5" dirty="0">
                <a:solidFill>
                  <a:srgbClr val="3D3C2C"/>
                </a:solidFill>
                <a:latin typeface="Century Gothic"/>
                <a:cs typeface="Century Gothic"/>
              </a:rPr>
              <a:t>ly</a:t>
            </a:r>
            <a:r>
              <a:rPr sz="1000" spc="-1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000" spc="-15" dirty="0">
                <a:solidFill>
                  <a:srgbClr val="3D3C2C"/>
                </a:solidFill>
                <a:latin typeface="Century Gothic"/>
                <a:cs typeface="Century Gothic"/>
              </a:rPr>
              <a:t>o</a:t>
            </a:r>
            <a:r>
              <a:rPr sz="1000" spc="-10" dirty="0">
                <a:solidFill>
                  <a:srgbClr val="3D3C2C"/>
                </a:solidFill>
                <a:latin typeface="Century Gothic"/>
                <a:cs typeface="Century Gothic"/>
              </a:rPr>
              <a:t>n</a:t>
            </a:r>
            <a:r>
              <a:rPr sz="100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000" spc="-15" dirty="0">
                <a:solidFill>
                  <a:srgbClr val="3D3C2C"/>
                </a:solidFill>
                <a:latin typeface="Century Gothic"/>
                <a:cs typeface="Century Gothic"/>
              </a:rPr>
              <a:t>o</a:t>
            </a:r>
            <a:r>
              <a:rPr sz="1000" spc="-5" dirty="0">
                <a:solidFill>
                  <a:srgbClr val="3D3C2C"/>
                </a:solidFill>
                <a:latin typeface="Century Gothic"/>
                <a:cs typeface="Century Gothic"/>
              </a:rPr>
              <a:t>lder HEV’s</a:t>
            </a:r>
            <a:endParaRPr sz="1000">
              <a:latin typeface="Century Gothic"/>
              <a:cs typeface="Century Gothic"/>
            </a:endParaRPr>
          </a:p>
          <a:p>
            <a:pPr marL="286385" marR="39370" indent="-274320">
              <a:lnSpc>
                <a:spcPct val="80000"/>
              </a:lnSpc>
              <a:spcBef>
                <a:spcPts val="260"/>
              </a:spcBef>
              <a:tabLst>
                <a:tab pos="286385" algn="l"/>
              </a:tabLst>
            </a:pPr>
            <a:r>
              <a:rPr sz="800" spc="25" dirty="0">
                <a:solidFill>
                  <a:srgbClr val="93C500"/>
                </a:solidFill>
                <a:latin typeface="Wingdings 2"/>
                <a:cs typeface="Wingdings 2"/>
              </a:rPr>
              <a:t></a:t>
            </a:r>
            <a:r>
              <a:rPr sz="800" spc="25" dirty="0">
                <a:solidFill>
                  <a:srgbClr val="93C500"/>
                </a:solidFill>
                <a:latin typeface="Times New Roman"/>
                <a:cs typeface="Times New Roman"/>
              </a:rPr>
              <a:t>	</a:t>
            </a:r>
            <a:r>
              <a:rPr sz="1100" spc="25" dirty="0">
                <a:solidFill>
                  <a:srgbClr val="3D3C2C"/>
                </a:solidFill>
                <a:latin typeface="Century Gothic"/>
                <a:cs typeface="Century Gothic"/>
              </a:rPr>
              <a:t>Co</a:t>
            </a:r>
            <a:r>
              <a:rPr sz="1100" spc="5" dirty="0">
                <a:solidFill>
                  <a:srgbClr val="3D3C2C"/>
                </a:solidFill>
                <a:latin typeface="Century Gothic"/>
                <a:cs typeface="Century Gothic"/>
              </a:rPr>
              <a:t>l</a:t>
            </a:r>
            <a:r>
              <a:rPr sz="1100" dirty="0">
                <a:solidFill>
                  <a:srgbClr val="3D3C2C"/>
                </a:solidFill>
                <a:latin typeface="Century Gothic"/>
                <a:cs typeface="Century Gothic"/>
              </a:rPr>
              <a:t>orful</a:t>
            </a:r>
            <a:r>
              <a:rPr sz="1100" spc="-1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100" spc="5" dirty="0">
                <a:solidFill>
                  <a:srgbClr val="3D3C2C"/>
                </a:solidFill>
                <a:latin typeface="Century Gothic"/>
                <a:cs typeface="Century Gothic"/>
              </a:rPr>
              <a:t>l</a:t>
            </a:r>
            <a:r>
              <a:rPr sz="1100" dirty="0">
                <a:solidFill>
                  <a:srgbClr val="3D3C2C"/>
                </a:solidFill>
                <a:latin typeface="Century Gothic"/>
                <a:cs typeface="Century Gothic"/>
              </a:rPr>
              <a:t>og</a:t>
            </a:r>
            <a:r>
              <a:rPr sz="1100" spc="-10" dirty="0">
                <a:solidFill>
                  <a:srgbClr val="3D3C2C"/>
                </a:solidFill>
                <a:latin typeface="Century Gothic"/>
                <a:cs typeface="Century Gothic"/>
              </a:rPr>
              <a:t>o</a:t>
            </a:r>
            <a:r>
              <a:rPr sz="1100" dirty="0">
                <a:solidFill>
                  <a:srgbClr val="3D3C2C"/>
                </a:solidFill>
                <a:latin typeface="Century Gothic"/>
                <a:cs typeface="Century Gothic"/>
              </a:rPr>
              <a:t>s</a:t>
            </a:r>
            <a:r>
              <a:rPr sz="1100" spc="-1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100" dirty="0">
                <a:solidFill>
                  <a:srgbClr val="3D3C2C"/>
                </a:solidFill>
                <a:latin typeface="Century Gothic"/>
                <a:cs typeface="Century Gothic"/>
              </a:rPr>
              <a:t>or</a:t>
            </a:r>
            <a:r>
              <a:rPr sz="1100" spc="-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100" dirty="0">
                <a:solidFill>
                  <a:srgbClr val="3D3C2C"/>
                </a:solidFill>
                <a:latin typeface="Century Gothic"/>
                <a:cs typeface="Century Gothic"/>
              </a:rPr>
              <a:t>gr</a:t>
            </a:r>
            <a:r>
              <a:rPr sz="1100" spc="-5" dirty="0">
                <a:solidFill>
                  <a:srgbClr val="3D3C2C"/>
                </a:solidFill>
                <a:latin typeface="Century Gothic"/>
                <a:cs typeface="Century Gothic"/>
              </a:rPr>
              <a:t>a</a:t>
            </a:r>
            <a:r>
              <a:rPr sz="1100" dirty="0">
                <a:solidFill>
                  <a:srgbClr val="3D3C2C"/>
                </a:solidFill>
                <a:latin typeface="Century Gothic"/>
                <a:cs typeface="Century Gothic"/>
              </a:rPr>
              <a:t>phics</a:t>
            </a:r>
            <a:r>
              <a:rPr sz="1100" spc="-5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100" dirty="0">
                <a:solidFill>
                  <a:srgbClr val="3D3C2C"/>
                </a:solidFill>
                <a:latin typeface="Century Gothic"/>
                <a:cs typeface="Century Gothic"/>
              </a:rPr>
              <a:t>on </a:t>
            </a:r>
            <a:r>
              <a:rPr sz="1100" spc="-5" dirty="0">
                <a:solidFill>
                  <a:srgbClr val="3D3C2C"/>
                </a:solidFill>
                <a:latin typeface="Century Gothic"/>
                <a:cs typeface="Century Gothic"/>
              </a:rPr>
              <a:t>bod</a:t>
            </a:r>
            <a:r>
              <a:rPr sz="1100" dirty="0">
                <a:solidFill>
                  <a:srgbClr val="3D3C2C"/>
                </a:solidFill>
                <a:latin typeface="Century Gothic"/>
                <a:cs typeface="Century Gothic"/>
              </a:rPr>
              <a:t>y</a:t>
            </a:r>
            <a:r>
              <a:rPr sz="1100" spc="-2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100" spc="-5" dirty="0">
                <a:solidFill>
                  <a:srgbClr val="3D3C2C"/>
                </a:solidFill>
                <a:latin typeface="Century Gothic"/>
                <a:cs typeface="Century Gothic"/>
              </a:rPr>
              <a:t>p</a:t>
            </a:r>
            <a:r>
              <a:rPr sz="1100" dirty="0">
                <a:solidFill>
                  <a:srgbClr val="3D3C2C"/>
                </a:solidFill>
                <a:latin typeface="Century Gothic"/>
                <a:cs typeface="Century Gothic"/>
              </a:rPr>
              <a:t>ane</a:t>
            </a:r>
            <a:r>
              <a:rPr sz="1100" spc="5" dirty="0">
                <a:solidFill>
                  <a:srgbClr val="3D3C2C"/>
                </a:solidFill>
                <a:latin typeface="Century Gothic"/>
                <a:cs typeface="Century Gothic"/>
              </a:rPr>
              <a:t>l</a:t>
            </a:r>
            <a:r>
              <a:rPr sz="1100" dirty="0">
                <a:solidFill>
                  <a:srgbClr val="3D3C2C"/>
                </a:solidFill>
                <a:latin typeface="Century Gothic"/>
                <a:cs typeface="Century Gothic"/>
              </a:rPr>
              <a:t>s </a:t>
            </a:r>
            <a:r>
              <a:rPr sz="1100" spc="-25" dirty="0">
                <a:solidFill>
                  <a:srgbClr val="3D3C2C"/>
                </a:solidFill>
                <a:latin typeface="Century Gothic"/>
                <a:cs typeface="Century Gothic"/>
              </a:rPr>
              <a:t>(</a:t>
            </a:r>
            <a:r>
              <a:rPr sz="1100" spc="-5" dirty="0">
                <a:solidFill>
                  <a:srgbClr val="3D3C2C"/>
                </a:solidFill>
                <a:latin typeface="Century Gothic"/>
                <a:cs typeface="Century Gothic"/>
              </a:rPr>
              <a:t>m</a:t>
            </a:r>
            <a:r>
              <a:rPr sz="1100" dirty="0">
                <a:solidFill>
                  <a:srgbClr val="3D3C2C"/>
                </a:solidFill>
                <a:latin typeface="Century Gothic"/>
                <a:cs typeface="Century Gothic"/>
              </a:rPr>
              <a:t>ost</a:t>
            </a:r>
            <a:r>
              <a:rPr sz="1100" spc="1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100" spc="5" dirty="0">
                <a:solidFill>
                  <a:srgbClr val="3D3C2C"/>
                </a:solidFill>
                <a:latin typeface="Century Gothic"/>
                <a:cs typeface="Century Gothic"/>
              </a:rPr>
              <a:t>li</a:t>
            </a:r>
            <a:r>
              <a:rPr sz="1100" dirty="0">
                <a:solidFill>
                  <a:srgbClr val="3D3C2C"/>
                </a:solidFill>
                <a:latin typeface="Century Gothic"/>
                <a:cs typeface="Century Gothic"/>
              </a:rPr>
              <a:t>ke</a:t>
            </a:r>
            <a:r>
              <a:rPr sz="1100" spc="5" dirty="0">
                <a:solidFill>
                  <a:srgbClr val="3D3C2C"/>
                </a:solidFill>
                <a:latin typeface="Century Gothic"/>
                <a:cs typeface="Century Gothic"/>
              </a:rPr>
              <a:t>l</a:t>
            </a:r>
            <a:r>
              <a:rPr sz="1100" dirty="0">
                <a:solidFill>
                  <a:srgbClr val="3D3C2C"/>
                </a:solidFill>
                <a:latin typeface="Century Gothic"/>
                <a:cs typeface="Century Gothic"/>
              </a:rPr>
              <a:t>y</a:t>
            </a:r>
            <a:r>
              <a:rPr sz="1100" spc="-3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100" dirty="0">
                <a:solidFill>
                  <a:srgbClr val="3D3C2C"/>
                </a:solidFill>
                <a:latin typeface="Century Gothic"/>
                <a:cs typeface="Century Gothic"/>
              </a:rPr>
              <a:t>on </a:t>
            </a:r>
            <a:r>
              <a:rPr sz="1100" spc="-5" dirty="0">
                <a:solidFill>
                  <a:srgbClr val="3D3C2C"/>
                </a:solidFill>
                <a:latin typeface="Century Gothic"/>
                <a:cs typeface="Century Gothic"/>
              </a:rPr>
              <a:t>a</a:t>
            </a:r>
            <a:r>
              <a:rPr sz="1100" dirty="0">
                <a:solidFill>
                  <a:srgbClr val="3D3C2C"/>
                </a:solidFill>
                <a:latin typeface="Century Gothic"/>
                <a:cs typeface="Century Gothic"/>
              </a:rPr>
              <a:t>n</a:t>
            </a:r>
            <a:r>
              <a:rPr sz="1100" spc="-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100" dirty="0">
                <a:solidFill>
                  <a:srgbClr val="3D3C2C"/>
                </a:solidFill>
                <a:latin typeface="Century Gothic"/>
                <a:cs typeface="Century Gothic"/>
              </a:rPr>
              <a:t>FCE</a:t>
            </a:r>
            <a:r>
              <a:rPr sz="1100" spc="-25" dirty="0">
                <a:solidFill>
                  <a:srgbClr val="3D3C2C"/>
                </a:solidFill>
                <a:latin typeface="Century Gothic"/>
                <a:cs typeface="Century Gothic"/>
              </a:rPr>
              <a:t>V</a:t>
            </a:r>
            <a:r>
              <a:rPr sz="1100" dirty="0">
                <a:solidFill>
                  <a:srgbClr val="3D3C2C"/>
                </a:solidFill>
                <a:latin typeface="Century Gothic"/>
                <a:cs typeface="Century Gothic"/>
              </a:rPr>
              <a:t>)</a:t>
            </a:r>
            <a:endParaRPr sz="11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tabLst>
                <a:tab pos="286385" algn="l"/>
              </a:tabLst>
            </a:pPr>
            <a:r>
              <a:rPr sz="800" spc="25" dirty="0">
                <a:solidFill>
                  <a:srgbClr val="93C500"/>
                </a:solidFill>
                <a:latin typeface="Wingdings 2"/>
                <a:cs typeface="Wingdings 2"/>
              </a:rPr>
              <a:t></a:t>
            </a:r>
            <a:r>
              <a:rPr sz="800" spc="25" dirty="0">
                <a:solidFill>
                  <a:srgbClr val="93C500"/>
                </a:solidFill>
                <a:latin typeface="Times New Roman"/>
                <a:cs typeface="Times New Roman"/>
              </a:rPr>
              <a:t>	</a:t>
            </a:r>
            <a:r>
              <a:rPr sz="1100" spc="25" dirty="0">
                <a:solidFill>
                  <a:srgbClr val="3D3C2C"/>
                </a:solidFill>
                <a:latin typeface="Century Gothic"/>
                <a:cs typeface="Century Gothic"/>
              </a:rPr>
              <a:t>So</a:t>
            </a:r>
            <a:r>
              <a:rPr sz="1100" spc="5" dirty="0">
                <a:solidFill>
                  <a:srgbClr val="3D3C2C"/>
                </a:solidFill>
                <a:latin typeface="Century Gothic"/>
                <a:cs typeface="Century Gothic"/>
              </a:rPr>
              <a:t>l</a:t>
            </a:r>
            <a:r>
              <a:rPr sz="1100" spc="-5" dirty="0">
                <a:solidFill>
                  <a:srgbClr val="3D3C2C"/>
                </a:solidFill>
                <a:latin typeface="Century Gothic"/>
                <a:cs typeface="Century Gothic"/>
              </a:rPr>
              <a:t>a</a:t>
            </a:r>
            <a:r>
              <a:rPr sz="1100" dirty="0">
                <a:solidFill>
                  <a:srgbClr val="3D3C2C"/>
                </a:solidFill>
                <a:latin typeface="Century Gothic"/>
                <a:cs typeface="Century Gothic"/>
              </a:rPr>
              <a:t>r</a:t>
            </a:r>
            <a:r>
              <a:rPr sz="1100" spc="-1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100" spc="-5" dirty="0">
                <a:solidFill>
                  <a:srgbClr val="3D3C2C"/>
                </a:solidFill>
                <a:latin typeface="Century Gothic"/>
                <a:cs typeface="Century Gothic"/>
              </a:rPr>
              <a:t>p</a:t>
            </a:r>
            <a:r>
              <a:rPr sz="1100" dirty="0">
                <a:solidFill>
                  <a:srgbClr val="3D3C2C"/>
                </a:solidFill>
                <a:latin typeface="Century Gothic"/>
                <a:cs typeface="Century Gothic"/>
              </a:rPr>
              <a:t>anel</a:t>
            </a:r>
            <a:r>
              <a:rPr sz="1100" spc="-2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100" dirty="0">
                <a:solidFill>
                  <a:srgbClr val="3D3C2C"/>
                </a:solidFill>
                <a:latin typeface="Century Gothic"/>
                <a:cs typeface="Century Gothic"/>
              </a:rPr>
              <a:t>ro</a:t>
            </a:r>
            <a:r>
              <a:rPr sz="1100" spc="-10" dirty="0">
                <a:solidFill>
                  <a:srgbClr val="3D3C2C"/>
                </a:solidFill>
                <a:latin typeface="Century Gothic"/>
                <a:cs typeface="Century Gothic"/>
              </a:rPr>
              <a:t>o</a:t>
            </a:r>
            <a:r>
              <a:rPr sz="1100" dirty="0">
                <a:solidFill>
                  <a:srgbClr val="3D3C2C"/>
                </a:solidFill>
                <a:latin typeface="Century Gothic"/>
                <a:cs typeface="Century Gothic"/>
              </a:rPr>
              <a:t>f</a:t>
            </a:r>
            <a:endParaRPr sz="11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tabLst>
                <a:tab pos="286385" algn="l"/>
              </a:tabLst>
            </a:pPr>
            <a:r>
              <a:rPr sz="850" spc="-20" dirty="0">
                <a:solidFill>
                  <a:srgbClr val="93C500"/>
                </a:solidFill>
                <a:latin typeface="Wingdings 2"/>
                <a:cs typeface="Wingdings 2"/>
              </a:rPr>
              <a:t></a:t>
            </a:r>
            <a:r>
              <a:rPr sz="850" spc="-20" dirty="0">
                <a:solidFill>
                  <a:srgbClr val="93C500"/>
                </a:solidFill>
                <a:latin typeface="Times New Roman"/>
                <a:cs typeface="Times New Roman"/>
              </a:rPr>
              <a:t>	</a:t>
            </a:r>
            <a:r>
              <a:rPr sz="1100" spc="-5" dirty="0">
                <a:solidFill>
                  <a:srgbClr val="3D3C2C"/>
                </a:solidFill>
                <a:latin typeface="Century Gothic"/>
                <a:cs typeface="Century Gothic"/>
              </a:rPr>
              <a:t>Hydroge</a:t>
            </a:r>
            <a:r>
              <a:rPr sz="1100" dirty="0">
                <a:solidFill>
                  <a:srgbClr val="3D3C2C"/>
                </a:solidFill>
                <a:latin typeface="Century Gothic"/>
                <a:cs typeface="Century Gothic"/>
              </a:rPr>
              <a:t>n</a:t>
            </a:r>
            <a:r>
              <a:rPr sz="1100" spc="-3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100" dirty="0">
                <a:solidFill>
                  <a:srgbClr val="3D3C2C"/>
                </a:solidFill>
                <a:latin typeface="Century Gothic"/>
                <a:cs typeface="Century Gothic"/>
              </a:rPr>
              <a:t>fuel</a:t>
            </a:r>
            <a:r>
              <a:rPr sz="1100" spc="-2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100" dirty="0">
                <a:solidFill>
                  <a:srgbClr val="3D3C2C"/>
                </a:solidFill>
                <a:latin typeface="Century Gothic"/>
                <a:cs typeface="Century Gothic"/>
              </a:rPr>
              <a:t>f</a:t>
            </a:r>
            <a:r>
              <a:rPr sz="1100" spc="5" dirty="0">
                <a:solidFill>
                  <a:srgbClr val="3D3C2C"/>
                </a:solidFill>
                <a:latin typeface="Century Gothic"/>
                <a:cs typeface="Century Gothic"/>
              </a:rPr>
              <a:t>ill</a:t>
            </a:r>
            <a:r>
              <a:rPr sz="1100" dirty="0">
                <a:solidFill>
                  <a:srgbClr val="3D3C2C"/>
                </a:solidFill>
                <a:latin typeface="Century Gothic"/>
                <a:cs typeface="Century Gothic"/>
              </a:rPr>
              <a:t>er</a:t>
            </a:r>
            <a:r>
              <a:rPr sz="1100" spc="-2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100" spc="-5" dirty="0">
                <a:solidFill>
                  <a:srgbClr val="3D3C2C"/>
                </a:solidFill>
                <a:latin typeface="Century Gothic"/>
                <a:cs typeface="Century Gothic"/>
              </a:rPr>
              <a:t>po</a:t>
            </a:r>
            <a:r>
              <a:rPr sz="1100" dirty="0">
                <a:solidFill>
                  <a:srgbClr val="3D3C2C"/>
                </a:solidFill>
                <a:latin typeface="Century Gothic"/>
                <a:cs typeface="Century Gothic"/>
              </a:rPr>
              <a:t>rt</a:t>
            </a:r>
            <a:endParaRPr sz="1100">
              <a:latin typeface="Century Gothic"/>
              <a:cs typeface="Century Gothic"/>
            </a:endParaRPr>
          </a:p>
          <a:p>
            <a:pPr marL="309245">
              <a:lnSpc>
                <a:spcPct val="100000"/>
              </a:lnSpc>
              <a:tabLst>
                <a:tab pos="584200" algn="l"/>
              </a:tabLst>
            </a:pPr>
            <a:r>
              <a:rPr sz="750" dirty="0">
                <a:solidFill>
                  <a:srgbClr val="93C500"/>
                </a:solidFill>
                <a:latin typeface="Wingdings 2"/>
                <a:cs typeface="Wingdings 2"/>
              </a:rPr>
              <a:t></a:t>
            </a:r>
            <a:r>
              <a:rPr sz="750" dirty="0">
                <a:solidFill>
                  <a:srgbClr val="93C500"/>
                </a:solidFill>
                <a:latin typeface="Times New Roman"/>
                <a:cs typeface="Times New Roman"/>
              </a:rPr>
              <a:t>	</a:t>
            </a:r>
            <a:r>
              <a:rPr sz="1000" spc="-20" dirty="0">
                <a:solidFill>
                  <a:srgbClr val="3D3C2C"/>
                </a:solidFill>
                <a:latin typeface="Century Gothic"/>
                <a:cs typeface="Century Gothic"/>
              </a:rPr>
              <a:t>C</a:t>
            </a:r>
            <a:r>
              <a:rPr sz="1000" spc="-5" dirty="0">
                <a:solidFill>
                  <a:srgbClr val="3D3C2C"/>
                </a:solidFill>
                <a:latin typeface="Century Gothic"/>
                <a:cs typeface="Century Gothic"/>
              </a:rPr>
              <a:t>learly</a:t>
            </a:r>
            <a:r>
              <a:rPr sz="100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000" spc="-10" dirty="0">
                <a:solidFill>
                  <a:srgbClr val="3D3C2C"/>
                </a:solidFill>
                <a:latin typeface="Century Gothic"/>
                <a:cs typeface="Century Gothic"/>
              </a:rPr>
              <a:t>marked</a:t>
            </a:r>
            <a:r>
              <a:rPr sz="1000" spc="1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000" spc="-15" dirty="0">
                <a:solidFill>
                  <a:srgbClr val="3D3C2C"/>
                </a:solidFill>
                <a:latin typeface="Century Gothic"/>
                <a:cs typeface="Century Gothic"/>
              </a:rPr>
              <a:t>o</a:t>
            </a:r>
            <a:r>
              <a:rPr sz="1000" spc="-10" dirty="0">
                <a:solidFill>
                  <a:srgbClr val="3D3C2C"/>
                </a:solidFill>
                <a:latin typeface="Century Gothic"/>
                <a:cs typeface="Century Gothic"/>
              </a:rPr>
              <a:t>n</a:t>
            </a:r>
            <a:r>
              <a:rPr sz="100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000" spc="0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000" spc="-10" dirty="0">
                <a:solidFill>
                  <a:srgbClr val="3D3C2C"/>
                </a:solidFill>
                <a:latin typeface="Century Gothic"/>
                <a:cs typeface="Century Gothic"/>
              </a:rPr>
              <a:t>he</a:t>
            </a:r>
            <a:r>
              <a:rPr sz="1000" spc="-1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000" spc="-10" dirty="0">
                <a:solidFill>
                  <a:srgbClr val="3D3C2C"/>
                </a:solidFill>
                <a:latin typeface="Century Gothic"/>
                <a:cs typeface="Century Gothic"/>
              </a:rPr>
              <a:t>F</a:t>
            </a:r>
            <a:r>
              <a:rPr sz="1000" spc="-20" dirty="0">
                <a:solidFill>
                  <a:srgbClr val="3D3C2C"/>
                </a:solidFill>
                <a:latin typeface="Century Gothic"/>
                <a:cs typeface="Century Gothic"/>
              </a:rPr>
              <a:t>C</a:t>
            </a:r>
            <a:r>
              <a:rPr sz="1000" spc="-10" dirty="0">
                <a:solidFill>
                  <a:srgbClr val="3D3C2C"/>
                </a:solidFill>
                <a:latin typeface="Century Gothic"/>
                <a:cs typeface="Century Gothic"/>
              </a:rPr>
              <a:t>EV</a:t>
            </a:r>
            <a:endParaRPr sz="10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tabLst>
                <a:tab pos="286385" algn="l"/>
              </a:tabLst>
            </a:pPr>
            <a:r>
              <a:rPr sz="850" spc="-10" dirty="0">
                <a:solidFill>
                  <a:srgbClr val="93C500"/>
                </a:solidFill>
                <a:latin typeface="Wingdings 2"/>
                <a:cs typeface="Wingdings 2"/>
              </a:rPr>
              <a:t></a:t>
            </a:r>
            <a:r>
              <a:rPr sz="850" spc="-10" dirty="0">
                <a:solidFill>
                  <a:srgbClr val="93C500"/>
                </a:solidFill>
                <a:latin typeface="Times New Roman"/>
                <a:cs typeface="Times New Roman"/>
              </a:rPr>
              <a:t>	</a:t>
            </a:r>
            <a:r>
              <a:rPr sz="1100" spc="-5" dirty="0">
                <a:solidFill>
                  <a:srgbClr val="3D3C2C"/>
                </a:solidFill>
                <a:latin typeface="Century Gothic"/>
                <a:cs typeface="Century Gothic"/>
              </a:rPr>
              <a:t>B</a:t>
            </a:r>
            <a:r>
              <a:rPr sz="1100" spc="5" dirty="0">
                <a:solidFill>
                  <a:srgbClr val="3D3C2C"/>
                </a:solidFill>
                <a:latin typeface="Century Gothic"/>
                <a:cs typeface="Century Gothic"/>
              </a:rPr>
              <a:t>l</a:t>
            </a:r>
            <a:r>
              <a:rPr sz="1100" dirty="0">
                <a:solidFill>
                  <a:srgbClr val="3D3C2C"/>
                </a:solidFill>
                <a:latin typeface="Century Gothic"/>
                <a:cs typeface="Century Gothic"/>
              </a:rPr>
              <a:t>ue</a:t>
            </a:r>
            <a:r>
              <a:rPr sz="1100" spc="-3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100" dirty="0">
                <a:solidFill>
                  <a:srgbClr val="3D3C2C"/>
                </a:solidFill>
                <a:latin typeface="Century Gothic"/>
                <a:cs typeface="Century Gothic"/>
              </a:rPr>
              <a:t>di</a:t>
            </a:r>
            <a:r>
              <a:rPr sz="1100" spc="-5" dirty="0">
                <a:solidFill>
                  <a:srgbClr val="3D3C2C"/>
                </a:solidFill>
                <a:latin typeface="Century Gothic"/>
                <a:cs typeface="Century Gothic"/>
              </a:rPr>
              <a:t>a</a:t>
            </a:r>
            <a:r>
              <a:rPr sz="1100" spc="-10" dirty="0">
                <a:solidFill>
                  <a:srgbClr val="3D3C2C"/>
                </a:solidFill>
                <a:latin typeface="Century Gothic"/>
                <a:cs typeface="Century Gothic"/>
              </a:rPr>
              <a:t>m</a:t>
            </a:r>
            <a:r>
              <a:rPr sz="1100" spc="-5" dirty="0">
                <a:solidFill>
                  <a:srgbClr val="3D3C2C"/>
                </a:solidFill>
                <a:latin typeface="Century Gothic"/>
                <a:cs typeface="Century Gothic"/>
              </a:rPr>
              <a:t>o</a:t>
            </a:r>
            <a:r>
              <a:rPr sz="1100" dirty="0">
                <a:solidFill>
                  <a:srgbClr val="3D3C2C"/>
                </a:solidFill>
                <a:latin typeface="Century Gothic"/>
                <a:cs typeface="Century Gothic"/>
              </a:rPr>
              <a:t>nd</a:t>
            </a:r>
            <a:r>
              <a:rPr sz="1100" spc="-1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100" spc="5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100" dirty="0">
                <a:solidFill>
                  <a:srgbClr val="3D3C2C"/>
                </a:solidFill>
                <a:latin typeface="Century Gothic"/>
                <a:cs typeface="Century Gothic"/>
              </a:rPr>
              <a:t>n</a:t>
            </a:r>
            <a:r>
              <a:rPr sz="1100" spc="-5" dirty="0">
                <a:solidFill>
                  <a:srgbClr val="3D3C2C"/>
                </a:solidFill>
                <a:latin typeface="Century Gothic"/>
                <a:cs typeface="Century Gothic"/>
              </a:rPr>
              <a:t>d</a:t>
            </a:r>
            <a:r>
              <a:rPr sz="1100" spc="5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100" dirty="0">
                <a:solidFill>
                  <a:srgbClr val="3D3C2C"/>
                </a:solidFill>
                <a:latin typeface="Century Gothic"/>
                <a:cs typeface="Century Gothic"/>
              </a:rPr>
              <a:t>c</a:t>
            </a:r>
            <a:r>
              <a:rPr sz="1100" spc="-5" dirty="0">
                <a:solidFill>
                  <a:srgbClr val="3D3C2C"/>
                </a:solidFill>
                <a:latin typeface="Century Gothic"/>
                <a:cs typeface="Century Gothic"/>
              </a:rPr>
              <a:t>at</a:t>
            </a:r>
            <a:r>
              <a:rPr sz="1100" dirty="0">
                <a:solidFill>
                  <a:srgbClr val="3D3C2C"/>
                </a:solidFill>
                <a:latin typeface="Century Gothic"/>
                <a:cs typeface="Century Gothic"/>
              </a:rPr>
              <a:t>ing</a:t>
            </a:r>
            <a:r>
              <a:rPr sz="1100" spc="-3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100" dirty="0">
                <a:solidFill>
                  <a:srgbClr val="3D3C2C"/>
                </a:solidFill>
                <a:latin typeface="Century Gothic"/>
                <a:cs typeface="Century Gothic"/>
              </a:rPr>
              <a:t>h</a:t>
            </a:r>
            <a:r>
              <a:rPr sz="1100" spc="-10" dirty="0">
                <a:solidFill>
                  <a:srgbClr val="3D3C2C"/>
                </a:solidFill>
                <a:latin typeface="Century Gothic"/>
                <a:cs typeface="Century Gothic"/>
              </a:rPr>
              <a:t>y</a:t>
            </a:r>
            <a:r>
              <a:rPr sz="1100" dirty="0">
                <a:solidFill>
                  <a:srgbClr val="3D3C2C"/>
                </a:solidFill>
                <a:latin typeface="Century Gothic"/>
                <a:cs typeface="Century Gothic"/>
              </a:rPr>
              <a:t>dr</a:t>
            </a:r>
            <a:r>
              <a:rPr sz="1100" spc="-5" dirty="0">
                <a:solidFill>
                  <a:srgbClr val="3D3C2C"/>
                </a:solidFill>
                <a:latin typeface="Century Gothic"/>
                <a:cs typeface="Century Gothic"/>
              </a:rPr>
              <a:t>o</a:t>
            </a:r>
            <a:r>
              <a:rPr sz="1100" dirty="0">
                <a:solidFill>
                  <a:srgbClr val="3D3C2C"/>
                </a:solidFill>
                <a:latin typeface="Century Gothic"/>
                <a:cs typeface="Century Gothic"/>
              </a:rPr>
              <a:t>gen</a:t>
            </a:r>
            <a:r>
              <a:rPr sz="1100" spc="-3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100" spc="-25" dirty="0">
                <a:solidFill>
                  <a:srgbClr val="3D3C2C"/>
                </a:solidFill>
                <a:latin typeface="Century Gothic"/>
                <a:cs typeface="Century Gothic"/>
              </a:rPr>
              <a:t>(</a:t>
            </a:r>
            <a:r>
              <a:rPr sz="1100" dirty="0">
                <a:solidFill>
                  <a:srgbClr val="3D3C2C"/>
                </a:solidFill>
                <a:latin typeface="Century Gothic"/>
                <a:cs typeface="Century Gothic"/>
              </a:rPr>
              <a:t>FC</a:t>
            </a:r>
            <a:r>
              <a:rPr sz="1100" spc="-5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1100" spc="-25" dirty="0">
                <a:solidFill>
                  <a:srgbClr val="3D3C2C"/>
                </a:solidFill>
                <a:latin typeface="Century Gothic"/>
                <a:cs typeface="Century Gothic"/>
              </a:rPr>
              <a:t>V</a:t>
            </a:r>
            <a:r>
              <a:rPr sz="1100" dirty="0">
                <a:solidFill>
                  <a:srgbClr val="3D3C2C"/>
                </a:solidFill>
                <a:latin typeface="Century Gothic"/>
                <a:cs typeface="Century Gothic"/>
              </a:rPr>
              <a:t>)</a:t>
            </a:r>
            <a:endParaRPr sz="1100">
              <a:latin typeface="Century Gothic"/>
              <a:cs typeface="Century Gothic"/>
            </a:endParaRPr>
          </a:p>
          <a:p>
            <a:pPr marL="286385" marR="57785" indent="-274320">
              <a:lnSpc>
                <a:spcPts val="1060"/>
              </a:lnSpc>
              <a:spcBef>
                <a:spcPts val="250"/>
              </a:spcBef>
              <a:tabLst>
                <a:tab pos="286385" algn="l"/>
              </a:tabLst>
            </a:pPr>
            <a:r>
              <a:rPr sz="800" spc="25" dirty="0">
                <a:solidFill>
                  <a:srgbClr val="93C500"/>
                </a:solidFill>
                <a:latin typeface="Wingdings 2"/>
                <a:cs typeface="Wingdings 2"/>
              </a:rPr>
              <a:t></a:t>
            </a:r>
            <a:r>
              <a:rPr sz="800" spc="25" dirty="0">
                <a:solidFill>
                  <a:srgbClr val="93C500"/>
                </a:solidFill>
                <a:latin typeface="Times New Roman"/>
                <a:cs typeface="Times New Roman"/>
              </a:rPr>
              <a:t>	</a:t>
            </a:r>
            <a:r>
              <a:rPr sz="1100" spc="-20" dirty="0">
                <a:solidFill>
                  <a:srgbClr val="3D3C2C"/>
                </a:solidFill>
                <a:latin typeface="Century Gothic"/>
                <a:cs typeface="Century Gothic"/>
              </a:rPr>
              <a:t>V</a:t>
            </a:r>
            <a:r>
              <a:rPr sz="1100" dirty="0">
                <a:solidFill>
                  <a:srgbClr val="3D3C2C"/>
                </a:solidFill>
                <a:latin typeface="Century Gothic"/>
                <a:cs typeface="Century Gothic"/>
              </a:rPr>
              <a:t>eh</a:t>
            </a:r>
            <a:r>
              <a:rPr sz="1100" spc="5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100" dirty="0">
                <a:solidFill>
                  <a:srgbClr val="3D3C2C"/>
                </a:solidFill>
                <a:latin typeface="Century Gothic"/>
                <a:cs typeface="Century Gothic"/>
              </a:rPr>
              <a:t>c</a:t>
            </a:r>
            <a:r>
              <a:rPr sz="1100" spc="5" dirty="0">
                <a:solidFill>
                  <a:srgbClr val="3D3C2C"/>
                </a:solidFill>
                <a:latin typeface="Century Gothic"/>
                <a:cs typeface="Century Gothic"/>
              </a:rPr>
              <a:t>l</a:t>
            </a:r>
            <a:r>
              <a:rPr sz="1100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1100" spc="-1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100" dirty="0">
                <a:solidFill>
                  <a:srgbClr val="3D3C2C"/>
                </a:solidFill>
                <a:latin typeface="Century Gothic"/>
                <a:cs typeface="Century Gothic"/>
              </a:rPr>
              <a:t>sh</a:t>
            </a:r>
            <a:r>
              <a:rPr sz="1100" spc="-5" dirty="0">
                <a:solidFill>
                  <a:srgbClr val="3D3C2C"/>
                </a:solidFill>
                <a:latin typeface="Century Gothic"/>
                <a:cs typeface="Century Gothic"/>
              </a:rPr>
              <a:t>o</a:t>
            </a:r>
            <a:r>
              <a:rPr sz="1100" dirty="0">
                <a:solidFill>
                  <a:srgbClr val="3D3C2C"/>
                </a:solidFill>
                <a:latin typeface="Century Gothic"/>
                <a:cs typeface="Century Gothic"/>
              </a:rPr>
              <a:t>u</a:t>
            </a:r>
            <a:r>
              <a:rPr sz="1100" spc="5" dirty="0">
                <a:solidFill>
                  <a:srgbClr val="3D3C2C"/>
                </a:solidFill>
                <a:latin typeface="Century Gothic"/>
                <a:cs typeface="Century Gothic"/>
              </a:rPr>
              <a:t>l</a:t>
            </a:r>
            <a:r>
              <a:rPr sz="1100" dirty="0">
                <a:solidFill>
                  <a:srgbClr val="3D3C2C"/>
                </a:solidFill>
                <a:latin typeface="Century Gothic"/>
                <a:cs typeface="Century Gothic"/>
              </a:rPr>
              <a:t>d</a:t>
            </a:r>
            <a:r>
              <a:rPr sz="1100" spc="-2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100" dirty="0">
                <a:solidFill>
                  <a:srgbClr val="3D3C2C"/>
                </a:solidFill>
                <a:latin typeface="Century Gothic"/>
                <a:cs typeface="Century Gothic"/>
              </a:rPr>
              <a:t>ha</a:t>
            </a:r>
            <a:r>
              <a:rPr sz="1100" spc="10" dirty="0">
                <a:solidFill>
                  <a:srgbClr val="3D3C2C"/>
                </a:solidFill>
                <a:latin typeface="Century Gothic"/>
                <a:cs typeface="Century Gothic"/>
              </a:rPr>
              <a:t>v</a:t>
            </a:r>
            <a:r>
              <a:rPr sz="1100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1100" spc="-3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100" dirty="0">
                <a:solidFill>
                  <a:srgbClr val="3D3C2C"/>
                </a:solidFill>
                <a:latin typeface="Century Gothic"/>
                <a:cs typeface="Century Gothic"/>
              </a:rPr>
              <a:t>a</a:t>
            </a:r>
            <a:r>
              <a:rPr sz="1100" spc="-5" dirty="0">
                <a:solidFill>
                  <a:srgbClr val="3D3C2C"/>
                </a:solidFill>
                <a:latin typeface="Century Gothic"/>
                <a:cs typeface="Century Gothic"/>
              </a:rPr>
              <a:t> m</a:t>
            </a:r>
            <a:r>
              <a:rPr sz="1100" dirty="0">
                <a:solidFill>
                  <a:srgbClr val="3D3C2C"/>
                </a:solidFill>
                <a:latin typeface="Century Gothic"/>
                <a:cs typeface="Century Gothic"/>
              </a:rPr>
              <a:t>ore</a:t>
            </a:r>
            <a:r>
              <a:rPr sz="1100" spc="-1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100" spc="-5" dirty="0">
                <a:solidFill>
                  <a:srgbClr val="3D3C2C"/>
                </a:solidFill>
                <a:latin typeface="Century Gothic"/>
                <a:cs typeface="Century Gothic"/>
              </a:rPr>
              <a:t>m</a:t>
            </a:r>
            <a:r>
              <a:rPr sz="1100" dirty="0">
                <a:solidFill>
                  <a:srgbClr val="3D3C2C"/>
                </a:solidFill>
                <a:latin typeface="Century Gothic"/>
                <a:cs typeface="Century Gothic"/>
              </a:rPr>
              <a:t>o</a:t>
            </a:r>
            <a:r>
              <a:rPr sz="1100" spc="-5" dirty="0">
                <a:solidFill>
                  <a:srgbClr val="3D3C2C"/>
                </a:solidFill>
                <a:latin typeface="Century Gothic"/>
                <a:cs typeface="Century Gothic"/>
              </a:rPr>
              <a:t>d</a:t>
            </a:r>
            <a:r>
              <a:rPr sz="1100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1100" spc="5" dirty="0">
                <a:solidFill>
                  <a:srgbClr val="3D3C2C"/>
                </a:solidFill>
                <a:latin typeface="Century Gothic"/>
                <a:cs typeface="Century Gothic"/>
              </a:rPr>
              <a:t>r</a:t>
            </a:r>
            <a:r>
              <a:rPr sz="1100" dirty="0">
                <a:solidFill>
                  <a:srgbClr val="3D3C2C"/>
                </a:solidFill>
                <a:latin typeface="Century Gothic"/>
                <a:cs typeface="Century Gothic"/>
              </a:rPr>
              <a:t>n</a:t>
            </a:r>
            <a:r>
              <a:rPr sz="1100" spc="-2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100" spc="5" dirty="0">
                <a:solidFill>
                  <a:srgbClr val="3D3C2C"/>
                </a:solidFill>
                <a:latin typeface="Century Gothic"/>
                <a:cs typeface="Century Gothic"/>
              </a:rPr>
              <a:t>l</a:t>
            </a:r>
            <a:r>
              <a:rPr sz="1100" dirty="0">
                <a:solidFill>
                  <a:srgbClr val="3D3C2C"/>
                </a:solidFill>
                <a:latin typeface="Century Gothic"/>
                <a:cs typeface="Century Gothic"/>
              </a:rPr>
              <a:t>o</a:t>
            </a:r>
            <a:r>
              <a:rPr sz="1100" spc="-10" dirty="0">
                <a:solidFill>
                  <a:srgbClr val="3D3C2C"/>
                </a:solidFill>
                <a:latin typeface="Century Gothic"/>
                <a:cs typeface="Century Gothic"/>
              </a:rPr>
              <a:t>o</a:t>
            </a:r>
            <a:r>
              <a:rPr sz="1100" dirty="0">
                <a:solidFill>
                  <a:srgbClr val="3D3C2C"/>
                </a:solidFill>
                <a:latin typeface="Century Gothic"/>
                <a:cs typeface="Century Gothic"/>
              </a:rPr>
              <a:t>k t</a:t>
            </a:r>
            <a:r>
              <a:rPr sz="1100" spc="-5" dirty="0">
                <a:solidFill>
                  <a:srgbClr val="3D3C2C"/>
                </a:solidFill>
                <a:latin typeface="Century Gothic"/>
                <a:cs typeface="Century Gothic"/>
              </a:rPr>
              <a:t>ha</a:t>
            </a:r>
            <a:r>
              <a:rPr sz="1100" dirty="0">
                <a:solidFill>
                  <a:srgbClr val="3D3C2C"/>
                </a:solidFill>
                <a:latin typeface="Century Gothic"/>
                <a:cs typeface="Century Gothic"/>
              </a:rPr>
              <a:t>n</a:t>
            </a:r>
            <a:r>
              <a:rPr sz="1100" spc="-5" dirty="0">
                <a:solidFill>
                  <a:srgbClr val="3D3C2C"/>
                </a:solidFill>
                <a:latin typeface="Century Gothic"/>
                <a:cs typeface="Century Gothic"/>
              </a:rPr>
              <a:t> m</a:t>
            </a:r>
            <a:r>
              <a:rPr sz="1100" dirty="0">
                <a:solidFill>
                  <a:srgbClr val="3D3C2C"/>
                </a:solidFill>
                <a:latin typeface="Century Gothic"/>
                <a:cs typeface="Century Gothic"/>
              </a:rPr>
              <a:t>ost </a:t>
            </a:r>
            <a:r>
              <a:rPr sz="1100" spc="10" dirty="0">
                <a:solidFill>
                  <a:srgbClr val="3D3C2C"/>
                </a:solidFill>
                <a:latin typeface="Century Gothic"/>
                <a:cs typeface="Century Gothic"/>
              </a:rPr>
              <a:t>v</a:t>
            </a:r>
            <a:r>
              <a:rPr sz="1100" dirty="0">
                <a:solidFill>
                  <a:srgbClr val="3D3C2C"/>
                </a:solidFill>
                <a:latin typeface="Century Gothic"/>
                <a:cs typeface="Century Gothic"/>
              </a:rPr>
              <a:t>eh</a:t>
            </a:r>
            <a:r>
              <a:rPr sz="1100" spc="5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100" dirty="0">
                <a:solidFill>
                  <a:srgbClr val="3D3C2C"/>
                </a:solidFill>
                <a:latin typeface="Century Gothic"/>
                <a:cs typeface="Century Gothic"/>
              </a:rPr>
              <a:t>c</a:t>
            </a:r>
            <a:r>
              <a:rPr sz="1100" spc="5" dirty="0">
                <a:solidFill>
                  <a:srgbClr val="3D3C2C"/>
                </a:solidFill>
                <a:latin typeface="Century Gothic"/>
                <a:cs typeface="Century Gothic"/>
              </a:rPr>
              <a:t>l</a:t>
            </a:r>
            <a:r>
              <a:rPr sz="1100" dirty="0">
                <a:solidFill>
                  <a:srgbClr val="3D3C2C"/>
                </a:solidFill>
                <a:latin typeface="Century Gothic"/>
                <a:cs typeface="Century Gothic"/>
              </a:rPr>
              <a:t>es</a:t>
            </a:r>
            <a:r>
              <a:rPr sz="1100" spc="-5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100" dirty="0">
                <a:solidFill>
                  <a:srgbClr val="3D3C2C"/>
                </a:solidFill>
                <a:latin typeface="Century Gothic"/>
                <a:cs typeface="Century Gothic"/>
              </a:rPr>
              <a:t>on t</a:t>
            </a:r>
            <a:r>
              <a:rPr sz="1100" spc="-5" dirty="0">
                <a:solidFill>
                  <a:srgbClr val="3D3C2C"/>
                </a:solidFill>
                <a:latin typeface="Century Gothic"/>
                <a:cs typeface="Century Gothic"/>
              </a:rPr>
              <a:t>h</a:t>
            </a:r>
            <a:r>
              <a:rPr sz="1100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1100" spc="-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100" dirty="0">
                <a:solidFill>
                  <a:srgbClr val="3D3C2C"/>
                </a:solidFill>
                <a:latin typeface="Century Gothic"/>
                <a:cs typeface="Century Gothic"/>
              </a:rPr>
              <a:t>road.</a:t>
            </a:r>
            <a:endParaRPr sz="1100">
              <a:latin typeface="Century Gothic"/>
              <a:cs typeface="Century Gothic"/>
            </a:endParaRPr>
          </a:p>
          <a:p>
            <a:pPr marL="286385" marR="421640" indent="-274320">
              <a:lnSpc>
                <a:spcPct val="80000"/>
              </a:lnSpc>
              <a:spcBef>
                <a:spcPts val="270"/>
              </a:spcBef>
              <a:tabLst>
                <a:tab pos="286385" algn="l"/>
              </a:tabLst>
            </a:pPr>
            <a:r>
              <a:rPr sz="800" spc="35" dirty="0">
                <a:solidFill>
                  <a:srgbClr val="93C500"/>
                </a:solidFill>
                <a:latin typeface="Wingdings 2"/>
                <a:cs typeface="Wingdings 2"/>
              </a:rPr>
              <a:t></a:t>
            </a:r>
            <a:r>
              <a:rPr sz="800" spc="35" dirty="0">
                <a:solidFill>
                  <a:srgbClr val="93C500"/>
                </a:solidFill>
                <a:latin typeface="Times New Roman"/>
                <a:cs typeface="Times New Roman"/>
              </a:rPr>
              <a:t>	</a:t>
            </a:r>
            <a:r>
              <a:rPr sz="1100" spc="25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100" dirty="0">
                <a:solidFill>
                  <a:srgbClr val="3D3C2C"/>
                </a:solidFill>
                <a:latin typeface="Century Gothic"/>
                <a:cs typeface="Century Gothic"/>
              </a:rPr>
              <a:t>n</a:t>
            </a:r>
            <a:r>
              <a:rPr sz="1100" spc="-3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100" dirty="0">
                <a:solidFill>
                  <a:srgbClr val="3D3C2C"/>
                </a:solidFill>
                <a:latin typeface="Century Gothic"/>
                <a:cs typeface="Century Gothic"/>
              </a:rPr>
              <a:t>a</a:t>
            </a:r>
            <a:r>
              <a:rPr sz="1100" spc="-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100" dirty="0">
                <a:solidFill>
                  <a:srgbClr val="3D3C2C"/>
                </a:solidFill>
                <a:latin typeface="Century Gothic"/>
                <a:cs typeface="Century Gothic"/>
              </a:rPr>
              <a:t>s</a:t>
            </a:r>
            <a:r>
              <a:rPr sz="1100" spc="5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100" dirty="0">
                <a:solidFill>
                  <a:srgbClr val="3D3C2C"/>
                </a:solidFill>
                <a:latin typeface="Century Gothic"/>
                <a:cs typeface="Century Gothic"/>
              </a:rPr>
              <a:t>gn</a:t>
            </a:r>
            <a:r>
              <a:rPr sz="1100" spc="5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100" dirty="0">
                <a:solidFill>
                  <a:srgbClr val="3D3C2C"/>
                </a:solidFill>
                <a:latin typeface="Century Gothic"/>
                <a:cs typeface="Century Gothic"/>
              </a:rPr>
              <a:t>f</a:t>
            </a:r>
            <a:r>
              <a:rPr sz="1100" spc="5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100" dirty="0">
                <a:solidFill>
                  <a:srgbClr val="3D3C2C"/>
                </a:solidFill>
                <a:latin typeface="Century Gothic"/>
                <a:cs typeface="Century Gothic"/>
              </a:rPr>
              <a:t>c</a:t>
            </a:r>
            <a:r>
              <a:rPr sz="1100" spc="-5" dirty="0">
                <a:solidFill>
                  <a:srgbClr val="3D3C2C"/>
                </a:solidFill>
                <a:latin typeface="Century Gothic"/>
                <a:cs typeface="Century Gothic"/>
              </a:rPr>
              <a:t>an</a:t>
            </a:r>
            <a:r>
              <a:rPr sz="1100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100" spc="-4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100" dirty="0">
                <a:solidFill>
                  <a:srgbClr val="3D3C2C"/>
                </a:solidFill>
                <a:latin typeface="Century Gothic"/>
                <a:cs typeface="Century Gothic"/>
              </a:rPr>
              <a:t>col</a:t>
            </a:r>
            <a:r>
              <a:rPr sz="1100" spc="5" dirty="0">
                <a:solidFill>
                  <a:srgbClr val="3D3C2C"/>
                </a:solidFill>
                <a:latin typeface="Century Gothic"/>
                <a:cs typeface="Century Gothic"/>
              </a:rPr>
              <a:t>li</a:t>
            </a:r>
            <a:r>
              <a:rPr sz="1100" dirty="0">
                <a:solidFill>
                  <a:srgbClr val="3D3C2C"/>
                </a:solidFill>
                <a:latin typeface="Century Gothic"/>
                <a:cs typeface="Century Gothic"/>
              </a:rPr>
              <a:t>s</a:t>
            </a:r>
            <a:r>
              <a:rPr sz="1100" spc="5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100" dirty="0">
                <a:solidFill>
                  <a:srgbClr val="3D3C2C"/>
                </a:solidFill>
                <a:latin typeface="Century Gothic"/>
                <a:cs typeface="Century Gothic"/>
              </a:rPr>
              <a:t>on</a:t>
            </a:r>
            <a:r>
              <a:rPr sz="1100" spc="-2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100" spc="-5" dirty="0">
                <a:solidFill>
                  <a:srgbClr val="3D3C2C"/>
                </a:solidFill>
                <a:latin typeface="Century Gothic"/>
                <a:cs typeface="Century Gothic"/>
              </a:rPr>
              <a:t>y</a:t>
            </a:r>
            <a:r>
              <a:rPr sz="1100" dirty="0">
                <a:solidFill>
                  <a:srgbClr val="3D3C2C"/>
                </a:solidFill>
                <a:latin typeface="Century Gothic"/>
                <a:cs typeface="Century Gothic"/>
              </a:rPr>
              <a:t>ou</a:t>
            </a:r>
            <a:r>
              <a:rPr sz="1100" spc="-1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100" spc="-5" dirty="0">
                <a:solidFill>
                  <a:srgbClr val="3D3C2C"/>
                </a:solidFill>
                <a:latin typeface="Century Gothic"/>
                <a:cs typeface="Century Gothic"/>
              </a:rPr>
              <a:t>ma</a:t>
            </a:r>
            <a:r>
              <a:rPr sz="1100" dirty="0">
                <a:solidFill>
                  <a:srgbClr val="3D3C2C"/>
                </a:solidFill>
                <a:latin typeface="Century Gothic"/>
                <a:cs typeface="Century Gothic"/>
              </a:rPr>
              <a:t>y</a:t>
            </a:r>
            <a:r>
              <a:rPr sz="1100" spc="-1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100" spc="-5" dirty="0">
                <a:solidFill>
                  <a:srgbClr val="3D3C2C"/>
                </a:solidFill>
                <a:latin typeface="Century Gothic"/>
                <a:cs typeface="Century Gothic"/>
              </a:rPr>
              <a:t>be </a:t>
            </a:r>
            <a:r>
              <a:rPr sz="1100" dirty="0">
                <a:solidFill>
                  <a:srgbClr val="3D3C2C"/>
                </a:solidFill>
                <a:latin typeface="Century Gothic"/>
                <a:cs typeface="Century Gothic"/>
              </a:rPr>
              <a:t>unab</a:t>
            </a:r>
            <a:r>
              <a:rPr sz="1100" spc="5" dirty="0">
                <a:solidFill>
                  <a:srgbClr val="3D3C2C"/>
                </a:solidFill>
                <a:latin typeface="Century Gothic"/>
                <a:cs typeface="Century Gothic"/>
              </a:rPr>
              <a:t>l</a:t>
            </a:r>
            <a:r>
              <a:rPr sz="1100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1100" spc="-3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100" dirty="0">
                <a:solidFill>
                  <a:srgbClr val="3D3C2C"/>
                </a:solidFill>
                <a:latin typeface="Century Gothic"/>
                <a:cs typeface="Century Gothic"/>
              </a:rPr>
              <a:t>to</a:t>
            </a:r>
            <a:r>
              <a:rPr sz="1100" spc="-1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100" dirty="0">
                <a:solidFill>
                  <a:srgbClr val="3D3C2C"/>
                </a:solidFill>
                <a:latin typeface="Century Gothic"/>
                <a:cs typeface="Century Gothic"/>
              </a:rPr>
              <a:t>f</a:t>
            </a:r>
            <a:r>
              <a:rPr sz="1100" spc="5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100" dirty="0">
                <a:solidFill>
                  <a:srgbClr val="3D3C2C"/>
                </a:solidFill>
                <a:latin typeface="Century Gothic"/>
                <a:cs typeface="Century Gothic"/>
              </a:rPr>
              <a:t>nd</a:t>
            </a:r>
            <a:r>
              <a:rPr sz="1100" spc="-1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100" spc="-5" dirty="0">
                <a:solidFill>
                  <a:srgbClr val="3D3C2C"/>
                </a:solidFill>
                <a:latin typeface="Century Gothic"/>
                <a:cs typeface="Century Gothic"/>
              </a:rPr>
              <a:t>a</a:t>
            </a:r>
            <a:r>
              <a:rPr sz="1100" spc="5" dirty="0">
                <a:solidFill>
                  <a:srgbClr val="3D3C2C"/>
                </a:solidFill>
                <a:latin typeface="Century Gothic"/>
                <a:cs typeface="Century Gothic"/>
              </a:rPr>
              <a:t>l</a:t>
            </a:r>
            <a:r>
              <a:rPr sz="1100" dirty="0">
                <a:solidFill>
                  <a:srgbClr val="3D3C2C"/>
                </a:solidFill>
                <a:latin typeface="Century Gothic"/>
                <a:cs typeface="Century Gothic"/>
              </a:rPr>
              <a:t>l</a:t>
            </a:r>
            <a:r>
              <a:rPr sz="1100" spc="-1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100" dirty="0">
                <a:solidFill>
                  <a:srgbClr val="3D3C2C"/>
                </a:solidFill>
                <a:latin typeface="Century Gothic"/>
                <a:cs typeface="Century Gothic"/>
              </a:rPr>
              <a:t>of</a:t>
            </a:r>
            <a:r>
              <a:rPr sz="1100" spc="-1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100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100" spc="-5" dirty="0">
                <a:solidFill>
                  <a:srgbClr val="3D3C2C"/>
                </a:solidFill>
                <a:latin typeface="Century Gothic"/>
                <a:cs typeface="Century Gothic"/>
              </a:rPr>
              <a:t>h</a:t>
            </a:r>
            <a:r>
              <a:rPr sz="1100" dirty="0">
                <a:solidFill>
                  <a:srgbClr val="3D3C2C"/>
                </a:solidFill>
                <a:latin typeface="Century Gothic"/>
                <a:cs typeface="Century Gothic"/>
              </a:rPr>
              <a:t>ese</a:t>
            </a:r>
            <a:r>
              <a:rPr sz="1100" spc="-1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100" spc="5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100" dirty="0">
                <a:solidFill>
                  <a:srgbClr val="3D3C2C"/>
                </a:solidFill>
                <a:latin typeface="Century Gothic"/>
                <a:cs typeface="Century Gothic"/>
              </a:rPr>
              <a:t>dentif</a:t>
            </a:r>
            <a:r>
              <a:rPr sz="1100" spc="5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100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1100" spc="5" dirty="0">
                <a:solidFill>
                  <a:srgbClr val="3D3C2C"/>
                </a:solidFill>
                <a:latin typeface="Century Gothic"/>
                <a:cs typeface="Century Gothic"/>
              </a:rPr>
              <a:t>r</a:t>
            </a:r>
            <a:r>
              <a:rPr sz="1100" dirty="0">
                <a:solidFill>
                  <a:srgbClr val="3D3C2C"/>
                </a:solidFill>
                <a:latin typeface="Century Gothic"/>
                <a:cs typeface="Century Gothic"/>
              </a:rPr>
              <a:t>s.</a:t>
            </a:r>
            <a:endParaRPr sz="1100">
              <a:latin typeface="Century Gothic"/>
              <a:cs typeface="Century Gothic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4727575" y="146371"/>
            <a:ext cx="2480945" cy="360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A</a:t>
            </a:r>
            <a:r>
              <a:rPr sz="1200" spc="10" dirty="0">
                <a:solidFill>
                  <a:srgbClr val="FDFDFD"/>
                </a:solidFill>
                <a:latin typeface="Century Gothic"/>
                <a:cs typeface="Century Gothic"/>
              </a:rPr>
              <a:t>l</a:t>
            </a:r>
            <a:r>
              <a:rPr sz="1200" spc="-30" dirty="0">
                <a:solidFill>
                  <a:srgbClr val="FDFDFD"/>
                </a:solidFill>
                <a:latin typeface="Century Gothic"/>
                <a:cs typeface="Century Gothic"/>
              </a:rPr>
              <a:t>t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ern</a:t>
            </a:r>
            <a:r>
              <a:rPr sz="1200" spc="-15" dirty="0">
                <a:solidFill>
                  <a:srgbClr val="FDFDFD"/>
                </a:solidFill>
                <a:latin typeface="Century Gothic"/>
                <a:cs typeface="Century Gothic"/>
              </a:rPr>
              <a:t>a</a:t>
            </a:r>
            <a:r>
              <a:rPr sz="1200" spc="-30" dirty="0">
                <a:solidFill>
                  <a:srgbClr val="FDFDFD"/>
                </a:solidFill>
                <a:latin typeface="Century Gothic"/>
                <a:cs typeface="Century Gothic"/>
              </a:rPr>
              <a:t>t</a:t>
            </a:r>
            <a:r>
              <a:rPr sz="1200" spc="-5" dirty="0">
                <a:solidFill>
                  <a:srgbClr val="FDFDFD"/>
                </a:solidFill>
                <a:latin typeface="Century Gothic"/>
                <a:cs typeface="Century Gothic"/>
              </a:rPr>
              <a:t>iv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e</a:t>
            </a:r>
            <a:r>
              <a:rPr sz="1200" spc="35" dirty="0">
                <a:solidFill>
                  <a:srgbClr val="FDFDFD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FDFDFD"/>
                </a:solidFill>
                <a:latin typeface="Century Gothic"/>
                <a:cs typeface="Century Gothic"/>
              </a:rPr>
              <a:t>E</a:t>
            </a:r>
            <a:r>
              <a:rPr sz="1200" spc="20" dirty="0">
                <a:solidFill>
                  <a:srgbClr val="FDFDFD"/>
                </a:solidFill>
                <a:latin typeface="Century Gothic"/>
                <a:cs typeface="Century Gothic"/>
              </a:rPr>
              <a:t>l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e</a:t>
            </a:r>
            <a:r>
              <a:rPr sz="1200" spc="-20" dirty="0">
                <a:solidFill>
                  <a:srgbClr val="FDFDFD"/>
                </a:solidFill>
                <a:latin typeface="Century Gothic"/>
                <a:cs typeface="Century Gothic"/>
              </a:rPr>
              <a:t>c</a:t>
            </a:r>
            <a:r>
              <a:rPr sz="1200" spc="-30" dirty="0">
                <a:solidFill>
                  <a:srgbClr val="FDFDFD"/>
                </a:solidFill>
                <a:latin typeface="Century Gothic"/>
                <a:cs typeface="Century Gothic"/>
              </a:rPr>
              <a:t>t</a:t>
            </a:r>
            <a:r>
              <a:rPr sz="1200" spc="-5" dirty="0">
                <a:solidFill>
                  <a:srgbClr val="FDFDFD"/>
                </a:solidFill>
                <a:latin typeface="Century Gothic"/>
                <a:cs typeface="Century Gothic"/>
              </a:rPr>
              <a:t>ric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 </a:t>
            </a:r>
            <a:r>
              <a:rPr sz="1200" spc="-5" dirty="0">
                <a:solidFill>
                  <a:srgbClr val="FDFDFD"/>
                </a:solidFill>
                <a:latin typeface="Century Gothic"/>
                <a:cs typeface="Century Gothic"/>
              </a:rPr>
              <a:t>D</a:t>
            </a:r>
            <a:r>
              <a:rPr sz="1200" dirty="0">
                <a:solidFill>
                  <a:srgbClr val="FDFDFD"/>
                </a:solidFill>
                <a:latin typeface="Century Gothic"/>
                <a:cs typeface="Century Gothic"/>
              </a:rPr>
              <a:t>ri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ve</a:t>
            </a:r>
            <a:r>
              <a:rPr sz="1200" dirty="0">
                <a:solidFill>
                  <a:srgbClr val="FDFDFD"/>
                </a:solidFill>
                <a:latin typeface="Century Gothic"/>
                <a:cs typeface="Century Gothic"/>
              </a:rPr>
              <a:t> </a:t>
            </a:r>
            <a:r>
              <a:rPr sz="1200" spc="-15" dirty="0">
                <a:solidFill>
                  <a:srgbClr val="FDFDFD"/>
                </a:solidFill>
                <a:latin typeface="Century Gothic"/>
                <a:cs typeface="Century Gothic"/>
              </a:rPr>
              <a:t>V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ehic</a:t>
            </a:r>
            <a:r>
              <a:rPr sz="1200" spc="20" dirty="0">
                <a:solidFill>
                  <a:srgbClr val="FDFDFD"/>
                </a:solidFill>
                <a:latin typeface="Century Gothic"/>
                <a:cs typeface="Century Gothic"/>
              </a:rPr>
              <a:t>l</a:t>
            </a:r>
            <a:r>
              <a:rPr sz="1200" dirty="0">
                <a:solidFill>
                  <a:srgbClr val="FDFDFD"/>
                </a:solidFill>
                <a:latin typeface="Century Gothic"/>
                <a:cs typeface="Century Gothic"/>
              </a:rPr>
              <a:t>es 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f</a:t>
            </a:r>
            <a:r>
              <a:rPr sz="1200" spc="-20" dirty="0">
                <a:solidFill>
                  <a:srgbClr val="FDFDFD"/>
                </a:solidFill>
                <a:latin typeface="Century Gothic"/>
                <a:cs typeface="Century Gothic"/>
              </a:rPr>
              <a:t>o</a:t>
            </a:r>
            <a:r>
              <a:rPr sz="1200" spc="-5" dirty="0">
                <a:solidFill>
                  <a:srgbClr val="FDFDFD"/>
                </a:solidFill>
                <a:latin typeface="Century Gothic"/>
                <a:cs typeface="Century Gothic"/>
              </a:rPr>
              <a:t>r</a:t>
            </a:r>
            <a:r>
              <a:rPr sz="1200" spc="10" dirty="0">
                <a:solidFill>
                  <a:srgbClr val="FDFDFD"/>
                </a:solidFill>
                <a:latin typeface="Century Gothic"/>
                <a:cs typeface="Century Gothic"/>
              </a:rPr>
              <a:t> </a:t>
            </a:r>
            <a:r>
              <a:rPr sz="1200" spc="-30" dirty="0">
                <a:solidFill>
                  <a:srgbClr val="FDFDFD"/>
                </a:solidFill>
                <a:latin typeface="Century Gothic"/>
                <a:cs typeface="Century Gothic"/>
              </a:rPr>
              <a:t>t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he</a:t>
            </a:r>
            <a:r>
              <a:rPr sz="1200" spc="35" dirty="0">
                <a:solidFill>
                  <a:srgbClr val="FDFDFD"/>
                </a:solidFill>
                <a:latin typeface="Century Gothic"/>
                <a:cs typeface="Century Gothic"/>
              </a:rPr>
              <a:t> </a:t>
            </a:r>
            <a:r>
              <a:rPr sz="1200" spc="-20" dirty="0">
                <a:solidFill>
                  <a:srgbClr val="FDFDFD"/>
                </a:solidFill>
                <a:latin typeface="Century Gothic"/>
                <a:cs typeface="Century Gothic"/>
              </a:rPr>
              <a:t>F</a:t>
            </a:r>
            <a:r>
              <a:rPr sz="1200" spc="-5" dirty="0">
                <a:solidFill>
                  <a:srgbClr val="FDFDFD"/>
                </a:solidFill>
                <a:latin typeface="Century Gothic"/>
                <a:cs typeface="Century Gothic"/>
              </a:rPr>
              <a:t>irs</a:t>
            </a:r>
            <a:r>
              <a:rPr sz="1200" dirty="0">
                <a:solidFill>
                  <a:srgbClr val="FDFDFD"/>
                </a:solidFill>
                <a:latin typeface="Century Gothic"/>
                <a:cs typeface="Century Gothic"/>
              </a:rPr>
              <a:t>t</a:t>
            </a:r>
            <a:r>
              <a:rPr sz="1200" spc="15" dirty="0">
                <a:solidFill>
                  <a:srgbClr val="FDFDFD"/>
                </a:solidFill>
                <a:latin typeface="Century Gothic"/>
                <a:cs typeface="Century Gothic"/>
              </a:rPr>
              <a:t> 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R</a:t>
            </a:r>
            <a:r>
              <a:rPr sz="1200" dirty="0">
                <a:solidFill>
                  <a:srgbClr val="FDFDFD"/>
                </a:solidFill>
                <a:latin typeface="Century Gothic"/>
                <a:cs typeface="Century Gothic"/>
              </a:rPr>
              <a:t>esp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onder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70" name="object 70"/>
          <p:cNvSpPr/>
          <p:nvPr/>
        </p:nvSpPr>
        <p:spPr>
          <a:xfrm>
            <a:off x="4495800" y="2895650"/>
            <a:ext cx="3886200" cy="27923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 txBox="1">
            <a:spLocks noGrp="1"/>
          </p:cNvSpPr>
          <p:nvPr>
            <p:ph type="ftr" sz="quarter" idx="5"/>
          </p:nvPr>
        </p:nvSpPr>
        <p:spPr>
          <a:xfrm>
            <a:off x="4713859" y="5956443"/>
            <a:ext cx="335089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pc="-15"/>
              <a:t>Federal Fire Department San Diego Training</a:t>
            </a:r>
            <a:endParaRPr spc="-15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29119" y="0"/>
            <a:ext cx="339090" cy="334010"/>
          </a:xfrm>
          <a:custGeom>
            <a:avLst/>
            <a:gdLst/>
            <a:ahLst/>
            <a:cxnLst/>
            <a:rect l="l" t="t" r="r" b="b"/>
            <a:pathLst>
              <a:path w="339090" h="334010">
                <a:moveTo>
                  <a:pt x="0" y="333476"/>
                </a:moveTo>
                <a:lnTo>
                  <a:pt x="339090" y="333476"/>
                </a:lnTo>
                <a:lnTo>
                  <a:pt x="339090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29119" y="6519138"/>
            <a:ext cx="339090" cy="339090"/>
          </a:xfrm>
          <a:custGeom>
            <a:avLst/>
            <a:gdLst/>
            <a:ahLst/>
            <a:cxnLst/>
            <a:rect l="l" t="t" r="r" b="b"/>
            <a:pathLst>
              <a:path w="339090" h="339090">
                <a:moveTo>
                  <a:pt x="0" y="338861"/>
                </a:moveTo>
                <a:lnTo>
                  <a:pt x="339090" y="338861"/>
                </a:lnTo>
                <a:lnTo>
                  <a:pt x="33909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7604" y="0"/>
            <a:ext cx="228600" cy="6858000"/>
          </a:xfrm>
          <a:custGeom>
            <a:avLst/>
            <a:gdLst/>
            <a:ahLst/>
            <a:cxnLst/>
            <a:rect l="l" t="t" r="r" b="b"/>
            <a:pathLst>
              <a:path w="228600" h="6858000">
                <a:moveTo>
                  <a:pt x="0" y="6857999"/>
                </a:moveTo>
                <a:lnTo>
                  <a:pt x="228605" y="6857999"/>
                </a:lnTo>
                <a:lnTo>
                  <a:pt x="228605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29119" y="0"/>
            <a:ext cx="228600" cy="334010"/>
          </a:xfrm>
          <a:custGeom>
            <a:avLst/>
            <a:gdLst/>
            <a:ahLst/>
            <a:cxnLst/>
            <a:rect l="l" t="t" r="r" b="b"/>
            <a:pathLst>
              <a:path w="228600" h="334010">
                <a:moveTo>
                  <a:pt x="0" y="333476"/>
                </a:moveTo>
                <a:lnTo>
                  <a:pt x="228600" y="333476"/>
                </a:lnTo>
                <a:lnTo>
                  <a:pt x="228600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29119" y="6519138"/>
            <a:ext cx="228600" cy="339090"/>
          </a:xfrm>
          <a:custGeom>
            <a:avLst/>
            <a:gdLst/>
            <a:ahLst/>
            <a:cxnLst/>
            <a:rect l="l" t="t" r="r" b="b"/>
            <a:pathLst>
              <a:path w="228600" h="339090">
                <a:moveTo>
                  <a:pt x="0" y="338861"/>
                </a:moveTo>
                <a:lnTo>
                  <a:pt x="228600" y="338861"/>
                </a:lnTo>
                <a:lnTo>
                  <a:pt x="2286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06209" y="0"/>
            <a:ext cx="194310" cy="6858000"/>
          </a:xfrm>
          <a:custGeom>
            <a:avLst/>
            <a:gdLst/>
            <a:ahLst/>
            <a:cxnLst/>
            <a:rect l="l" t="t" r="r" b="b"/>
            <a:pathLst>
              <a:path w="194309" h="6858000">
                <a:moveTo>
                  <a:pt x="0" y="6857999"/>
                </a:moveTo>
                <a:lnTo>
                  <a:pt x="194310" y="6857999"/>
                </a:lnTo>
                <a:lnTo>
                  <a:pt x="194310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491119" y="0"/>
            <a:ext cx="1482090" cy="334010"/>
          </a:xfrm>
          <a:custGeom>
            <a:avLst/>
            <a:gdLst/>
            <a:ahLst/>
            <a:cxnLst/>
            <a:rect l="l" t="t" r="r" b="b"/>
            <a:pathLst>
              <a:path w="1482089" h="334010">
                <a:moveTo>
                  <a:pt x="0" y="333476"/>
                </a:moveTo>
                <a:lnTo>
                  <a:pt x="1482077" y="333476"/>
                </a:lnTo>
                <a:lnTo>
                  <a:pt x="1482077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491119" y="6519138"/>
            <a:ext cx="1482090" cy="339090"/>
          </a:xfrm>
          <a:custGeom>
            <a:avLst/>
            <a:gdLst/>
            <a:ahLst/>
            <a:cxnLst/>
            <a:rect l="l" t="t" r="r" b="b"/>
            <a:pathLst>
              <a:path w="1482089" h="339090">
                <a:moveTo>
                  <a:pt x="0" y="338861"/>
                </a:moveTo>
                <a:lnTo>
                  <a:pt x="1482077" y="338861"/>
                </a:lnTo>
                <a:lnTo>
                  <a:pt x="1482077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00519" y="0"/>
            <a:ext cx="228600" cy="334010"/>
          </a:xfrm>
          <a:custGeom>
            <a:avLst/>
            <a:gdLst/>
            <a:ahLst/>
            <a:cxnLst/>
            <a:rect l="l" t="t" r="r" b="b"/>
            <a:pathLst>
              <a:path w="228600" h="334010">
                <a:moveTo>
                  <a:pt x="0" y="333476"/>
                </a:moveTo>
                <a:lnTo>
                  <a:pt x="228600" y="333476"/>
                </a:lnTo>
                <a:lnTo>
                  <a:pt x="228600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00519" y="6519138"/>
            <a:ext cx="228600" cy="339090"/>
          </a:xfrm>
          <a:custGeom>
            <a:avLst/>
            <a:gdLst/>
            <a:ahLst/>
            <a:cxnLst/>
            <a:rect l="l" t="t" r="r" b="b"/>
            <a:pathLst>
              <a:path w="228600" h="339090">
                <a:moveTo>
                  <a:pt x="0" y="338861"/>
                </a:moveTo>
                <a:lnTo>
                  <a:pt x="228600" y="338861"/>
                </a:lnTo>
                <a:lnTo>
                  <a:pt x="2286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29119" y="0"/>
            <a:ext cx="762000" cy="334010"/>
          </a:xfrm>
          <a:custGeom>
            <a:avLst/>
            <a:gdLst/>
            <a:ahLst/>
            <a:cxnLst/>
            <a:rect l="l" t="t" r="r" b="b"/>
            <a:pathLst>
              <a:path w="762000" h="334010">
                <a:moveTo>
                  <a:pt x="0" y="333476"/>
                </a:moveTo>
                <a:lnTo>
                  <a:pt x="762000" y="333476"/>
                </a:lnTo>
                <a:lnTo>
                  <a:pt x="762000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29119" y="6519138"/>
            <a:ext cx="762000" cy="339090"/>
          </a:xfrm>
          <a:custGeom>
            <a:avLst/>
            <a:gdLst/>
            <a:ahLst/>
            <a:cxnLst/>
            <a:rect l="l" t="t" r="r" b="b"/>
            <a:pathLst>
              <a:path w="762000" h="339090">
                <a:moveTo>
                  <a:pt x="0" y="338861"/>
                </a:moveTo>
                <a:lnTo>
                  <a:pt x="762000" y="338861"/>
                </a:lnTo>
                <a:lnTo>
                  <a:pt x="7620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706996" y="6519138"/>
            <a:ext cx="1524000" cy="339090"/>
          </a:xfrm>
          <a:custGeom>
            <a:avLst/>
            <a:gdLst/>
            <a:ahLst/>
            <a:cxnLst/>
            <a:rect l="l" t="t" r="r" b="b"/>
            <a:pathLst>
              <a:path w="1524000" h="339090">
                <a:moveTo>
                  <a:pt x="0" y="338861"/>
                </a:moveTo>
                <a:lnTo>
                  <a:pt x="1524000" y="338861"/>
                </a:lnTo>
                <a:lnTo>
                  <a:pt x="15240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992996" y="0"/>
            <a:ext cx="151130" cy="6858000"/>
          </a:xfrm>
          <a:custGeom>
            <a:avLst/>
            <a:gdLst/>
            <a:ahLst/>
            <a:cxnLst/>
            <a:rect l="l" t="t" r="r" b="b"/>
            <a:pathLst>
              <a:path w="151129" h="6858000">
                <a:moveTo>
                  <a:pt x="0" y="6857998"/>
                </a:moveTo>
                <a:lnTo>
                  <a:pt x="151002" y="6857998"/>
                </a:lnTo>
                <a:lnTo>
                  <a:pt x="151002" y="0"/>
                </a:lnTo>
                <a:lnTo>
                  <a:pt x="0" y="0"/>
                </a:lnTo>
                <a:lnTo>
                  <a:pt x="0" y="685799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230996" y="0"/>
            <a:ext cx="762000" cy="6858000"/>
          </a:xfrm>
          <a:custGeom>
            <a:avLst/>
            <a:gdLst/>
            <a:ahLst/>
            <a:cxnLst/>
            <a:rect l="l" t="t" r="r" b="b"/>
            <a:pathLst>
              <a:path w="762000" h="6858000">
                <a:moveTo>
                  <a:pt x="0" y="6858000"/>
                </a:moveTo>
                <a:lnTo>
                  <a:pt x="762000" y="6858000"/>
                </a:lnTo>
                <a:lnTo>
                  <a:pt x="762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963796" y="0"/>
            <a:ext cx="597535" cy="334010"/>
          </a:xfrm>
          <a:custGeom>
            <a:avLst/>
            <a:gdLst/>
            <a:ahLst/>
            <a:cxnLst/>
            <a:rect l="l" t="t" r="r" b="b"/>
            <a:pathLst>
              <a:path w="597535" h="334010">
                <a:moveTo>
                  <a:pt x="0" y="333476"/>
                </a:moveTo>
                <a:lnTo>
                  <a:pt x="597407" y="333476"/>
                </a:lnTo>
                <a:lnTo>
                  <a:pt x="597407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963796" y="6519138"/>
            <a:ext cx="2743200" cy="339090"/>
          </a:xfrm>
          <a:custGeom>
            <a:avLst/>
            <a:gdLst/>
            <a:ahLst/>
            <a:cxnLst/>
            <a:rect l="l" t="t" r="r" b="b"/>
            <a:pathLst>
              <a:path w="2743200" h="339090">
                <a:moveTo>
                  <a:pt x="0" y="338861"/>
                </a:moveTo>
                <a:lnTo>
                  <a:pt x="2743200" y="338861"/>
                </a:lnTo>
                <a:lnTo>
                  <a:pt x="27432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973197" y="0"/>
            <a:ext cx="228600" cy="334010"/>
          </a:xfrm>
          <a:custGeom>
            <a:avLst/>
            <a:gdLst/>
            <a:ahLst/>
            <a:cxnLst/>
            <a:rect l="l" t="t" r="r" b="b"/>
            <a:pathLst>
              <a:path w="228600" h="334010">
                <a:moveTo>
                  <a:pt x="0" y="333476"/>
                </a:moveTo>
                <a:lnTo>
                  <a:pt x="228600" y="333476"/>
                </a:lnTo>
                <a:lnTo>
                  <a:pt x="228600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973197" y="6519138"/>
            <a:ext cx="228600" cy="339090"/>
          </a:xfrm>
          <a:custGeom>
            <a:avLst/>
            <a:gdLst/>
            <a:ahLst/>
            <a:cxnLst/>
            <a:rect l="l" t="t" r="r" b="b"/>
            <a:pathLst>
              <a:path w="228600" h="339090">
                <a:moveTo>
                  <a:pt x="0" y="338861"/>
                </a:moveTo>
                <a:lnTo>
                  <a:pt x="228600" y="338861"/>
                </a:lnTo>
                <a:lnTo>
                  <a:pt x="2286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201797" y="0"/>
            <a:ext cx="762000" cy="334010"/>
          </a:xfrm>
          <a:custGeom>
            <a:avLst/>
            <a:gdLst/>
            <a:ahLst/>
            <a:cxnLst/>
            <a:rect l="l" t="t" r="r" b="b"/>
            <a:pathLst>
              <a:path w="762000" h="334010">
                <a:moveTo>
                  <a:pt x="0" y="333476"/>
                </a:moveTo>
                <a:lnTo>
                  <a:pt x="762000" y="333476"/>
                </a:lnTo>
                <a:lnTo>
                  <a:pt x="762000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201797" y="6519138"/>
            <a:ext cx="762000" cy="339090"/>
          </a:xfrm>
          <a:custGeom>
            <a:avLst/>
            <a:gdLst/>
            <a:ahLst/>
            <a:cxnLst/>
            <a:rect l="l" t="t" r="r" b="b"/>
            <a:pathLst>
              <a:path w="762000" h="339090">
                <a:moveTo>
                  <a:pt x="0" y="338861"/>
                </a:moveTo>
                <a:lnTo>
                  <a:pt x="762000" y="338861"/>
                </a:lnTo>
                <a:lnTo>
                  <a:pt x="7620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5728" y="5068688"/>
            <a:ext cx="9078595" cy="1133475"/>
          </a:xfrm>
          <a:custGeom>
            <a:avLst/>
            <a:gdLst/>
            <a:ahLst/>
            <a:cxnLst/>
            <a:rect l="l" t="t" r="r" b="b"/>
            <a:pathLst>
              <a:path w="9078595" h="1133475">
                <a:moveTo>
                  <a:pt x="0" y="1082721"/>
                </a:moveTo>
                <a:lnTo>
                  <a:pt x="74097" y="1087170"/>
                </a:lnTo>
                <a:lnTo>
                  <a:pt x="148338" y="1091588"/>
                </a:lnTo>
                <a:lnTo>
                  <a:pt x="222870" y="1095943"/>
                </a:lnTo>
                <a:lnTo>
                  <a:pt x="297835" y="1100204"/>
                </a:lnTo>
                <a:lnTo>
                  <a:pt x="373379" y="1104341"/>
                </a:lnTo>
                <a:lnTo>
                  <a:pt x="449647" y="1108322"/>
                </a:lnTo>
                <a:lnTo>
                  <a:pt x="526783" y="1112116"/>
                </a:lnTo>
                <a:lnTo>
                  <a:pt x="604932" y="1115692"/>
                </a:lnTo>
                <a:lnTo>
                  <a:pt x="684239" y="1119019"/>
                </a:lnTo>
                <a:lnTo>
                  <a:pt x="764848" y="1122064"/>
                </a:lnTo>
                <a:lnTo>
                  <a:pt x="846905" y="1124798"/>
                </a:lnTo>
                <a:lnTo>
                  <a:pt x="930554" y="1127190"/>
                </a:lnTo>
                <a:lnTo>
                  <a:pt x="1015939" y="1129207"/>
                </a:lnTo>
                <a:lnTo>
                  <a:pt x="1103206" y="1130818"/>
                </a:lnTo>
                <a:lnTo>
                  <a:pt x="1192499" y="1131994"/>
                </a:lnTo>
                <a:lnTo>
                  <a:pt x="1283964" y="1132701"/>
                </a:lnTo>
                <a:lnTo>
                  <a:pt x="1377743" y="1132910"/>
                </a:lnTo>
                <a:lnTo>
                  <a:pt x="1473984" y="1132589"/>
                </a:lnTo>
                <a:lnTo>
                  <a:pt x="1572829" y="1131707"/>
                </a:lnTo>
                <a:lnTo>
                  <a:pt x="1674425" y="1130232"/>
                </a:lnTo>
                <a:lnTo>
                  <a:pt x="1778609" y="1128426"/>
                </a:lnTo>
                <a:lnTo>
                  <a:pt x="1885076" y="1126533"/>
                </a:lnTo>
                <a:lnTo>
                  <a:pt x="1993764" y="1124494"/>
                </a:lnTo>
                <a:lnTo>
                  <a:pt x="2104609" y="1122252"/>
                </a:lnTo>
                <a:lnTo>
                  <a:pt x="2217550" y="1119749"/>
                </a:lnTo>
                <a:lnTo>
                  <a:pt x="2332524" y="1116926"/>
                </a:lnTo>
                <a:lnTo>
                  <a:pt x="2449469" y="1113726"/>
                </a:lnTo>
                <a:lnTo>
                  <a:pt x="2568322" y="1110091"/>
                </a:lnTo>
                <a:lnTo>
                  <a:pt x="2689021" y="1105964"/>
                </a:lnTo>
                <a:lnTo>
                  <a:pt x="2811503" y="1101286"/>
                </a:lnTo>
                <a:lnTo>
                  <a:pt x="2935707" y="1095999"/>
                </a:lnTo>
                <a:lnTo>
                  <a:pt x="3061569" y="1090045"/>
                </a:lnTo>
                <a:lnTo>
                  <a:pt x="3189028" y="1083367"/>
                </a:lnTo>
                <a:lnTo>
                  <a:pt x="3318021" y="1075907"/>
                </a:lnTo>
                <a:lnTo>
                  <a:pt x="3448486" y="1067606"/>
                </a:lnTo>
                <a:lnTo>
                  <a:pt x="3580359" y="1058408"/>
                </a:lnTo>
                <a:lnTo>
                  <a:pt x="3713580" y="1048253"/>
                </a:lnTo>
                <a:lnTo>
                  <a:pt x="3848085" y="1037085"/>
                </a:lnTo>
                <a:lnTo>
                  <a:pt x="3983812" y="1024844"/>
                </a:lnTo>
                <a:lnTo>
                  <a:pt x="4120699" y="1011474"/>
                </a:lnTo>
                <a:lnTo>
                  <a:pt x="4260922" y="996936"/>
                </a:lnTo>
                <a:lnTo>
                  <a:pt x="4406242" y="981268"/>
                </a:lnTo>
                <a:lnTo>
                  <a:pt x="4556025" y="964529"/>
                </a:lnTo>
                <a:lnTo>
                  <a:pt x="4709640" y="946776"/>
                </a:lnTo>
                <a:lnTo>
                  <a:pt x="4866455" y="928067"/>
                </a:lnTo>
                <a:lnTo>
                  <a:pt x="5025836" y="908460"/>
                </a:lnTo>
                <a:lnTo>
                  <a:pt x="5187152" y="888013"/>
                </a:lnTo>
                <a:lnTo>
                  <a:pt x="5349770" y="866784"/>
                </a:lnTo>
                <a:lnTo>
                  <a:pt x="5513059" y="844831"/>
                </a:lnTo>
                <a:lnTo>
                  <a:pt x="5676385" y="822211"/>
                </a:lnTo>
                <a:lnTo>
                  <a:pt x="5839117" y="798983"/>
                </a:lnTo>
                <a:lnTo>
                  <a:pt x="6000623" y="775203"/>
                </a:lnTo>
                <a:lnTo>
                  <a:pt x="6160269" y="750932"/>
                </a:lnTo>
                <a:lnTo>
                  <a:pt x="6317425" y="726225"/>
                </a:lnTo>
                <a:lnTo>
                  <a:pt x="6471457" y="701141"/>
                </a:lnTo>
                <a:lnTo>
                  <a:pt x="6621733" y="675738"/>
                </a:lnTo>
                <a:lnTo>
                  <a:pt x="6767621" y="650074"/>
                </a:lnTo>
                <a:lnTo>
                  <a:pt x="6908489" y="624206"/>
                </a:lnTo>
                <a:lnTo>
                  <a:pt x="7043705" y="598193"/>
                </a:lnTo>
                <a:lnTo>
                  <a:pt x="7172636" y="572092"/>
                </a:lnTo>
                <a:lnTo>
                  <a:pt x="7298305" y="545220"/>
                </a:lnTo>
                <a:lnTo>
                  <a:pt x="7423820" y="516973"/>
                </a:lnTo>
                <a:lnTo>
                  <a:pt x="7548731" y="487520"/>
                </a:lnTo>
                <a:lnTo>
                  <a:pt x="7672588" y="457032"/>
                </a:lnTo>
                <a:lnTo>
                  <a:pt x="7794942" y="425677"/>
                </a:lnTo>
                <a:lnTo>
                  <a:pt x="7915342" y="393625"/>
                </a:lnTo>
                <a:lnTo>
                  <a:pt x="8033340" y="361044"/>
                </a:lnTo>
                <a:lnTo>
                  <a:pt x="8148485" y="328105"/>
                </a:lnTo>
                <a:lnTo>
                  <a:pt x="8260329" y="294977"/>
                </a:lnTo>
                <a:lnTo>
                  <a:pt x="8368420" y="261828"/>
                </a:lnTo>
                <a:lnTo>
                  <a:pt x="8472310" y="228829"/>
                </a:lnTo>
                <a:lnTo>
                  <a:pt x="8571549" y="196148"/>
                </a:lnTo>
                <a:lnTo>
                  <a:pt x="8665687" y="163955"/>
                </a:lnTo>
                <a:lnTo>
                  <a:pt x="8754274" y="132418"/>
                </a:lnTo>
                <a:lnTo>
                  <a:pt x="8836862" y="101709"/>
                </a:lnTo>
                <a:lnTo>
                  <a:pt x="8912999" y="71994"/>
                </a:lnTo>
                <a:lnTo>
                  <a:pt x="8982237" y="43445"/>
                </a:lnTo>
                <a:lnTo>
                  <a:pt x="9044126" y="16230"/>
                </a:lnTo>
                <a:lnTo>
                  <a:pt x="9078271" y="0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5728" y="3486896"/>
            <a:ext cx="9078595" cy="871855"/>
          </a:xfrm>
          <a:custGeom>
            <a:avLst/>
            <a:gdLst/>
            <a:ahLst/>
            <a:cxnLst/>
            <a:rect l="l" t="t" r="r" b="b"/>
            <a:pathLst>
              <a:path w="9078595" h="871854">
                <a:moveTo>
                  <a:pt x="0" y="871362"/>
                </a:moveTo>
                <a:lnTo>
                  <a:pt x="39517" y="850427"/>
                </a:lnTo>
                <a:lnTo>
                  <a:pt x="79226" y="829494"/>
                </a:lnTo>
                <a:lnTo>
                  <a:pt x="119318" y="808565"/>
                </a:lnTo>
                <a:lnTo>
                  <a:pt x="159985" y="787643"/>
                </a:lnTo>
                <a:lnTo>
                  <a:pt x="201417" y="766730"/>
                </a:lnTo>
                <a:lnTo>
                  <a:pt x="243807" y="745829"/>
                </a:lnTo>
                <a:lnTo>
                  <a:pt x="287346" y="724941"/>
                </a:lnTo>
                <a:lnTo>
                  <a:pt x="332224" y="704070"/>
                </a:lnTo>
                <a:lnTo>
                  <a:pt x="378635" y="683217"/>
                </a:lnTo>
                <a:lnTo>
                  <a:pt x="426770" y="662384"/>
                </a:lnTo>
                <a:lnTo>
                  <a:pt x="476819" y="641574"/>
                </a:lnTo>
                <a:lnTo>
                  <a:pt x="528974" y="620789"/>
                </a:lnTo>
                <a:lnTo>
                  <a:pt x="583427" y="600032"/>
                </a:lnTo>
                <a:lnTo>
                  <a:pt x="640370" y="579305"/>
                </a:lnTo>
                <a:lnTo>
                  <a:pt x="699993" y="558609"/>
                </a:lnTo>
                <a:lnTo>
                  <a:pt x="762489" y="537948"/>
                </a:lnTo>
                <a:lnTo>
                  <a:pt x="828049" y="517323"/>
                </a:lnTo>
                <a:lnTo>
                  <a:pt x="896864" y="496737"/>
                </a:lnTo>
                <a:lnTo>
                  <a:pt x="969125" y="476193"/>
                </a:lnTo>
                <a:lnTo>
                  <a:pt x="1045025" y="455691"/>
                </a:lnTo>
                <a:lnTo>
                  <a:pt x="1124420" y="434762"/>
                </a:lnTo>
                <a:lnTo>
                  <a:pt x="1206976" y="413029"/>
                </a:lnTo>
                <a:lnTo>
                  <a:pt x="1292584" y="390639"/>
                </a:lnTo>
                <a:lnTo>
                  <a:pt x="1381138" y="367739"/>
                </a:lnTo>
                <a:lnTo>
                  <a:pt x="1472532" y="344477"/>
                </a:lnTo>
                <a:lnTo>
                  <a:pt x="1566657" y="320999"/>
                </a:lnTo>
                <a:lnTo>
                  <a:pt x="1663407" y="297452"/>
                </a:lnTo>
                <a:lnTo>
                  <a:pt x="1762675" y="273984"/>
                </a:lnTo>
                <a:lnTo>
                  <a:pt x="1864354" y="250740"/>
                </a:lnTo>
                <a:lnTo>
                  <a:pt x="1968336" y="227869"/>
                </a:lnTo>
                <a:lnTo>
                  <a:pt x="2074515" y="205517"/>
                </a:lnTo>
                <a:lnTo>
                  <a:pt x="2182783" y="183831"/>
                </a:lnTo>
                <a:lnTo>
                  <a:pt x="2293034" y="162958"/>
                </a:lnTo>
                <a:lnTo>
                  <a:pt x="2405160" y="143045"/>
                </a:lnTo>
                <a:lnTo>
                  <a:pt x="2519054" y="124239"/>
                </a:lnTo>
                <a:lnTo>
                  <a:pt x="2634610" y="106687"/>
                </a:lnTo>
                <a:lnTo>
                  <a:pt x="2751719" y="90536"/>
                </a:lnTo>
                <a:lnTo>
                  <a:pt x="2870276" y="75933"/>
                </a:lnTo>
                <a:lnTo>
                  <a:pt x="2990173" y="63025"/>
                </a:lnTo>
                <a:lnTo>
                  <a:pt x="3111303" y="51958"/>
                </a:lnTo>
                <a:lnTo>
                  <a:pt x="3234319" y="42339"/>
                </a:lnTo>
                <a:lnTo>
                  <a:pt x="3359831" y="33678"/>
                </a:lnTo>
                <a:lnTo>
                  <a:pt x="3487723" y="25986"/>
                </a:lnTo>
                <a:lnTo>
                  <a:pt x="3617880" y="19272"/>
                </a:lnTo>
                <a:lnTo>
                  <a:pt x="3750186" y="13543"/>
                </a:lnTo>
                <a:lnTo>
                  <a:pt x="3884525" y="8809"/>
                </a:lnTo>
                <a:lnTo>
                  <a:pt x="4020781" y="5079"/>
                </a:lnTo>
                <a:lnTo>
                  <a:pt x="4158839" y="2361"/>
                </a:lnTo>
                <a:lnTo>
                  <a:pt x="4298583" y="665"/>
                </a:lnTo>
                <a:lnTo>
                  <a:pt x="4439897" y="0"/>
                </a:lnTo>
                <a:lnTo>
                  <a:pt x="4582666" y="373"/>
                </a:lnTo>
                <a:lnTo>
                  <a:pt x="4726773" y="1794"/>
                </a:lnTo>
                <a:lnTo>
                  <a:pt x="4872103" y="4273"/>
                </a:lnTo>
                <a:lnTo>
                  <a:pt x="5018541" y="7817"/>
                </a:lnTo>
                <a:lnTo>
                  <a:pt x="5165970" y="12436"/>
                </a:lnTo>
                <a:lnTo>
                  <a:pt x="5314275" y="18138"/>
                </a:lnTo>
                <a:lnTo>
                  <a:pt x="5463340" y="24932"/>
                </a:lnTo>
                <a:lnTo>
                  <a:pt x="5613050" y="32828"/>
                </a:lnTo>
                <a:lnTo>
                  <a:pt x="5763288" y="41834"/>
                </a:lnTo>
                <a:lnTo>
                  <a:pt x="5913939" y="51958"/>
                </a:lnTo>
                <a:lnTo>
                  <a:pt x="6069565" y="64195"/>
                </a:lnTo>
                <a:lnTo>
                  <a:pt x="6233905" y="79317"/>
                </a:lnTo>
                <a:lnTo>
                  <a:pt x="6405612" y="97004"/>
                </a:lnTo>
                <a:lnTo>
                  <a:pt x="6583334" y="116936"/>
                </a:lnTo>
                <a:lnTo>
                  <a:pt x="6765724" y="138791"/>
                </a:lnTo>
                <a:lnTo>
                  <a:pt x="6951431" y="162249"/>
                </a:lnTo>
                <a:lnTo>
                  <a:pt x="7139106" y="186989"/>
                </a:lnTo>
                <a:lnTo>
                  <a:pt x="7327400" y="212692"/>
                </a:lnTo>
                <a:lnTo>
                  <a:pt x="7514964" y="239035"/>
                </a:lnTo>
                <a:lnTo>
                  <a:pt x="7700448" y="265699"/>
                </a:lnTo>
                <a:lnTo>
                  <a:pt x="7882503" y="292364"/>
                </a:lnTo>
                <a:lnTo>
                  <a:pt x="8059779" y="318707"/>
                </a:lnTo>
                <a:lnTo>
                  <a:pt x="8230929" y="344409"/>
                </a:lnTo>
                <a:lnTo>
                  <a:pt x="8394601" y="369150"/>
                </a:lnTo>
                <a:lnTo>
                  <a:pt x="8549447" y="392608"/>
                </a:lnTo>
                <a:lnTo>
                  <a:pt x="8694117" y="414463"/>
                </a:lnTo>
                <a:lnTo>
                  <a:pt x="8827262" y="434394"/>
                </a:lnTo>
                <a:lnTo>
                  <a:pt x="8947534" y="452082"/>
                </a:lnTo>
                <a:lnTo>
                  <a:pt x="9053582" y="467204"/>
                </a:lnTo>
                <a:lnTo>
                  <a:pt x="9078271" y="470543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3853" y="5640781"/>
            <a:ext cx="3004820" cy="1211580"/>
          </a:xfrm>
          <a:custGeom>
            <a:avLst/>
            <a:gdLst/>
            <a:ahLst/>
            <a:cxnLst/>
            <a:rect l="l" t="t" r="r" b="b"/>
            <a:pathLst>
              <a:path w="3004820" h="1211579">
                <a:moveTo>
                  <a:pt x="0" y="0"/>
                </a:moveTo>
                <a:lnTo>
                  <a:pt x="165473" y="75222"/>
                </a:lnTo>
                <a:lnTo>
                  <a:pt x="330718" y="150224"/>
                </a:lnTo>
                <a:lnTo>
                  <a:pt x="495505" y="224785"/>
                </a:lnTo>
                <a:lnTo>
                  <a:pt x="659604" y="298685"/>
                </a:lnTo>
                <a:lnTo>
                  <a:pt x="822786" y="371704"/>
                </a:lnTo>
                <a:lnTo>
                  <a:pt x="984822" y="443620"/>
                </a:lnTo>
                <a:lnTo>
                  <a:pt x="1145481" y="514214"/>
                </a:lnTo>
                <a:lnTo>
                  <a:pt x="1304536" y="583265"/>
                </a:lnTo>
                <a:lnTo>
                  <a:pt x="1461755" y="650553"/>
                </a:lnTo>
                <a:lnTo>
                  <a:pt x="1616910" y="715856"/>
                </a:lnTo>
                <a:lnTo>
                  <a:pt x="1769771" y="778956"/>
                </a:lnTo>
                <a:lnTo>
                  <a:pt x="1920109" y="839630"/>
                </a:lnTo>
                <a:lnTo>
                  <a:pt x="2067693" y="897659"/>
                </a:lnTo>
                <a:lnTo>
                  <a:pt x="2212296" y="952823"/>
                </a:lnTo>
                <a:lnTo>
                  <a:pt x="2353687" y="1004901"/>
                </a:lnTo>
                <a:lnTo>
                  <a:pt x="2491637" y="1053671"/>
                </a:lnTo>
                <a:lnTo>
                  <a:pt x="2625915" y="1098915"/>
                </a:lnTo>
                <a:lnTo>
                  <a:pt x="2756294" y="1140412"/>
                </a:lnTo>
                <a:lnTo>
                  <a:pt x="2882543" y="1177940"/>
                </a:lnTo>
                <a:lnTo>
                  <a:pt x="3004433" y="1211280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5728" y="5284470"/>
            <a:ext cx="9078595" cy="1467485"/>
          </a:xfrm>
          <a:custGeom>
            <a:avLst/>
            <a:gdLst/>
            <a:ahLst/>
            <a:cxnLst/>
            <a:rect l="l" t="t" r="r" b="b"/>
            <a:pathLst>
              <a:path w="9078595" h="1467484">
                <a:moveTo>
                  <a:pt x="0" y="0"/>
                </a:moveTo>
                <a:lnTo>
                  <a:pt x="42930" y="14997"/>
                </a:lnTo>
                <a:lnTo>
                  <a:pt x="86045" y="30029"/>
                </a:lnTo>
                <a:lnTo>
                  <a:pt x="129530" y="45127"/>
                </a:lnTo>
                <a:lnTo>
                  <a:pt x="173569" y="60326"/>
                </a:lnTo>
                <a:lnTo>
                  <a:pt x="218347" y="75658"/>
                </a:lnTo>
                <a:lnTo>
                  <a:pt x="264049" y="91158"/>
                </a:lnTo>
                <a:lnTo>
                  <a:pt x="310861" y="106858"/>
                </a:lnTo>
                <a:lnTo>
                  <a:pt x="358966" y="122792"/>
                </a:lnTo>
                <a:lnTo>
                  <a:pt x="408549" y="138994"/>
                </a:lnTo>
                <a:lnTo>
                  <a:pt x="459796" y="155497"/>
                </a:lnTo>
                <a:lnTo>
                  <a:pt x="512891" y="172334"/>
                </a:lnTo>
                <a:lnTo>
                  <a:pt x="568019" y="189539"/>
                </a:lnTo>
                <a:lnTo>
                  <a:pt x="625365" y="207145"/>
                </a:lnTo>
                <a:lnTo>
                  <a:pt x="685113" y="225187"/>
                </a:lnTo>
                <a:lnTo>
                  <a:pt x="747449" y="243696"/>
                </a:lnTo>
                <a:lnTo>
                  <a:pt x="812557" y="262707"/>
                </a:lnTo>
                <a:lnTo>
                  <a:pt x="880623" y="282253"/>
                </a:lnTo>
                <a:lnTo>
                  <a:pt x="951830" y="302368"/>
                </a:lnTo>
                <a:lnTo>
                  <a:pt x="1026365" y="323084"/>
                </a:lnTo>
                <a:lnTo>
                  <a:pt x="1104411" y="344436"/>
                </a:lnTo>
                <a:lnTo>
                  <a:pt x="1186211" y="366669"/>
                </a:lnTo>
                <a:lnTo>
                  <a:pt x="1271737" y="389952"/>
                </a:lnTo>
                <a:lnTo>
                  <a:pt x="1360767" y="414180"/>
                </a:lnTo>
                <a:lnTo>
                  <a:pt x="1453077" y="439246"/>
                </a:lnTo>
                <a:lnTo>
                  <a:pt x="1548444" y="465041"/>
                </a:lnTo>
                <a:lnTo>
                  <a:pt x="1646647" y="491461"/>
                </a:lnTo>
                <a:lnTo>
                  <a:pt x="1747463" y="518397"/>
                </a:lnTo>
                <a:lnTo>
                  <a:pt x="1850668" y="545743"/>
                </a:lnTo>
                <a:lnTo>
                  <a:pt x="1956040" y="573392"/>
                </a:lnTo>
                <a:lnTo>
                  <a:pt x="2063357" y="601237"/>
                </a:lnTo>
                <a:lnTo>
                  <a:pt x="2172396" y="629171"/>
                </a:lnTo>
                <a:lnTo>
                  <a:pt x="2282934" y="657087"/>
                </a:lnTo>
                <a:lnTo>
                  <a:pt x="2394749" y="684879"/>
                </a:lnTo>
                <a:lnTo>
                  <a:pt x="2507617" y="712439"/>
                </a:lnTo>
                <a:lnTo>
                  <a:pt x="2621316" y="739661"/>
                </a:lnTo>
                <a:lnTo>
                  <a:pt x="2735624" y="766437"/>
                </a:lnTo>
                <a:lnTo>
                  <a:pt x="2850318" y="792661"/>
                </a:lnTo>
                <a:lnTo>
                  <a:pt x="2965175" y="818227"/>
                </a:lnTo>
                <a:lnTo>
                  <a:pt x="3079972" y="843026"/>
                </a:lnTo>
                <a:lnTo>
                  <a:pt x="3194488" y="866952"/>
                </a:lnTo>
                <a:lnTo>
                  <a:pt x="3310250" y="890441"/>
                </a:lnTo>
                <a:lnTo>
                  <a:pt x="3428732" y="913965"/>
                </a:lnTo>
                <a:lnTo>
                  <a:pt x="3549627" y="937471"/>
                </a:lnTo>
                <a:lnTo>
                  <a:pt x="3672628" y="960907"/>
                </a:lnTo>
                <a:lnTo>
                  <a:pt x="3797428" y="984218"/>
                </a:lnTo>
                <a:lnTo>
                  <a:pt x="3923719" y="1007351"/>
                </a:lnTo>
                <a:lnTo>
                  <a:pt x="4051195" y="1030252"/>
                </a:lnTo>
                <a:lnTo>
                  <a:pt x="4179548" y="1052869"/>
                </a:lnTo>
                <a:lnTo>
                  <a:pt x="4308472" y="1075147"/>
                </a:lnTo>
                <a:lnTo>
                  <a:pt x="4437659" y="1097033"/>
                </a:lnTo>
                <a:lnTo>
                  <a:pt x="4566802" y="1118475"/>
                </a:lnTo>
                <a:lnTo>
                  <a:pt x="4695594" y="1139417"/>
                </a:lnTo>
                <a:lnTo>
                  <a:pt x="4823728" y="1159807"/>
                </a:lnTo>
                <a:lnTo>
                  <a:pt x="4950897" y="1179592"/>
                </a:lnTo>
                <a:lnTo>
                  <a:pt x="5076794" y="1198717"/>
                </a:lnTo>
                <a:lnTo>
                  <a:pt x="5201112" y="1217130"/>
                </a:lnTo>
                <a:lnTo>
                  <a:pt x="5323543" y="1234776"/>
                </a:lnTo>
                <a:lnTo>
                  <a:pt x="5443781" y="1251603"/>
                </a:lnTo>
                <a:lnTo>
                  <a:pt x="5561519" y="1267558"/>
                </a:lnTo>
                <a:lnTo>
                  <a:pt x="5676449" y="1282585"/>
                </a:lnTo>
                <a:lnTo>
                  <a:pt x="5790250" y="1296707"/>
                </a:lnTo>
                <a:lnTo>
                  <a:pt x="5904649" y="1310004"/>
                </a:lnTo>
                <a:lnTo>
                  <a:pt x="6019351" y="1322511"/>
                </a:lnTo>
                <a:lnTo>
                  <a:pt x="6134063" y="1334265"/>
                </a:lnTo>
                <a:lnTo>
                  <a:pt x="6248490" y="1345299"/>
                </a:lnTo>
                <a:lnTo>
                  <a:pt x="6362339" y="1355651"/>
                </a:lnTo>
                <a:lnTo>
                  <a:pt x="6475315" y="1365356"/>
                </a:lnTo>
                <a:lnTo>
                  <a:pt x="6587124" y="1374450"/>
                </a:lnTo>
                <a:lnTo>
                  <a:pt x="6697472" y="1382967"/>
                </a:lnTo>
                <a:lnTo>
                  <a:pt x="6806066" y="1390944"/>
                </a:lnTo>
                <a:lnTo>
                  <a:pt x="6912611" y="1398417"/>
                </a:lnTo>
                <a:lnTo>
                  <a:pt x="7016813" y="1405421"/>
                </a:lnTo>
                <a:lnTo>
                  <a:pt x="7118378" y="1411991"/>
                </a:lnTo>
                <a:lnTo>
                  <a:pt x="7217012" y="1418163"/>
                </a:lnTo>
                <a:lnTo>
                  <a:pt x="7312421" y="1423973"/>
                </a:lnTo>
                <a:lnTo>
                  <a:pt x="7404311" y="1429457"/>
                </a:lnTo>
                <a:lnTo>
                  <a:pt x="7492388" y="1434650"/>
                </a:lnTo>
                <a:lnTo>
                  <a:pt x="7576358" y="1439587"/>
                </a:lnTo>
                <a:lnTo>
                  <a:pt x="7655927" y="1444305"/>
                </a:lnTo>
                <a:lnTo>
                  <a:pt x="7730801" y="1448838"/>
                </a:lnTo>
                <a:lnTo>
                  <a:pt x="7800619" y="1452972"/>
                </a:lnTo>
                <a:lnTo>
                  <a:pt x="7865416" y="1456492"/>
                </a:lnTo>
                <a:lnTo>
                  <a:pt x="7925542" y="1459439"/>
                </a:lnTo>
                <a:lnTo>
                  <a:pt x="7981349" y="1461853"/>
                </a:lnTo>
                <a:lnTo>
                  <a:pt x="8033190" y="1463775"/>
                </a:lnTo>
                <a:lnTo>
                  <a:pt x="8081415" y="1465244"/>
                </a:lnTo>
                <a:lnTo>
                  <a:pt x="8126376" y="1466300"/>
                </a:lnTo>
                <a:lnTo>
                  <a:pt x="8168426" y="1466983"/>
                </a:lnTo>
                <a:lnTo>
                  <a:pt x="8207916" y="1467334"/>
                </a:lnTo>
                <a:lnTo>
                  <a:pt x="8245198" y="1467393"/>
                </a:lnTo>
                <a:lnTo>
                  <a:pt x="8280624" y="1467199"/>
                </a:lnTo>
                <a:lnTo>
                  <a:pt x="8347312" y="1466215"/>
                </a:lnTo>
                <a:lnTo>
                  <a:pt x="8410796" y="1464702"/>
                </a:lnTo>
                <a:lnTo>
                  <a:pt x="8473890" y="1462982"/>
                </a:lnTo>
                <a:lnTo>
                  <a:pt x="8506170" y="1462144"/>
                </a:lnTo>
                <a:lnTo>
                  <a:pt x="8539407" y="1461374"/>
                </a:lnTo>
                <a:lnTo>
                  <a:pt x="8573954" y="1460713"/>
                </a:lnTo>
                <a:lnTo>
                  <a:pt x="8608787" y="1460032"/>
                </a:lnTo>
                <a:lnTo>
                  <a:pt x="8675585" y="1458170"/>
                </a:lnTo>
                <a:lnTo>
                  <a:pt x="8738899" y="1455703"/>
                </a:lnTo>
                <a:lnTo>
                  <a:pt x="8799138" y="1452701"/>
                </a:lnTo>
                <a:lnTo>
                  <a:pt x="8856712" y="1449236"/>
                </a:lnTo>
                <a:lnTo>
                  <a:pt x="8912031" y="1445380"/>
                </a:lnTo>
                <a:lnTo>
                  <a:pt x="8965505" y="1441203"/>
                </a:lnTo>
                <a:lnTo>
                  <a:pt x="9017545" y="1436777"/>
                </a:lnTo>
                <a:lnTo>
                  <a:pt x="9068559" y="1432174"/>
                </a:lnTo>
                <a:lnTo>
                  <a:pt x="9078271" y="1431271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215133" y="5137581"/>
            <a:ext cx="6929120" cy="1714500"/>
          </a:xfrm>
          <a:custGeom>
            <a:avLst/>
            <a:gdLst/>
            <a:ahLst/>
            <a:cxnLst/>
            <a:rect l="l" t="t" r="r" b="b"/>
            <a:pathLst>
              <a:path w="6929120" h="1714500">
                <a:moveTo>
                  <a:pt x="0" y="1714480"/>
                </a:moveTo>
                <a:lnTo>
                  <a:pt x="48751" y="1659572"/>
                </a:lnTo>
                <a:lnTo>
                  <a:pt x="97859" y="1604752"/>
                </a:lnTo>
                <a:lnTo>
                  <a:pt x="147680" y="1550111"/>
                </a:lnTo>
                <a:lnTo>
                  <a:pt x="198571" y="1495737"/>
                </a:lnTo>
                <a:lnTo>
                  <a:pt x="250888" y="1441719"/>
                </a:lnTo>
                <a:lnTo>
                  <a:pt x="304988" y="1388146"/>
                </a:lnTo>
                <a:lnTo>
                  <a:pt x="332819" y="1361555"/>
                </a:lnTo>
                <a:lnTo>
                  <a:pt x="361229" y="1335109"/>
                </a:lnTo>
                <a:lnTo>
                  <a:pt x="390263" y="1308818"/>
                </a:lnTo>
                <a:lnTo>
                  <a:pt x="419965" y="1282695"/>
                </a:lnTo>
                <a:lnTo>
                  <a:pt x="450381" y="1256750"/>
                </a:lnTo>
                <a:lnTo>
                  <a:pt x="481555" y="1230995"/>
                </a:lnTo>
                <a:lnTo>
                  <a:pt x="513531" y="1205440"/>
                </a:lnTo>
                <a:lnTo>
                  <a:pt x="546354" y="1180097"/>
                </a:lnTo>
                <a:lnTo>
                  <a:pt x="580218" y="1154766"/>
                </a:lnTo>
                <a:lnTo>
                  <a:pt x="615258" y="1129281"/>
                </a:lnTo>
                <a:lnTo>
                  <a:pt x="651371" y="1103695"/>
                </a:lnTo>
                <a:lnTo>
                  <a:pt x="688454" y="1078062"/>
                </a:lnTo>
                <a:lnTo>
                  <a:pt x="726406" y="1052434"/>
                </a:lnTo>
                <a:lnTo>
                  <a:pt x="765123" y="1026866"/>
                </a:lnTo>
                <a:lnTo>
                  <a:pt x="804502" y="1001411"/>
                </a:lnTo>
                <a:lnTo>
                  <a:pt x="844442" y="976122"/>
                </a:lnTo>
                <a:lnTo>
                  <a:pt x="884839" y="951053"/>
                </a:lnTo>
                <a:lnTo>
                  <a:pt x="925591" y="926257"/>
                </a:lnTo>
                <a:lnTo>
                  <a:pt x="966596" y="901787"/>
                </a:lnTo>
                <a:lnTo>
                  <a:pt x="1007751" y="877698"/>
                </a:lnTo>
                <a:lnTo>
                  <a:pt x="1048952" y="854042"/>
                </a:lnTo>
                <a:lnTo>
                  <a:pt x="1090099" y="830873"/>
                </a:lnTo>
                <a:lnTo>
                  <a:pt x="1131087" y="808245"/>
                </a:lnTo>
                <a:lnTo>
                  <a:pt x="1171815" y="786210"/>
                </a:lnTo>
                <a:lnTo>
                  <a:pt x="1212180" y="764823"/>
                </a:lnTo>
                <a:lnTo>
                  <a:pt x="1252079" y="744136"/>
                </a:lnTo>
                <a:lnTo>
                  <a:pt x="1291410" y="724203"/>
                </a:lnTo>
                <a:lnTo>
                  <a:pt x="1330070" y="705078"/>
                </a:lnTo>
                <a:lnTo>
                  <a:pt x="1367655" y="686881"/>
                </a:lnTo>
                <a:lnTo>
                  <a:pt x="1403966" y="669643"/>
                </a:lnTo>
                <a:lnTo>
                  <a:pt x="1439213" y="653284"/>
                </a:lnTo>
                <a:lnTo>
                  <a:pt x="1507353" y="622880"/>
                </a:lnTo>
                <a:lnTo>
                  <a:pt x="1573745" y="595031"/>
                </a:lnTo>
                <a:lnTo>
                  <a:pt x="1640063" y="569095"/>
                </a:lnTo>
                <a:lnTo>
                  <a:pt x="1707979" y="544431"/>
                </a:lnTo>
                <a:lnTo>
                  <a:pt x="1779166" y="520398"/>
                </a:lnTo>
                <a:lnTo>
                  <a:pt x="1816509" y="508418"/>
                </a:lnTo>
                <a:lnTo>
                  <a:pt x="1855297" y="496356"/>
                </a:lnTo>
                <a:lnTo>
                  <a:pt x="1895739" y="484131"/>
                </a:lnTo>
                <a:lnTo>
                  <a:pt x="1938044" y="471663"/>
                </a:lnTo>
                <a:lnTo>
                  <a:pt x="1982421" y="458873"/>
                </a:lnTo>
                <a:lnTo>
                  <a:pt x="2029079" y="445679"/>
                </a:lnTo>
                <a:lnTo>
                  <a:pt x="2078228" y="432003"/>
                </a:lnTo>
                <a:lnTo>
                  <a:pt x="2130698" y="417772"/>
                </a:lnTo>
                <a:lnTo>
                  <a:pt x="2186898" y="403058"/>
                </a:lnTo>
                <a:lnTo>
                  <a:pt x="2246399" y="387943"/>
                </a:lnTo>
                <a:lnTo>
                  <a:pt x="2308775" y="372505"/>
                </a:lnTo>
                <a:lnTo>
                  <a:pt x="2373598" y="356825"/>
                </a:lnTo>
                <a:lnTo>
                  <a:pt x="2440440" y="340983"/>
                </a:lnTo>
                <a:lnTo>
                  <a:pt x="2508873" y="325058"/>
                </a:lnTo>
                <a:lnTo>
                  <a:pt x="2578471" y="309130"/>
                </a:lnTo>
                <a:lnTo>
                  <a:pt x="2648806" y="293280"/>
                </a:lnTo>
                <a:lnTo>
                  <a:pt x="2719451" y="277587"/>
                </a:lnTo>
                <a:lnTo>
                  <a:pt x="2789977" y="262131"/>
                </a:lnTo>
                <a:lnTo>
                  <a:pt x="2859957" y="246992"/>
                </a:lnTo>
                <a:lnTo>
                  <a:pt x="2928965" y="232251"/>
                </a:lnTo>
                <a:lnTo>
                  <a:pt x="2996572" y="217986"/>
                </a:lnTo>
                <a:lnTo>
                  <a:pt x="3062351" y="204278"/>
                </a:lnTo>
                <a:lnTo>
                  <a:pt x="3125874" y="191207"/>
                </a:lnTo>
                <a:lnTo>
                  <a:pt x="3186714" y="178852"/>
                </a:lnTo>
                <a:lnTo>
                  <a:pt x="3244444" y="167295"/>
                </a:lnTo>
                <a:lnTo>
                  <a:pt x="3298636" y="156613"/>
                </a:lnTo>
                <a:lnTo>
                  <a:pt x="3348863" y="146888"/>
                </a:lnTo>
                <a:lnTo>
                  <a:pt x="3394992" y="138151"/>
                </a:lnTo>
                <a:lnTo>
                  <a:pt x="3437432" y="130298"/>
                </a:lnTo>
                <a:lnTo>
                  <a:pt x="3476560" y="123261"/>
                </a:lnTo>
                <a:lnTo>
                  <a:pt x="3546395" y="111372"/>
                </a:lnTo>
                <a:lnTo>
                  <a:pt x="3607529" y="101947"/>
                </a:lnTo>
                <a:lnTo>
                  <a:pt x="3662990" y="94453"/>
                </a:lnTo>
                <a:lnTo>
                  <a:pt x="3715808" y="88353"/>
                </a:lnTo>
                <a:lnTo>
                  <a:pt x="3769014" y="83114"/>
                </a:lnTo>
                <a:lnTo>
                  <a:pt x="3825636" y="78201"/>
                </a:lnTo>
                <a:lnTo>
                  <a:pt x="3888705" y="73078"/>
                </a:lnTo>
                <a:lnTo>
                  <a:pt x="3923604" y="70270"/>
                </a:lnTo>
                <a:lnTo>
                  <a:pt x="3961251" y="67210"/>
                </a:lnTo>
                <a:lnTo>
                  <a:pt x="4002024" y="63830"/>
                </a:lnTo>
                <a:lnTo>
                  <a:pt x="4045663" y="60255"/>
                </a:lnTo>
                <a:lnTo>
                  <a:pt x="4091547" y="56662"/>
                </a:lnTo>
                <a:lnTo>
                  <a:pt x="4139452" y="53066"/>
                </a:lnTo>
                <a:lnTo>
                  <a:pt x="4189154" y="49480"/>
                </a:lnTo>
                <a:lnTo>
                  <a:pt x="4240432" y="45917"/>
                </a:lnTo>
                <a:lnTo>
                  <a:pt x="4293062" y="42391"/>
                </a:lnTo>
                <a:lnTo>
                  <a:pt x="4346821" y="38915"/>
                </a:lnTo>
                <a:lnTo>
                  <a:pt x="4401486" y="35502"/>
                </a:lnTo>
                <a:lnTo>
                  <a:pt x="4456834" y="32166"/>
                </a:lnTo>
                <a:lnTo>
                  <a:pt x="4512643" y="28921"/>
                </a:lnTo>
                <a:lnTo>
                  <a:pt x="4568688" y="25779"/>
                </a:lnTo>
                <a:lnTo>
                  <a:pt x="4624748" y="22755"/>
                </a:lnTo>
                <a:lnTo>
                  <a:pt x="4680599" y="19862"/>
                </a:lnTo>
                <a:lnTo>
                  <a:pt x="4736018" y="17112"/>
                </a:lnTo>
                <a:lnTo>
                  <a:pt x="4790783" y="14520"/>
                </a:lnTo>
                <a:lnTo>
                  <a:pt x="4844670" y="12099"/>
                </a:lnTo>
                <a:lnTo>
                  <a:pt x="4897456" y="9863"/>
                </a:lnTo>
                <a:lnTo>
                  <a:pt x="4948918" y="7824"/>
                </a:lnTo>
                <a:lnTo>
                  <a:pt x="4998833" y="5997"/>
                </a:lnTo>
                <a:lnTo>
                  <a:pt x="5046980" y="4394"/>
                </a:lnTo>
                <a:lnTo>
                  <a:pt x="5095696" y="3053"/>
                </a:lnTo>
                <a:lnTo>
                  <a:pt x="5147061" y="1987"/>
                </a:lnTo>
                <a:lnTo>
                  <a:pt x="5200520" y="1173"/>
                </a:lnTo>
                <a:lnTo>
                  <a:pt x="5255515" y="590"/>
                </a:lnTo>
                <a:lnTo>
                  <a:pt x="5311489" y="215"/>
                </a:lnTo>
                <a:lnTo>
                  <a:pt x="5367886" y="26"/>
                </a:lnTo>
                <a:lnTo>
                  <a:pt x="5424149" y="0"/>
                </a:lnTo>
                <a:lnTo>
                  <a:pt x="5479722" y="115"/>
                </a:lnTo>
                <a:lnTo>
                  <a:pt x="5534048" y="349"/>
                </a:lnTo>
                <a:lnTo>
                  <a:pt x="5586571" y="679"/>
                </a:lnTo>
                <a:lnTo>
                  <a:pt x="5636733" y="1084"/>
                </a:lnTo>
                <a:lnTo>
                  <a:pt x="5683978" y="1541"/>
                </a:lnTo>
                <a:lnTo>
                  <a:pt x="5727750" y="2028"/>
                </a:lnTo>
                <a:lnTo>
                  <a:pt x="5767491" y="2522"/>
                </a:lnTo>
                <a:lnTo>
                  <a:pt x="5832656" y="3443"/>
                </a:lnTo>
                <a:lnTo>
                  <a:pt x="5875021" y="4127"/>
                </a:lnTo>
                <a:lnTo>
                  <a:pt x="5890133" y="4394"/>
                </a:lnTo>
                <a:lnTo>
                  <a:pt x="6495796" y="4394"/>
                </a:lnTo>
                <a:lnTo>
                  <a:pt x="6545803" y="5858"/>
                </a:lnTo>
                <a:lnTo>
                  <a:pt x="6594623" y="7815"/>
                </a:lnTo>
                <a:lnTo>
                  <a:pt x="6641897" y="10156"/>
                </a:lnTo>
                <a:lnTo>
                  <a:pt x="6687269" y="12772"/>
                </a:lnTo>
                <a:lnTo>
                  <a:pt x="6730380" y="15554"/>
                </a:lnTo>
                <a:lnTo>
                  <a:pt x="6770874" y="18394"/>
                </a:lnTo>
                <a:lnTo>
                  <a:pt x="6825926" y="22521"/>
                </a:lnTo>
                <a:lnTo>
                  <a:pt x="6858313" y="25027"/>
                </a:lnTo>
                <a:lnTo>
                  <a:pt x="6873078" y="26165"/>
                </a:lnTo>
                <a:lnTo>
                  <a:pt x="6886832" y="27208"/>
                </a:lnTo>
                <a:lnTo>
                  <a:pt x="6899529" y="28143"/>
                </a:lnTo>
                <a:lnTo>
                  <a:pt x="6919115" y="29588"/>
                </a:lnTo>
                <a:lnTo>
                  <a:pt x="6928865" y="30326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177158" y="2750057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055" y="0"/>
                </a:moveTo>
                <a:lnTo>
                  <a:pt x="3937" y="402970"/>
                </a:lnTo>
                <a:lnTo>
                  <a:pt x="0" y="1202181"/>
                </a:lnTo>
                <a:lnTo>
                  <a:pt x="700532" y="1606677"/>
                </a:lnTo>
                <a:lnTo>
                  <a:pt x="1390777" y="1203705"/>
                </a:lnTo>
                <a:lnTo>
                  <a:pt x="1394587" y="404367"/>
                </a:lnTo>
                <a:lnTo>
                  <a:pt x="6940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177158" y="2750057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0"/>
                </a:moveTo>
                <a:lnTo>
                  <a:pt x="694055" y="0"/>
                </a:lnTo>
                <a:lnTo>
                  <a:pt x="1394587" y="404367"/>
                </a:lnTo>
                <a:lnTo>
                  <a:pt x="1390777" y="1203705"/>
                </a:lnTo>
                <a:lnTo>
                  <a:pt x="700532" y="1606677"/>
                </a:lnTo>
                <a:lnTo>
                  <a:pt x="0" y="1202181"/>
                </a:lnTo>
                <a:lnTo>
                  <a:pt x="3937" y="40297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901059" y="4016883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1"/>
                </a:moveTo>
                <a:lnTo>
                  <a:pt x="694054" y="0"/>
                </a:lnTo>
                <a:lnTo>
                  <a:pt x="1394587" y="404368"/>
                </a:lnTo>
                <a:lnTo>
                  <a:pt x="1390777" y="1203706"/>
                </a:lnTo>
                <a:lnTo>
                  <a:pt x="700531" y="1606651"/>
                </a:lnTo>
                <a:lnTo>
                  <a:pt x="0" y="1202182"/>
                </a:lnTo>
                <a:lnTo>
                  <a:pt x="3937" y="40297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910584" y="1483233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054" y="0"/>
                </a:moveTo>
                <a:lnTo>
                  <a:pt x="3937" y="402970"/>
                </a:lnTo>
                <a:lnTo>
                  <a:pt x="0" y="1202181"/>
                </a:lnTo>
                <a:lnTo>
                  <a:pt x="700531" y="1606677"/>
                </a:lnTo>
                <a:lnTo>
                  <a:pt x="1390777" y="1203705"/>
                </a:lnTo>
                <a:lnTo>
                  <a:pt x="1394587" y="404367"/>
                </a:lnTo>
                <a:lnTo>
                  <a:pt x="69405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910584" y="1483233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0"/>
                </a:moveTo>
                <a:lnTo>
                  <a:pt x="694054" y="0"/>
                </a:lnTo>
                <a:lnTo>
                  <a:pt x="1394587" y="404367"/>
                </a:lnTo>
                <a:lnTo>
                  <a:pt x="1390777" y="1203705"/>
                </a:lnTo>
                <a:lnTo>
                  <a:pt x="700531" y="1606677"/>
                </a:lnTo>
                <a:lnTo>
                  <a:pt x="0" y="1202181"/>
                </a:lnTo>
                <a:lnTo>
                  <a:pt x="3937" y="40297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158108" y="216408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055" y="0"/>
                </a:moveTo>
                <a:lnTo>
                  <a:pt x="3937" y="402971"/>
                </a:lnTo>
                <a:lnTo>
                  <a:pt x="0" y="1202182"/>
                </a:lnTo>
                <a:lnTo>
                  <a:pt x="700532" y="1606677"/>
                </a:lnTo>
                <a:lnTo>
                  <a:pt x="1390777" y="1203706"/>
                </a:lnTo>
                <a:lnTo>
                  <a:pt x="1394587" y="404368"/>
                </a:lnTo>
                <a:lnTo>
                  <a:pt x="6940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158108" y="216408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1"/>
                </a:moveTo>
                <a:lnTo>
                  <a:pt x="694055" y="0"/>
                </a:lnTo>
                <a:lnTo>
                  <a:pt x="1394587" y="404368"/>
                </a:lnTo>
                <a:lnTo>
                  <a:pt x="1390777" y="1203706"/>
                </a:lnTo>
                <a:lnTo>
                  <a:pt x="700532" y="1606677"/>
                </a:lnTo>
                <a:lnTo>
                  <a:pt x="0" y="1202182"/>
                </a:lnTo>
                <a:lnTo>
                  <a:pt x="3937" y="40297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644009" y="5274183"/>
            <a:ext cx="1395095" cy="1584325"/>
          </a:xfrm>
          <a:custGeom>
            <a:avLst/>
            <a:gdLst/>
            <a:ahLst/>
            <a:cxnLst/>
            <a:rect l="l" t="t" r="r" b="b"/>
            <a:pathLst>
              <a:path w="1395095" h="1584325">
                <a:moveTo>
                  <a:pt x="694054" y="0"/>
                </a:moveTo>
                <a:lnTo>
                  <a:pt x="3937" y="402958"/>
                </a:lnTo>
                <a:lnTo>
                  <a:pt x="0" y="1202220"/>
                </a:lnTo>
                <a:lnTo>
                  <a:pt x="660966" y="1583815"/>
                </a:lnTo>
                <a:lnTo>
                  <a:pt x="739656" y="1583815"/>
                </a:lnTo>
                <a:lnTo>
                  <a:pt x="1390777" y="1203667"/>
                </a:lnTo>
                <a:lnTo>
                  <a:pt x="1394587" y="404406"/>
                </a:lnTo>
                <a:lnTo>
                  <a:pt x="69405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647946" y="5274183"/>
            <a:ext cx="1390650" cy="1584325"/>
          </a:xfrm>
          <a:custGeom>
            <a:avLst/>
            <a:gdLst/>
            <a:ahLst/>
            <a:cxnLst/>
            <a:rect l="l" t="t" r="r" b="b"/>
            <a:pathLst>
              <a:path w="1390650" h="1584325">
                <a:moveTo>
                  <a:pt x="0" y="402958"/>
                </a:moveTo>
                <a:lnTo>
                  <a:pt x="690117" y="0"/>
                </a:lnTo>
                <a:lnTo>
                  <a:pt x="1390650" y="404406"/>
                </a:lnTo>
                <a:lnTo>
                  <a:pt x="1386839" y="1203667"/>
                </a:lnTo>
                <a:lnTo>
                  <a:pt x="735719" y="158381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644009" y="5677141"/>
            <a:ext cx="661035" cy="1181100"/>
          </a:xfrm>
          <a:custGeom>
            <a:avLst/>
            <a:gdLst/>
            <a:ahLst/>
            <a:cxnLst/>
            <a:rect l="l" t="t" r="r" b="b"/>
            <a:pathLst>
              <a:path w="661035" h="1181100">
                <a:moveTo>
                  <a:pt x="660966" y="1180857"/>
                </a:moveTo>
                <a:lnTo>
                  <a:pt x="0" y="799261"/>
                </a:lnTo>
                <a:lnTo>
                  <a:pt x="393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4214" y="4007358"/>
            <a:ext cx="802005" cy="1607185"/>
          </a:xfrm>
          <a:custGeom>
            <a:avLst/>
            <a:gdLst/>
            <a:ahLst/>
            <a:cxnLst/>
            <a:rect l="l" t="t" r="r" b="b"/>
            <a:pathLst>
              <a:path w="802005" h="1607185">
                <a:moveTo>
                  <a:pt x="101349" y="0"/>
                </a:moveTo>
                <a:lnTo>
                  <a:pt x="0" y="62865"/>
                </a:lnTo>
                <a:lnTo>
                  <a:pt x="3425" y="1545971"/>
                </a:lnTo>
                <a:lnTo>
                  <a:pt x="107750" y="1606651"/>
                </a:lnTo>
                <a:lnTo>
                  <a:pt x="797982" y="1203706"/>
                </a:lnTo>
                <a:lnTo>
                  <a:pt x="801869" y="404368"/>
                </a:lnTo>
                <a:lnTo>
                  <a:pt x="10134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4214" y="4007358"/>
            <a:ext cx="802005" cy="1607185"/>
          </a:xfrm>
          <a:custGeom>
            <a:avLst/>
            <a:gdLst/>
            <a:ahLst/>
            <a:cxnLst/>
            <a:rect l="l" t="t" r="r" b="b"/>
            <a:pathLst>
              <a:path w="802005" h="1607185">
                <a:moveTo>
                  <a:pt x="0" y="62865"/>
                </a:moveTo>
                <a:lnTo>
                  <a:pt x="101349" y="0"/>
                </a:lnTo>
                <a:lnTo>
                  <a:pt x="801869" y="404368"/>
                </a:lnTo>
                <a:lnTo>
                  <a:pt x="797982" y="1203706"/>
                </a:lnTo>
                <a:lnTo>
                  <a:pt x="107750" y="1606651"/>
                </a:lnTo>
                <a:lnTo>
                  <a:pt x="3425" y="1545971"/>
                </a:lnTo>
                <a:lnTo>
                  <a:pt x="0" y="6286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09245" y="5293233"/>
            <a:ext cx="1391285" cy="1565275"/>
          </a:xfrm>
          <a:custGeom>
            <a:avLst/>
            <a:gdLst/>
            <a:ahLst/>
            <a:cxnLst/>
            <a:rect l="l" t="t" r="r" b="b"/>
            <a:pathLst>
              <a:path w="1391285" h="1565275">
                <a:moveTo>
                  <a:pt x="0" y="402958"/>
                </a:moveTo>
                <a:lnTo>
                  <a:pt x="690219" y="0"/>
                </a:lnTo>
                <a:lnTo>
                  <a:pt x="1390700" y="404406"/>
                </a:lnTo>
                <a:lnTo>
                  <a:pt x="1386890" y="1203667"/>
                </a:lnTo>
                <a:lnTo>
                  <a:pt x="768376" y="156476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05359" y="5696191"/>
            <a:ext cx="628015" cy="1162050"/>
          </a:xfrm>
          <a:custGeom>
            <a:avLst/>
            <a:gdLst/>
            <a:ahLst/>
            <a:cxnLst/>
            <a:rect l="l" t="t" r="r" b="b"/>
            <a:pathLst>
              <a:path w="628015" h="1162050">
                <a:moveTo>
                  <a:pt x="627946" y="1161807"/>
                </a:moveTo>
                <a:lnTo>
                  <a:pt x="0" y="799261"/>
                </a:lnTo>
                <a:lnTo>
                  <a:pt x="3886" y="0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33934" y="2740532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118" y="0"/>
                </a:moveTo>
                <a:lnTo>
                  <a:pt x="3886" y="402970"/>
                </a:lnTo>
                <a:lnTo>
                  <a:pt x="0" y="1202181"/>
                </a:lnTo>
                <a:lnTo>
                  <a:pt x="700506" y="1606677"/>
                </a:lnTo>
                <a:lnTo>
                  <a:pt x="1390777" y="1203705"/>
                </a:lnTo>
                <a:lnTo>
                  <a:pt x="1394586" y="404367"/>
                </a:lnTo>
                <a:lnTo>
                  <a:pt x="6941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33934" y="2740532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886" y="402970"/>
                </a:moveTo>
                <a:lnTo>
                  <a:pt x="694118" y="0"/>
                </a:lnTo>
                <a:lnTo>
                  <a:pt x="1394586" y="404367"/>
                </a:lnTo>
                <a:lnTo>
                  <a:pt x="1390777" y="1203705"/>
                </a:lnTo>
                <a:lnTo>
                  <a:pt x="700506" y="1606677"/>
                </a:lnTo>
                <a:lnTo>
                  <a:pt x="0" y="1202181"/>
                </a:lnTo>
                <a:lnTo>
                  <a:pt x="3886" y="40297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957833" y="4016883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886" y="402971"/>
                </a:moveTo>
                <a:lnTo>
                  <a:pt x="694054" y="0"/>
                </a:lnTo>
                <a:lnTo>
                  <a:pt x="1394586" y="404368"/>
                </a:lnTo>
                <a:lnTo>
                  <a:pt x="1390777" y="1203706"/>
                </a:lnTo>
                <a:lnTo>
                  <a:pt x="700532" y="1606651"/>
                </a:lnTo>
                <a:lnTo>
                  <a:pt x="0" y="1202182"/>
                </a:lnTo>
                <a:lnTo>
                  <a:pt x="3886" y="40297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695195" y="5302758"/>
            <a:ext cx="1390650" cy="1555750"/>
          </a:xfrm>
          <a:custGeom>
            <a:avLst/>
            <a:gdLst/>
            <a:ahLst/>
            <a:cxnLst/>
            <a:rect l="l" t="t" r="r" b="b"/>
            <a:pathLst>
              <a:path w="1390650" h="1555750">
                <a:moveTo>
                  <a:pt x="0" y="402958"/>
                </a:moveTo>
                <a:lnTo>
                  <a:pt x="690118" y="0"/>
                </a:lnTo>
                <a:lnTo>
                  <a:pt x="1390650" y="404406"/>
                </a:lnTo>
                <a:lnTo>
                  <a:pt x="1386840" y="1203667"/>
                </a:lnTo>
                <a:lnTo>
                  <a:pt x="784663" y="155524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691258" y="5705716"/>
            <a:ext cx="611505" cy="1152525"/>
          </a:xfrm>
          <a:custGeom>
            <a:avLst/>
            <a:gdLst/>
            <a:ahLst/>
            <a:cxnLst/>
            <a:rect l="l" t="t" r="r" b="b"/>
            <a:pathLst>
              <a:path w="611505" h="1152525">
                <a:moveTo>
                  <a:pt x="611471" y="1152282"/>
                </a:moveTo>
                <a:lnTo>
                  <a:pt x="0" y="799261"/>
                </a:lnTo>
                <a:lnTo>
                  <a:pt x="393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710308" y="2750057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055" y="0"/>
                </a:moveTo>
                <a:lnTo>
                  <a:pt x="3937" y="402970"/>
                </a:lnTo>
                <a:lnTo>
                  <a:pt x="0" y="1202181"/>
                </a:lnTo>
                <a:lnTo>
                  <a:pt x="700532" y="1606677"/>
                </a:lnTo>
                <a:lnTo>
                  <a:pt x="1390777" y="1203705"/>
                </a:lnTo>
                <a:lnTo>
                  <a:pt x="1394587" y="404367"/>
                </a:lnTo>
                <a:lnTo>
                  <a:pt x="6940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710308" y="2750057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0"/>
                </a:moveTo>
                <a:lnTo>
                  <a:pt x="694055" y="0"/>
                </a:lnTo>
                <a:lnTo>
                  <a:pt x="1394587" y="404367"/>
                </a:lnTo>
                <a:lnTo>
                  <a:pt x="1390777" y="1203705"/>
                </a:lnTo>
                <a:lnTo>
                  <a:pt x="700532" y="1606677"/>
                </a:lnTo>
                <a:lnTo>
                  <a:pt x="0" y="1202181"/>
                </a:lnTo>
                <a:lnTo>
                  <a:pt x="3937" y="40297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976883" y="1454658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886" y="402970"/>
                </a:moveTo>
                <a:lnTo>
                  <a:pt x="694054" y="0"/>
                </a:lnTo>
                <a:lnTo>
                  <a:pt x="1394586" y="404367"/>
                </a:lnTo>
                <a:lnTo>
                  <a:pt x="1390777" y="1203705"/>
                </a:lnTo>
                <a:lnTo>
                  <a:pt x="700532" y="1606677"/>
                </a:lnTo>
                <a:lnTo>
                  <a:pt x="0" y="1202181"/>
                </a:lnTo>
                <a:lnTo>
                  <a:pt x="3886" y="40297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987158" y="4035933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055" y="0"/>
                </a:moveTo>
                <a:lnTo>
                  <a:pt x="3937" y="402971"/>
                </a:lnTo>
                <a:lnTo>
                  <a:pt x="0" y="1202182"/>
                </a:lnTo>
                <a:lnTo>
                  <a:pt x="700532" y="1606651"/>
                </a:lnTo>
                <a:lnTo>
                  <a:pt x="1390777" y="1203706"/>
                </a:lnTo>
                <a:lnTo>
                  <a:pt x="1394587" y="404368"/>
                </a:lnTo>
                <a:lnTo>
                  <a:pt x="6940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987158" y="4035933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1"/>
                </a:moveTo>
                <a:lnTo>
                  <a:pt x="694055" y="0"/>
                </a:lnTo>
                <a:lnTo>
                  <a:pt x="1394587" y="404368"/>
                </a:lnTo>
                <a:lnTo>
                  <a:pt x="1390777" y="1203706"/>
                </a:lnTo>
                <a:lnTo>
                  <a:pt x="700532" y="1606651"/>
                </a:lnTo>
                <a:lnTo>
                  <a:pt x="0" y="1202182"/>
                </a:lnTo>
                <a:lnTo>
                  <a:pt x="3937" y="40297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7734045" y="5312283"/>
            <a:ext cx="1390650" cy="1546225"/>
          </a:xfrm>
          <a:custGeom>
            <a:avLst/>
            <a:gdLst/>
            <a:ahLst/>
            <a:cxnLst/>
            <a:rect l="l" t="t" r="r" b="b"/>
            <a:pathLst>
              <a:path w="1390650" h="1546225">
                <a:moveTo>
                  <a:pt x="0" y="402958"/>
                </a:moveTo>
                <a:lnTo>
                  <a:pt x="690118" y="0"/>
                </a:lnTo>
                <a:lnTo>
                  <a:pt x="1390650" y="404406"/>
                </a:lnTo>
                <a:lnTo>
                  <a:pt x="1386839" y="1203667"/>
                </a:lnTo>
                <a:lnTo>
                  <a:pt x="800977" y="154571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7730108" y="5715241"/>
            <a:ext cx="594995" cy="1143000"/>
          </a:xfrm>
          <a:custGeom>
            <a:avLst/>
            <a:gdLst/>
            <a:ahLst/>
            <a:cxnLst/>
            <a:rect l="l" t="t" r="r" b="b"/>
            <a:pathLst>
              <a:path w="594995" h="1143000">
                <a:moveTo>
                  <a:pt x="594972" y="1142757"/>
                </a:moveTo>
                <a:lnTo>
                  <a:pt x="0" y="799261"/>
                </a:lnTo>
                <a:lnTo>
                  <a:pt x="393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7730108" y="2759582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055" y="0"/>
                </a:moveTo>
                <a:lnTo>
                  <a:pt x="3937" y="402970"/>
                </a:lnTo>
                <a:lnTo>
                  <a:pt x="0" y="1202181"/>
                </a:lnTo>
                <a:lnTo>
                  <a:pt x="700532" y="1606677"/>
                </a:lnTo>
                <a:lnTo>
                  <a:pt x="1390777" y="1203705"/>
                </a:lnTo>
                <a:lnTo>
                  <a:pt x="1394587" y="404367"/>
                </a:lnTo>
                <a:lnTo>
                  <a:pt x="6940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7730108" y="2759582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0"/>
                </a:moveTo>
                <a:lnTo>
                  <a:pt x="694055" y="0"/>
                </a:lnTo>
                <a:lnTo>
                  <a:pt x="1394587" y="404367"/>
                </a:lnTo>
                <a:lnTo>
                  <a:pt x="1390777" y="1203705"/>
                </a:lnTo>
                <a:lnTo>
                  <a:pt x="700532" y="1606677"/>
                </a:lnTo>
                <a:lnTo>
                  <a:pt x="0" y="1202181"/>
                </a:lnTo>
                <a:lnTo>
                  <a:pt x="3937" y="40297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8463533" y="4043867"/>
            <a:ext cx="680720" cy="1587500"/>
          </a:xfrm>
          <a:custGeom>
            <a:avLst/>
            <a:gdLst/>
            <a:ahLst/>
            <a:cxnLst/>
            <a:rect l="l" t="t" r="r" b="b"/>
            <a:pathLst>
              <a:path w="680720" h="1587500">
                <a:moveTo>
                  <a:pt x="680466" y="0"/>
                </a:moveTo>
                <a:lnTo>
                  <a:pt x="3937" y="395036"/>
                </a:lnTo>
                <a:lnTo>
                  <a:pt x="0" y="1194247"/>
                </a:lnTo>
                <a:lnTo>
                  <a:pt x="680466" y="1587131"/>
                </a:lnTo>
                <a:lnTo>
                  <a:pt x="68046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8467470" y="4043867"/>
            <a:ext cx="676910" cy="395605"/>
          </a:xfrm>
          <a:custGeom>
            <a:avLst/>
            <a:gdLst/>
            <a:ahLst/>
            <a:cxnLst/>
            <a:rect l="l" t="t" r="r" b="b"/>
            <a:pathLst>
              <a:path w="676909" h="395604">
                <a:moveTo>
                  <a:pt x="0" y="395036"/>
                </a:moveTo>
                <a:lnTo>
                  <a:pt x="676528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8463533" y="4438903"/>
            <a:ext cx="680720" cy="1192530"/>
          </a:xfrm>
          <a:custGeom>
            <a:avLst/>
            <a:gdLst/>
            <a:ahLst/>
            <a:cxnLst/>
            <a:rect l="l" t="t" r="r" b="b"/>
            <a:pathLst>
              <a:path w="680720" h="1192529">
                <a:moveTo>
                  <a:pt x="680466" y="1192094"/>
                </a:moveTo>
                <a:lnTo>
                  <a:pt x="0" y="799211"/>
                </a:lnTo>
                <a:lnTo>
                  <a:pt x="393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8467470" y="1500692"/>
            <a:ext cx="676910" cy="395605"/>
          </a:xfrm>
          <a:custGeom>
            <a:avLst/>
            <a:gdLst/>
            <a:ahLst/>
            <a:cxnLst/>
            <a:rect l="l" t="t" r="r" b="b"/>
            <a:pathLst>
              <a:path w="676909" h="395605">
                <a:moveTo>
                  <a:pt x="0" y="395036"/>
                </a:moveTo>
                <a:lnTo>
                  <a:pt x="676528" y="0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8463533" y="1895729"/>
            <a:ext cx="680720" cy="1192530"/>
          </a:xfrm>
          <a:custGeom>
            <a:avLst/>
            <a:gdLst/>
            <a:ahLst/>
            <a:cxnLst/>
            <a:rect l="l" t="t" r="r" b="b"/>
            <a:pathLst>
              <a:path w="680720" h="1192530">
                <a:moveTo>
                  <a:pt x="680466" y="1192119"/>
                </a:moveTo>
                <a:lnTo>
                  <a:pt x="0" y="799211"/>
                </a:lnTo>
                <a:lnTo>
                  <a:pt x="393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457200" y="333476"/>
            <a:ext cx="8229600" cy="6186170"/>
          </a:xfrm>
          <a:custGeom>
            <a:avLst/>
            <a:gdLst/>
            <a:ahLst/>
            <a:cxnLst/>
            <a:rect l="l" t="t" r="r" b="b"/>
            <a:pathLst>
              <a:path w="8229600" h="6186170">
                <a:moveTo>
                  <a:pt x="0" y="6185661"/>
                </a:moveTo>
                <a:lnTo>
                  <a:pt x="8229600" y="6185661"/>
                </a:lnTo>
                <a:lnTo>
                  <a:pt x="8229600" y="0"/>
                </a:lnTo>
                <a:lnTo>
                  <a:pt x="0" y="0"/>
                </a:lnTo>
                <a:lnTo>
                  <a:pt x="0" y="61856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457200" y="333476"/>
            <a:ext cx="8229600" cy="6186170"/>
          </a:xfrm>
          <a:custGeom>
            <a:avLst/>
            <a:gdLst/>
            <a:ahLst/>
            <a:cxnLst/>
            <a:rect l="l" t="t" r="r" b="b"/>
            <a:pathLst>
              <a:path w="8229600" h="6186170">
                <a:moveTo>
                  <a:pt x="0" y="6185661"/>
                </a:moveTo>
                <a:lnTo>
                  <a:pt x="8229600" y="6185661"/>
                </a:lnTo>
                <a:lnTo>
                  <a:pt x="8229600" y="0"/>
                </a:lnTo>
                <a:lnTo>
                  <a:pt x="0" y="0"/>
                </a:lnTo>
                <a:lnTo>
                  <a:pt x="0" y="6185661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4561204" y="0"/>
            <a:ext cx="3679190" cy="678180"/>
          </a:xfrm>
          <a:custGeom>
            <a:avLst/>
            <a:gdLst/>
            <a:ahLst/>
            <a:cxnLst/>
            <a:rect l="l" t="t" r="r" b="b"/>
            <a:pathLst>
              <a:path w="3679190" h="678180">
                <a:moveTo>
                  <a:pt x="0" y="677672"/>
                </a:moveTo>
                <a:lnTo>
                  <a:pt x="3679062" y="677672"/>
                </a:lnTo>
                <a:lnTo>
                  <a:pt x="3679062" y="0"/>
                </a:lnTo>
                <a:lnTo>
                  <a:pt x="0" y="0"/>
                </a:lnTo>
                <a:lnTo>
                  <a:pt x="0" y="677672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4561204" y="0"/>
            <a:ext cx="3679190" cy="678180"/>
          </a:xfrm>
          <a:custGeom>
            <a:avLst/>
            <a:gdLst/>
            <a:ahLst/>
            <a:cxnLst/>
            <a:rect l="l" t="t" r="r" b="b"/>
            <a:pathLst>
              <a:path w="3679190" h="678180">
                <a:moveTo>
                  <a:pt x="0" y="677672"/>
                </a:moveTo>
                <a:lnTo>
                  <a:pt x="3679062" y="677672"/>
                </a:lnTo>
                <a:lnTo>
                  <a:pt x="3679062" y="0"/>
                </a:lnTo>
              </a:path>
            </a:pathLst>
          </a:custGeom>
          <a:ln w="15875">
            <a:solidFill>
              <a:srgbClr val="74A4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4561204" y="0"/>
            <a:ext cx="0" cy="678180"/>
          </a:xfrm>
          <a:custGeom>
            <a:avLst/>
            <a:gdLst/>
            <a:ahLst/>
            <a:cxnLst/>
            <a:rect l="l" t="t" r="r" b="b"/>
            <a:pathLst>
              <a:path h="678180">
                <a:moveTo>
                  <a:pt x="0" y="0"/>
                </a:moveTo>
                <a:lnTo>
                  <a:pt x="0" y="677672"/>
                </a:lnTo>
              </a:path>
            </a:pathLst>
          </a:custGeom>
          <a:ln w="15875">
            <a:solidFill>
              <a:srgbClr val="74A4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4649089" y="0"/>
            <a:ext cx="3505200" cy="602615"/>
          </a:xfrm>
          <a:custGeom>
            <a:avLst/>
            <a:gdLst/>
            <a:ahLst/>
            <a:cxnLst/>
            <a:rect l="l" t="t" r="r" b="b"/>
            <a:pathLst>
              <a:path w="3505200" h="602615">
                <a:moveTo>
                  <a:pt x="0" y="602488"/>
                </a:moveTo>
                <a:lnTo>
                  <a:pt x="3505199" y="602488"/>
                </a:lnTo>
                <a:lnTo>
                  <a:pt x="3505199" y="0"/>
                </a:lnTo>
                <a:lnTo>
                  <a:pt x="0" y="0"/>
                </a:lnTo>
                <a:lnTo>
                  <a:pt x="0" y="602488"/>
                </a:lnTo>
                <a:close/>
              </a:path>
            </a:pathLst>
          </a:custGeom>
          <a:solidFill>
            <a:srgbClr val="70685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 txBox="1"/>
          <p:nvPr/>
        </p:nvSpPr>
        <p:spPr>
          <a:xfrm>
            <a:off x="1122375" y="1583527"/>
            <a:ext cx="2104390" cy="533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spc="-30" dirty="0">
                <a:solidFill>
                  <a:srgbClr val="93C500"/>
                </a:solidFill>
                <a:latin typeface="Century Gothic"/>
                <a:cs typeface="Century Gothic"/>
              </a:rPr>
              <a:t>Badging</a:t>
            </a:r>
            <a:endParaRPr sz="4000">
              <a:latin typeface="Century Gothic"/>
              <a:cs typeface="Century Gothic"/>
            </a:endParaRPr>
          </a:p>
        </p:txBody>
      </p:sp>
      <p:sp>
        <p:nvSpPr>
          <p:cNvPr id="68" name="object 68"/>
          <p:cNvSpPr/>
          <p:nvPr/>
        </p:nvSpPr>
        <p:spPr>
          <a:xfrm>
            <a:off x="1383538" y="2654300"/>
            <a:ext cx="6096000" cy="28479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 txBox="1"/>
          <p:nvPr/>
        </p:nvSpPr>
        <p:spPr>
          <a:xfrm>
            <a:off x="4727575" y="146371"/>
            <a:ext cx="2480945" cy="360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A</a:t>
            </a:r>
            <a:r>
              <a:rPr sz="1200" spc="10" dirty="0">
                <a:solidFill>
                  <a:srgbClr val="FDFDFD"/>
                </a:solidFill>
                <a:latin typeface="Century Gothic"/>
                <a:cs typeface="Century Gothic"/>
              </a:rPr>
              <a:t>l</a:t>
            </a:r>
            <a:r>
              <a:rPr sz="1200" spc="-30" dirty="0">
                <a:solidFill>
                  <a:srgbClr val="FDFDFD"/>
                </a:solidFill>
                <a:latin typeface="Century Gothic"/>
                <a:cs typeface="Century Gothic"/>
              </a:rPr>
              <a:t>t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ern</a:t>
            </a:r>
            <a:r>
              <a:rPr sz="1200" spc="-15" dirty="0">
                <a:solidFill>
                  <a:srgbClr val="FDFDFD"/>
                </a:solidFill>
                <a:latin typeface="Century Gothic"/>
                <a:cs typeface="Century Gothic"/>
              </a:rPr>
              <a:t>a</a:t>
            </a:r>
            <a:r>
              <a:rPr sz="1200" spc="-30" dirty="0">
                <a:solidFill>
                  <a:srgbClr val="FDFDFD"/>
                </a:solidFill>
                <a:latin typeface="Century Gothic"/>
                <a:cs typeface="Century Gothic"/>
              </a:rPr>
              <a:t>t</a:t>
            </a:r>
            <a:r>
              <a:rPr sz="1200" spc="-5" dirty="0">
                <a:solidFill>
                  <a:srgbClr val="FDFDFD"/>
                </a:solidFill>
                <a:latin typeface="Century Gothic"/>
                <a:cs typeface="Century Gothic"/>
              </a:rPr>
              <a:t>iv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e</a:t>
            </a:r>
            <a:r>
              <a:rPr sz="1200" spc="35" dirty="0">
                <a:solidFill>
                  <a:srgbClr val="FDFDFD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FDFDFD"/>
                </a:solidFill>
                <a:latin typeface="Century Gothic"/>
                <a:cs typeface="Century Gothic"/>
              </a:rPr>
              <a:t>E</a:t>
            </a:r>
            <a:r>
              <a:rPr sz="1200" spc="20" dirty="0">
                <a:solidFill>
                  <a:srgbClr val="FDFDFD"/>
                </a:solidFill>
                <a:latin typeface="Century Gothic"/>
                <a:cs typeface="Century Gothic"/>
              </a:rPr>
              <a:t>l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e</a:t>
            </a:r>
            <a:r>
              <a:rPr sz="1200" spc="-20" dirty="0">
                <a:solidFill>
                  <a:srgbClr val="FDFDFD"/>
                </a:solidFill>
                <a:latin typeface="Century Gothic"/>
                <a:cs typeface="Century Gothic"/>
              </a:rPr>
              <a:t>c</a:t>
            </a:r>
            <a:r>
              <a:rPr sz="1200" spc="-30" dirty="0">
                <a:solidFill>
                  <a:srgbClr val="FDFDFD"/>
                </a:solidFill>
                <a:latin typeface="Century Gothic"/>
                <a:cs typeface="Century Gothic"/>
              </a:rPr>
              <a:t>t</a:t>
            </a:r>
            <a:r>
              <a:rPr sz="1200" spc="-5" dirty="0">
                <a:solidFill>
                  <a:srgbClr val="FDFDFD"/>
                </a:solidFill>
                <a:latin typeface="Century Gothic"/>
                <a:cs typeface="Century Gothic"/>
              </a:rPr>
              <a:t>ric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 </a:t>
            </a:r>
            <a:r>
              <a:rPr sz="1200" spc="-5" dirty="0">
                <a:solidFill>
                  <a:srgbClr val="FDFDFD"/>
                </a:solidFill>
                <a:latin typeface="Century Gothic"/>
                <a:cs typeface="Century Gothic"/>
              </a:rPr>
              <a:t>D</a:t>
            </a:r>
            <a:r>
              <a:rPr sz="1200" dirty="0">
                <a:solidFill>
                  <a:srgbClr val="FDFDFD"/>
                </a:solidFill>
                <a:latin typeface="Century Gothic"/>
                <a:cs typeface="Century Gothic"/>
              </a:rPr>
              <a:t>ri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ve</a:t>
            </a:r>
            <a:r>
              <a:rPr sz="1200" dirty="0">
                <a:solidFill>
                  <a:srgbClr val="FDFDFD"/>
                </a:solidFill>
                <a:latin typeface="Century Gothic"/>
                <a:cs typeface="Century Gothic"/>
              </a:rPr>
              <a:t> </a:t>
            </a:r>
            <a:r>
              <a:rPr sz="1200" spc="-15" dirty="0">
                <a:solidFill>
                  <a:srgbClr val="FDFDFD"/>
                </a:solidFill>
                <a:latin typeface="Century Gothic"/>
                <a:cs typeface="Century Gothic"/>
              </a:rPr>
              <a:t>V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ehic</a:t>
            </a:r>
            <a:r>
              <a:rPr sz="1200" spc="20" dirty="0">
                <a:solidFill>
                  <a:srgbClr val="FDFDFD"/>
                </a:solidFill>
                <a:latin typeface="Century Gothic"/>
                <a:cs typeface="Century Gothic"/>
              </a:rPr>
              <a:t>l</a:t>
            </a:r>
            <a:r>
              <a:rPr sz="1200" dirty="0">
                <a:solidFill>
                  <a:srgbClr val="FDFDFD"/>
                </a:solidFill>
                <a:latin typeface="Century Gothic"/>
                <a:cs typeface="Century Gothic"/>
              </a:rPr>
              <a:t>es 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f</a:t>
            </a:r>
            <a:r>
              <a:rPr sz="1200" spc="-20" dirty="0">
                <a:solidFill>
                  <a:srgbClr val="FDFDFD"/>
                </a:solidFill>
                <a:latin typeface="Century Gothic"/>
                <a:cs typeface="Century Gothic"/>
              </a:rPr>
              <a:t>o</a:t>
            </a:r>
            <a:r>
              <a:rPr sz="1200" spc="-5" dirty="0">
                <a:solidFill>
                  <a:srgbClr val="FDFDFD"/>
                </a:solidFill>
                <a:latin typeface="Century Gothic"/>
                <a:cs typeface="Century Gothic"/>
              </a:rPr>
              <a:t>r</a:t>
            </a:r>
            <a:r>
              <a:rPr sz="1200" spc="10" dirty="0">
                <a:solidFill>
                  <a:srgbClr val="FDFDFD"/>
                </a:solidFill>
                <a:latin typeface="Century Gothic"/>
                <a:cs typeface="Century Gothic"/>
              </a:rPr>
              <a:t> </a:t>
            </a:r>
            <a:r>
              <a:rPr sz="1200" spc="-30" dirty="0">
                <a:solidFill>
                  <a:srgbClr val="FDFDFD"/>
                </a:solidFill>
                <a:latin typeface="Century Gothic"/>
                <a:cs typeface="Century Gothic"/>
              </a:rPr>
              <a:t>t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he</a:t>
            </a:r>
            <a:r>
              <a:rPr sz="1200" spc="35" dirty="0">
                <a:solidFill>
                  <a:srgbClr val="FDFDFD"/>
                </a:solidFill>
                <a:latin typeface="Century Gothic"/>
                <a:cs typeface="Century Gothic"/>
              </a:rPr>
              <a:t> </a:t>
            </a:r>
            <a:r>
              <a:rPr sz="1200" spc="-20" dirty="0">
                <a:solidFill>
                  <a:srgbClr val="FDFDFD"/>
                </a:solidFill>
                <a:latin typeface="Century Gothic"/>
                <a:cs typeface="Century Gothic"/>
              </a:rPr>
              <a:t>F</a:t>
            </a:r>
            <a:r>
              <a:rPr sz="1200" spc="-5" dirty="0">
                <a:solidFill>
                  <a:srgbClr val="FDFDFD"/>
                </a:solidFill>
                <a:latin typeface="Century Gothic"/>
                <a:cs typeface="Century Gothic"/>
              </a:rPr>
              <a:t>irs</a:t>
            </a:r>
            <a:r>
              <a:rPr sz="1200" dirty="0">
                <a:solidFill>
                  <a:srgbClr val="FDFDFD"/>
                </a:solidFill>
                <a:latin typeface="Century Gothic"/>
                <a:cs typeface="Century Gothic"/>
              </a:rPr>
              <a:t>t</a:t>
            </a:r>
            <a:r>
              <a:rPr sz="1200" spc="15" dirty="0">
                <a:solidFill>
                  <a:srgbClr val="FDFDFD"/>
                </a:solidFill>
                <a:latin typeface="Century Gothic"/>
                <a:cs typeface="Century Gothic"/>
              </a:rPr>
              <a:t> 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R</a:t>
            </a:r>
            <a:r>
              <a:rPr sz="1200" dirty="0">
                <a:solidFill>
                  <a:srgbClr val="FDFDFD"/>
                </a:solidFill>
                <a:latin typeface="Century Gothic"/>
                <a:cs typeface="Century Gothic"/>
              </a:rPr>
              <a:t>esp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onder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70" name="object 70"/>
          <p:cNvSpPr txBox="1">
            <a:spLocks noGrp="1"/>
          </p:cNvSpPr>
          <p:nvPr>
            <p:ph type="ftr" sz="quarter" idx="5"/>
          </p:nvPr>
        </p:nvSpPr>
        <p:spPr>
          <a:xfrm>
            <a:off x="4713859" y="5956443"/>
            <a:ext cx="335089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pc="-15"/>
              <a:t>Federal Fire Department San Diego Training</a:t>
            </a:r>
            <a:endParaRPr spc="-15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29119" y="0"/>
            <a:ext cx="339090" cy="334010"/>
          </a:xfrm>
          <a:custGeom>
            <a:avLst/>
            <a:gdLst/>
            <a:ahLst/>
            <a:cxnLst/>
            <a:rect l="l" t="t" r="r" b="b"/>
            <a:pathLst>
              <a:path w="339090" h="334010">
                <a:moveTo>
                  <a:pt x="0" y="333476"/>
                </a:moveTo>
                <a:lnTo>
                  <a:pt x="339090" y="333476"/>
                </a:lnTo>
                <a:lnTo>
                  <a:pt x="339090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29119" y="6519138"/>
            <a:ext cx="339090" cy="339090"/>
          </a:xfrm>
          <a:custGeom>
            <a:avLst/>
            <a:gdLst/>
            <a:ahLst/>
            <a:cxnLst/>
            <a:rect l="l" t="t" r="r" b="b"/>
            <a:pathLst>
              <a:path w="339090" h="339090">
                <a:moveTo>
                  <a:pt x="0" y="338861"/>
                </a:moveTo>
                <a:lnTo>
                  <a:pt x="339090" y="338861"/>
                </a:lnTo>
                <a:lnTo>
                  <a:pt x="33909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7604" y="0"/>
            <a:ext cx="228600" cy="6858000"/>
          </a:xfrm>
          <a:custGeom>
            <a:avLst/>
            <a:gdLst/>
            <a:ahLst/>
            <a:cxnLst/>
            <a:rect l="l" t="t" r="r" b="b"/>
            <a:pathLst>
              <a:path w="228600" h="6858000">
                <a:moveTo>
                  <a:pt x="0" y="6857999"/>
                </a:moveTo>
                <a:lnTo>
                  <a:pt x="228605" y="6857999"/>
                </a:lnTo>
                <a:lnTo>
                  <a:pt x="228605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29119" y="0"/>
            <a:ext cx="228600" cy="334010"/>
          </a:xfrm>
          <a:custGeom>
            <a:avLst/>
            <a:gdLst/>
            <a:ahLst/>
            <a:cxnLst/>
            <a:rect l="l" t="t" r="r" b="b"/>
            <a:pathLst>
              <a:path w="228600" h="334010">
                <a:moveTo>
                  <a:pt x="0" y="333476"/>
                </a:moveTo>
                <a:lnTo>
                  <a:pt x="228600" y="333476"/>
                </a:lnTo>
                <a:lnTo>
                  <a:pt x="228600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29119" y="6519138"/>
            <a:ext cx="228600" cy="339090"/>
          </a:xfrm>
          <a:custGeom>
            <a:avLst/>
            <a:gdLst/>
            <a:ahLst/>
            <a:cxnLst/>
            <a:rect l="l" t="t" r="r" b="b"/>
            <a:pathLst>
              <a:path w="228600" h="339090">
                <a:moveTo>
                  <a:pt x="0" y="338861"/>
                </a:moveTo>
                <a:lnTo>
                  <a:pt x="228600" y="338861"/>
                </a:lnTo>
                <a:lnTo>
                  <a:pt x="2286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06209" y="0"/>
            <a:ext cx="194310" cy="6858000"/>
          </a:xfrm>
          <a:custGeom>
            <a:avLst/>
            <a:gdLst/>
            <a:ahLst/>
            <a:cxnLst/>
            <a:rect l="l" t="t" r="r" b="b"/>
            <a:pathLst>
              <a:path w="194309" h="6858000">
                <a:moveTo>
                  <a:pt x="0" y="6857999"/>
                </a:moveTo>
                <a:lnTo>
                  <a:pt x="194310" y="6857999"/>
                </a:lnTo>
                <a:lnTo>
                  <a:pt x="194310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491119" y="0"/>
            <a:ext cx="1482090" cy="334010"/>
          </a:xfrm>
          <a:custGeom>
            <a:avLst/>
            <a:gdLst/>
            <a:ahLst/>
            <a:cxnLst/>
            <a:rect l="l" t="t" r="r" b="b"/>
            <a:pathLst>
              <a:path w="1482089" h="334010">
                <a:moveTo>
                  <a:pt x="0" y="333476"/>
                </a:moveTo>
                <a:lnTo>
                  <a:pt x="1482077" y="333476"/>
                </a:lnTo>
                <a:lnTo>
                  <a:pt x="1482077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491119" y="6519138"/>
            <a:ext cx="1482090" cy="339090"/>
          </a:xfrm>
          <a:custGeom>
            <a:avLst/>
            <a:gdLst/>
            <a:ahLst/>
            <a:cxnLst/>
            <a:rect l="l" t="t" r="r" b="b"/>
            <a:pathLst>
              <a:path w="1482089" h="339090">
                <a:moveTo>
                  <a:pt x="0" y="338861"/>
                </a:moveTo>
                <a:lnTo>
                  <a:pt x="1482077" y="338861"/>
                </a:lnTo>
                <a:lnTo>
                  <a:pt x="1482077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00519" y="0"/>
            <a:ext cx="228600" cy="334010"/>
          </a:xfrm>
          <a:custGeom>
            <a:avLst/>
            <a:gdLst/>
            <a:ahLst/>
            <a:cxnLst/>
            <a:rect l="l" t="t" r="r" b="b"/>
            <a:pathLst>
              <a:path w="228600" h="334010">
                <a:moveTo>
                  <a:pt x="0" y="333476"/>
                </a:moveTo>
                <a:lnTo>
                  <a:pt x="228600" y="333476"/>
                </a:lnTo>
                <a:lnTo>
                  <a:pt x="228600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00519" y="6519138"/>
            <a:ext cx="228600" cy="339090"/>
          </a:xfrm>
          <a:custGeom>
            <a:avLst/>
            <a:gdLst/>
            <a:ahLst/>
            <a:cxnLst/>
            <a:rect l="l" t="t" r="r" b="b"/>
            <a:pathLst>
              <a:path w="228600" h="339090">
                <a:moveTo>
                  <a:pt x="0" y="338861"/>
                </a:moveTo>
                <a:lnTo>
                  <a:pt x="228600" y="338861"/>
                </a:lnTo>
                <a:lnTo>
                  <a:pt x="2286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29119" y="0"/>
            <a:ext cx="762000" cy="334010"/>
          </a:xfrm>
          <a:custGeom>
            <a:avLst/>
            <a:gdLst/>
            <a:ahLst/>
            <a:cxnLst/>
            <a:rect l="l" t="t" r="r" b="b"/>
            <a:pathLst>
              <a:path w="762000" h="334010">
                <a:moveTo>
                  <a:pt x="0" y="333476"/>
                </a:moveTo>
                <a:lnTo>
                  <a:pt x="762000" y="333476"/>
                </a:lnTo>
                <a:lnTo>
                  <a:pt x="762000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29119" y="6519138"/>
            <a:ext cx="762000" cy="339090"/>
          </a:xfrm>
          <a:custGeom>
            <a:avLst/>
            <a:gdLst/>
            <a:ahLst/>
            <a:cxnLst/>
            <a:rect l="l" t="t" r="r" b="b"/>
            <a:pathLst>
              <a:path w="762000" h="339090">
                <a:moveTo>
                  <a:pt x="0" y="338861"/>
                </a:moveTo>
                <a:lnTo>
                  <a:pt x="762000" y="338861"/>
                </a:lnTo>
                <a:lnTo>
                  <a:pt x="7620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706996" y="6519138"/>
            <a:ext cx="1524000" cy="339090"/>
          </a:xfrm>
          <a:custGeom>
            <a:avLst/>
            <a:gdLst/>
            <a:ahLst/>
            <a:cxnLst/>
            <a:rect l="l" t="t" r="r" b="b"/>
            <a:pathLst>
              <a:path w="1524000" h="339090">
                <a:moveTo>
                  <a:pt x="0" y="338861"/>
                </a:moveTo>
                <a:lnTo>
                  <a:pt x="1524000" y="338861"/>
                </a:lnTo>
                <a:lnTo>
                  <a:pt x="15240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992996" y="0"/>
            <a:ext cx="151130" cy="6858000"/>
          </a:xfrm>
          <a:custGeom>
            <a:avLst/>
            <a:gdLst/>
            <a:ahLst/>
            <a:cxnLst/>
            <a:rect l="l" t="t" r="r" b="b"/>
            <a:pathLst>
              <a:path w="151129" h="6858000">
                <a:moveTo>
                  <a:pt x="0" y="6857998"/>
                </a:moveTo>
                <a:lnTo>
                  <a:pt x="151002" y="6857998"/>
                </a:lnTo>
                <a:lnTo>
                  <a:pt x="151002" y="0"/>
                </a:lnTo>
                <a:lnTo>
                  <a:pt x="0" y="0"/>
                </a:lnTo>
                <a:lnTo>
                  <a:pt x="0" y="685799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230996" y="0"/>
            <a:ext cx="762000" cy="6858000"/>
          </a:xfrm>
          <a:custGeom>
            <a:avLst/>
            <a:gdLst/>
            <a:ahLst/>
            <a:cxnLst/>
            <a:rect l="l" t="t" r="r" b="b"/>
            <a:pathLst>
              <a:path w="762000" h="6858000">
                <a:moveTo>
                  <a:pt x="0" y="6858000"/>
                </a:moveTo>
                <a:lnTo>
                  <a:pt x="762000" y="6858000"/>
                </a:lnTo>
                <a:lnTo>
                  <a:pt x="762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963796" y="0"/>
            <a:ext cx="597535" cy="334010"/>
          </a:xfrm>
          <a:custGeom>
            <a:avLst/>
            <a:gdLst/>
            <a:ahLst/>
            <a:cxnLst/>
            <a:rect l="l" t="t" r="r" b="b"/>
            <a:pathLst>
              <a:path w="597535" h="334010">
                <a:moveTo>
                  <a:pt x="0" y="333476"/>
                </a:moveTo>
                <a:lnTo>
                  <a:pt x="597407" y="333476"/>
                </a:lnTo>
                <a:lnTo>
                  <a:pt x="597407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963796" y="6519138"/>
            <a:ext cx="2743200" cy="339090"/>
          </a:xfrm>
          <a:custGeom>
            <a:avLst/>
            <a:gdLst/>
            <a:ahLst/>
            <a:cxnLst/>
            <a:rect l="l" t="t" r="r" b="b"/>
            <a:pathLst>
              <a:path w="2743200" h="339090">
                <a:moveTo>
                  <a:pt x="0" y="338861"/>
                </a:moveTo>
                <a:lnTo>
                  <a:pt x="2743200" y="338861"/>
                </a:lnTo>
                <a:lnTo>
                  <a:pt x="27432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973197" y="0"/>
            <a:ext cx="228600" cy="334010"/>
          </a:xfrm>
          <a:custGeom>
            <a:avLst/>
            <a:gdLst/>
            <a:ahLst/>
            <a:cxnLst/>
            <a:rect l="l" t="t" r="r" b="b"/>
            <a:pathLst>
              <a:path w="228600" h="334010">
                <a:moveTo>
                  <a:pt x="0" y="333476"/>
                </a:moveTo>
                <a:lnTo>
                  <a:pt x="228600" y="333476"/>
                </a:lnTo>
                <a:lnTo>
                  <a:pt x="228600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973197" y="6519138"/>
            <a:ext cx="228600" cy="339090"/>
          </a:xfrm>
          <a:custGeom>
            <a:avLst/>
            <a:gdLst/>
            <a:ahLst/>
            <a:cxnLst/>
            <a:rect l="l" t="t" r="r" b="b"/>
            <a:pathLst>
              <a:path w="228600" h="339090">
                <a:moveTo>
                  <a:pt x="0" y="338861"/>
                </a:moveTo>
                <a:lnTo>
                  <a:pt x="228600" y="338861"/>
                </a:lnTo>
                <a:lnTo>
                  <a:pt x="2286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201797" y="0"/>
            <a:ext cx="762000" cy="334010"/>
          </a:xfrm>
          <a:custGeom>
            <a:avLst/>
            <a:gdLst/>
            <a:ahLst/>
            <a:cxnLst/>
            <a:rect l="l" t="t" r="r" b="b"/>
            <a:pathLst>
              <a:path w="762000" h="334010">
                <a:moveTo>
                  <a:pt x="0" y="333476"/>
                </a:moveTo>
                <a:lnTo>
                  <a:pt x="762000" y="333476"/>
                </a:lnTo>
                <a:lnTo>
                  <a:pt x="762000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201797" y="6519138"/>
            <a:ext cx="762000" cy="339090"/>
          </a:xfrm>
          <a:custGeom>
            <a:avLst/>
            <a:gdLst/>
            <a:ahLst/>
            <a:cxnLst/>
            <a:rect l="l" t="t" r="r" b="b"/>
            <a:pathLst>
              <a:path w="762000" h="339090">
                <a:moveTo>
                  <a:pt x="0" y="338861"/>
                </a:moveTo>
                <a:lnTo>
                  <a:pt x="762000" y="338861"/>
                </a:lnTo>
                <a:lnTo>
                  <a:pt x="7620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5728" y="5068688"/>
            <a:ext cx="9078595" cy="1133475"/>
          </a:xfrm>
          <a:custGeom>
            <a:avLst/>
            <a:gdLst/>
            <a:ahLst/>
            <a:cxnLst/>
            <a:rect l="l" t="t" r="r" b="b"/>
            <a:pathLst>
              <a:path w="9078595" h="1133475">
                <a:moveTo>
                  <a:pt x="0" y="1082721"/>
                </a:moveTo>
                <a:lnTo>
                  <a:pt x="74097" y="1087170"/>
                </a:lnTo>
                <a:lnTo>
                  <a:pt x="148338" y="1091588"/>
                </a:lnTo>
                <a:lnTo>
                  <a:pt x="222870" y="1095943"/>
                </a:lnTo>
                <a:lnTo>
                  <a:pt x="297835" y="1100204"/>
                </a:lnTo>
                <a:lnTo>
                  <a:pt x="373379" y="1104341"/>
                </a:lnTo>
                <a:lnTo>
                  <a:pt x="449647" y="1108322"/>
                </a:lnTo>
                <a:lnTo>
                  <a:pt x="526783" y="1112116"/>
                </a:lnTo>
                <a:lnTo>
                  <a:pt x="604932" y="1115692"/>
                </a:lnTo>
                <a:lnTo>
                  <a:pt x="684239" y="1119019"/>
                </a:lnTo>
                <a:lnTo>
                  <a:pt x="764848" y="1122064"/>
                </a:lnTo>
                <a:lnTo>
                  <a:pt x="846905" y="1124798"/>
                </a:lnTo>
                <a:lnTo>
                  <a:pt x="930554" y="1127190"/>
                </a:lnTo>
                <a:lnTo>
                  <a:pt x="1015939" y="1129207"/>
                </a:lnTo>
                <a:lnTo>
                  <a:pt x="1103206" y="1130818"/>
                </a:lnTo>
                <a:lnTo>
                  <a:pt x="1192499" y="1131994"/>
                </a:lnTo>
                <a:lnTo>
                  <a:pt x="1283964" y="1132701"/>
                </a:lnTo>
                <a:lnTo>
                  <a:pt x="1377743" y="1132910"/>
                </a:lnTo>
                <a:lnTo>
                  <a:pt x="1473984" y="1132589"/>
                </a:lnTo>
                <a:lnTo>
                  <a:pt x="1572829" y="1131707"/>
                </a:lnTo>
                <a:lnTo>
                  <a:pt x="1674425" y="1130232"/>
                </a:lnTo>
                <a:lnTo>
                  <a:pt x="1778609" y="1128426"/>
                </a:lnTo>
                <a:lnTo>
                  <a:pt x="1885076" y="1126533"/>
                </a:lnTo>
                <a:lnTo>
                  <a:pt x="1993764" y="1124494"/>
                </a:lnTo>
                <a:lnTo>
                  <a:pt x="2104609" y="1122252"/>
                </a:lnTo>
                <a:lnTo>
                  <a:pt x="2217550" y="1119749"/>
                </a:lnTo>
                <a:lnTo>
                  <a:pt x="2332524" y="1116926"/>
                </a:lnTo>
                <a:lnTo>
                  <a:pt x="2449469" y="1113726"/>
                </a:lnTo>
                <a:lnTo>
                  <a:pt x="2568322" y="1110091"/>
                </a:lnTo>
                <a:lnTo>
                  <a:pt x="2689021" y="1105964"/>
                </a:lnTo>
                <a:lnTo>
                  <a:pt x="2811503" y="1101286"/>
                </a:lnTo>
                <a:lnTo>
                  <a:pt x="2935707" y="1095999"/>
                </a:lnTo>
                <a:lnTo>
                  <a:pt x="3061569" y="1090045"/>
                </a:lnTo>
                <a:lnTo>
                  <a:pt x="3189028" y="1083367"/>
                </a:lnTo>
                <a:lnTo>
                  <a:pt x="3318021" y="1075907"/>
                </a:lnTo>
                <a:lnTo>
                  <a:pt x="3448486" y="1067606"/>
                </a:lnTo>
                <a:lnTo>
                  <a:pt x="3580359" y="1058408"/>
                </a:lnTo>
                <a:lnTo>
                  <a:pt x="3713580" y="1048253"/>
                </a:lnTo>
                <a:lnTo>
                  <a:pt x="3848085" y="1037085"/>
                </a:lnTo>
                <a:lnTo>
                  <a:pt x="3983812" y="1024844"/>
                </a:lnTo>
                <a:lnTo>
                  <a:pt x="4120699" y="1011474"/>
                </a:lnTo>
                <a:lnTo>
                  <a:pt x="4260922" y="996936"/>
                </a:lnTo>
                <a:lnTo>
                  <a:pt x="4406242" y="981268"/>
                </a:lnTo>
                <a:lnTo>
                  <a:pt x="4556025" y="964529"/>
                </a:lnTo>
                <a:lnTo>
                  <a:pt x="4709640" y="946776"/>
                </a:lnTo>
                <a:lnTo>
                  <a:pt x="4866455" y="928067"/>
                </a:lnTo>
                <a:lnTo>
                  <a:pt x="5025836" y="908460"/>
                </a:lnTo>
                <a:lnTo>
                  <a:pt x="5187152" y="888013"/>
                </a:lnTo>
                <a:lnTo>
                  <a:pt x="5349770" y="866784"/>
                </a:lnTo>
                <a:lnTo>
                  <a:pt x="5513059" y="844831"/>
                </a:lnTo>
                <a:lnTo>
                  <a:pt x="5676385" y="822211"/>
                </a:lnTo>
                <a:lnTo>
                  <a:pt x="5839117" y="798983"/>
                </a:lnTo>
                <a:lnTo>
                  <a:pt x="6000623" y="775203"/>
                </a:lnTo>
                <a:lnTo>
                  <a:pt x="6160269" y="750932"/>
                </a:lnTo>
                <a:lnTo>
                  <a:pt x="6317425" y="726225"/>
                </a:lnTo>
                <a:lnTo>
                  <a:pt x="6471457" y="701141"/>
                </a:lnTo>
                <a:lnTo>
                  <a:pt x="6621733" y="675738"/>
                </a:lnTo>
                <a:lnTo>
                  <a:pt x="6767621" y="650074"/>
                </a:lnTo>
                <a:lnTo>
                  <a:pt x="6908489" y="624206"/>
                </a:lnTo>
                <a:lnTo>
                  <a:pt x="7043705" y="598193"/>
                </a:lnTo>
                <a:lnTo>
                  <a:pt x="7172636" y="572092"/>
                </a:lnTo>
                <a:lnTo>
                  <a:pt x="7298305" y="545220"/>
                </a:lnTo>
                <a:lnTo>
                  <a:pt x="7423820" y="516973"/>
                </a:lnTo>
                <a:lnTo>
                  <a:pt x="7548731" y="487520"/>
                </a:lnTo>
                <a:lnTo>
                  <a:pt x="7672588" y="457032"/>
                </a:lnTo>
                <a:lnTo>
                  <a:pt x="7794942" y="425677"/>
                </a:lnTo>
                <a:lnTo>
                  <a:pt x="7915342" y="393625"/>
                </a:lnTo>
                <a:lnTo>
                  <a:pt x="8033340" y="361044"/>
                </a:lnTo>
                <a:lnTo>
                  <a:pt x="8148485" y="328105"/>
                </a:lnTo>
                <a:lnTo>
                  <a:pt x="8260329" y="294977"/>
                </a:lnTo>
                <a:lnTo>
                  <a:pt x="8368420" y="261828"/>
                </a:lnTo>
                <a:lnTo>
                  <a:pt x="8472310" y="228829"/>
                </a:lnTo>
                <a:lnTo>
                  <a:pt x="8571549" y="196148"/>
                </a:lnTo>
                <a:lnTo>
                  <a:pt x="8665687" y="163955"/>
                </a:lnTo>
                <a:lnTo>
                  <a:pt x="8754274" y="132418"/>
                </a:lnTo>
                <a:lnTo>
                  <a:pt x="8836862" y="101709"/>
                </a:lnTo>
                <a:lnTo>
                  <a:pt x="8912999" y="71994"/>
                </a:lnTo>
                <a:lnTo>
                  <a:pt x="8982237" y="43445"/>
                </a:lnTo>
                <a:lnTo>
                  <a:pt x="9044126" y="16230"/>
                </a:lnTo>
                <a:lnTo>
                  <a:pt x="9078271" y="0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5728" y="3486896"/>
            <a:ext cx="9078595" cy="871855"/>
          </a:xfrm>
          <a:custGeom>
            <a:avLst/>
            <a:gdLst/>
            <a:ahLst/>
            <a:cxnLst/>
            <a:rect l="l" t="t" r="r" b="b"/>
            <a:pathLst>
              <a:path w="9078595" h="871854">
                <a:moveTo>
                  <a:pt x="0" y="871362"/>
                </a:moveTo>
                <a:lnTo>
                  <a:pt x="39517" y="850427"/>
                </a:lnTo>
                <a:lnTo>
                  <a:pt x="79226" y="829494"/>
                </a:lnTo>
                <a:lnTo>
                  <a:pt x="119318" y="808565"/>
                </a:lnTo>
                <a:lnTo>
                  <a:pt x="159985" y="787643"/>
                </a:lnTo>
                <a:lnTo>
                  <a:pt x="201417" y="766730"/>
                </a:lnTo>
                <a:lnTo>
                  <a:pt x="243807" y="745829"/>
                </a:lnTo>
                <a:lnTo>
                  <a:pt x="287346" y="724941"/>
                </a:lnTo>
                <a:lnTo>
                  <a:pt x="332224" y="704070"/>
                </a:lnTo>
                <a:lnTo>
                  <a:pt x="378635" y="683217"/>
                </a:lnTo>
                <a:lnTo>
                  <a:pt x="426770" y="662384"/>
                </a:lnTo>
                <a:lnTo>
                  <a:pt x="476819" y="641574"/>
                </a:lnTo>
                <a:lnTo>
                  <a:pt x="528974" y="620789"/>
                </a:lnTo>
                <a:lnTo>
                  <a:pt x="583427" y="600032"/>
                </a:lnTo>
                <a:lnTo>
                  <a:pt x="640370" y="579305"/>
                </a:lnTo>
                <a:lnTo>
                  <a:pt x="699993" y="558609"/>
                </a:lnTo>
                <a:lnTo>
                  <a:pt x="762489" y="537948"/>
                </a:lnTo>
                <a:lnTo>
                  <a:pt x="828049" y="517323"/>
                </a:lnTo>
                <a:lnTo>
                  <a:pt x="896864" y="496737"/>
                </a:lnTo>
                <a:lnTo>
                  <a:pt x="969125" y="476193"/>
                </a:lnTo>
                <a:lnTo>
                  <a:pt x="1045025" y="455691"/>
                </a:lnTo>
                <a:lnTo>
                  <a:pt x="1124420" y="434762"/>
                </a:lnTo>
                <a:lnTo>
                  <a:pt x="1206976" y="413029"/>
                </a:lnTo>
                <a:lnTo>
                  <a:pt x="1292584" y="390639"/>
                </a:lnTo>
                <a:lnTo>
                  <a:pt x="1381138" y="367739"/>
                </a:lnTo>
                <a:lnTo>
                  <a:pt x="1472532" y="344477"/>
                </a:lnTo>
                <a:lnTo>
                  <a:pt x="1566657" y="320999"/>
                </a:lnTo>
                <a:lnTo>
                  <a:pt x="1663407" y="297452"/>
                </a:lnTo>
                <a:lnTo>
                  <a:pt x="1762675" y="273984"/>
                </a:lnTo>
                <a:lnTo>
                  <a:pt x="1864354" y="250740"/>
                </a:lnTo>
                <a:lnTo>
                  <a:pt x="1968336" y="227869"/>
                </a:lnTo>
                <a:lnTo>
                  <a:pt x="2074515" y="205517"/>
                </a:lnTo>
                <a:lnTo>
                  <a:pt x="2182783" y="183831"/>
                </a:lnTo>
                <a:lnTo>
                  <a:pt x="2293034" y="162958"/>
                </a:lnTo>
                <a:lnTo>
                  <a:pt x="2405160" y="143045"/>
                </a:lnTo>
                <a:lnTo>
                  <a:pt x="2519054" y="124239"/>
                </a:lnTo>
                <a:lnTo>
                  <a:pt x="2634610" y="106687"/>
                </a:lnTo>
                <a:lnTo>
                  <a:pt x="2751719" y="90536"/>
                </a:lnTo>
                <a:lnTo>
                  <a:pt x="2870276" y="75933"/>
                </a:lnTo>
                <a:lnTo>
                  <a:pt x="2990173" y="63025"/>
                </a:lnTo>
                <a:lnTo>
                  <a:pt x="3111303" y="51958"/>
                </a:lnTo>
                <a:lnTo>
                  <a:pt x="3234319" y="42339"/>
                </a:lnTo>
                <a:lnTo>
                  <a:pt x="3359831" y="33678"/>
                </a:lnTo>
                <a:lnTo>
                  <a:pt x="3487723" y="25986"/>
                </a:lnTo>
                <a:lnTo>
                  <a:pt x="3617880" y="19272"/>
                </a:lnTo>
                <a:lnTo>
                  <a:pt x="3750186" y="13543"/>
                </a:lnTo>
                <a:lnTo>
                  <a:pt x="3884525" y="8809"/>
                </a:lnTo>
                <a:lnTo>
                  <a:pt x="4020781" y="5079"/>
                </a:lnTo>
                <a:lnTo>
                  <a:pt x="4158839" y="2361"/>
                </a:lnTo>
                <a:lnTo>
                  <a:pt x="4298583" y="665"/>
                </a:lnTo>
                <a:lnTo>
                  <a:pt x="4439897" y="0"/>
                </a:lnTo>
                <a:lnTo>
                  <a:pt x="4582666" y="373"/>
                </a:lnTo>
                <a:lnTo>
                  <a:pt x="4726773" y="1794"/>
                </a:lnTo>
                <a:lnTo>
                  <a:pt x="4872103" y="4273"/>
                </a:lnTo>
                <a:lnTo>
                  <a:pt x="5018541" y="7817"/>
                </a:lnTo>
                <a:lnTo>
                  <a:pt x="5165970" y="12436"/>
                </a:lnTo>
                <a:lnTo>
                  <a:pt x="5314275" y="18138"/>
                </a:lnTo>
                <a:lnTo>
                  <a:pt x="5463340" y="24932"/>
                </a:lnTo>
                <a:lnTo>
                  <a:pt x="5613050" y="32828"/>
                </a:lnTo>
                <a:lnTo>
                  <a:pt x="5763288" y="41834"/>
                </a:lnTo>
                <a:lnTo>
                  <a:pt x="5913939" y="51958"/>
                </a:lnTo>
                <a:lnTo>
                  <a:pt x="6069565" y="64195"/>
                </a:lnTo>
                <a:lnTo>
                  <a:pt x="6233905" y="79317"/>
                </a:lnTo>
                <a:lnTo>
                  <a:pt x="6405612" y="97004"/>
                </a:lnTo>
                <a:lnTo>
                  <a:pt x="6583334" y="116936"/>
                </a:lnTo>
                <a:lnTo>
                  <a:pt x="6765724" y="138791"/>
                </a:lnTo>
                <a:lnTo>
                  <a:pt x="6951431" y="162249"/>
                </a:lnTo>
                <a:lnTo>
                  <a:pt x="7139106" y="186989"/>
                </a:lnTo>
                <a:lnTo>
                  <a:pt x="7327400" y="212692"/>
                </a:lnTo>
                <a:lnTo>
                  <a:pt x="7514964" y="239035"/>
                </a:lnTo>
                <a:lnTo>
                  <a:pt x="7700448" y="265699"/>
                </a:lnTo>
                <a:lnTo>
                  <a:pt x="7882503" y="292364"/>
                </a:lnTo>
                <a:lnTo>
                  <a:pt x="8059779" y="318707"/>
                </a:lnTo>
                <a:lnTo>
                  <a:pt x="8230929" y="344409"/>
                </a:lnTo>
                <a:lnTo>
                  <a:pt x="8394601" y="369150"/>
                </a:lnTo>
                <a:lnTo>
                  <a:pt x="8549447" y="392608"/>
                </a:lnTo>
                <a:lnTo>
                  <a:pt x="8694117" y="414463"/>
                </a:lnTo>
                <a:lnTo>
                  <a:pt x="8827262" y="434394"/>
                </a:lnTo>
                <a:lnTo>
                  <a:pt x="8947534" y="452082"/>
                </a:lnTo>
                <a:lnTo>
                  <a:pt x="9053582" y="467204"/>
                </a:lnTo>
                <a:lnTo>
                  <a:pt x="9078271" y="470543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3853" y="5640781"/>
            <a:ext cx="3004820" cy="1211580"/>
          </a:xfrm>
          <a:custGeom>
            <a:avLst/>
            <a:gdLst/>
            <a:ahLst/>
            <a:cxnLst/>
            <a:rect l="l" t="t" r="r" b="b"/>
            <a:pathLst>
              <a:path w="3004820" h="1211579">
                <a:moveTo>
                  <a:pt x="0" y="0"/>
                </a:moveTo>
                <a:lnTo>
                  <a:pt x="165473" y="75222"/>
                </a:lnTo>
                <a:lnTo>
                  <a:pt x="330718" y="150224"/>
                </a:lnTo>
                <a:lnTo>
                  <a:pt x="495505" y="224785"/>
                </a:lnTo>
                <a:lnTo>
                  <a:pt x="659604" y="298685"/>
                </a:lnTo>
                <a:lnTo>
                  <a:pt x="822786" y="371704"/>
                </a:lnTo>
                <a:lnTo>
                  <a:pt x="984822" y="443620"/>
                </a:lnTo>
                <a:lnTo>
                  <a:pt x="1145481" y="514214"/>
                </a:lnTo>
                <a:lnTo>
                  <a:pt x="1304536" y="583265"/>
                </a:lnTo>
                <a:lnTo>
                  <a:pt x="1461755" y="650553"/>
                </a:lnTo>
                <a:lnTo>
                  <a:pt x="1616910" y="715856"/>
                </a:lnTo>
                <a:lnTo>
                  <a:pt x="1769771" y="778956"/>
                </a:lnTo>
                <a:lnTo>
                  <a:pt x="1920109" y="839630"/>
                </a:lnTo>
                <a:lnTo>
                  <a:pt x="2067693" y="897659"/>
                </a:lnTo>
                <a:lnTo>
                  <a:pt x="2212296" y="952823"/>
                </a:lnTo>
                <a:lnTo>
                  <a:pt x="2353687" y="1004901"/>
                </a:lnTo>
                <a:lnTo>
                  <a:pt x="2491637" y="1053671"/>
                </a:lnTo>
                <a:lnTo>
                  <a:pt x="2625915" y="1098915"/>
                </a:lnTo>
                <a:lnTo>
                  <a:pt x="2756294" y="1140412"/>
                </a:lnTo>
                <a:lnTo>
                  <a:pt x="2882543" y="1177940"/>
                </a:lnTo>
                <a:lnTo>
                  <a:pt x="3004433" y="1211280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5728" y="5284470"/>
            <a:ext cx="9078595" cy="1467485"/>
          </a:xfrm>
          <a:custGeom>
            <a:avLst/>
            <a:gdLst/>
            <a:ahLst/>
            <a:cxnLst/>
            <a:rect l="l" t="t" r="r" b="b"/>
            <a:pathLst>
              <a:path w="9078595" h="1467484">
                <a:moveTo>
                  <a:pt x="0" y="0"/>
                </a:moveTo>
                <a:lnTo>
                  <a:pt x="42930" y="14997"/>
                </a:lnTo>
                <a:lnTo>
                  <a:pt x="86045" y="30029"/>
                </a:lnTo>
                <a:lnTo>
                  <a:pt x="129530" y="45127"/>
                </a:lnTo>
                <a:lnTo>
                  <a:pt x="173569" y="60326"/>
                </a:lnTo>
                <a:lnTo>
                  <a:pt x="218347" y="75658"/>
                </a:lnTo>
                <a:lnTo>
                  <a:pt x="264049" y="91158"/>
                </a:lnTo>
                <a:lnTo>
                  <a:pt x="310861" y="106858"/>
                </a:lnTo>
                <a:lnTo>
                  <a:pt x="358966" y="122792"/>
                </a:lnTo>
                <a:lnTo>
                  <a:pt x="408549" y="138994"/>
                </a:lnTo>
                <a:lnTo>
                  <a:pt x="459796" y="155497"/>
                </a:lnTo>
                <a:lnTo>
                  <a:pt x="512891" y="172334"/>
                </a:lnTo>
                <a:lnTo>
                  <a:pt x="568019" y="189539"/>
                </a:lnTo>
                <a:lnTo>
                  <a:pt x="625365" y="207145"/>
                </a:lnTo>
                <a:lnTo>
                  <a:pt x="685113" y="225187"/>
                </a:lnTo>
                <a:lnTo>
                  <a:pt x="747449" y="243696"/>
                </a:lnTo>
                <a:lnTo>
                  <a:pt x="812557" y="262707"/>
                </a:lnTo>
                <a:lnTo>
                  <a:pt x="880623" y="282253"/>
                </a:lnTo>
                <a:lnTo>
                  <a:pt x="951830" y="302368"/>
                </a:lnTo>
                <a:lnTo>
                  <a:pt x="1026365" y="323084"/>
                </a:lnTo>
                <a:lnTo>
                  <a:pt x="1104411" y="344436"/>
                </a:lnTo>
                <a:lnTo>
                  <a:pt x="1186211" y="366669"/>
                </a:lnTo>
                <a:lnTo>
                  <a:pt x="1271737" y="389952"/>
                </a:lnTo>
                <a:lnTo>
                  <a:pt x="1360767" y="414180"/>
                </a:lnTo>
                <a:lnTo>
                  <a:pt x="1453077" y="439246"/>
                </a:lnTo>
                <a:lnTo>
                  <a:pt x="1548444" y="465041"/>
                </a:lnTo>
                <a:lnTo>
                  <a:pt x="1646647" y="491461"/>
                </a:lnTo>
                <a:lnTo>
                  <a:pt x="1747463" y="518397"/>
                </a:lnTo>
                <a:lnTo>
                  <a:pt x="1850668" y="545743"/>
                </a:lnTo>
                <a:lnTo>
                  <a:pt x="1956040" y="573392"/>
                </a:lnTo>
                <a:lnTo>
                  <a:pt x="2063357" y="601237"/>
                </a:lnTo>
                <a:lnTo>
                  <a:pt x="2172396" y="629171"/>
                </a:lnTo>
                <a:lnTo>
                  <a:pt x="2282934" y="657087"/>
                </a:lnTo>
                <a:lnTo>
                  <a:pt x="2394749" y="684879"/>
                </a:lnTo>
                <a:lnTo>
                  <a:pt x="2507617" y="712439"/>
                </a:lnTo>
                <a:lnTo>
                  <a:pt x="2621316" y="739661"/>
                </a:lnTo>
                <a:lnTo>
                  <a:pt x="2735624" y="766437"/>
                </a:lnTo>
                <a:lnTo>
                  <a:pt x="2850318" y="792661"/>
                </a:lnTo>
                <a:lnTo>
                  <a:pt x="2965175" y="818227"/>
                </a:lnTo>
                <a:lnTo>
                  <a:pt x="3079972" y="843026"/>
                </a:lnTo>
                <a:lnTo>
                  <a:pt x="3194488" y="866952"/>
                </a:lnTo>
                <a:lnTo>
                  <a:pt x="3310250" y="890441"/>
                </a:lnTo>
                <a:lnTo>
                  <a:pt x="3428732" y="913965"/>
                </a:lnTo>
                <a:lnTo>
                  <a:pt x="3549627" y="937471"/>
                </a:lnTo>
                <a:lnTo>
                  <a:pt x="3672628" y="960907"/>
                </a:lnTo>
                <a:lnTo>
                  <a:pt x="3797428" y="984218"/>
                </a:lnTo>
                <a:lnTo>
                  <a:pt x="3923719" y="1007351"/>
                </a:lnTo>
                <a:lnTo>
                  <a:pt x="4051195" y="1030252"/>
                </a:lnTo>
                <a:lnTo>
                  <a:pt x="4179548" y="1052869"/>
                </a:lnTo>
                <a:lnTo>
                  <a:pt x="4308472" y="1075147"/>
                </a:lnTo>
                <a:lnTo>
                  <a:pt x="4437659" y="1097033"/>
                </a:lnTo>
                <a:lnTo>
                  <a:pt x="4566802" y="1118475"/>
                </a:lnTo>
                <a:lnTo>
                  <a:pt x="4695594" y="1139417"/>
                </a:lnTo>
                <a:lnTo>
                  <a:pt x="4823728" y="1159807"/>
                </a:lnTo>
                <a:lnTo>
                  <a:pt x="4950897" y="1179592"/>
                </a:lnTo>
                <a:lnTo>
                  <a:pt x="5076794" y="1198717"/>
                </a:lnTo>
                <a:lnTo>
                  <a:pt x="5201112" y="1217130"/>
                </a:lnTo>
                <a:lnTo>
                  <a:pt x="5323543" y="1234776"/>
                </a:lnTo>
                <a:lnTo>
                  <a:pt x="5443781" y="1251603"/>
                </a:lnTo>
                <a:lnTo>
                  <a:pt x="5561519" y="1267558"/>
                </a:lnTo>
                <a:lnTo>
                  <a:pt x="5676449" y="1282585"/>
                </a:lnTo>
                <a:lnTo>
                  <a:pt x="5790250" y="1296707"/>
                </a:lnTo>
                <a:lnTo>
                  <a:pt x="5904649" y="1310004"/>
                </a:lnTo>
                <a:lnTo>
                  <a:pt x="6019351" y="1322511"/>
                </a:lnTo>
                <a:lnTo>
                  <a:pt x="6134063" y="1334265"/>
                </a:lnTo>
                <a:lnTo>
                  <a:pt x="6248490" y="1345299"/>
                </a:lnTo>
                <a:lnTo>
                  <a:pt x="6362339" y="1355651"/>
                </a:lnTo>
                <a:lnTo>
                  <a:pt x="6475315" y="1365356"/>
                </a:lnTo>
                <a:lnTo>
                  <a:pt x="6587124" y="1374450"/>
                </a:lnTo>
                <a:lnTo>
                  <a:pt x="6697472" y="1382967"/>
                </a:lnTo>
                <a:lnTo>
                  <a:pt x="6806066" y="1390944"/>
                </a:lnTo>
                <a:lnTo>
                  <a:pt x="6912611" y="1398417"/>
                </a:lnTo>
                <a:lnTo>
                  <a:pt x="7016813" y="1405421"/>
                </a:lnTo>
                <a:lnTo>
                  <a:pt x="7118378" y="1411991"/>
                </a:lnTo>
                <a:lnTo>
                  <a:pt x="7217012" y="1418163"/>
                </a:lnTo>
                <a:lnTo>
                  <a:pt x="7312421" y="1423973"/>
                </a:lnTo>
                <a:lnTo>
                  <a:pt x="7404311" y="1429457"/>
                </a:lnTo>
                <a:lnTo>
                  <a:pt x="7492388" y="1434650"/>
                </a:lnTo>
                <a:lnTo>
                  <a:pt x="7576358" y="1439587"/>
                </a:lnTo>
                <a:lnTo>
                  <a:pt x="7655927" y="1444305"/>
                </a:lnTo>
                <a:lnTo>
                  <a:pt x="7730801" y="1448838"/>
                </a:lnTo>
                <a:lnTo>
                  <a:pt x="7800619" y="1452972"/>
                </a:lnTo>
                <a:lnTo>
                  <a:pt x="7865416" y="1456492"/>
                </a:lnTo>
                <a:lnTo>
                  <a:pt x="7925542" y="1459439"/>
                </a:lnTo>
                <a:lnTo>
                  <a:pt x="7981349" y="1461853"/>
                </a:lnTo>
                <a:lnTo>
                  <a:pt x="8033190" y="1463775"/>
                </a:lnTo>
                <a:lnTo>
                  <a:pt x="8081415" y="1465244"/>
                </a:lnTo>
                <a:lnTo>
                  <a:pt x="8126376" y="1466300"/>
                </a:lnTo>
                <a:lnTo>
                  <a:pt x="8168426" y="1466983"/>
                </a:lnTo>
                <a:lnTo>
                  <a:pt x="8207916" y="1467334"/>
                </a:lnTo>
                <a:lnTo>
                  <a:pt x="8245198" y="1467393"/>
                </a:lnTo>
                <a:lnTo>
                  <a:pt x="8280624" y="1467199"/>
                </a:lnTo>
                <a:lnTo>
                  <a:pt x="8347312" y="1466215"/>
                </a:lnTo>
                <a:lnTo>
                  <a:pt x="8410796" y="1464702"/>
                </a:lnTo>
                <a:lnTo>
                  <a:pt x="8473890" y="1462982"/>
                </a:lnTo>
                <a:lnTo>
                  <a:pt x="8506170" y="1462144"/>
                </a:lnTo>
                <a:lnTo>
                  <a:pt x="8539407" y="1461374"/>
                </a:lnTo>
                <a:lnTo>
                  <a:pt x="8573954" y="1460713"/>
                </a:lnTo>
                <a:lnTo>
                  <a:pt x="8608787" y="1460032"/>
                </a:lnTo>
                <a:lnTo>
                  <a:pt x="8675585" y="1458170"/>
                </a:lnTo>
                <a:lnTo>
                  <a:pt x="8738899" y="1455703"/>
                </a:lnTo>
                <a:lnTo>
                  <a:pt x="8799138" y="1452701"/>
                </a:lnTo>
                <a:lnTo>
                  <a:pt x="8856712" y="1449236"/>
                </a:lnTo>
                <a:lnTo>
                  <a:pt x="8912031" y="1445380"/>
                </a:lnTo>
                <a:lnTo>
                  <a:pt x="8965505" y="1441203"/>
                </a:lnTo>
                <a:lnTo>
                  <a:pt x="9017545" y="1436777"/>
                </a:lnTo>
                <a:lnTo>
                  <a:pt x="9068559" y="1432174"/>
                </a:lnTo>
                <a:lnTo>
                  <a:pt x="9078271" y="1431271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215133" y="5137581"/>
            <a:ext cx="6929120" cy="1714500"/>
          </a:xfrm>
          <a:custGeom>
            <a:avLst/>
            <a:gdLst/>
            <a:ahLst/>
            <a:cxnLst/>
            <a:rect l="l" t="t" r="r" b="b"/>
            <a:pathLst>
              <a:path w="6929120" h="1714500">
                <a:moveTo>
                  <a:pt x="0" y="1714480"/>
                </a:moveTo>
                <a:lnTo>
                  <a:pt x="48751" y="1659572"/>
                </a:lnTo>
                <a:lnTo>
                  <a:pt x="97859" y="1604752"/>
                </a:lnTo>
                <a:lnTo>
                  <a:pt x="147680" y="1550111"/>
                </a:lnTo>
                <a:lnTo>
                  <a:pt x="198571" y="1495737"/>
                </a:lnTo>
                <a:lnTo>
                  <a:pt x="250888" y="1441719"/>
                </a:lnTo>
                <a:lnTo>
                  <a:pt x="304988" y="1388146"/>
                </a:lnTo>
                <a:lnTo>
                  <a:pt x="332819" y="1361555"/>
                </a:lnTo>
                <a:lnTo>
                  <a:pt x="361229" y="1335109"/>
                </a:lnTo>
                <a:lnTo>
                  <a:pt x="390263" y="1308818"/>
                </a:lnTo>
                <a:lnTo>
                  <a:pt x="419965" y="1282695"/>
                </a:lnTo>
                <a:lnTo>
                  <a:pt x="450381" y="1256750"/>
                </a:lnTo>
                <a:lnTo>
                  <a:pt x="481555" y="1230995"/>
                </a:lnTo>
                <a:lnTo>
                  <a:pt x="513531" y="1205440"/>
                </a:lnTo>
                <a:lnTo>
                  <a:pt x="546354" y="1180097"/>
                </a:lnTo>
                <a:lnTo>
                  <a:pt x="580218" y="1154766"/>
                </a:lnTo>
                <a:lnTo>
                  <a:pt x="615258" y="1129281"/>
                </a:lnTo>
                <a:lnTo>
                  <a:pt x="651371" y="1103695"/>
                </a:lnTo>
                <a:lnTo>
                  <a:pt x="688454" y="1078062"/>
                </a:lnTo>
                <a:lnTo>
                  <a:pt x="726406" y="1052434"/>
                </a:lnTo>
                <a:lnTo>
                  <a:pt x="765123" y="1026866"/>
                </a:lnTo>
                <a:lnTo>
                  <a:pt x="804502" y="1001411"/>
                </a:lnTo>
                <a:lnTo>
                  <a:pt x="844442" y="976122"/>
                </a:lnTo>
                <a:lnTo>
                  <a:pt x="884839" y="951053"/>
                </a:lnTo>
                <a:lnTo>
                  <a:pt x="925591" y="926257"/>
                </a:lnTo>
                <a:lnTo>
                  <a:pt x="966596" y="901787"/>
                </a:lnTo>
                <a:lnTo>
                  <a:pt x="1007751" y="877698"/>
                </a:lnTo>
                <a:lnTo>
                  <a:pt x="1048952" y="854042"/>
                </a:lnTo>
                <a:lnTo>
                  <a:pt x="1090099" y="830873"/>
                </a:lnTo>
                <a:lnTo>
                  <a:pt x="1131087" y="808245"/>
                </a:lnTo>
                <a:lnTo>
                  <a:pt x="1171815" y="786210"/>
                </a:lnTo>
                <a:lnTo>
                  <a:pt x="1212180" y="764823"/>
                </a:lnTo>
                <a:lnTo>
                  <a:pt x="1252079" y="744136"/>
                </a:lnTo>
                <a:lnTo>
                  <a:pt x="1291410" y="724203"/>
                </a:lnTo>
                <a:lnTo>
                  <a:pt x="1330070" y="705078"/>
                </a:lnTo>
                <a:lnTo>
                  <a:pt x="1367655" y="686881"/>
                </a:lnTo>
                <a:lnTo>
                  <a:pt x="1403966" y="669643"/>
                </a:lnTo>
                <a:lnTo>
                  <a:pt x="1439213" y="653284"/>
                </a:lnTo>
                <a:lnTo>
                  <a:pt x="1507353" y="622880"/>
                </a:lnTo>
                <a:lnTo>
                  <a:pt x="1573745" y="595031"/>
                </a:lnTo>
                <a:lnTo>
                  <a:pt x="1640063" y="569095"/>
                </a:lnTo>
                <a:lnTo>
                  <a:pt x="1707979" y="544431"/>
                </a:lnTo>
                <a:lnTo>
                  <a:pt x="1779166" y="520398"/>
                </a:lnTo>
                <a:lnTo>
                  <a:pt x="1816509" y="508418"/>
                </a:lnTo>
                <a:lnTo>
                  <a:pt x="1855297" y="496356"/>
                </a:lnTo>
                <a:lnTo>
                  <a:pt x="1895739" y="484131"/>
                </a:lnTo>
                <a:lnTo>
                  <a:pt x="1938044" y="471663"/>
                </a:lnTo>
                <a:lnTo>
                  <a:pt x="1982421" y="458873"/>
                </a:lnTo>
                <a:lnTo>
                  <a:pt x="2029079" y="445679"/>
                </a:lnTo>
                <a:lnTo>
                  <a:pt x="2078228" y="432003"/>
                </a:lnTo>
                <a:lnTo>
                  <a:pt x="2130698" y="417772"/>
                </a:lnTo>
                <a:lnTo>
                  <a:pt x="2186898" y="403058"/>
                </a:lnTo>
                <a:lnTo>
                  <a:pt x="2246399" y="387943"/>
                </a:lnTo>
                <a:lnTo>
                  <a:pt x="2308775" y="372505"/>
                </a:lnTo>
                <a:lnTo>
                  <a:pt x="2373598" y="356825"/>
                </a:lnTo>
                <a:lnTo>
                  <a:pt x="2440440" y="340983"/>
                </a:lnTo>
                <a:lnTo>
                  <a:pt x="2508873" y="325058"/>
                </a:lnTo>
                <a:lnTo>
                  <a:pt x="2578471" y="309130"/>
                </a:lnTo>
                <a:lnTo>
                  <a:pt x="2648806" y="293280"/>
                </a:lnTo>
                <a:lnTo>
                  <a:pt x="2719451" y="277587"/>
                </a:lnTo>
                <a:lnTo>
                  <a:pt x="2789977" y="262131"/>
                </a:lnTo>
                <a:lnTo>
                  <a:pt x="2859957" y="246992"/>
                </a:lnTo>
                <a:lnTo>
                  <a:pt x="2928965" y="232251"/>
                </a:lnTo>
                <a:lnTo>
                  <a:pt x="2996572" y="217986"/>
                </a:lnTo>
                <a:lnTo>
                  <a:pt x="3062351" y="204278"/>
                </a:lnTo>
                <a:lnTo>
                  <a:pt x="3125874" y="191207"/>
                </a:lnTo>
                <a:lnTo>
                  <a:pt x="3186714" y="178852"/>
                </a:lnTo>
                <a:lnTo>
                  <a:pt x="3244444" y="167295"/>
                </a:lnTo>
                <a:lnTo>
                  <a:pt x="3298636" y="156613"/>
                </a:lnTo>
                <a:lnTo>
                  <a:pt x="3348863" y="146888"/>
                </a:lnTo>
                <a:lnTo>
                  <a:pt x="3394992" y="138151"/>
                </a:lnTo>
                <a:lnTo>
                  <a:pt x="3437432" y="130298"/>
                </a:lnTo>
                <a:lnTo>
                  <a:pt x="3476560" y="123261"/>
                </a:lnTo>
                <a:lnTo>
                  <a:pt x="3546395" y="111372"/>
                </a:lnTo>
                <a:lnTo>
                  <a:pt x="3607529" y="101947"/>
                </a:lnTo>
                <a:lnTo>
                  <a:pt x="3662990" y="94453"/>
                </a:lnTo>
                <a:lnTo>
                  <a:pt x="3715808" y="88353"/>
                </a:lnTo>
                <a:lnTo>
                  <a:pt x="3769014" y="83114"/>
                </a:lnTo>
                <a:lnTo>
                  <a:pt x="3825636" y="78201"/>
                </a:lnTo>
                <a:lnTo>
                  <a:pt x="3888705" y="73078"/>
                </a:lnTo>
                <a:lnTo>
                  <a:pt x="3923604" y="70270"/>
                </a:lnTo>
                <a:lnTo>
                  <a:pt x="3961251" y="67210"/>
                </a:lnTo>
                <a:lnTo>
                  <a:pt x="4002024" y="63830"/>
                </a:lnTo>
                <a:lnTo>
                  <a:pt x="4045663" y="60255"/>
                </a:lnTo>
                <a:lnTo>
                  <a:pt x="4091547" y="56662"/>
                </a:lnTo>
                <a:lnTo>
                  <a:pt x="4139452" y="53066"/>
                </a:lnTo>
                <a:lnTo>
                  <a:pt x="4189154" y="49480"/>
                </a:lnTo>
                <a:lnTo>
                  <a:pt x="4240432" y="45917"/>
                </a:lnTo>
                <a:lnTo>
                  <a:pt x="4293062" y="42391"/>
                </a:lnTo>
                <a:lnTo>
                  <a:pt x="4346821" y="38915"/>
                </a:lnTo>
                <a:lnTo>
                  <a:pt x="4401486" y="35502"/>
                </a:lnTo>
                <a:lnTo>
                  <a:pt x="4456834" y="32166"/>
                </a:lnTo>
                <a:lnTo>
                  <a:pt x="4512643" y="28921"/>
                </a:lnTo>
                <a:lnTo>
                  <a:pt x="4568688" y="25779"/>
                </a:lnTo>
                <a:lnTo>
                  <a:pt x="4624748" y="22755"/>
                </a:lnTo>
                <a:lnTo>
                  <a:pt x="4680599" y="19862"/>
                </a:lnTo>
                <a:lnTo>
                  <a:pt x="4736018" y="17112"/>
                </a:lnTo>
                <a:lnTo>
                  <a:pt x="4790783" y="14520"/>
                </a:lnTo>
                <a:lnTo>
                  <a:pt x="4844670" y="12099"/>
                </a:lnTo>
                <a:lnTo>
                  <a:pt x="4897456" y="9863"/>
                </a:lnTo>
                <a:lnTo>
                  <a:pt x="4948918" y="7824"/>
                </a:lnTo>
                <a:lnTo>
                  <a:pt x="4998833" y="5997"/>
                </a:lnTo>
                <a:lnTo>
                  <a:pt x="5046980" y="4394"/>
                </a:lnTo>
                <a:lnTo>
                  <a:pt x="5095696" y="3053"/>
                </a:lnTo>
                <a:lnTo>
                  <a:pt x="5147061" y="1987"/>
                </a:lnTo>
                <a:lnTo>
                  <a:pt x="5200520" y="1173"/>
                </a:lnTo>
                <a:lnTo>
                  <a:pt x="5255515" y="590"/>
                </a:lnTo>
                <a:lnTo>
                  <a:pt x="5311489" y="215"/>
                </a:lnTo>
                <a:lnTo>
                  <a:pt x="5367886" y="26"/>
                </a:lnTo>
                <a:lnTo>
                  <a:pt x="5424149" y="0"/>
                </a:lnTo>
                <a:lnTo>
                  <a:pt x="5479722" y="115"/>
                </a:lnTo>
                <a:lnTo>
                  <a:pt x="5534048" y="349"/>
                </a:lnTo>
                <a:lnTo>
                  <a:pt x="5586571" y="679"/>
                </a:lnTo>
                <a:lnTo>
                  <a:pt x="5636733" y="1084"/>
                </a:lnTo>
                <a:lnTo>
                  <a:pt x="5683978" y="1541"/>
                </a:lnTo>
                <a:lnTo>
                  <a:pt x="5727750" y="2028"/>
                </a:lnTo>
                <a:lnTo>
                  <a:pt x="5767491" y="2522"/>
                </a:lnTo>
                <a:lnTo>
                  <a:pt x="5832656" y="3443"/>
                </a:lnTo>
                <a:lnTo>
                  <a:pt x="5875021" y="4127"/>
                </a:lnTo>
                <a:lnTo>
                  <a:pt x="5890133" y="4394"/>
                </a:lnTo>
                <a:lnTo>
                  <a:pt x="6495796" y="4394"/>
                </a:lnTo>
                <a:lnTo>
                  <a:pt x="6545803" y="5858"/>
                </a:lnTo>
                <a:lnTo>
                  <a:pt x="6594623" y="7815"/>
                </a:lnTo>
                <a:lnTo>
                  <a:pt x="6641897" y="10156"/>
                </a:lnTo>
                <a:lnTo>
                  <a:pt x="6687269" y="12772"/>
                </a:lnTo>
                <a:lnTo>
                  <a:pt x="6730380" y="15554"/>
                </a:lnTo>
                <a:lnTo>
                  <a:pt x="6770874" y="18394"/>
                </a:lnTo>
                <a:lnTo>
                  <a:pt x="6825926" y="22521"/>
                </a:lnTo>
                <a:lnTo>
                  <a:pt x="6858313" y="25027"/>
                </a:lnTo>
                <a:lnTo>
                  <a:pt x="6873078" y="26165"/>
                </a:lnTo>
                <a:lnTo>
                  <a:pt x="6886832" y="27208"/>
                </a:lnTo>
                <a:lnTo>
                  <a:pt x="6899529" y="28143"/>
                </a:lnTo>
                <a:lnTo>
                  <a:pt x="6919115" y="29588"/>
                </a:lnTo>
                <a:lnTo>
                  <a:pt x="6928865" y="30326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177158" y="2750057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055" y="0"/>
                </a:moveTo>
                <a:lnTo>
                  <a:pt x="3937" y="402970"/>
                </a:lnTo>
                <a:lnTo>
                  <a:pt x="0" y="1202181"/>
                </a:lnTo>
                <a:lnTo>
                  <a:pt x="700532" y="1606677"/>
                </a:lnTo>
                <a:lnTo>
                  <a:pt x="1390777" y="1203705"/>
                </a:lnTo>
                <a:lnTo>
                  <a:pt x="1394587" y="404367"/>
                </a:lnTo>
                <a:lnTo>
                  <a:pt x="6940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177158" y="2750057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0"/>
                </a:moveTo>
                <a:lnTo>
                  <a:pt x="694055" y="0"/>
                </a:lnTo>
                <a:lnTo>
                  <a:pt x="1394587" y="404367"/>
                </a:lnTo>
                <a:lnTo>
                  <a:pt x="1390777" y="1203705"/>
                </a:lnTo>
                <a:lnTo>
                  <a:pt x="700532" y="1606677"/>
                </a:lnTo>
                <a:lnTo>
                  <a:pt x="0" y="1202181"/>
                </a:lnTo>
                <a:lnTo>
                  <a:pt x="3937" y="40297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901059" y="4016883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1"/>
                </a:moveTo>
                <a:lnTo>
                  <a:pt x="694054" y="0"/>
                </a:lnTo>
                <a:lnTo>
                  <a:pt x="1394587" y="404368"/>
                </a:lnTo>
                <a:lnTo>
                  <a:pt x="1390777" y="1203706"/>
                </a:lnTo>
                <a:lnTo>
                  <a:pt x="700531" y="1606651"/>
                </a:lnTo>
                <a:lnTo>
                  <a:pt x="0" y="1202182"/>
                </a:lnTo>
                <a:lnTo>
                  <a:pt x="3937" y="40297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910584" y="1483233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054" y="0"/>
                </a:moveTo>
                <a:lnTo>
                  <a:pt x="3937" y="402970"/>
                </a:lnTo>
                <a:lnTo>
                  <a:pt x="0" y="1202181"/>
                </a:lnTo>
                <a:lnTo>
                  <a:pt x="700531" y="1606677"/>
                </a:lnTo>
                <a:lnTo>
                  <a:pt x="1390777" y="1203705"/>
                </a:lnTo>
                <a:lnTo>
                  <a:pt x="1394587" y="404367"/>
                </a:lnTo>
                <a:lnTo>
                  <a:pt x="69405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910584" y="1483233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0"/>
                </a:moveTo>
                <a:lnTo>
                  <a:pt x="694054" y="0"/>
                </a:lnTo>
                <a:lnTo>
                  <a:pt x="1394587" y="404367"/>
                </a:lnTo>
                <a:lnTo>
                  <a:pt x="1390777" y="1203705"/>
                </a:lnTo>
                <a:lnTo>
                  <a:pt x="700531" y="1606677"/>
                </a:lnTo>
                <a:lnTo>
                  <a:pt x="0" y="1202181"/>
                </a:lnTo>
                <a:lnTo>
                  <a:pt x="3937" y="40297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158108" y="216408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055" y="0"/>
                </a:moveTo>
                <a:lnTo>
                  <a:pt x="3937" y="402971"/>
                </a:lnTo>
                <a:lnTo>
                  <a:pt x="0" y="1202182"/>
                </a:lnTo>
                <a:lnTo>
                  <a:pt x="700532" y="1606677"/>
                </a:lnTo>
                <a:lnTo>
                  <a:pt x="1390777" y="1203706"/>
                </a:lnTo>
                <a:lnTo>
                  <a:pt x="1394587" y="404368"/>
                </a:lnTo>
                <a:lnTo>
                  <a:pt x="6940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158108" y="216408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1"/>
                </a:moveTo>
                <a:lnTo>
                  <a:pt x="694055" y="0"/>
                </a:lnTo>
                <a:lnTo>
                  <a:pt x="1394587" y="404368"/>
                </a:lnTo>
                <a:lnTo>
                  <a:pt x="1390777" y="1203706"/>
                </a:lnTo>
                <a:lnTo>
                  <a:pt x="700532" y="1606677"/>
                </a:lnTo>
                <a:lnTo>
                  <a:pt x="0" y="1202182"/>
                </a:lnTo>
                <a:lnTo>
                  <a:pt x="3937" y="40297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644009" y="5274183"/>
            <a:ext cx="1395095" cy="1584325"/>
          </a:xfrm>
          <a:custGeom>
            <a:avLst/>
            <a:gdLst/>
            <a:ahLst/>
            <a:cxnLst/>
            <a:rect l="l" t="t" r="r" b="b"/>
            <a:pathLst>
              <a:path w="1395095" h="1584325">
                <a:moveTo>
                  <a:pt x="694054" y="0"/>
                </a:moveTo>
                <a:lnTo>
                  <a:pt x="3937" y="402958"/>
                </a:lnTo>
                <a:lnTo>
                  <a:pt x="0" y="1202220"/>
                </a:lnTo>
                <a:lnTo>
                  <a:pt x="660966" y="1583815"/>
                </a:lnTo>
                <a:lnTo>
                  <a:pt x="739656" y="1583815"/>
                </a:lnTo>
                <a:lnTo>
                  <a:pt x="1390777" y="1203667"/>
                </a:lnTo>
                <a:lnTo>
                  <a:pt x="1394587" y="404406"/>
                </a:lnTo>
                <a:lnTo>
                  <a:pt x="69405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647946" y="5274183"/>
            <a:ext cx="1390650" cy="1584325"/>
          </a:xfrm>
          <a:custGeom>
            <a:avLst/>
            <a:gdLst/>
            <a:ahLst/>
            <a:cxnLst/>
            <a:rect l="l" t="t" r="r" b="b"/>
            <a:pathLst>
              <a:path w="1390650" h="1584325">
                <a:moveTo>
                  <a:pt x="0" y="402958"/>
                </a:moveTo>
                <a:lnTo>
                  <a:pt x="690117" y="0"/>
                </a:lnTo>
                <a:lnTo>
                  <a:pt x="1390650" y="404406"/>
                </a:lnTo>
                <a:lnTo>
                  <a:pt x="1386839" y="1203667"/>
                </a:lnTo>
                <a:lnTo>
                  <a:pt x="735719" y="158381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644009" y="5677141"/>
            <a:ext cx="661035" cy="1181100"/>
          </a:xfrm>
          <a:custGeom>
            <a:avLst/>
            <a:gdLst/>
            <a:ahLst/>
            <a:cxnLst/>
            <a:rect l="l" t="t" r="r" b="b"/>
            <a:pathLst>
              <a:path w="661035" h="1181100">
                <a:moveTo>
                  <a:pt x="660966" y="1180857"/>
                </a:moveTo>
                <a:lnTo>
                  <a:pt x="0" y="799261"/>
                </a:lnTo>
                <a:lnTo>
                  <a:pt x="393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4214" y="4007358"/>
            <a:ext cx="802005" cy="1607185"/>
          </a:xfrm>
          <a:custGeom>
            <a:avLst/>
            <a:gdLst/>
            <a:ahLst/>
            <a:cxnLst/>
            <a:rect l="l" t="t" r="r" b="b"/>
            <a:pathLst>
              <a:path w="802005" h="1607185">
                <a:moveTo>
                  <a:pt x="101349" y="0"/>
                </a:moveTo>
                <a:lnTo>
                  <a:pt x="0" y="62865"/>
                </a:lnTo>
                <a:lnTo>
                  <a:pt x="3425" y="1545971"/>
                </a:lnTo>
                <a:lnTo>
                  <a:pt x="107750" y="1606651"/>
                </a:lnTo>
                <a:lnTo>
                  <a:pt x="797982" y="1203706"/>
                </a:lnTo>
                <a:lnTo>
                  <a:pt x="801869" y="404368"/>
                </a:lnTo>
                <a:lnTo>
                  <a:pt x="10134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4214" y="4007358"/>
            <a:ext cx="802005" cy="1607185"/>
          </a:xfrm>
          <a:custGeom>
            <a:avLst/>
            <a:gdLst/>
            <a:ahLst/>
            <a:cxnLst/>
            <a:rect l="l" t="t" r="r" b="b"/>
            <a:pathLst>
              <a:path w="802005" h="1607185">
                <a:moveTo>
                  <a:pt x="0" y="62865"/>
                </a:moveTo>
                <a:lnTo>
                  <a:pt x="101349" y="0"/>
                </a:lnTo>
                <a:lnTo>
                  <a:pt x="801869" y="404368"/>
                </a:lnTo>
                <a:lnTo>
                  <a:pt x="797982" y="1203706"/>
                </a:lnTo>
                <a:lnTo>
                  <a:pt x="107750" y="1606651"/>
                </a:lnTo>
                <a:lnTo>
                  <a:pt x="3425" y="1545971"/>
                </a:lnTo>
                <a:lnTo>
                  <a:pt x="0" y="6286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09245" y="5293233"/>
            <a:ext cx="1391285" cy="1565275"/>
          </a:xfrm>
          <a:custGeom>
            <a:avLst/>
            <a:gdLst/>
            <a:ahLst/>
            <a:cxnLst/>
            <a:rect l="l" t="t" r="r" b="b"/>
            <a:pathLst>
              <a:path w="1391285" h="1565275">
                <a:moveTo>
                  <a:pt x="0" y="402958"/>
                </a:moveTo>
                <a:lnTo>
                  <a:pt x="690219" y="0"/>
                </a:lnTo>
                <a:lnTo>
                  <a:pt x="1390700" y="404406"/>
                </a:lnTo>
                <a:lnTo>
                  <a:pt x="1386890" y="1203667"/>
                </a:lnTo>
                <a:lnTo>
                  <a:pt x="768376" y="156476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05359" y="5696191"/>
            <a:ext cx="628015" cy="1162050"/>
          </a:xfrm>
          <a:custGeom>
            <a:avLst/>
            <a:gdLst/>
            <a:ahLst/>
            <a:cxnLst/>
            <a:rect l="l" t="t" r="r" b="b"/>
            <a:pathLst>
              <a:path w="628015" h="1162050">
                <a:moveTo>
                  <a:pt x="627946" y="1161807"/>
                </a:moveTo>
                <a:lnTo>
                  <a:pt x="0" y="799261"/>
                </a:lnTo>
                <a:lnTo>
                  <a:pt x="3886" y="0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33934" y="2740532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118" y="0"/>
                </a:moveTo>
                <a:lnTo>
                  <a:pt x="3886" y="402970"/>
                </a:lnTo>
                <a:lnTo>
                  <a:pt x="0" y="1202181"/>
                </a:lnTo>
                <a:lnTo>
                  <a:pt x="700506" y="1606677"/>
                </a:lnTo>
                <a:lnTo>
                  <a:pt x="1390777" y="1203705"/>
                </a:lnTo>
                <a:lnTo>
                  <a:pt x="1394586" y="404367"/>
                </a:lnTo>
                <a:lnTo>
                  <a:pt x="6941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33934" y="2740532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886" y="402970"/>
                </a:moveTo>
                <a:lnTo>
                  <a:pt x="694118" y="0"/>
                </a:lnTo>
                <a:lnTo>
                  <a:pt x="1394586" y="404367"/>
                </a:lnTo>
                <a:lnTo>
                  <a:pt x="1390777" y="1203705"/>
                </a:lnTo>
                <a:lnTo>
                  <a:pt x="700506" y="1606677"/>
                </a:lnTo>
                <a:lnTo>
                  <a:pt x="0" y="1202181"/>
                </a:lnTo>
                <a:lnTo>
                  <a:pt x="3886" y="40297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957833" y="4016883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886" y="402971"/>
                </a:moveTo>
                <a:lnTo>
                  <a:pt x="694054" y="0"/>
                </a:lnTo>
                <a:lnTo>
                  <a:pt x="1394586" y="404368"/>
                </a:lnTo>
                <a:lnTo>
                  <a:pt x="1390777" y="1203706"/>
                </a:lnTo>
                <a:lnTo>
                  <a:pt x="700532" y="1606651"/>
                </a:lnTo>
                <a:lnTo>
                  <a:pt x="0" y="1202182"/>
                </a:lnTo>
                <a:lnTo>
                  <a:pt x="3886" y="40297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695195" y="5302758"/>
            <a:ext cx="1390650" cy="1555750"/>
          </a:xfrm>
          <a:custGeom>
            <a:avLst/>
            <a:gdLst/>
            <a:ahLst/>
            <a:cxnLst/>
            <a:rect l="l" t="t" r="r" b="b"/>
            <a:pathLst>
              <a:path w="1390650" h="1555750">
                <a:moveTo>
                  <a:pt x="0" y="402958"/>
                </a:moveTo>
                <a:lnTo>
                  <a:pt x="690118" y="0"/>
                </a:lnTo>
                <a:lnTo>
                  <a:pt x="1390650" y="404406"/>
                </a:lnTo>
                <a:lnTo>
                  <a:pt x="1386840" y="1203667"/>
                </a:lnTo>
                <a:lnTo>
                  <a:pt x="784663" y="155524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691258" y="5705716"/>
            <a:ext cx="611505" cy="1152525"/>
          </a:xfrm>
          <a:custGeom>
            <a:avLst/>
            <a:gdLst/>
            <a:ahLst/>
            <a:cxnLst/>
            <a:rect l="l" t="t" r="r" b="b"/>
            <a:pathLst>
              <a:path w="611505" h="1152525">
                <a:moveTo>
                  <a:pt x="611471" y="1152282"/>
                </a:moveTo>
                <a:lnTo>
                  <a:pt x="0" y="799261"/>
                </a:lnTo>
                <a:lnTo>
                  <a:pt x="393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710308" y="2750057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055" y="0"/>
                </a:moveTo>
                <a:lnTo>
                  <a:pt x="3937" y="402970"/>
                </a:lnTo>
                <a:lnTo>
                  <a:pt x="0" y="1202181"/>
                </a:lnTo>
                <a:lnTo>
                  <a:pt x="700532" y="1606677"/>
                </a:lnTo>
                <a:lnTo>
                  <a:pt x="1390777" y="1203705"/>
                </a:lnTo>
                <a:lnTo>
                  <a:pt x="1394587" y="404367"/>
                </a:lnTo>
                <a:lnTo>
                  <a:pt x="6940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710308" y="2750057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0"/>
                </a:moveTo>
                <a:lnTo>
                  <a:pt x="694055" y="0"/>
                </a:lnTo>
                <a:lnTo>
                  <a:pt x="1394587" y="404367"/>
                </a:lnTo>
                <a:lnTo>
                  <a:pt x="1390777" y="1203705"/>
                </a:lnTo>
                <a:lnTo>
                  <a:pt x="700532" y="1606677"/>
                </a:lnTo>
                <a:lnTo>
                  <a:pt x="0" y="1202181"/>
                </a:lnTo>
                <a:lnTo>
                  <a:pt x="3937" y="40297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976883" y="1454658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886" y="402970"/>
                </a:moveTo>
                <a:lnTo>
                  <a:pt x="694054" y="0"/>
                </a:lnTo>
                <a:lnTo>
                  <a:pt x="1394586" y="404367"/>
                </a:lnTo>
                <a:lnTo>
                  <a:pt x="1390777" y="1203705"/>
                </a:lnTo>
                <a:lnTo>
                  <a:pt x="700532" y="1606677"/>
                </a:lnTo>
                <a:lnTo>
                  <a:pt x="0" y="1202181"/>
                </a:lnTo>
                <a:lnTo>
                  <a:pt x="3886" y="40297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987158" y="4035933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055" y="0"/>
                </a:moveTo>
                <a:lnTo>
                  <a:pt x="3937" y="402971"/>
                </a:lnTo>
                <a:lnTo>
                  <a:pt x="0" y="1202182"/>
                </a:lnTo>
                <a:lnTo>
                  <a:pt x="700532" y="1606651"/>
                </a:lnTo>
                <a:lnTo>
                  <a:pt x="1390777" y="1203706"/>
                </a:lnTo>
                <a:lnTo>
                  <a:pt x="1394587" y="404368"/>
                </a:lnTo>
                <a:lnTo>
                  <a:pt x="6940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987158" y="4035933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1"/>
                </a:moveTo>
                <a:lnTo>
                  <a:pt x="694055" y="0"/>
                </a:lnTo>
                <a:lnTo>
                  <a:pt x="1394587" y="404368"/>
                </a:lnTo>
                <a:lnTo>
                  <a:pt x="1390777" y="1203706"/>
                </a:lnTo>
                <a:lnTo>
                  <a:pt x="700532" y="1606651"/>
                </a:lnTo>
                <a:lnTo>
                  <a:pt x="0" y="1202182"/>
                </a:lnTo>
                <a:lnTo>
                  <a:pt x="3937" y="40297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7734045" y="5312283"/>
            <a:ext cx="1390650" cy="1546225"/>
          </a:xfrm>
          <a:custGeom>
            <a:avLst/>
            <a:gdLst/>
            <a:ahLst/>
            <a:cxnLst/>
            <a:rect l="l" t="t" r="r" b="b"/>
            <a:pathLst>
              <a:path w="1390650" h="1546225">
                <a:moveTo>
                  <a:pt x="0" y="402958"/>
                </a:moveTo>
                <a:lnTo>
                  <a:pt x="690118" y="0"/>
                </a:lnTo>
                <a:lnTo>
                  <a:pt x="1390650" y="404406"/>
                </a:lnTo>
                <a:lnTo>
                  <a:pt x="1386839" y="1203667"/>
                </a:lnTo>
                <a:lnTo>
                  <a:pt x="800977" y="154571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7730108" y="5715241"/>
            <a:ext cx="594995" cy="1143000"/>
          </a:xfrm>
          <a:custGeom>
            <a:avLst/>
            <a:gdLst/>
            <a:ahLst/>
            <a:cxnLst/>
            <a:rect l="l" t="t" r="r" b="b"/>
            <a:pathLst>
              <a:path w="594995" h="1143000">
                <a:moveTo>
                  <a:pt x="594972" y="1142757"/>
                </a:moveTo>
                <a:lnTo>
                  <a:pt x="0" y="799261"/>
                </a:lnTo>
                <a:lnTo>
                  <a:pt x="393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7730108" y="2759582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055" y="0"/>
                </a:moveTo>
                <a:lnTo>
                  <a:pt x="3937" y="402970"/>
                </a:lnTo>
                <a:lnTo>
                  <a:pt x="0" y="1202181"/>
                </a:lnTo>
                <a:lnTo>
                  <a:pt x="700532" y="1606677"/>
                </a:lnTo>
                <a:lnTo>
                  <a:pt x="1390777" y="1203705"/>
                </a:lnTo>
                <a:lnTo>
                  <a:pt x="1394587" y="404367"/>
                </a:lnTo>
                <a:lnTo>
                  <a:pt x="6940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7730108" y="2759582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0"/>
                </a:moveTo>
                <a:lnTo>
                  <a:pt x="694055" y="0"/>
                </a:lnTo>
                <a:lnTo>
                  <a:pt x="1394587" y="404367"/>
                </a:lnTo>
                <a:lnTo>
                  <a:pt x="1390777" y="1203705"/>
                </a:lnTo>
                <a:lnTo>
                  <a:pt x="700532" y="1606677"/>
                </a:lnTo>
                <a:lnTo>
                  <a:pt x="0" y="1202181"/>
                </a:lnTo>
                <a:lnTo>
                  <a:pt x="3937" y="40297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8463533" y="4043867"/>
            <a:ext cx="680720" cy="1587500"/>
          </a:xfrm>
          <a:custGeom>
            <a:avLst/>
            <a:gdLst/>
            <a:ahLst/>
            <a:cxnLst/>
            <a:rect l="l" t="t" r="r" b="b"/>
            <a:pathLst>
              <a:path w="680720" h="1587500">
                <a:moveTo>
                  <a:pt x="680466" y="0"/>
                </a:moveTo>
                <a:lnTo>
                  <a:pt x="3937" y="395036"/>
                </a:lnTo>
                <a:lnTo>
                  <a:pt x="0" y="1194247"/>
                </a:lnTo>
                <a:lnTo>
                  <a:pt x="680466" y="1587131"/>
                </a:lnTo>
                <a:lnTo>
                  <a:pt x="68046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8467470" y="4043867"/>
            <a:ext cx="676910" cy="395605"/>
          </a:xfrm>
          <a:custGeom>
            <a:avLst/>
            <a:gdLst/>
            <a:ahLst/>
            <a:cxnLst/>
            <a:rect l="l" t="t" r="r" b="b"/>
            <a:pathLst>
              <a:path w="676909" h="395604">
                <a:moveTo>
                  <a:pt x="0" y="395036"/>
                </a:moveTo>
                <a:lnTo>
                  <a:pt x="676528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8463533" y="4438903"/>
            <a:ext cx="680720" cy="1192530"/>
          </a:xfrm>
          <a:custGeom>
            <a:avLst/>
            <a:gdLst/>
            <a:ahLst/>
            <a:cxnLst/>
            <a:rect l="l" t="t" r="r" b="b"/>
            <a:pathLst>
              <a:path w="680720" h="1192529">
                <a:moveTo>
                  <a:pt x="680466" y="1192094"/>
                </a:moveTo>
                <a:lnTo>
                  <a:pt x="0" y="799211"/>
                </a:lnTo>
                <a:lnTo>
                  <a:pt x="393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8467470" y="1500692"/>
            <a:ext cx="676910" cy="395605"/>
          </a:xfrm>
          <a:custGeom>
            <a:avLst/>
            <a:gdLst/>
            <a:ahLst/>
            <a:cxnLst/>
            <a:rect l="l" t="t" r="r" b="b"/>
            <a:pathLst>
              <a:path w="676909" h="395605">
                <a:moveTo>
                  <a:pt x="0" y="395036"/>
                </a:moveTo>
                <a:lnTo>
                  <a:pt x="676528" y="0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8463533" y="1895729"/>
            <a:ext cx="680720" cy="1192530"/>
          </a:xfrm>
          <a:custGeom>
            <a:avLst/>
            <a:gdLst/>
            <a:ahLst/>
            <a:cxnLst/>
            <a:rect l="l" t="t" r="r" b="b"/>
            <a:pathLst>
              <a:path w="680720" h="1192530">
                <a:moveTo>
                  <a:pt x="680466" y="1192119"/>
                </a:moveTo>
                <a:lnTo>
                  <a:pt x="0" y="799211"/>
                </a:lnTo>
                <a:lnTo>
                  <a:pt x="393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457200" y="333476"/>
            <a:ext cx="8229600" cy="6186170"/>
          </a:xfrm>
          <a:custGeom>
            <a:avLst/>
            <a:gdLst/>
            <a:ahLst/>
            <a:cxnLst/>
            <a:rect l="l" t="t" r="r" b="b"/>
            <a:pathLst>
              <a:path w="8229600" h="6186170">
                <a:moveTo>
                  <a:pt x="0" y="6185661"/>
                </a:moveTo>
                <a:lnTo>
                  <a:pt x="8229600" y="6185661"/>
                </a:lnTo>
                <a:lnTo>
                  <a:pt x="8229600" y="0"/>
                </a:lnTo>
                <a:lnTo>
                  <a:pt x="0" y="0"/>
                </a:lnTo>
                <a:lnTo>
                  <a:pt x="0" y="61856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457200" y="333476"/>
            <a:ext cx="8229600" cy="6186170"/>
          </a:xfrm>
          <a:custGeom>
            <a:avLst/>
            <a:gdLst/>
            <a:ahLst/>
            <a:cxnLst/>
            <a:rect l="l" t="t" r="r" b="b"/>
            <a:pathLst>
              <a:path w="8229600" h="6186170">
                <a:moveTo>
                  <a:pt x="0" y="6185661"/>
                </a:moveTo>
                <a:lnTo>
                  <a:pt x="8229600" y="6185661"/>
                </a:lnTo>
                <a:lnTo>
                  <a:pt x="8229600" y="0"/>
                </a:lnTo>
                <a:lnTo>
                  <a:pt x="0" y="0"/>
                </a:lnTo>
                <a:lnTo>
                  <a:pt x="0" y="6185661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4561204" y="0"/>
            <a:ext cx="3679190" cy="678180"/>
          </a:xfrm>
          <a:custGeom>
            <a:avLst/>
            <a:gdLst/>
            <a:ahLst/>
            <a:cxnLst/>
            <a:rect l="l" t="t" r="r" b="b"/>
            <a:pathLst>
              <a:path w="3679190" h="678180">
                <a:moveTo>
                  <a:pt x="0" y="677672"/>
                </a:moveTo>
                <a:lnTo>
                  <a:pt x="3679062" y="677672"/>
                </a:lnTo>
                <a:lnTo>
                  <a:pt x="3679062" y="0"/>
                </a:lnTo>
                <a:lnTo>
                  <a:pt x="0" y="0"/>
                </a:lnTo>
                <a:lnTo>
                  <a:pt x="0" y="677672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4561204" y="0"/>
            <a:ext cx="3679190" cy="678180"/>
          </a:xfrm>
          <a:custGeom>
            <a:avLst/>
            <a:gdLst/>
            <a:ahLst/>
            <a:cxnLst/>
            <a:rect l="l" t="t" r="r" b="b"/>
            <a:pathLst>
              <a:path w="3679190" h="678180">
                <a:moveTo>
                  <a:pt x="0" y="677672"/>
                </a:moveTo>
                <a:lnTo>
                  <a:pt x="3679062" y="677672"/>
                </a:lnTo>
                <a:lnTo>
                  <a:pt x="3679062" y="0"/>
                </a:lnTo>
              </a:path>
            </a:pathLst>
          </a:custGeom>
          <a:ln w="15875">
            <a:solidFill>
              <a:srgbClr val="74A4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4561204" y="0"/>
            <a:ext cx="0" cy="678180"/>
          </a:xfrm>
          <a:custGeom>
            <a:avLst/>
            <a:gdLst/>
            <a:ahLst/>
            <a:cxnLst/>
            <a:rect l="l" t="t" r="r" b="b"/>
            <a:pathLst>
              <a:path h="678180">
                <a:moveTo>
                  <a:pt x="0" y="0"/>
                </a:moveTo>
                <a:lnTo>
                  <a:pt x="0" y="677672"/>
                </a:lnTo>
              </a:path>
            </a:pathLst>
          </a:custGeom>
          <a:ln w="15875">
            <a:solidFill>
              <a:srgbClr val="74A4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4649089" y="0"/>
            <a:ext cx="3505200" cy="602615"/>
          </a:xfrm>
          <a:custGeom>
            <a:avLst/>
            <a:gdLst/>
            <a:ahLst/>
            <a:cxnLst/>
            <a:rect l="l" t="t" r="r" b="b"/>
            <a:pathLst>
              <a:path w="3505200" h="602615">
                <a:moveTo>
                  <a:pt x="0" y="602488"/>
                </a:moveTo>
                <a:lnTo>
                  <a:pt x="3505199" y="602488"/>
                </a:lnTo>
                <a:lnTo>
                  <a:pt x="3505199" y="0"/>
                </a:lnTo>
                <a:lnTo>
                  <a:pt x="0" y="0"/>
                </a:lnTo>
                <a:lnTo>
                  <a:pt x="0" y="602488"/>
                </a:lnTo>
                <a:close/>
              </a:path>
            </a:pathLst>
          </a:custGeom>
          <a:solidFill>
            <a:srgbClr val="70685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 txBox="1"/>
          <p:nvPr/>
        </p:nvSpPr>
        <p:spPr>
          <a:xfrm>
            <a:off x="1122375" y="1583527"/>
            <a:ext cx="3486150" cy="533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spc="-25" dirty="0">
                <a:solidFill>
                  <a:srgbClr val="93C500"/>
                </a:solidFill>
                <a:latin typeface="Century Gothic"/>
                <a:cs typeface="Century Gothic"/>
              </a:rPr>
              <a:t>Charging</a:t>
            </a:r>
            <a:r>
              <a:rPr sz="4000" spc="10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4000" spc="-25" dirty="0">
                <a:solidFill>
                  <a:srgbClr val="93C500"/>
                </a:solidFill>
                <a:latin typeface="Century Gothic"/>
                <a:cs typeface="Century Gothic"/>
              </a:rPr>
              <a:t>port</a:t>
            </a:r>
            <a:endParaRPr sz="4000">
              <a:latin typeface="Century Gothic"/>
              <a:cs typeface="Century Gothic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4727575" y="146371"/>
            <a:ext cx="2480945" cy="360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A</a:t>
            </a:r>
            <a:r>
              <a:rPr sz="1200" spc="10" dirty="0">
                <a:solidFill>
                  <a:srgbClr val="FDFDFD"/>
                </a:solidFill>
                <a:latin typeface="Century Gothic"/>
                <a:cs typeface="Century Gothic"/>
              </a:rPr>
              <a:t>l</a:t>
            </a:r>
            <a:r>
              <a:rPr sz="1200" spc="-30" dirty="0">
                <a:solidFill>
                  <a:srgbClr val="FDFDFD"/>
                </a:solidFill>
                <a:latin typeface="Century Gothic"/>
                <a:cs typeface="Century Gothic"/>
              </a:rPr>
              <a:t>t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ern</a:t>
            </a:r>
            <a:r>
              <a:rPr sz="1200" spc="-15" dirty="0">
                <a:solidFill>
                  <a:srgbClr val="FDFDFD"/>
                </a:solidFill>
                <a:latin typeface="Century Gothic"/>
                <a:cs typeface="Century Gothic"/>
              </a:rPr>
              <a:t>a</a:t>
            </a:r>
            <a:r>
              <a:rPr sz="1200" spc="-30" dirty="0">
                <a:solidFill>
                  <a:srgbClr val="FDFDFD"/>
                </a:solidFill>
                <a:latin typeface="Century Gothic"/>
                <a:cs typeface="Century Gothic"/>
              </a:rPr>
              <a:t>t</a:t>
            </a:r>
            <a:r>
              <a:rPr sz="1200" spc="-5" dirty="0">
                <a:solidFill>
                  <a:srgbClr val="FDFDFD"/>
                </a:solidFill>
                <a:latin typeface="Century Gothic"/>
                <a:cs typeface="Century Gothic"/>
              </a:rPr>
              <a:t>iv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e</a:t>
            </a:r>
            <a:r>
              <a:rPr sz="1200" spc="35" dirty="0">
                <a:solidFill>
                  <a:srgbClr val="FDFDFD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FDFDFD"/>
                </a:solidFill>
                <a:latin typeface="Century Gothic"/>
                <a:cs typeface="Century Gothic"/>
              </a:rPr>
              <a:t>E</a:t>
            </a:r>
            <a:r>
              <a:rPr sz="1200" spc="20" dirty="0">
                <a:solidFill>
                  <a:srgbClr val="FDFDFD"/>
                </a:solidFill>
                <a:latin typeface="Century Gothic"/>
                <a:cs typeface="Century Gothic"/>
              </a:rPr>
              <a:t>l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e</a:t>
            </a:r>
            <a:r>
              <a:rPr sz="1200" spc="-20" dirty="0">
                <a:solidFill>
                  <a:srgbClr val="FDFDFD"/>
                </a:solidFill>
                <a:latin typeface="Century Gothic"/>
                <a:cs typeface="Century Gothic"/>
              </a:rPr>
              <a:t>c</a:t>
            </a:r>
            <a:r>
              <a:rPr sz="1200" spc="-30" dirty="0">
                <a:solidFill>
                  <a:srgbClr val="FDFDFD"/>
                </a:solidFill>
                <a:latin typeface="Century Gothic"/>
                <a:cs typeface="Century Gothic"/>
              </a:rPr>
              <a:t>t</a:t>
            </a:r>
            <a:r>
              <a:rPr sz="1200" spc="-5" dirty="0">
                <a:solidFill>
                  <a:srgbClr val="FDFDFD"/>
                </a:solidFill>
                <a:latin typeface="Century Gothic"/>
                <a:cs typeface="Century Gothic"/>
              </a:rPr>
              <a:t>ric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 </a:t>
            </a:r>
            <a:r>
              <a:rPr sz="1200" spc="-5" dirty="0">
                <a:solidFill>
                  <a:srgbClr val="FDFDFD"/>
                </a:solidFill>
                <a:latin typeface="Century Gothic"/>
                <a:cs typeface="Century Gothic"/>
              </a:rPr>
              <a:t>D</a:t>
            </a:r>
            <a:r>
              <a:rPr sz="1200" dirty="0">
                <a:solidFill>
                  <a:srgbClr val="FDFDFD"/>
                </a:solidFill>
                <a:latin typeface="Century Gothic"/>
                <a:cs typeface="Century Gothic"/>
              </a:rPr>
              <a:t>ri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ve</a:t>
            </a:r>
            <a:r>
              <a:rPr sz="1200" dirty="0">
                <a:solidFill>
                  <a:srgbClr val="FDFDFD"/>
                </a:solidFill>
                <a:latin typeface="Century Gothic"/>
                <a:cs typeface="Century Gothic"/>
              </a:rPr>
              <a:t> </a:t>
            </a:r>
            <a:r>
              <a:rPr sz="1200" spc="-15" dirty="0">
                <a:solidFill>
                  <a:srgbClr val="FDFDFD"/>
                </a:solidFill>
                <a:latin typeface="Century Gothic"/>
                <a:cs typeface="Century Gothic"/>
              </a:rPr>
              <a:t>V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ehic</a:t>
            </a:r>
            <a:r>
              <a:rPr sz="1200" spc="20" dirty="0">
                <a:solidFill>
                  <a:srgbClr val="FDFDFD"/>
                </a:solidFill>
                <a:latin typeface="Century Gothic"/>
                <a:cs typeface="Century Gothic"/>
              </a:rPr>
              <a:t>l</a:t>
            </a:r>
            <a:r>
              <a:rPr sz="1200" dirty="0">
                <a:solidFill>
                  <a:srgbClr val="FDFDFD"/>
                </a:solidFill>
                <a:latin typeface="Century Gothic"/>
                <a:cs typeface="Century Gothic"/>
              </a:rPr>
              <a:t>es 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f</a:t>
            </a:r>
            <a:r>
              <a:rPr sz="1200" spc="-20" dirty="0">
                <a:solidFill>
                  <a:srgbClr val="FDFDFD"/>
                </a:solidFill>
                <a:latin typeface="Century Gothic"/>
                <a:cs typeface="Century Gothic"/>
              </a:rPr>
              <a:t>o</a:t>
            </a:r>
            <a:r>
              <a:rPr sz="1200" spc="-5" dirty="0">
                <a:solidFill>
                  <a:srgbClr val="FDFDFD"/>
                </a:solidFill>
                <a:latin typeface="Century Gothic"/>
                <a:cs typeface="Century Gothic"/>
              </a:rPr>
              <a:t>r</a:t>
            </a:r>
            <a:r>
              <a:rPr sz="1200" spc="10" dirty="0">
                <a:solidFill>
                  <a:srgbClr val="FDFDFD"/>
                </a:solidFill>
                <a:latin typeface="Century Gothic"/>
                <a:cs typeface="Century Gothic"/>
              </a:rPr>
              <a:t> </a:t>
            </a:r>
            <a:r>
              <a:rPr sz="1200" spc="-30" dirty="0">
                <a:solidFill>
                  <a:srgbClr val="FDFDFD"/>
                </a:solidFill>
                <a:latin typeface="Century Gothic"/>
                <a:cs typeface="Century Gothic"/>
              </a:rPr>
              <a:t>t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he</a:t>
            </a:r>
            <a:r>
              <a:rPr sz="1200" spc="35" dirty="0">
                <a:solidFill>
                  <a:srgbClr val="FDFDFD"/>
                </a:solidFill>
                <a:latin typeface="Century Gothic"/>
                <a:cs typeface="Century Gothic"/>
              </a:rPr>
              <a:t> </a:t>
            </a:r>
            <a:r>
              <a:rPr sz="1200" spc="-20" dirty="0">
                <a:solidFill>
                  <a:srgbClr val="FDFDFD"/>
                </a:solidFill>
                <a:latin typeface="Century Gothic"/>
                <a:cs typeface="Century Gothic"/>
              </a:rPr>
              <a:t>F</a:t>
            </a:r>
            <a:r>
              <a:rPr sz="1200" spc="-5" dirty="0">
                <a:solidFill>
                  <a:srgbClr val="FDFDFD"/>
                </a:solidFill>
                <a:latin typeface="Century Gothic"/>
                <a:cs typeface="Century Gothic"/>
              </a:rPr>
              <a:t>irs</a:t>
            </a:r>
            <a:r>
              <a:rPr sz="1200" dirty="0">
                <a:solidFill>
                  <a:srgbClr val="FDFDFD"/>
                </a:solidFill>
                <a:latin typeface="Century Gothic"/>
                <a:cs typeface="Century Gothic"/>
              </a:rPr>
              <a:t>t</a:t>
            </a:r>
            <a:r>
              <a:rPr sz="1200" spc="15" dirty="0">
                <a:solidFill>
                  <a:srgbClr val="FDFDFD"/>
                </a:solidFill>
                <a:latin typeface="Century Gothic"/>
                <a:cs typeface="Century Gothic"/>
              </a:rPr>
              <a:t> 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R</a:t>
            </a:r>
            <a:r>
              <a:rPr sz="1200" dirty="0">
                <a:solidFill>
                  <a:srgbClr val="FDFDFD"/>
                </a:solidFill>
                <a:latin typeface="Century Gothic"/>
                <a:cs typeface="Century Gothic"/>
              </a:rPr>
              <a:t>esp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onder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1312925" y="2324100"/>
            <a:ext cx="6237097" cy="35083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 txBox="1">
            <a:spLocks noGrp="1"/>
          </p:cNvSpPr>
          <p:nvPr>
            <p:ph type="ftr" sz="quarter" idx="5"/>
          </p:nvPr>
        </p:nvSpPr>
        <p:spPr>
          <a:xfrm>
            <a:off x="4713859" y="5956443"/>
            <a:ext cx="335089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pc="-15"/>
              <a:t>Federal Fire Department San Diego Training</a:t>
            </a:r>
            <a:endParaRPr spc="-15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29119" y="0"/>
            <a:ext cx="339090" cy="334010"/>
          </a:xfrm>
          <a:custGeom>
            <a:avLst/>
            <a:gdLst/>
            <a:ahLst/>
            <a:cxnLst/>
            <a:rect l="l" t="t" r="r" b="b"/>
            <a:pathLst>
              <a:path w="339090" h="334010">
                <a:moveTo>
                  <a:pt x="0" y="333476"/>
                </a:moveTo>
                <a:lnTo>
                  <a:pt x="339090" y="333476"/>
                </a:lnTo>
                <a:lnTo>
                  <a:pt x="339090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29119" y="6519138"/>
            <a:ext cx="339090" cy="339090"/>
          </a:xfrm>
          <a:custGeom>
            <a:avLst/>
            <a:gdLst/>
            <a:ahLst/>
            <a:cxnLst/>
            <a:rect l="l" t="t" r="r" b="b"/>
            <a:pathLst>
              <a:path w="339090" h="339090">
                <a:moveTo>
                  <a:pt x="0" y="338861"/>
                </a:moveTo>
                <a:lnTo>
                  <a:pt x="339090" y="338861"/>
                </a:lnTo>
                <a:lnTo>
                  <a:pt x="33909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7604" y="0"/>
            <a:ext cx="228600" cy="6858000"/>
          </a:xfrm>
          <a:custGeom>
            <a:avLst/>
            <a:gdLst/>
            <a:ahLst/>
            <a:cxnLst/>
            <a:rect l="l" t="t" r="r" b="b"/>
            <a:pathLst>
              <a:path w="228600" h="6858000">
                <a:moveTo>
                  <a:pt x="0" y="6857999"/>
                </a:moveTo>
                <a:lnTo>
                  <a:pt x="228605" y="6857999"/>
                </a:lnTo>
                <a:lnTo>
                  <a:pt x="228605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29119" y="0"/>
            <a:ext cx="228600" cy="334010"/>
          </a:xfrm>
          <a:custGeom>
            <a:avLst/>
            <a:gdLst/>
            <a:ahLst/>
            <a:cxnLst/>
            <a:rect l="l" t="t" r="r" b="b"/>
            <a:pathLst>
              <a:path w="228600" h="334010">
                <a:moveTo>
                  <a:pt x="0" y="333476"/>
                </a:moveTo>
                <a:lnTo>
                  <a:pt x="228600" y="333476"/>
                </a:lnTo>
                <a:lnTo>
                  <a:pt x="228600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29119" y="6519138"/>
            <a:ext cx="228600" cy="339090"/>
          </a:xfrm>
          <a:custGeom>
            <a:avLst/>
            <a:gdLst/>
            <a:ahLst/>
            <a:cxnLst/>
            <a:rect l="l" t="t" r="r" b="b"/>
            <a:pathLst>
              <a:path w="228600" h="339090">
                <a:moveTo>
                  <a:pt x="0" y="338861"/>
                </a:moveTo>
                <a:lnTo>
                  <a:pt x="228600" y="338861"/>
                </a:lnTo>
                <a:lnTo>
                  <a:pt x="2286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06209" y="0"/>
            <a:ext cx="194310" cy="6858000"/>
          </a:xfrm>
          <a:custGeom>
            <a:avLst/>
            <a:gdLst/>
            <a:ahLst/>
            <a:cxnLst/>
            <a:rect l="l" t="t" r="r" b="b"/>
            <a:pathLst>
              <a:path w="194309" h="6858000">
                <a:moveTo>
                  <a:pt x="0" y="6857999"/>
                </a:moveTo>
                <a:lnTo>
                  <a:pt x="194310" y="6857999"/>
                </a:lnTo>
                <a:lnTo>
                  <a:pt x="194310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491119" y="0"/>
            <a:ext cx="1482090" cy="334010"/>
          </a:xfrm>
          <a:custGeom>
            <a:avLst/>
            <a:gdLst/>
            <a:ahLst/>
            <a:cxnLst/>
            <a:rect l="l" t="t" r="r" b="b"/>
            <a:pathLst>
              <a:path w="1482089" h="334010">
                <a:moveTo>
                  <a:pt x="0" y="333476"/>
                </a:moveTo>
                <a:lnTo>
                  <a:pt x="1482077" y="333476"/>
                </a:lnTo>
                <a:lnTo>
                  <a:pt x="1482077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491119" y="6519138"/>
            <a:ext cx="1482090" cy="339090"/>
          </a:xfrm>
          <a:custGeom>
            <a:avLst/>
            <a:gdLst/>
            <a:ahLst/>
            <a:cxnLst/>
            <a:rect l="l" t="t" r="r" b="b"/>
            <a:pathLst>
              <a:path w="1482089" h="339090">
                <a:moveTo>
                  <a:pt x="0" y="338861"/>
                </a:moveTo>
                <a:lnTo>
                  <a:pt x="1482077" y="338861"/>
                </a:lnTo>
                <a:lnTo>
                  <a:pt x="1482077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00519" y="0"/>
            <a:ext cx="228600" cy="334010"/>
          </a:xfrm>
          <a:custGeom>
            <a:avLst/>
            <a:gdLst/>
            <a:ahLst/>
            <a:cxnLst/>
            <a:rect l="l" t="t" r="r" b="b"/>
            <a:pathLst>
              <a:path w="228600" h="334010">
                <a:moveTo>
                  <a:pt x="0" y="333476"/>
                </a:moveTo>
                <a:lnTo>
                  <a:pt x="228600" y="333476"/>
                </a:lnTo>
                <a:lnTo>
                  <a:pt x="228600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00519" y="6519138"/>
            <a:ext cx="228600" cy="339090"/>
          </a:xfrm>
          <a:custGeom>
            <a:avLst/>
            <a:gdLst/>
            <a:ahLst/>
            <a:cxnLst/>
            <a:rect l="l" t="t" r="r" b="b"/>
            <a:pathLst>
              <a:path w="228600" h="339090">
                <a:moveTo>
                  <a:pt x="0" y="338861"/>
                </a:moveTo>
                <a:lnTo>
                  <a:pt x="228600" y="338861"/>
                </a:lnTo>
                <a:lnTo>
                  <a:pt x="2286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29119" y="0"/>
            <a:ext cx="762000" cy="334010"/>
          </a:xfrm>
          <a:custGeom>
            <a:avLst/>
            <a:gdLst/>
            <a:ahLst/>
            <a:cxnLst/>
            <a:rect l="l" t="t" r="r" b="b"/>
            <a:pathLst>
              <a:path w="762000" h="334010">
                <a:moveTo>
                  <a:pt x="0" y="333476"/>
                </a:moveTo>
                <a:lnTo>
                  <a:pt x="762000" y="333476"/>
                </a:lnTo>
                <a:lnTo>
                  <a:pt x="762000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29119" y="6519138"/>
            <a:ext cx="762000" cy="339090"/>
          </a:xfrm>
          <a:custGeom>
            <a:avLst/>
            <a:gdLst/>
            <a:ahLst/>
            <a:cxnLst/>
            <a:rect l="l" t="t" r="r" b="b"/>
            <a:pathLst>
              <a:path w="762000" h="339090">
                <a:moveTo>
                  <a:pt x="0" y="338861"/>
                </a:moveTo>
                <a:lnTo>
                  <a:pt x="762000" y="338861"/>
                </a:lnTo>
                <a:lnTo>
                  <a:pt x="7620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706996" y="6519138"/>
            <a:ext cx="1524000" cy="339090"/>
          </a:xfrm>
          <a:custGeom>
            <a:avLst/>
            <a:gdLst/>
            <a:ahLst/>
            <a:cxnLst/>
            <a:rect l="l" t="t" r="r" b="b"/>
            <a:pathLst>
              <a:path w="1524000" h="339090">
                <a:moveTo>
                  <a:pt x="0" y="338861"/>
                </a:moveTo>
                <a:lnTo>
                  <a:pt x="1524000" y="338861"/>
                </a:lnTo>
                <a:lnTo>
                  <a:pt x="15240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992996" y="0"/>
            <a:ext cx="151130" cy="6858000"/>
          </a:xfrm>
          <a:custGeom>
            <a:avLst/>
            <a:gdLst/>
            <a:ahLst/>
            <a:cxnLst/>
            <a:rect l="l" t="t" r="r" b="b"/>
            <a:pathLst>
              <a:path w="151129" h="6858000">
                <a:moveTo>
                  <a:pt x="0" y="6857998"/>
                </a:moveTo>
                <a:lnTo>
                  <a:pt x="151002" y="6857998"/>
                </a:lnTo>
                <a:lnTo>
                  <a:pt x="151002" y="0"/>
                </a:lnTo>
                <a:lnTo>
                  <a:pt x="0" y="0"/>
                </a:lnTo>
                <a:lnTo>
                  <a:pt x="0" y="685799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230996" y="0"/>
            <a:ext cx="762000" cy="6858000"/>
          </a:xfrm>
          <a:custGeom>
            <a:avLst/>
            <a:gdLst/>
            <a:ahLst/>
            <a:cxnLst/>
            <a:rect l="l" t="t" r="r" b="b"/>
            <a:pathLst>
              <a:path w="762000" h="6858000">
                <a:moveTo>
                  <a:pt x="0" y="6858000"/>
                </a:moveTo>
                <a:lnTo>
                  <a:pt x="762000" y="6858000"/>
                </a:lnTo>
                <a:lnTo>
                  <a:pt x="762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963796" y="0"/>
            <a:ext cx="597535" cy="334010"/>
          </a:xfrm>
          <a:custGeom>
            <a:avLst/>
            <a:gdLst/>
            <a:ahLst/>
            <a:cxnLst/>
            <a:rect l="l" t="t" r="r" b="b"/>
            <a:pathLst>
              <a:path w="597535" h="334010">
                <a:moveTo>
                  <a:pt x="0" y="333476"/>
                </a:moveTo>
                <a:lnTo>
                  <a:pt x="597407" y="333476"/>
                </a:lnTo>
                <a:lnTo>
                  <a:pt x="597407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963796" y="6519138"/>
            <a:ext cx="2743200" cy="339090"/>
          </a:xfrm>
          <a:custGeom>
            <a:avLst/>
            <a:gdLst/>
            <a:ahLst/>
            <a:cxnLst/>
            <a:rect l="l" t="t" r="r" b="b"/>
            <a:pathLst>
              <a:path w="2743200" h="339090">
                <a:moveTo>
                  <a:pt x="0" y="338861"/>
                </a:moveTo>
                <a:lnTo>
                  <a:pt x="2743200" y="338861"/>
                </a:lnTo>
                <a:lnTo>
                  <a:pt x="27432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973197" y="0"/>
            <a:ext cx="228600" cy="334010"/>
          </a:xfrm>
          <a:custGeom>
            <a:avLst/>
            <a:gdLst/>
            <a:ahLst/>
            <a:cxnLst/>
            <a:rect l="l" t="t" r="r" b="b"/>
            <a:pathLst>
              <a:path w="228600" h="334010">
                <a:moveTo>
                  <a:pt x="0" y="333476"/>
                </a:moveTo>
                <a:lnTo>
                  <a:pt x="228600" y="333476"/>
                </a:lnTo>
                <a:lnTo>
                  <a:pt x="228600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973197" y="6519138"/>
            <a:ext cx="228600" cy="339090"/>
          </a:xfrm>
          <a:custGeom>
            <a:avLst/>
            <a:gdLst/>
            <a:ahLst/>
            <a:cxnLst/>
            <a:rect l="l" t="t" r="r" b="b"/>
            <a:pathLst>
              <a:path w="228600" h="339090">
                <a:moveTo>
                  <a:pt x="0" y="338861"/>
                </a:moveTo>
                <a:lnTo>
                  <a:pt x="228600" y="338861"/>
                </a:lnTo>
                <a:lnTo>
                  <a:pt x="2286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201797" y="0"/>
            <a:ext cx="762000" cy="334010"/>
          </a:xfrm>
          <a:custGeom>
            <a:avLst/>
            <a:gdLst/>
            <a:ahLst/>
            <a:cxnLst/>
            <a:rect l="l" t="t" r="r" b="b"/>
            <a:pathLst>
              <a:path w="762000" h="334010">
                <a:moveTo>
                  <a:pt x="0" y="333476"/>
                </a:moveTo>
                <a:lnTo>
                  <a:pt x="762000" y="333476"/>
                </a:lnTo>
                <a:lnTo>
                  <a:pt x="762000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201797" y="6519138"/>
            <a:ext cx="762000" cy="339090"/>
          </a:xfrm>
          <a:custGeom>
            <a:avLst/>
            <a:gdLst/>
            <a:ahLst/>
            <a:cxnLst/>
            <a:rect l="l" t="t" r="r" b="b"/>
            <a:pathLst>
              <a:path w="762000" h="339090">
                <a:moveTo>
                  <a:pt x="0" y="338861"/>
                </a:moveTo>
                <a:lnTo>
                  <a:pt x="762000" y="338861"/>
                </a:lnTo>
                <a:lnTo>
                  <a:pt x="7620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5728" y="5068688"/>
            <a:ext cx="9078595" cy="1133475"/>
          </a:xfrm>
          <a:custGeom>
            <a:avLst/>
            <a:gdLst/>
            <a:ahLst/>
            <a:cxnLst/>
            <a:rect l="l" t="t" r="r" b="b"/>
            <a:pathLst>
              <a:path w="9078595" h="1133475">
                <a:moveTo>
                  <a:pt x="0" y="1082721"/>
                </a:moveTo>
                <a:lnTo>
                  <a:pt x="74097" y="1087170"/>
                </a:lnTo>
                <a:lnTo>
                  <a:pt x="148338" y="1091588"/>
                </a:lnTo>
                <a:lnTo>
                  <a:pt x="222870" y="1095943"/>
                </a:lnTo>
                <a:lnTo>
                  <a:pt x="297835" y="1100204"/>
                </a:lnTo>
                <a:lnTo>
                  <a:pt x="373379" y="1104341"/>
                </a:lnTo>
                <a:lnTo>
                  <a:pt x="449647" y="1108322"/>
                </a:lnTo>
                <a:lnTo>
                  <a:pt x="526783" y="1112116"/>
                </a:lnTo>
                <a:lnTo>
                  <a:pt x="604932" y="1115692"/>
                </a:lnTo>
                <a:lnTo>
                  <a:pt x="684239" y="1119019"/>
                </a:lnTo>
                <a:lnTo>
                  <a:pt x="764848" y="1122064"/>
                </a:lnTo>
                <a:lnTo>
                  <a:pt x="846905" y="1124798"/>
                </a:lnTo>
                <a:lnTo>
                  <a:pt x="930554" y="1127190"/>
                </a:lnTo>
                <a:lnTo>
                  <a:pt x="1015939" y="1129207"/>
                </a:lnTo>
                <a:lnTo>
                  <a:pt x="1103206" y="1130818"/>
                </a:lnTo>
                <a:lnTo>
                  <a:pt x="1192499" y="1131994"/>
                </a:lnTo>
                <a:lnTo>
                  <a:pt x="1283964" y="1132701"/>
                </a:lnTo>
                <a:lnTo>
                  <a:pt x="1377743" y="1132910"/>
                </a:lnTo>
                <a:lnTo>
                  <a:pt x="1473984" y="1132589"/>
                </a:lnTo>
                <a:lnTo>
                  <a:pt x="1572829" y="1131707"/>
                </a:lnTo>
                <a:lnTo>
                  <a:pt x="1674425" y="1130232"/>
                </a:lnTo>
                <a:lnTo>
                  <a:pt x="1778609" y="1128426"/>
                </a:lnTo>
                <a:lnTo>
                  <a:pt x="1885076" y="1126533"/>
                </a:lnTo>
                <a:lnTo>
                  <a:pt x="1993764" y="1124494"/>
                </a:lnTo>
                <a:lnTo>
                  <a:pt x="2104609" y="1122252"/>
                </a:lnTo>
                <a:lnTo>
                  <a:pt x="2217550" y="1119749"/>
                </a:lnTo>
                <a:lnTo>
                  <a:pt x="2332524" y="1116926"/>
                </a:lnTo>
                <a:lnTo>
                  <a:pt x="2449469" y="1113726"/>
                </a:lnTo>
                <a:lnTo>
                  <a:pt x="2568322" y="1110091"/>
                </a:lnTo>
                <a:lnTo>
                  <a:pt x="2689021" y="1105964"/>
                </a:lnTo>
                <a:lnTo>
                  <a:pt x="2811503" y="1101286"/>
                </a:lnTo>
                <a:lnTo>
                  <a:pt x="2935707" y="1095999"/>
                </a:lnTo>
                <a:lnTo>
                  <a:pt x="3061569" y="1090045"/>
                </a:lnTo>
                <a:lnTo>
                  <a:pt x="3189028" y="1083367"/>
                </a:lnTo>
                <a:lnTo>
                  <a:pt x="3318021" y="1075907"/>
                </a:lnTo>
                <a:lnTo>
                  <a:pt x="3448486" y="1067606"/>
                </a:lnTo>
                <a:lnTo>
                  <a:pt x="3580359" y="1058408"/>
                </a:lnTo>
                <a:lnTo>
                  <a:pt x="3713580" y="1048253"/>
                </a:lnTo>
                <a:lnTo>
                  <a:pt x="3848085" y="1037085"/>
                </a:lnTo>
                <a:lnTo>
                  <a:pt x="3983812" y="1024844"/>
                </a:lnTo>
                <a:lnTo>
                  <a:pt x="4120699" y="1011474"/>
                </a:lnTo>
                <a:lnTo>
                  <a:pt x="4260922" y="996936"/>
                </a:lnTo>
                <a:lnTo>
                  <a:pt x="4406242" y="981268"/>
                </a:lnTo>
                <a:lnTo>
                  <a:pt x="4556025" y="964529"/>
                </a:lnTo>
                <a:lnTo>
                  <a:pt x="4709640" y="946776"/>
                </a:lnTo>
                <a:lnTo>
                  <a:pt x="4866455" y="928067"/>
                </a:lnTo>
                <a:lnTo>
                  <a:pt x="5025836" y="908460"/>
                </a:lnTo>
                <a:lnTo>
                  <a:pt x="5187152" y="888013"/>
                </a:lnTo>
                <a:lnTo>
                  <a:pt x="5349770" y="866784"/>
                </a:lnTo>
                <a:lnTo>
                  <a:pt x="5513059" y="844831"/>
                </a:lnTo>
                <a:lnTo>
                  <a:pt x="5676385" y="822211"/>
                </a:lnTo>
                <a:lnTo>
                  <a:pt x="5839117" y="798983"/>
                </a:lnTo>
                <a:lnTo>
                  <a:pt x="6000623" y="775203"/>
                </a:lnTo>
                <a:lnTo>
                  <a:pt x="6160269" y="750932"/>
                </a:lnTo>
                <a:lnTo>
                  <a:pt x="6317425" y="726225"/>
                </a:lnTo>
                <a:lnTo>
                  <a:pt x="6471457" y="701141"/>
                </a:lnTo>
                <a:lnTo>
                  <a:pt x="6621733" y="675738"/>
                </a:lnTo>
                <a:lnTo>
                  <a:pt x="6767621" y="650074"/>
                </a:lnTo>
                <a:lnTo>
                  <a:pt x="6908489" y="624206"/>
                </a:lnTo>
                <a:lnTo>
                  <a:pt x="7043705" y="598193"/>
                </a:lnTo>
                <a:lnTo>
                  <a:pt x="7172636" y="572092"/>
                </a:lnTo>
                <a:lnTo>
                  <a:pt x="7298305" y="545220"/>
                </a:lnTo>
                <a:lnTo>
                  <a:pt x="7423820" y="516973"/>
                </a:lnTo>
                <a:lnTo>
                  <a:pt x="7548731" y="487520"/>
                </a:lnTo>
                <a:lnTo>
                  <a:pt x="7672588" y="457032"/>
                </a:lnTo>
                <a:lnTo>
                  <a:pt x="7794942" y="425677"/>
                </a:lnTo>
                <a:lnTo>
                  <a:pt x="7915342" y="393625"/>
                </a:lnTo>
                <a:lnTo>
                  <a:pt x="8033340" y="361044"/>
                </a:lnTo>
                <a:lnTo>
                  <a:pt x="8148485" y="328105"/>
                </a:lnTo>
                <a:lnTo>
                  <a:pt x="8260329" y="294977"/>
                </a:lnTo>
                <a:lnTo>
                  <a:pt x="8368420" y="261828"/>
                </a:lnTo>
                <a:lnTo>
                  <a:pt x="8472310" y="228829"/>
                </a:lnTo>
                <a:lnTo>
                  <a:pt x="8571549" y="196148"/>
                </a:lnTo>
                <a:lnTo>
                  <a:pt x="8665687" y="163955"/>
                </a:lnTo>
                <a:lnTo>
                  <a:pt x="8754274" y="132418"/>
                </a:lnTo>
                <a:lnTo>
                  <a:pt x="8836862" y="101709"/>
                </a:lnTo>
                <a:lnTo>
                  <a:pt x="8912999" y="71994"/>
                </a:lnTo>
                <a:lnTo>
                  <a:pt x="8982237" y="43445"/>
                </a:lnTo>
                <a:lnTo>
                  <a:pt x="9044126" y="16230"/>
                </a:lnTo>
                <a:lnTo>
                  <a:pt x="9078271" y="0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5728" y="3486896"/>
            <a:ext cx="9078595" cy="871855"/>
          </a:xfrm>
          <a:custGeom>
            <a:avLst/>
            <a:gdLst/>
            <a:ahLst/>
            <a:cxnLst/>
            <a:rect l="l" t="t" r="r" b="b"/>
            <a:pathLst>
              <a:path w="9078595" h="871854">
                <a:moveTo>
                  <a:pt x="0" y="871362"/>
                </a:moveTo>
                <a:lnTo>
                  <a:pt x="39517" y="850427"/>
                </a:lnTo>
                <a:lnTo>
                  <a:pt x="79226" y="829494"/>
                </a:lnTo>
                <a:lnTo>
                  <a:pt x="119318" y="808565"/>
                </a:lnTo>
                <a:lnTo>
                  <a:pt x="159985" y="787643"/>
                </a:lnTo>
                <a:lnTo>
                  <a:pt x="201417" y="766730"/>
                </a:lnTo>
                <a:lnTo>
                  <a:pt x="243807" y="745829"/>
                </a:lnTo>
                <a:lnTo>
                  <a:pt x="287346" y="724941"/>
                </a:lnTo>
                <a:lnTo>
                  <a:pt x="332224" y="704070"/>
                </a:lnTo>
                <a:lnTo>
                  <a:pt x="378635" y="683217"/>
                </a:lnTo>
                <a:lnTo>
                  <a:pt x="426770" y="662384"/>
                </a:lnTo>
                <a:lnTo>
                  <a:pt x="476819" y="641574"/>
                </a:lnTo>
                <a:lnTo>
                  <a:pt x="528974" y="620789"/>
                </a:lnTo>
                <a:lnTo>
                  <a:pt x="583427" y="600032"/>
                </a:lnTo>
                <a:lnTo>
                  <a:pt x="640370" y="579305"/>
                </a:lnTo>
                <a:lnTo>
                  <a:pt x="699993" y="558609"/>
                </a:lnTo>
                <a:lnTo>
                  <a:pt x="762489" y="537948"/>
                </a:lnTo>
                <a:lnTo>
                  <a:pt x="828049" y="517323"/>
                </a:lnTo>
                <a:lnTo>
                  <a:pt x="896864" y="496737"/>
                </a:lnTo>
                <a:lnTo>
                  <a:pt x="969125" y="476193"/>
                </a:lnTo>
                <a:lnTo>
                  <a:pt x="1045025" y="455691"/>
                </a:lnTo>
                <a:lnTo>
                  <a:pt x="1124420" y="434762"/>
                </a:lnTo>
                <a:lnTo>
                  <a:pt x="1206976" y="413029"/>
                </a:lnTo>
                <a:lnTo>
                  <a:pt x="1292584" y="390639"/>
                </a:lnTo>
                <a:lnTo>
                  <a:pt x="1381138" y="367739"/>
                </a:lnTo>
                <a:lnTo>
                  <a:pt x="1472532" y="344477"/>
                </a:lnTo>
                <a:lnTo>
                  <a:pt x="1566657" y="320999"/>
                </a:lnTo>
                <a:lnTo>
                  <a:pt x="1663407" y="297452"/>
                </a:lnTo>
                <a:lnTo>
                  <a:pt x="1762675" y="273984"/>
                </a:lnTo>
                <a:lnTo>
                  <a:pt x="1864354" y="250740"/>
                </a:lnTo>
                <a:lnTo>
                  <a:pt x="1968336" y="227869"/>
                </a:lnTo>
                <a:lnTo>
                  <a:pt x="2074515" y="205517"/>
                </a:lnTo>
                <a:lnTo>
                  <a:pt x="2182783" y="183831"/>
                </a:lnTo>
                <a:lnTo>
                  <a:pt x="2293034" y="162958"/>
                </a:lnTo>
                <a:lnTo>
                  <a:pt x="2405160" y="143045"/>
                </a:lnTo>
                <a:lnTo>
                  <a:pt x="2519054" y="124239"/>
                </a:lnTo>
                <a:lnTo>
                  <a:pt x="2634610" y="106687"/>
                </a:lnTo>
                <a:lnTo>
                  <a:pt x="2751719" y="90536"/>
                </a:lnTo>
                <a:lnTo>
                  <a:pt x="2870276" y="75933"/>
                </a:lnTo>
                <a:lnTo>
                  <a:pt x="2990173" y="63025"/>
                </a:lnTo>
                <a:lnTo>
                  <a:pt x="3111303" y="51958"/>
                </a:lnTo>
                <a:lnTo>
                  <a:pt x="3234319" y="42339"/>
                </a:lnTo>
                <a:lnTo>
                  <a:pt x="3359831" y="33678"/>
                </a:lnTo>
                <a:lnTo>
                  <a:pt x="3487723" y="25986"/>
                </a:lnTo>
                <a:lnTo>
                  <a:pt x="3617880" y="19272"/>
                </a:lnTo>
                <a:lnTo>
                  <a:pt x="3750186" y="13543"/>
                </a:lnTo>
                <a:lnTo>
                  <a:pt x="3884525" y="8809"/>
                </a:lnTo>
                <a:lnTo>
                  <a:pt x="4020781" y="5079"/>
                </a:lnTo>
                <a:lnTo>
                  <a:pt x="4158839" y="2361"/>
                </a:lnTo>
                <a:lnTo>
                  <a:pt x="4298583" y="665"/>
                </a:lnTo>
                <a:lnTo>
                  <a:pt x="4439897" y="0"/>
                </a:lnTo>
                <a:lnTo>
                  <a:pt x="4582666" y="373"/>
                </a:lnTo>
                <a:lnTo>
                  <a:pt x="4726773" y="1794"/>
                </a:lnTo>
                <a:lnTo>
                  <a:pt x="4872103" y="4273"/>
                </a:lnTo>
                <a:lnTo>
                  <a:pt x="5018541" y="7817"/>
                </a:lnTo>
                <a:lnTo>
                  <a:pt x="5165970" y="12436"/>
                </a:lnTo>
                <a:lnTo>
                  <a:pt x="5314275" y="18138"/>
                </a:lnTo>
                <a:lnTo>
                  <a:pt x="5463340" y="24932"/>
                </a:lnTo>
                <a:lnTo>
                  <a:pt x="5613050" y="32828"/>
                </a:lnTo>
                <a:lnTo>
                  <a:pt x="5763288" y="41834"/>
                </a:lnTo>
                <a:lnTo>
                  <a:pt x="5913939" y="51958"/>
                </a:lnTo>
                <a:lnTo>
                  <a:pt x="6069565" y="64195"/>
                </a:lnTo>
                <a:lnTo>
                  <a:pt x="6233905" y="79317"/>
                </a:lnTo>
                <a:lnTo>
                  <a:pt x="6405612" y="97004"/>
                </a:lnTo>
                <a:lnTo>
                  <a:pt x="6583334" y="116936"/>
                </a:lnTo>
                <a:lnTo>
                  <a:pt x="6765724" y="138791"/>
                </a:lnTo>
                <a:lnTo>
                  <a:pt x="6951431" y="162249"/>
                </a:lnTo>
                <a:lnTo>
                  <a:pt x="7139106" y="186989"/>
                </a:lnTo>
                <a:lnTo>
                  <a:pt x="7327400" y="212692"/>
                </a:lnTo>
                <a:lnTo>
                  <a:pt x="7514964" y="239035"/>
                </a:lnTo>
                <a:lnTo>
                  <a:pt x="7700448" y="265699"/>
                </a:lnTo>
                <a:lnTo>
                  <a:pt x="7882503" y="292364"/>
                </a:lnTo>
                <a:lnTo>
                  <a:pt x="8059779" y="318707"/>
                </a:lnTo>
                <a:lnTo>
                  <a:pt x="8230929" y="344409"/>
                </a:lnTo>
                <a:lnTo>
                  <a:pt x="8394601" y="369150"/>
                </a:lnTo>
                <a:lnTo>
                  <a:pt x="8549447" y="392608"/>
                </a:lnTo>
                <a:lnTo>
                  <a:pt x="8694117" y="414463"/>
                </a:lnTo>
                <a:lnTo>
                  <a:pt x="8827262" y="434394"/>
                </a:lnTo>
                <a:lnTo>
                  <a:pt x="8947534" y="452082"/>
                </a:lnTo>
                <a:lnTo>
                  <a:pt x="9053582" y="467204"/>
                </a:lnTo>
                <a:lnTo>
                  <a:pt x="9078271" y="470543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3853" y="5640781"/>
            <a:ext cx="3004820" cy="1211580"/>
          </a:xfrm>
          <a:custGeom>
            <a:avLst/>
            <a:gdLst/>
            <a:ahLst/>
            <a:cxnLst/>
            <a:rect l="l" t="t" r="r" b="b"/>
            <a:pathLst>
              <a:path w="3004820" h="1211579">
                <a:moveTo>
                  <a:pt x="0" y="0"/>
                </a:moveTo>
                <a:lnTo>
                  <a:pt x="165473" y="75222"/>
                </a:lnTo>
                <a:lnTo>
                  <a:pt x="330718" y="150224"/>
                </a:lnTo>
                <a:lnTo>
                  <a:pt x="495505" y="224785"/>
                </a:lnTo>
                <a:lnTo>
                  <a:pt x="659604" y="298685"/>
                </a:lnTo>
                <a:lnTo>
                  <a:pt x="822786" y="371704"/>
                </a:lnTo>
                <a:lnTo>
                  <a:pt x="984822" y="443620"/>
                </a:lnTo>
                <a:lnTo>
                  <a:pt x="1145481" y="514214"/>
                </a:lnTo>
                <a:lnTo>
                  <a:pt x="1304536" y="583265"/>
                </a:lnTo>
                <a:lnTo>
                  <a:pt x="1461755" y="650553"/>
                </a:lnTo>
                <a:lnTo>
                  <a:pt x="1616910" y="715856"/>
                </a:lnTo>
                <a:lnTo>
                  <a:pt x="1769771" y="778956"/>
                </a:lnTo>
                <a:lnTo>
                  <a:pt x="1920109" y="839630"/>
                </a:lnTo>
                <a:lnTo>
                  <a:pt x="2067693" y="897659"/>
                </a:lnTo>
                <a:lnTo>
                  <a:pt x="2212296" y="952823"/>
                </a:lnTo>
                <a:lnTo>
                  <a:pt x="2353687" y="1004901"/>
                </a:lnTo>
                <a:lnTo>
                  <a:pt x="2491637" y="1053671"/>
                </a:lnTo>
                <a:lnTo>
                  <a:pt x="2625915" y="1098915"/>
                </a:lnTo>
                <a:lnTo>
                  <a:pt x="2756294" y="1140412"/>
                </a:lnTo>
                <a:lnTo>
                  <a:pt x="2882543" y="1177940"/>
                </a:lnTo>
                <a:lnTo>
                  <a:pt x="3004433" y="1211280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5728" y="5284470"/>
            <a:ext cx="9078595" cy="1467485"/>
          </a:xfrm>
          <a:custGeom>
            <a:avLst/>
            <a:gdLst/>
            <a:ahLst/>
            <a:cxnLst/>
            <a:rect l="l" t="t" r="r" b="b"/>
            <a:pathLst>
              <a:path w="9078595" h="1467484">
                <a:moveTo>
                  <a:pt x="0" y="0"/>
                </a:moveTo>
                <a:lnTo>
                  <a:pt x="42930" y="14997"/>
                </a:lnTo>
                <a:lnTo>
                  <a:pt x="86045" y="30029"/>
                </a:lnTo>
                <a:lnTo>
                  <a:pt x="129530" y="45127"/>
                </a:lnTo>
                <a:lnTo>
                  <a:pt x="173569" y="60326"/>
                </a:lnTo>
                <a:lnTo>
                  <a:pt x="218347" y="75658"/>
                </a:lnTo>
                <a:lnTo>
                  <a:pt x="264049" y="91158"/>
                </a:lnTo>
                <a:lnTo>
                  <a:pt x="310861" y="106858"/>
                </a:lnTo>
                <a:lnTo>
                  <a:pt x="358966" y="122792"/>
                </a:lnTo>
                <a:lnTo>
                  <a:pt x="408549" y="138994"/>
                </a:lnTo>
                <a:lnTo>
                  <a:pt x="459796" y="155497"/>
                </a:lnTo>
                <a:lnTo>
                  <a:pt x="512891" y="172334"/>
                </a:lnTo>
                <a:lnTo>
                  <a:pt x="568019" y="189539"/>
                </a:lnTo>
                <a:lnTo>
                  <a:pt x="625365" y="207145"/>
                </a:lnTo>
                <a:lnTo>
                  <a:pt x="685113" y="225187"/>
                </a:lnTo>
                <a:lnTo>
                  <a:pt x="747449" y="243696"/>
                </a:lnTo>
                <a:lnTo>
                  <a:pt x="812557" y="262707"/>
                </a:lnTo>
                <a:lnTo>
                  <a:pt x="880623" y="282253"/>
                </a:lnTo>
                <a:lnTo>
                  <a:pt x="951830" y="302368"/>
                </a:lnTo>
                <a:lnTo>
                  <a:pt x="1026365" y="323084"/>
                </a:lnTo>
                <a:lnTo>
                  <a:pt x="1104411" y="344436"/>
                </a:lnTo>
                <a:lnTo>
                  <a:pt x="1186211" y="366669"/>
                </a:lnTo>
                <a:lnTo>
                  <a:pt x="1271737" y="389952"/>
                </a:lnTo>
                <a:lnTo>
                  <a:pt x="1360767" y="414180"/>
                </a:lnTo>
                <a:lnTo>
                  <a:pt x="1453077" y="439246"/>
                </a:lnTo>
                <a:lnTo>
                  <a:pt x="1548444" y="465041"/>
                </a:lnTo>
                <a:lnTo>
                  <a:pt x="1646647" y="491461"/>
                </a:lnTo>
                <a:lnTo>
                  <a:pt x="1747463" y="518397"/>
                </a:lnTo>
                <a:lnTo>
                  <a:pt x="1850668" y="545743"/>
                </a:lnTo>
                <a:lnTo>
                  <a:pt x="1956040" y="573392"/>
                </a:lnTo>
                <a:lnTo>
                  <a:pt x="2063357" y="601237"/>
                </a:lnTo>
                <a:lnTo>
                  <a:pt x="2172396" y="629171"/>
                </a:lnTo>
                <a:lnTo>
                  <a:pt x="2282934" y="657087"/>
                </a:lnTo>
                <a:lnTo>
                  <a:pt x="2394749" y="684879"/>
                </a:lnTo>
                <a:lnTo>
                  <a:pt x="2507617" y="712439"/>
                </a:lnTo>
                <a:lnTo>
                  <a:pt x="2621316" y="739661"/>
                </a:lnTo>
                <a:lnTo>
                  <a:pt x="2735624" y="766437"/>
                </a:lnTo>
                <a:lnTo>
                  <a:pt x="2850318" y="792661"/>
                </a:lnTo>
                <a:lnTo>
                  <a:pt x="2965175" y="818227"/>
                </a:lnTo>
                <a:lnTo>
                  <a:pt x="3079972" y="843026"/>
                </a:lnTo>
                <a:lnTo>
                  <a:pt x="3194488" y="866952"/>
                </a:lnTo>
                <a:lnTo>
                  <a:pt x="3310250" y="890441"/>
                </a:lnTo>
                <a:lnTo>
                  <a:pt x="3428732" y="913965"/>
                </a:lnTo>
                <a:lnTo>
                  <a:pt x="3549627" y="937471"/>
                </a:lnTo>
                <a:lnTo>
                  <a:pt x="3672628" y="960907"/>
                </a:lnTo>
                <a:lnTo>
                  <a:pt x="3797428" y="984218"/>
                </a:lnTo>
                <a:lnTo>
                  <a:pt x="3923719" y="1007351"/>
                </a:lnTo>
                <a:lnTo>
                  <a:pt x="4051195" y="1030252"/>
                </a:lnTo>
                <a:lnTo>
                  <a:pt x="4179548" y="1052869"/>
                </a:lnTo>
                <a:lnTo>
                  <a:pt x="4308472" y="1075147"/>
                </a:lnTo>
                <a:lnTo>
                  <a:pt x="4437659" y="1097033"/>
                </a:lnTo>
                <a:lnTo>
                  <a:pt x="4566802" y="1118475"/>
                </a:lnTo>
                <a:lnTo>
                  <a:pt x="4695594" y="1139417"/>
                </a:lnTo>
                <a:lnTo>
                  <a:pt x="4823728" y="1159807"/>
                </a:lnTo>
                <a:lnTo>
                  <a:pt x="4950897" y="1179592"/>
                </a:lnTo>
                <a:lnTo>
                  <a:pt x="5076794" y="1198717"/>
                </a:lnTo>
                <a:lnTo>
                  <a:pt x="5201112" y="1217130"/>
                </a:lnTo>
                <a:lnTo>
                  <a:pt x="5323543" y="1234776"/>
                </a:lnTo>
                <a:lnTo>
                  <a:pt x="5443781" y="1251603"/>
                </a:lnTo>
                <a:lnTo>
                  <a:pt x="5561519" y="1267558"/>
                </a:lnTo>
                <a:lnTo>
                  <a:pt x="5676449" y="1282585"/>
                </a:lnTo>
                <a:lnTo>
                  <a:pt x="5790250" y="1296707"/>
                </a:lnTo>
                <a:lnTo>
                  <a:pt x="5904649" y="1310004"/>
                </a:lnTo>
                <a:lnTo>
                  <a:pt x="6019351" y="1322511"/>
                </a:lnTo>
                <a:lnTo>
                  <a:pt x="6134063" y="1334265"/>
                </a:lnTo>
                <a:lnTo>
                  <a:pt x="6248490" y="1345299"/>
                </a:lnTo>
                <a:lnTo>
                  <a:pt x="6362339" y="1355651"/>
                </a:lnTo>
                <a:lnTo>
                  <a:pt x="6475315" y="1365356"/>
                </a:lnTo>
                <a:lnTo>
                  <a:pt x="6587124" y="1374450"/>
                </a:lnTo>
                <a:lnTo>
                  <a:pt x="6697472" y="1382967"/>
                </a:lnTo>
                <a:lnTo>
                  <a:pt x="6806066" y="1390944"/>
                </a:lnTo>
                <a:lnTo>
                  <a:pt x="6912611" y="1398417"/>
                </a:lnTo>
                <a:lnTo>
                  <a:pt x="7016813" y="1405421"/>
                </a:lnTo>
                <a:lnTo>
                  <a:pt x="7118378" y="1411991"/>
                </a:lnTo>
                <a:lnTo>
                  <a:pt x="7217012" y="1418163"/>
                </a:lnTo>
                <a:lnTo>
                  <a:pt x="7312421" y="1423973"/>
                </a:lnTo>
                <a:lnTo>
                  <a:pt x="7404311" y="1429457"/>
                </a:lnTo>
                <a:lnTo>
                  <a:pt x="7492388" y="1434650"/>
                </a:lnTo>
                <a:lnTo>
                  <a:pt x="7576358" y="1439587"/>
                </a:lnTo>
                <a:lnTo>
                  <a:pt x="7655927" y="1444305"/>
                </a:lnTo>
                <a:lnTo>
                  <a:pt x="7730801" y="1448838"/>
                </a:lnTo>
                <a:lnTo>
                  <a:pt x="7800619" y="1452972"/>
                </a:lnTo>
                <a:lnTo>
                  <a:pt x="7865416" y="1456492"/>
                </a:lnTo>
                <a:lnTo>
                  <a:pt x="7925542" y="1459439"/>
                </a:lnTo>
                <a:lnTo>
                  <a:pt x="7981349" y="1461853"/>
                </a:lnTo>
                <a:lnTo>
                  <a:pt x="8033190" y="1463775"/>
                </a:lnTo>
                <a:lnTo>
                  <a:pt x="8081415" y="1465244"/>
                </a:lnTo>
                <a:lnTo>
                  <a:pt x="8126376" y="1466300"/>
                </a:lnTo>
                <a:lnTo>
                  <a:pt x="8168426" y="1466983"/>
                </a:lnTo>
                <a:lnTo>
                  <a:pt x="8207916" y="1467334"/>
                </a:lnTo>
                <a:lnTo>
                  <a:pt x="8245198" y="1467393"/>
                </a:lnTo>
                <a:lnTo>
                  <a:pt x="8280624" y="1467199"/>
                </a:lnTo>
                <a:lnTo>
                  <a:pt x="8347312" y="1466215"/>
                </a:lnTo>
                <a:lnTo>
                  <a:pt x="8410796" y="1464702"/>
                </a:lnTo>
                <a:lnTo>
                  <a:pt x="8473890" y="1462982"/>
                </a:lnTo>
                <a:lnTo>
                  <a:pt x="8506170" y="1462144"/>
                </a:lnTo>
                <a:lnTo>
                  <a:pt x="8539407" y="1461374"/>
                </a:lnTo>
                <a:lnTo>
                  <a:pt x="8573954" y="1460713"/>
                </a:lnTo>
                <a:lnTo>
                  <a:pt x="8608787" y="1460032"/>
                </a:lnTo>
                <a:lnTo>
                  <a:pt x="8675585" y="1458170"/>
                </a:lnTo>
                <a:lnTo>
                  <a:pt x="8738899" y="1455703"/>
                </a:lnTo>
                <a:lnTo>
                  <a:pt x="8799138" y="1452701"/>
                </a:lnTo>
                <a:lnTo>
                  <a:pt x="8856712" y="1449236"/>
                </a:lnTo>
                <a:lnTo>
                  <a:pt x="8912031" y="1445380"/>
                </a:lnTo>
                <a:lnTo>
                  <a:pt x="8965505" y="1441203"/>
                </a:lnTo>
                <a:lnTo>
                  <a:pt x="9017545" y="1436777"/>
                </a:lnTo>
                <a:lnTo>
                  <a:pt x="9068559" y="1432174"/>
                </a:lnTo>
                <a:lnTo>
                  <a:pt x="9078271" y="1431271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215133" y="5137581"/>
            <a:ext cx="6929120" cy="1714500"/>
          </a:xfrm>
          <a:custGeom>
            <a:avLst/>
            <a:gdLst/>
            <a:ahLst/>
            <a:cxnLst/>
            <a:rect l="l" t="t" r="r" b="b"/>
            <a:pathLst>
              <a:path w="6929120" h="1714500">
                <a:moveTo>
                  <a:pt x="0" y="1714480"/>
                </a:moveTo>
                <a:lnTo>
                  <a:pt x="48751" y="1659572"/>
                </a:lnTo>
                <a:lnTo>
                  <a:pt x="97859" y="1604752"/>
                </a:lnTo>
                <a:lnTo>
                  <a:pt x="147680" y="1550111"/>
                </a:lnTo>
                <a:lnTo>
                  <a:pt x="198571" y="1495737"/>
                </a:lnTo>
                <a:lnTo>
                  <a:pt x="250888" y="1441719"/>
                </a:lnTo>
                <a:lnTo>
                  <a:pt x="304988" y="1388146"/>
                </a:lnTo>
                <a:lnTo>
                  <a:pt x="332819" y="1361555"/>
                </a:lnTo>
                <a:lnTo>
                  <a:pt x="361229" y="1335109"/>
                </a:lnTo>
                <a:lnTo>
                  <a:pt x="390263" y="1308818"/>
                </a:lnTo>
                <a:lnTo>
                  <a:pt x="419965" y="1282695"/>
                </a:lnTo>
                <a:lnTo>
                  <a:pt x="450381" y="1256750"/>
                </a:lnTo>
                <a:lnTo>
                  <a:pt x="481555" y="1230995"/>
                </a:lnTo>
                <a:lnTo>
                  <a:pt x="513531" y="1205440"/>
                </a:lnTo>
                <a:lnTo>
                  <a:pt x="546354" y="1180097"/>
                </a:lnTo>
                <a:lnTo>
                  <a:pt x="580218" y="1154766"/>
                </a:lnTo>
                <a:lnTo>
                  <a:pt x="615258" y="1129281"/>
                </a:lnTo>
                <a:lnTo>
                  <a:pt x="651371" y="1103695"/>
                </a:lnTo>
                <a:lnTo>
                  <a:pt x="688454" y="1078062"/>
                </a:lnTo>
                <a:lnTo>
                  <a:pt x="726406" y="1052434"/>
                </a:lnTo>
                <a:lnTo>
                  <a:pt x="765123" y="1026866"/>
                </a:lnTo>
                <a:lnTo>
                  <a:pt x="804502" y="1001411"/>
                </a:lnTo>
                <a:lnTo>
                  <a:pt x="844442" y="976122"/>
                </a:lnTo>
                <a:lnTo>
                  <a:pt x="884839" y="951053"/>
                </a:lnTo>
                <a:lnTo>
                  <a:pt x="925591" y="926257"/>
                </a:lnTo>
                <a:lnTo>
                  <a:pt x="966596" y="901787"/>
                </a:lnTo>
                <a:lnTo>
                  <a:pt x="1007751" y="877698"/>
                </a:lnTo>
                <a:lnTo>
                  <a:pt x="1048952" y="854042"/>
                </a:lnTo>
                <a:lnTo>
                  <a:pt x="1090099" y="830873"/>
                </a:lnTo>
                <a:lnTo>
                  <a:pt x="1131087" y="808245"/>
                </a:lnTo>
                <a:lnTo>
                  <a:pt x="1171815" y="786210"/>
                </a:lnTo>
                <a:lnTo>
                  <a:pt x="1212180" y="764823"/>
                </a:lnTo>
                <a:lnTo>
                  <a:pt x="1252079" y="744136"/>
                </a:lnTo>
                <a:lnTo>
                  <a:pt x="1291410" y="724203"/>
                </a:lnTo>
                <a:lnTo>
                  <a:pt x="1330070" y="705078"/>
                </a:lnTo>
                <a:lnTo>
                  <a:pt x="1367655" y="686881"/>
                </a:lnTo>
                <a:lnTo>
                  <a:pt x="1403966" y="669643"/>
                </a:lnTo>
                <a:lnTo>
                  <a:pt x="1439213" y="653284"/>
                </a:lnTo>
                <a:lnTo>
                  <a:pt x="1507353" y="622880"/>
                </a:lnTo>
                <a:lnTo>
                  <a:pt x="1573745" y="595031"/>
                </a:lnTo>
                <a:lnTo>
                  <a:pt x="1640063" y="569095"/>
                </a:lnTo>
                <a:lnTo>
                  <a:pt x="1707979" y="544431"/>
                </a:lnTo>
                <a:lnTo>
                  <a:pt x="1779166" y="520398"/>
                </a:lnTo>
                <a:lnTo>
                  <a:pt x="1816509" y="508418"/>
                </a:lnTo>
                <a:lnTo>
                  <a:pt x="1855297" y="496356"/>
                </a:lnTo>
                <a:lnTo>
                  <a:pt x="1895739" y="484131"/>
                </a:lnTo>
                <a:lnTo>
                  <a:pt x="1938044" y="471663"/>
                </a:lnTo>
                <a:lnTo>
                  <a:pt x="1982421" y="458873"/>
                </a:lnTo>
                <a:lnTo>
                  <a:pt x="2029079" y="445679"/>
                </a:lnTo>
                <a:lnTo>
                  <a:pt x="2078228" y="432003"/>
                </a:lnTo>
                <a:lnTo>
                  <a:pt x="2130698" y="417772"/>
                </a:lnTo>
                <a:lnTo>
                  <a:pt x="2186898" y="403058"/>
                </a:lnTo>
                <a:lnTo>
                  <a:pt x="2246399" y="387943"/>
                </a:lnTo>
                <a:lnTo>
                  <a:pt x="2308775" y="372505"/>
                </a:lnTo>
                <a:lnTo>
                  <a:pt x="2373598" y="356825"/>
                </a:lnTo>
                <a:lnTo>
                  <a:pt x="2440440" y="340983"/>
                </a:lnTo>
                <a:lnTo>
                  <a:pt x="2508873" y="325058"/>
                </a:lnTo>
                <a:lnTo>
                  <a:pt x="2578471" y="309130"/>
                </a:lnTo>
                <a:lnTo>
                  <a:pt x="2648806" y="293280"/>
                </a:lnTo>
                <a:lnTo>
                  <a:pt x="2719451" y="277587"/>
                </a:lnTo>
                <a:lnTo>
                  <a:pt x="2789977" y="262131"/>
                </a:lnTo>
                <a:lnTo>
                  <a:pt x="2859957" y="246992"/>
                </a:lnTo>
                <a:lnTo>
                  <a:pt x="2928965" y="232251"/>
                </a:lnTo>
                <a:lnTo>
                  <a:pt x="2996572" y="217986"/>
                </a:lnTo>
                <a:lnTo>
                  <a:pt x="3062351" y="204278"/>
                </a:lnTo>
                <a:lnTo>
                  <a:pt x="3125874" y="191207"/>
                </a:lnTo>
                <a:lnTo>
                  <a:pt x="3186714" y="178852"/>
                </a:lnTo>
                <a:lnTo>
                  <a:pt x="3244444" y="167295"/>
                </a:lnTo>
                <a:lnTo>
                  <a:pt x="3298636" y="156613"/>
                </a:lnTo>
                <a:lnTo>
                  <a:pt x="3348863" y="146888"/>
                </a:lnTo>
                <a:lnTo>
                  <a:pt x="3394992" y="138151"/>
                </a:lnTo>
                <a:lnTo>
                  <a:pt x="3437432" y="130298"/>
                </a:lnTo>
                <a:lnTo>
                  <a:pt x="3476560" y="123261"/>
                </a:lnTo>
                <a:lnTo>
                  <a:pt x="3546395" y="111372"/>
                </a:lnTo>
                <a:lnTo>
                  <a:pt x="3607529" y="101947"/>
                </a:lnTo>
                <a:lnTo>
                  <a:pt x="3662990" y="94453"/>
                </a:lnTo>
                <a:lnTo>
                  <a:pt x="3715808" y="88353"/>
                </a:lnTo>
                <a:lnTo>
                  <a:pt x="3769014" y="83114"/>
                </a:lnTo>
                <a:lnTo>
                  <a:pt x="3825636" y="78201"/>
                </a:lnTo>
                <a:lnTo>
                  <a:pt x="3888705" y="73078"/>
                </a:lnTo>
                <a:lnTo>
                  <a:pt x="3923604" y="70270"/>
                </a:lnTo>
                <a:lnTo>
                  <a:pt x="3961251" y="67210"/>
                </a:lnTo>
                <a:lnTo>
                  <a:pt x="4002024" y="63830"/>
                </a:lnTo>
                <a:lnTo>
                  <a:pt x="4045663" y="60255"/>
                </a:lnTo>
                <a:lnTo>
                  <a:pt x="4091547" y="56662"/>
                </a:lnTo>
                <a:lnTo>
                  <a:pt x="4139452" y="53066"/>
                </a:lnTo>
                <a:lnTo>
                  <a:pt x="4189154" y="49480"/>
                </a:lnTo>
                <a:lnTo>
                  <a:pt x="4240432" y="45917"/>
                </a:lnTo>
                <a:lnTo>
                  <a:pt x="4293062" y="42391"/>
                </a:lnTo>
                <a:lnTo>
                  <a:pt x="4346821" y="38915"/>
                </a:lnTo>
                <a:lnTo>
                  <a:pt x="4401486" y="35502"/>
                </a:lnTo>
                <a:lnTo>
                  <a:pt x="4456834" y="32166"/>
                </a:lnTo>
                <a:lnTo>
                  <a:pt x="4512643" y="28921"/>
                </a:lnTo>
                <a:lnTo>
                  <a:pt x="4568688" y="25779"/>
                </a:lnTo>
                <a:lnTo>
                  <a:pt x="4624748" y="22755"/>
                </a:lnTo>
                <a:lnTo>
                  <a:pt x="4680599" y="19862"/>
                </a:lnTo>
                <a:lnTo>
                  <a:pt x="4736018" y="17112"/>
                </a:lnTo>
                <a:lnTo>
                  <a:pt x="4790783" y="14520"/>
                </a:lnTo>
                <a:lnTo>
                  <a:pt x="4844670" y="12099"/>
                </a:lnTo>
                <a:lnTo>
                  <a:pt x="4897456" y="9863"/>
                </a:lnTo>
                <a:lnTo>
                  <a:pt x="4948918" y="7824"/>
                </a:lnTo>
                <a:lnTo>
                  <a:pt x="4998833" y="5997"/>
                </a:lnTo>
                <a:lnTo>
                  <a:pt x="5046980" y="4394"/>
                </a:lnTo>
                <a:lnTo>
                  <a:pt x="5095696" y="3053"/>
                </a:lnTo>
                <a:lnTo>
                  <a:pt x="5147061" y="1987"/>
                </a:lnTo>
                <a:lnTo>
                  <a:pt x="5200520" y="1173"/>
                </a:lnTo>
                <a:lnTo>
                  <a:pt x="5255515" y="590"/>
                </a:lnTo>
                <a:lnTo>
                  <a:pt x="5311489" y="215"/>
                </a:lnTo>
                <a:lnTo>
                  <a:pt x="5367886" y="26"/>
                </a:lnTo>
                <a:lnTo>
                  <a:pt x="5424149" y="0"/>
                </a:lnTo>
                <a:lnTo>
                  <a:pt x="5479722" y="115"/>
                </a:lnTo>
                <a:lnTo>
                  <a:pt x="5534048" y="349"/>
                </a:lnTo>
                <a:lnTo>
                  <a:pt x="5586571" y="679"/>
                </a:lnTo>
                <a:lnTo>
                  <a:pt x="5636733" y="1084"/>
                </a:lnTo>
                <a:lnTo>
                  <a:pt x="5683978" y="1541"/>
                </a:lnTo>
                <a:lnTo>
                  <a:pt x="5727750" y="2028"/>
                </a:lnTo>
                <a:lnTo>
                  <a:pt x="5767491" y="2522"/>
                </a:lnTo>
                <a:lnTo>
                  <a:pt x="5832656" y="3443"/>
                </a:lnTo>
                <a:lnTo>
                  <a:pt x="5875021" y="4127"/>
                </a:lnTo>
                <a:lnTo>
                  <a:pt x="5890133" y="4394"/>
                </a:lnTo>
                <a:lnTo>
                  <a:pt x="6495796" y="4394"/>
                </a:lnTo>
                <a:lnTo>
                  <a:pt x="6545803" y="5858"/>
                </a:lnTo>
                <a:lnTo>
                  <a:pt x="6594623" y="7815"/>
                </a:lnTo>
                <a:lnTo>
                  <a:pt x="6641897" y="10156"/>
                </a:lnTo>
                <a:lnTo>
                  <a:pt x="6687269" y="12772"/>
                </a:lnTo>
                <a:lnTo>
                  <a:pt x="6730380" y="15554"/>
                </a:lnTo>
                <a:lnTo>
                  <a:pt x="6770874" y="18394"/>
                </a:lnTo>
                <a:lnTo>
                  <a:pt x="6825926" y="22521"/>
                </a:lnTo>
                <a:lnTo>
                  <a:pt x="6858313" y="25027"/>
                </a:lnTo>
                <a:lnTo>
                  <a:pt x="6873078" y="26165"/>
                </a:lnTo>
                <a:lnTo>
                  <a:pt x="6886832" y="27208"/>
                </a:lnTo>
                <a:lnTo>
                  <a:pt x="6899529" y="28143"/>
                </a:lnTo>
                <a:lnTo>
                  <a:pt x="6919115" y="29588"/>
                </a:lnTo>
                <a:lnTo>
                  <a:pt x="6928865" y="30326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177158" y="2750057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055" y="0"/>
                </a:moveTo>
                <a:lnTo>
                  <a:pt x="3937" y="402970"/>
                </a:lnTo>
                <a:lnTo>
                  <a:pt x="0" y="1202181"/>
                </a:lnTo>
                <a:lnTo>
                  <a:pt x="700532" y="1606677"/>
                </a:lnTo>
                <a:lnTo>
                  <a:pt x="1390777" y="1203705"/>
                </a:lnTo>
                <a:lnTo>
                  <a:pt x="1394587" y="404367"/>
                </a:lnTo>
                <a:lnTo>
                  <a:pt x="6940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177158" y="2750057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0"/>
                </a:moveTo>
                <a:lnTo>
                  <a:pt x="694055" y="0"/>
                </a:lnTo>
                <a:lnTo>
                  <a:pt x="1394587" y="404367"/>
                </a:lnTo>
                <a:lnTo>
                  <a:pt x="1390777" y="1203705"/>
                </a:lnTo>
                <a:lnTo>
                  <a:pt x="700532" y="1606677"/>
                </a:lnTo>
                <a:lnTo>
                  <a:pt x="0" y="1202181"/>
                </a:lnTo>
                <a:lnTo>
                  <a:pt x="3937" y="40297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901059" y="4016883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1"/>
                </a:moveTo>
                <a:lnTo>
                  <a:pt x="694054" y="0"/>
                </a:lnTo>
                <a:lnTo>
                  <a:pt x="1394587" y="404368"/>
                </a:lnTo>
                <a:lnTo>
                  <a:pt x="1390777" y="1203706"/>
                </a:lnTo>
                <a:lnTo>
                  <a:pt x="700531" y="1606651"/>
                </a:lnTo>
                <a:lnTo>
                  <a:pt x="0" y="1202182"/>
                </a:lnTo>
                <a:lnTo>
                  <a:pt x="3937" y="40297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910584" y="1483233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054" y="0"/>
                </a:moveTo>
                <a:lnTo>
                  <a:pt x="3937" y="402970"/>
                </a:lnTo>
                <a:lnTo>
                  <a:pt x="0" y="1202181"/>
                </a:lnTo>
                <a:lnTo>
                  <a:pt x="700531" y="1606677"/>
                </a:lnTo>
                <a:lnTo>
                  <a:pt x="1390777" y="1203705"/>
                </a:lnTo>
                <a:lnTo>
                  <a:pt x="1394587" y="404367"/>
                </a:lnTo>
                <a:lnTo>
                  <a:pt x="69405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910584" y="1483233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0"/>
                </a:moveTo>
                <a:lnTo>
                  <a:pt x="694054" y="0"/>
                </a:lnTo>
                <a:lnTo>
                  <a:pt x="1394587" y="404367"/>
                </a:lnTo>
                <a:lnTo>
                  <a:pt x="1390777" y="1203705"/>
                </a:lnTo>
                <a:lnTo>
                  <a:pt x="700531" y="1606677"/>
                </a:lnTo>
                <a:lnTo>
                  <a:pt x="0" y="1202181"/>
                </a:lnTo>
                <a:lnTo>
                  <a:pt x="3937" y="40297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158108" y="216408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055" y="0"/>
                </a:moveTo>
                <a:lnTo>
                  <a:pt x="3937" y="402971"/>
                </a:lnTo>
                <a:lnTo>
                  <a:pt x="0" y="1202182"/>
                </a:lnTo>
                <a:lnTo>
                  <a:pt x="700532" y="1606677"/>
                </a:lnTo>
                <a:lnTo>
                  <a:pt x="1390777" y="1203706"/>
                </a:lnTo>
                <a:lnTo>
                  <a:pt x="1394587" y="404368"/>
                </a:lnTo>
                <a:lnTo>
                  <a:pt x="6940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158108" y="216408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1"/>
                </a:moveTo>
                <a:lnTo>
                  <a:pt x="694055" y="0"/>
                </a:lnTo>
                <a:lnTo>
                  <a:pt x="1394587" y="404368"/>
                </a:lnTo>
                <a:lnTo>
                  <a:pt x="1390777" y="1203706"/>
                </a:lnTo>
                <a:lnTo>
                  <a:pt x="700532" y="1606677"/>
                </a:lnTo>
                <a:lnTo>
                  <a:pt x="0" y="1202182"/>
                </a:lnTo>
                <a:lnTo>
                  <a:pt x="3937" y="40297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644009" y="5274183"/>
            <a:ext cx="1395095" cy="1584325"/>
          </a:xfrm>
          <a:custGeom>
            <a:avLst/>
            <a:gdLst/>
            <a:ahLst/>
            <a:cxnLst/>
            <a:rect l="l" t="t" r="r" b="b"/>
            <a:pathLst>
              <a:path w="1395095" h="1584325">
                <a:moveTo>
                  <a:pt x="694054" y="0"/>
                </a:moveTo>
                <a:lnTo>
                  <a:pt x="3937" y="402958"/>
                </a:lnTo>
                <a:lnTo>
                  <a:pt x="0" y="1202220"/>
                </a:lnTo>
                <a:lnTo>
                  <a:pt x="660966" y="1583815"/>
                </a:lnTo>
                <a:lnTo>
                  <a:pt x="739656" y="1583815"/>
                </a:lnTo>
                <a:lnTo>
                  <a:pt x="1390777" y="1203667"/>
                </a:lnTo>
                <a:lnTo>
                  <a:pt x="1394587" y="404406"/>
                </a:lnTo>
                <a:lnTo>
                  <a:pt x="69405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647946" y="5274183"/>
            <a:ext cx="1390650" cy="1584325"/>
          </a:xfrm>
          <a:custGeom>
            <a:avLst/>
            <a:gdLst/>
            <a:ahLst/>
            <a:cxnLst/>
            <a:rect l="l" t="t" r="r" b="b"/>
            <a:pathLst>
              <a:path w="1390650" h="1584325">
                <a:moveTo>
                  <a:pt x="0" y="402958"/>
                </a:moveTo>
                <a:lnTo>
                  <a:pt x="690117" y="0"/>
                </a:lnTo>
                <a:lnTo>
                  <a:pt x="1390650" y="404406"/>
                </a:lnTo>
                <a:lnTo>
                  <a:pt x="1386839" y="1203667"/>
                </a:lnTo>
                <a:lnTo>
                  <a:pt x="735719" y="158381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644009" y="5677141"/>
            <a:ext cx="661035" cy="1181100"/>
          </a:xfrm>
          <a:custGeom>
            <a:avLst/>
            <a:gdLst/>
            <a:ahLst/>
            <a:cxnLst/>
            <a:rect l="l" t="t" r="r" b="b"/>
            <a:pathLst>
              <a:path w="661035" h="1181100">
                <a:moveTo>
                  <a:pt x="660966" y="1180857"/>
                </a:moveTo>
                <a:lnTo>
                  <a:pt x="0" y="799261"/>
                </a:lnTo>
                <a:lnTo>
                  <a:pt x="393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4214" y="4007358"/>
            <a:ext cx="802005" cy="1607185"/>
          </a:xfrm>
          <a:custGeom>
            <a:avLst/>
            <a:gdLst/>
            <a:ahLst/>
            <a:cxnLst/>
            <a:rect l="l" t="t" r="r" b="b"/>
            <a:pathLst>
              <a:path w="802005" h="1607185">
                <a:moveTo>
                  <a:pt x="101349" y="0"/>
                </a:moveTo>
                <a:lnTo>
                  <a:pt x="0" y="62865"/>
                </a:lnTo>
                <a:lnTo>
                  <a:pt x="3425" y="1545971"/>
                </a:lnTo>
                <a:lnTo>
                  <a:pt x="107750" y="1606651"/>
                </a:lnTo>
                <a:lnTo>
                  <a:pt x="797982" y="1203706"/>
                </a:lnTo>
                <a:lnTo>
                  <a:pt x="801869" y="404368"/>
                </a:lnTo>
                <a:lnTo>
                  <a:pt x="10134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4214" y="4007358"/>
            <a:ext cx="802005" cy="1607185"/>
          </a:xfrm>
          <a:custGeom>
            <a:avLst/>
            <a:gdLst/>
            <a:ahLst/>
            <a:cxnLst/>
            <a:rect l="l" t="t" r="r" b="b"/>
            <a:pathLst>
              <a:path w="802005" h="1607185">
                <a:moveTo>
                  <a:pt x="0" y="62865"/>
                </a:moveTo>
                <a:lnTo>
                  <a:pt x="101349" y="0"/>
                </a:lnTo>
                <a:lnTo>
                  <a:pt x="801869" y="404368"/>
                </a:lnTo>
                <a:lnTo>
                  <a:pt x="797982" y="1203706"/>
                </a:lnTo>
                <a:lnTo>
                  <a:pt x="107750" y="1606651"/>
                </a:lnTo>
                <a:lnTo>
                  <a:pt x="3425" y="1545971"/>
                </a:lnTo>
                <a:lnTo>
                  <a:pt x="0" y="6286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09245" y="5293233"/>
            <a:ext cx="1391285" cy="1565275"/>
          </a:xfrm>
          <a:custGeom>
            <a:avLst/>
            <a:gdLst/>
            <a:ahLst/>
            <a:cxnLst/>
            <a:rect l="l" t="t" r="r" b="b"/>
            <a:pathLst>
              <a:path w="1391285" h="1565275">
                <a:moveTo>
                  <a:pt x="0" y="402958"/>
                </a:moveTo>
                <a:lnTo>
                  <a:pt x="690219" y="0"/>
                </a:lnTo>
                <a:lnTo>
                  <a:pt x="1390700" y="404406"/>
                </a:lnTo>
                <a:lnTo>
                  <a:pt x="1386890" y="1203667"/>
                </a:lnTo>
                <a:lnTo>
                  <a:pt x="768376" y="156476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05359" y="5696191"/>
            <a:ext cx="628015" cy="1162050"/>
          </a:xfrm>
          <a:custGeom>
            <a:avLst/>
            <a:gdLst/>
            <a:ahLst/>
            <a:cxnLst/>
            <a:rect l="l" t="t" r="r" b="b"/>
            <a:pathLst>
              <a:path w="628015" h="1162050">
                <a:moveTo>
                  <a:pt x="627946" y="1161807"/>
                </a:moveTo>
                <a:lnTo>
                  <a:pt x="0" y="799261"/>
                </a:lnTo>
                <a:lnTo>
                  <a:pt x="3886" y="0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33934" y="2740532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118" y="0"/>
                </a:moveTo>
                <a:lnTo>
                  <a:pt x="3886" y="402970"/>
                </a:lnTo>
                <a:lnTo>
                  <a:pt x="0" y="1202181"/>
                </a:lnTo>
                <a:lnTo>
                  <a:pt x="700506" y="1606677"/>
                </a:lnTo>
                <a:lnTo>
                  <a:pt x="1390777" y="1203705"/>
                </a:lnTo>
                <a:lnTo>
                  <a:pt x="1394586" y="404367"/>
                </a:lnTo>
                <a:lnTo>
                  <a:pt x="6941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33934" y="2740532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886" y="402970"/>
                </a:moveTo>
                <a:lnTo>
                  <a:pt x="694118" y="0"/>
                </a:lnTo>
                <a:lnTo>
                  <a:pt x="1394586" y="404367"/>
                </a:lnTo>
                <a:lnTo>
                  <a:pt x="1390777" y="1203705"/>
                </a:lnTo>
                <a:lnTo>
                  <a:pt x="700506" y="1606677"/>
                </a:lnTo>
                <a:lnTo>
                  <a:pt x="0" y="1202181"/>
                </a:lnTo>
                <a:lnTo>
                  <a:pt x="3886" y="40297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957833" y="4016883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886" y="402971"/>
                </a:moveTo>
                <a:lnTo>
                  <a:pt x="694054" y="0"/>
                </a:lnTo>
                <a:lnTo>
                  <a:pt x="1394586" y="404368"/>
                </a:lnTo>
                <a:lnTo>
                  <a:pt x="1390777" y="1203706"/>
                </a:lnTo>
                <a:lnTo>
                  <a:pt x="700532" y="1606651"/>
                </a:lnTo>
                <a:lnTo>
                  <a:pt x="0" y="1202182"/>
                </a:lnTo>
                <a:lnTo>
                  <a:pt x="3886" y="40297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695195" y="5302758"/>
            <a:ext cx="1390650" cy="1555750"/>
          </a:xfrm>
          <a:custGeom>
            <a:avLst/>
            <a:gdLst/>
            <a:ahLst/>
            <a:cxnLst/>
            <a:rect l="l" t="t" r="r" b="b"/>
            <a:pathLst>
              <a:path w="1390650" h="1555750">
                <a:moveTo>
                  <a:pt x="0" y="402958"/>
                </a:moveTo>
                <a:lnTo>
                  <a:pt x="690118" y="0"/>
                </a:lnTo>
                <a:lnTo>
                  <a:pt x="1390650" y="404406"/>
                </a:lnTo>
                <a:lnTo>
                  <a:pt x="1386840" y="1203667"/>
                </a:lnTo>
                <a:lnTo>
                  <a:pt x="784663" y="155524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691258" y="5705716"/>
            <a:ext cx="611505" cy="1152525"/>
          </a:xfrm>
          <a:custGeom>
            <a:avLst/>
            <a:gdLst/>
            <a:ahLst/>
            <a:cxnLst/>
            <a:rect l="l" t="t" r="r" b="b"/>
            <a:pathLst>
              <a:path w="611505" h="1152525">
                <a:moveTo>
                  <a:pt x="611471" y="1152282"/>
                </a:moveTo>
                <a:lnTo>
                  <a:pt x="0" y="799261"/>
                </a:lnTo>
                <a:lnTo>
                  <a:pt x="393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710308" y="2750057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055" y="0"/>
                </a:moveTo>
                <a:lnTo>
                  <a:pt x="3937" y="402970"/>
                </a:lnTo>
                <a:lnTo>
                  <a:pt x="0" y="1202181"/>
                </a:lnTo>
                <a:lnTo>
                  <a:pt x="700532" y="1606677"/>
                </a:lnTo>
                <a:lnTo>
                  <a:pt x="1390777" y="1203705"/>
                </a:lnTo>
                <a:lnTo>
                  <a:pt x="1394587" y="404367"/>
                </a:lnTo>
                <a:lnTo>
                  <a:pt x="6940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710308" y="2750057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0"/>
                </a:moveTo>
                <a:lnTo>
                  <a:pt x="694055" y="0"/>
                </a:lnTo>
                <a:lnTo>
                  <a:pt x="1394587" y="404367"/>
                </a:lnTo>
                <a:lnTo>
                  <a:pt x="1390777" y="1203705"/>
                </a:lnTo>
                <a:lnTo>
                  <a:pt x="700532" y="1606677"/>
                </a:lnTo>
                <a:lnTo>
                  <a:pt x="0" y="1202181"/>
                </a:lnTo>
                <a:lnTo>
                  <a:pt x="3937" y="40297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976883" y="1454658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886" y="402970"/>
                </a:moveTo>
                <a:lnTo>
                  <a:pt x="694054" y="0"/>
                </a:lnTo>
                <a:lnTo>
                  <a:pt x="1394586" y="404367"/>
                </a:lnTo>
                <a:lnTo>
                  <a:pt x="1390777" y="1203705"/>
                </a:lnTo>
                <a:lnTo>
                  <a:pt x="700532" y="1606677"/>
                </a:lnTo>
                <a:lnTo>
                  <a:pt x="0" y="1202181"/>
                </a:lnTo>
                <a:lnTo>
                  <a:pt x="3886" y="40297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987158" y="4035933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055" y="0"/>
                </a:moveTo>
                <a:lnTo>
                  <a:pt x="3937" y="402971"/>
                </a:lnTo>
                <a:lnTo>
                  <a:pt x="0" y="1202182"/>
                </a:lnTo>
                <a:lnTo>
                  <a:pt x="700532" y="1606651"/>
                </a:lnTo>
                <a:lnTo>
                  <a:pt x="1390777" y="1203706"/>
                </a:lnTo>
                <a:lnTo>
                  <a:pt x="1394587" y="404368"/>
                </a:lnTo>
                <a:lnTo>
                  <a:pt x="6940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987158" y="4035933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1"/>
                </a:moveTo>
                <a:lnTo>
                  <a:pt x="694055" y="0"/>
                </a:lnTo>
                <a:lnTo>
                  <a:pt x="1394587" y="404368"/>
                </a:lnTo>
                <a:lnTo>
                  <a:pt x="1390777" y="1203706"/>
                </a:lnTo>
                <a:lnTo>
                  <a:pt x="700532" y="1606651"/>
                </a:lnTo>
                <a:lnTo>
                  <a:pt x="0" y="1202182"/>
                </a:lnTo>
                <a:lnTo>
                  <a:pt x="3937" y="40297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7734045" y="5312283"/>
            <a:ext cx="1390650" cy="1546225"/>
          </a:xfrm>
          <a:custGeom>
            <a:avLst/>
            <a:gdLst/>
            <a:ahLst/>
            <a:cxnLst/>
            <a:rect l="l" t="t" r="r" b="b"/>
            <a:pathLst>
              <a:path w="1390650" h="1546225">
                <a:moveTo>
                  <a:pt x="0" y="402958"/>
                </a:moveTo>
                <a:lnTo>
                  <a:pt x="690118" y="0"/>
                </a:lnTo>
                <a:lnTo>
                  <a:pt x="1390650" y="404406"/>
                </a:lnTo>
                <a:lnTo>
                  <a:pt x="1386839" y="1203667"/>
                </a:lnTo>
                <a:lnTo>
                  <a:pt x="800977" y="154571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7730108" y="5715241"/>
            <a:ext cx="594995" cy="1143000"/>
          </a:xfrm>
          <a:custGeom>
            <a:avLst/>
            <a:gdLst/>
            <a:ahLst/>
            <a:cxnLst/>
            <a:rect l="l" t="t" r="r" b="b"/>
            <a:pathLst>
              <a:path w="594995" h="1143000">
                <a:moveTo>
                  <a:pt x="594972" y="1142757"/>
                </a:moveTo>
                <a:lnTo>
                  <a:pt x="0" y="799261"/>
                </a:lnTo>
                <a:lnTo>
                  <a:pt x="393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7730108" y="2759582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055" y="0"/>
                </a:moveTo>
                <a:lnTo>
                  <a:pt x="3937" y="402970"/>
                </a:lnTo>
                <a:lnTo>
                  <a:pt x="0" y="1202181"/>
                </a:lnTo>
                <a:lnTo>
                  <a:pt x="700532" y="1606677"/>
                </a:lnTo>
                <a:lnTo>
                  <a:pt x="1390777" y="1203705"/>
                </a:lnTo>
                <a:lnTo>
                  <a:pt x="1394587" y="404367"/>
                </a:lnTo>
                <a:lnTo>
                  <a:pt x="6940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7730108" y="2759582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0"/>
                </a:moveTo>
                <a:lnTo>
                  <a:pt x="694055" y="0"/>
                </a:lnTo>
                <a:lnTo>
                  <a:pt x="1394587" y="404367"/>
                </a:lnTo>
                <a:lnTo>
                  <a:pt x="1390777" y="1203705"/>
                </a:lnTo>
                <a:lnTo>
                  <a:pt x="700532" y="1606677"/>
                </a:lnTo>
                <a:lnTo>
                  <a:pt x="0" y="1202181"/>
                </a:lnTo>
                <a:lnTo>
                  <a:pt x="3937" y="40297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8463533" y="4043867"/>
            <a:ext cx="680720" cy="1587500"/>
          </a:xfrm>
          <a:custGeom>
            <a:avLst/>
            <a:gdLst/>
            <a:ahLst/>
            <a:cxnLst/>
            <a:rect l="l" t="t" r="r" b="b"/>
            <a:pathLst>
              <a:path w="680720" h="1587500">
                <a:moveTo>
                  <a:pt x="680466" y="0"/>
                </a:moveTo>
                <a:lnTo>
                  <a:pt x="3937" y="395036"/>
                </a:lnTo>
                <a:lnTo>
                  <a:pt x="0" y="1194247"/>
                </a:lnTo>
                <a:lnTo>
                  <a:pt x="680466" y="1587131"/>
                </a:lnTo>
                <a:lnTo>
                  <a:pt x="68046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8467470" y="4043867"/>
            <a:ext cx="676910" cy="395605"/>
          </a:xfrm>
          <a:custGeom>
            <a:avLst/>
            <a:gdLst/>
            <a:ahLst/>
            <a:cxnLst/>
            <a:rect l="l" t="t" r="r" b="b"/>
            <a:pathLst>
              <a:path w="676909" h="395604">
                <a:moveTo>
                  <a:pt x="0" y="395036"/>
                </a:moveTo>
                <a:lnTo>
                  <a:pt x="676528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8463533" y="4438903"/>
            <a:ext cx="680720" cy="1192530"/>
          </a:xfrm>
          <a:custGeom>
            <a:avLst/>
            <a:gdLst/>
            <a:ahLst/>
            <a:cxnLst/>
            <a:rect l="l" t="t" r="r" b="b"/>
            <a:pathLst>
              <a:path w="680720" h="1192529">
                <a:moveTo>
                  <a:pt x="680466" y="1192094"/>
                </a:moveTo>
                <a:lnTo>
                  <a:pt x="0" y="799211"/>
                </a:lnTo>
                <a:lnTo>
                  <a:pt x="393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8467470" y="1500692"/>
            <a:ext cx="676910" cy="395605"/>
          </a:xfrm>
          <a:custGeom>
            <a:avLst/>
            <a:gdLst/>
            <a:ahLst/>
            <a:cxnLst/>
            <a:rect l="l" t="t" r="r" b="b"/>
            <a:pathLst>
              <a:path w="676909" h="395605">
                <a:moveTo>
                  <a:pt x="0" y="395036"/>
                </a:moveTo>
                <a:lnTo>
                  <a:pt x="676528" y="0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8463533" y="1895729"/>
            <a:ext cx="680720" cy="1192530"/>
          </a:xfrm>
          <a:custGeom>
            <a:avLst/>
            <a:gdLst/>
            <a:ahLst/>
            <a:cxnLst/>
            <a:rect l="l" t="t" r="r" b="b"/>
            <a:pathLst>
              <a:path w="680720" h="1192530">
                <a:moveTo>
                  <a:pt x="680466" y="1192119"/>
                </a:moveTo>
                <a:lnTo>
                  <a:pt x="0" y="799211"/>
                </a:lnTo>
                <a:lnTo>
                  <a:pt x="393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457200" y="333476"/>
            <a:ext cx="8229600" cy="6186170"/>
          </a:xfrm>
          <a:custGeom>
            <a:avLst/>
            <a:gdLst/>
            <a:ahLst/>
            <a:cxnLst/>
            <a:rect l="l" t="t" r="r" b="b"/>
            <a:pathLst>
              <a:path w="8229600" h="6186170">
                <a:moveTo>
                  <a:pt x="0" y="6185661"/>
                </a:moveTo>
                <a:lnTo>
                  <a:pt x="8229600" y="6185661"/>
                </a:lnTo>
                <a:lnTo>
                  <a:pt x="8229600" y="0"/>
                </a:lnTo>
                <a:lnTo>
                  <a:pt x="0" y="0"/>
                </a:lnTo>
                <a:lnTo>
                  <a:pt x="0" y="61856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457200" y="333476"/>
            <a:ext cx="8229600" cy="6186170"/>
          </a:xfrm>
          <a:custGeom>
            <a:avLst/>
            <a:gdLst/>
            <a:ahLst/>
            <a:cxnLst/>
            <a:rect l="l" t="t" r="r" b="b"/>
            <a:pathLst>
              <a:path w="8229600" h="6186170">
                <a:moveTo>
                  <a:pt x="0" y="6185661"/>
                </a:moveTo>
                <a:lnTo>
                  <a:pt x="8229600" y="6185661"/>
                </a:lnTo>
                <a:lnTo>
                  <a:pt x="8229600" y="0"/>
                </a:lnTo>
                <a:lnTo>
                  <a:pt x="0" y="0"/>
                </a:lnTo>
                <a:lnTo>
                  <a:pt x="0" y="6185661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4561204" y="0"/>
            <a:ext cx="3679190" cy="678180"/>
          </a:xfrm>
          <a:custGeom>
            <a:avLst/>
            <a:gdLst/>
            <a:ahLst/>
            <a:cxnLst/>
            <a:rect l="l" t="t" r="r" b="b"/>
            <a:pathLst>
              <a:path w="3679190" h="678180">
                <a:moveTo>
                  <a:pt x="0" y="677672"/>
                </a:moveTo>
                <a:lnTo>
                  <a:pt x="3679062" y="677672"/>
                </a:lnTo>
                <a:lnTo>
                  <a:pt x="3679062" y="0"/>
                </a:lnTo>
                <a:lnTo>
                  <a:pt x="0" y="0"/>
                </a:lnTo>
                <a:lnTo>
                  <a:pt x="0" y="677672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4561204" y="0"/>
            <a:ext cx="3679190" cy="678180"/>
          </a:xfrm>
          <a:custGeom>
            <a:avLst/>
            <a:gdLst/>
            <a:ahLst/>
            <a:cxnLst/>
            <a:rect l="l" t="t" r="r" b="b"/>
            <a:pathLst>
              <a:path w="3679190" h="678180">
                <a:moveTo>
                  <a:pt x="0" y="677672"/>
                </a:moveTo>
                <a:lnTo>
                  <a:pt x="3679062" y="677672"/>
                </a:lnTo>
                <a:lnTo>
                  <a:pt x="3679062" y="0"/>
                </a:lnTo>
              </a:path>
            </a:pathLst>
          </a:custGeom>
          <a:ln w="15875">
            <a:solidFill>
              <a:srgbClr val="74A4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4561204" y="0"/>
            <a:ext cx="0" cy="678180"/>
          </a:xfrm>
          <a:custGeom>
            <a:avLst/>
            <a:gdLst/>
            <a:ahLst/>
            <a:cxnLst/>
            <a:rect l="l" t="t" r="r" b="b"/>
            <a:pathLst>
              <a:path h="678180">
                <a:moveTo>
                  <a:pt x="0" y="0"/>
                </a:moveTo>
                <a:lnTo>
                  <a:pt x="0" y="677672"/>
                </a:lnTo>
              </a:path>
            </a:pathLst>
          </a:custGeom>
          <a:ln w="15875">
            <a:solidFill>
              <a:srgbClr val="74A4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4649089" y="0"/>
            <a:ext cx="3505200" cy="602615"/>
          </a:xfrm>
          <a:custGeom>
            <a:avLst/>
            <a:gdLst/>
            <a:ahLst/>
            <a:cxnLst/>
            <a:rect l="l" t="t" r="r" b="b"/>
            <a:pathLst>
              <a:path w="3505200" h="602615">
                <a:moveTo>
                  <a:pt x="0" y="602488"/>
                </a:moveTo>
                <a:lnTo>
                  <a:pt x="3505199" y="602488"/>
                </a:lnTo>
                <a:lnTo>
                  <a:pt x="3505199" y="0"/>
                </a:lnTo>
                <a:lnTo>
                  <a:pt x="0" y="0"/>
                </a:lnTo>
                <a:lnTo>
                  <a:pt x="0" y="602488"/>
                </a:lnTo>
                <a:close/>
              </a:path>
            </a:pathLst>
          </a:custGeom>
          <a:solidFill>
            <a:srgbClr val="70685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 txBox="1"/>
          <p:nvPr/>
        </p:nvSpPr>
        <p:spPr>
          <a:xfrm>
            <a:off x="1122375" y="1086564"/>
            <a:ext cx="6283960" cy="46545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dirty="0">
                <a:solidFill>
                  <a:srgbClr val="93C500"/>
                </a:solidFill>
                <a:latin typeface="Century Gothic"/>
                <a:cs typeface="Century Gothic"/>
              </a:rPr>
              <a:t>Characte</a:t>
            </a:r>
            <a:r>
              <a:rPr sz="3600" spc="-15" dirty="0">
                <a:solidFill>
                  <a:srgbClr val="93C500"/>
                </a:solidFill>
                <a:latin typeface="Century Gothic"/>
                <a:cs typeface="Century Gothic"/>
              </a:rPr>
              <a:t>r</a:t>
            </a:r>
            <a:r>
              <a:rPr sz="3600" spc="-5" dirty="0">
                <a:solidFill>
                  <a:srgbClr val="93C500"/>
                </a:solidFill>
                <a:latin typeface="Century Gothic"/>
                <a:cs typeface="Century Gothic"/>
              </a:rPr>
              <a:t>istic</a:t>
            </a:r>
            <a:r>
              <a:rPr sz="3600" dirty="0">
                <a:solidFill>
                  <a:srgbClr val="93C500"/>
                </a:solidFill>
                <a:latin typeface="Century Gothic"/>
                <a:cs typeface="Century Gothic"/>
              </a:rPr>
              <a:t>s</a:t>
            </a:r>
            <a:r>
              <a:rPr sz="3600" spc="30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3600" dirty="0">
                <a:solidFill>
                  <a:srgbClr val="93C500"/>
                </a:solidFill>
                <a:latin typeface="Century Gothic"/>
                <a:cs typeface="Century Gothic"/>
              </a:rPr>
              <a:t>of the </a:t>
            </a:r>
            <a:r>
              <a:rPr sz="3600" spc="-5" dirty="0">
                <a:solidFill>
                  <a:srgbClr val="93C500"/>
                </a:solidFill>
                <a:latin typeface="Century Gothic"/>
                <a:cs typeface="Century Gothic"/>
              </a:rPr>
              <a:t>Hybrid</a:t>
            </a:r>
            <a:endParaRPr sz="36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</a:pPr>
            <a:r>
              <a:rPr sz="3600" spc="-5" dirty="0">
                <a:solidFill>
                  <a:srgbClr val="93C500"/>
                </a:solidFill>
                <a:latin typeface="Century Gothic"/>
                <a:cs typeface="Century Gothic"/>
              </a:rPr>
              <a:t>Electri</a:t>
            </a:r>
            <a:r>
              <a:rPr sz="3600" dirty="0">
                <a:solidFill>
                  <a:srgbClr val="93C500"/>
                </a:solidFill>
                <a:latin typeface="Century Gothic"/>
                <a:cs typeface="Century Gothic"/>
              </a:rPr>
              <a:t>c</a:t>
            </a:r>
            <a:r>
              <a:rPr sz="3600" spc="10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3600" spc="-5" dirty="0">
                <a:solidFill>
                  <a:srgbClr val="93C500"/>
                </a:solidFill>
                <a:latin typeface="Century Gothic"/>
                <a:cs typeface="Century Gothic"/>
              </a:rPr>
              <a:t>Vehicl</a:t>
            </a:r>
            <a:r>
              <a:rPr sz="3600" dirty="0">
                <a:solidFill>
                  <a:srgbClr val="93C500"/>
                </a:solidFill>
                <a:latin typeface="Century Gothic"/>
                <a:cs typeface="Century Gothic"/>
              </a:rPr>
              <a:t>e</a:t>
            </a:r>
            <a:r>
              <a:rPr sz="3600" spc="5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3600" spc="-5" dirty="0">
                <a:solidFill>
                  <a:srgbClr val="93C500"/>
                </a:solidFill>
                <a:latin typeface="Century Gothic"/>
                <a:cs typeface="Century Gothic"/>
              </a:rPr>
              <a:t>(HE</a:t>
            </a:r>
            <a:r>
              <a:rPr sz="3600" spc="10" dirty="0">
                <a:solidFill>
                  <a:srgbClr val="93C500"/>
                </a:solidFill>
                <a:latin typeface="Century Gothic"/>
                <a:cs typeface="Century Gothic"/>
              </a:rPr>
              <a:t>V</a:t>
            </a:r>
            <a:r>
              <a:rPr sz="3600" dirty="0">
                <a:solidFill>
                  <a:srgbClr val="93C500"/>
                </a:solidFill>
                <a:latin typeface="Century Gothic"/>
                <a:cs typeface="Century Gothic"/>
              </a:rPr>
              <a:t>)</a:t>
            </a:r>
            <a:endParaRPr sz="3600">
              <a:latin typeface="Century Gothic"/>
              <a:cs typeface="Century Gothic"/>
            </a:endParaRPr>
          </a:p>
          <a:p>
            <a:pPr marL="381000">
              <a:lnSpc>
                <a:spcPts val="2375"/>
              </a:lnSpc>
              <a:spcBef>
                <a:spcPts val="1475"/>
              </a:spcBef>
            </a:pPr>
            <a:r>
              <a:rPr sz="2200" b="1" spc="-15" dirty="0">
                <a:solidFill>
                  <a:srgbClr val="93C500"/>
                </a:solidFill>
                <a:latin typeface="Century Gothic"/>
                <a:cs typeface="Century Gothic"/>
              </a:rPr>
              <a:t>The </a:t>
            </a:r>
            <a:r>
              <a:rPr sz="2200" b="1" spc="-20" dirty="0">
                <a:solidFill>
                  <a:srgbClr val="93C500"/>
                </a:solidFill>
                <a:latin typeface="Century Gothic"/>
                <a:cs typeface="Century Gothic"/>
              </a:rPr>
              <a:t>characteri</a:t>
            </a:r>
            <a:r>
              <a:rPr sz="2200" b="1" spc="-5" dirty="0">
                <a:solidFill>
                  <a:srgbClr val="93C500"/>
                </a:solidFill>
                <a:latin typeface="Century Gothic"/>
                <a:cs typeface="Century Gothic"/>
              </a:rPr>
              <a:t>s</a:t>
            </a:r>
            <a:r>
              <a:rPr sz="2200" b="1" spc="-10" dirty="0">
                <a:solidFill>
                  <a:srgbClr val="93C500"/>
                </a:solidFill>
                <a:latin typeface="Century Gothic"/>
                <a:cs typeface="Century Gothic"/>
              </a:rPr>
              <a:t>tics</a:t>
            </a:r>
            <a:r>
              <a:rPr sz="2200" b="1" spc="-5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2200" b="1" spc="-20" dirty="0">
                <a:solidFill>
                  <a:srgbClr val="93C500"/>
                </a:solidFill>
                <a:latin typeface="Century Gothic"/>
                <a:cs typeface="Century Gothic"/>
              </a:rPr>
              <a:t>of</a:t>
            </a:r>
            <a:endParaRPr sz="2200">
              <a:latin typeface="Century Gothic"/>
              <a:cs typeface="Century Gothic"/>
            </a:endParaRPr>
          </a:p>
          <a:p>
            <a:pPr marL="381000">
              <a:lnSpc>
                <a:spcPts val="2375"/>
              </a:lnSpc>
            </a:pPr>
            <a:r>
              <a:rPr sz="2200" b="1" spc="-15" dirty="0">
                <a:solidFill>
                  <a:srgbClr val="93C500"/>
                </a:solidFill>
                <a:latin typeface="Century Gothic"/>
                <a:cs typeface="Century Gothic"/>
              </a:rPr>
              <a:t>the</a:t>
            </a:r>
            <a:r>
              <a:rPr sz="2200" b="1" spc="5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2200" b="1" spc="-20" dirty="0">
                <a:solidFill>
                  <a:srgbClr val="93C500"/>
                </a:solidFill>
                <a:latin typeface="Century Gothic"/>
                <a:cs typeface="Century Gothic"/>
              </a:rPr>
              <a:t>H</a:t>
            </a:r>
            <a:r>
              <a:rPr sz="2200" b="1" spc="-25" dirty="0">
                <a:solidFill>
                  <a:srgbClr val="93C500"/>
                </a:solidFill>
                <a:latin typeface="Century Gothic"/>
                <a:cs typeface="Century Gothic"/>
              </a:rPr>
              <a:t>E</a:t>
            </a:r>
            <a:r>
              <a:rPr sz="2200" b="1" spc="-20" dirty="0">
                <a:solidFill>
                  <a:srgbClr val="93C500"/>
                </a:solidFill>
                <a:latin typeface="Century Gothic"/>
                <a:cs typeface="Century Gothic"/>
              </a:rPr>
              <a:t>V</a:t>
            </a:r>
            <a:r>
              <a:rPr sz="2200" b="1" spc="15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2200" b="1" spc="-20" dirty="0">
                <a:solidFill>
                  <a:srgbClr val="93C500"/>
                </a:solidFill>
                <a:latin typeface="Century Gothic"/>
                <a:cs typeface="Century Gothic"/>
              </a:rPr>
              <a:t>a</a:t>
            </a:r>
            <a:r>
              <a:rPr sz="2200" b="1" spc="-5" dirty="0">
                <a:solidFill>
                  <a:srgbClr val="93C500"/>
                </a:solidFill>
                <a:latin typeface="Century Gothic"/>
                <a:cs typeface="Century Gothic"/>
              </a:rPr>
              <a:t>r</a:t>
            </a:r>
            <a:r>
              <a:rPr sz="2200" b="1" spc="-20" dirty="0">
                <a:solidFill>
                  <a:srgbClr val="93C500"/>
                </a:solidFill>
                <a:latin typeface="Century Gothic"/>
                <a:cs typeface="Century Gothic"/>
              </a:rPr>
              <a:t>e:</a:t>
            </a:r>
            <a:endParaRPr sz="2200">
              <a:latin typeface="Century Gothic"/>
              <a:cs typeface="Century Gothic"/>
            </a:endParaRPr>
          </a:p>
          <a:p>
            <a:pPr marL="353695" marR="3257550" indent="-274320">
              <a:lnSpc>
                <a:spcPts val="1820"/>
              </a:lnSpc>
              <a:spcBef>
                <a:spcPts val="855"/>
              </a:spcBef>
            </a:pPr>
            <a:r>
              <a:rPr sz="1400" spc="25" dirty="0">
                <a:solidFill>
                  <a:srgbClr val="93C500"/>
                </a:solidFill>
                <a:latin typeface="Wingdings 2"/>
                <a:cs typeface="Wingdings 2"/>
              </a:rPr>
              <a:t></a:t>
            </a:r>
            <a:r>
              <a:rPr sz="1400" spc="25" dirty="0">
                <a:solidFill>
                  <a:srgbClr val="93C500"/>
                </a:solidFill>
                <a:latin typeface="Times New Roman"/>
                <a:cs typeface="Times New Roman"/>
              </a:rPr>
              <a:t>  </a:t>
            </a:r>
            <a:r>
              <a:rPr sz="1400" spc="-175" dirty="0">
                <a:solidFill>
                  <a:srgbClr val="93C500"/>
                </a:solidFill>
                <a:latin typeface="Times New Roman"/>
                <a:cs typeface="Times New Roman"/>
              </a:rPr>
              <a:t> </a:t>
            </a:r>
            <a:r>
              <a:rPr sz="1900" spc="-25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900" spc="-15" dirty="0">
                <a:solidFill>
                  <a:srgbClr val="3D3C2C"/>
                </a:solidFill>
                <a:latin typeface="Century Gothic"/>
                <a:cs typeface="Century Gothic"/>
              </a:rPr>
              <a:t>here</a:t>
            </a:r>
            <a:r>
              <a:rPr sz="1900" spc="2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900" spc="0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900" spc="-10" dirty="0">
                <a:solidFill>
                  <a:srgbClr val="3D3C2C"/>
                </a:solidFill>
                <a:latin typeface="Century Gothic"/>
                <a:cs typeface="Century Gothic"/>
              </a:rPr>
              <a:t>s</a:t>
            </a:r>
            <a:r>
              <a:rPr sz="1900" spc="-1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900" spc="-20" dirty="0">
                <a:solidFill>
                  <a:srgbClr val="3D3C2C"/>
                </a:solidFill>
                <a:latin typeface="Century Gothic"/>
                <a:cs typeface="Century Gothic"/>
              </a:rPr>
              <a:t>m</a:t>
            </a:r>
            <a:r>
              <a:rPr sz="1900" spc="-25" dirty="0">
                <a:solidFill>
                  <a:srgbClr val="3D3C2C"/>
                </a:solidFill>
                <a:latin typeface="Century Gothic"/>
                <a:cs typeface="Century Gothic"/>
              </a:rPr>
              <a:t>o</a:t>
            </a:r>
            <a:r>
              <a:rPr sz="1900" spc="-10" dirty="0">
                <a:solidFill>
                  <a:srgbClr val="3D3C2C"/>
                </a:solidFill>
                <a:latin typeface="Century Gothic"/>
                <a:cs typeface="Century Gothic"/>
              </a:rPr>
              <a:t>re</a:t>
            </a:r>
            <a:r>
              <a:rPr sz="1900" spc="3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900" spc="-15" dirty="0">
                <a:solidFill>
                  <a:srgbClr val="3D3C2C"/>
                </a:solidFill>
                <a:latin typeface="Century Gothic"/>
                <a:cs typeface="Century Gothic"/>
              </a:rPr>
              <a:t>than</a:t>
            </a:r>
            <a:r>
              <a:rPr sz="1900" spc="2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900" spc="-25" dirty="0">
                <a:solidFill>
                  <a:srgbClr val="3D3C2C"/>
                </a:solidFill>
                <a:latin typeface="Century Gothic"/>
                <a:cs typeface="Century Gothic"/>
              </a:rPr>
              <a:t>o</a:t>
            </a:r>
            <a:r>
              <a:rPr sz="1900" spc="-15" dirty="0">
                <a:solidFill>
                  <a:srgbClr val="3D3C2C"/>
                </a:solidFill>
                <a:latin typeface="Century Gothic"/>
                <a:cs typeface="Century Gothic"/>
              </a:rPr>
              <a:t>ne</a:t>
            </a:r>
            <a:r>
              <a:rPr sz="1900" spc="-1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900" spc="-15" dirty="0">
                <a:solidFill>
                  <a:srgbClr val="3D3C2C"/>
                </a:solidFill>
                <a:latin typeface="Century Gothic"/>
                <a:cs typeface="Century Gothic"/>
              </a:rPr>
              <a:t>s</a:t>
            </a:r>
            <a:r>
              <a:rPr sz="1900" spc="-30" dirty="0">
                <a:solidFill>
                  <a:srgbClr val="3D3C2C"/>
                </a:solidFill>
                <a:latin typeface="Century Gothic"/>
                <a:cs typeface="Century Gothic"/>
              </a:rPr>
              <a:t>y</a:t>
            </a:r>
            <a:r>
              <a:rPr sz="1900" spc="-15" dirty="0">
                <a:solidFill>
                  <a:srgbClr val="3D3C2C"/>
                </a:solidFill>
                <a:latin typeface="Century Gothic"/>
                <a:cs typeface="Century Gothic"/>
              </a:rPr>
              <a:t>ste</a:t>
            </a:r>
            <a:r>
              <a:rPr sz="1900" spc="-20" dirty="0">
                <a:solidFill>
                  <a:srgbClr val="3D3C2C"/>
                </a:solidFill>
                <a:latin typeface="Century Gothic"/>
                <a:cs typeface="Century Gothic"/>
              </a:rPr>
              <a:t>m</a:t>
            </a:r>
            <a:r>
              <a:rPr sz="1900" spc="2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900" spc="-10" dirty="0">
                <a:solidFill>
                  <a:srgbClr val="3D3C2C"/>
                </a:solidFill>
                <a:latin typeface="Century Gothic"/>
                <a:cs typeface="Century Gothic"/>
              </a:rPr>
              <a:t>that</a:t>
            </a:r>
            <a:r>
              <a:rPr sz="1900" spc="2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900" spc="-20" dirty="0">
                <a:solidFill>
                  <a:srgbClr val="3D3C2C"/>
                </a:solidFill>
                <a:latin typeface="Century Gothic"/>
                <a:cs typeface="Century Gothic"/>
              </a:rPr>
              <a:t>po</a:t>
            </a:r>
            <a:r>
              <a:rPr sz="1900" spc="-30" dirty="0">
                <a:solidFill>
                  <a:srgbClr val="3D3C2C"/>
                </a:solidFill>
                <a:latin typeface="Century Gothic"/>
                <a:cs typeface="Century Gothic"/>
              </a:rPr>
              <a:t>w</a:t>
            </a:r>
            <a:r>
              <a:rPr sz="1900" spc="-15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1900" spc="-5" dirty="0">
                <a:solidFill>
                  <a:srgbClr val="3D3C2C"/>
                </a:solidFill>
                <a:latin typeface="Century Gothic"/>
                <a:cs typeface="Century Gothic"/>
              </a:rPr>
              <a:t>r</a:t>
            </a:r>
            <a:r>
              <a:rPr sz="1900" spc="-10" dirty="0">
                <a:solidFill>
                  <a:srgbClr val="3D3C2C"/>
                </a:solidFill>
                <a:latin typeface="Century Gothic"/>
                <a:cs typeface="Century Gothic"/>
              </a:rPr>
              <a:t>s these</a:t>
            </a:r>
            <a:r>
              <a:rPr sz="1900" spc="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900" spc="-5" dirty="0">
                <a:solidFill>
                  <a:srgbClr val="3D3C2C"/>
                </a:solidFill>
                <a:latin typeface="Century Gothic"/>
                <a:cs typeface="Century Gothic"/>
              </a:rPr>
              <a:t>v</a:t>
            </a:r>
            <a:r>
              <a:rPr sz="1900" spc="-15" dirty="0">
                <a:solidFill>
                  <a:srgbClr val="3D3C2C"/>
                </a:solidFill>
                <a:latin typeface="Century Gothic"/>
                <a:cs typeface="Century Gothic"/>
              </a:rPr>
              <a:t>eh</a:t>
            </a:r>
            <a:r>
              <a:rPr sz="1900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900" spc="-15" dirty="0">
                <a:solidFill>
                  <a:srgbClr val="3D3C2C"/>
                </a:solidFill>
                <a:latin typeface="Century Gothic"/>
                <a:cs typeface="Century Gothic"/>
              </a:rPr>
              <a:t>c</a:t>
            </a:r>
            <a:r>
              <a:rPr sz="1900" spc="-20" dirty="0">
                <a:solidFill>
                  <a:srgbClr val="3D3C2C"/>
                </a:solidFill>
                <a:latin typeface="Century Gothic"/>
                <a:cs typeface="Century Gothic"/>
              </a:rPr>
              <a:t>l</a:t>
            </a:r>
            <a:r>
              <a:rPr sz="1900" spc="-10" dirty="0">
                <a:solidFill>
                  <a:srgbClr val="3D3C2C"/>
                </a:solidFill>
                <a:latin typeface="Century Gothic"/>
                <a:cs typeface="Century Gothic"/>
              </a:rPr>
              <a:t>es.</a:t>
            </a:r>
            <a:endParaRPr sz="1900">
              <a:latin typeface="Century Gothic"/>
              <a:cs typeface="Century Gothic"/>
            </a:endParaRPr>
          </a:p>
          <a:p>
            <a:pPr marL="376555">
              <a:lnSpc>
                <a:spcPct val="100000"/>
              </a:lnSpc>
              <a:spcBef>
                <a:spcPts val="15"/>
              </a:spcBef>
              <a:tabLst>
                <a:tab pos="650875" algn="l"/>
              </a:tabLst>
            </a:pPr>
            <a:r>
              <a:rPr sz="1200" dirty="0">
                <a:solidFill>
                  <a:srgbClr val="93C500"/>
                </a:solidFill>
                <a:latin typeface="Wingdings 2"/>
                <a:cs typeface="Wingdings 2"/>
              </a:rPr>
              <a:t></a:t>
            </a:r>
            <a:r>
              <a:rPr sz="1200" dirty="0">
                <a:solidFill>
                  <a:srgbClr val="93C500"/>
                </a:solidFill>
                <a:latin typeface="Times New Roman"/>
                <a:cs typeface="Times New Roman"/>
              </a:rPr>
              <a:t>	</a:t>
            </a:r>
            <a:r>
              <a:rPr sz="1600" spc="10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600" spc="-15" dirty="0">
                <a:solidFill>
                  <a:srgbClr val="3D3C2C"/>
                </a:solidFill>
                <a:latin typeface="Century Gothic"/>
                <a:cs typeface="Century Gothic"/>
              </a:rPr>
              <a:t>CE</a:t>
            </a:r>
            <a:r>
              <a:rPr sz="1600" spc="-5" dirty="0">
                <a:solidFill>
                  <a:srgbClr val="3D3C2C"/>
                </a:solidFill>
                <a:latin typeface="Century Gothic"/>
                <a:cs typeface="Century Gothic"/>
              </a:rPr>
              <a:t>,</a:t>
            </a:r>
            <a:r>
              <a:rPr sz="1600" spc="-2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600" spc="-15" dirty="0">
                <a:solidFill>
                  <a:srgbClr val="3D3C2C"/>
                </a:solidFill>
                <a:latin typeface="Century Gothic"/>
                <a:cs typeface="Century Gothic"/>
              </a:rPr>
              <a:t>B</a:t>
            </a:r>
            <a:r>
              <a:rPr sz="1600" spc="-20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1600" spc="-15" dirty="0">
                <a:solidFill>
                  <a:srgbClr val="3D3C2C"/>
                </a:solidFill>
                <a:latin typeface="Century Gothic"/>
                <a:cs typeface="Century Gothic"/>
              </a:rPr>
              <a:t>V</a:t>
            </a:r>
            <a:endParaRPr sz="1600">
              <a:latin typeface="Century Gothic"/>
              <a:cs typeface="Century Gothic"/>
            </a:endParaRPr>
          </a:p>
          <a:p>
            <a:pPr marL="353695" marR="3733800" indent="-274320">
              <a:lnSpc>
                <a:spcPts val="1820"/>
              </a:lnSpc>
              <a:spcBef>
                <a:spcPts val="440"/>
              </a:spcBef>
            </a:pPr>
            <a:r>
              <a:rPr sz="1400" spc="25" dirty="0">
                <a:solidFill>
                  <a:srgbClr val="93C500"/>
                </a:solidFill>
                <a:latin typeface="Wingdings 2"/>
                <a:cs typeface="Wingdings 2"/>
              </a:rPr>
              <a:t></a:t>
            </a:r>
            <a:r>
              <a:rPr sz="1400" spc="25" dirty="0">
                <a:solidFill>
                  <a:srgbClr val="93C500"/>
                </a:solidFill>
                <a:latin typeface="Times New Roman"/>
                <a:cs typeface="Times New Roman"/>
              </a:rPr>
              <a:t>  </a:t>
            </a:r>
            <a:r>
              <a:rPr sz="1400" spc="-175" dirty="0">
                <a:solidFill>
                  <a:srgbClr val="93C500"/>
                </a:solidFill>
                <a:latin typeface="Times New Roman"/>
                <a:cs typeface="Times New Roman"/>
              </a:rPr>
              <a:t> </a:t>
            </a:r>
            <a:r>
              <a:rPr sz="1900" spc="-25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900" spc="-15" dirty="0">
                <a:solidFill>
                  <a:srgbClr val="3D3C2C"/>
                </a:solidFill>
                <a:latin typeface="Century Gothic"/>
                <a:cs typeface="Century Gothic"/>
              </a:rPr>
              <a:t>he</a:t>
            </a:r>
            <a:r>
              <a:rPr sz="1900" spc="2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900" spc="-15" dirty="0">
                <a:solidFill>
                  <a:srgbClr val="3D3C2C"/>
                </a:solidFill>
                <a:latin typeface="Century Gothic"/>
                <a:cs typeface="Century Gothic"/>
              </a:rPr>
              <a:t>standard</a:t>
            </a:r>
            <a:r>
              <a:rPr sz="1900" spc="3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900" spc="-15" dirty="0">
                <a:solidFill>
                  <a:srgbClr val="3D3C2C"/>
                </a:solidFill>
                <a:latin typeface="Century Gothic"/>
                <a:cs typeface="Century Gothic"/>
              </a:rPr>
              <a:t>ICE</a:t>
            </a:r>
            <a:r>
              <a:rPr sz="1900" spc="1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900" spc="0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900" spc="-10" dirty="0">
                <a:solidFill>
                  <a:srgbClr val="3D3C2C"/>
                </a:solidFill>
                <a:latin typeface="Century Gothic"/>
                <a:cs typeface="Century Gothic"/>
              </a:rPr>
              <a:t>s c</a:t>
            </a:r>
            <a:r>
              <a:rPr sz="1900" spc="-25" dirty="0">
                <a:solidFill>
                  <a:srgbClr val="3D3C2C"/>
                </a:solidFill>
                <a:latin typeface="Century Gothic"/>
                <a:cs typeface="Century Gothic"/>
              </a:rPr>
              <a:t>o</a:t>
            </a:r>
            <a:r>
              <a:rPr sz="1900" spc="-20" dirty="0">
                <a:solidFill>
                  <a:srgbClr val="3D3C2C"/>
                </a:solidFill>
                <a:latin typeface="Century Gothic"/>
                <a:cs typeface="Century Gothic"/>
              </a:rPr>
              <a:t>mb</a:t>
            </a:r>
            <a:r>
              <a:rPr sz="1900" spc="0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900" spc="-15" dirty="0">
                <a:solidFill>
                  <a:srgbClr val="3D3C2C"/>
                </a:solidFill>
                <a:latin typeface="Century Gothic"/>
                <a:cs typeface="Century Gothic"/>
              </a:rPr>
              <a:t>ned</a:t>
            </a:r>
            <a:r>
              <a:rPr sz="1900" spc="1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900" spc="-25" dirty="0">
                <a:solidFill>
                  <a:srgbClr val="3D3C2C"/>
                </a:solidFill>
                <a:latin typeface="Century Gothic"/>
                <a:cs typeface="Century Gothic"/>
              </a:rPr>
              <a:t>w</a:t>
            </a:r>
            <a:r>
              <a:rPr sz="1900" spc="0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900" spc="-10" dirty="0">
                <a:solidFill>
                  <a:srgbClr val="3D3C2C"/>
                </a:solidFill>
                <a:latin typeface="Century Gothic"/>
                <a:cs typeface="Century Gothic"/>
              </a:rPr>
              <a:t>th </a:t>
            </a:r>
            <a:r>
              <a:rPr sz="1900" spc="-15" dirty="0">
                <a:solidFill>
                  <a:srgbClr val="3D3C2C"/>
                </a:solidFill>
                <a:latin typeface="Century Gothic"/>
                <a:cs typeface="Century Gothic"/>
              </a:rPr>
              <a:t>a</a:t>
            </a:r>
            <a:r>
              <a:rPr sz="1900" spc="-1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900" spc="-20" dirty="0">
                <a:solidFill>
                  <a:srgbClr val="3D3C2C"/>
                </a:solidFill>
                <a:latin typeface="Century Gothic"/>
                <a:cs typeface="Century Gothic"/>
              </a:rPr>
              <a:t>ba</a:t>
            </a:r>
            <a:r>
              <a:rPr sz="1900" spc="-5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900" spc="-10" dirty="0">
                <a:solidFill>
                  <a:srgbClr val="3D3C2C"/>
                </a:solidFill>
                <a:latin typeface="Century Gothic"/>
                <a:cs typeface="Century Gothic"/>
              </a:rPr>
              <a:t>tery</a:t>
            </a:r>
            <a:r>
              <a:rPr sz="1900" spc="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900" spc="-20" dirty="0">
                <a:solidFill>
                  <a:srgbClr val="3D3C2C"/>
                </a:solidFill>
                <a:latin typeface="Century Gothic"/>
                <a:cs typeface="Century Gothic"/>
              </a:rPr>
              <a:t>pack.</a:t>
            </a:r>
            <a:endParaRPr sz="1900">
              <a:latin typeface="Century Gothic"/>
              <a:cs typeface="Century Gothic"/>
            </a:endParaRPr>
          </a:p>
          <a:p>
            <a:pPr marL="650875" marR="3285490" indent="-274955">
              <a:lnSpc>
                <a:spcPct val="80100"/>
              </a:lnSpc>
              <a:spcBef>
                <a:spcPts val="395"/>
              </a:spcBef>
              <a:tabLst>
                <a:tab pos="650875" algn="l"/>
              </a:tabLst>
            </a:pPr>
            <a:r>
              <a:rPr sz="1200" spc="10" dirty="0">
                <a:solidFill>
                  <a:srgbClr val="93C500"/>
                </a:solidFill>
                <a:latin typeface="Wingdings 2"/>
                <a:cs typeface="Wingdings 2"/>
              </a:rPr>
              <a:t></a:t>
            </a:r>
            <a:r>
              <a:rPr sz="1200" spc="10" dirty="0">
                <a:solidFill>
                  <a:srgbClr val="93C500"/>
                </a:solidFill>
                <a:latin typeface="Times New Roman"/>
                <a:cs typeface="Times New Roman"/>
              </a:rPr>
              <a:t>	</a:t>
            </a:r>
            <a:r>
              <a:rPr sz="1600" spc="-20" dirty="0">
                <a:solidFill>
                  <a:srgbClr val="3D3C2C"/>
                </a:solidFill>
                <a:latin typeface="Century Gothic"/>
                <a:cs typeface="Century Gothic"/>
              </a:rPr>
              <a:t>N</a:t>
            </a:r>
            <a:r>
              <a:rPr sz="1600" spc="-15" dirty="0">
                <a:solidFill>
                  <a:srgbClr val="3D3C2C"/>
                </a:solidFill>
                <a:latin typeface="Century Gothic"/>
                <a:cs typeface="Century Gothic"/>
              </a:rPr>
              <a:t>O</a:t>
            </a:r>
            <a:r>
              <a:rPr sz="1600" spc="-30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600" spc="-15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1600" spc="-5" dirty="0">
                <a:solidFill>
                  <a:srgbClr val="3D3C2C"/>
                </a:solidFill>
                <a:latin typeface="Century Gothic"/>
                <a:cs typeface="Century Gothic"/>
              </a:rPr>
              <a:t>:</a:t>
            </a:r>
            <a:r>
              <a:rPr sz="1600" spc="3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600" spc="-30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600" spc="-10" dirty="0">
                <a:solidFill>
                  <a:srgbClr val="3D3C2C"/>
                </a:solidFill>
                <a:latin typeface="Century Gothic"/>
                <a:cs typeface="Century Gothic"/>
              </a:rPr>
              <a:t>he</a:t>
            </a:r>
            <a:r>
              <a:rPr sz="1600" spc="1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600" spc="10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600" spc="-15" dirty="0">
                <a:solidFill>
                  <a:srgbClr val="3D3C2C"/>
                </a:solidFill>
                <a:latin typeface="Century Gothic"/>
                <a:cs typeface="Century Gothic"/>
              </a:rPr>
              <a:t>CE</a:t>
            </a:r>
            <a:r>
              <a:rPr sz="1600" spc="-2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600" spc="-10" dirty="0">
                <a:solidFill>
                  <a:srgbClr val="3D3C2C"/>
                </a:solidFill>
                <a:latin typeface="Century Gothic"/>
                <a:cs typeface="Century Gothic"/>
              </a:rPr>
              <a:t>in</a:t>
            </a:r>
            <a:r>
              <a:rPr sz="1600" spc="-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600" spc="-25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600" spc="-10" dirty="0">
                <a:solidFill>
                  <a:srgbClr val="3D3C2C"/>
                </a:solidFill>
                <a:latin typeface="Century Gothic"/>
                <a:cs typeface="Century Gothic"/>
              </a:rPr>
              <a:t>h</a:t>
            </a:r>
            <a:r>
              <a:rPr sz="1600" spc="-25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1600" spc="-15" dirty="0">
                <a:solidFill>
                  <a:srgbClr val="3D3C2C"/>
                </a:solidFill>
                <a:latin typeface="Century Gothic"/>
                <a:cs typeface="Century Gothic"/>
              </a:rPr>
              <a:t>se</a:t>
            </a:r>
            <a:r>
              <a:rPr sz="1600" spc="-1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600" spc="15" dirty="0">
                <a:solidFill>
                  <a:srgbClr val="3D3C2C"/>
                </a:solidFill>
                <a:latin typeface="Century Gothic"/>
                <a:cs typeface="Century Gothic"/>
              </a:rPr>
              <a:t>v</a:t>
            </a:r>
            <a:r>
              <a:rPr sz="1600" spc="-20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1600" spc="-10" dirty="0">
                <a:solidFill>
                  <a:srgbClr val="3D3C2C"/>
                </a:solidFill>
                <a:latin typeface="Century Gothic"/>
                <a:cs typeface="Century Gothic"/>
              </a:rPr>
              <a:t>hic</a:t>
            </a:r>
            <a:r>
              <a:rPr sz="1600" spc="5" dirty="0">
                <a:solidFill>
                  <a:srgbClr val="3D3C2C"/>
                </a:solidFill>
                <a:latin typeface="Century Gothic"/>
                <a:cs typeface="Century Gothic"/>
              </a:rPr>
              <a:t>l</a:t>
            </a:r>
            <a:r>
              <a:rPr sz="1600" spc="-20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1600" spc="-10" dirty="0">
                <a:solidFill>
                  <a:srgbClr val="3D3C2C"/>
                </a:solidFill>
                <a:latin typeface="Century Gothic"/>
                <a:cs typeface="Century Gothic"/>
              </a:rPr>
              <a:t>s</a:t>
            </a:r>
            <a:r>
              <a:rPr sz="1600" spc="-2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600" spc="-15" dirty="0">
                <a:solidFill>
                  <a:srgbClr val="3D3C2C"/>
                </a:solidFill>
                <a:latin typeface="Century Gothic"/>
                <a:cs typeface="Century Gothic"/>
              </a:rPr>
              <a:t>may</a:t>
            </a:r>
            <a:r>
              <a:rPr sz="1600" spc="-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600" spc="-10" dirty="0">
                <a:solidFill>
                  <a:srgbClr val="3D3C2C"/>
                </a:solidFill>
                <a:latin typeface="Century Gothic"/>
                <a:cs typeface="Century Gothic"/>
              </a:rPr>
              <a:t>use</a:t>
            </a:r>
            <a:r>
              <a:rPr sz="1600" spc="-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600" spc="-20" dirty="0">
                <a:solidFill>
                  <a:srgbClr val="3D3C2C"/>
                </a:solidFill>
                <a:latin typeface="Century Gothic"/>
                <a:cs typeface="Century Gothic"/>
              </a:rPr>
              <a:t>a</a:t>
            </a:r>
            <a:r>
              <a:rPr sz="1600" spc="5" dirty="0">
                <a:solidFill>
                  <a:srgbClr val="3D3C2C"/>
                </a:solidFill>
                <a:latin typeface="Century Gothic"/>
                <a:cs typeface="Century Gothic"/>
              </a:rPr>
              <a:t>l</a:t>
            </a:r>
            <a:r>
              <a:rPr sz="1600" spc="-25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600" spc="-20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1600" spc="-10" dirty="0">
                <a:solidFill>
                  <a:srgbClr val="3D3C2C"/>
                </a:solidFill>
                <a:latin typeface="Century Gothic"/>
                <a:cs typeface="Century Gothic"/>
              </a:rPr>
              <a:t>rna</a:t>
            </a:r>
            <a:r>
              <a:rPr sz="1600" spc="-25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600" spc="-5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600" spc="15" dirty="0">
                <a:solidFill>
                  <a:srgbClr val="3D3C2C"/>
                </a:solidFill>
                <a:latin typeface="Century Gothic"/>
                <a:cs typeface="Century Gothic"/>
              </a:rPr>
              <a:t>v</a:t>
            </a:r>
            <a:r>
              <a:rPr sz="1600" spc="-15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1600" spc="-2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600" spc="-10" dirty="0">
                <a:solidFill>
                  <a:srgbClr val="3D3C2C"/>
                </a:solidFill>
                <a:latin typeface="Century Gothic"/>
                <a:cs typeface="Century Gothic"/>
              </a:rPr>
              <a:t>fue</a:t>
            </a:r>
            <a:r>
              <a:rPr sz="1600" spc="0" dirty="0">
                <a:solidFill>
                  <a:srgbClr val="3D3C2C"/>
                </a:solidFill>
                <a:latin typeface="Century Gothic"/>
                <a:cs typeface="Century Gothic"/>
              </a:rPr>
              <a:t>l</a:t>
            </a:r>
            <a:r>
              <a:rPr sz="1600" spc="-10" dirty="0">
                <a:solidFill>
                  <a:srgbClr val="3D3C2C"/>
                </a:solidFill>
                <a:latin typeface="Century Gothic"/>
                <a:cs typeface="Century Gothic"/>
              </a:rPr>
              <a:t>s </a:t>
            </a:r>
            <a:r>
              <a:rPr sz="1600" spc="-15" dirty="0">
                <a:solidFill>
                  <a:srgbClr val="3D3C2C"/>
                </a:solidFill>
                <a:latin typeface="Century Gothic"/>
                <a:cs typeface="Century Gothic"/>
              </a:rPr>
              <a:t>s</a:t>
            </a:r>
            <a:r>
              <a:rPr sz="1600" spc="-5" dirty="0">
                <a:solidFill>
                  <a:srgbClr val="3D3C2C"/>
                </a:solidFill>
                <a:latin typeface="Century Gothic"/>
                <a:cs typeface="Century Gothic"/>
              </a:rPr>
              <a:t>u</a:t>
            </a:r>
            <a:r>
              <a:rPr sz="1600" spc="-10" dirty="0">
                <a:solidFill>
                  <a:srgbClr val="3D3C2C"/>
                </a:solidFill>
                <a:latin typeface="Century Gothic"/>
                <a:cs typeface="Century Gothic"/>
              </a:rPr>
              <a:t>ch</a:t>
            </a:r>
            <a:r>
              <a:rPr sz="1600" spc="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600" spc="-15" dirty="0">
                <a:solidFill>
                  <a:srgbClr val="3D3C2C"/>
                </a:solidFill>
                <a:latin typeface="Century Gothic"/>
                <a:cs typeface="Century Gothic"/>
              </a:rPr>
              <a:t>as E85</a:t>
            </a:r>
            <a:r>
              <a:rPr sz="1600" spc="-5" dirty="0">
                <a:solidFill>
                  <a:srgbClr val="3D3C2C"/>
                </a:solidFill>
                <a:latin typeface="Century Gothic"/>
                <a:cs typeface="Century Gothic"/>
              </a:rPr>
              <a:t>,</a:t>
            </a:r>
            <a:r>
              <a:rPr sz="1600" spc="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600" spc="-15" dirty="0">
                <a:solidFill>
                  <a:srgbClr val="3D3C2C"/>
                </a:solidFill>
                <a:latin typeface="Century Gothic"/>
                <a:cs typeface="Century Gothic"/>
              </a:rPr>
              <a:t>C</a:t>
            </a:r>
            <a:r>
              <a:rPr sz="1600" spc="-25" dirty="0">
                <a:solidFill>
                  <a:srgbClr val="3D3C2C"/>
                </a:solidFill>
                <a:latin typeface="Century Gothic"/>
                <a:cs typeface="Century Gothic"/>
              </a:rPr>
              <a:t>N</a:t>
            </a:r>
            <a:r>
              <a:rPr sz="1600" spc="-20" dirty="0">
                <a:solidFill>
                  <a:srgbClr val="3D3C2C"/>
                </a:solidFill>
                <a:latin typeface="Century Gothic"/>
                <a:cs typeface="Century Gothic"/>
              </a:rPr>
              <a:t>G</a:t>
            </a:r>
            <a:r>
              <a:rPr sz="1600" spc="-5" dirty="0">
                <a:solidFill>
                  <a:srgbClr val="3D3C2C"/>
                </a:solidFill>
                <a:latin typeface="Century Gothic"/>
                <a:cs typeface="Century Gothic"/>
              </a:rPr>
              <a:t>,</a:t>
            </a:r>
            <a:r>
              <a:rPr sz="1600" spc="1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600" spc="-20" dirty="0">
                <a:solidFill>
                  <a:srgbClr val="3D3C2C"/>
                </a:solidFill>
                <a:latin typeface="Century Gothic"/>
                <a:cs typeface="Century Gothic"/>
              </a:rPr>
              <a:t>LNG</a:t>
            </a:r>
            <a:r>
              <a:rPr sz="1600" spc="-5" dirty="0">
                <a:solidFill>
                  <a:srgbClr val="3D3C2C"/>
                </a:solidFill>
                <a:latin typeface="Century Gothic"/>
                <a:cs typeface="Century Gothic"/>
              </a:rPr>
              <a:t>,</a:t>
            </a:r>
            <a:r>
              <a:rPr sz="1600" spc="1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600" spc="-15" dirty="0">
                <a:solidFill>
                  <a:srgbClr val="3D3C2C"/>
                </a:solidFill>
                <a:latin typeface="Century Gothic"/>
                <a:cs typeface="Century Gothic"/>
              </a:rPr>
              <a:t>L</a:t>
            </a:r>
            <a:r>
              <a:rPr sz="1600" spc="-10" dirty="0">
                <a:solidFill>
                  <a:srgbClr val="3D3C2C"/>
                </a:solidFill>
                <a:latin typeface="Century Gothic"/>
                <a:cs typeface="Century Gothic"/>
              </a:rPr>
              <a:t>PG,</a:t>
            </a:r>
            <a:r>
              <a:rPr sz="1600" spc="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600" spc="-10" dirty="0">
                <a:solidFill>
                  <a:srgbClr val="3D3C2C"/>
                </a:solidFill>
                <a:latin typeface="Century Gothic"/>
                <a:cs typeface="Century Gothic"/>
              </a:rPr>
              <a:t>or</a:t>
            </a:r>
            <a:endParaRPr sz="1600">
              <a:latin typeface="Century Gothic"/>
              <a:cs typeface="Century Gothic"/>
            </a:endParaRPr>
          </a:p>
          <a:p>
            <a:pPr marL="650875">
              <a:lnSpc>
                <a:spcPts val="1535"/>
              </a:lnSpc>
            </a:pPr>
            <a:r>
              <a:rPr sz="1600" spc="-15" dirty="0">
                <a:solidFill>
                  <a:srgbClr val="3D3C2C"/>
                </a:solidFill>
                <a:latin typeface="Century Gothic"/>
                <a:cs typeface="Century Gothic"/>
              </a:rPr>
              <a:t>me</a:t>
            </a:r>
            <a:r>
              <a:rPr sz="1600" spc="-30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600" spc="-15" dirty="0">
                <a:solidFill>
                  <a:srgbClr val="3D3C2C"/>
                </a:solidFill>
                <a:latin typeface="Century Gothic"/>
                <a:cs typeface="Century Gothic"/>
              </a:rPr>
              <a:t>han</a:t>
            </a:r>
            <a:r>
              <a:rPr sz="1600" spc="-25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1600" spc="-5" dirty="0">
                <a:solidFill>
                  <a:srgbClr val="3D3C2C"/>
                </a:solidFill>
                <a:latin typeface="Century Gothic"/>
                <a:cs typeface="Century Gothic"/>
              </a:rPr>
              <a:t>.</a:t>
            </a:r>
            <a:endParaRPr sz="1600">
              <a:latin typeface="Century Gothic"/>
              <a:cs typeface="Century Gothic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4727575" y="146371"/>
            <a:ext cx="2480945" cy="360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A</a:t>
            </a:r>
            <a:r>
              <a:rPr sz="1200" spc="10" dirty="0">
                <a:solidFill>
                  <a:srgbClr val="FDFDFD"/>
                </a:solidFill>
                <a:latin typeface="Century Gothic"/>
                <a:cs typeface="Century Gothic"/>
              </a:rPr>
              <a:t>l</a:t>
            </a:r>
            <a:r>
              <a:rPr sz="1200" spc="-30" dirty="0">
                <a:solidFill>
                  <a:srgbClr val="FDFDFD"/>
                </a:solidFill>
                <a:latin typeface="Century Gothic"/>
                <a:cs typeface="Century Gothic"/>
              </a:rPr>
              <a:t>t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ern</a:t>
            </a:r>
            <a:r>
              <a:rPr sz="1200" spc="-15" dirty="0">
                <a:solidFill>
                  <a:srgbClr val="FDFDFD"/>
                </a:solidFill>
                <a:latin typeface="Century Gothic"/>
                <a:cs typeface="Century Gothic"/>
              </a:rPr>
              <a:t>a</a:t>
            </a:r>
            <a:r>
              <a:rPr sz="1200" spc="-30" dirty="0">
                <a:solidFill>
                  <a:srgbClr val="FDFDFD"/>
                </a:solidFill>
                <a:latin typeface="Century Gothic"/>
                <a:cs typeface="Century Gothic"/>
              </a:rPr>
              <a:t>t</a:t>
            </a:r>
            <a:r>
              <a:rPr sz="1200" spc="-5" dirty="0">
                <a:solidFill>
                  <a:srgbClr val="FDFDFD"/>
                </a:solidFill>
                <a:latin typeface="Century Gothic"/>
                <a:cs typeface="Century Gothic"/>
              </a:rPr>
              <a:t>iv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e</a:t>
            </a:r>
            <a:r>
              <a:rPr sz="1200" spc="35" dirty="0">
                <a:solidFill>
                  <a:srgbClr val="FDFDFD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FDFDFD"/>
                </a:solidFill>
                <a:latin typeface="Century Gothic"/>
                <a:cs typeface="Century Gothic"/>
              </a:rPr>
              <a:t>E</a:t>
            </a:r>
            <a:r>
              <a:rPr sz="1200" spc="20" dirty="0">
                <a:solidFill>
                  <a:srgbClr val="FDFDFD"/>
                </a:solidFill>
                <a:latin typeface="Century Gothic"/>
                <a:cs typeface="Century Gothic"/>
              </a:rPr>
              <a:t>l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e</a:t>
            </a:r>
            <a:r>
              <a:rPr sz="1200" spc="-20" dirty="0">
                <a:solidFill>
                  <a:srgbClr val="FDFDFD"/>
                </a:solidFill>
                <a:latin typeface="Century Gothic"/>
                <a:cs typeface="Century Gothic"/>
              </a:rPr>
              <a:t>c</a:t>
            </a:r>
            <a:r>
              <a:rPr sz="1200" spc="-30" dirty="0">
                <a:solidFill>
                  <a:srgbClr val="FDFDFD"/>
                </a:solidFill>
                <a:latin typeface="Century Gothic"/>
                <a:cs typeface="Century Gothic"/>
              </a:rPr>
              <a:t>t</a:t>
            </a:r>
            <a:r>
              <a:rPr sz="1200" spc="-5" dirty="0">
                <a:solidFill>
                  <a:srgbClr val="FDFDFD"/>
                </a:solidFill>
                <a:latin typeface="Century Gothic"/>
                <a:cs typeface="Century Gothic"/>
              </a:rPr>
              <a:t>ric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 </a:t>
            </a:r>
            <a:r>
              <a:rPr sz="1200" spc="-5" dirty="0">
                <a:solidFill>
                  <a:srgbClr val="FDFDFD"/>
                </a:solidFill>
                <a:latin typeface="Century Gothic"/>
                <a:cs typeface="Century Gothic"/>
              </a:rPr>
              <a:t>D</a:t>
            </a:r>
            <a:r>
              <a:rPr sz="1200" dirty="0">
                <a:solidFill>
                  <a:srgbClr val="FDFDFD"/>
                </a:solidFill>
                <a:latin typeface="Century Gothic"/>
                <a:cs typeface="Century Gothic"/>
              </a:rPr>
              <a:t>ri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ve</a:t>
            </a:r>
            <a:r>
              <a:rPr sz="1200" dirty="0">
                <a:solidFill>
                  <a:srgbClr val="FDFDFD"/>
                </a:solidFill>
                <a:latin typeface="Century Gothic"/>
                <a:cs typeface="Century Gothic"/>
              </a:rPr>
              <a:t> </a:t>
            </a:r>
            <a:r>
              <a:rPr sz="1200" spc="-15" dirty="0">
                <a:solidFill>
                  <a:srgbClr val="FDFDFD"/>
                </a:solidFill>
                <a:latin typeface="Century Gothic"/>
                <a:cs typeface="Century Gothic"/>
              </a:rPr>
              <a:t>V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ehic</a:t>
            </a:r>
            <a:r>
              <a:rPr sz="1200" spc="20" dirty="0">
                <a:solidFill>
                  <a:srgbClr val="FDFDFD"/>
                </a:solidFill>
                <a:latin typeface="Century Gothic"/>
                <a:cs typeface="Century Gothic"/>
              </a:rPr>
              <a:t>l</a:t>
            </a:r>
            <a:r>
              <a:rPr sz="1200" dirty="0">
                <a:solidFill>
                  <a:srgbClr val="FDFDFD"/>
                </a:solidFill>
                <a:latin typeface="Century Gothic"/>
                <a:cs typeface="Century Gothic"/>
              </a:rPr>
              <a:t>es 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f</a:t>
            </a:r>
            <a:r>
              <a:rPr sz="1200" spc="-20" dirty="0">
                <a:solidFill>
                  <a:srgbClr val="FDFDFD"/>
                </a:solidFill>
                <a:latin typeface="Century Gothic"/>
                <a:cs typeface="Century Gothic"/>
              </a:rPr>
              <a:t>o</a:t>
            </a:r>
            <a:r>
              <a:rPr sz="1200" spc="-5" dirty="0">
                <a:solidFill>
                  <a:srgbClr val="FDFDFD"/>
                </a:solidFill>
                <a:latin typeface="Century Gothic"/>
                <a:cs typeface="Century Gothic"/>
              </a:rPr>
              <a:t>r</a:t>
            </a:r>
            <a:r>
              <a:rPr sz="1200" spc="10" dirty="0">
                <a:solidFill>
                  <a:srgbClr val="FDFDFD"/>
                </a:solidFill>
                <a:latin typeface="Century Gothic"/>
                <a:cs typeface="Century Gothic"/>
              </a:rPr>
              <a:t> </a:t>
            </a:r>
            <a:r>
              <a:rPr sz="1200" spc="-30" dirty="0">
                <a:solidFill>
                  <a:srgbClr val="FDFDFD"/>
                </a:solidFill>
                <a:latin typeface="Century Gothic"/>
                <a:cs typeface="Century Gothic"/>
              </a:rPr>
              <a:t>t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he</a:t>
            </a:r>
            <a:r>
              <a:rPr sz="1200" spc="35" dirty="0">
                <a:solidFill>
                  <a:srgbClr val="FDFDFD"/>
                </a:solidFill>
                <a:latin typeface="Century Gothic"/>
                <a:cs typeface="Century Gothic"/>
              </a:rPr>
              <a:t> </a:t>
            </a:r>
            <a:r>
              <a:rPr sz="1200" spc="-20" dirty="0">
                <a:solidFill>
                  <a:srgbClr val="FDFDFD"/>
                </a:solidFill>
                <a:latin typeface="Century Gothic"/>
                <a:cs typeface="Century Gothic"/>
              </a:rPr>
              <a:t>F</a:t>
            </a:r>
            <a:r>
              <a:rPr sz="1200" spc="-5" dirty="0">
                <a:solidFill>
                  <a:srgbClr val="FDFDFD"/>
                </a:solidFill>
                <a:latin typeface="Century Gothic"/>
                <a:cs typeface="Century Gothic"/>
              </a:rPr>
              <a:t>irs</a:t>
            </a:r>
            <a:r>
              <a:rPr sz="1200" dirty="0">
                <a:solidFill>
                  <a:srgbClr val="FDFDFD"/>
                </a:solidFill>
                <a:latin typeface="Century Gothic"/>
                <a:cs typeface="Century Gothic"/>
              </a:rPr>
              <a:t>t</a:t>
            </a:r>
            <a:r>
              <a:rPr sz="1200" spc="15" dirty="0">
                <a:solidFill>
                  <a:srgbClr val="FDFDFD"/>
                </a:solidFill>
                <a:latin typeface="Century Gothic"/>
                <a:cs typeface="Century Gothic"/>
              </a:rPr>
              <a:t> 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R</a:t>
            </a:r>
            <a:r>
              <a:rPr sz="1200" dirty="0">
                <a:solidFill>
                  <a:srgbClr val="FDFDFD"/>
                </a:solidFill>
                <a:latin typeface="Century Gothic"/>
                <a:cs typeface="Century Gothic"/>
              </a:rPr>
              <a:t>esp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onder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4645025" y="3331083"/>
            <a:ext cx="3419475" cy="21229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 txBox="1">
            <a:spLocks noGrp="1"/>
          </p:cNvSpPr>
          <p:nvPr>
            <p:ph type="ftr" sz="quarter" idx="5"/>
          </p:nvPr>
        </p:nvSpPr>
        <p:spPr>
          <a:xfrm>
            <a:off x="4713859" y="5956443"/>
            <a:ext cx="335089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pc="-15"/>
              <a:t>Federal Fire Department San Diego Training</a:t>
            </a:r>
            <a:endParaRPr spc="-15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29119" y="0"/>
            <a:ext cx="339090" cy="334010"/>
          </a:xfrm>
          <a:custGeom>
            <a:avLst/>
            <a:gdLst/>
            <a:ahLst/>
            <a:cxnLst/>
            <a:rect l="l" t="t" r="r" b="b"/>
            <a:pathLst>
              <a:path w="339090" h="334010">
                <a:moveTo>
                  <a:pt x="0" y="333476"/>
                </a:moveTo>
                <a:lnTo>
                  <a:pt x="339090" y="333476"/>
                </a:lnTo>
                <a:lnTo>
                  <a:pt x="339090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29119" y="6519138"/>
            <a:ext cx="339090" cy="339090"/>
          </a:xfrm>
          <a:custGeom>
            <a:avLst/>
            <a:gdLst/>
            <a:ahLst/>
            <a:cxnLst/>
            <a:rect l="l" t="t" r="r" b="b"/>
            <a:pathLst>
              <a:path w="339090" h="339090">
                <a:moveTo>
                  <a:pt x="0" y="338861"/>
                </a:moveTo>
                <a:lnTo>
                  <a:pt x="339090" y="338861"/>
                </a:lnTo>
                <a:lnTo>
                  <a:pt x="33909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7604" y="0"/>
            <a:ext cx="228600" cy="6858000"/>
          </a:xfrm>
          <a:custGeom>
            <a:avLst/>
            <a:gdLst/>
            <a:ahLst/>
            <a:cxnLst/>
            <a:rect l="l" t="t" r="r" b="b"/>
            <a:pathLst>
              <a:path w="228600" h="6858000">
                <a:moveTo>
                  <a:pt x="0" y="6857999"/>
                </a:moveTo>
                <a:lnTo>
                  <a:pt x="228605" y="6857999"/>
                </a:lnTo>
                <a:lnTo>
                  <a:pt x="228605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29119" y="0"/>
            <a:ext cx="228600" cy="334010"/>
          </a:xfrm>
          <a:custGeom>
            <a:avLst/>
            <a:gdLst/>
            <a:ahLst/>
            <a:cxnLst/>
            <a:rect l="l" t="t" r="r" b="b"/>
            <a:pathLst>
              <a:path w="228600" h="334010">
                <a:moveTo>
                  <a:pt x="0" y="333476"/>
                </a:moveTo>
                <a:lnTo>
                  <a:pt x="228600" y="333476"/>
                </a:lnTo>
                <a:lnTo>
                  <a:pt x="228600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29119" y="6519138"/>
            <a:ext cx="228600" cy="339090"/>
          </a:xfrm>
          <a:custGeom>
            <a:avLst/>
            <a:gdLst/>
            <a:ahLst/>
            <a:cxnLst/>
            <a:rect l="l" t="t" r="r" b="b"/>
            <a:pathLst>
              <a:path w="228600" h="339090">
                <a:moveTo>
                  <a:pt x="0" y="338861"/>
                </a:moveTo>
                <a:lnTo>
                  <a:pt x="228600" y="338861"/>
                </a:lnTo>
                <a:lnTo>
                  <a:pt x="2286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06209" y="0"/>
            <a:ext cx="194310" cy="6858000"/>
          </a:xfrm>
          <a:custGeom>
            <a:avLst/>
            <a:gdLst/>
            <a:ahLst/>
            <a:cxnLst/>
            <a:rect l="l" t="t" r="r" b="b"/>
            <a:pathLst>
              <a:path w="194309" h="6858000">
                <a:moveTo>
                  <a:pt x="0" y="6857999"/>
                </a:moveTo>
                <a:lnTo>
                  <a:pt x="194310" y="6857999"/>
                </a:lnTo>
                <a:lnTo>
                  <a:pt x="194310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491119" y="0"/>
            <a:ext cx="1482090" cy="334010"/>
          </a:xfrm>
          <a:custGeom>
            <a:avLst/>
            <a:gdLst/>
            <a:ahLst/>
            <a:cxnLst/>
            <a:rect l="l" t="t" r="r" b="b"/>
            <a:pathLst>
              <a:path w="1482089" h="334010">
                <a:moveTo>
                  <a:pt x="0" y="333476"/>
                </a:moveTo>
                <a:lnTo>
                  <a:pt x="1482077" y="333476"/>
                </a:lnTo>
                <a:lnTo>
                  <a:pt x="1482077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491119" y="6519138"/>
            <a:ext cx="1482090" cy="339090"/>
          </a:xfrm>
          <a:custGeom>
            <a:avLst/>
            <a:gdLst/>
            <a:ahLst/>
            <a:cxnLst/>
            <a:rect l="l" t="t" r="r" b="b"/>
            <a:pathLst>
              <a:path w="1482089" h="339090">
                <a:moveTo>
                  <a:pt x="0" y="338861"/>
                </a:moveTo>
                <a:lnTo>
                  <a:pt x="1482077" y="338861"/>
                </a:lnTo>
                <a:lnTo>
                  <a:pt x="1482077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00519" y="0"/>
            <a:ext cx="228600" cy="334010"/>
          </a:xfrm>
          <a:custGeom>
            <a:avLst/>
            <a:gdLst/>
            <a:ahLst/>
            <a:cxnLst/>
            <a:rect l="l" t="t" r="r" b="b"/>
            <a:pathLst>
              <a:path w="228600" h="334010">
                <a:moveTo>
                  <a:pt x="0" y="333476"/>
                </a:moveTo>
                <a:lnTo>
                  <a:pt x="228600" y="333476"/>
                </a:lnTo>
                <a:lnTo>
                  <a:pt x="228600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00519" y="6519138"/>
            <a:ext cx="228600" cy="339090"/>
          </a:xfrm>
          <a:custGeom>
            <a:avLst/>
            <a:gdLst/>
            <a:ahLst/>
            <a:cxnLst/>
            <a:rect l="l" t="t" r="r" b="b"/>
            <a:pathLst>
              <a:path w="228600" h="339090">
                <a:moveTo>
                  <a:pt x="0" y="338861"/>
                </a:moveTo>
                <a:lnTo>
                  <a:pt x="228600" y="338861"/>
                </a:lnTo>
                <a:lnTo>
                  <a:pt x="2286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29119" y="0"/>
            <a:ext cx="762000" cy="334010"/>
          </a:xfrm>
          <a:custGeom>
            <a:avLst/>
            <a:gdLst/>
            <a:ahLst/>
            <a:cxnLst/>
            <a:rect l="l" t="t" r="r" b="b"/>
            <a:pathLst>
              <a:path w="762000" h="334010">
                <a:moveTo>
                  <a:pt x="0" y="333476"/>
                </a:moveTo>
                <a:lnTo>
                  <a:pt x="762000" y="333476"/>
                </a:lnTo>
                <a:lnTo>
                  <a:pt x="762000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29119" y="6519138"/>
            <a:ext cx="762000" cy="339090"/>
          </a:xfrm>
          <a:custGeom>
            <a:avLst/>
            <a:gdLst/>
            <a:ahLst/>
            <a:cxnLst/>
            <a:rect l="l" t="t" r="r" b="b"/>
            <a:pathLst>
              <a:path w="762000" h="339090">
                <a:moveTo>
                  <a:pt x="0" y="338861"/>
                </a:moveTo>
                <a:lnTo>
                  <a:pt x="762000" y="338861"/>
                </a:lnTo>
                <a:lnTo>
                  <a:pt x="7620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706996" y="6519138"/>
            <a:ext cx="1524000" cy="339090"/>
          </a:xfrm>
          <a:custGeom>
            <a:avLst/>
            <a:gdLst/>
            <a:ahLst/>
            <a:cxnLst/>
            <a:rect l="l" t="t" r="r" b="b"/>
            <a:pathLst>
              <a:path w="1524000" h="339090">
                <a:moveTo>
                  <a:pt x="0" y="338861"/>
                </a:moveTo>
                <a:lnTo>
                  <a:pt x="1524000" y="338861"/>
                </a:lnTo>
                <a:lnTo>
                  <a:pt x="15240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992996" y="0"/>
            <a:ext cx="151130" cy="6858000"/>
          </a:xfrm>
          <a:custGeom>
            <a:avLst/>
            <a:gdLst/>
            <a:ahLst/>
            <a:cxnLst/>
            <a:rect l="l" t="t" r="r" b="b"/>
            <a:pathLst>
              <a:path w="151129" h="6858000">
                <a:moveTo>
                  <a:pt x="0" y="6857998"/>
                </a:moveTo>
                <a:lnTo>
                  <a:pt x="151002" y="6857998"/>
                </a:lnTo>
                <a:lnTo>
                  <a:pt x="151002" y="0"/>
                </a:lnTo>
                <a:lnTo>
                  <a:pt x="0" y="0"/>
                </a:lnTo>
                <a:lnTo>
                  <a:pt x="0" y="685799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230996" y="0"/>
            <a:ext cx="762000" cy="6858000"/>
          </a:xfrm>
          <a:custGeom>
            <a:avLst/>
            <a:gdLst/>
            <a:ahLst/>
            <a:cxnLst/>
            <a:rect l="l" t="t" r="r" b="b"/>
            <a:pathLst>
              <a:path w="762000" h="6858000">
                <a:moveTo>
                  <a:pt x="0" y="6858000"/>
                </a:moveTo>
                <a:lnTo>
                  <a:pt x="762000" y="6858000"/>
                </a:lnTo>
                <a:lnTo>
                  <a:pt x="762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963796" y="0"/>
            <a:ext cx="597535" cy="334010"/>
          </a:xfrm>
          <a:custGeom>
            <a:avLst/>
            <a:gdLst/>
            <a:ahLst/>
            <a:cxnLst/>
            <a:rect l="l" t="t" r="r" b="b"/>
            <a:pathLst>
              <a:path w="597535" h="334010">
                <a:moveTo>
                  <a:pt x="0" y="333476"/>
                </a:moveTo>
                <a:lnTo>
                  <a:pt x="597407" y="333476"/>
                </a:lnTo>
                <a:lnTo>
                  <a:pt x="597407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963796" y="6519138"/>
            <a:ext cx="2743200" cy="339090"/>
          </a:xfrm>
          <a:custGeom>
            <a:avLst/>
            <a:gdLst/>
            <a:ahLst/>
            <a:cxnLst/>
            <a:rect l="l" t="t" r="r" b="b"/>
            <a:pathLst>
              <a:path w="2743200" h="339090">
                <a:moveTo>
                  <a:pt x="0" y="338861"/>
                </a:moveTo>
                <a:lnTo>
                  <a:pt x="2743200" y="338861"/>
                </a:lnTo>
                <a:lnTo>
                  <a:pt x="27432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973197" y="0"/>
            <a:ext cx="228600" cy="334010"/>
          </a:xfrm>
          <a:custGeom>
            <a:avLst/>
            <a:gdLst/>
            <a:ahLst/>
            <a:cxnLst/>
            <a:rect l="l" t="t" r="r" b="b"/>
            <a:pathLst>
              <a:path w="228600" h="334010">
                <a:moveTo>
                  <a:pt x="0" y="333476"/>
                </a:moveTo>
                <a:lnTo>
                  <a:pt x="228600" y="333476"/>
                </a:lnTo>
                <a:lnTo>
                  <a:pt x="228600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973197" y="6519138"/>
            <a:ext cx="228600" cy="339090"/>
          </a:xfrm>
          <a:custGeom>
            <a:avLst/>
            <a:gdLst/>
            <a:ahLst/>
            <a:cxnLst/>
            <a:rect l="l" t="t" r="r" b="b"/>
            <a:pathLst>
              <a:path w="228600" h="339090">
                <a:moveTo>
                  <a:pt x="0" y="338861"/>
                </a:moveTo>
                <a:lnTo>
                  <a:pt x="228600" y="338861"/>
                </a:lnTo>
                <a:lnTo>
                  <a:pt x="2286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201797" y="0"/>
            <a:ext cx="762000" cy="334010"/>
          </a:xfrm>
          <a:custGeom>
            <a:avLst/>
            <a:gdLst/>
            <a:ahLst/>
            <a:cxnLst/>
            <a:rect l="l" t="t" r="r" b="b"/>
            <a:pathLst>
              <a:path w="762000" h="334010">
                <a:moveTo>
                  <a:pt x="0" y="333476"/>
                </a:moveTo>
                <a:lnTo>
                  <a:pt x="762000" y="333476"/>
                </a:lnTo>
                <a:lnTo>
                  <a:pt x="762000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201797" y="6519138"/>
            <a:ext cx="762000" cy="339090"/>
          </a:xfrm>
          <a:custGeom>
            <a:avLst/>
            <a:gdLst/>
            <a:ahLst/>
            <a:cxnLst/>
            <a:rect l="l" t="t" r="r" b="b"/>
            <a:pathLst>
              <a:path w="762000" h="339090">
                <a:moveTo>
                  <a:pt x="0" y="338861"/>
                </a:moveTo>
                <a:lnTo>
                  <a:pt x="762000" y="338861"/>
                </a:lnTo>
                <a:lnTo>
                  <a:pt x="7620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5728" y="5068688"/>
            <a:ext cx="9078595" cy="1133475"/>
          </a:xfrm>
          <a:custGeom>
            <a:avLst/>
            <a:gdLst/>
            <a:ahLst/>
            <a:cxnLst/>
            <a:rect l="l" t="t" r="r" b="b"/>
            <a:pathLst>
              <a:path w="9078595" h="1133475">
                <a:moveTo>
                  <a:pt x="0" y="1082721"/>
                </a:moveTo>
                <a:lnTo>
                  <a:pt x="74097" y="1087170"/>
                </a:lnTo>
                <a:lnTo>
                  <a:pt x="148338" y="1091588"/>
                </a:lnTo>
                <a:lnTo>
                  <a:pt x="222870" y="1095943"/>
                </a:lnTo>
                <a:lnTo>
                  <a:pt x="297835" y="1100204"/>
                </a:lnTo>
                <a:lnTo>
                  <a:pt x="373379" y="1104341"/>
                </a:lnTo>
                <a:lnTo>
                  <a:pt x="449647" y="1108322"/>
                </a:lnTo>
                <a:lnTo>
                  <a:pt x="526783" y="1112116"/>
                </a:lnTo>
                <a:lnTo>
                  <a:pt x="604932" y="1115692"/>
                </a:lnTo>
                <a:lnTo>
                  <a:pt x="684239" y="1119019"/>
                </a:lnTo>
                <a:lnTo>
                  <a:pt x="764848" y="1122064"/>
                </a:lnTo>
                <a:lnTo>
                  <a:pt x="846905" y="1124798"/>
                </a:lnTo>
                <a:lnTo>
                  <a:pt x="930554" y="1127190"/>
                </a:lnTo>
                <a:lnTo>
                  <a:pt x="1015939" y="1129207"/>
                </a:lnTo>
                <a:lnTo>
                  <a:pt x="1103206" y="1130818"/>
                </a:lnTo>
                <a:lnTo>
                  <a:pt x="1192499" y="1131994"/>
                </a:lnTo>
                <a:lnTo>
                  <a:pt x="1283964" y="1132701"/>
                </a:lnTo>
                <a:lnTo>
                  <a:pt x="1377743" y="1132910"/>
                </a:lnTo>
                <a:lnTo>
                  <a:pt x="1473984" y="1132589"/>
                </a:lnTo>
                <a:lnTo>
                  <a:pt x="1572829" y="1131707"/>
                </a:lnTo>
                <a:lnTo>
                  <a:pt x="1674425" y="1130232"/>
                </a:lnTo>
                <a:lnTo>
                  <a:pt x="1778609" y="1128426"/>
                </a:lnTo>
                <a:lnTo>
                  <a:pt x="1885076" y="1126533"/>
                </a:lnTo>
                <a:lnTo>
                  <a:pt x="1993764" y="1124494"/>
                </a:lnTo>
                <a:lnTo>
                  <a:pt x="2104609" y="1122252"/>
                </a:lnTo>
                <a:lnTo>
                  <a:pt x="2217550" y="1119749"/>
                </a:lnTo>
                <a:lnTo>
                  <a:pt x="2332524" y="1116926"/>
                </a:lnTo>
                <a:lnTo>
                  <a:pt x="2449469" y="1113726"/>
                </a:lnTo>
                <a:lnTo>
                  <a:pt x="2568322" y="1110091"/>
                </a:lnTo>
                <a:lnTo>
                  <a:pt x="2689021" y="1105964"/>
                </a:lnTo>
                <a:lnTo>
                  <a:pt x="2811503" y="1101286"/>
                </a:lnTo>
                <a:lnTo>
                  <a:pt x="2935707" y="1095999"/>
                </a:lnTo>
                <a:lnTo>
                  <a:pt x="3061569" y="1090045"/>
                </a:lnTo>
                <a:lnTo>
                  <a:pt x="3189028" y="1083367"/>
                </a:lnTo>
                <a:lnTo>
                  <a:pt x="3318021" y="1075907"/>
                </a:lnTo>
                <a:lnTo>
                  <a:pt x="3448486" y="1067606"/>
                </a:lnTo>
                <a:lnTo>
                  <a:pt x="3580359" y="1058408"/>
                </a:lnTo>
                <a:lnTo>
                  <a:pt x="3713580" y="1048253"/>
                </a:lnTo>
                <a:lnTo>
                  <a:pt x="3848085" y="1037085"/>
                </a:lnTo>
                <a:lnTo>
                  <a:pt x="3983812" y="1024844"/>
                </a:lnTo>
                <a:lnTo>
                  <a:pt x="4120699" y="1011474"/>
                </a:lnTo>
                <a:lnTo>
                  <a:pt x="4260922" y="996936"/>
                </a:lnTo>
                <a:lnTo>
                  <a:pt x="4406242" y="981268"/>
                </a:lnTo>
                <a:lnTo>
                  <a:pt x="4556025" y="964529"/>
                </a:lnTo>
                <a:lnTo>
                  <a:pt x="4709640" y="946776"/>
                </a:lnTo>
                <a:lnTo>
                  <a:pt x="4866455" y="928067"/>
                </a:lnTo>
                <a:lnTo>
                  <a:pt x="5025836" y="908460"/>
                </a:lnTo>
                <a:lnTo>
                  <a:pt x="5187152" y="888013"/>
                </a:lnTo>
                <a:lnTo>
                  <a:pt x="5349770" y="866784"/>
                </a:lnTo>
                <a:lnTo>
                  <a:pt x="5513059" y="844831"/>
                </a:lnTo>
                <a:lnTo>
                  <a:pt x="5676385" y="822211"/>
                </a:lnTo>
                <a:lnTo>
                  <a:pt x="5839117" y="798983"/>
                </a:lnTo>
                <a:lnTo>
                  <a:pt x="6000623" y="775203"/>
                </a:lnTo>
                <a:lnTo>
                  <a:pt x="6160269" y="750932"/>
                </a:lnTo>
                <a:lnTo>
                  <a:pt x="6317425" y="726225"/>
                </a:lnTo>
                <a:lnTo>
                  <a:pt x="6471457" y="701141"/>
                </a:lnTo>
                <a:lnTo>
                  <a:pt x="6621733" y="675738"/>
                </a:lnTo>
                <a:lnTo>
                  <a:pt x="6767621" y="650074"/>
                </a:lnTo>
                <a:lnTo>
                  <a:pt x="6908489" y="624206"/>
                </a:lnTo>
                <a:lnTo>
                  <a:pt x="7043705" y="598193"/>
                </a:lnTo>
                <a:lnTo>
                  <a:pt x="7172636" y="572092"/>
                </a:lnTo>
                <a:lnTo>
                  <a:pt x="7298305" y="545220"/>
                </a:lnTo>
                <a:lnTo>
                  <a:pt x="7423820" y="516973"/>
                </a:lnTo>
                <a:lnTo>
                  <a:pt x="7548731" y="487520"/>
                </a:lnTo>
                <a:lnTo>
                  <a:pt x="7672588" y="457032"/>
                </a:lnTo>
                <a:lnTo>
                  <a:pt x="7794942" y="425677"/>
                </a:lnTo>
                <a:lnTo>
                  <a:pt x="7915342" y="393625"/>
                </a:lnTo>
                <a:lnTo>
                  <a:pt x="8033340" y="361044"/>
                </a:lnTo>
                <a:lnTo>
                  <a:pt x="8148485" y="328105"/>
                </a:lnTo>
                <a:lnTo>
                  <a:pt x="8260329" y="294977"/>
                </a:lnTo>
                <a:lnTo>
                  <a:pt x="8368420" y="261828"/>
                </a:lnTo>
                <a:lnTo>
                  <a:pt x="8472310" y="228829"/>
                </a:lnTo>
                <a:lnTo>
                  <a:pt x="8571549" y="196148"/>
                </a:lnTo>
                <a:lnTo>
                  <a:pt x="8665687" y="163955"/>
                </a:lnTo>
                <a:lnTo>
                  <a:pt x="8754274" y="132418"/>
                </a:lnTo>
                <a:lnTo>
                  <a:pt x="8836862" y="101709"/>
                </a:lnTo>
                <a:lnTo>
                  <a:pt x="8912999" y="71994"/>
                </a:lnTo>
                <a:lnTo>
                  <a:pt x="8982237" y="43445"/>
                </a:lnTo>
                <a:lnTo>
                  <a:pt x="9044126" y="16230"/>
                </a:lnTo>
                <a:lnTo>
                  <a:pt x="9078271" y="0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5728" y="3486896"/>
            <a:ext cx="9078595" cy="871855"/>
          </a:xfrm>
          <a:custGeom>
            <a:avLst/>
            <a:gdLst/>
            <a:ahLst/>
            <a:cxnLst/>
            <a:rect l="l" t="t" r="r" b="b"/>
            <a:pathLst>
              <a:path w="9078595" h="871854">
                <a:moveTo>
                  <a:pt x="0" y="871362"/>
                </a:moveTo>
                <a:lnTo>
                  <a:pt x="39517" y="850427"/>
                </a:lnTo>
                <a:lnTo>
                  <a:pt x="79226" y="829494"/>
                </a:lnTo>
                <a:lnTo>
                  <a:pt x="119318" y="808565"/>
                </a:lnTo>
                <a:lnTo>
                  <a:pt x="159985" y="787643"/>
                </a:lnTo>
                <a:lnTo>
                  <a:pt x="201417" y="766730"/>
                </a:lnTo>
                <a:lnTo>
                  <a:pt x="243807" y="745829"/>
                </a:lnTo>
                <a:lnTo>
                  <a:pt x="287346" y="724941"/>
                </a:lnTo>
                <a:lnTo>
                  <a:pt x="332224" y="704070"/>
                </a:lnTo>
                <a:lnTo>
                  <a:pt x="378635" y="683217"/>
                </a:lnTo>
                <a:lnTo>
                  <a:pt x="426770" y="662384"/>
                </a:lnTo>
                <a:lnTo>
                  <a:pt x="476819" y="641574"/>
                </a:lnTo>
                <a:lnTo>
                  <a:pt x="528974" y="620789"/>
                </a:lnTo>
                <a:lnTo>
                  <a:pt x="583427" y="600032"/>
                </a:lnTo>
                <a:lnTo>
                  <a:pt x="640370" y="579305"/>
                </a:lnTo>
                <a:lnTo>
                  <a:pt x="699993" y="558609"/>
                </a:lnTo>
                <a:lnTo>
                  <a:pt x="762489" y="537948"/>
                </a:lnTo>
                <a:lnTo>
                  <a:pt x="828049" y="517323"/>
                </a:lnTo>
                <a:lnTo>
                  <a:pt x="896864" y="496737"/>
                </a:lnTo>
                <a:lnTo>
                  <a:pt x="969125" y="476193"/>
                </a:lnTo>
                <a:lnTo>
                  <a:pt x="1045025" y="455691"/>
                </a:lnTo>
                <a:lnTo>
                  <a:pt x="1124420" y="434762"/>
                </a:lnTo>
                <a:lnTo>
                  <a:pt x="1206976" y="413029"/>
                </a:lnTo>
                <a:lnTo>
                  <a:pt x="1292584" y="390639"/>
                </a:lnTo>
                <a:lnTo>
                  <a:pt x="1381138" y="367739"/>
                </a:lnTo>
                <a:lnTo>
                  <a:pt x="1472532" y="344477"/>
                </a:lnTo>
                <a:lnTo>
                  <a:pt x="1566657" y="320999"/>
                </a:lnTo>
                <a:lnTo>
                  <a:pt x="1663407" y="297452"/>
                </a:lnTo>
                <a:lnTo>
                  <a:pt x="1762675" y="273984"/>
                </a:lnTo>
                <a:lnTo>
                  <a:pt x="1864354" y="250740"/>
                </a:lnTo>
                <a:lnTo>
                  <a:pt x="1968336" y="227869"/>
                </a:lnTo>
                <a:lnTo>
                  <a:pt x="2074515" y="205517"/>
                </a:lnTo>
                <a:lnTo>
                  <a:pt x="2182783" y="183831"/>
                </a:lnTo>
                <a:lnTo>
                  <a:pt x="2293034" y="162958"/>
                </a:lnTo>
                <a:lnTo>
                  <a:pt x="2405160" y="143045"/>
                </a:lnTo>
                <a:lnTo>
                  <a:pt x="2519054" y="124239"/>
                </a:lnTo>
                <a:lnTo>
                  <a:pt x="2634610" y="106687"/>
                </a:lnTo>
                <a:lnTo>
                  <a:pt x="2751719" y="90536"/>
                </a:lnTo>
                <a:lnTo>
                  <a:pt x="2870276" y="75933"/>
                </a:lnTo>
                <a:lnTo>
                  <a:pt x="2990173" y="63025"/>
                </a:lnTo>
                <a:lnTo>
                  <a:pt x="3111303" y="51958"/>
                </a:lnTo>
                <a:lnTo>
                  <a:pt x="3234319" y="42339"/>
                </a:lnTo>
                <a:lnTo>
                  <a:pt x="3359831" y="33678"/>
                </a:lnTo>
                <a:lnTo>
                  <a:pt x="3487723" y="25986"/>
                </a:lnTo>
                <a:lnTo>
                  <a:pt x="3617880" y="19272"/>
                </a:lnTo>
                <a:lnTo>
                  <a:pt x="3750186" y="13543"/>
                </a:lnTo>
                <a:lnTo>
                  <a:pt x="3884525" y="8809"/>
                </a:lnTo>
                <a:lnTo>
                  <a:pt x="4020781" y="5079"/>
                </a:lnTo>
                <a:lnTo>
                  <a:pt x="4158839" y="2361"/>
                </a:lnTo>
                <a:lnTo>
                  <a:pt x="4298583" y="665"/>
                </a:lnTo>
                <a:lnTo>
                  <a:pt x="4439897" y="0"/>
                </a:lnTo>
                <a:lnTo>
                  <a:pt x="4582666" y="373"/>
                </a:lnTo>
                <a:lnTo>
                  <a:pt x="4726773" y="1794"/>
                </a:lnTo>
                <a:lnTo>
                  <a:pt x="4872103" y="4273"/>
                </a:lnTo>
                <a:lnTo>
                  <a:pt x="5018541" y="7817"/>
                </a:lnTo>
                <a:lnTo>
                  <a:pt x="5165970" y="12436"/>
                </a:lnTo>
                <a:lnTo>
                  <a:pt x="5314275" y="18138"/>
                </a:lnTo>
                <a:lnTo>
                  <a:pt x="5463340" y="24932"/>
                </a:lnTo>
                <a:lnTo>
                  <a:pt x="5613050" y="32828"/>
                </a:lnTo>
                <a:lnTo>
                  <a:pt x="5763288" y="41834"/>
                </a:lnTo>
                <a:lnTo>
                  <a:pt x="5913939" y="51958"/>
                </a:lnTo>
                <a:lnTo>
                  <a:pt x="6069565" y="64195"/>
                </a:lnTo>
                <a:lnTo>
                  <a:pt x="6233905" y="79317"/>
                </a:lnTo>
                <a:lnTo>
                  <a:pt x="6405612" y="97004"/>
                </a:lnTo>
                <a:lnTo>
                  <a:pt x="6583334" y="116936"/>
                </a:lnTo>
                <a:lnTo>
                  <a:pt x="6765724" y="138791"/>
                </a:lnTo>
                <a:lnTo>
                  <a:pt x="6951431" y="162249"/>
                </a:lnTo>
                <a:lnTo>
                  <a:pt x="7139106" y="186989"/>
                </a:lnTo>
                <a:lnTo>
                  <a:pt x="7327400" y="212692"/>
                </a:lnTo>
                <a:lnTo>
                  <a:pt x="7514964" y="239035"/>
                </a:lnTo>
                <a:lnTo>
                  <a:pt x="7700448" y="265699"/>
                </a:lnTo>
                <a:lnTo>
                  <a:pt x="7882503" y="292364"/>
                </a:lnTo>
                <a:lnTo>
                  <a:pt x="8059779" y="318707"/>
                </a:lnTo>
                <a:lnTo>
                  <a:pt x="8230929" y="344409"/>
                </a:lnTo>
                <a:lnTo>
                  <a:pt x="8394601" y="369150"/>
                </a:lnTo>
                <a:lnTo>
                  <a:pt x="8549447" y="392608"/>
                </a:lnTo>
                <a:lnTo>
                  <a:pt x="8694117" y="414463"/>
                </a:lnTo>
                <a:lnTo>
                  <a:pt x="8827262" y="434394"/>
                </a:lnTo>
                <a:lnTo>
                  <a:pt x="8947534" y="452082"/>
                </a:lnTo>
                <a:lnTo>
                  <a:pt x="9053582" y="467204"/>
                </a:lnTo>
                <a:lnTo>
                  <a:pt x="9078271" y="470543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3853" y="5640781"/>
            <a:ext cx="3004820" cy="1211580"/>
          </a:xfrm>
          <a:custGeom>
            <a:avLst/>
            <a:gdLst/>
            <a:ahLst/>
            <a:cxnLst/>
            <a:rect l="l" t="t" r="r" b="b"/>
            <a:pathLst>
              <a:path w="3004820" h="1211579">
                <a:moveTo>
                  <a:pt x="0" y="0"/>
                </a:moveTo>
                <a:lnTo>
                  <a:pt x="165473" y="75222"/>
                </a:lnTo>
                <a:lnTo>
                  <a:pt x="330718" y="150224"/>
                </a:lnTo>
                <a:lnTo>
                  <a:pt x="495505" y="224785"/>
                </a:lnTo>
                <a:lnTo>
                  <a:pt x="659604" y="298685"/>
                </a:lnTo>
                <a:lnTo>
                  <a:pt x="822786" y="371704"/>
                </a:lnTo>
                <a:lnTo>
                  <a:pt x="984822" y="443620"/>
                </a:lnTo>
                <a:lnTo>
                  <a:pt x="1145481" y="514214"/>
                </a:lnTo>
                <a:lnTo>
                  <a:pt x="1304536" y="583265"/>
                </a:lnTo>
                <a:lnTo>
                  <a:pt x="1461755" y="650553"/>
                </a:lnTo>
                <a:lnTo>
                  <a:pt x="1616910" y="715856"/>
                </a:lnTo>
                <a:lnTo>
                  <a:pt x="1769771" y="778956"/>
                </a:lnTo>
                <a:lnTo>
                  <a:pt x="1920109" y="839630"/>
                </a:lnTo>
                <a:lnTo>
                  <a:pt x="2067693" y="897659"/>
                </a:lnTo>
                <a:lnTo>
                  <a:pt x="2212296" y="952823"/>
                </a:lnTo>
                <a:lnTo>
                  <a:pt x="2353687" y="1004901"/>
                </a:lnTo>
                <a:lnTo>
                  <a:pt x="2491637" y="1053671"/>
                </a:lnTo>
                <a:lnTo>
                  <a:pt x="2625915" y="1098915"/>
                </a:lnTo>
                <a:lnTo>
                  <a:pt x="2756294" y="1140412"/>
                </a:lnTo>
                <a:lnTo>
                  <a:pt x="2882543" y="1177940"/>
                </a:lnTo>
                <a:lnTo>
                  <a:pt x="3004433" y="1211280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5728" y="5284470"/>
            <a:ext cx="9078595" cy="1467485"/>
          </a:xfrm>
          <a:custGeom>
            <a:avLst/>
            <a:gdLst/>
            <a:ahLst/>
            <a:cxnLst/>
            <a:rect l="l" t="t" r="r" b="b"/>
            <a:pathLst>
              <a:path w="9078595" h="1467484">
                <a:moveTo>
                  <a:pt x="0" y="0"/>
                </a:moveTo>
                <a:lnTo>
                  <a:pt x="42930" y="14997"/>
                </a:lnTo>
                <a:lnTo>
                  <a:pt x="86045" y="30029"/>
                </a:lnTo>
                <a:lnTo>
                  <a:pt x="129530" y="45127"/>
                </a:lnTo>
                <a:lnTo>
                  <a:pt x="173569" y="60326"/>
                </a:lnTo>
                <a:lnTo>
                  <a:pt x="218347" y="75658"/>
                </a:lnTo>
                <a:lnTo>
                  <a:pt x="264049" y="91158"/>
                </a:lnTo>
                <a:lnTo>
                  <a:pt x="310861" y="106858"/>
                </a:lnTo>
                <a:lnTo>
                  <a:pt x="358966" y="122792"/>
                </a:lnTo>
                <a:lnTo>
                  <a:pt x="408549" y="138994"/>
                </a:lnTo>
                <a:lnTo>
                  <a:pt x="459796" y="155497"/>
                </a:lnTo>
                <a:lnTo>
                  <a:pt x="512891" y="172334"/>
                </a:lnTo>
                <a:lnTo>
                  <a:pt x="568019" y="189539"/>
                </a:lnTo>
                <a:lnTo>
                  <a:pt x="625365" y="207145"/>
                </a:lnTo>
                <a:lnTo>
                  <a:pt x="685113" y="225187"/>
                </a:lnTo>
                <a:lnTo>
                  <a:pt x="747449" y="243696"/>
                </a:lnTo>
                <a:lnTo>
                  <a:pt x="812557" y="262707"/>
                </a:lnTo>
                <a:lnTo>
                  <a:pt x="880623" y="282253"/>
                </a:lnTo>
                <a:lnTo>
                  <a:pt x="951830" y="302368"/>
                </a:lnTo>
                <a:lnTo>
                  <a:pt x="1026365" y="323084"/>
                </a:lnTo>
                <a:lnTo>
                  <a:pt x="1104411" y="344436"/>
                </a:lnTo>
                <a:lnTo>
                  <a:pt x="1186211" y="366669"/>
                </a:lnTo>
                <a:lnTo>
                  <a:pt x="1271737" y="389952"/>
                </a:lnTo>
                <a:lnTo>
                  <a:pt x="1360767" y="414180"/>
                </a:lnTo>
                <a:lnTo>
                  <a:pt x="1453077" y="439246"/>
                </a:lnTo>
                <a:lnTo>
                  <a:pt x="1548444" y="465041"/>
                </a:lnTo>
                <a:lnTo>
                  <a:pt x="1646647" y="491461"/>
                </a:lnTo>
                <a:lnTo>
                  <a:pt x="1747463" y="518397"/>
                </a:lnTo>
                <a:lnTo>
                  <a:pt x="1850668" y="545743"/>
                </a:lnTo>
                <a:lnTo>
                  <a:pt x="1956040" y="573392"/>
                </a:lnTo>
                <a:lnTo>
                  <a:pt x="2063357" y="601237"/>
                </a:lnTo>
                <a:lnTo>
                  <a:pt x="2172396" y="629171"/>
                </a:lnTo>
                <a:lnTo>
                  <a:pt x="2282934" y="657087"/>
                </a:lnTo>
                <a:lnTo>
                  <a:pt x="2394749" y="684879"/>
                </a:lnTo>
                <a:lnTo>
                  <a:pt x="2507617" y="712439"/>
                </a:lnTo>
                <a:lnTo>
                  <a:pt x="2621316" y="739661"/>
                </a:lnTo>
                <a:lnTo>
                  <a:pt x="2735624" y="766437"/>
                </a:lnTo>
                <a:lnTo>
                  <a:pt x="2850318" y="792661"/>
                </a:lnTo>
                <a:lnTo>
                  <a:pt x="2965175" y="818227"/>
                </a:lnTo>
                <a:lnTo>
                  <a:pt x="3079972" y="843026"/>
                </a:lnTo>
                <a:lnTo>
                  <a:pt x="3194488" y="866952"/>
                </a:lnTo>
                <a:lnTo>
                  <a:pt x="3310250" y="890441"/>
                </a:lnTo>
                <a:lnTo>
                  <a:pt x="3428732" y="913965"/>
                </a:lnTo>
                <a:lnTo>
                  <a:pt x="3549627" y="937471"/>
                </a:lnTo>
                <a:lnTo>
                  <a:pt x="3672628" y="960907"/>
                </a:lnTo>
                <a:lnTo>
                  <a:pt x="3797428" y="984218"/>
                </a:lnTo>
                <a:lnTo>
                  <a:pt x="3923719" y="1007351"/>
                </a:lnTo>
                <a:lnTo>
                  <a:pt x="4051195" y="1030252"/>
                </a:lnTo>
                <a:lnTo>
                  <a:pt x="4179548" y="1052869"/>
                </a:lnTo>
                <a:lnTo>
                  <a:pt x="4308472" y="1075147"/>
                </a:lnTo>
                <a:lnTo>
                  <a:pt x="4437659" y="1097033"/>
                </a:lnTo>
                <a:lnTo>
                  <a:pt x="4566802" y="1118475"/>
                </a:lnTo>
                <a:lnTo>
                  <a:pt x="4695594" y="1139417"/>
                </a:lnTo>
                <a:lnTo>
                  <a:pt x="4823728" y="1159807"/>
                </a:lnTo>
                <a:lnTo>
                  <a:pt x="4950897" y="1179592"/>
                </a:lnTo>
                <a:lnTo>
                  <a:pt x="5076794" y="1198717"/>
                </a:lnTo>
                <a:lnTo>
                  <a:pt x="5201112" y="1217130"/>
                </a:lnTo>
                <a:lnTo>
                  <a:pt x="5323543" y="1234776"/>
                </a:lnTo>
                <a:lnTo>
                  <a:pt x="5443781" y="1251603"/>
                </a:lnTo>
                <a:lnTo>
                  <a:pt x="5561519" y="1267558"/>
                </a:lnTo>
                <a:lnTo>
                  <a:pt x="5676449" y="1282585"/>
                </a:lnTo>
                <a:lnTo>
                  <a:pt x="5790250" y="1296707"/>
                </a:lnTo>
                <a:lnTo>
                  <a:pt x="5904649" y="1310004"/>
                </a:lnTo>
                <a:lnTo>
                  <a:pt x="6019351" y="1322511"/>
                </a:lnTo>
                <a:lnTo>
                  <a:pt x="6134063" y="1334265"/>
                </a:lnTo>
                <a:lnTo>
                  <a:pt x="6248490" y="1345299"/>
                </a:lnTo>
                <a:lnTo>
                  <a:pt x="6362339" y="1355651"/>
                </a:lnTo>
                <a:lnTo>
                  <a:pt x="6475315" y="1365356"/>
                </a:lnTo>
                <a:lnTo>
                  <a:pt x="6587124" y="1374450"/>
                </a:lnTo>
                <a:lnTo>
                  <a:pt x="6697472" y="1382967"/>
                </a:lnTo>
                <a:lnTo>
                  <a:pt x="6806066" y="1390944"/>
                </a:lnTo>
                <a:lnTo>
                  <a:pt x="6912611" y="1398417"/>
                </a:lnTo>
                <a:lnTo>
                  <a:pt x="7016813" y="1405421"/>
                </a:lnTo>
                <a:lnTo>
                  <a:pt x="7118378" y="1411991"/>
                </a:lnTo>
                <a:lnTo>
                  <a:pt x="7217012" y="1418163"/>
                </a:lnTo>
                <a:lnTo>
                  <a:pt x="7312421" y="1423973"/>
                </a:lnTo>
                <a:lnTo>
                  <a:pt x="7404311" y="1429457"/>
                </a:lnTo>
                <a:lnTo>
                  <a:pt x="7492388" y="1434650"/>
                </a:lnTo>
                <a:lnTo>
                  <a:pt x="7576358" y="1439587"/>
                </a:lnTo>
                <a:lnTo>
                  <a:pt x="7655927" y="1444305"/>
                </a:lnTo>
                <a:lnTo>
                  <a:pt x="7730801" y="1448838"/>
                </a:lnTo>
                <a:lnTo>
                  <a:pt x="7800619" y="1452972"/>
                </a:lnTo>
                <a:lnTo>
                  <a:pt x="7865416" y="1456492"/>
                </a:lnTo>
                <a:lnTo>
                  <a:pt x="7925542" y="1459439"/>
                </a:lnTo>
                <a:lnTo>
                  <a:pt x="7981349" y="1461853"/>
                </a:lnTo>
                <a:lnTo>
                  <a:pt x="8033190" y="1463775"/>
                </a:lnTo>
                <a:lnTo>
                  <a:pt x="8081415" y="1465244"/>
                </a:lnTo>
                <a:lnTo>
                  <a:pt x="8126376" y="1466300"/>
                </a:lnTo>
                <a:lnTo>
                  <a:pt x="8168426" y="1466983"/>
                </a:lnTo>
                <a:lnTo>
                  <a:pt x="8207916" y="1467334"/>
                </a:lnTo>
                <a:lnTo>
                  <a:pt x="8245198" y="1467393"/>
                </a:lnTo>
                <a:lnTo>
                  <a:pt x="8280624" y="1467199"/>
                </a:lnTo>
                <a:lnTo>
                  <a:pt x="8347312" y="1466215"/>
                </a:lnTo>
                <a:lnTo>
                  <a:pt x="8410796" y="1464702"/>
                </a:lnTo>
                <a:lnTo>
                  <a:pt x="8473890" y="1462982"/>
                </a:lnTo>
                <a:lnTo>
                  <a:pt x="8506170" y="1462144"/>
                </a:lnTo>
                <a:lnTo>
                  <a:pt x="8539407" y="1461374"/>
                </a:lnTo>
                <a:lnTo>
                  <a:pt x="8573954" y="1460713"/>
                </a:lnTo>
                <a:lnTo>
                  <a:pt x="8608787" y="1460032"/>
                </a:lnTo>
                <a:lnTo>
                  <a:pt x="8675585" y="1458170"/>
                </a:lnTo>
                <a:lnTo>
                  <a:pt x="8738899" y="1455703"/>
                </a:lnTo>
                <a:lnTo>
                  <a:pt x="8799138" y="1452701"/>
                </a:lnTo>
                <a:lnTo>
                  <a:pt x="8856712" y="1449236"/>
                </a:lnTo>
                <a:lnTo>
                  <a:pt x="8912031" y="1445380"/>
                </a:lnTo>
                <a:lnTo>
                  <a:pt x="8965505" y="1441203"/>
                </a:lnTo>
                <a:lnTo>
                  <a:pt x="9017545" y="1436777"/>
                </a:lnTo>
                <a:lnTo>
                  <a:pt x="9068559" y="1432174"/>
                </a:lnTo>
                <a:lnTo>
                  <a:pt x="9078271" y="1431271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215133" y="5137581"/>
            <a:ext cx="6929120" cy="1714500"/>
          </a:xfrm>
          <a:custGeom>
            <a:avLst/>
            <a:gdLst/>
            <a:ahLst/>
            <a:cxnLst/>
            <a:rect l="l" t="t" r="r" b="b"/>
            <a:pathLst>
              <a:path w="6929120" h="1714500">
                <a:moveTo>
                  <a:pt x="0" y="1714480"/>
                </a:moveTo>
                <a:lnTo>
                  <a:pt x="48751" y="1659572"/>
                </a:lnTo>
                <a:lnTo>
                  <a:pt x="97859" y="1604752"/>
                </a:lnTo>
                <a:lnTo>
                  <a:pt x="147680" y="1550111"/>
                </a:lnTo>
                <a:lnTo>
                  <a:pt x="198571" y="1495737"/>
                </a:lnTo>
                <a:lnTo>
                  <a:pt x="250888" y="1441719"/>
                </a:lnTo>
                <a:lnTo>
                  <a:pt x="304988" y="1388146"/>
                </a:lnTo>
                <a:lnTo>
                  <a:pt x="332819" y="1361555"/>
                </a:lnTo>
                <a:lnTo>
                  <a:pt x="361229" y="1335109"/>
                </a:lnTo>
                <a:lnTo>
                  <a:pt x="390263" y="1308818"/>
                </a:lnTo>
                <a:lnTo>
                  <a:pt x="419965" y="1282695"/>
                </a:lnTo>
                <a:lnTo>
                  <a:pt x="450381" y="1256750"/>
                </a:lnTo>
                <a:lnTo>
                  <a:pt x="481555" y="1230995"/>
                </a:lnTo>
                <a:lnTo>
                  <a:pt x="513531" y="1205440"/>
                </a:lnTo>
                <a:lnTo>
                  <a:pt x="546354" y="1180097"/>
                </a:lnTo>
                <a:lnTo>
                  <a:pt x="580218" y="1154766"/>
                </a:lnTo>
                <a:lnTo>
                  <a:pt x="615258" y="1129281"/>
                </a:lnTo>
                <a:lnTo>
                  <a:pt x="651371" y="1103695"/>
                </a:lnTo>
                <a:lnTo>
                  <a:pt x="688454" y="1078062"/>
                </a:lnTo>
                <a:lnTo>
                  <a:pt x="726406" y="1052434"/>
                </a:lnTo>
                <a:lnTo>
                  <a:pt x="765123" y="1026866"/>
                </a:lnTo>
                <a:lnTo>
                  <a:pt x="804502" y="1001411"/>
                </a:lnTo>
                <a:lnTo>
                  <a:pt x="844442" y="976122"/>
                </a:lnTo>
                <a:lnTo>
                  <a:pt x="884839" y="951053"/>
                </a:lnTo>
                <a:lnTo>
                  <a:pt x="925591" y="926257"/>
                </a:lnTo>
                <a:lnTo>
                  <a:pt x="966596" y="901787"/>
                </a:lnTo>
                <a:lnTo>
                  <a:pt x="1007751" y="877698"/>
                </a:lnTo>
                <a:lnTo>
                  <a:pt x="1048952" y="854042"/>
                </a:lnTo>
                <a:lnTo>
                  <a:pt x="1090099" y="830873"/>
                </a:lnTo>
                <a:lnTo>
                  <a:pt x="1131087" y="808245"/>
                </a:lnTo>
                <a:lnTo>
                  <a:pt x="1171815" y="786210"/>
                </a:lnTo>
                <a:lnTo>
                  <a:pt x="1212180" y="764823"/>
                </a:lnTo>
                <a:lnTo>
                  <a:pt x="1252079" y="744136"/>
                </a:lnTo>
                <a:lnTo>
                  <a:pt x="1291410" y="724203"/>
                </a:lnTo>
                <a:lnTo>
                  <a:pt x="1330070" y="705078"/>
                </a:lnTo>
                <a:lnTo>
                  <a:pt x="1367655" y="686881"/>
                </a:lnTo>
                <a:lnTo>
                  <a:pt x="1403966" y="669643"/>
                </a:lnTo>
                <a:lnTo>
                  <a:pt x="1439213" y="653284"/>
                </a:lnTo>
                <a:lnTo>
                  <a:pt x="1507353" y="622880"/>
                </a:lnTo>
                <a:lnTo>
                  <a:pt x="1573745" y="595031"/>
                </a:lnTo>
                <a:lnTo>
                  <a:pt x="1640063" y="569095"/>
                </a:lnTo>
                <a:lnTo>
                  <a:pt x="1707979" y="544431"/>
                </a:lnTo>
                <a:lnTo>
                  <a:pt x="1779166" y="520398"/>
                </a:lnTo>
                <a:lnTo>
                  <a:pt x="1816509" y="508418"/>
                </a:lnTo>
                <a:lnTo>
                  <a:pt x="1855297" y="496356"/>
                </a:lnTo>
                <a:lnTo>
                  <a:pt x="1895739" y="484131"/>
                </a:lnTo>
                <a:lnTo>
                  <a:pt x="1938044" y="471663"/>
                </a:lnTo>
                <a:lnTo>
                  <a:pt x="1982421" y="458873"/>
                </a:lnTo>
                <a:lnTo>
                  <a:pt x="2029079" y="445679"/>
                </a:lnTo>
                <a:lnTo>
                  <a:pt x="2078228" y="432003"/>
                </a:lnTo>
                <a:lnTo>
                  <a:pt x="2130698" y="417772"/>
                </a:lnTo>
                <a:lnTo>
                  <a:pt x="2186898" y="403058"/>
                </a:lnTo>
                <a:lnTo>
                  <a:pt x="2246399" y="387943"/>
                </a:lnTo>
                <a:lnTo>
                  <a:pt x="2308775" y="372505"/>
                </a:lnTo>
                <a:lnTo>
                  <a:pt x="2373598" y="356825"/>
                </a:lnTo>
                <a:lnTo>
                  <a:pt x="2440440" y="340983"/>
                </a:lnTo>
                <a:lnTo>
                  <a:pt x="2508873" y="325058"/>
                </a:lnTo>
                <a:lnTo>
                  <a:pt x="2578471" y="309130"/>
                </a:lnTo>
                <a:lnTo>
                  <a:pt x="2648806" y="293280"/>
                </a:lnTo>
                <a:lnTo>
                  <a:pt x="2719451" y="277587"/>
                </a:lnTo>
                <a:lnTo>
                  <a:pt x="2789977" y="262131"/>
                </a:lnTo>
                <a:lnTo>
                  <a:pt x="2859957" y="246992"/>
                </a:lnTo>
                <a:lnTo>
                  <a:pt x="2928965" y="232251"/>
                </a:lnTo>
                <a:lnTo>
                  <a:pt x="2996572" y="217986"/>
                </a:lnTo>
                <a:lnTo>
                  <a:pt x="3062351" y="204278"/>
                </a:lnTo>
                <a:lnTo>
                  <a:pt x="3125874" y="191207"/>
                </a:lnTo>
                <a:lnTo>
                  <a:pt x="3186714" y="178852"/>
                </a:lnTo>
                <a:lnTo>
                  <a:pt x="3244444" y="167295"/>
                </a:lnTo>
                <a:lnTo>
                  <a:pt x="3298636" y="156613"/>
                </a:lnTo>
                <a:lnTo>
                  <a:pt x="3348863" y="146888"/>
                </a:lnTo>
                <a:lnTo>
                  <a:pt x="3394992" y="138151"/>
                </a:lnTo>
                <a:lnTo>
                  <a:pt x="3437432" y="130298"/>
                </a:lnTo>
                <a:lnTo>
                  <a:pt x="3476560" y="123261"/>
                </a:lnTo>
                <a:lnTo>
                  <a:pt x="3546395" y="111372"/>
                </a:lnTo>
                <a:lnTo>
                  <a:pt x="3607529" y="101947"/>
                </a:lnTo>
                <a:lnTo>
                  <a:pt x="3662990" y="94453"/>
                </a:lnTo>
                <a:lnTo>
                  <a:pt x="3715808" y="88353"/>
                </a:lnTo>
                <a:lnTo>
                  <a:pt x="3769014" y="83114"/>
                </a:lnTo>
                <a:lnTo>
                  <a:pt x="3825636" y="78201"/>
                </a:lnTo>
                <a:lnTo>
                  <a:pt x="3888705" y="73078"/>
                </a:lnTo>
                <a:lnTo>
                  <a:pt x="3923604" y="70270"/>
                </a:lnTo>
                <a:lnTo>
                  <a:pt x="3961251" y="67210"/>
                </a:lnTo>
                <a:lnTo>
                  <a:pt x="4002024" y="63830"/>
                </a:lnTo>
                <a:lnTo>
                  <a:pt x="4045663" y="60255"/>
                </a:lnTo>
                <a:lnTo>
                  <a:pt x="4091547" y="56662"/>
                </a:lnTo>
                <a:lnTo>
                  <a:pt x="4139452" y="53066"/>
                </a:lnTo>
                <a:lnTo>
                  <a:pt x="4189154" y="49480"/>
                </a:lnTo>
                <a:lnTo>
                  <a:pt x="4240432" y="45917"/>
                </a:lnTo>
                <a:lnTo>
                  <a:pt x="4293062" y="42391"/>
                </a:lnTo>
                <a:lnTo>
                  <a:pt x="4346821" y="38915"/>
                </a:lnTo>
                <a:lnTo>
                  <a:pt x="4401486" y="35502"/>
                </a:lnTo>
                <a:lnTo>
                  <a:pt x="4456834" y="32166"/>
                </a:lnTo>
                <a:lnTo>
                  <a:pt x="4512643" y="28921"/>
                </a:lnTo>
                <a:lnTo>
                  <a:pt x="4568688" y="25779"/>
                </a:lnTo>
                <a:lnTo>
                  <a:pt x="4624748" y="22755"/>
                </a:lnTo>
                <a:lnTo>
                  <a:pt x="4680599" y="19862"/>
                </a:lnTo>
                <a:lnTo>
                  <a:pt x="4736018" y="17112"/>
                </a:lnTo>
                <a:lnTo>
                  <a:pt x="4790783" y="14520"/>
                </a:lnTo>
                <a:lnTo>
                  <a:pt x="4844670" y="12099"/>
                </a:lnTo>
                <a:lnTo>
                  <a:pt x="4897456" y="9863"/>
                </a:lnTo>
                <a:lnTo>
                  <a:pt x="4948918" y="7824"/>
                </a:lnTo>
                <a:lnTo>
                  <a:pt x="4998833" y="5997"/>
                </a:lnTo>
                <a:lnTo>
                  <a:pt x="5046980" y="4394"/>
                </a:lnTo>
                <a:lnTo>
                  <a:pt x="5095696" y="3053"/>
                </a:lnTo>
                <a:lnTo>
                  <a:pt x="5147061" y="1987"/>
                </a:lnTo>
                <a:lnTo>
                  <a:pt x="5200520" y="1173"/>
                </a:lnTo>
                <a:lnTo>
                  <a:pt x="5255515" y="590"/>
                </a:lnTo>
                <a:lnTo>
                  <a:pt x="5311489" y="215"/>
                </a:lnTo>
                <a:lnTo>
                  <a:pt x="5367886" y="26"/>
                </a:lnTo>
                <a:lnTo>
                  <a:pt x="5424149" y="0"/>
                </a:lnTo>
                <a:lnTo>
                  <a:pt x="5479722" y="115"/>
                </a:lnTo>
                <a:lnTo>
                  <a:pt x="5534048" y="349"/>
                </a:lnTo>
                <a:lnTo>
                  <a:pt x="5586571" y="679"/>
                </a:lnTo>
                <a:lnTo>
                  <a:pt x="5636733" y="1084"/>
                </a:lnTo>
                <a:lnTo>
                  <a:pt x="5683978" y="1541"/>
                </a:lnTo>
                <a:lnTo>
                  <a:pt x="5727750" y="2028"/>
                </a:lnTo>
                <a:lnTo>
                  <a:pt x="5767491" y="2522"/>
                </a:lnTo>
                <a:lnTo>
                  <a:pt x="5832656" y="3443"/>
                </a:lnTo>
                <a:lnTo>
                  <a:pt x="5875021" y="4127"/>
                </a:lnTo>
                <a:lnTo>
                  <a:pt x="5890133" y="4394"/>
                </a:lnTo>
                <a:lnTo>
                  <a:pt x="6495796" y="4394"/>
                </a:lnTo>
                <a:lnTo>
                  <a:pt x="6545803" y="5858"/>
                </a:lnTo>
                <a:lnTo>
                  <a:pt x="6594623" y="7815"/>
                </a:lnTo>
                <a:lnTo>
                  <a:pt x="6641897" y="10156"/>
                </a:lnTo>
                <a:lnTo>
                  <a:pt x="6687269" y="12772"/>
                </a:lnTo>
                <a:lnTo>
                  <a:pt x="6730380" y="15554"/>
                </a:lnTo>
                <a:lnTo>
                  <a:pt x="6770874" y="18394"/>
                </a:lnTo>
                <a:lnTo>
                  <a:pt x="6825926" y="22521"/>
                </a:lnTo>
                <a:lnTo>
                  <a:pt x="6858313" y="25027"/>
                </a:lnTo>
                <a:lnTo>
                  <a:pt x="6873078" y="26165"/>
                </a:lnTo>
                <a:lnTo>
                  <a:pt x="6886832" y="27208"/>
                </a:lnTo>
                <a:lnTo>
                  <a:pt x="6899529" y="28143"/>
                </a:lnTo>
                <a:lnTo>
                  <a:pt x="6919115" y="29588"/>
                </a:lnTo>
                <a:lnTo>
                  <a:pt x="6928865" y="30326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177158" y="2750057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055" y="0"/>
                </a:moveTo>
                <a:lnTo>
                  <a:pt x="3937" y="402970"/>
                </a:lnTo>
                <a:lnTo>
                  <a:pt x="0" y="1202181"/>
                </a:lnTo>
                <a:lnTo>
                  <a:pt x="700532" y="1606677"/>
                </a:lnTo>
                <a:lnTo>
                  <a:pt x="1390777" y="1203705"/>
                </a:lnTo>
                <a:lnTo>
                  <a:pt x="1394587" y="404367"/>
                </a:lnTo>
                <a:lnTo>
                  <a:pt x="6940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177158" y="2750057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0"/>
                </a:moveTo>
                <a:lnTo>
                  <a:pt x="694055" y="0"/>
                </a:lnTo>
                <a:lnTo>
                  <a:pt x="1394587" y="404367"/>
                </a:lnTo>
                <a:lnTo>
                  <a:pt x="1390777" y="1203705"/>
                </a:lnTo>
                <a:lnTo>
                  <a:pt x="700532" y="1606677"/>
                </a:lnTo>
                <a:lnTo>
                  <a:pt x="0" y="1202181"/>
                </a:lnTo>
                <a:lnTo>
                  <a:pt x="3937" y="40297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901059" y="4016883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1"/>
                </a:moveTo>
                <a:lnTo>
                  <a:pt x="694054" y="0"/>
                </a:lnTo>
                <a:lnTo>
                  <a:pt x="1394587" y="404368"/>
                </a:lnTo>
                <a:lnTo>
                  <a:pt x="1390777" y="1203706"/>
                </a:lnTo>
                <a:lnTo>
                  <a:pt x="700531" y="1606651"/>
                </a:lnTo>
                <a:lnTo>
                  <a:pt x="0" y="1202182"/>
                </a:lnTo>
                <a:lnTo>
                  <a:pt x="3937" y="40297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910584" y="1483233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054" y="0"/>
                </a:moveTo>
                <a:lnTo>
                  <a:pt x="3937" y="402970"/>
                </a:lnTo>
                <a:lnTo>
                  <a:pt x="0" y="1202181"/>
                </a:lnTo>
                <a:lnTo>
                  <a:pt x="700531" y="1606677"/>
                </a:lnTo>
                <a:lnTo>
                  <a:pt x="1390777" y="1203705"/>
                </a:lnTo>
                <a:lnTo>
                  <a:pt x="1394587" y="404367"/>
                </a:lnTo>
                <a:lnTo>
                  <a:pt x="69405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910584" y="1483233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0"/>
                </a:moveTo>
                <a:lnTo>
                  <a:pt x="694054" y="0"/>
                </a:lnTo>
                <a:lnTo>
                  <a:pt x="1394587" y="404367"/>
                </a:lnTo>
                <a:lnTo>
                  <a:pt x="1390777" y="1203705"/>
                </a:lnTo>
                <a:lnTo>
                  <a:pt x="700531" y="1606677"/>
                </a:lnTo>
                <a:lnTo>
                  <a:pt x="0" y="1202181"/>
                </a:lnTo>
                <a:lnTo>
                  <a:pt x="3937" y="40297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158108" y="216408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055" y="0"/>
                </a:moveTo>
                <a:lnTo>
                  <a:pt x="3937" y="402971"/>
                </a:lnTo>
                <a:lnTo>
                  <a:pt x="0" y="1202182"/>
                </a:lnTo>
                <a:lnTo>
                  <a:pt x="700532" y="1606677"/>
                </a:lnTo>
                <a:lnTo>
                  <a:pt x="1390777" y="1203706"/>
                </a:lnTo>
                <a:lnTo>
                  <a:pt x="1394587" y="404368"/>
                </a:lnTo>
                <a:lnTo>
                  <a:pt x="6940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158108" y="216408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1"/>
                </a:moveTo>
                <a:lnTo>
                  <a:pt x="694055" y="0"/>
                </a:lnTo>
                <a:lnTo>
                  <a:pt x="1394587" y="404368"/>
                </a:lnTo>
                <a:lnTo>
                  <a:pt x="1390777" y="1203706"/>
                </a:lnTo>
                <a:lnTo>
                  <a:pt x="700532" y="1606677"/>
                </a:lnTo>
                <a:lnTo>
                  <a:pt x="0" y="1202182"/>
                </a:lnTo>
                <a:lnTo>
                  <a:pt x="3937" y="40297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644009" y="5274183"/>
            <a:ext cx="1395095" cy="1584325"/>
          </a:xfrm>
          <a:custGeom>
            <a:avLst/>
            <a:gdLst/>
            <a:ahLst/>
            <a:cxnLst/>
            <a:rect l="l" t="t" r="r" b="b"/>
            <a:pathLst>
              <a:path w="1395095" h="1584325">
                <a:moveTo>
                  <a:pt x="694054" y="0"/>
                </a:moveTo>
                <a:lnTo>
                  <a:pt x="3937" y="402958"/>
                </a:lnTo>
                <a:lnTo>
                  <a:pt x="0" y="1202220"/>
                </a:lnTo>
                <a:lnTo>
                  <a:pt x="660966" y="1583815"/>
                </a:lnTo>
                <a:lnTo>
                  <a:pt x="739656" y="1583815"/>
                </a:lnTo>
                <a:lnTo>
                  <a:pt x="1390777" y="1203667"/>
                </a:lnTo>
                <a:lnTo>
                  <a:pt x="1394587" y="404406"/>
                </a:lnTo>
                <a:lnTo>
                  <a:pt x="69405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647946" y="5274183"/>
            <a:ext cx="1390650" cy="1584325"/>
          </a:xfrm>
          <a:custGeom>
            <a:avLst/>
            <a:gdLst/>
            <a:ahLst/>
            <a:cxnLst/>
            <a:rect l="l" t="t" r="r" b="b"/>
            <a:pathLst>
              <a:path w="1390650" h="1584325">
                <a:moveTo>
                  <a:pt x="0" y="402958"/>
                </a:moveTo>
                <a:lnTo>
                  <a:pt x="690117" y="0"/>
                </a:lnTo>
                <a:lnTo>
                  <a:pt x="1390650" y="404406"/>
                </a:lnTo>
                <a:lnTo>
                  <a:pt x="1386839" y="1203667"/>
                </a:lnTo>
                <a:lnTo>
                  <a:pt x="735719" y="158381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644009" y="5677141"/>
            <a:ext cx="661035" cy="1181100"/>
          </a:xfrm>
          <a:custGeom>
            <a:avLst/>
            <a:gdLst/>
            <a:ahLst/>
            <a:cxnLst/>
            <a:rect l="l" t="t" r="r" b="b"/>
            <a:pathLst>
              <a:path w="661035" h="1181100">
                <a:moveTo>
                  <a:pt x="660966" y="1180857"/>
                </a:moveTo>
                <a:lnTo>
                  <a:pt x="0" y="799261"/>
                </a:lnTo>
                <a:lnTo>
                  <a:pt x="393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4214" y="4007358"/>
            <a:ext cx="802005" cy="1607185"/>
          </a:xfrm>
          <a:custGeom>
            <a:avLst/>
            <a:gdLst/>
            <a:ahLst/>
            <a:cxnLst/>
            <a:rect l="l" t="t" r="r" b="b"/>
            <a:pathLst>
              <a:path w="802005" h="1607185">
                <a:moveTo>
                  <a:pt x="101349" y="0"/>
                </a:moveTo>
                <a:lnTo>
                  <a:pt x="0" y="62865"/>
                </a:lnTo>
                <a:lnTo>
                  <a:pt x="3425" y="1545971"/>
                </a:lnTo>
                <a:lnTo>
                  <a:pt x="107750" y="1606651"/>
                </a:lnTo>
                <a:lnTo>
                  <a:pt x="797982" y="1203706"/>
                </a:lnTo>
                <a:lnTo>
                  <a:pt x="801869" y="404368"/>
                </a:lnTo>
                <a:lnTo>
                  <a:pt x="10134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4214" y="4007358"/>
            <a:ext cx="802005" cy="1607185"/>
          </a:xfrm>
          <a:custGeom>
            <a:avLst/>
            <a:gdLst/>
            <a:ahLst/>
            <a:cxnLst/>
            <a:rect l="l" t="t" r="r" b="b"/>
            <a:pathLst>
              <a:path w="802005" h="1607185">
                <a:moveTo>
                  <a:pt x="0" y="62865"/>
                </a:moveTo>
                <a:lnTo>
                  <a:pt x="101349" y="0"/>
                </a:lnTo>
                <a:lnTo>
                  <a:pt x="801869" y="404368"/>
                </a:lnTo>
                <a:lnTo>
                  <a:pt x="797982" y="1203706"/>
                </a:lnTo>
                <a:lnTo>
                  <a:pt x="107750" y="1606651"/>
                </a:lnTo>
                <a:lnTo>
                  <a:pt x="3425" y="1545971"/>
                </a:lnTo>
                <a:lnTo>
                  <a:pt x="0" y="6286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09245" y="5293233"/>
            <a:ext cx="1391285" cy="1565275"/>
          </a:xfrm>
          <a:custGeom>
            <a:avLst/>
            <a:gdLst/>
            <a:ahLst/>
            <a:cxnLst/>
            <a:rect l="l" t="t" r="r" b="b"/>
            <a:pathLst>
              <a:path w="1391285" h="1565275">
                <a:moveTo>
                  <a:pt x="0" y="402958"/>
                </a:moveTo>
                <a:lnTo>
                  <a:pt x="690219" y="0"/>
                </a:lnTo>
                <a:lnTo>
                  <a:pt x="1390700" y="404406"/>
                </a:lnTo>
                <a:lnTo>
                  <a:pt x="1386890" y="1203667"/>
                </a:lnTo>
                <a:lnTo>
                  <a:pt x="768376" y="156476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05359" y="5696191"/>
            <a:ext cx="628015" cy="1162050"/>
          </a:xfrm>
          <a:custGeom>
            <a:avLst/>
            <a:gdLst/>
            <a:ahLst/>
            <a:cxnLst/>
            <a:rect l="l" t="t" r="r" b="b"/>
            <a:pathLst>
              <a:path w="628015" h="1162050">
                <a:moveTo>
                  <a:pt x="627946" y="1161807"/>
                </a:moveTo>
                <a:lnTo>
                  <a:pt x="0" y="799261"/>
                </a:lnTo>
                <a:lnTo>
                  <a:pt x="3886" y="0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33934" y="2740532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118" y="0"/>
                </a:moveTo>
                <a:lnTo>
                  <a:pt x="3886" y="402970"/>
                </a:lnTo>
                <a:lnTo>
                  <a:pt x="0" y="1202181"/>
                </a:lnTo>
                <a:lnTo>
                  <a:pt x="700506" y="1606677"/>
                </a:lnTo>
                <a:lnTo>
                  <a:pt x="1390777" y="1203705"/>
                </a:lnTo>
                <a:lnTo>
                  <a:pt x="1394586" y="404367"/>
                </a:lnTo>
                <a:lnTo>
                  <a:pt x="6941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33934" y="2740532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886" y="402970"/>
                </a:moveTo>
                <a:lnTo>
                  <a:pt x="694118" y="0"/>
                </a:lnTo>
                <a:lnTo>
                  <a:pt x="1394586" y="404367"/>
                </a:lnTo>
                <a:lnTo>
                  <a:pt x="1390777" y="1203705"/>
                </a:lnTo>
                <a:lnTo>
                  <a:pt x="700506" y="1606677"/>
                </a:lnTo>
                <a:lnTo>
                  <a:pt x="0" y="1202181"/>
                </a:lnTo>
                <a:lnTo>
                  <a:pt x="3886" y="40297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957833" y="4016883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886" y="402971"/>
                </a:moveTo>
                <a:lnTo>
                  <a:pt x="694054" y="0"/>
                </a:lnTo>
                <a:lnTo>
                  <a:pt x="1394586" y="404368"/>
                </a:lnTo>
                <a:lnTo>
                  <a:pt x="1390777" y="1203706"/>
                </a:lnTo>
                <a:lnTo>
                  <a:pt x="700532" y="1606651"/>
                </a:lnTo>
                <a:lnTo>
                  <a:pt x="0" y="1202182"/>
                </a:lnTo>
                <a:lnTo>
                  <a:pt x="3886" y="40297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695195" y="5302758"/>
            <a:ext cx="1390650" cy="1555750"/>
          </a:xfrm>
          <a:custGeom>
            <a:avLst/>
            <a:gdLst/>
            <a:ahLst/>
            <a:cxnLst/>
            <a:rect l="l" t="t" r="r" b="b"/>
            <a:pathLst>
              <a:path w="1390650" h="1555750">
                <a:moveTo>
                  <a:pt x="0" y="402958"/>
                </a:moveTo>
                <a:lnTo>
                  <a:pt x="690118" y="0"/>
                </a:lnTo>
                <a:lnTo>
                  <a:pt x="1390650" y="404406"/>
                </a:lnTo>
                <a:lnTo>
                  <a:pt x="1386840" y="1203667"/>
                </a:lnTo>
                <a:lnTo>
                  <a:pt x="784663" y="155524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691258" y="5705716"/>
            <a:ext cx="611505" cy="1152525"/>
          </a:xfrm>
          <a:custGeom>
            <a:avLst/>
            <a:gdLst/>
            <a:ahLst/>
            <a:cxnLst/>
            <a:rect l="l" t="t" r="r" b="b"/>
            <a:pathLst>
              <a:path w="611505" h="1152525">
                <a:moveTo>
                  <a:pt x="611471" y="1152282"/>
                </a:moveTo>
                <a:lnTo>
                  <a:pt x="0" y="799261"/>
                </a:lnTo>
                <a:lnTo>
                  <a:pt x="393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710308" y="2750057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055" y="0"/>
                </a:moveTo>
                <a:lnTo>
                  <a:pt x="3937" y="402970"/>
                </a:lnTo>
                <a:lnTo>
                  <a:pt x="0" y="1202181"/>
                </a:lnTo>
                <a:lnTo>
                  <a:pt x="700532" y="1606677"/>
                </a:lnTo>
                <a:lnTo>
                  <a:pt x="1390777" y="1203705"/>
                </a:lnTo>
                <a:lnTo>
                  <a:pt x="1394587" y="404367"/>
                </a:lnTo>
                <a:lnTo>
                  <a:pt x="6940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710308" y="2750057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0"/>
                </a:moveTo>
                <a:lnTo>
                  <a:pt x="694055" y="0"/>
                </a:lnTo>
                <a:lnTo>
                  <a:pt x="1394587" y="404367"/>
                </a:lnTo>
                <a:lnTo>
                  <a:pt x="1390777" y="1203705"/>
                </a:lnTo>
                <a:lnTo>
                  <a:pt x="700532" y="1606677"/>
                </a:lnTo>
                <a:lnTo>
                  <a:pt x="0" y="1202181"/>
                </a:lnTo>
                <a:lnTo>
                  <a:pt x="3937" y="40297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976883" y="1454658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886" y="402970"/>
                </a:moveTo>
                <a:lnTo>
                  <a:pt x="694054" y="0"/>
                </a:lnTo>
                <a:lnTo>
                  <a:pt x="1394586" y="404367"/>
                </a:lnTo>
                <a:lnTo>
                  <a:pt x="1390777" y="1203705"/>
                </a:lnTo>
                <a:lnTo>
                  <a:pt x="700532" y="1606677"/>
                </a:lnTo>
                <a:lnTo>
                  <a:pt x="0" y="1202181"/>
                </a:lnTo>
                <a:lnTo>
                  <a:pt x="3886" y="40297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987158" y="4035933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055" y="0"/>
                </a:moveTo>
                <a:lnTo>
                  <a:pt x="3937" y="402971"/>
                </a:lnTo>
                <a:lnTo>
                  <a:pt x="0" y="1202182"/>
                </a:lnTo>
                <a:lnTo>
                  <a:pt x="700532" y="1606651"/>
                </a:lnTo>
                <a:lnTo>
                  <a:pt x="1390777" y="1203706"/>
                </a:lnTo>
                <a:lnTo>
                  <a:pt x="1394587" y="404368"/>
                </a:lnTo>
                <a:lnTo>
                  <a:pt x="6940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987158" y="4035933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1"/>
                </a:moveTo>
                <a:lnTo>
                  <a:pt x="694055" y="0"/>
                </a:lnTo>
                <a:lnTo>
                  <a:pt x="1394587" y="404368"/>
                </a:lnTo>
                <a:lnTo>
                  <a:pt x="1390777" y="1203706"/>
                </a:lnTo>
                <a:lnTo>
                  <a:pt x="700532" y="1606651"/>
                </a:lnTo>
                <a:lnTo>
                  <a:pt x="0" y="1202182"/>
                </a:lnTo>
                <a:lnTo>
                  <a:pt x="3937" y="40297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7734045" y="5312283"/>
            <a:ext cx="1390650" cy="1546225"/>
          </a:xfrm>
          <a:custGeom>
            <a:avLst/>
            <a:gdLst/>
            <a:ahLst/>
            <a:cxnLst/>
            <a:rect l="l" t="t" r="r" b="b"/>
            <a:pathLst>
              <a:path w="1390650" h="1546225">
                <a:moveTo>
                  <a:pt x="0" y="402958"/>
                </a:moveTo>
                <a:lnTo>
                  <a:pt x="690118" y="0"/>
                </a:lnTo>
                <a:lnTo>
                  <a:pt x="1390650" y="404406"/>
                </a:lnTo>
                <a:lnTo>
                  <a:pt x="1386839" y="1203667"/>
                </a:lnTo>
                <a:lnTo>
                  <a:pt x="800977" y="154571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7730108" y="5715241"/>
            <a:ext cx="594995" cy="1143000"/>
          </a:xfrm>
          <a:custGeom>
            <a:avLst/>
            <a:gdLst/>
            <a:ahLst/>
            <a:cxnLst/>
            <a:rect l="l" t="t" r="r" b="b"/>
            <a:pathLst>
              <a:path w="594995" h="1143000">
                <a:moveTo>
                  <a:pt x="594972" y="1142757"/>
                </a:moveTo>
                <a:lnTo>
                  <a:pt x="0" y="799261"/>
                </a:lnTo>
                <a:lnTo>
                  <a:pt x="393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7730108" y="2759582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055" y="0"/>
                </a:moveTo>
                <a:lnTo>
                  <a:pt x="3937" y="402970"/>
                </a:lnTo>
                <a:lnTo>
                  <a:pt x="0" y="1202181"/>
                </a:lnTo>
                <a:lnTo>
                  <a:pt x="700532" y="1606677"/>
                </a:lnTo>
                <a:lnTo>
                  <a:pt x="1390777" y="1203705"/>
                </a:lnTo>
                <a:lnTo>
                  <a:pt x="1394587" y="404367"/>
                </a:lnTo>
                <a:lnTo>
                  <a:pt x="6940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7730108" y="2759582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0"/>
                </a:moveTo>
                <a:lnTo>
                  <a:pt x="694055" y="0"/>
                </a:lnTo>
                <a:lnTo>
                  <a:pt x="1394587" y="404367"/>
                </a:lnTo>
                <a:lnTo>
                  <a:pt x="1390777" y="1203705"/>
                </a:lnTo>
                <a:lnTo>
                  <a:pt x="700532" y="1606677"/>
                </a:lnTo>
                <a:lnTo>
                  <a:pt x="0" y="1202181"/>
                </a:lnTo>
                <a:lnTo>
                  <a:pt x="3937" y="40297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8463533" y="4043867"/>
            <a:ext cx="680720" cy="1587500"/>
          </a:xfrm>
          <a:custGeom>
            <a:avLst/>
            <a:gdLst/>
            <a:ahLst/>
            <a:cxnLst/>
            <a:rect l="l" t="t" r="r" b="b"/>
            <a:pathLst>
              <a:path w="680720" h="1587500">
                <a:moveTo>
                  <a:pt x="680466" y="0"/>
                </a:moveTo>
                <a:lnTo>
                  <a:pt x="3937" y="395036"/>
                </a:lnTo>
                <a:lnTo>
                  <a:pt x="0" y="1194247"/>
                </a:lnTo>
                <a:lnTo>
                  <a:pt x="680466" y="1587131"/>
                </a:lnTo>
                <a:lnTo>
                  <a:pt x="68046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8467470" y="4043867"/>
            <a:ext cx="676910" cy="395605"/>
          </a:xfrm>
          <a:custGeom>
            <a:avLst/>
            <a:gdLst/>
            <a:ahLst/>
            <a:cxnLst/>
            <a:rect l="l" t="t" r="r" b="b"/>
            <a:pathLst>
              <a:path w="676909" h="395604">
                <a:moveTo>
                  <a:pt x="0" y="395036"/>
                </a:moveTo>
                <a:lnTo>
                  <a:pt x="676528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8463533" y="4438903"/>
            <a:ext cx="680720" cy="1192530"/>
          </a:xfrm>
          <a:custGeom>
            <a:avLst/>
            <a:gdLst/>
            <a:ahLst/>
            <a:cxnLst/>
            <a:rect l="l" t="t" r="r" b="b"/>
            <a:pathLst>
              <a:path w="680720" h="1192529">
                <a:moveTo>
                  <a:pt x="680466" y="1192094"/>
                </a:moveTo>
                <a:lnTo>
                  <a:pt x="0" y="799211"/>
                </a:lnTo>
                <a:lnTo>
                  <a:pt x="393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8467470" y="1500692"/>
            <a:ext cx="676910" cy="395605"/>
          </a:xfrm>
          <a:custGeom>
            <a:avLst/>
            <a:gdLst/>
            <a:ahLst/>
            <a:cxnLst/>
            <a:rect l="l" t="t" r="r" b="b"/>
            <a:pathLst>
              <a:path w="676909" h="395605">
                <a:moveTo>
                  <a:pt x="0" y="395036"/>
                </a:moveTo>
                <a:lnTo>
                  <a:pt x="676528" y="0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8463533" y="1895729"/>
            <a:ext cx="680720" cy="1192530"/>
          </a:xfrm>
          <a:custGeom>
            <a:avLst/>
            <a:gdLst/>
            <a:ahLst/>
            <a:cxnLst/>
            <a:rect l="l" t="t" r="r" b="b"/>
            <a:pathLst>
              <a:path w="680720" h="1192530">
                <a:moveTo>
                  <a:pt x="680466" y="1192119"/>
                </a:moveTo>
                <a:lnTo>
                  <a:pt x="0" y="799211"/>
                </a:lnTo>
                <a:lnTo>
                  <a:pt x="393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457200" y="333476"/>
            <a:ext cx="8229600" cy="6186170"/>
          </a:xfrm>
          <a:custGeom>
            <a:avLst/>
            <a:gdLst/>
            <a:ahLst/>
            <a:cxnLst/>
            <a:rect l="l" t="t" r="r" b="b"/>
            <a:pathLst>
              <a:path w="8229600" h="6186170">
                <a:moveTo>
                  <a:pt x="0" y="6185661"/>
                </a:moveTo>
                <a:lnTo>
                  <a:pt x="8229600" y="6185661"/>
                </a:lnTo>
                <a:lnTo>
                  <a:pt x="8229600" y="0"/>
                </a:lnTo>
                <a:lnTo>
                  <a:pt x="0" y="0"/>
                </a:lnTo>
                <a:lnTo>
                  <a:pt x="0" y="61856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457200" y="333476"/>
            <a:ext cx="8229600" cy="6186170"/>
          </a:xfrm>
          <a:custGeom>
            <a:avLst/>
            <a:gdLst/>
            <a:ahLst/>
            <a:cxnLst/>
            <a:rect l="l" t="t" r="r" b="b"/>
            <a:pathLst>
              <a:path w="8229600" h="6186170">
                <a:moveTo>
                  <a:pt x="0" y="6185661"/>
                </a:moveTo>
                <a:lnTo>
                  <a:pt x="8229600" y="6185661"/>
                </a:lnTo>
                <a:lnTo>
                  <a:pt x="8229600" y="0"/>
                </a:lnTo>
                <a:lnTo>
                  <a:pt x="0" y="0"/>
                </a:lnTo>
                <a:lnTo>
                  <a:pt x="0" y="6185661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4561204" y="0"/>
            <a:ext cx="3679190" cy="678180"/>
          </a:xfrm>
          <a:custGeom>
            <a:avLst/>
            <a:gdLst/>
            <a:ahLst/>
            <a:cxnLst/>
            <a:rect l="l" t="t" r="r" b="b"/>
            <a:pathLst>
              <a:path w="3679190" h="678180">
                <a:moveTo>
                  <a:pt x="0" y="677672"/>
                </a:moveTo>
                <a:lnTo>
                  <a:pt x="3679062" y="677672"/>
                </a:lnTo>
                <a:lnTo>
                  <a:pt x="3679062" y="0"/>
                </a:lnTo>
                <a:lnTo>
                  <a:pt x="0" y="0"/>
                </a:lnTo>
                <a:lnTo>
                  <a:pt x="0" y="677672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4561204" y="0"/>
            <a:ext cx="3679190" cy="678180"/>
          </a:xfrm>
          <a:custGeom>
            <a:avLst/>
            <a:gdLst/>
            <a:ahLst/>
            <a:cxnLst/>
            <a:rect l="l" t="t" r="r" b="b"/>
            <a:pathLst>
              <a:path w="3679190" h="678180">
                <a:moveTo>
                  <a:pt x="0" y="677672"/>
                </a:moveTo>
                <a:lnTo>
                  <a:pt x="3679062" y="677672"/>
                </a:lnTo>
                <a:lnTo>
                  <a:pt x="3679062" y="0"/>
                </a:lnTo>
              </a:path>
            </a:pathLst>
          </a:custGeom>
          <a:ln w="15875">
            <a:solidFill>
              <a:srgbClr val="74A4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4561204" y="0"/>
            <a:ext cx="0" cy="678180"/>
          </a:xfrm>
          <a:custGeom>
            <a:avLst/>
            <a:gdLst/>
            <a:ahLst/>
            <a:cxnLst/>
            <a:rect l="l" t="t" r="r" b="b"/>
            <a:pathLst>
              <a:path h="678180">
                <a:moveTo>
                  <a:pt x="0" y="0"/>
                </a:moveTo>
                <a:lnTo>
                  <a:pt x="0" y="677672"/>
                </a:lnTo>
              </a:path>
            </a:pathLst>
          </a:custGeom>
          <a:ln w="15875">
            <a:solidFill>
              <a:srgbClr val="74A4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4649089" y="0"/>
            <a:ext cx="3505200" cy="602615"/>
          </a:xfrm>
          <a:custGeom>
            <a:avLst/>
            <a:gdLst/>
            <a:ahLst/>
            <a:cxnLst/>
            <a:rect l="l" t="t" r="r" b="b"/>
            <a:pathLst>
              <a:path w="3505200" h="602615">
                <a:moveTo>
                  <a:pt x="0" y="602488"/>
                </a:moveTo>
                <a:lnTo>
                  <a:pt x="3505199" y="602488"/>
                </a:lnTo>
                <a:lnTo>
                  <a:pt x="3505199" y="0"/>
                </a:lnTo>
                <a:lnTo>
                  <a:pt x="0" y="0"/>
                </a:lnTo>
                <a:lnTo>
                  <a:pt x="0" y="602488"/>
                </a:lnTo>
                <a:close/>
              </a:path>
            </a:pathLst>
          </a:custGeom>
          <a:solidFill>
            <a:srgbClr val="70685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 txBox="1"/>
          <p:nvPr/>
        </p:nvSpPr>
        <p:spPr>
          <a:xfrm>
            <a:off x="1122375" y="1583527"/>
            <a:ext cx="1193165" cy="533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spc="-30" dirty="0">
                <a:solidFill>
                  <a:srgbClr val="93C500"/>
                </a:solidFill>
                <a:latin typeface="Century Gothic"/>
                <a:cs typeface="Century Gothic"/>
              </a:rPr>
              <a:t>Vent</a:t>
            </a:r>
            <a:endParaRPr sz="4000">
              <a:latin typeface="Century Gothic"/>
              <a:cs typeface="Century Gothic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4727575" y="146371"/>
            <a:ext cx="2480945" cy="360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A</a:t>
            </a:r>
            <a:r>
              <a:rPr sz="1200" spc="10" dirty="0">
                <a:solidFill>
                  <a:srgbClr val="FDFDFD"/>
                </a:solidFill>
                <a:latin typeface="Century Gothic"/>
                <a:cs typeface="Century Gothic"/>
              </a:rPr>
              <a:t>l</a:t>
            </a:r>
            <a:r>
              <a:rPr sz="1200" spc="-30" dirty="0">
                <a:solidFill>
                  <a:srgbClr val="FDFDFD"/>
                </a:solidFill>
                <a:latin typeface="Century Gothic"/>
                <a:cs typeface="Century Gothic"/>
              </a:rPr>
              <a:t>t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ern</a:t>
            </a:r>
            <a:r>
              <a:rPr sz="1200" spc="-15" dirty="0">
                <a:solidFill>
                  <a:srgbClr val="FDFDFD"/>
                </a:solidFill>
                <a:latin typeface="Century Gothic"/>
                <a:cs typeface="Century Gothic"/>
              </a:rPr>
              <a:t>a</a:t>
            </a:r>
            <a:r>
              <a:rPr sz="1200" spc="-30" dirty="0">
                <a:solidFill>
                  <a:srgbClr val="FDFDFD"/>
                </a:solidFill>
                <a:latin typeface="Century Gothic"/>
                <a:cs typeface="Century Gothic"/>
              </a:rPr>
              <a:t>t</a:t>
            </a:r>
            <a:r>
              <a:rPr sz="1200" spc="-5" dirty="0">
                <a:solidFill>
                  <a:srgbClr val="FDFDFD"/>
                </a:solidFill>
                <a:latin typeface="Century Gothic"/>
                <a:cs typeface="Century Gothic"/>
              </a:rPr>
              <a:t>iv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e</a:t>
            </a:r>
            <a:r>
              <a:rPr sz="1200" spc="35" dirty="0">
                <a:solidFill>
                  <a:srgbClr val="FDFDFD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FDFDFD"/>
                </a:solidFill>
                <a:latin typeface="Century Gothic"/>
                <a:cs typeface="Century Gothic"/>
              </a:rPr>
              <a:t>E</a:t>
            </a:r>
            <a:r>
              <a:rPr sz="1200" spc="20" dirty="0">
                <a:solidFill>
                  <a:srgbClr val="FDFDFD"/>
                </a:solidFill>
                <a:latin typeface="Century Gothic"/>
                <a:cs typeface="Century Gothic"/>
              </a:rPr>
              <a:t>l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e</a:t>
            </a:r>
            <a:r>
              <a:rPr sz="1200" spc="-20" dirty="0">
                <a:solidFill>
                  <a:srgbClr val="FDFDFD"/>
                </a:solidFill>
                <a:latin typeface="Century Gothic"/>
                <a:cs typeface="Century Gothic"/>
              </a:rPr>
              <a:t>c</a:t>
            </a:r>
            <a:r>
              <a:rPr sz="1200" spc="-30" dirty="0">
                <a:solidFill>
                  <a:srgbClr val="FDFDFD"/>
                </a:solidFill>
                <a:latin typeface="Century Gothic"/>
                <a:cs typeface="Century Gothic"/>
              </a:rPr>
              <a:t>t</a:t>
            </a:r>
            <a:r>
              <a:rPr sz="1200" spc="-5" dirty="0">
                <a:solidFill>
                  <a:srgbClr val="FDFDFD"/>
                </a:solidFill>
                <a:latin typeface="Century Gothic"/>
                <a:cs typeface="Century Gothic"/>
              </a:rPr>
              <a:t>ric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 </a:t>
            </a:r>
            <a:r>
              <a:rPr sz="1200" spc="-5" dirty="0">
                <a:solidFill>
                  <a:srgbClr val="FDFDFD"/>
                </a:solidFill>
                <a:latin typeface="Century Gothic"/>
                <a:cs typeface="Century Gothic"/>
              </a:rPr>
              <a:t>D</a:t>
            </a:r>
            <a:r>
              <a:rPr sz="1200" dirty="0">
                <a:solidFill>
                  <a:srgbClr val="FDFDFD"/>
                </a:solidFill>
                <a:latin typeface="Century Gothic"/>
                <a:cs typeface="Century Gothic"/>
              </a:rPr>
              <a:t>ri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ve</a:t>
            </a:r>
            <a:r>
              <a:rPr sz="1200" dirty="0">
                <a:solidFill>
                  <a:srgbClr val="FDFDFD"/>
                </a:solidFill>
                <a:latin typeface="Century Gothic"/>
                <a:cs typeface="Century Gothic"/>
              </a:rPr>
              <a:t> </a:t>
            </a:r>
            <a:r>
              <a:rPr sz="1200" spc="-15" dirty="0">
                <a:solidFill>
                  <a:srgbClr val="FDFDFD"/>
                </a:solidFill>
                <a:latin typeface="Century Gothic"/>
                <a:cs typeface="Century Gothic"/>
              </a:rPr>
              <a:t>V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ehic</a:t>
            </a:r>
            <a:r>
              <a:rPr sz="1200" spc="20" dirty="0">
                <a:solidFill>
                  <a:srgbClr val="FDFDFD"/>
                </a:solidFill>
                <a:latin typeface="Century Gothic"/>
                <a:cs typeface="Century Gothic"/>
              </a:rPr>
              <a:t>l</a:t>
            </a:r>
            <a:r>
              <a:rPr sz="1200" dirty="0">
                <a:solidFill>
                  <a:srgbClr val="FDFDFD"/>
                </a:solidFill>
                <a:latin typeface="Century Gothic"/>
                <a:cs typeface="Century Gothic"/>
              </a:rPr>
              <a:t>es 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f</a:t>
            </a:r>
            <a:r>
              <a:rPr sz="1200" spc="-20" dirty="0">
                <a:solidFill>
                  <a:srgbClr val="FDFDFD"/>
                </a:solidFill>
                <a:latin typeface="Century Gothic"/>
                <a:cs typeface="Century Gothic"/>
              </a:rPr>
              <a:t>o</a:t>
            </a:r>
            <a:r>
              <a:rPr sz="1200" spc="-5" dirty="0">
                <a:solidFill>
                  <a:srgbClr val="FDFDFD"/>
                </a:solidFill>
                <a:latin typeface="Century Gothic"/>
                <a:cs typeface="Century Gothic"/>
              </a:rPr>
              <a:t>r</a:t>
            </a:r>
            <a:r>
              <a:rPr sz="1200" spc="10" dirty="0">
                <a:solidFill>
                  <a:srgbClr val="FDFDFD"/>
                </a:solidFill>
                <a:latin typeface="Century Gothic"/>
                <a:cs typeface="Century Gothic"/>
              </a:rPr>
              <a:t> </a:t>
            </a:r>
            <a:r>
              <a:rPr sz="1200" spc="-30" dirty="0">
                <a:solidFill>
                  <a:srgbClr val="FDFDFD"/>
                </a:solidFill>
                <a:latin typeface="Century Gothic"/>
                <a:cs typeface="Century Gothic"/>
              </a:rPr>
              <a:t>t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he</a:t>
            </a:r>
            <a:r>
              <a:rPr sz="1200" spc="35" dirty="0">
                <a:solidFill>
                  <a:srgbClr val="FDFDFD"/>
                </a:solidFill>
                <a:latin typeface="Century Gothic"/>
                <a:cs typeface="Century Gothic"/>
              </a:rPr>
              <a:t> </a:t>
            </a:r>
            <a:r>
              <a:rPr sz="1200" spc="-20" dirty="0">
                <a:solidFill>
                  <a:srgbClr val="FDFDFD"/>
                </a:solidFill>
                <a:latin typeface="Century Gothic"/>
                <a:cs typeface="Century Gothic"/>
              </a:rPr>
              <a:t>F</a:t>
            </a:r>
            <a:r>
              <a:rPr sz="1200" spc="-5" dirty="0">
                <a:solidFill>
                  <a:srgbClr val="FDFDFD"/>
                </a:solidFill>
                <a:latin typeface="Century Gothic"/>
                <a:cs typeface="Century Gothic"/>
              </a:rPr>
              <a:t>irs</a:t>
            </a:r>
            <a:r>
              <a:rPr sz="1200" dirty="0">
                <a:solidFill>
                  <a:srgbClr val="FDFDFD"/>
                </a:solidFill>
                <a:latin typeface="Century Gothic"/>
                <a:cs typeface="Century Gothic"/>
              </a:rPr>
              <a:t>t</a:t>
            </a:r>
            <a:r>
              <a:rPr sz="1200" spc="15" dirty="0">
                <a:solidFill>
                  <a:srgbClr val="FDFDFD"/>
                </a:solidFill>
                <a:latin typeface="Century Gothic"/>
                <a:cs typeface="Century Gothic"/>
              </a:rPr>
              <a:t> 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R</a:t>
            </a:r>
            <a:r>
              <a:rPr sz="1200" dirty="0">
                <a:solidFill>
                  <a:srgbClr val="FDFDFD"/>
                </a:solidFill>
                <a:latin typeface="Century Gothic"/>
                <a:cs typeface="Century Gothic"/>
              </a:rPr>
              <a:t>esp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onder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1661795" y="2324100"/>
            <a:ext cx="5539485" cy="35083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6172200" y="36576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0" y="342900"/>
                </a:moveTo>
                <a:lnTo>
                  <a:pt x="4488" y="287285"/>
                </a:lnTo>
                <a:lnTo>
                  <a:pt x="17483" y="234525"/>
                </a:lnTo>
                <a:lnTo>
                  <a:pt x="38277" y="185327"/>
                </a:lnTo>
                <a:lnTo>
                  <a:pt x="66165" y="140396"/>
                </a:lnTo>
                <a:lnTo>
                  <a:pt x="100441" y="100441"/>
                </a:lnTo>
                <a:lnTo>
                  <a:pt x="140396" y="66165"/>
                </a:lnTo>
                <a:lnTo>
                  <a:pt x="185327" y="38277"/>
                </a:lnTo>
                <a:lnTo>
                  <a:pt x="234525" y="17483"/>
                </a:lnTo>
                <a:lnTo>
                  <a:pt x="287285" y="4488"/>
                </a:lnTo>
                <a:lnTo>
                  <a:pt x="342900" y="0"/>
                </a:lnTo>
                <a:lnTo>
                  <a:pt x="371020" y="1136"/>
                </a:lnTo>
                <a:lnTo>
                  <a:pt x="425295" y="9966"/>
                </a:lnTo>
                <a:lnTo>
                  <a:pt x="476363" y="26949"/>
                </a:lnTo>
                <a:lnTo>
                  <a:pt x="523515" y="51379"/>
                </a:lnTo>
                <a:lnTo>
                  <a:pt x="566046" y="82549"/>
                </a:lnTo>
                <a:lnTo>
                  <a:pt x="603250" y="119753"/>
                </a:lnTo>
                <a:lnTo>
                  <a:pt x="634420" y="162284"/>
                </a:lnTo>
                <a:lnTo>
                  <a:pt x="658850" y="209436"/>
                </a:lnTo>
                <a:lnTo>
                  <a:pt x="675833" y="260504"/>
                </a:lnTo>
                <a:lnTo>
                  <a:pt x="684663" y="314779"/>
                </a:lnTo>
                <a:lnTo>
                  <a:pt x="685800" y="342900"/>
                </a:lnTo>
                <a:lnTo>
                  <a:pt x="684663" y="371020"/>
                </a:lnTo>
                <a:lnTo>
                  <a:pt x="675833" y="425295"/>
                </a:lnTo>
                <a:lnTo>
                  <a:pt x="658850" y="476363"/>
                </a:lnTo>
                <a:lnTo>
                  <a:pt x="634420" y="523515"/>
                </a:lnTo>
                <a:lnTo>
                  <a:pt x="603250" y="566046"/>
                </a:lnTo>
                <a:lnTo>
                  <a:pt x="566046" y="603250"/>
                </a:lnTo>
                <a:lnTo>
                  <a:pt x="523515" y="634420"/>
                </a:lnTo>
                <a:lnTo>
                  <a:pt x="476363" y="658850"/>
                </a:lnTo>
                <a:lnTo>
                  <a:pt x="425295" y="675833"/>
                </a:lnTo>
                <a:lnTo>
                  <a:pt x="371020" y="684663"/>
                </a:lnTo>
                <a:lnTo>
                  <a:pt x="342900" y="685800"/>
                </a:lnTo>
                <a:lnTo>
                  <a:pt x="314779" y="684663"/>
                </a:lnTo>
                <a:lnTo>
                  <a:pt x="260504" y="675833"/>
                </a:lnTo>
                <a:lnTo>
                  <a:pt x="209436" y="658850"/>
                </a:lnTo>
                <a:lnTo>
                  <a:pt x="162284" y="634420"/>
                </a:lnTo>
                <a:lnTo>
                  <a:pt x="119753" y="603250"/>
                </a:lnTo>
                <a:lnTo>
                  <a:pt x="82549" y="566046"/>
                </a:lnTo>
                <a:lnTo>
                  <a:pt x="51379" y="523515"/>
                </a:lnTo>
                <a:lnTo>
                  <a:pt x="26949" y="476363"/>
                </a:lnTo>
                <a:lnTo>
                  <a:pt x="9966" y="425295"/>
                </a:lnTo>
                <a:lnTo>
                  <a:pt x="1136" y="371020"/>
                </a:lnTo>
                <a:lnTo>
                  <a:pt x="0" y="342900"/>
                </a:lnTo>
                <a:close/>
              </a:path>
            </a:pathLst>
          </a:custGeom>
          <a:ln w="571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 txBox="1">
            <a:spLocks noGrp="1"/>
          </p:cNvSpPr>
          <p:nvPr>
            <p:ph type="ftr" sz="quarter" idx="5"/>
          </p:nvPr>
        </p:nvSpPr>
        <p:spPr>
          <a:xfrm>
            <a:off x="4713859" y="5956443"/>
            <a:ext cx="335089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pc="-15"/>
              <a:t>Federal Fire Department San Diego Training</a:t>
            </a:r>
            <a:endParaRPr spc="-15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29119" y="0"/>
            <a:ext cx="339090" cy="334010"/>
          </a:xfrm>
          <a:custGeom>
            <a:avLst/>
            <a:gdLst/>
            <a:ahLst/>
            <a:cxnLst/>
            <a:rect l="l" t="t" r="r" b="b"/>
            <a:pathLst>
              <a:path w="339090" h="334010">
                <a:moveTo>
                  <a:pt x="0" y="333476"/>
                </a:moveTo>
                <a:lnTo>
                  <a:pt x="339090" y="333476"/>
                </a:lnTo>
                <a:lnTo>
                  <a:pt x="339090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29119" y="6519138"/>
            <a:ext cx="339090" cy="339090"/>
          </a:xfrm>
          <a:custGeom>
            <a:avLst/>
            <a:gdLst/>
            <a:ahLst/>
            <a:cxnLst/>
            <a:rect l="l" t="t" r="r" b="b"/>
            <a:pathLst>
              <a:path w="339090" h="339090">
                <a:moveTo>
                  <a:pt x="0" y="338861"/>
                </a:moveTo>
                <a:lnTo>
                  <a:pt x="339090" y="338861"/>
                </a:lnTo>
                <a:lnTo>
                  <a:pt x="33909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7604" y="0"/>
            <a:ext cx="228600" cy="6858000"/>
          </a:xfrm>
          <a:custGeom>
            <a:avLst/>
            <a:gdLst/>
            <a:ahLst/>
            <a:cxnLst/>
            <a:rect l="l" t="t" r="r" b="b"/>
            <a:pathLst>
              <a:path w="228600" h="6858000">
                <a:moveTo>
                  <a:pt x="0" y="6857999"/>
                </a:moveTo>
                <a:lnTo>
                  <a:pt x="228605" y="6857999"/>
                </a:lnTo>
                <a:lnTo>
                  <a:pt x="228605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29119" y="0"/>
            <a:ext cx="228600" cy="334010"/>
          </a:xfrm>
          <a:custGeom>
            <a:avLst/>
            <a:gdLst/>
            <a:ahLst/>
            <a:cxnLst/>
            <a:rect l="l" t="t" r="r" b="b"/>
            <a:pathLst>
              <a:path w="228600" h="334010">
                <a:moveTo>
                  <a:pt x="0" y="333476"/>
                </a:moveTo>
                <a:lnTo>
                  <a:pt x="228600" y="333476"/>
                </a:lnTo>
                <a:lnTo>
                  <a:pt x="228600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29119" y="6519138"/>
            <a:ext cx="228600" cy="339090"/>
          </a:xfrm>
          <a:custGeom>
            <a:avLst/>
            <a:gdLst/>
            <a:ahLst/>
            <a:cxnLst/>
            <a:rect l="l" t="t" r="r" b="b"/>
            <a:pathLst>
              <a:path w="228600" h="339090">
                <a:moveTo>
                  <a:pt x="0" y="338861"/>
                </a:moveTo>
                <a:lnTo>
                  <a:pt x="228600" y="338861"/>
                </a:lnTo>
                <a:lnTo>
                  <a:pt x="2286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06209" y="0"/>
            <a:ext cx="194310" cy="6858000"/>
          </a:xfrm>
          <a:custGeom>
            <a:avLst/>
            <a:gdLst/>
            <a:ahLst/>
            <a:cxnLst/>
            <a:rect l="l" t="t" r="r" b="b"/>
            <a:pathLst>
              <a:path w="194309" h="6858000">
                <a:moveTo>
                  <a:pt x="0" y="6857999"/>
                </a:moveTo>
                <a:lnTo>
                  <a:pt x="194310" y="6857999"/>
                </a:lnTo>
                <a:lnTo>
                  <a:pt x="194310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491119" y="0"/>
            <a:ext cx="1482090" cy="334010"/>
          </a:xfrm>
          <a:custGeom>
            <a:avLst/>
            <a:gdLst/>
            <a:ahLst/>
            <a:cxnLst/>
            <a:rect l="l" t="t" r="r" b="b"/>
            <a:pathLst>
              <a:path w="1482089" h="334010">
                <a:moveTo>
                  <a:pt x="0" y="333476"/>
                </a:moveTo>
                <a:lnTo>
                  <a:pt x="1482077" y="333476"/>
                </a:lnTo>
                <a:lnTo>
                  <a:pt x="1482077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491119" y="6519138"/>
            <a:ext cx="1482090" cy="339090"/>
          </a:xfrm>
          <a:custGeom>
            <a:avLst/>
            <a:gdLst/>
            <a:ahLst/>
            <a:cxnLst/>
            <a:rect l="l" t="t" r="r" b="b"/>
            <a:pathLst>
              <a:path w="1482089" h="339090">
                <a:moveTo>
                  <a:pt x="0" y="338861"/>
                </a:moveTo>
                <a:lnTo>
                  <a:pt x="1482077" y="338861"/>
                </a:lnTo>
                <a:lnTo>
                  <a:pt x="1482077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00519" y="0"/>
            <a:ext cx="228600" cy="334010"/>
          </a:xfrm>
          <a:custGeom>
            <a:avLst/>
            <a:gdLst/>
            <a:ahLst/>
            <a:cxnLst/>
            <a:rect l="l" t="t" r="r" b="b"/>
            <a:pathLst>
              <a:path w="228600" h="334010">
                <a:moveTo>
                  <a:pt x="0" y="333476"/>
                </a:moveTo>
                <a:lnTo>
                  <a:pt x="228600" y="333476"/>
                </a:lnTo>
                <a:lnTo>
                  <a:pt x="228600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00519" y="6519138"/>
            <a:ext cx="228600" cy="339090"/>
          </a:xfrm>
          <a:custGeom>
            <a:avLst/>
            <a:gdLst/>
            <a:ahLst/>
            <a:cxnLst/>
            <a:rect l="l" t="t" r="r" b="b"/>
            <a:pathLst>
              <a:path w="228600" h="339090">
                <a:moveTo>
                  <a:pt x="0" y="338861"/>
                </a:moveTo>
                <a:lnTo>
                  <a:pt x="228600" y="338861"/>
                </a:lnTo>
                <a:lnTo>
                  <a:pt x="2286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29119" y="0"/>
            <a:ext cx="762000" cy="334010"/>
          </a:xfrm>
          <a:custGeom>
            <a:avLst/>
            <a:gdLst/>
            <a:ahLst/>
            <a:cxnLst/>
            <a:rect l="l" t="t" r="r" b="b"/>
            <a:pathLst>
              <a:path w="762000" h="334010">
                <a:moveTo>
                  <a:pt x="0" y="333476"/>
                </a:moveTo>
                <a:lnTo>
                  <a:pt x="762000" y="333476"/>
                </a:lnTo>
                <a:lnTo>
                  <a:pt x="762000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29119" y="6519138"/>
            <a:ext cx="762000" cy="339090"/>
          </a:xfrm>
          <a:custGeom>
            <a:avLst/>
            <a:gdLst/>
            <a:ahLst/>
            <a:cxnLst/>
            <a:rect l="l" t="t" r="r" b="b"/>
            <a:pathLst>
              <a:path w="762000" h="339090">
                <a:moveTo>
                  <a:pt x="0" y="338861"/>
                </a:moveTo>
                <a:lnTo>
                  <a:pt x="762000" y="338861"/>
                </a:lnTo>
                <a:lnTo>
                  <a:pt x="7620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706996" y="6519138"/>
            <a:ext cx="1524000" cy="339090"/>
          </a:xfrm>
          <a:custGeom>
            <a:avLst/>
            <a:gdLst/>
            <a:ahLst/>
            <a:cxnLst/>
            <a:rect l="l" t="t" r="r" b="b"/>
            <a:pathLst>
              <a:path w="1524000" h="339090">
                <a:moveTo>
                  <a:pt x="0" y="338861"/>
                </a:moveTo>
                <a:lnTo>
                  <a:pt x="1524000" y="338861"/>
                </a:lnTo>
                <a:lnTo>
                  <a:pt x="15240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992996" y="0"/>
            <a:ext cx="151130" cy="6858000"/>
          </a:xfrm>
          <a:custGeom>
            <a:avLst/>
            <a:gdLst/>
            <a:ahLst/>
            <a:cxnLst/>
            <a:rect l="l" t="t" r="r" b="b"/>
            <a:pathLst>
              <a:path w="151129" h="6858000">
                <a:moveTo>
                  <a:pt x="0" y="6857998"/>
                </a:moveTo>
                <a:lnTo>
                  <a:pt x="151002" y="6857998"/>
                </a:lnTo>
                <a:lnTo>
                  <a:pt x="151002" y="0"/>
                </a:lnTo>
                <a:lnTo>
                  <a:pt x="0" y="0"/>
                </a:lnTo>
                <a:lnTo>
                  <a:pt x="0" y="685799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230996" y="0"/>
            <a:ext cx="762000" cy="6858000"/>
          </a:xfrm>
          <a:custGeom>
            <a:avLst/>
            <a:gdLst/>
            <a:ahLst/>
            <a:cxnLst/>
            <a:rect l="l" t="t" r="r" b="b"/>
            <a:pathLst>
              <a:path w="762000" h="6858000">
                <a:moveTo>
                  <a:pt x="0" y="6858000"/>
                </a:moveTo>
                <a:lnTo>
                  <a:pt x="762000" y="6858000"/>
                </a:lnTo>
                <a:lnTo>
                  <a:pt x="762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963796" y="0"/>
            <a:ext cx="597535" cy="334010"/>
          </a:xfrm>
          <a:custGeom>
            <a:avLst/>
            <a:gdLst/>
            <a:ahLst/>
            <a:cxnLst/>
            <a:rect l="l" t="t" r="r" b="b"/>
            <a:pathLst>
              <a:path w="597535" h="334010">
                <a:moveTo>
                  <a:pt x="0" y="333476"/>
                </a:moveTo>
                <a:lnTo>
                  <a:pt x="597407" y="333476"/>
                </a:lnTo>
                <a:lnTo>
                  <a:pt x="597407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963796" y="6519138"/>
            <a:ext cx="2743200" cy="339090"/>
          </a:xfrm>
          <a:custGeom>
            <a:avLst/>
            <a:gdLst/>
            <a:ahLst/>
            <a:cxnLst/>
            <a:rect l="l" t="t" r="r" b="b"/>
            <a:pathLst>
              <a:path w="2743200" h="339090">
                <a:moveTo>
                  <a:pt x="0" y="338861"/>
                </a:moveTo>
                <a:lnTo>
                  <a:pt x="2743200" y="338861"/>
                </a:lnTo>
                <a:lnTo>
                  <a:pt x="27432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973197" y="0"/>
            <a:ext cx="228600" cy="334010"/>
          </a:xfrm>
          <a:custGeom>
            <a:avLst/>
            <a:gdLst/>
            <a:ahLst/>
            <a:cxnLst/>
            <a:rect l="l" t="t" r="r" b="b"/>
            <a:pathLst>
              <a:path w="228600" h="334010">
                <a:moveTo>
                  <a:pt x="0" y="333476"/>
                </a:moveTo>
                <a:lnTo>
                  <a:pt x="228600" y="333476"/>
                </a:lnTo>
                <a:lnTo>
                  <a:pt x="228600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973197" y="6519138"/>
            <a:ext cx="228600" cy="339090"/>
          </a:xfrm>
          <a:custGeom>
            <a:avLst/>
            <a:gdLst/>
            <a:ahLst/>
            <a:cxnLst/>
            <a:rect l="l" t="t" r="r" b="b"/>
            <a:pathLst>
              <a:path w="228600" h="339090">
                <a:moveTo>
                  <a:pt x="0" y="338861"/>
                </a:moveTo>
                <a:lnTo>
                  <a:pt x="228600" y="338861"/>
                </a:lnTo>
                <a:lnTo>
                  <a:pt x="2286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201797" y="0"/>
            <a:ext cx="762000" cy="334010"/>
          </a:xfrm>
          <a:custGeom>
            <a:avLst/>
            <a:gdLst/>
            <a:ahLst/>
            <a:cxnLst/>
            <a:rect l="l" t="t" r="r" b="b"/>
            <a:pathLst>
              <a:path w="762000" h="334010">
                <a:moveTo>
                  <a:pt x="0" y="333476"/>
                </a:moveTo>
                <a:lnTo>
                  <a:pt x="762000" y="333476"/>
                </a:lnTo>
                <a:lnTo>
                  <a:pt x="762000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201797" y="6519138"/>
            <a:ext cx="762000" cy="339090"/>
          </a:xfrm>
          <a:custGeom>
            <a:avLst/>
            <a:gdLst/>
            <a:ahLst/>
            <a:cxnLst/>
            <a:rect l="l" t="t" r="r" b="b"/>
            <a:pathLst>
              <a:path w="762000" h="339090">
                <a:moveTo>
                  <a:pt x="0" y="338861"/>
                </a:moveTo>
                <a:lnTo>
                  <a:pt x="762000" y="338861"/>
                </a:lnTo>
                <a:lnTo>
                  <a:pt x="7620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5728" y="5068688"/>
            <a:ext cx="9078595" cy="1133475"/>
          </a:xfrm>
          <a:custGeom>
            <a:avLst/>
            <a:gdLst/>
            <a:ahLst/>
            <a:cxnLst/>
            <a:rect l="l" t="t" r="r" b="b"/>
            <a:pathLst>
              <a:path w="9078595" h="1133475">
                <a:moveTo>
                  <a:pt x="0" y="1082721"/>
                </a:moveTo>
                <a:lnTo>
                  <a:pt x="74097" y="1087170"/>
                </a:lnTo>
                <a:lnTo>
                  <a:pt x="148338" y="1091588"/>
                </a:lnTo>
                <a:lnTo>
                  <a:pt x="222870" y="1095943"/>
                </a:lnTo>
                <a:lnTo>
                  <a:pt x="297835" y="1100204"/>
                </a:lnTo>
                <a:lnTo>
                  <a:pt x="373379" y="1104341"/>
                </a:lnTo>
                <a:lnTo>
                  <a:pt x="449647" y="1108322"/>
                </a:lnTo>
                <a:lnTo>
                  <a:pt x="526783" y="1112116"/>
                </a:lnTo>
                <a:lnTo>
                  <a:pt x="604932" y="1115692"/>
                </a:lnTo>
                <a:lnTo>
                  <a:pt x="684239" y="1119019"/>
                </a:lnTo>
                <a:lnTo>
                  <a:pt x="764848" y="1122064"/>
                </a:lnTo>
                <a:lnTo>
                  <a:pt x="846905" y="1124798"/>
                </a:lnTo>
                <a:lnTo>
                  <a:pt x="930554" y="1127190"/>
                </a:lnTo>
                <a:lnTo>
                  <a:pt x="1015939" y="1129207"/>
                </a:lnTo>
                <a:lnTo>
                  <a:pt x="1103206" y="1130818"/>
                </a:lnTo>
                <a:lnTo>
                  <a:pt x="1192499" y="1131994"/>
                </a:lnTo>
                <a:lnTo>
                  <a:pt x="1283964" y="1132701"/>
                </a:lnTo>
                <a:lnTo>
                  <a:pt x="1377743" y="1132910"/>
                </a:lnTo>
                <a:lnTo>
                  <a:pt x="1473984" y="1132589"/>
                </a:lnTo>
                <a:lnTo>
                  <a:pt x="1572829" y="1131707"/>
                </a:lnTo>
                <a:lnTo>
                  <a:pt x="1674425" y="1130232"/>
                </a:lnTo>
                <a:lnTo>
                  <a:pt x="1778609" y="1128426"/>
                </a:lnTo>
                <a:lnTo>
                  <a:pt x="1885076" y="1126533"/>
                </a:lnTo>
                <a:lnTo>
                  <a:pt x="1993764" y="1124494"/>
                </a:lnTo>
                <a:lnTo>
                  <a:pt x="2104609" y="1122252"/>
                </a:lnTo>
                <a:lnTo>
                  <a:pt x="2217550" y="1119749"/>
                </a:lnTo>
                <a:lnTo>
                  <a:pt x="2332524" y="1116926"/>
                </a:lnTo>
                <a:lnTo>
                  <a:pt x="2449469" y="1113726"/>
                </a:lnTo>
                <a:lnTo>
                  <a:pt x="2568322" y="1110091"/>
                </a:lnTo>
                <a:lnTo>
                  <a:pt x="2689021" y="1105964"/>
                </a:lnTo>
                <a:lnTo>
                  <a:pt x="2811503" y="1101286"/>
                </a:lnTo>
                <a:lnTo>
                  <a:pt x="2935707" y="1095999"/>
                </a:lnTo>
                <a:lnTo>
                  <a:pt x="3061569" y="1090045"/>
                </a:lnTo>
                <a:lnTo>
                  <a:pt x="3189028" y="1083367"/>
                </a:lnTo>
                <a:lnTo>
                  <a:pt x="3318021" y="1075907"/>
                </a:lnTo>
                <a:lnTo>
                  <a:pt x="3448486" y="1067606"/>
                </a:lnTo>
                <a:lnTo>
                  <a:pt x="3580359" y="1058408"/>
                </a:lnTo>
                <a:lnTo>
                  <a:pt x="3713580" y="1048253"/>
                </a:lnTo>
                <a:lnTo>
                  <a:pt x="3848085" y="1037085"/>
                </a:lnTo>
                <a:lnTo>
                  <a:pt x="3983812" y="1024844"/>
                </a:lnTo>
                <a:lnTo>
                  <a:pt x="4120699" y="1011474"/>
                </a:lnTo>
                <a:lnTo>
                  <a:pt x="4260922" y="996936"/>
                </a:lnTo>
                <a:lnTo>
                  <a:pt x="4406242" y="981268"/>
                </a:lnTo>
                <a:lnTo>
                  <a:pt x="4556025" y="964529"/>
                </a:lnTo>
                <a:lnTo>
                  <a:pt x="4709640" y="946776"/>
                </a:lnTo>
                <a:lnTo>
                  <a:pt x="4866455" y="928067"/>
                </a:lnTo>
                <a:lnTo>
                  <a:pt x="5025836" y="908460"/>
                </a:lnTo>
                <a:lnTo>
                  <a:pt x="5187152" y="888013"/>
                </a:lnTo>
                <a:lnTo>
                  <a:pt x="5349770" y="866784"/>
                </a:lnTo>
                <a:lnTo>
                  <a:pt x="5513059" y="844831"/>
                </a:lnTo>
                <a:lnTo>
                  <a:pt x="5676385" y="822211"/>
                </a:lnTo>
                <a:lnTo>
                  <a:pt x="5839117" y="798983"/>
                </a:lnTo>
                <a:lnTo>
                  <a:pt x="6000623" y="775203"/>
                </a:lnTo>
                <a:lnTo>
                  <a:pt x="6160269" y="750932"/>
                </a:lnTo>
                <a:lnTo>
                  <a:pt x="6317425" y="726225"/>
                </a:lnTo>
                <a:lnTo>
                  <a:pt x="6471457" y="701141"/>
                </a:lnTo>
                <a:lnTo>
                  <a:pt x="6621733" y="675738"/>
                </a:lnTo>
                <a:lnTo>
                  <a:pt x="6767621" y="650074"/>
                </a:lnTo>
                <a:lnTo>
                  <a:pt x="6908489" y="624206"/>
                </a:lnTo>
                <a:lnTo>
                  <a:pt x="7043705" y="598193"/>
                </a:lnTo>
                <a:lnTo>
                  <a:pt x="7172636" y="572092"/>
                </a:lnTo>
                <a:lnTo>
                  <a:pt x="7298305" y="545220"/>
                </a:lnTo>
                <a:lnTo>
                  <a:pt x="7423820" y="516973"/>
                </a:lnTo>
                <a:lnTo>
                  <a:pt x="7548731" y="487520"/>
                </a:lnTo>
                <a:lnTo>
                  <a:pt x="7672588" y="457032"/>
                </a:lnTo>
                <a:lnTo>
                  <a:pt x="7794942" y="425677"/>
                </a:lnTo>
                <a:lnTo>
                  <a:pt x="7915342" y="393625"/>
                </a:lnTo>
                <a:lnTo>
                  <a:pt x="8033340" y="361044"/>
                </a:lnTo>
                <a:lnTo>
                  <a:pt x="8148485" y="328105"/>
                </a:lnTo>
                <a:lnTo>
                  <a:pt x="8260329" y="294977"/>
                </a:lnTo>
                <a:lnTo>
                  <a:pt x="8368420" y="261828"/>
                </a:lnTo>
                <a:lnTo>
                  <a:pt x="8472310" y="228829"/>
                </a:lnTo>
                <a:lnTo>
                  <a:pt x="8571549" y="196148"/>
                </a:lnTo>
                <a:lnTo>
                  <a:pt x="8665687" y="163955"/>
                </a:lnTo>
                <a:lnTo>
                  <a:pt x="8754274" y="132418"/>
                </a:lnTo>
                <a:lnTo>
                  <a:pt x="8836862" y="101709"/>
                </a:lnTo>
                <a:lnTo>
                  <a:pt x="8912999" y="71994"/>
                </a:lnTo>
                <a:lnTo>
                  <a:pt x="8982237" y="43445"/>
                </a:lnTo>
                <a:lnTo>
                  <a:pt x="9044126" y="16230"/>
                </a:lnTo>
                <a:lnTo>
                  <a:pt x="9078271" y="0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5728" y="3486896"/>
            <a:ext cx="9078595" cy="871855"/>
          </a:xfrm>
          <a:custGeom>
            <a:avLst/>
            <a:gdLst/>
            <a:ahLst/>
            <a:cxnLst/>
            <a:rect l="l" t="t" r="r" b="b"/>
            <a:pathLst>
              <a:path w="9078595" h="871854">
                <a:moveTo>
                  <a:pt x="0" y="871362"/>
                </a:moveTo>
                <a:lnTo>
                  <a:pt x="39517" y="850427"/>
                </a:lnTo>
                <a:lnTo>
                  <a:pt x="79226" y="829494"/>
                </a:lnTo>
                <a:lnTo>
                  <a:pt x="119318" y="808565"/>
                </a:lnTo>
                <a:lnTo>
                  <a:pt x="159985" y="787643"/>
                </a:lnTo>
                <a:lnTo>
                  <a:pt x="201417" y="766730"/>
                </a:lnTo>
                <a:lnTo>
                  <a:pt x="243807" y="745829"/>
                </a:lnTo>
                <a:lnTo>
                  <a:pt x="287346" y="724941"/>
                </a:lnTo>
                <a:lnTo>
                  <a:pt x="332224" y="704070"/>
                </a:lnTo>
                <a:lnTo>
                  <a:pt x="378635" y="683217"/>
                </a:lnTo>
                <a:lnTo>
                  <a:pt x="426770" y="662384"/>
                </a:lnTo>
                <a:lnTo>
                  <a:pt x="476819" y="641574"/>
                </a:lnTo>
                <a:lnTo>
                  <a:pt x="528974" y="620789"/>
                </a:lnTo>
                <a:lnTo>
                  <a:pt x="583427" y="600032"/>
                </a:lnTo>
                <a:lnTo>
                  <a:pt x="640370" y="579305"/>
                </a:lnTo>
                <a:lnTo>
                  <a:pt x="699993" y="558609"/>
                </a:lnTo>
                <a:lnTo>
                  <a:pt x="762489" y="537948"/>
                </a:lnTo>
                <a:lnTo>
                  <a:pt x="828049" y="517323"/>
                </a:lnTo>
                <a:lnTo>
                  <a:pt x="896864" y="496737"/>
                </a:lnTo>
                <a:lnTo>
                  <a:pt x="969125" y="476193"/>
                </a:lnTo>
                <a:lnTo>
                  <a:pt x="1045025" y="455691"/>
                </a:lnTo>
                <a:lnTo>
                  <a:pt x="1124420" y="434762"/>
                </a:lnTo>
                <a:lnTo>
                  <a:pt x="1206976" y="413029"/>
                </a:lnTo>
                <a:lnTo>
                  <a:pt x="1292584" y="390639"/>
                </a:lnTo>
                <a:lnTo>
                  <a:pt x="1381138" y="367739"/>
                </a:lnTo>
                <a:lnTo>
                  <a:pt x="1472532" y="344477"/>
                </a:lnTo>
                <a:lnTo>
                  <a:pt x="1566657" y="320999"/>
                </a:lnTo>
                <a:lnTo>
                  <a:pt x="1663407" y="297452"/>
                </a:lnTo>
                <a:lnTo>
                  <a:pt x="1762675" y="273984"/>
                </a:lnTo>
                <a:lnTo>
                  <a:pt x="1864354" y="250740"/>
                </a:lnTo>
                <a:lnTo>
                  <a:pt x="1968336" y="227869"/>
                </a:lnTo>
                <a:lnTo>
                  <a:pt x="2074515" y="205517"/>
                </a:lnTo>
                <a:lnTo>
                  <a:pt x="2182783" y="183831"/>
                </a:lnTo>
                <a:lnTo>
                  <a:pt x="2293034" y="162958"/>
                </a:lnTo>
                <a:lnTo>
                  <a:pt x="2405160" y="143045"/>
                </a:lnTo>
                <a:lnTo>
                  <a:pt x="2519054" y="124239"/>
                </a:lnTo>
                <a:lnTo>
                  <a:pt x="2634610" y="106687"/>
                </a:lnTo>
                <a:lnTo>
                  <a:pt x="2751719" y="90536"/>
                </a:lnTo>
                <a:lnTo>
                  <a:pt x="2870276" y="75933"/>
                </a:lnTo>
                <a:lnTo>
                  <a:pt x="2990173" y="63025"/>
                </a:lnTo>
                <a:lnTo>
                  <a:pt x="3111303" y="51958"/>
                </a:lnTo>
                <a:lnTo>
                  <a:pt x="3234319" y="42339"/>
                </a:lnTo>
                <a:lnTo>
                  <a:pt x="3359831" y="33678"/>
                </a:lnTo>
                <a:lnTo>
                  <a:pt x="3487723" y="25986"/>
                </a:lnTo>
                <a:lnTo>
                  <a:pt x="3617880" y="19272"/>
                </a:lnTo>
                <a:lnTo>
                  <a:pt x="3750186" y="13543"/>
                </a:lnTo>
                <a:lnTo>
                  <a:pt x="3884525" y="8809"/>
                </a:lnTo>
                <a:lnTo>
                  <a:pt x="4020781" y="5079"/>
                </a:lnTo>
                <a:lnTo>
                  <a:pt x="4158839" y="2361"/>
                </a:lnTo>
                <a:lnTo>
                  <a:pt x="4298583" y="665"/>
                </a:lnTo>
                <a:lnTo>
                  <a:pt x="4439897" y="0"/>
                </a:lnTo>
                <a:lnTo>
                  <a:pt x="4582666" y="373"/>
                </a:lnTo>
                <a:lnTo>
                  <a:pt x="4726773" y="1794"/>
                </a:lnTo>
                <a:lnTo>
                  <a:pt x="4872103" y="4273"/>
                </a:lnTo>
                <a:lnTo>
                  <a:pt x="5018541" y="7817"/>
                </a:lnTo>
                <a:lnTo>
                  <a:pt x="5165970" y="12436"/>
                </a:lnTo>
                <a:lnTo>
                  <a:pt x="5314275" y="18138"/>
                </a:lnTo>
                <a:lnTo>
                  <a:pt x="5463340" y="24932"/>
                </a:lnTo>
                <a:lnTo>
                  <a:pt x="5613050" y="32828"/>
                </a:lnTo>
                <a:lnTo>
                  <a:pt x="5763288" y="41834"/>
                </a:lnTo>
                <a:lnTo>
                  <a:pt x="5913939" y="51958"/>
                </a:lnTo>
                <a:lnTo>
                  <a:pt x="6069565" y="64195"/>
                </a:lnTo>
                <a:lnTo>
                  <a:pt x="6233905" y="79317"/>
                </a:lnTo>
                <a:lnTo>
                  <a:pt x="6405612" y="97004"/>
                </a:lnTo>
                <a:lnTo>
                  <a:pt x="6583334" y="116936"/>
                </a:lnTo>
                <a:lnTo>
                  <a:pt x="6765724" y="138791"/>
                </a:lnTo>
                <a:lnTo>
                  <a:pt x="6951431" y="162249"/>
                </a:lnTo>
                <a:lnTo>
                  <a:pt x="7139106" y="186989"/>
                </a:lnTo>
                <a:lnTo>
                  <a:pt x="7327400" y="212692"/>
                </a:lnTo>
                <a:lnTo>
                  <a:pt x="7514964" y="239035"/>
                </a:lnTo>
                <a:lnTo>
                  <a:pt x="7700448" y="265699"/>
                </a:lnTo>
                <a:lnTo>
                  <a:pt x="7882503" y="292364"/>
                </a:lnTo>
                <a:lnTo>
                  <a:pt x="8059779" y="318707"/>
                </a:lnTo>
                <a:lnTo>
                  <a:pt x="8230929" y="344409"/>
                </a:lnTo>
                <a:lnTo>
                  <a:pt x="8394601" y="369150"/>
                </a:lnTo>
                <a:lnTo>
                  <a:pt x="8549447" y="392608"/>
                </a:lnTo>
                <a:lnTo>
                  <a:pt x="8694117" y="414463"/>
                </a:lnTo>
                <a:lnTo>
                  <a:pt x="8827262" y="434394"/>
                </a:lnTo>
                <a:lnTo>
                  <a:pt x="8947534" y="452082"/>
                </a:lnTo>
                <a:lnTo>
                  <a:pt x="9053582" y="467204"/>
                </a:lnTo>
                <a:lnTo>
                  <a:pt x="9078271" y="470543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3853" y="5640781"/>
            <a:ext cx="3004820" cy="1211580"/>
          </a:xfrm>
          <a:custGeom>
            <a:avLst/>
            <a:gdLst/>
            <a:ahLst/>
            <a:cxnLst/>
            <a:rect l="l" t="t" r="r" b="b"/>
            <a:pathLst>
              <a:path w="3004820" h="1211579">
                <a:moveTo>
                  <a:pt x="0" y="0"/>
                </a:moveTo>
                <a:lnTo>
                  <a:pt x="165473" y="75222"/>
                </a:lnTo>
                <a:lnTo>
                  <a:pt x="330718" y="150224"/>
                </a:lnTo>
                <a:lnTo>
                  <a:pt x="495505" y="224785"/>
                </a:lnTo>
                <a:lnTo>
                  <a:pt x="659604" y="298685"/>
                </a:lnTo>
                <a:lnTo>
                  <a:pt x="822786" y="371704"/>
                </a:lnTo>
                <a:lnTo>
                  <a:pt x="984822" y="443620"/>
                </a:lnTo>
                <a:lnTo>
                  <a:pt x="1145481" y="514214"/>
                </a:lnTo>
                <a:lnTo>
                  <a:pt x="1304536" y="583265"/>
                </a:lnTo>
                <a:lnTo>
                  <a:pt x="1461755" y="650553"/>
                </a:lnTo>
                <a:lnTo>
                  <a:pt x="1616910" y="715856"/>
                </a:lnTo>
                <a:lnTo>
                  <a:pt x="1769771" y="778956"/>
                </a:lnTo>
                <a:lnTo>
                  <a:pt x="1920109" y="839630"/>
                </a:lnTo>
                <a:lnTo>
                  <a:pt x="2067693" y="897659"/>
                </a:lnTo>
                <a:lnTo>
                  <a:pt x="2212296" y="952823"/>
                </a:lnTo>
                <a:lnTo>
                  <a:pt x="2353687" y="1004901"/>
                </a:lnTo>
                <a:lnTo>
                  <a:pt x="2491637" y="1053671"/>
                </a:lnTo>
                <a:lnTo>
                  <a:pt x="2625915" y="1098915"/>
                </a:lnTo>
                <a:lnTo>
                  <a:pt x="2756294" y="1140412"/>
                </a:lnTo>
                <a:lnTo>
                  <a:pt x="2882543" y="1177940"/>
                </a:lnTo>
                <a:lnTo>
                  <a:pt x="3004433" y="1211280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5728" y="5284470"/>
            <a:ext cx="9078595" cy="1467485"/>
          </a:xfrm>
          <a:custGeom>
            <a:avLst/>
            <a:gdLst/>
            <a:ahLst/>
            <a:cxnLst/>
            <a:rect l="l" t="t" r="r" b="b"/>
            <a:pathLst>
              <a:path w="9078595" h="1467484">
                <a:moveTo>
                  <a:pt x="0" y="0"/>
                </a:moveTo>
                <a:lnTo>
                  <a:pt x="42930" y="14997"/>
                </a:lnTo>
                <a:lnTo>
                  <a:pt x="86045" y="30029"/>
                </a:lnTo>
                <a:lnTo>
                  <a:pt x="129530" y="45127"/>
                </a:lnTo>
                <a:lnTo>
                  <a:pt x="173569" y="60326"/>
                </a:lnTo>
                <a:lnTo>
                  <a:pt x="218347" y="75658"/>
                </a:lnTo>
                <a:lnTo>
                  <a:pt x="264049" y="91158"/>
                </a:lnTo>
                <a:lnTo>
                  <a:pt x="310861" y="106858"/>
                </a:lnTo>
                <a:lnTo>
                  <a:pt x="358966" y="122792"/>
                </a:lnTo>
                <a:lnTo>
                  <a:pt x="408549" y="138994"/>
                </a:lnTo>
                <a:lnTo>
                  <a:pt x="459796" y="155497"/>
                </a:lnTo>
                <a:lnTo>
                  <a:pt x="512891" y="172334"/>
                </a:lnTo>
                <a:lnTo>
                  <a:pt x="568019" y="189539"/>
                </a:lnTo>
                <a:lnTo>
                  <a:pt x="625365" y="207145"/>
                </a:lnTo>
                <a:lnTo>
                  <a:pt x="685113" y="225187"/>
                </a:lnTo>
                <a:lnTo>
                  <a:pt x="747449" y="243696"/>
                </a:lnTo>
                <a:lnTo>
                  <a:pt x="812557" y="262707"/>
                </a:lnTo>
                <a:lnTo>
                  <a:pt x="880623" y="282253"/>
                </a:lnTo>
                <a:lnTo>
                  <a:pt x="951830" y="302368"/>
                </a:lnTo>
                <a:lnTo>
                  <a:pt x="1026365" y="323084"/>
                </a:lnTo>
                <a:lnTo>
                  <a:pt x="1104411" y="344436"/>
                </a:lnTo>
                <a:lnTo>
                  <a:pt x="1186211" y="366669"/>
                </a:lnTo>
                <a:lnTo>
                  <a:pt x="1271737" y="389952"/>
                </a:lnTo>
                <a:lnTo>
                  <a:pt x="1360767" y="414180"/>
                </a:lnTo>
                <a:lnTo>
                  <a:pt x="1453077" y="439246"/>
                </a:lnTo>
                <a:lnTo>
                  <a:pt x="1548444" y="465041"/>
                </a:lnTo>
                <a:lnTo>
                  <a:pt x="1646647" y="491461"/>
                </a:lnTo>
                <a:lnTo>
                  <a:pt x="1747463" y="518397"/>
                </a:lnTo>
                <a:lnTo>
                  <a:pt x="1850668" y="545743"/>
                </a:lnTo>
                <a:lnTo>
                  <a:pt x="1956040" y="573392"/>
                </a:lnTo>
                <a:lnTo>
                  <a:pt x="2063357" y="601237"/>
                </a:lnTo>
                <a:lnTo>
                  <a:pt x="2172396" y="629171"/>
                </a:lnTo>
                <a:lnTo>
                  <a:pt x="2282934" y="657087"/>
                </a:lnTo>
                <a:lnTo>
                  <a:pt x="2394749" y="684879"/>
                </a:lnTo>
                <a:lnTo>
                  <a:pt x="2507617" y="712439"/>
                </a:lnTo>
                <a:lnTo>
                  <a:pt x="2621316" y="739661"/>
                </a:lnTo>
                <a:lnTo>
                  <a:pt x="2735624" y="766437"/>
                </a:lnTo>
                <a:lnTo>
                  <a:pt x="2850318" y="792661"/>
                </a:lnTo>
                <a:lnTo>
                  <a:pt x="2965175" y="818227"/>
                </a:lnTo>
                <a:lnTo>
                  <a:pt x="3079972" y="843026"/>
                </a:lnTo>
                <a:lnTo>
                  <a:pt x="3194488" y="866952"/>
                </a:lnTo>
                <a:lnTo>
                  <a:pt x="3310250" y="890441"/>
                </a:lnTo>
                <a:lnTo>
                  <a:pt x="3428732" y="913965"/>
                </a:lnTo>
                <a:lnTo>
                  <a:pt x="3549627" y="937471"/>
                </a:lnTo>
                <a:lnTo>
                  <a:pt x="3672628" y="960907"/>
                </a:lnTo>
                <a:lnTo>
                  <a:pt x="3797428" y="984218"/>
                </a:lnTo>
                <a:lnTo>
                  <a:pt x="3923719" y="1007351"/>
                </a:lnTo>
                <a:lnTo>
                  <a:pt x="4051195" y="1030252"/>
                </a:lnTo>
                <a:lnTo>
                  <a:pt x="4179548" y="1052869"/>
                </a:lnTo>
                <a:lnTo>
                  <a:pt x="4308472" y="1075147"/>
                </a:lnTo>
                <a:lnTo>
                  <a:pt x="4437659" y="1097033"/>
                </a:lnTo>
                <a:lnTo>
                  <a:pt x="4566802" y="1118475"/>
                </a:lnTo>
                <a:lnTo>
                  <a:pt x="4695594" y="1139417"/>
                </a:lnTo>
                <a:lnTo>
                  <a:pt x="4823728" y="1159807"/>
                </a:lnTo>
                <a:lnTo>
                  <a:pt x="4950897" y="1179592"/>
                </a:lnTo>
                <a:lnTo>
                  <a:pt x="5076794" y="1198717"/>
                </a:lnTo>
                <a:lnTo>
                  <a:pt x="5201112" y="1217130"/>
                </a:lnTo>
                <a:lnTo>
                  <a:pt x="5323543" y="1234776"/>
                </a:lnTo>
                <a:lnTo>
                  <a:pt x="5443781" y="1251603"/>
                </a:lnTo>
                <a:lnTo>
                  <a:pt x="5561519" y="1267558"/>
                </a:lnTo>
                <a:lnTo>
                  <a:pt x="5676449" y="1282585"/>
                </a:lnTo>
                <a:lnTo>
                  <a:pt x="5790250" y="1296707"/>
                </a:lnTo>
                <a:lnTo>
                  <a:pt x="5904649" y="1310004"/>
                </a:lnTo>
                <a:lnTo>
                  <a:pt x="6019351" y="1322511"/>
                </a:lnTo>
                <a:lnTo>
                  <a:pt x="6134063" y="1334265"/>
                </a:lnTo>
                <a:lnTo>
                  <a:pt x="6248490" y="1345299"/>
                </a:lnTo>
                <a:lnTo>
                  <a:pt x="6362339" y="1355651"/>
                </a:lnTo>
                <a:lnTo>
                  <a:pt x="6475315" y="1365356"/>
                </a:lnTo>
                <a:lnTo>
                  <a:pt x="6587124" y="1374450"/>
                </a:lnTo>
                <a:lnTo>
                  <a:pt x="6697472" y="1382967"/>
                </a:lnTo>
                <a:lnTo>
                  <a:pt x="6806066" y="1390944"/>
                </a:lnTo>
                <a:lnTo>
                  <a:pt x="6912611" y="1398417"/>
                </a:lnTo>
                <a:lnTo>
                  <a:pt x="7016813" y="1405421"/>
                </a:lnTo>
                <a:lnTo>
                  <a:pt x="7118378" y="1411991"/>
                </a:lnTo>
                <a:lnTo>
                  <a:pt x="7217012" y="1418163"/>
                </a:lnTo>
                <a:lnTo>
                  <a:pt x="7312421" y="1423973"/>
                </a:lnTo>
                <a:lnTo>
                  <a:pt x="7404311" y="1429457"/>
                </a:lnTo>
                <a:lnTo>
                  <a:pt x="7492388" y="1434650"/>
                </a:lnTo>
                <a:lnTo>
                  <a:pt x="7576358" y="1439587"/>
                </a:lnTo>
                <a:lnTo>
                  <a:pt x="7655927" y="1444305"/>
                </a:lnTo>
                <a:lnTo>
                  <a:pt x="7730801" y="1448838"/>
                </a:lnTo>
                <a:lnTo>
                  <a:pt x="7800619" y="1452972"/>
                </a:lnTo>
                <a:lnTo>
                  <a:pt x="7865416" y="1456492"/>
                </a:lnTo>
                <a:lnTo>
                  <a:pt x="7925542" y="1459439"/>
                </a:lnTo>
                <a:lnTo>
                  <a:pt x="7981349" y="1461853"/>
                </a:lnTo>
                <a:lnTo>
                  <a:pt x="8033190" y="1463775"/>
                </a:lnTo>
                <a:lnTo>
                  <a:pt x="8081415" y="1465244"/>
                </a:lnTo>
                <a:lnTo>
                  <a:pt x="8126376" y="1466300"/>
                </a:lnTo>
                <a:lnTo>
                  <a:pt x="8168426" y="1466983"/>
                </a:lnTo>
                <a:lnTo>
                  <a:pt x="8207916" y="1467334"/>
                </a:lnTo>
                <a:lnTo>
                  <a:pt x="8245198" y="1467393"/>
                </a:lnTo>
                <a:lnTo>
                  <a:pt x="8280624" y="1467199"/>
                </a:lnTo>
                <a:lnTo>
                  <a:pt x="8347312" y="1466215"/>
                </a:lnTo>
                <a:lnTo>
                  <a:pt x="8410796" y="1464702"/>
                </a:lnTo>
                <a:lnTo>
                  <a:pt x="8473890" y="1462982"/>
                </a:lnTo>
                <a:lnTo>
                  <a:pt x="8506170" y="1462144"/>
                </a:lnTo>
                <a:lnTo>
                  <a:pt x="8539407" y="1461374"/>
                </a:lnTo>
                <a:lnTo>
                  <a:pt x="8573954" y="1460713"/>
                </a:lnTo>
                <a:lnTo>
                  <a:pt x="8608787" y="1460032"/>
                </a:lnTo>
                <a:lnTo>
                  <a:pt x="8675585" y="1458170"/>
                </a:lnTo>
                <a:lnTo>
                  <a:pt x="8738899" y="1455703"/>
                </a:lnTo>
                <a:lnTo>
                  <a:pt x="8799138" y="1452701"/>
                </a:lnTo>
                <a:lnTo>
                  <a:pt x="8856712" y="1449236"/>
                </a:lnTo>
                <a:lnTo>
                  <a:pt x="8912031" y="1445380"/>
                </a:lnTo>
                <a:lnTo>
                  <a:pt x="8965505" y="1441203"/>
                </a:lnTo>
                <a:lnTo>
                  <a:pt x="9017545" y="1436777"/>
                </a:lnTo>
                <a:lnTo>
                  <a:pt x="9068559" y="1432174"/>
                </a:lnTo>
                <a:lnTo>
                  <a:pt x="9078271" y="1431271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215133" y="5137581"/>
            <a:ext cx="6929120" cy="1714500"/>
          </a:xfrm>
          <a:custGeom>
            <a:avLst/>
            <a:gdLst/>
            <a:ahLst/>
            <a:cxnLst/>
            <a:rect l="l" t="t" r="r" b="b"/>
            <a:pathLst>
              <a:path w="6929120" h="1714500">
                <a:moveTo>
                  <a:pt x="0" y="1714480"/>
                </a:moveTo>
                <a:lnTo>
                  <a:pt x="48751" y="1659572"/>
                </a:lnTo>
                <a:lnTo>
                  <a:pt x="97859" y="1604752"/>
                </a:lnTo>
                <a:lnTo>
                  <a:pt x="147680" y="1550111"/>
                </a:lnTo>
                <a:lnTo>
                  <a:pt x="198571" y="1495737"/>
                </a:lnTo>
                <a:lnTo>
                  <a:pt x="250888" y="1441719"/>
                </a:lnTo>
                <a:lnTo>
                  <a:pt x="304988" y="1388146"/>
                </a:lnTo>
                <a:lnTo>
                  <a:pt x="332819" y="1361555"/>
                </a:lnTo>
                <a:lnTo>
                  <a:pt x="361229" y="1335109"/>
                </a:lnTo>
                <a:lnTo>
                  <a:pt x="390263" y="1308818"/>
                </a:lnTo>
                <a:lnTo>
                  <a:pt x="419965" y="1282695"/>
                </a:lnTo>
                <a:lnTo>
                  <a:pt x="450381" y="1256750"/>
                </a:lnTo>
                <a:lnTo>
                  <a:pt x="481555" y="1230995"/>
                </a:lnTo>
                <a:lnTo>
                  <a:pt x="513531" y="1205440"/>
                </a:lnTo>
                <a:lnTo>
                  <a:pt x="546354" y="1180097"/>
                </a:lnTo>
                <a:lnTo>
                  <a:pt x="580218" y="1154766"/>
                </a:lnTo>
                <a:lnTo>
                  <a:pt x="615258" y="1129281"/>
                </a:lnTo>
                <a:lnTo>
                  <a:pt x="651371" y="1103695"/>
                </a:lnTo>
                <a:lnTo>
                  <a:pt x="688454" y="1078062"/>
                </a:lnTo>
                <a:lnTo>
                  <a:pt x="726406" y="1052434"/>
                </a:lnTo>
                <a:lnTo>
                  <a:pt x="765123" y="1026866"/>
                </a:lnTo>
                <a:lnTo>
                  <a:pt x="804502" y="1001411"/>
                </a:lnTo>
                <a:lnTo>
                  <a:pt x="844442" y="976122"/>
                </a:lnTo>
                <a:lnTo>
                  <a:pt x="884839" y="951053"/>
                </a:lnTo>
                <a:lnTo>
                  <a:pt x="925591" y="926257"/>
                </a:lnTo>
                <a:lnTo>
                  <a:pt x="966596" y="901787"/>
                </a:lnTo>
                <a:lnTo>
                  <a:pt x="1007751" y="877698"/>
                </a:lnTo>
                <a:lnTo>
                  <a:pt x="1048952" y="854042"/>
                </a:lnTo>
                <a:lnTo>
                  <a:pt x="1090099" y="830873"/>
                </a:lnTo>
                <a:lnTo>
                  <a:pt x="1131087" y="808245"/>
                </a:lnTo>
                <a:lnTo>
                  <a:pt x="1171815" y="786210"/>
                </a:lnTo>
                <a:lnTo>
                  <a:pt x="1212180" y="764823"/>
                </a:lnTo>
                <a:lnTo>
                  <a:pt x="1252079" y="744136"/>
                </a:lnTo>
                <a:lnTo>
                  <a:pt x="1291410" y="724203"/>
                </a:lnTo>
                <a:lnTo>
                  <a:pt x="1330070" y="705078"/>
                </a:lnTo>
                <a:lnTo>
                  <a:pt x="1367655" y="686881"/>
                </a:lnTo>
                <a:lnTo>
                  <a:pt x="1403966" y="669643"/>
                </a:lnTo>
                <a:lnTo>
                  <a:pt x="1439213" y="653284"/>
                </a:lnTo>
                <a:lnTo>
                  <a:pt x="1507353" y="622880"/>
                </a:lnTo>
                <a:lnTo>
                  <a:pt x="1573745" y="595031"/>
                </a:lnTo>
                <a:lnTo>
                  <a:pt x="1640063" y="569095"/>
                </a:lnTo>
                <a:lnTo>
                  <a:pt x="1707979" y="544431"/>
                </a:lnTo>
                <a:lnTo>
                  <a:pt x="1779166" y="520398"/>
                </a:lnTo>
                <a:lnTo>
                  <a:pt x="1816509" y="508418"/>
                </a:lnTo>
                <a:lnTo>
                  <a:pt x="1855297" y="496356"/>
                </a:lnTo>
                <a:lnTo>
                  <a:pt x="1895739" y="484131"/>
                </a:lnTo>
                <a:lnTo>
                  <a:pt x="1938044" y="471663"/>
                </a:lnTo>
                <a:lnTo>
                  <a:pt x="1982421" y="458873"/>
                </a:lnTo>
                <a:lnTo>
                  <a:pt x="2029079" y="445679"/>
                </a:lnTo>
                <a:lnTo>
                  <a:pt x="2078228" y="432003"/>
                </a:lnTo>
                <a:lnTo>
                  <a:pt x="2130698" y="417772"/>
                </a:lnTo>
                <a:lnTo>
                  <a:pt x="2186898" y="403058"/>
                </a:lnTo>
                <a:lnTo>
                  <a:pt x="2246399" y="387943"/>
                </a:lnTo>
                <a:lnTo>
                  <a:pt x="2308775" y="372505"/>
                </a:lnTo>
                <a:lnTo>
                  <a:pt x="2373598" y="356825"/>
                </a:lnTo>
                <a:lnTo>
                  <a:pt x="2440440" y="340983"/>
                </a:lnTo>
                <a:lnTo>
                  <a:pt x="2508873" y="325058"/>
                </a:lnTo>
                <a:lnTo>
                  <a:pt x="2578471" y="309130"/>
                </a:lnTo>
                <a:lnTo>
                  <a:pt x="2648806" y="293280"/>
                </a:lnTo>
                <a:lnTo>
                  <a:pt x="2719451" y="277587"/>
                </a:lnTo>
                <a:lnTo>
                  <a:pt x="2789977" y="262131"/>
                </a:lnTo>
                <a:lnTo>
                  <a:pt x="2859957" y="246992"/>
                </a:lnTo>
                <a:lnTo>
                  <a:pt x="2928965" y="232251"/>
                </a:lnTo>
                <a:lnTo>
                  <a:pt x="2996572" y="217986"/>
                </a:lnTo>
                <a:lnTo>
                  <a:pt x="3062351" y="204278"/>
                </a:lnTo>
                <a:lnTo>
                  <a:pt x="3125874" y="191207"/>
                </a:lnTo>
                <a:lnTo>
                  <a:pt x="3186714" y="178852"/>
                </a:lnTo>
                <a:lnTo>
                  <a:pt x="3244444" y="167295"/>
                </a:lnTo>
                <a:lnTo>
                  <a:pt x="3298636" y="156613"/>
                </a:lnTo>
                <a:lnTo>
                  <a:pt x="3348863" y="146888"/>
                </a:lnTo>
                <a:lnTo>
                  <a:pt x="3394992" y="138151"/>
                </a:lnTo>
                <a:lnTo>
                  <a:pt x="3437432" y="130298"/>
                </a:lnTo>
                <a:lnTo>
                  <a:pt x="3476560" y="123261"/>
                </a:lnTo>
                <a:lnTo>
                  <a:pt x="3546395" y="111372"/>
                </a:lnTo>
                <a:lnTo>
                  <a:pt x="3607529" y="101947"/>
                </a:lnTo>
                <a:lnTo>
                  <a:pt x="3662990" y="94453"/>
                </a:lnTo>
                <a:lnTo>
                  <a:pt x="3715808" y="88353"/>
                </a:lnTo>
                <a:lnTo>
                  <a:pt x="3769014" y="83114"/>
                </a:lnTo>
                <a:lnTo>
                  <a:pt x="3825636" y="78201"/>
                </a:lnTo>
                <a:lnTo>
                  <a:pt x="3888705" y="73078"/>
                </a:lnTo>
                <a:lnTo>
                  <a:pt x="3923604" y="70270"/>
                </a:lnTo>
                <a:lnTo>
                  <a:pt x="3961251" y="67210"/>
                </a:lnTo>
                <a:lnTo>
                  <a:pt x="4002024" y="63830"/>
                </a:lnTo>
                <a:lnTo>
                  <a:pt x="4045663" y="60255"/>
                </a:lnTo>
                <a:lnTo>
                  <a:pt x="4091547" y="56662"/>
                </a:lnTo>
                <a:lnTo>
                  <a:pt x="4139452" y="53066"/>
                </a:lnTo>
                <a:lnTo>
                  <a:pt x="4189154" y="49480"/>
                </a:lnTo>
                <a:lnTo>
                  <a:pt x="4240432" y="45917"/>
                </a:lnTo>
                <a:lnTo>
                  <a:pt x="4293062" y="42391"/>
                </a:lnTo>
                <a:lnTo>
                  <a:pt x="4346821" y="38915"/>
                </a:lnTo>
                <a:lnTo>
                  <a:pt x="4401486" y="35502"/>
                </a:lnTo>
                <a:lnTo>
                  <a:pt x="4456834" y="32166"/>
                </a:lnTo>
                <a:lnTo>
                  <a:pt x="4512643" y="28921"/>
                </a:lnTo>
                <a:lnTo>
                  <a:pt x="4568688" y="25779"/>
                </a:lnTo>
                <a:lnTo>
                  <a:pt x="4624748" y="22755"/>
                </a:lnTo>
                <a:lnTo>
                  <a:pt x="4680599" y="19862"/>
                </a:lnTo>
                <a:lnTo>
                  <a:pt x="4736018" y="17112"/>
                </a:lnTo>
                <a:lnTo>
                  <a:pt x="4790783" y="14520"/>
                </a:lnTo>
                <a:lnTo>
                  <a:pt x="4844670" y="12099"/>
                </a:lnTo>
                <a:lnTo>
                  <a:pt x="4897456" y="9863"/>
                </a:lnTo>
                <a:lnTo>
                  <a:pt x="4948918" y="7824"/>
                </a:lnTo>
                <a:lnTo>
                  <a:pt x="4998833" y="5997"/>
                </a:lnTo>
                <a:lnTo>
                  <a:pt x="5046980" y="4394"/>
                </a:lnTo>
                <a:lnTo>
                  <a:pt x="5095696" y="3053"/>
                </a:lnTo>
                <a:lnTo>
                  <a:pt x="5147061" y="1987"/>
                </a:lnTo>
                <a:lnTo>
                  <a:pt x="5200520" y="1173"/>
                </a:lnTo>
                <a:lnTo>
                  <a:pt x="5255515" y="590"/>
                </a:lnTo>
                <a:lnTo>
                  <a:pt x="5311489" y="215"/>
                </a:lnTo>
                <a:lnTo>
                  <a:pt x="5367886" y="26"/>
                </a:lnTo>
                <a:lnTo>
                  <a:pt x="5424149" y="0"/>
                </a:lnTo>
                <a:lnTo>
                  <a:pt x="5479722" y="115"/>
                </a:lnTo>
                <a:lnTo>
                  <a:pt x="5534048" y="349"/>
                </a:lnTo>
                <a:lnTo>
                  <a:pt x="5586571" y="679"/>
                </a:lnTo>
                <a:lnTo>
                  <a:pt x="5636733" y="1084"/>
                </a:lnTo>
                <a:lnTo>
                  <a:pt x="5683978" y="1541"/>
                </a:lnTo>
                <a:lnTo>
                  <a:pt x="5727750" y="2028"/>
                </a:lnTo>
                <a:lnTo>
                  <a:pt x="5767491" y="2522"/>
                </a:lnTo>
                <a:lnTo>
                  <a:pt x="5832656" y="3443"/>
                </a:lnTo>
                <a:lnTo>
                  <a:pt x="5875021" y="4127"/>
                </a:lnTo>
                <a:lnTo>
                  <a:pt x="5890133" y="4394"/>
                </a:lnTo>
                <a:lnTo>
                  <a:pt x="6495796" y="4394"/>
                </a:lnTo>
                <a:lnTo>
                  <a:pt x="6545803" y="5858"/>
                </a:lnTo>
                <a:lnTo>
                  <a:pt x="6594623" y="7815"/>
                </a:lnTo>
                <a:lnTo>
                  <a:pt x="6641897" y="10156"/>
                </a:lnTo>
                <a:lnTo>
                  <a:pt x="6687269" y="12772"/>
                </a:lnTo>
                <a:lnTo>
                  <a:pt x="6730380" y="15554"/>
                </a:lnTo>
                <a:lnTo>
                  <a:pt x="6770874" y="18394"/>
                </a:lnTo>
                <a:lnTo>
                  <a:pt x="6825926" y="22521"/>
                </a:lnTo>
                <a:lnTo>
                  <a:pt x="6858313" y="25027"/>
                </a:lnTo>
                <a:lnTo>
                  <a:pt x="6873078" y="26165"/>
                </a:lnTo>
                <a:lnTo>
                  <a:pt x="6886832" y="27208"/>
                </a:lnTo>
                <a:lnTo>
                  <a:pt x="6899529" y="28143"/>
                </a:lnTo>
                <a:lnTo>
                  <a:pt x="6919115" y="29588"/>
                </a:lnTo>
                <a:lnTo>
                  <a:pt x="6928865" y="30326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177158" y="2750057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055" y="0"/>
                </a:moveTo>
                <a:lnTo>
                  <a:pt x="3937" y="402970"/>
                </a:lnTo>
                <a:lnTo>
                  <a:pt x="0" y="1202181"/>
                </a:lnTo>
                <a:lnTo>
                  <a:pt x="700532" y="1606677"/>
                </a:lnTo>
                <a:lnTo>
                  <a:pt x="1390777" y="1203705"/>
                </a:lnTo>
                <a:lnTo>
                  <a:pt x="1394587" y="404367"/>
                </a:lnTo>
                <a:lnTo>
                  <a:pt x="6940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177158" y="2750057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0"/>
                </a:moveTo>
                <a:lnTo>
                  <a:pt x="694055" y="0"/>
                </a:lnTo>
                <a:lnTo>
                  <a:pt x="1394587" y="404367"/>
                </a:lnTo>
                <a:lnTo>
                  <a:pt x="1390777" y="1203705"/>
                </a:lnTo>
                <a:lnTo>
                  <a:pt x="700532" y="1606677"/>
                </a:lnTo>
                <a:lnTo>
                  <a:pt x="0" y="1202181"/>
                </a:lnTo>
                <a:lnTo>
                  <a:pt x="3937" y="40297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901059" y="4016883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1"/>
                </a:moveTo>
                <a:lnTo>
                  <a:pt x="694054" y="0"/>
                </a:lnTo>
                <a:lnTo>
                  <a:pt x="1394587" y="404368"/>
                </a:lnTo>
                <a:lnTo>
                  <a:pt x="1390777" y="1203706"/>
                </a:lnTo>
                <a:lnTo>
                  <a:pt x="700531" y="1606651"/>
                </a:lnTo>
                <a:lnTo>
                  <a:pt x="0" y="1202182"/>
                </a:lnTo>
                <a:lnTo>
                  <a:pt x="3937" y="40297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910584" y="1483233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054" y="0"/>
                </a:moveTo>
                <a:lnTo>
                  <a:pt x="3937" y="402970"/>
                </a:lnTo>
                <a:lnTo>
                  <a:pt x="0" y="1202181"/>
                </a:lnTo>
                <a:lnTo>
                  <a:pt x="700531" y="1606677"/>
                </a:lnTo>
                <a:lnTo>
                  <a:pt x="1390777" y="1203705"/>
                </a:lnTo>
                <a:lnTo>
                  <a:pt x="1394587" y="404367"/>
                </a:lnTo>
                <a:lnTo>
                  <a:pt x="69405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910584" y="1483233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0"/>
                </a:moveTo>
                <a:lnTo>
                  <a:pt x="694054" y="0"/>
                </a:lnTo>
                <a:lnTo>
                  <a:pt x="1394587" y="404367"/>
                </a:lnTo>
                <a:lnTo>
                  <a:pt x="1390777" y="1203705"/>
                </a:lnTo>
                <a:lnTo>
                  <a:pt x="700531" y="1606677"/>
                </a:lnTo>
                <a:lnTo>
                  <a:pt x="0" y="1202181"/>
                </a:lnTo>
                <a:lnTo>
                  <a:pt x="3937" y="40297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158108" y="216408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055" y="0"/>
                </a:moveTo>
                <a:lnTo>
                  <a:pt x="3937" y="402971"/>
                </a:lnTo>
                <a:lnTo>
                  <a:pt x="0" y="1202182"/>
                </a:lnTo>
                <a:lnTo>
                  <a:pt x="700532" y="1606677"/>
                </a:lnTo>
                <a:lnTo>
                  <a:pt x="1390777" y="1203706"/>
                </a:lnTo>
                <a:lnTo>
                  <a:pt x="1394587" y="404368"/>
                </a:lnTo>
                <a:lnTo>
                  <a:pt x="6940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158108" y="216408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1"/>
                </a:moveTo>
                <a:lnTo>
                  <a:pt x="694055" y="0"/>
                </a:lnTo>
                <a:lnTo>
                  <a:pt x="1394587" y="404368"/>
                </a:lnTo>
                <a:lnTo>
                  <a:pt x="1390777" y="1203706"/>
                </a:lnTo>
                <a:lnTo>
                  <a:pt x="700532" y="1606677"/>
                </a:lnTo>
                <a:lnTo>
                  <a:pt x="0" y="1202182"/>
                </a:lnTo>
                <a:lnTo>
                  <a:pt x="3937" y="40297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644009" y="5274183"/>
            <a:ext cx="1395095" cy="1584325"/>
          </a:xfrm>
          <a:custGeom>
            <a:avLst/>
            <a:gdLst/>
            <a:ahLst/>
            <a:cxnLst/>
            <a:rect l="l" t="t" r="r" b="b"/>
            <a:pathLst>
              <a:path w="1395095" h="1584325">
                <a:moveTo>
                  <a:pt x="694054" y="0"/>
                </a:moveTo>
                <a:lnTo>
                  <a:pt x="3937" y="402958"/>
                </a:lnTo>
                <a:lnTo>
                  <a:pt x="0" y="1202220"/>
                </a:lnTo>
                <a:lnTo>
                  <a:pt x="660966" y="1583815"/>
                </a:lnTo>
                <a:lnTo>
                  <a:pt x="739656" y="1583815"/>
                </a:lnTo>
                <a:lnTo>
                  <a:pt x="1390777" y="1203667"/>
                </a:lnTo>
                <a:lnTo>
                  <a:pt x="1394587" y="404406"/>
                </a:lnTo>
                <a:lnTo>
                  <a:pt x="69405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647946" y="5274183"/>
            <a:ext cx="1390650" cy="1584325"/>
          </a:xfrm>
          <a:custGeom>
            <a:avLst/>
            <a:gdLst/>
            <a:ahLst/>
            <a:cxnLst/>
            <a:rect l="l" t="t" r="r" b="b"/>
            <a:pathLst>
              <a:path w="1390650" h="1584325">
                <a:moveTo>
                  <a:pt x="0" y="402958"/>
                </a:moveTo>
                <a:lnTo>
                  <a:pt x="690117" y="0"/>
                </a:lnTo>
                <a:lnTo>
                  <a:pt x="1390650" y="404406"/>
                </a:lnTo>
                <a:lnTo>
                  <a:pt x="1386839" y="1203667"/>
                </a:lnTo>
                <a:lnTo>
                  <a:pt x="735719" y="158381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644009" y="5677141"/>
            <a:ext cx="661035" cy="1181100"/>
          </a:xfrm>
          <a:custGeom>
            <a:avLst/>
            <a:gdLst/>
            <a:ahLst/>
            <a:cxnLst/>
            <a:rect l="l" t="t" r="r" b="b"/>
            <a:pathLst>
              <a:path w="661035" h="1181100">
                <a:moveTo>
                  <a:pt x="660966" y="1180857"/>
                </a:moveTo>
                <a:lnTo>
                  <a:pt x="0" y="799261"/>
                </a:lnTo>
                <a:lnTo>
                  <a:pt x="393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4214" y="4007358"/>
            <a:ext cx="802005" cy="1607185"/>
          </a:xfrm>
          <a:custGeom>
            <a:avLst/>
            <a:gdLst/>
            <a:ahLst/>
            <a:cxnLst/>
            <a:rect l="l" t="t" r="r" b="b"/>
            <a:pathLst>
              <a:path w="802005" h="1607185">
                <a:moveTo>
                  <a:pt x="101349" y="0"/>
                </a:moveTo>
                <a:lnTo>
                  <a:pt x="0" y="62865"/>
                </a:lnTo>
                <a:lnTo>
                  <a:pt x="3425" y="1545971"/>
                </a:lnTo>
                <a:lnTo>
                  <a:pt x="107750" y="1606651"/>
                </a:lnTo>
                <a:lnTo>
                  <a:pt x="797982" y="1203706"/>
                </a:lnTo>
                <a:lnTo>
                  <a:pt x="801869" y="404368"/>
                </a:lnTo>
                <a:lnTo>
                  <a:pt x="10134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4214" y="4007358"/>
            <a:ext cx="802005" cy="1607185"/>
          </a:xfrm>
          <a:custGeom>
            <a:avLst/>
            <a:gdLst/>
            <a:ahLst/>
            <a:cxnLst/>
            <a:rect l="l" t="t" r="r" b="b"/>
            <a:pathLst>
              <a:path w="802005" h="1607185">
                <a:moveTo>
                  <a:pt x="0" y="62865"/>
                </a:moveTo>
                <a:lnTo>
                  <a:pt x="101349" y="0"/>
                </a:lnTo>
                <a:lnTo>
                  <a:pt x="801869" y="404368"/>
                </a:lnTo>
                <a:lnTo>
                  <a:pt x="797982" y="1203706"/>
                </a:lnTo>
                <a:lnTo>
                  <a:pt x="107750" y="1606651"/>
                </a:lnTo>
                <a:lnTo>
                  <a:pt x="3425" y="1545971"/>
                </a:lnTo>
                <a:lnTo>
                  <a:pt x="0" y="6286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09245" y="5293233"/>
            <a:ext cx="1391285" cy="1565275"/>
          </a:xfrm>
          <a:custGeom>
            <a:avLst/>
            <a:gdLst/>
            <a:ahLst/>
            <a:cxnLst/>
            <a:rect l="l" t="t" r="r" b="b"/>
            <a:pathLst>
              <a:path w="1391285" h="1565275">
                <a:moveTo>
                  <a:pt x="0" y="402958"/>
                </a:moveTo>
                <a:lnTo>
                  <a:pt x="690219" y="0"/>
                </a:lnTo>
                <a:lnTo>
                  <a:pt x="1390700" y="404406"/>
                </a:lnTo>
                <a:lnTo>
                  <a:pt x="1386890" y="1203667"/>
                </a:lnTo>
                <a:lnTo>
                  <a:pt x="768376" y="156476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05359" y="5696191"/>
            <a:ext cx="628015" cy="1162050"/>
          </a:xfrm>
          <a:custGeom>
            <a:avLst/>
            <a:gdLst/>
            <a:ahLst/>
            <a:cxnLst/>
            <a:rect l="l" t="t" r="r" b="b"/>
            <a:pathLst>
              <a:path w="628015" h="1162050">
                <a:moveTo>
                  <a:pt x="627946" y="1161807"/>
                </a:moveTo>
                <a:lnTo>
                  <a:pt x="0" y="799261"/>
                </a:lnTo>
                <a:lnTo>
                  <a:pt x="3886" y="0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33934" y="2740532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118" y="0"/>
                </a:moveTo>
                <a:lnTo>
                  <a:pt x="3886" y="402970"/>
                </a:lnTo>
                <a:lnTo>
                  <a:pt x="0" y="1202181"/>
                </a:lnTo>
                <a:lnTo>
                  <a:pt x="700506" y="1606677"/>
                </a:lnTo>
                <a:lnTo>
                  <a:pt x="1390777" y="1203705"/>
                </a:lnTo>
                <a:lnTo>
                  <a:pt x="1394586" y="404367"/>
                </a:lnTo>
                <a:lnTo>
                  <a:pt x="6941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33934" y="2740532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886" y="402970"/>
                </a:moveTo>
                <a:lnTo>
                  <a:pt x="694118" y="0"/>
                </a:lnTo>
                <a:lnTo>
                  <a:pt x="1394586" y="404367"/>
                </a:lnTo>
                <a:lnTo>
                  <a:pt x="1390777" y="1203705"/>
                </a:lnTo>
                <a:lnTo>
                  <a:pt x="700506" y="1606677"/>
                </a:lnTo>
                <a:lnTo>
                  <a:pt x="0" y="1202181"/>
                </a:lnTo>
                <a:lnTo>
                  <a:pt x="3886" y="40297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957833" y="4016883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886" y="402971"/>
                </a:moveTo>
                <a:lnTo>
                  <a:pt x="694054" y="0"/>
                </a:lnTo>
                <a:lnTo>
                  <a:pt x="1394586" y="404368"/>
                </a:lnTo>
                <a:lnTo>
                  <a:pt x="1390777" y="1203706"/>
                </a:lnTo>
                <a:lnTo>
                  <a:pt x="700532" y="1606651"/>
                </a:lnTo>
                <a:lnTo>
                  <a:pt x="0" y="1202182"/>
                </a:lnTo>
                <a:lnTo>
                  <a:pt x="3886" y="40297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695195" y="5302758"/>
            <a:ext cx="1390650" cy="1555750"/>
          </a:xfrm>
          <a:custGeom>
            <a:avLst/>
            <a:gdLst/>
            <a:ahLst/>
            <a:cxnLst/>
            <a:rect l="l" t="t" r="r" b="b"/>
            <a:pathLst>
              <a:path w="1390650" h="1555750">
                <a:moveTo>
                  <a:pt x="0" y="402958"/>
                </a:moveTo>
                <a:lnTo>
                  <a:pt x="690118" y="0"/>
                </a:lnTo>
                <a:lnTo>
                  <a:pt x="1390650" y="404406"/>
                </a:lnTo>
                <a:lnTo>
                  <a:pt x="1386840" y="1203667"/>
                </a:lnTo>
                <a:lnTo>
                  <a:pt x="784663" y="155524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691258" y="5705716"/>
            <a:ext cx="611505" cy="1152525"/>
          </a:xfrm>
          <a:custGeom>
            <a:avLst/>
            <a:gdLst/>
            <a:ahLst/>
            <a:cxnLst/>
            <a:rect l="l" t="t" r="r" b="b"/>
            <a:pathLst>
              <a:path w="611505" h="1152525">
                <a:moveTo>
                  <a:pt x="611471" y="1152282"/>
                </a:moveTo>
                <a:lnTo>
                  <a:pt x="0" y="799261"/>
                </a:lnTo>
                <a:lnTo>
                  <a:pt x="393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710308" y="2750057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055" y="0"/>
                </a:moveTo>
                <a:lnTo>
                  <a:pt x="3937" y="402970"/>
                </a:lnTo>
                <a:lnTo>
                  <a:pt x="0" y="1202181"/>
                </a:lnTo>
                <a:lnTo>
                  <a:pt x="700532" y="1606677"/>
                </a:lnTo>
                <a:lnTo>
                  <a:pt x="1390777" y="1203705"/>
                </a:lnTo>
                <a:lnTo>
                  <a:pt x="1394587" y="404367"/>
                </a:lnTo>
                <a:lnTo>
                  <a:pt x="6940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710308" y="2750057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0"/>
                </a:moveTo>
                <a:lnTo>
                  <a:pt x="694055" y="0"/>
                </a:lnTo>
                <a:lnTo>
                  <a:pt x="1394587" y="404367"/>
                </a:lnTo>
                <a:lnTo>
                  <a:pt x="1390777" y="1203705"/>
                </a:lnTo>
                <a:lnTo>
                  <a:pt x="700532" y="1606677"/>
                </a:lnTo>
                <a:lnTo>
                  <a:pt x="0" y="1202181"/>
                </a:lnTo>
                <a:lnTo>
                  <a:pt x="3937" y="40297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976883" y="1454658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886" y="402970"/>
                </a:moveTo>
                <a:lnTo>
                  <a:pt x="694054" y="0"/>
                </a:lnTo>
                <a:lnTo>
                  <a:pt x="1394586" y="404367"/>
                </a:lnTo>
                <a:lnTo>
                  <a:pt x="1390777" y="1203705"/>
                </a:lnTo>
                <a:lnTo>
                  <a:pt x="700532" y="1606677"/>
                </a:lnTo>
                <a:lnTo>
                  <a:pt x="0" y="1202181"/>
                </a:lnTo>
                <a:lnTo>
                  <a:pt x="3886" y="40297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987158" y="4035933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055" y="0"/>
                </a:moveTo>
                <a:lnTo>
                  <a:pt x="3937" y="402971"/>
                </a:lnTo>
                <a:lnTo>
                  <a:pt x="0" y="1202182"/>
                </a:lnTo>
                <a:lnTo>
                  <a:pt x="700532" y="1606651"/>
                </a:lnTo>
                <a:lnTo>
                  <a:pt x="1390777" y="1203706"/>
                </a:lnTo>
                <a:lnTo>
                  <a:pt x="1394587" y="404368"/>
                </a:lnTo>
                <a:lnTo>
                  <a:pt x="6940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987158" y="4035933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1"/>
                </a:moveTo>
                <a:lnTo>
                  <a:pt x="694055" y="0"/>
                </a:lnTo>
                <a:lnTo>
                  <a:pt x="1394587" y="404368"/>
                </a:lnTo>
                <a:lnTo>
                  <a:pt x="1390777" y="1203706"/>
                </a:lnTo>
                <a:lnTo>
                  <a:pt x="700532" y="1606651"/>
                </a:lnTo>
                <a:lnTo>
                  <a:pt x="0" y="1202182"/>
                </a:lnTo>
                <a:lnTo>
                  <a:pt x="3937" y="40297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7734045" y="5312283"/>
            <a:ext cx="1390650" cy="1546225"/>
          </a:xfrm>
          <a:custGeom>
            <a:avLst/>
            <a:gdLst/>
            <a:ahLst/>
            <a:cxnLst/>
            <a:rect l="l" t="t" r="r" b="b"/>
            <a:pathLst>
              <a:path w="1390650" h="1546225">
                <a:moveTo>
                  <a:pt x="0" y="402958"/>
                </a:moveTo>
                <a:lnTo>
                  <a:pt x="690118" y="0"/>
                </a:lnTo>
                <a:lnTo>
                  <a:pt x="1390650" y="404406"/>
                </a:lnTo>
                <a:lnTo>
                  <a:pt x="1386839" y="1203667"/>
                </a:lnTo>
                <a:lnTo>
                  <a:pt x="800977" y="154571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7730108" y="5715241"/>
            <a:ext cx="594995" cy="1143000"/>
          </a:xfrm>
          <a:custGeom>
            <a:avLst/>
            <a:gdLst/>
            <a:ahLst/>
            <a:cxnLst/>
            <a:rect l="l" t="t" r="r" b="b"/>
            <a:pathLst>
              <a:path w="594995" h="1143000">
                <a:moveTo>
                  <a:pt x="594972" y="1142757"/>
                </a:moveTo>
                <a:lnTo>
                  <a:pt x="0" y="799261"/>
                </a:lnTo>
                <a:lnTo>
                  <a:pt x="393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7730108" y="2759582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055" y="0"/>
                </a:moveTo>
                <a:lnTo>
                  <a:pt x="3937" y="402970"/>
                </a:lnTo>
                <a:lnTo>
                  <a:pt x="0" y="1202181"/>
                </a:lnTo>
                <a:lnTo>
                  <a:pt x="700532" y="1606677"/>
                </a:lnTo>
                <a:lnTo>
                  <a:pt x="1390777" y="1203705"/>
                </a:lnTo>
                <a:lnTo>
                  <a:pt x="1394587" y="404367"/>
                </a:lnTo>
                <a:lnTo>
                  <a:pt x="6940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7730108" y="2759582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0"/>
                </a:moveTo>
                <a:lnTo>
                  <a:pt x="694055" y="0"/>
                </a:lnTo>
                <a:lnTo>
                  <a:pt x="1394587" y="404367"/>
                </a:lnTo>
                <a:lnTo>
                  <a:pt x="1390777" y="1203705"/>
                </a:lnTo>
                <a:lnTo>
                  <a:pt x="700532" y="1606677"/>
                </a:lnTo>
                <a:lnTo>
                  <a:pt x="0" y="1202181"/>
                </a:lnTo>
                <a:lnTo>
                  <a:pt x="3937" y="40297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8463533" y="4043867"/>
            <a:ext cx="680720" cy="1587500"/>
          </a:xfrm>
          <a:custGeom>
            <a:avLst/>
            <a:gdLst/>
            <a:ahLst/>
            <a:cxnLst/>
            <a:rect l="l" t="t" r="r" b="b"/>
            <a:pathLst>
              <a:path w="680720" h="1587500">
                <a:moveTo>
                  <a:pt x="680466" y="0"/>
                </a:moveTo>
                <a:lnTo>
                  <a:pt x="3937" y="395036"/>
                </a:lnTo>
                <a:lnTo>
                  <a:pt x="0" y="1194247"/>
                </a:lnTo>
                <a:lnTo>
                  <a:pt x="680466" y="1587131"/>
                </a:lnTo>
                <a:lnTo>
                  <a:pt x="68046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8467470" y="4043867"/>
            <a:ext cx="676910" cy="395605"/>
          </a:xfrm>
          <a:custGeom>
            <a:avLst/>
            <a:gdLst/>
            <a:ahLst/>
            <a:cxnLst/>
            <a:rect l="l" t="t" r="r" b="b"/>
            <a:pathLst>
              <a:path w="676909" h="395604">
                <a:moveTo>
                  <a:pt x="0" y="395036"/>
                </a:moveTo>
                <a:lnTo>
                  <a:pt x="676528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8463533" y="4438903"/>
            <a:ext cx="680720" cy="1192530"/>
          </a:xfrm>
          <a:custGeom>
            <a:avLst/>
            <a:gdLst/>
            <a:ahLst/>
            <a:cxnLst/>
            <a:rect l="l" t="t" r="r" b="b"/>
            <a:pathLst>
              <a:path w="680720" h="1192529">
                <a:moveTo>
                  <a:pt x="680466" y="1192094"/>
                </a:moveTo>
                <a:lnTo>
                  <a:pt x="0" y="799211"/>
                </a:lnTo>
                <a:lnTo>
                  <a:pt x="393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8467470" y="1500692"/>
            <a:ext cx="676910" cy="395605"/>
          </a:xfrm>
          <a:custGeom>
            <a:avLst/>
            <a:gdLst/>
            <a:ahLst/>
            <a:cxnLst/>
            <a:rect l="l" t="t" r="r" b="b"/>
            <a:pathLst>
              <a:path w="676909" h="395605">
                <a:moveTo>
                  <a:pt x="0" y="395036"/>
                </a:moveTo>
                <a:lnTo>
                  <a:pt x="676528" y="0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8463533" y="1895729"/>
            <a:ext cx="680720" cy="1192530"/>
          </a:xfrm>
          <a:custGeom>
            <a:avLst/>
            <a:gdLst/>
            <a:ahLst/>
            <a:cxnLst/>
            <a:rect l="l" t="t" r="r" b="b"/>
            <a:pathLst>
              <a:path w="680720" h="1192530">
                <a:moveTo>
                  <a:pt x="680466" y="1192119"/>
                </a:moveTo>
                <a:lnTo>
                  <a:pt x="0" y="799211"/>
                </a:lnTo>
                <a:lnTo>
                  <a:pt x="393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457200" y="333476"/>
            <a:ext cx="8229600" cy="6186170"/>
          </a:xfrm>
          <a:custGeom>
            <a:avLst/>
            <a:gdLst/>
            <a:ahLst/>
            <a:cxnLst/>
            <a:rect l="l" t="t" r="r" b="b"/>
            <a:pathLst>
              <a:path w="8229600" h="6186170">
                <a:moveTo>
                  <a:pt x="0" y="6185661"/>
                </a:moveTo>
                <a:lnTo>
                  <a:pt x="8229600" y="6185661"/>
                </a:lnTo>
                <a:lnTo>
                  <a:pt x="8229600" y="0"/>
                </a:lnTo>
                <a:lnTo>
                  <a:pt x="0" y="0"/>
                </a:lnTo>
                <a:lnTo>
                  <a:pt x="0" y="61856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457200" y="333476"/>
            <a:ext cx="8229600" cy="6186170"/>
          </a:xfrm>
          <a:custGeom>
            <a:avLst/>
            <a:gdLst/>
            <a:ahLst/>
            <a:cxnLst/>
            <a:rect l="l" t="t" r="r" b="b"/>
            <a:pathLst>
              <a:path w="8229600" h="6186170">
                <a:moveTo>
                  <a:pt x="0" y="6185661"/>
                </a:moveTo>
                <a:lnTo>
                  <a:pt x="8229600" y="6185661"/>
                </a:lnTo>
                <a:lnTo>
                  <a:pt x="8229600" y="0"/>
                </a:lnTo>
                <a:lnTo>
                  <a:pt x="0" y="0"/>
                </a:lnTo>
                <a:lnTo>
                  <a:pt x="0" y="6185661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4561204" y="0"/>
            <a:ext cx="3679190" cy="678180"/>
          </a:xfrm>
          <a:custGeom>
            <a:avLst/>
            <a:gdLst/>
            <a:ahLst/>
            <a:cxnLst/>
            <a:rect l="l" t="t" r="r" b="b"/>
            <a:pathLst>
              <a:path w="3679190" h="678180">
                <a:moveTo>
                  <a:pt x="0" y="677672"/>
                </a:moveTo>
                <a:lnTo>
                  <a:pt x="3679062" y="677672"/>
                </a:lnTo>
                <a:lnTo>
                  <a:pt x="3679062" y="0"/>
                </a:lnTo>
                <a:lnTo>
                  <a:pt x="0" y="0"/>
                </a:lnTo>
                <a:lnTo>
                  <a:pt x="0" y="677672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4561204" y="0"/>
            <a:ext cx="3679190" cy="678180"/>
          </a:xfrm>
          <a:custGeom>
            <a:avLst/>
            <a:gdLst/>
            <a:ahLst/>
            <a:cxnLst/>
            <a:rect l="l" t="t" r="r" b="b"/>
            <a:pathLst>
              <a:path w="3679190" h="678180">
                <a:moveTo>
                  <a:pt x="0" y="677672"/>
                </a:moveTo>
                <a:lnTo>
                  <a:pt x="3679062" y="677672"/>
                </a:lnTo>
                <a:lnTo>
                  <a:pt x="3679062" y="0"/>
                </a:lnTo>
              </a:path>
            </a:pathLst>
          </a:custGeom>
          <a:ln w="15875">
            <a:solidFill>
              <a:srgbClr val="74A4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4561204" y="0"/>
            <a:ext cx="0" cy="678180"/>
          </a:xfrm>
          <a:custGeom>
            <a:avLst/>
            <a:gdLst/>
            <a:ahLst/>
            <a:cxnLst/>
            <a:rect l="l" t="t" r="r" b="b"/>
            <a:pathLst>
              <a:path h="678180">
                <a:moveTo>
                  <a:pt x="0" y="0"/>
                </a:moveTo>
                <a:lnTo>
                  <a:pt x="0" y="677672"/>
                </a:lnTo>
              </a:path>
            </a:pathLst>
          </a:custGeom>
          <a:ln w="15875">
            <a:solidFill>
              <a:srgbClr val="74A4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4649089" y="0"/>
            <a:ext cx="3505200" cy="602615"/>
          </a:xfrm>
          <a:custGeom>
            <a:avLst/>
            <a:gdLst/>
            <a:ahLst/>
            <a:cxnLst/>
            <a:rect l="l" t="t" r="r" b="b"/>
            <a:pathLst>
              <a:path w="3505200" h="602615">
                <a:moveTo>
                  <a:pt x="0" y="602488"/>
                </a:moveTo>
                <a:lnTo>
                  <a:pt x="3505199" y="602488"/>
                </a:lnTo>
                <a:lnTo>
                  <a:pt x="3505199" y="0"/>
                </a:lnTo>
                <a:lnTo>
                  <a:pt x="0" y="0"/>
                </a:lnTo>
                <a:lnTo>
                  <a:pt x="0" y="602488"/>
                </a:lnTo>
                <a:close/>
              </a:path>
            </a:pathLst>
          </a:custGeom>
          <a:solidFill>
            <a:srgbClr val="70685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 txBox="1"/>
          <p:nvPr/>
        </p:nvSpPr>
        <p:spPr>
          <a:xfrm>
            <a:off x="1122375" y="1583527"/>
            <a:ext cx="3374390" cy="533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spc="-20" dirty="0">
                <a:solidFill>
                  <a:srgbClr val="93C500"/>
                </a:solidFill>
                <a:latin typeface="Century Gothic"/>
                <a:cs typeface="Century Gothic"/>
              </a:rPr>
              <a:t>Colorful</a:t>
            </a:r>
            <a:r>
              <a:rPr sz="4000" spc="20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4000" spc="-30" dirty="0">
                <a:solidFill>
                  <a:srgbClr val="93C500"/>
                </a:solidFill>
                <a:latin typeface="Century Gothic"/>
                <a:cs typeface="Century Gothic"/>
              </a:rPr>
              <a:t>logos</a:t>
            </a:r>
            <a:endParaRPr sz="4000">
              <a:latin typeface="Century Gothic"/>
              <a:cs typeface="Century Gothic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4727575" y="146371"/>
            <a:ext cx="2480945" cy="360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A</a:t>
            </a:r>
            <a:r>
              <a:rPr sz="1200" spc="10" dirty="0">
                <a:solidFill>
                  <a:srgbClr val="FDFDFD"/>
                </a:solidFill>
                <a:latin typeface="Century Gothic"/>
                <a:cs typeface="Century Gothic"/>
              </a:rPr>
              <a:t>l</a:t>
            </a:r>
            <a:r>
              <a:rPr sz="1200" spc="-30" dirty="0">
                <a:solidFill>
                  <a:srgbClr val="FDFDFD"/>
                </a:solidFill>
                <a:latin typeface="Century Gothic"/>
                <a:cs typeface="Century Gothic"/>
              </a:rPr>
              <a:t>t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ern</a:t>
            </a:r>
            <a:r>
              <a:rPr sz="1200" spc="-15" dirty="0">
                <a:solidFill>
                  <a:srgbClr val="FDFDFD"/>
                </a:solidFill>
                <a:latin typeface="Century Gothic"/>
                <a:cs typeface="Century Gothic"/>
              </a:rPr>
              <a:t>a</a:t>
            </a:r>
            <a:r>
              <a:rPr sz="1200" spc="-30" dirty="0">
                <a:solidFill>
                  <a:srgbClr val="FDFDFD"/>
                </a:solidFill>
                <a:latin typeface="Century Gothic"/>
                <a:cs typeface="Century Gothic"/>
              </a:rPr>
              <a:t>t</a:t>
            </a:r>
            <a:r>
              <a:rPr sz="1200" spc="-5" dirty="0">
                <a:solidFill>
                  <a:srgbClr val="FDFDFD"/>
                </a:solidFill>
                <a:latin typeface="Century Gothic"/>
                <a:cs typeface="Century Gothic"/>
              </a:rPr>
              <a:t>iv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e</a:t>
            </a:r>
            <a:r>
              <a:rPr sz="1200" spc="35" dirty="0">
                <a:solidFill>
                  <a:srgbClr val="FDFDFD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FDFDFD"/>
                </a:solidFill>
                <a:latin typeface="Century Gothic"/>
                <a:cs typeface="Century Gothic"/>
              </a:rPr>
              <a:t>E</a:t>
            </a:r>
            <a:r>
              <a:rPr sz="1200" spc="20" dirty="0">
                <a:solidFill>
                  <a:srgbClr val="FDFDFD"/>
                </a:solidFill>
                <a:latin typeface="Century Gothic"/>
                <a:cs typeface="Century Gothic"/>
              </a:rPr>
              <a:t>l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e</a:t>
            </a:r>
            <a:r>
              <a:rPr sz="1200" spc="-20" dirty="0">
                <a:solidFill>
                  <a:srgbClr val="FDFDFD"/>
                </a:solidFill>
                <a:latin typeface="Century Gothic"/>
                <a:cs typeface="Century Gothic"/>
              </a:rPr>
              <a:t>c</a:t>
            </a:r>
            <a:r>
              <a:rPr sz="1200" spc="-30" dirty="0">
                <a:solidFill>
                  <a:srgbClr val="FDFDFD"/>
                </a:solidFill>
                <a:latin typeface="Century Gothic"/>
                <a:cs typeface="Century Gothic"/>
              </a:rPr>
              <a:t>t</a:t>
            </a:r>
            <a:r>
              <a:rPr sz="1200" spc="-5" dirty="0">
                <a:solidFill>
                  <a:srgbClr val="FDFDFD"/>
                </a:solidFill>
                <a:latin typeface="Century Gothic"/>
                <a:cs typeface="Century Gothic"/>
              </a:rPr>
              <a:t>ric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 </a:t>
            </a:r>
            <a:r>
              <a:rPr sz="1200" spc="-5" dirty="0">
                <a:solidFill>
                  <a:srgbClr val="FDFDFD"/>
                </a:solidFill>
                <a:latin typeface="Century Gothic"/>
                <a:cs typeface="Century Gothic"/>
              </a:rPr>
              <a:t>D</a:t>
            </a:r>
            <a:r>
              <a:rPr sz="1200" dirty="0">
                <a:solidFill>
                  <a:srgbClr val="FDFDFD"/>
                </a:solidFill>
                <a:latin typeface="Century Gothic"/>
                <a:cs typeface="Century Gothic"/>
              </a:rPr>
              <a:t>ri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ve</a:t>
            </a:r>
            <a:r>
              <a:rPr sz="1200" dirty="0">
                <a:solidFill>
                  <a:srgbClr val="FDFDFD"/>
                </a:solidFill>
                <a:latin typeface="Century Gothic"/>
                <a:cs typeface="Century Gothic"/>
              </a:rPr>
              <a:t> </a:t>
            </a:r>
            <a:r>
              <a:rPr sz="1200" spc="-15" dirty="0">
                <a:solidFill>
                  <a:srgbClr val="FDFDFD"/>
                </a:solidFill>
                <a:latin typeface="Century Gothic"/>
                <a:cs typeface="Century Gothic"/>
              </a:rPr>
              <a:t>V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ehic</a:t>
            </a:r>
            <a:r>
              <a:rPr sz="1200" spc="20" dirty="0">
                <a:solidFill>
                  <a:srgbClr val="FDFDFD"/>
                </a:solidFill>
                <a:latin typeface="Century Gothic"/>
                <a:cs typeface="Century Gothic"/>
              </a:rPr>
              <a:t>l</a:t>
            </a:r>
            <a:r>
              <a:rPr sz="1200" dirty="0">
                <a:solidFill>
                  <a:srgbClr val="FDFDFD"/>
                </a:solidFill>
                <a:latin typeface="Century Gothic"/>
                <a:cs typeface="Century Gothic"/>
              </a:rPr>
              <a:t>es 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f</a:t>
            </a:r>
            <a:r>
              <a:rPr sz="1200" spc="-20" dirty="0">
                <a:solidFill>
                  <a:srgbClr val="FDFDFD"/>
                </a:solidFill>
                <a:latin typeface="Century Gothic"/>
                <a:cs typeface="Century Gothic"/>
              </a:rPr>
              <a:t>o</a:t>
            </a:r>
            <a:r>
              <a:rPr sz="1200" spc="-5" dirty="0">
                <a:solidFill>
                  <a:srgbClr val="FDFDFD"/>
                </a:solidFill>
                <a:latin typeface="Century Gothic"/>
                <a:cs typeface="Century Gothic"/>
              </a:rPr>
              <a:t>r</a:t>
            </a:r>
            <a:r>
              <a:rPr sz="1200" spc="10" dirty="0">
                <a:solidFill>
                  <a:srgbClr val="FDFDFD"/>
                </a:solidFill>
                <a:latin typeface="Century Gothic"/>
                <a:cs typeface="Century Gothic"/>
              </a:rPr>
              <a:t> </a:t>
            </a:r>
            <a:r>
              <a:rPr sz="1200" spc="-30" dirty="0">
                <a:solidFill>
                  <a:srgbClr val="FDFDFD"/>
                </a:solidFill>
                <a:latin typeface="Century Gothic"/>
                <a:cs typeface="Century Gothic"/>
              </a:rPr>
              <a:t>t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he</a:t>
            </a:r>
            <a:r>
              <a:rPr sz="1200" spc="35" dirty="0">
                <a:solidFill>
                  <a:srgbClr val="FDFDFD"/>
                </a:solidFill>
                <a:latin typeface="Century Gothic"/>
                <a:cs typeface="Century Gothic"/>
              </a:rPr>
              <a:t> </a:t>
            </a:r>
            <a:r>
              <a:rPr sz="1200" spc="-20" dirty="0">
                <a:solidFill>
                  <a:srgbClr val="FDFDFD"/>
                </a:solidFill>
                <a:latin typeface="Century Gothic"/>
                <a:cs typeface="Century Gothic"/>
              </a:rPr>
              <a:t>F</a:t>
            </a:r>
            <a:r>
              <a:rPr sz="1200" spc="-5" dirty="0">
                <a:solidFill>
                  <a:srgbClr val="FDFDFD"/>
                </a:solidFill>
                <a:latin typeface="Century Gothic"/>
                <a:cs typeface="Century Gothic"/>
              </a:rPr>
              <a:t>irs</a:t>
            </a:r>
            <a:r>
              <a:rPr sz="1200" dirty="0">
                <a:solidFill>
                  <a:srgbClr val="FDFDFD"/>
                </a:solidFill>
                <a:latin typeface="Century Gothic"/>
                <a:cs typeface="Century Gothic"/>
              </a:rPr>
              <a:t>t</a:t>
            </a:r>
            <a:r>
              <a:rPr sz="1200" spc="15" dirty="0">
                <a:solidFill>
                  <a:srgbClr val="FDFDFD"/>
                </a:solidFill>
                <a:latin typeface="Century Gothic"/>
                <a:cs typeface="Century Gothic"/>
              </a:rPr>
              <a:t> 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R</a:t>
            </a:r>
            <a:r>
              <a:rPr sz="1200" dirty="0">
                <a:solidFill>
                  <a:srgbClr val="FDFDFD"/>
                </a:solidFill>
                <a:latin typeface="Century Gothic"/>
                <a:cs typeface="Century Gothic"/>
              </a:rPr>
              <a:t>esp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onder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6172200" y="36576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0" y="342900"/>
                </a:moveTo>
                <a:lnTo>
                  <a:pt x="4488" y="287285"/>
                </a:lnTo>
                <a:lnTo>
                  <a:pt x="17483" y="234525"/>
                </a:lnTo>
                <a:lnTo>
                  <a:pt x="38277" y="185327"/>
                </a:lnTo>
                <a:lnTo>
                  <a:pt x="66165" y="140396"/>
                </a:lnTo>
                <a:lnTo>
                  <a:pt x="100441" y="100441"/>
                </a:lnTo>
                <a:lnTo>
                  <a:pt x="140396" y="66165"/>
                </a:lnTo>
                <a:lnTo>
                  <a:pt x="185327" y="38277"/>
                </a:lnTo>
                <a:lnTo>
                  <a:pt x="234525" y="17483"/>
                </a:lnTo>
                <a:lnTo>
                  <a:pt x="287285" y="4488"/>
                </a:lnTo>
                <a:lnTo>
                  <a:pt x="342900" y="0"/>
                </a:lnTo>
                <a:lnTo>
                  <a:pt x="371020" y="1136"/>
                </a:lnTo>
                <a:lnTo>
                  <a:pt x="425295" y="9966"/>
                </a:lnTo>
                <a:lnTo>
                  <a:pt x="476363" y="26949"/>
                </a:lnTo>
                <a:lnTo>
                  <a:pt x="523515" y="51379"/>
                </a:lnTo>
                <a:lnTo>
                  <a:pt x="566046" y="82549"/>
                </a:lnTo>
                <a:lnTo>
                  <a:pt x="603250" y="119753"/>
                </a:lnTo>
                <a:lnTo>
                  <a:pt x="634420" y="162284"/>
                </a:lnTo>
                <a:lnTo>
                  <a:pt x="658850" y="209436"/>
                </a:lnTo>
                <a:lnTo>
                  <a:pt x="675833" y="260504"/>
                </a:lnTo>
                <a:lnTo>
                  <a:pt x="684663" y="314779"/>
                </a:lnTo>
                <a:lnTo>
                  <a:pt x="685800" y="342900"/>
                </a:lnTo>
                <a:lnTo>
                  <a:pt x="684663" y="371020"/>
                </a:lnTo>
                <a:lnTo>
                  <a:pt x="675833" y="425295"/>
                </a:lnTo>
                <a:lnTo>
                  <a:pt x="658850" y="476363"/>
                </a:lnTo>
                <a:lnTo>
                  <a:pt x="634420" y="523515"/>
                </a:lnTo>
                <a:lnTo>
                  <a:pt x="603250" y="566046"/>
                </a:lnTo>
                <a:lnTo>
                  <a:pt x="566046" y="603250"/>
                </a:lnTo>
                <a:lnTo>
                  <a:pt x="523515" y="634420"/>
                </a:lnTo>
                <a:lnTo>
                  <a:pt x="476363" y="658850"/>
                </a:lnTo>
                <a:lnTo>
                  <a:pt x="425295" y="675833"/>
                </a:lnTo>
                <a:lnTo>
                  <a:pt x="371020" y="684663"/>
                </a:lnTo>
                <a:lnTo>
                  <a:pt x="342900" y="685800"/>
                </a:lnTo>
                <a:lnTo>
                  <a:pt x="314779" y="684663"/>
                </a:lnTo>
                <a:lnTo>
                  <a:pt x="260504" y="675833"/>
                </a:lnTo>
                <a:lnTo>
                  <a:pt x="209436" y="658850"/>
                </a:lnTo>
                <a:lnTo>
                  <a:pt x="162284" y="634420"/>
                </a:lnTo>
                <a:lnTo>
                  <a:pt x="119753" y="603250"/>
                </a:lnTo>
                <a:lnTo>
                  <a:pt x="82549" y="566046"/>
                </a:lnTo>
                <a:lnTo>
                  <a:pt x="51379" y="523515"/>
                </a:lnTo>
                <a:lnTo>
                  <a:pt x="26949" y="476363"/>
                </a:lnTo>
                <a:lnTo>
                  <a:pt x="9966" y="425295"/>
                </a:lnTo>
                <a:lnTo>
                  <a:pt x="1136" y="371020"/>
                </a:lnTo>
                <a:lnTo>
                  <a:pt x="0" y="342900"/>
                </a:lnTo>
                <a:close/>
              </a:path>
            </a:pathLst>
          </a:custGeom>
          <a:ln w="571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1711832" y="2324100"/>
            <a:ext cx="5439283" cy="35083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 txBox="1">
            <a:spLocks noGrp="1"/>
          </p:cNvSpPr>
          <p:nvPr>
            <p:ph type="ftr" sz="quarter" idx="5"/>
          </p:nvPr>
        </p:nvSpPr>
        <p:spPr>
          <a:xfrm>
            <a:off x="4713859" y="5956443"/>
            <a:ext cx="335089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pc="-15"/>
              <a:t>Federal Fire Department San Diego Training</a:t>
            </a:r>
            <a:endParaRPr spc="-15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29119" y="0"/>
            <a:ext cx="339090" cy="334010"/>
          </a:xfrm>
          <a:custGeom>
            <a:avLst/>
            <a:gdLst/>
            <a:ahLst/>
            <a:cxnLst/>
            <a:rect l="l" t="t" r="r" b="b"/>
            <a:pathLst>
              <a:path w="339090" h="334010">
                <a:moveTo>
                  <a:pt x="0" y="333476"/>
                </a:moveTo>
                <a:lnTo>
                  <a:pt x="339090" y="333476"/>
                </a:lnTo>
                <a:lnTo>
                  <a:pt x="339090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29119" y="6519138"/>
            <a:ext cx="339090" cy="339090"/>
          </a:xfrm>
          <a:custGeom>
            <a:avLst/>
            <a:gdLst/>
            <a:ahLst/>
            <a:cxnLst/>
            <a:rect l="l" t="t" r="r" b="b"/>
            <a:pathLst>
              <a:path w="339090" h="339090">
                <a:moveTo>
                  <a:pt x="0" y="338861"/>
                </a:moveTo>
                <a:lnTo>
                  <a:pt x="339090" y="338861"/>
                </a:lnTo>
                <a:lnTo>
                  <a:pt x="33909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7604" y="0"/>
            <a:ext cx="228600" cy="6858000"/>
          </a:xfrm>
          <a:custGeom>
            <a:avLst/>
            <a:gdLst/>
            <a:ahLst/>
            <a:cxnLst/>
            <a:rect l="l" t="t" r="r" b="b"/>
            <a:pathLst>
              <a:path w="228600" h="6858000">
                <a:moveTo>
                  <a:pt x="0" y="6857999"/>
                </a:moveTo>
                <a:lnTo>
                  <a:pt x="228605" y="6857999"/>
                </a:lnTo>
                <a:lnTo>
                  <a:pt x="228605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29119" y="0"/>
            <a:ext cx="228600" cy="334010"/>
          </a:xfrm>
          <a:custGeom>
            <a:avLst/>
            <a:gdLst/>
            <a:ahLst/>
            <a:cxnLst/>
            <a:rect l="l" t="t" r="r" b="b"/>
            <a:pathLst>
              <a:path w="228600" h="334010">
                <a:moveTo>
                  <a:pt x="0" y="333476"/>
                </a:moveTo>
                <a:lnTo>
                  <a:pt x="228600" y="333476"/>
                </a:lnTo>
                <a:lnTo>
                  <a:pt x="228600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29119" y="6519138"/>
            <a:ext cx="228600" cy="339090"/>
          </a:xfrm>
          <a:custGeom>
            <a:avLst/>
            <a:gdLst/>
            <a:ahLst/>
            <a:cxnLst/>
            <a:rect l="l" t="t" r="r" b="b"/>
            <a:pathLst>
              <a:path w="228600" h="339090">
                <a:moveTo>
                  <a:pt x="0" y="338861"/>
                </a:moveTo>
                <a:lnTo>
                  <a:pt x="228600" y="338861"/>
                </a:lnTo>
                <a:lnTo>
                  <a:pt x="2286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06209" y="0"/>
            <a:ext cx="194310" cy="6858000"/>
          </a:xfrm>
          <a:custGeom>
            <a:avLst/>
            <a:gdLst/>
            <a:ahLst/>
            <a:cxnLst/>
            <a:rect l="l" t="t" r="r" b="b"/>
            <a:pathLst>
              <a:path w="194309" h="6858000">
                <a:moveTo>
                  <a:pt x="0" y="6857999"/>
                </a:moveTo>
                <a:lnTo>
                  <a:pt x="194310" y="6857999"/>
                </a:lnTo>
                <a:lnTo>
                  <a:pt x="194310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491119" y="0"/>
            <a:ext cx="1482090" cy="334010"/>
          </a:xfrm>
          <a:custGeom>
            <a:avLst/>
            <a:gdLst/>
            <a:ahLst/>
            <a:cxnLst/>
            <a:rect l="l" t="t" r="r" b="b"/>
            <a:pathLst>
              <a:path w="1482089" h="334010">
                <a:moveTo>
                  <a:pt x="0" y="333476"/>
                </a:moveTo>
                <a:lnTo>
                  <a:pt x="1482077" y="333476"/>
                </a:lnTo>
                <a:lnTo>
                  <a:pt x="1482077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491119" y="6519138"/>
            <a:ext cx="1482090" cy="339090"/>
          </a:xfrm>
          <a:custGeom>
            <a:avLst/>
            <a:gdLst/>
            <a:ahLst/>
            <a:cxnLst/>
            <a:rect l="l" t="t" r="r" b="b"/>
            <a:pathLst>
              <a:path w="1482089" h="339090">
                <a:moveTo>
                  <a:pt x="0" y="338861"/>
                </a:moveTo>
                <a:lnTo>
                  <a:pt x="1482077" y="338861"/>
                </a:lnTo>
                <a:lnTo>
                  <a:pt x="1482077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00519" y="0"/>
            <a:ext cx="228600" cy="334010"/>
          </a:xfrm>
          <a:custGeom>
            <a:avLst/>
            <a:gdLst/>
            <a:ahLst/>
            <a:cxnLst/>
            <a:rect l="l" t="t" r="r" b="b"/>
            <a:pathLst>
              <a:path w="228600" h="334010">
                <a:moveTo>
                  <a:pt x="0" y="333476"/>
                </a:moveTo>
                <a:lnTo>
                  <a:pt x="228600" y="333476"/>
                </a:lnTo>
                <a:lnTo>
                  <a:pt x="228600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00519" y="6519138"/>
            <a:ext cx="228600" cy="339090"/>
          </a:xfrm>
          <a:custGeom>
            <a:avLst/>
            <a:gdLst/>
            <a:ahLst/>
            <a:cxnLst/>
            <a:rect l="l" t="t" r="r" b="b"/>
            <a:pathLst>
              <a:path w="228600" h="339090">
                <a:moveTo>
                  <a:pt x="0" y="338861"/>
                </a:moveTo>
                <a:lnTo>
                  <a:pt x="228600" y="338861"/>
                </a:lnTo>
                <a:lnTo>
                  <a:pt x="2286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29119" y="0"/>
            <a:ext cx="762000" cy="334010"/>
          </a:xfrm>
          <a:custGeom>
            <a:avLst/>
            <a:gdLst/>
            <a:ahLst/>
            <a:cxnLst/>
            <a:rect l="l" t="t" r="r" b="b"/>
            <a:pathLst>
              <a:path w="762000" h="334010">
                <a:moveTo>
                  <a:pt x="0" y="333476"/>
                </a:moveTo>
                <a:lnTo>
                  <a:pt x="762000" y="333476"/>
                </a:lnTo>
                <a:lnTo>
                  <a:pt x="762000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29119" y="6519138"/>
            <a:ext cx="762000" cy="339090"/>
          </a:xfrm>
          <a:custGeom>
            <a:avLst/>
            <a:gdLst/>
            <a:ahLst/>
            <a:cxnLst/>
            <a:rect l="l" t="t" r="r" b="b"/>
            <a:pathLst>
              <a:path w="762000" h="339090">
                <a:moveTo>
                  <a:pt x="0" y="338861"/>
                </a:moveTo>
                <a:lnTo>
                  <a:pt x="762000" y="338861"/>
                </a:lnTo>
                <a:lnTo>
                  <a:pt x="7620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706996" y="6519138"/>
            <a:ext cx="1524000" cy="339090"/>
          </a:xfrm>
          <a:custGeom>
            <a:avLst/>
            <a:gdLst/>
            <a:ahLst/>
            <a:cxnLst/>
            <a:rect l="l" t="t" r="r" b="b"/>
            <a:pathLst>
              <a:path w="1524000" h="339090">
                <a:moveTo>
                  <a:pt x="0" y="338861"/>
                </a:moveTo>
                <a:lnTo>
                  <a:pt x="1524000" y="338861"/>
                </a:lnTo>
                <a:lnTo>
                  <a:pt x="15240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992996" y="0"/>
            <a:ext cx="151130" cy="6858000"/>
          </a:xfrm>
          <a:custGeom>
            <a:avLst/>
            <a:gdLst/>
            <a:ahLst/>
            <a:cxnLst/>
            <a:rect l="l" t="t" r="r" b="b"/>
            <a:pathLst>
              <a:path w="151129" h="6858000">
                <a:moveTo>
                  <a:pt x="0" y="6857998"/>
                </a:moveTo>
                <a:lnTo>
                  <a:pt x="151002" y="6857998"/>
                </a:lnTo>
                <a:lnTo>
                  <a:pt x="151002" y="0"/>
                </a:lnTo>
                <a:lnTo>
                  <a:pt x="0" y="0"/>
                </a:lnTo>
                <a:lnTo>
                  <a:pt x="0" y="685799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230996" y="0"/>
            <a:ext cx="762000" cy="6858000"/>
          </a:xfrm>
          <a:custGeom>
            <a:avLst/>
            <a:gdLst/>
            <a:ahLst/>
            <a:cxnLst/>
            <a:rect l="l" t="t" r="r" b="b"/>
            <a:pathLst>
              <a:path w="762000" h="6858000">
                <a:moveTo>
                  <a:pt x="0" y="6858000"/>
                </a:moveTo>
                <a:lnTo>
                  <a:pt x="762000" y="6858000"/>
                </a:lnTo>
                <a:lnTo>
                  <a:pt x="762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963796" y="0"/>
            <a:ext cx="597535" cy="334010"/>
          </a:xfrm>
          <a:custGeom>
            <a:avLst/>
            <a:gdLst/>
            <a:ahLst/>
            <a:cxnLst/>
            <a:rect l="l" t="t" r="r" b="b"/>
            <a:pathLst>
              <a:path w="597535" h="334010">
                <a:moveTo>
                  <a:pt x="0" y="333476"/>
                </a:moveTo>
                <a:lnTo>
                  <a:pt x="597407" y="333476"/>
                </a:lnTo>
                <a:lnTo>
                  <a:pt x="597407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963796" y="6519138"/>
            <a:ext cx="2743200" cy="339090"/>
          </a:xfrm>
          <a:custGeom>
            <a:avLst/>
            <a:gdLst/>
            <a:ahLst/>
            <a:cxnLst/>
            <a:rect l="l" t="t" r="r" b="b"/>
            <a:pathLst>
              <a:path w="2743200" h="339090">
                <a:moveTo>
                  <a:pt x="0" y="338861"/>
                </a:moveTo>
                <a:lnTo>
                  <a:pt x="2743200" y="338861"/>
                </a:lnTo>
                <a:lnTo>
                  <a:pt x="27432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973197" y="0"/>
            <a:ext cx="228600" cy="334010"/>
          </a:xfrm>
          <a:custGeom>
            <a:avLst/>
            <a:gdLst/>
            <a:ahLst/>
            <a:cxnLst/>
            <a:rect l="l" t="t" r="r" b="b"/>
            <a:pathLst>
              <a:path w="228600" h="334010">
                <a:moveTo>
                  <a:pt x="0" y="333476"/>
                </a:moveTo>
                <a:lnTo>
                  <a:pt x="228600" y="333476"/>
                </a:lnTo>
                <a:lnTo>
                  <a:pt x="228600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973197" y="6519138"/>
            <a:ext cx="228600" cy="339090"/>
          </a:xfrm>
          <a:custGeom>
            <a:avLst/>
            <a:gdLst/>
            <a:ahLst/>
            <a:cxnLst/>
            <a:rect l="l" t="t" r="r" b="b"/>
            <a:pathLst>
              <a:path w="228600" h="339090">
                <a:moveTo>
                  <a:pt x="0" y="338861"/>
                </a:moveTo>
                <a:lnTo>
                  <a:pt x="228600" y="338861"/>
                </a:lnTo>
                <a:lnTo>
                  <a:pt x="2286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201797" y="0"/>
            <a:ext cx="762000" cy="334010"/>
          </a:xfrm>
          <a:custGeom>
            <a:avLst/>
            <a:gdLst/>
            <a:ahLst/>
            <a:cxnLst/>
            <a:rect l="l" t="t" r="r" b="b"/>
            <a:pathLst>
              <a:path w="762000" h="334010">
                <a:moveTo>
                  <a:pt x="0" y="333476"/>
                </a:moveTo>
                <a:lnTo>
                  <a:pt x="762000" y="333476"/>
                </a:lnTo>
                <a:lnTo>
                  <a:pt x="762000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201797" y="6519138"/>
            <a:ext cx="762000" cy="339090"/>
          </a:xfrm>
          <a:custGeom>
            <a:avLst/>
            <a:gdLst/>
            <a:ahLst/>
            <a:cxnLst/>
            <a:rect l="l" t="t" r="r" b="b"/>
            <a:pathLst>
              <a:path w="762000" h="339090">
                <a:moveTo>
                  <a:pt x="0" y="338861"/>
                </a:moveTo>
                <a:lnTo>
                  <a:pt x="762000" y="338861"/>
                </a:lnTo>
                <a:lnTo>
                  <a:pt x="7620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5728" y="5068688"/>
            <a:ext cx="9078595" cy="1133475"/>
          </a:xfrm>
          <a:custGeom>
            <a:avLst/>
            <a:gdLst/>
            <a:ahLst/>
            <a:cxnLst/>
            <a:rect l="l" t="t" r="r" b="b"/>
            <a:pathLst>
              <a:path w="9078595" h="1133475">
                <a:moveTo>
                  <a:pt x="0" y="1082721"/>
                </a:moveTo>
                <a:lnTo>
                  <a:pt x="74097" y="1087170"/>
                </a:lnTo>
                <a:lnTo>
                  <a:pt x="148338" y="1091588"/>
                </a:lnTo>
                <a:lnTo>
                  <a:pt x="222870" y="1095943"/>
                </a:lnTo>
                <a:lnTo>
                  <a:pt x="297835" y="1100204"/>
                </a:lnTo>
                <a:lnTo>
                  <a:pt x="373379" y="1104341"/>
                </a:lnTo>
                <a:lnTo>
                  <a:pt x="449647" y="1108322"/>
                </a:lnTo>
                <a:lnTo>
                  <a:pt x="526783" y="1112116"/>
                </a:lnTo>
                <a:lnTo>
                  <a:pt x="604932" y="1115692"/>
                </a:lnTo>
                <a:lnTo>
                  <a:pt x="684239" y="1119019"/>
                </a:lnTo>
                <a:lnTo>
                  <a:pt x="764848" y="1122064"/>
                </a:lnTo>
                <a:lnTo>
                  <a:pt x="846905" y="1124798"/>
                </a:lnTo>
                <a:lnTo>
                  <a:pt x="930554" y="1127190"/>
                </a:lnTo>
                <a:lnTo>
                  <a:pt x="1015939" y="1129207"/>
                </a:lnTo>
                <a:lnTo>
                  <a:pt x="1103206" y="1130818"/>
                </a:lnTo>
                <a:lnTo>
                  <a:pt x="1192499" y="1131994"/>
                </a:lnTo>
                <a:lnTo>
                  <a:pt x="1283964" y="1132701"/>
                </a:lnTo>
                <a:lnTo>
                  <a:pt x="1377743" y="1132910"/>
                </a:lnTo>
                <a:lnTo>
                  <a:pt x="1473984" y="1132589"/>
                </a:lnTo>
                <a:lnTo>
                  <a:pt x="1572829" y="1131707"/>
                </a:lnTo>
                <a:lnTo>
                  <a:pt x="1674425" y="1130232"/>
                </a:lnTo>
                <a:lnTo>
                  <a:pt x="1778609" y="1128426"/>
                </a:lnTo>
                <a:lnTo>
                  <a:pt x="1885076" y="1126533"/>
                </a:lnTo>
                <a:lnTo>
                  <a:pt x="1993764" y="1124494"/>
                </a:lnTo>
                <a:lnTo>
                  <a:pt x="2104609" y="1122252"/>
                </a:lnTo>
                <a:lnTo>
                  <a:pt x="2217550" y="1119749"/>
                </a:lnTo>
                <a:lnTo>
                  <a:pt x="2332524" y="1116926"/>
                </a:lnTo>
                <a:lnTo>
                  <a:pt x="2449469" y="1113726"/>
                </a:lnTo>
                <a:lnTo>
                  <a:pt x="2568322" y="1110091"/>
                </a:lnTo>
                <a:lnTo>
                  <a:pt x="2689021" y="1105964"/>
                </a:lnTo>
                <a:lnTo>
                  <a:pt x="2811503" y="1101286"/>
                </a:lnTo>
                <a:lnTo>
                  <a:pt x="2935707" y="1095999"/>
                </a:lnTo>
                <a:lnTo>
                  <a:pt x="3061569" y="1090045"/>
                </a:lnTo>
                <a:lnTo>
                  <a:pt x="3189028" y="1083367"/>
                </a:lnTo>
                <a:lnTo>
                  <a:pt x="3318021" y="1075907"/>
                </a:lnTo>
                <a:lnTo>
                  <a:pt x="3448486" y="1067606"/>
                </a:lnTo>
                <a:lnTo>
                  <a:pt x="3580359" y="1058408"/>
                </a:lnTo>
                <a:lnTo>
                  <a:pt x="3713580" y="1048253"/>
                </a:lnTo>
                <a:lnTo>
                  <a:pt x="3848085" y="1037085"/>
                </a:lnTo>
                <a:lnTo>
                  <a:pt x="3983812" y="1024844"/>
                </a:lnTo>
                <a:lnTo>
                  <a:pt x="4120699" y="1011474"/>
                </a:lnTo>
                <a:lnTo>
                  <a:pt x="4260922" y="996936"/>
                </a:lnTo>
                <a:lnTo>
                  <a:pt x="4406242" y="981268"/>
                </a:lnTo>
                <a:lnTo>
                  <a:pt x="4556025" y="964529"/>
                </a:lnTo>
                <a:lnTo>
                  <a:pt x="4709640" y="946776"/>
                </a:lnTo>
                <a:lnTo>
                  <a:pt x="4866455" y="928067"/>
                </a:lnTo>
                <a:lnTo>
                  <a:pt x="5025836" y="908460"/>
                </a:lnTo>
                <a:lnTo>
                  <a:pt x="5187152" y="888013"/>
                </a:lnTo>
                <a:lnTo>
                  <a:pt x="5349770" y="866784"/>
                </a:lnTo>
                <a:lnTo>
                  <a:pt x="5513059" y="844831"/>
                </a:lnTo>
                <a:lnTo>
                  <a:pt x="5676385" y="822211"/>
                </a:lnTo>
                <a:lnTo>
                  <a:pt x="5839117" y="798983"/>
                </a:lnTo>
                <a:lnTo>
                  <a:pt x="6000623" y="775203"/>
                </a:lnTo>
                <a:lnTo>
                  <a:pt x="6160269" y="750932"/>
                </a:lnTo>
                <a:lnTo>
                  <a:pt x="6317425" y="726225"/>
                </a:lnTo>
                <a:lnTo>
                  <a:pt x="6471457" y="701141"/>
                </a:lnTo>
                <a:lnTo>
                  <a:pt x="6621733" y="675738"/>
                </a:lnTo>
                <a:lnTo>
                  <a:pt x="6767621" y="650074"/>
                </a:lnTo>
                <a:lnTo>
                  <a:pt x="6908489" y="624206"/>
                </a:lnTo>
                <a:lnTo>
                  <a:pt x="7043705" y="598193"/>
                </a:lnTo>
                <a:lnTo>
                  <a:pt x="7172636" y="572092"/>
                </a:lnTo>
                <a:lnTo>
                  <a:pt x="7298305" y="545220"/>
                </a:lnTo>
                <a:lnTo>
                  <a:pt x="7423820" y="516973"/>
                </a:lnTo>
                <a:lnTo>
                  <a:pt x="7548731" y="487520"/>
                </a:lnTo>
                <a:lnTo>
                  <a:pt x="7672588" y="457032"/>
                </a:lnTo>
                <a:lnTo>
                  <a:pt x="7794942" y="425677"/>
                </a:lnTo>
                <a:lnTo>
                  <a:pt x="7915342" y="393625"/>
                </a:lnTo>
                <a:lnTo>
                  <a:pt x="8033340" y="361044"/>
                </a:lnTo>
                <a:lnTo>
                  <a:pt x="8148485" y="328105"/>
                </a:lnTo>
                <a:lnTo>
                  <a:pt x="8260329" y="294977"/>
                </a:lnTo>
                <a:lnTo>
                  <a:pt x="8368420" y="261828"/>
                </a:lnTo>
                <a:lnTo>
                  <a:pt x="8472310" y="228829"/>
                </a:lnTo>
                <a:lnTo>
                  <a:pt x="8571549" y="196148"/>
                </a:lnTo>
                <a:lnTo>
                  <a:pt x="8665687" y="163955"/>
                </a:lnTo>
                <a:lnTo>
                  <a:pt x="8754274" y="132418"/>
                </a:lnTo>
                <a:lnTo>
                  <a:pt x="8836862" y="101709"/>
                </a:lnTo>
                <a:lnTo>
                  <a:pt x="8912999" y="71994"/>
                </a:lnTo>
                <a:lnTo>
                  <a:pt x="8982237" y="43445"/>
                </a:lnTo>
                <a:lnTo>
                  <a:pt x="9044126" y="16230"/>
                </a:lnTo>
                <a:lnTo>
                  <a:pt x="9078271" y="0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5728" y="3486896"/>
            <a:ext cx="9078595" cy="871855"/>
          </a:xfrm>
          <a:custGeom>
            <a:avLst/>
            <a:gdLst/>
            <a:ahLst/>
            <a:cxnLst/>
            <a:rect l="l" t="t" r="r" b="b"/>
            <a:pathLst>
              <a:path w="9078595" h="871854">
                <a:moveTo>
                  <a:pt x="0" y="871362"/>
                </a:moveTo>
                <a:lnTo>
                  <a:pt x="39517" y="850427"/>
                </a:lnTo>
                <a:lnTo>
                  <a:pt x="79226" y="829494"/>
                </a:lnTo>
                <a:lnTo>
                  <a:pt x="119318" y="808565"/>
                </a:lnTo>
                <a:lnTo>
                  <a:pt x="159985" y="787643"/>
                </a:lnTo>
                <a:lnTo>
                  <a:pt x="201417" y="766730"/>
                </a:lnTo>
                <a:lnTo>
                  <a:pt x="243807" y="745829"/>
                </a:lnTo>
                <a:lnTo>
                  <a:pt x="287346" y="724941"/>
                </a:lnTo>
                <a:lnTo>
                  <a:pt x="332224" y="704070"/>
                </a:lnTo>
                <a:lnTo>
                  <a:pt x="378635" y="683217"/>
                </a:lnTo>
                <a:lnTo>
                  <a:pt x="426770" y="662384"/>
                </a:lnTo>
                <a:lnTo>
                  <a:pt x="476819" y="641574"/>
                </a:lnTo>
                <a:lnTo>
                  <a:pt x="528974" y="620789"/>
                </a:lnTo>
                <a:lnTo>
                  <a:pt x="583427" y="600032"/>
                </a:lnTo>
                <a:lnTo>
                  <a:pt x="640370" y="579305"/>
                </a:lnTo>
                <a:lnTo>
                  <a:pt x="699993" y="558609"/>
                </a:lnTo>
                <a:lnTo>
                  <a:pt x="762489" y="537948"/>
                </a:lnTo>
                <a:lnTo>
                  <a:pt x="828049" y="517323"/>
                </a:lnTo>
                <a:lnTo>
                  <a:pt x="896864" y="496737"/>
                </a:lnTo>
                <a:lnTo>
                  <a:pt x="969125" y="476193"/>
                </a:lnTo>
                <a:lnTo>
                  <a:pt x="1045025" y="455691"/>
                </a:lnTo>
                <a:lnTo>
                  <a:pt x="1124420" y="434762"/>
                </a:lnTo>
                <a:lnTo>
                  <a:pt x="1206976" y="413029"/>
                </a:lnTo>
                <a:lnTo>
                  <a:pt x="1292584" y="390639"/>
                </a:lnTo>
                <a:lnTo>
                  <a:pt x="1381138" y="367739"/>
                </a:lnTo>
                <a:lnTo>
                  <a:pt x="1472532" y="344477"/>
                </a:lnTo>
                <a:lnTo>
                  <a:pt x="1566657" y="320999"/>
                </a:lnTo>
                <a:lnTo>
                  <a:pt x="1663407" y="297452"/>
                </a:lnTo>
                <a:lnTo>
                  <a:pt x="1762675" y="273984"/>
                </a:lnTo>
                <a:lnTo>
                  <a:pt x="1864354" y="250740"/>
                </a:lnTo>
                <a:lnTo>
                  <a:pt x="1968336" y="227869"/>
                </a:lnTo>
                <a:lnTo>
                  <a:pt x="2074515" y="205517"/>
                </a:lnTo>
                <a:lnTo>
                  <a:pt x="2182783" y="183831"/>
                </a:lnTo>
                <a:lnTo>
                  <a:pt x="2293034" y="162958"/>
                </a:lnTo>
                <a:lnTo>
                  <a:pt x="2405160" y="143045"/>
                </a:lnTo>
                <a:lnTo>
                  <a:pt x="2519054" y="124239"/>
                </a:lnTo>
                <a:lnTo>
                  <a:pt x="2634610" y="106687"/>
                </a:lnTo>
                <a:lnTo>
                  <a:pt x="2751719" y="90536"/>
                </a:lnTo>
                <a:lnTo>
                  <a:pt x="2870276" y="75933"/>
                </a:lnTo>
                <a:lnTo>
                  <a:pt x="2990173" y="63025"/>
                </a:lnTo>
                <a:lnTo>
                  <a:pt x="3111303" y="51958"/>
                </a:lnTo>
                <a:lnTo>
                  <a:pt x="3234319" y="42339"/>
                </a:lnTo>
                <a:lnTo>
                  <a:pt x="3359831" y="33678"/>
                </a:lnTo>
                <a:lnTo>
                  <a:pt x="3487723" y="25986"/>
                </a:lnTo>
                <a:lnTo>
                  <a:pt x="3617880" y="19272"/>
                </a:lnTo>
                <a:lnTo>
                  <a:pt x="3750186" y="13543"/>
                </a:lnTo>
                <a:lnTo>
                  <a:pt x="3884525" y="8809"/>
                </a:lnTo>
                <a:lnTo>
                  <a:pt x="4020781" y="5079"/>
                </a:lnTo>
                <a:lnTo>
                  <a:pt x="4158839" y="2361"/>
                </a:lnTo>
                <a:lnTo>
                  <a:pt x="4298583" y="665"/>
                </a:lnTo>
                <a:lnTo>
                  <a:pt x="4439897" y="0"/>
                </a:lnTo>
                <a:lnTo>
                  <a:pt x="4582666" y="373"/>
                </a:lnTo>
                <a:lnTo>
                  <a:pt x="4726773" y="1794"/>
                </a:lnTo>
                <a:lnTo>
                  <a:pt x="4872103" y="4273"/>
                </a:lnTo>
                <a:lnTo>
                  <a:pt x="5018541" y="7817"/>
                </a:lnTo>
                <a:lnTo>
                  <a:pt x="5165970" y="12436"/>
                </a:lnTo>
                <a:lnTo>
                  <a:pt x="5314275" y="18138"/>
                </a:lnTo>
                <a:lnTo>
                  <a:pt x="5463340" y="24932"/>
                </a:lnTo>
                <a:lnTo>
                  <a:pt x="5613050" y="32828"/>
                </a:lnTo>
                <a:lnTo>
                  <a:pt x="5763288" y="41834"/>
                </a:lnTo>
                <a:lnTo>
                  <a:pt x="5913939" y="51958"/>
                </a:lnTo>
                <a:lnTo>
                  <a:pt x="6069565" y="64195"/>
                </a:lnTo>
                <a:lnTo>
                  <a:pt x="6233905" y="79317"/>
                </a:lnTo>
                <a:lnTo>
                  <a:pt x="6405612" y="97004"/>
                </a:lnTo>
                <a:lnTo>
                  <a:pt x="6583334" y="116936"/>
                </a:lnTo>
                <a:lnTo>
                  <a:pt x="6765724" y="138791"/>
                </a:lnTo>
                <a:lnTo>
                  <a:pt x="6951431" y="162249"/>
                </a:lnTo>
                <a:lnTo>
                  <a:pt x="7139106" y="186989"/>
                </a:lnTo>
                <a:lnTo>
                  <a:pt x="7327400" y="212692"/>
                </a:lnTo>
                <a:lnTo>
                  <a:pt x="7514964" y="239035"/>
                </a:lnTo>
                <a:lnTo>
                  <a:pt x="7700448" y="265699"/>
                </a:lnTo>
                <a:lnTo>
                  <a:pt x="7882503" y="292364"/>
                </a:lnTo>
                <a:lnTo>
                  <a:pt x="8059779" y="318707"/>
                </a:lnTo>
                <a:lnTo>
                  <a:pt x="8230929" y="344409"/>
                </a:lnTo>
                <a:lnTo>
                  <a:pt x="8394601" y="369150"/>
                </a:lnTo>
                <a:lnTo>
                  <a:pt x="8549447" y="392608"/>
                </a:lnTo>
                <a:lnTo>
                  <a:pt x="8694117" y="414463"/>
                </a:lnTo>
                <a:lnTo>
                  <a:pt x="8827262" y="434394"/>
                </a:lnTo>
                <a:lnTo>
                  <a:pt x="8947534" y="452082"/>
                </a:lnTo>
                <a:lnTo>
                  <a:pt x="9053582" y="467204"/>
                </a:lnTo>
                <a:lnTo>
                  <a:pt x="9078271" y="470543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3853" y="5640781"/>
            <a:ext cx="3004820" cy="1211580"/>
          </a:xfrm>
          <a:custGeom>
            <a:avLst/>
            <a:gdLst/>
            <a:ahLst/>
            <a:cxnLst/>
            <a:rect l="l" t="t" r="r" b="b"/>
            <a:pathLst>
              <a:path w="3004820" h="1211579">
                <a:moveTo>
                  <a:pt x="0" y="0"/>
                </a:moveTo>
                <a:lnTo>
                  <a:pt x="165473" y="75222"/>
                </a:lnTo>
                <a:lnTo>
                  <a:pt x="330718" y="150224"/>
                </a:lnTo>
                <a:lnTo>
                  <a:pt x="495505" y="224785"/>
                </a:lnTo>
                <a:lnTo>
                  <a:pt x="659604" y="298685"/>
                </a:lnTo>
                <a:lnTo>
                  <a:pt x="822786" y="371704"/>
                </a:lnTo>
                <a:lnTo>
                  <a:pt x="984822" y="443620"/>
                </a:lnTo>
                <a:lnTo>
                  <a:pt x="1145481" y="514214"/>
                </a:lnTo>
                <a:lnTo>
                  <a:pt x="1304536" y="583265"/>
                </a:lnTo>
                <a:lnTo>
                  <a:pt x="1461755" y="650553"/>
                </a:lnTo>
                <a:lnTo>
                  <a:pt x="1616910" y="715856"/>
                </a:lnTo>
                <a:lnTo>
                  <a:pt x="1769771" y="778956"/>
                </a:lnTo>
                <a:lnTo>
                  <a:pt x="1920109" y="839630"/>
                </a:lnTo>
                <a:lnTo>
                  <a:pt x="2067693" y="897659"/>
                </a:lnTo>
                <a:lnTo>
                  <a:pt x="2212296" y="952823"/>
                </a:lnTo>
                <a:lnTo>
                  <a:pt x="2353687" y="1004901"/>
                </a:lnTo>
                <a:lnTo>
                  <a:pt x="2491637" y="1053671"/>
                </a:lnTo>
                <a:lnTo>
                  <a:pt x="2625915" y="1098915"/>
                </a:lnTo>
                <a:lnTo>
                  <a:pt x="2756294" y="1140412"/>
                </a:lnTo>
                <a:lnTo>
                  <a:pt x="2882543" y="1177940"/>
                </a:lnTo>
                <a:lnTo>
                  <a:pt x="3004433" y="1211280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5728" y="5284470"/>
            <a:ext cx="9078595" cy="1467485"/>
          </a:xfrm>
          <a:custGeom>
            <a:avLst/>
            <a:gdLst/>
            <a:ahLst/>
            <a:cxnLst/>
            <a:rect l="l" t="t" r="r" b="b"/>
            <a:pathLst>
              <a:path w="9078595" h="1467484">
                <a:moveTo>
                  <a:pt x="0" y="0"/>
                </a:moveTo>
                <a:lnTo>
                  <a:pt x="42930" y="14997"/>
                </a:lnTo>
                <a:lnTo>
                  <a:pt x="86045" y="30029"/>
                </a:lnTo>
                <a:lnTo>
                  <a:pt x="129530" y="45127"/>
                </a:lnTo>
                <a:lnTo>
                  <a:pt x="173569" y="60326"/>
                </a:lnTo>
                <a:lnTo>
                  <a:pt x="218347" y="75658"/>
                </a:lnTo>
                <a:lnTo>
                  <a:pt x="264049" y="91158"/>
                </a:lnTo>
                <a:lnTo>
                  <a:pt x="310861" y="106858"/>
                </a:lnTo>
                <a:lnTo>
                  <a:pt x="358966" y="122792"/>
                </a:lnTo>
                <a:lnTo>
                  <a:pt x="408549" y="138994"/>
                </a:lnTo>
                <a:lnTo>
                  <a:pt x="459796" y="155497"/>
                </a:lnTo>
                <a:lnTo>
                  <a:pt x="512891" y="172334"/>
                </a:lnTo>
                <a:lnTo>
                  <a:pt x="568019" y="189539"/>
                </a:lnTo>
                <a:lnTo>
                  <a:pt x="625365" y="207145"/>
                </a:lnTo>
                <a:lnTo>
                  <a:pt x="685113" y="225187"/>
                </a:lnTo>
                <a:lnTo>
                  <a:pt x="747449" y="243696"/>
                </a:lnTo>
                <a:lnTo>
                  <a:pt x="812557" y="262707"/>
                </a:lnTo>
                <a:lnTo>
                  <a:pt x="880623" y="282253"/>
                </a:lnTo>
                <a:lnTo>
                  <a:pt x="951830" y="302368"/>
                </a:lnTo>
                <a:lnTo>
                  <a:pt x="1026365" y="323084"/>
                </a:lnTo>
                <a:lnTo>
                  <a:pt x="1104411" y="344436"/>
                </a:lnTo>
                <a:lnTo>
                  <a:pt x="1186211" y="366669"/>
                </a:lnTo>
                <a:lnTo>
                  <a:pt x="1271737" y="389952"/>
                </a:lnTo>
                <a:lnTo>
                  <a:pt x="1360767" y="414180"/>
                </a:lnTo>
                <a:lnTo>
                  <a:pt x="1453077" y="439246"/>
                </a:lnTo>
                <a:lnTo>
                  <a:pt x="1548444" y="465041"/>
                </a:lnTo>
                <a:lnTo>
                  <a:pt x="1646647" y="491461"/>
                </a:lnTo>
                <a:lnTo>
                  <a:pt x="1747463" y="518397"/>
                </a:lnTo>
                <a:lnTo>
                  <a:pt x="1850668" y="545743"/>
                </a:lnTo>
                <a:lnTo>
                  <a:pt x="1956040" y="573392"/>
                </a:lnTo>
                <a:lnTo>
                  <a:pt x="2063357" y="601237"/>
                </a:lnTo>
                <a:lnTo>
                  <a:pt x="2172396" y="629171"/>
                </a:lnTo>
                <a:lnTo>
                  <a:pt x="2282934" y="657087"/>
                </a:lnTo>
                <a:lnTo>
                  <a:pt x="2394749" y="684879"/>
                </a:lnTo>
                <a:lnTo>
                  <a:pt x="2507617" y="712439"/>
                </a:lnTo>
                <a:lnTo>
                  <a:pt x="2621316" y="739661"/>
                </a:lnTo>
                <a:lnTo>
                  <a:pt x="2735624" y="766437"/>
                </a:lnTo>
                <a:lnTo>
                  <a:pt x="2850318" y="792661"/>
                </a:lnTo>
                <a:lnTo>
                  <a:pt x="2965175" y="818227"/>
                </a:lnTo>
                <a:lnTo>
                  <a:pt x="3079972" y="843026"/>
                </a:lnTo>
                <a:lnTo>
                  <a:pt x="3194488" y="866952"/>
                </a:lnTo>
                <a:lnTo>
                  <a:pt x="3310250" y="890441"/>
                </a:lnTo>
                <a:lnTo>
                  <a:pt x="3428732" y="913965"/>
                </a:lnTo>
                <a:lnTo>
                  <a:pt x="3549627" y="937471"/>
                </a:lnTo>
                <a:lnTo>
                  <a:pt x="3672628" y="960907"/>
                </a:lnTo>
                <a:lnTo>
                  <a:pt x="3797428" y="984218"/>
                </a:lnTo>
                <a:lnTo>
                  <a:pt x="3923719" y="1007351"/>
                </a:lnTo>
                <a:lnTo>
                  <a:pt x="4051195" y="1030252"/>
                </a:lnTo>
                <a:lnTo>
                  <a:pt x="4179548" y="1052869"/>
                </a:lnTo>
                <a:lnTo>
                  <a:pt x="4308472" y="1075147"/>
                </a:lnTo>
                <a:lnTo>
                  <a:pt x="4437659" y="1097033"/>
                </a:lnTo>
                <a:lnTo>
                  <a:pt x="4566802" y="1118475"/>
                </a:lnTo>
                <a:lnTo>
                  <a:pt x="4695594" y="1139417"/>
                </a:lnTo>
                <a:lnTo>
                  <a:pt x="4823728" y="1159807"/>
                </a:lnTo>
                <a:lnTo>
                  <a:pt x="4950897" y="1179592"/>
                </a:lnTo>
                <a:lnTo>
                  <a:pt x="5076794" y="1198717"/>
                </a:lnTo>
                <a:lnTo>
                  <a:pt x="5201112" y="1217130"/>
                </a:lnTo>
                <a:lnTo>
                  <a:pt x="5323543" y="1234776"/>
                </a:lnTo>
                <a:lnTo>
                  <a:pt x="5443781" y="1251603"/>
                </a:lnTo>
                <a:lnTo>
                  <a:pt x="5561519" y="1267558"/>
                </a:lnTo>
                <a:lnTo>
                  <a:pt x="5676449" y="1282585"/>
                </a:lnTo>
                <a:lnTo>
                  <a:pt x="5790250" y="1296707"/>
                </a:lnTo>
                <a:lnTo>
                  <a:pt x="5904649" y="1310004"/>
                </a:lnTo>
                <a:lnTo>
                  <a:pt x="6019351" y="1322511"/>
                </a:lnTo>
                <a:lnTo>
                  <a:pt x="6134063" y="1334265"/>
                </a:lnTo>
                <a:lnTo>
                  <a:pt x="6248490" y="1345299"/>
                </a:lnTo>
                <a:lnTo>
                  <a:pt x="6362339" y="1355651"/>
                </a:lnTo>
                <a:lnTo>
                  <a:pt x="6475315" y="1365356"/>
                </a:lnTo>
                <a:lnTo>
                  <a:pt x="6587124" y="1374450"/>
                </a:lnTo>
                <a:lnTo>
                  <a:pt x="6697472" y="1382967"/>
                </a:lnTo>
                <a:lnTo>
                  <a:pt x="6806066" y="1390944"/>
                </a:lnTo>
                <a:lnTo>
                  <a:pt x="6912611" y="1398417"/>
                </a:lnTo>
                <a:lnTo>
                  <a:pt x="7016813" y="1405421"/>
                </a:lnTo>
                <a:lnTo>
                  <a:pt x="7118378" y="1411991"/>
                </a:lnTo>
                <a:lnTo>
                  <a:pt x="7217012" y="1418163"/>
                </a:lnTo>
                <a:lnTo>
                  <a:pt x="7312421" y="1423973"/>
                </a:lnTo>
                <a:lnTo>
                  <a:pt x="7404311" y="1429457"/>
                </a:lnTo>
                <a:lnTo>
                  <a:pt x="7492388" y="1434650"/>
                </a:lnTo>
                <a:lnTo>
                  <a:pt x="7576358" y="1439587"/>
                </a:lnTo>
                <a:lnTo>
                  <a:pt x="7655927" y="1444305"/>
                </a:lnTo>
                <a:lnTo>
                  <a:pt x="7730801" y="1448838"/>
                </a:lnTo>
                <a:lnTo>
                  <a:pt x="7800619" y="1452972"/>
                </a:lnTo>
                <a:lnTo>
                  <a:pt x="7865416" y="1456492"/>
                </a:lnTo>
                <a:lnTo>
                  <a:pt x="7925542" y="1459439"/>
                </a:lnTo>
                <a:lnTo>
                  <a:pt x="7981349" y="1461853"/>
                </a:lnTo>
                <a:lnTo>
                  <a:pt x="8033190" y="1463775"/>
                </a:lnTo>
                <a:lnTo>
                  <a:pt x="8081415" y="1465244"/>
                </a:lnTo>
                <a:lnTo>
                  <a:pt x="8126376" y="1466300"/>
                </a:lnTo>
                <a:lnTo>
                  <a:pt x="8168426" y="1466983"/>
                </a:lnTo>
                <a:lnTo>
                  <a:pt x="8207916" y="1467334"/>
                </a:lnTo>
                <a:lnTo>
                  <a:pt x="8245198" y="1467393"/>
                </a:lnTo>
                <a:lnTo>
                  <a:pt x="8280624" y="1467199"/>
                </a:lnTo>
                <a:lnTo>
                  <a:pt x="8347312" y="1466215"/>
                </a:lnTo>
                <a:lnTo>
                  <a:pt x="8410796" y="1464702"/>
                </a:lnTo>
                <a:lnTo>
                  <a:pt x="8473890" y="1462982"/>
                </a:lnTo>
                <a:lnTo>
                  <a:pt x="8506170" y="1462144"/>
                </a:lnTo>
                <a:lnTo>
                  <a:pt x="8539407" y="1461374"/>
                </a:lnTo>
                <a:lnTo>
                  <a:pt x="8573954" y="1460713"/>
                </a:lnTo>
                <a:lnTo>
                  <a:pt x="8608787" y="1460032"/>
                </a:lnTo>
                <a:lnTo>
                  <a:pt x="8675585" y="1458170"/>
                </a:lnTo>
                <a:lnTo>
                  <a:pt x="8738899" y="1455703"/>
                </a:lnTo>
                <a:lnTo>
                  <a:pt x="8799138" y="1452701"/>
                </a:lnTo>
                <a:lnTo>
                  <a:pt x="8856712" y="1449236"/>
                </a:lnTo>
                <a:lnTo>
                  <a:pt x="8912031" y="1445380"/>
                </a:lnTo>
                <a:lnTo>
                  <a:pt x="8965505" y="1441203"/>
                </a:lnTo>
                <a:lnTo>
                  <a:pt x="9017545" y="1436777"/>
                </a:lnTo>
                <a:lnTo>
                  <a:pt x="9068559" y="1432174"/>
                </a:lnTo>
                <a:lnTo>
                  <a:pt x="9078271" y="1431271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215133" y="5137581"/>
            <a:ext cx="6929120" cy="1714500"/>
          </a:xfrm>
          <a:custGeom>
            <a:avLst/>
            <a:gdLst/>
            <a:ahLst/>
            <a:cxnLst/>
            <a:rect l="l" t="t" r="r" b="b"/>
            <a:pathLst>
              <a:path w="6929120" h="1714500">
                <a:moveTo>
                  <a:pt x="0" y="1714480"/>
                </a:moveTo>
                <a:lnTo>
                  <a:pt x="48751" y="1659572"/>
                </a:lnTo>
                <a:lnTo>
                  <a:pt x="97859" y="1604752"/>
                </a:lnTo>
                <a:lnTo>
                  <a:pt x="147680" y="1550111"/>
                </a:lnTo>
                <a:lnTo>
                  <a:pt x="198571" y="1495737"/>
                </a:lnTo>
                <a:lnTo>
                  <a:pt x="250888" y="1441719"/>
                </a:lnTo>
                <a:lnTo>
                  <a:pt x="304988" y="1388146"/>
                </a:lnTo>
                <a:lnTo>
                  <a:pt x="332819" y="1361555"/>
                </a:lnTo>
                <a:lnTo>
                  <a:pt x="361229" y="1335109"/>
                </a:lnTo>
                <a:lnTo>
                  <a:pt x="390263" y="1308818"/>
                </a:lnTo>
                <a:lnTo>
                  <a:pt x="419965" y="1282695"/>
                </a:lnTo>
                <a:lnTo>
                  <a:pt x="450381" y="1256750"/>
                </a:lnTo>
                <a:lnTo>
                  <a:pt x="481555" y="1230995"/>
                </a:lnTo>
                <a:lnTo>
                  <a:pt x="513531" y="1205440"/>
                </a:lnTo>
                <a:lnTo>
                  <a:pt x="546354" y="1180097"/>
                </a:lnTo>
                <a:lnTo>
                  <a:pt x="580218" y="1154766"/>
                </a:lnTo>
                <a:lnTo>
                  <a:pt x="615258" y="1129281"/>
                </a:lnTo>
                <a:lnTo>
                  <a:pt x="651371" y="1103695"/>
                </a:lnTo>
                <a:lnTo>
                  <a:pt x="688454" y="1078062"/>
                </a:lnTo>
                <a:lnTo>
                  <a:pt x="726406" y="1052434"/>
                </a:lnTo>
                <a:lnTo>
                  <a:pt x="765123" y="1026866"/>
                </a:lnTo>
                <a:lnTo>
                  <a:pt x="804502" y="1001411"/>
                </a:lnTo>
                <a:lnTo>
                  <a:pt x="844442" y="976122"/>
                </a:lnTo>
                <a:lnTo>
                  <a:pt x="884839" y="951053"/>
                </a:lnTo>
                <a:lnTo>
                  <a:pt x="925591" y="926257"/>
                </a:lnTo>
                <a:lnTo>
                  <a:pt x="966596" y="901787"/>
                </a:lnTo>
                <a:lnTo>
                  <a:pt x="1007751" y="877698"/>
                </a:lnTo>
                <a:lnTo>
                  <a:pt x="1048952" y="854042"/>
                </a:lnTo>
                <a:lnTo>
                  <a:pt x="1090099" y="830873"/>
                </a:lnTo>
                <a:lnTo>
                  <a:pt x="1131087" y="808245"/>
                </a:lnTo>
                <a:lnTo>
                  <a:pt x="1171815" y="786210"/>
                </a:lnTo>
                <a:lnTo>
                  <a:pt x="1212180" y="764823"/>
                </a:lnTo>
                <a:lnTo>
                  <a:pt x="1252079" y="744136"/>
                </a:lnTo>
                <a:lnTo>
                  <a:pt x="1291410" y="724203"/>
                </a:lnTo>
                <a:lnTo>
                  <a:pt x="1330070" y="705078"/>
                </a:lnTo>
                <a:lnTo>
                  <a:pt x="1367655" y="686881"/>
                </a:lnTo>
                <a:lnTo>
                  <a:pt x="1403966" y="669643"/>
                </a:lnTo>
                <a:lnTo>
                  <a:pt x="1439213" y="653284"/>
                </a:lnTo>
                <a:lnTo>
                  <a:pt x="1507353" y="622880"/>
                </a:lnTo>
                <a:lnTo>
                  <a:pt x="1573745" y="595031"/>
                </a:lnTo>
                <a:lnTo>
                  <a:pt x="1640063" y="569095"/>
                </a:lnTo>
                <a:lnTo>
                  <a:pt x="1707979" y="544431"/>
                </a:lnTo>
                <a:lnTo>
                  <a:pt x="1779166" y="520398"/>
                </a:lnTo>
                <a:lnTo>
                  <a:pt x="1816509" y="508418"/>
                </a:lnTo>
                <a:lnTo>
                  <a:pt x="1855297" y="496356"/>
                </a:lnTo>
                <a:lnTo>
                  <a:pt x="1895739" y="484131"/>
                </a:lnTo>
                <a:lnTo>
                  <a:pt x="1938044" y="471663"/>
                </a:lnTo>
                <a:lnTo>
                  <a:pt x="1982421" y="458873"/>
                </a:lnTo>
                <a:lnTo>
                  <a:pt x="2029079" y="445679"/>
                </a:lnTo>
                <a:lnTo>
                  <a:pt x="2078228" y="432003"/>
                </a:lnTo>
                <a:lnTo>
                  <a:pt x="2130698" y="417772"/>
                </a:lnTo>
                <a:lnTo>
                  <a:pt x="2186898" y="403058"/>
                </a:lnTo>
                <a:lnTo>
                  <a:pt x="2246399" y="387943"/>
                </a:lnTo>
                <a:lnTo>
                  <a:pt x="2308775" y="372505"/>
                </a:lnTo>
                <a:lnTo>
                  <a:pt x="2373598" y="356825"/>
                </a:lnTo>
                <a:lnTo>
                  <a:pt x="2440440" y="340983"/>
                </a:lnTo>
                <a:lnTo>
                  <a:pt x="2508873" y="325058"/>
                </a:lnTo>
                <a:lnTo>
                  <a:pt x="2578471" y="309130"/>
                </a:lnTo>
                <a:lnTo>
                  <a:pt x="2648806" y="293280"/>
                </a:lnTo>
                <a:lnTo>
                  <a:pt x="2719451" y="277587"/>
                </a:lnTo>
                <a:lnTo>
                  <a:pt x="2789977" y="262131"/>
                </a:lnTo>
                <a:lnTo>
                  <a:pt x="2859957" y="246992"/>
                </a:lnTo>
                <a:lnTo>
                  <a:pt x="2928965" y="232251"/>
                </a:lnTo>
                <a:lnTo>
                  <a:pt x="2996572" y="217986"/>
                </a:lnTo>
                <a:lnTo>
                  <a:pt x="3062351" y="204278"/>
                </a:lnTo>
                <a:lnTo>
                  <a:pt x="3125874" y="191207"/>
                </a:lnTo>
                <a:lnTo>
                  <a:pt x="3186714" y="178852"/>
                </a:lnTo>
                <a:lnTo>
                  <a:pt x="3244444" y="167295"/>
                </a:lnTo>
                <a:lnTo>
                  <a:pt x="3298636" y="156613"/>
                </a:lnTo>
                <a:lnTo>
                  <a:pt x="3348863" y="146888"/>
                </a:lnTo>
                <a:lnTo>
                  <a:pt x="3394992" y="138151"/>
                </a:lnTo>
                <a:lnTo>
                  <a:pt x="3437432" y="130298"/>
                </a:lnTo>
                <a:lnTo>
                  <a:pt x="3476560" y="123261"/>
                </a:lnTo>
                <a:lnTo>
                  <a:pt x="3546395" y="111372"/>
                </a:lnTo>
                <a:lnTo>
                  <a:pt x="3607529" y="101947"/>
                </a:lnTo>
                <a:lnTo>
                  <a:pt x="3662990" y="94453"/>
                </a:lnTo>
                <a:lnTo>
                  <a:pt x="3715808" y="88353"/>
                </a:lnTo>
                <a:lnTo>
                  <a:pt x="3769014" y="83114"/>
                </a:lnTo>
                <a:lnTo>
                  <a:pt x="3825636" y="78201"/>
                </a:lnTo>
                <a:lnTo>
                  <a:pt x="3888705" y="73078"/>
                </a:lnTo>
                <a:lnTo>
                  <a:pt x="3923604" y="70270"/>
                </a:lnTo>
                <a:lnTo>
                  <a:pt x="3961251" y="67210"/>
                </a:lnTo>
                <a:lnTo>
                  <a:pt x="4002024" y="63830"/>
                </a:lnTo>
                <a:lnTo>
                  <a:pt x="4045663" y="60255"/>
                </a:lnTo>
                <a:lnTo>
                  <a:pt x="4091547" y="56662"/>
                </a:lnTo>
                <a:lnTo>
                  <a:pt x="4139452" y="53066"/>
                </a:lnTo>
                <a:lnTo>
                  <a:pt x="4189154" y="49480"/>
                </a:lnTo>
                <a:lnTo>
                  <a:pt x="4240432" y="45917"/>
                </a:lnTo>
                <a:lnTo>
                  <a:pt x="4293062" y="42391"/>
                </a:lnTo>
                <a:lnTo>
                  <a:pt x="4346821" y="38915"/>
                </a:lnTo>
                <a:lnTo>
                  <a:pt x="4401486" y="35502"/>
                </a:lnTo>
                <a:lnTo>
                  <a:pt x="4456834" y="32166"/>
                </a:lnTo>
                <a:lnTo>
                  <a:pt x="4512643" y="28921"/>
                </a:lnTo>
                <a:lnTo>
                  <a:pt x="4568688" y="25779"/>
                </a:lnTo>
                <a:lnTo>
                  <a:pt x="4624748" y="22755"/>
                </a:lnTo>
                <a:lnTo>
                  <a:pt x="4680599" y="19862"/>
                </a:lnTo>
                <a:lnTo>
                  <a:pt x="4736018" y="17112"/>
                </a:lnTo>
                <a:lnTo>
                  <a:pt x="4790783" y="14520"/>
                </a:lnTo>
                <a:lnTo>
                  <a:pt x="4844670" y="12099"/>
                </a:lnTo>
                <a:lnTo>
                  <a:pt x="4897456" y="9863"/>
                </a:lnTo>
                <a:lnTo>
                  <a:pt x="4948918" y="7824"/>
                </a:lnTo>
                <a:lnTo>
                  <a:pt x="4998833" y="5997"/>
                </a:lnTo>
                <a:lnTo>
                  <a:pt x="5046980" y="4394"/>
                </a:lnTo>
                <a:lnTo>
                  <a:pt x="5095696" y="3053"/>
                </a:lnTo>
                <a:lnTo>
                  <a:pt x="5147061" y="1987"/>
                </a:lnTo>
                <a:lnTo>
                  <a:pt x="5200520" y="1173"/>
                </a:lnTo>
                <a:lnTo>
                  <a:pt x="5255515" y="590"/>
                </a:lnTo>
                <a:lnTo>
                  <a:pt x="5311489" y="215"/>
                </a:lnTo>
                <a:lnTo>
                  <a:pt x="5367886" y="26"/>
                </a:lnTo>
                <a:lnTo>
                  <a:pt x="5424149" y="0"/>
                </a:lnTo>
                <a:lnTo>
                  <a:pt x="5479722" y="115"/>
                </a:lnTo>
                <a:lnTo>
                  <a:pt x="5534048" y="349"/>
                </a:lnTo>
                <a:lnTo>
                  <a:pt x="5586571" y="679"/>
                </a:lnTo>
                <a:lnTo>
                  <a:pt x="5636733" y="1084"/>
                </a:lnTo>
                <a:lnTo>
                  <a:pt x="5683978" y="1541"/>
                </a:lnTo>
                <a:lnTo>
                  <a:pt x="5727750" y="2028"/>
                </a:lnTo>
                <a:lnTo>
                  <a:pt x="5767491" y="2522"/>
                </a:lnTo>
                <a:lnTo>
                  <a:pt x="5832656" y="3443"/>
                </a:lnTo>
                <a:lnTo>
                  <a:pt x="5875021" y="4127"/>
                </a:lnTo>
                <a:lnTo>
                  <a:pt x="5890133" y="4394"/>
                </a:lnTo>
                <a:lnTo>
                  <a:pt x="6495796" y="4394"/>
                </a:lnTo>
                <a:lnTo>
                  <a:pt x="6545803" y="5858"/>
                </a:lnTo>
                <a:lnTo>
                  <a:pt x="6594623" y="7815"/>
                </a:lnTo>
                <a:lnTo>
                  <a:pt x="6641897" y="10156"/>
                </a:lnTo>
                <a:lnTo>
                  <a:pt x="6687269" y="12772"/>
                </a:lnTo>
                <a:lnTo>
                  <a:pt x="6730380" y="15554"/>
                </a:lnTo>
                <a:lnTo>
                  <a:pt x="6770874" y="18394"/>
                </a:lnTo>
                <a:lnTo>
                  <a:pt x="6825926" y="22521"/>
                </a:lnTo>
                <a:lnTo>
                  <a:pt x="6858313" y="25027"/>
                </a:lnTo>
                <a:lnTo>
                  <a:pt x="6873078" y="26165"/>
                </a:lnTo>
                <a:lnTo>
                  <a:pt x="6886832" y="27208"/>
                </a:lnTo>
                <a:lnTo>
                  <a:pt x="6899529" y="28143"/>
                </a:lnTo>
                <a:lnTo>
                  <a:pt x="6919115" y="29588"/>
                </a:lnTo>
                <a:lnTo>
                  <a:pt x="6928865" y="30326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177158" y="2750057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055" y="0"/>
                </a:moveTo>
                <a:lnTo>
                  <a:pt x="3937" y="402970"/>
                </a:lnTo>
                <a:lnTo>
                  <a:pt x="0" y="1202181"/>
                </a:lnTo>
                <a:lnTo>
                  <a:pt x="700532" y="1606677"/>
                </a:lnTo>
                <a:lnTo>
                  <a:pt x="1390777" y="1203705"/>
                </a:lnTo>
                <a:lnTo>
                  <a:pt x="1394587" y="404367"/>
                </a:lnTo>
                <a:lnTo>
                  <a:pt x="6940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177158" y="2750057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0"/>
                </a:moveTo>
                <a:lnTo>
                  <a:pt x="694055" y="0"/>
                </a:lnTo>
                <a:lnTo>
                  <a:pt x="1394587" y="404367"/>
                </a:lnTo>
                <a:lnTo>
                  <a:pt x="1390777" y="1203705"/>
                </a:lnTo>
                <a:lnTo>
                  <a:pt x="700532" y="1606677"/>
                </a:lnTo>
                <a:lnTo>
                  <a:pt x="0" y="1202181"/>
                </a:lnTo>
                <a:lnTo>
                  <a:pt x="3937" y="40297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901059" y="4016883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1"/>
                </a:moveTo>
                <a:lnTo>
                  <a:pt x="694054" y="0"/>
                </a:lnTo>
                <a:lnTo>
                  <a:pt x="1394587" y="404368"/>
                </a:lnTo>
                <a:lnTo>
                  <a:pt x="1390777" y="1203706"/>
                </a:lnTo>
                <a:lnTo>
                  <a:pt x="700531" y="1606651"/>
                </a:lnTo>
                <a:lnTo>
                  <a:pt x="0" y="1202182"/>
                </a:lnTo>
                <a:lnTo>
                  <a:pt x="3937" y="40297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910584" y="1483233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054" y="0"/>
                </a:moveTo>
                <a:lnTo>
                  <a:pt x="3937" y="402970"/>
                </a:lnTo>
                <a:lnTo>
                  <a:pt x="0" y="1202181"/>
                </a:lnTo>
                <a:lnTo>
                  <a:pt x="700531" y="1606677"/>
                </a:lnTo>
                <a:lnTo>
                  <a:pt x="1390777" y="1203705"/>
                </a:lnTo>
                <a:lnTo>
                  <a:pt x="1394587" y="404367"/>
                </a:lnTo>
                <a:lnTo>
                  <a:pt x="69405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910584" y="1483233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0"/>
                </a:moveTo>
                <a:lnTo>
                  <a:pt x="694054" y="0"/>
                </a:lnTo>
                <a:lnTo>
                  <a:pt x="1394587" y="404367"/>
                </a:lnTo>
                <a:lnTo>
                  <a:pt x="1390777" y="1203705"/>
                </a:lnTo>
                <a:lnTo>
                  <a:pt x="700531" y="1606677"/>
                </a:lnTo>
                <a:lnTo>
                  <a:pt x="0" y="1202181"/>
                </a:lnTo>
                <a:lnTo>
                  <a:pt x="3937" y="40297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158108" y="216408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055" y="0"/>
                </a:moveTo>
                <a:lnTo>
                  <a:pt x="3937" y="402971"/>
                </a:lnTo>
                <a:lnTo>
                  <a:pt x="0" y="1202182"/>
                </a:lnTo>
                <a:lnTo>
                  <a:pt x="700532" y="1606677"/>
                </a:lnTo>
                <a:lnTo>
                  <a:pt x="1390777" y="1203706"/>
                </a:lnTo>
                <a:lnTo>
                  <a:pt x="1394587" y="404368"/>
                </a:lnTo>
                <a:lnTo>
                  <a:pt x="6940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158108" y="216408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1"/>
                </a:moveTo>
                <a:lnTo>
                  <a:pt x="694055" y="0"/>
                </a:lnTo>
                <a:lnTo>
                  <a:pt x="1394587" y="404368"/>
                </a:lnTo>
                <a:lnTo>
                  <a:pt x="1390777" y="1203706"/>
                </a:lnTo>
                <a:lnTo>
                  <a:pt x="700532" y="1606677"/>
                </a:lnTo>
                <a:lnTo>
                  <a:pt x="0" y="1202182"/>
                </a:lnTo>
                <a:lnTo>
                  <a:pt x="3937" y="40297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644009" y="5274183"/>
            <a:ext cx="1395095" cy="1584325"/>
          </a:xfrm>
          <a:custGeom>
            <a:avLst/>
            <a:gdLst/>
            <a:ahLst/>
            <a:cxnLst/>
            <a:rect l="l" t="t" r="r" b="b"/>
            <a:pathLst>
              <a:path w="1395095" h="1584325">
                <a:moveTo>
                  <a:pt x="694054" y="0"/>
                </a:moveTo>
                <a:lnTo>
                  <a:pt x="3937" y="402958"/>
                </a:lnTo>
                <a:lnTo>
                  <a:pt x="0" y="1202220"/>
                </a:lnTo>
                <a:lnTo>
                  <a:pt x="660966" y="1583815"/>
                </a:lnTo>
                <a:lnTo>
                  <a:pt x="739656" y="1583815"/>
                </a:lnTo>
                <a:lnTo>
                  <a:pt x="1390777" y="1203667"/>
                </a:lnTo>
                <a:lnTo>
                  <a:pt x="1394587" y="404406"/>
                </a:lnTo>
                <a:lnTo>
                  <a:pt x="69405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647946" y="5274183"/>
            <a:ext cx="1390650" cy="1584325"/>
          </a:xfrm>
          <a:custGeom>
            <a:avLst/>
            <a:gdLst/>
            <a:ahLst/>
            <a:cxnLst/>
            <a:rect l="l" t="t" r="r" b="b"/>
            <a:pathLst>
              <a:path w="1390650" h="1584325">
                <a:moveTo>
                  <a:pt x="0" y="402958"/>
                </a:moveTo>
                <a:lnTo>
                  <a:pt x="690117" y="0"/>
                </a:lnTo>
                <a:lnTo>
                  <a:pt x="1390650" y="404406"/>
                </a:lnTo>
                <a:lnTo>
                  <a:pt x="1386839" y="1203667"/>
                </a:lnTo>
                <a:lnTo>
                  <a:pt x="735719" y="158381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644009" y="5677141"/>
            <a:ext cx="661035" cy="1181100"/>
          </a:xfrm>
          <a:custGeom>
            <a:avLst/>
            <a:gdLst/>
            <a:ahLst/>
            <a:cxnLst/>
            <a:rect l="l" t="t" r="r" b="b"/>
            <a:pathLst>
              <a:path w="661035" h="1181100">
                <a:moveTo>
                  <a:pt x="660966" y="1180857"/>
                </a:moveTo>
                <a:lnTo>
                  <a:pt x="0" y="799261"/>
                </a:lnTo>
                <a:lnTo>
                  <a:pt x="393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4214" y="4007358"/>
            <a:ext cx="802005" cy="1607185"/>
          </a:xfrm>
          <a:custGeom>
            <a:avLst/>
            <a:gdLst/>
            <a:ahLst/>
            <a:cxnLst/>
            <a:rect l="l" t="t" r="r" b="b"/>
            <a:pathLst>
              <a:path w="802005" h="1607185">
                <a:moveTo>
                  <a:pt x="101349" y="0"/>
                </a:moveTo>
                <a:lnTo>
                  <a:pt x="0" y="62865"/>
                </a:lnTo>
                <a:lnTo>
                  <a:pt x="3425" y="1545971"/>
                </a:lnTo>
                <a:lnTo>
                  <a:pt x="107750" y="1606651"/>
                </a:lnTo>
                <a:lnTo>
                  <a:pt x="797982" y="1203706"/>
                </a:lnTo>
                <a:lnTo>
                  <a:pt x="801869" y="404368"/>
                </a:lnTo>
                <a:lnTo>
                  <a:pt x="10134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4214" y="4007358"/>
            <a:ext cx="802005" cy="1607185"/>
          </a:xfrm>
          <a:custGeom>
            <a:avLst/>
            <a:gdLst/>
            <a:ahLst/>
            <a:cxnLst/>
            <a:rect l="l" t="t" r="r" b="b"/>
            <a:pathLst>
              <a:path w="802005" h="1607185">
                <a:moveTo>
                  <a:pt x="0" y="62865"/>
                </a:moveTo>
                <a:lnTo>
                  <a:pt x="101349" y="0"/>
                </a:lnTo>
                <a:lnTo>
                  <a:pt x="801869" y="404368"/>
                </a:lnTo>
                <a:lnTo>
                  <a:pt x="797982" y="1203706"/>
                </a:lnTo>
                <a:lnTo>
                  <a:pt x="107750" y="1606651"/>
                </a:lnTo>
                <a:lnTo>
                  <a:pt x="3425" y="1545971"/>
                </a:lnTo>
                <a:lnTo>
                  <a:pt x="0" y="6286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09245" y="5293233"/>
            <a:ext cx="1391285" cy="1565275"/>
          </a:xfrm>
          <a:custGeom>
            <a:avLst/>
            <a:gdLst/>
            <a:ahLst/>
            <a:cxnLst/>
            <a:rect l="l" t="t" r="r" b="b"/>
            <a:pathLst>
              <a:path w="1391285" h="1565275">
                <a:moveTo>
                  <a:pt x="0" y="402958"/>
                </a:moveTo>
                <a:lnTo>
                  <a:pt x="690219" y="0"/>
                </a:lnTo>
                <a:lnTo>
                  <a:pt x="1390700" y="404406"/>
                </a:lnTo>
                <a:lnTo>
                  <a:pt x="1386890" y="1203667"/>
                </a:lnTo>
                <a:lnTo>
                  <a:pt x="768376" y="156476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05359" y="5696191"/>
            <a:ext cx="628015" cy="1162050"/>
          </a:xfrm>
          <a:custGeom>
            <a:avLst/>
            <a:gdLst/>
            <a:ahLst/>
            <a:cxnLst/>
            <a:rect l="l" t="t" r="r" b="b"/>
            <a:pathLst>
              <a:path w="628015" h="1162050">
                <a:moveTo>
                  <a:pt x="627946" y="1161807"/>
                </a:moveTo>
                <a:lnTo>
                  <a:pt x="0" y="799261"/>
                </a:lnTo>
                <a:lnTo>
                  <a:pt x="3886" y="0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33934" y="2740532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118" y="0"/>
                </a:moveTo>
                <a:lnTo>
                  <a:pt x="3886" y="402970"/>
                </a:lnTo>
                <a:lnTo>
                  <a:pt x="0" y="1202181"/>
                </a:lnTo>
                <a:lnTo>
                  <a:pt x="700506" y="1606677"/>
                </a:lnTo>
                <a:lnTo>
                  <a:pt x="1390777" y="1203705"/>
                </a:lnTo>
                <a:lnTo>
                  <a:pt x="1394586" y="404367"/>
                </a:lnTo>
                <a:lnTo>
                  <a:pt x="6941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33934" y="2740532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886" y="402970"/>
                </a:moveTo>
                <a:lnTo>
                  <a:pt x="694118" y="0"/>
                </a:lnTo>
                <a:lnTo>
                  <a:pt x="1394586" y="404367"/>
                </a:lnTo>
                <a:lnTo>
                  <a:pt x="1390777" y="1203705"/>
                </a:lnTo>
                <a:lnTo>
                  <a:pt x="700506" y="1606677"/>
                </a:lnTo>
                <a:lnTo>
                  <a:pt x="0" y="1202181"/>
                </a:lnTo>
                <a:lnTo>
                  <a:pt x="3886" y="40297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957833" y="4016883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886" y="402971"/>
                </a:moveTo>
                <a:lnTo>
                  <a:pt x="694054" y="0"/>
                </a:lnTo>
                <a:lnTo>
                  <a:pt x="1394586" y="404368"/>
                </a:lnTo>
                <a:lnTo>
                  <a:pt x="1390777" y="1203706"/>
                </a:lnTo>
                <a:lnTo>
                  <a:pt x="700532" y="1606651"/>
                </a:lnTo>
                <a:lnTo>
                  <a:pt x="0" y="1202182"/>
                </a:lnTo>
                <a:lnTo>
                  <a:pt x="3886" y="40297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695195" y="5302758"/>
            <a:ext cx="1390650" cy="1555750"/>
          </a:xfrm>
          <a:custGeom>
            <a:avLst/>
            <a:gdLst/>
            <a:ahLst/>
            <a:cxnLst/>
            <a:rect l="l" t="t" r="r" b="b"/>
            <a:pathLst>
              <a:path w="1390650" h="1555750">
                <a:moveTo>
                  <a:pt x="0" y="402958"/>
                </a:moveTo>
                <a:lnTo>
                  <a:pt x="690118" y="0"/>
                </a:lnTo>
                <a:lnTo>
                  <a:pt x="1390650" y="404406"/>
                </a:lnTo>
                <a:lnTo>
                  <a:pt x="1386840" y="1203667"/>
                </a:lnTo>
                <a:lnTo>
                  <a:pt x="784663" y="155524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691258" y="5705716"/>
            <a:ext cx="611505" cy="1152525"/>
          </a:xfrm>
          <a:custGeom>
            <a:avLst/>
            <a:gdLst/>
            <a:ahLst/>
            <a:cxnLst/>
            <a:rect l="l" t="t" r="r" b="b"/>
            <a:pathLst>
              <a:path w="611505" h="1152525">
                <a:moveTo>
                  <a:pt x="611471" y="1152282"/>
                </a:moveTo>
                <a:lnTo>
                  <a:pt x="0" y="799261"/>
                </a:lnTo>
                <a:lnTo>
                  <a:pt x="393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710308" y="2750057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055" y="0"/>
                </a:moveTo>
                <a:lnTo>
                  <a:pt x="3937" y="402970"/>
                </a:lnTo>
                <a:lnTo>
                  <a:pt x="0" y="1202181"/>
                </a:lnTo>
                <a:lnTo>
                  <a:pt x="700532" y="1606677"/>
                </a:lnTo>
                <a:lnTo>
                  <a:pt x="1390777" y="1203705"/>
                </a:lnTo>
                <a:lnTo>
                  <a:pt x="1394587" y="404367"/>
                </a:lnTo>
                <a:lnTo>
                  <a:pt x="6940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710308" y="2750057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0"/>
                </a:moveTo>
                <a:lnTo>
                  <a:pt x="694055" y="0"/>
                </a:lnTo>
                <a:lnTo>
                  <a:pt x="1394587" y="404367"/>
                </a:lnTo>
                <a:lnTo>
                  <a:pt x="1390777" y="1203705"/>
                </a:lnTo>
                <a:lnTo>
                  <a:pt x="700532" y="1606677"/>
                </a:lnTo>
                <a:lnTo>
                  <a:pt x="0" y="1202181"/>
                </a:lnTo>
                <a:lnTo>
                  <a:pt x="3937" y="40297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976883" y="1454658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886" y="402970"/>
                </a:moveTo>
                <a:lnTo>
                  <a:pt x="694054" y="0"/>
                </a:lnTo>
                <a:lnTo>
                  <a:pt x="1394586" y="404367"/>
                </a:lnTo>
                <a:lnTo>
                  <a:pt x="1390777" y="1203705"/>
                </a:lnTo>
                <a:lnTo>
                  <a:pt x="700532" y="1606677"/>
                </a:lnTo>
                <a:lnTo>
                  <a:pt x="0" y="1202181"/>
                </a:lnTo>
                <a:lnTo>
                  <a:pt x="3886" y="40297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987158" y="4035933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055" y="0"/>
                </a:moveTo>
                <a:lnTo>
                  <a:pt x="3937" y="402971"/>
                </a:lnTo>
                <a:lnTo>
                  <a:pt x="0" y="1202182"/>
                </a:lnTo>
                <a:lnTo>
                  <a:pt x="700532" y="1606651"/>
                </a:lnTo>
                <a:lnTo>
                  <a:pt x="1390777" y="1203706"/>
                </a:lnTo>
                <a:lnTo>
                  <a:pt x="1394587" y="404368"/>
                </a:lnTo>
                <a:lnTo>
                  <a:pt x="6940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987158" y="4035933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1"/>
                </a:moveTo>
                <a:lnTo>
                  <a:pt x="694055" y="0"/>
                </a:lnTo>
                <a:lnTo>
                  <a:pt x="1394587" y="404368"/>
                </a:lnTo>
                <a:lnTo>
                  <a:pt x="1390777" y="1203706"/>
                </a:lnTo>
                <a:lnTo>
                  <a:pt x="700532" y="1606651"/>
                </a:lnTo>
                <a:lnTo>
                  <a:pt x="0" y="1202182"/>
                </a:lnTo>
                <a:lnTo>
                  <a:pt x="3937" y="40297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7734045" y="5312283"/>
            <a:ext cx="1390650" cy="1546225"/>
          </a:xfrm>
          <a:custGeom>
            <a:avLst/>
            <a:gdLst/>
            <a:ahLst/>
            <a:cxnLst/>
            <a:rect l="l" t="t" r="r" b="b"/>
            <a:pathLst>
              <a:path w="1390650" h="1546225">
                <a:moveTo>
                  <a:pt x="0" y="402958"/>
                </a:moveTo>
                <a:lnTo>
                  <a:pt x="690118" y="0"/>
                </a:lnTo>
                <a:lnTo>
                  <a:pt x="1390650" y="404406"/>
                </a:lnTo>
                <a:lnTo>
                  <a:pt x="1386839" y="1203667"/>
                </a:lnTo>
                <a:lnTo>
                  <a:pt x="800977" y="154571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7730108" y="5715241"/>
            <a:ext cx="594995" cy="1143000"/>
          </a:xfrm>
          <a:custGeom>
            <a:avLst/>
            <a:gdLst/>
            <a:ahLst/>
            <a:cxnLst/>
            <a:rect l="l" t="t" r="r" b="b"/>
            <a:pathLst>
              <a:path w="594995" h="1143000">
                <a:moveTo>
                  <a:pt x="594972" y="1142757"/>
                </a:moveTo>
                <a:lnTo>
                  <a:pt x="0" y="799261"/>
                </a:lnTo>
                <a:lnTo>
                  <a:pt x="393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7730108" y="2759582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055" y="0"/>
                </a:moveTo>
                <a:lnTo>
                  <a:pt x="3937" y="402970"/>
                </a:lnTo>
                <a:lnTo>
                  <a:pt x="0" y="1202181"/>
                </a:lnTo>
                <a:lnTo>
                  <a:pt x="700532" y="1606677"/>
                </a:lnTo>
                <a:lnTo>
                  <a:pt x="1390777" y="1203705"/>
                </a:lnTo>
                <a:lnTo>
                  <a:pt x="1394587" y="404367"/>
                </a:lnTo>
                <a:lnTo>
                  <a:pt x="6940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7730108" y="2759582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0"/>
                </a:moveTo>
                <a:lnTo>
                  <a:pt x="694055" y="0"/>
                </a:lnTo>
                <a:lnTo>
                  <a:pt x="1394587" y="404367"/>
                </a:lnTo>
                <a:lnTo>
                  <a:pt x="1390777" y="1203705"/>
                </a:lnTo>
                <a:lnTo>
                  <a:pt x="700532" y="1606677"/>
                </a:lnTo>
                <a:lnTo>
                  <a:pt x="0" y="1202181"/>
                </a:lnTo>
                <a:lnTo>
                  <a:pt x="3937" y="40297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8463533" y="4043867"/>
            <a:ext cx="680720" cy="1587500"/>
          </a:xfrm>
          <a:custGeom>
            <a:avLst/>
            <a:gdLst/>
            <a:ahLst/>
            <a:cxnLst/>
            <a:rect l="l" t="t" r="r" b="b"/>
            <a:pathLst>
              <a:path w="680720" h="1587500">
                <a:moveTo>
                  <a:pt x="680466" y="0"/>
                </a:moveTo>
                <a:lnTo>
                  <a:pt x="3937" y="395036"/>
                </a:lnTo>
                <a:lnTo>
                  <a:pt x="0" y="1194247"/>
                </a:lnTo>
                <a:lnTo>
                  <a:pt x="680466" y="1587131"/>
                </a:lnTo>
                <a:lnTo>
                  <a:pt x="68046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8467470" y="4043867"/>
            <a:ext cx="676910" cy="395605"/>
          </a:xfrm>
          <a:custGeom>
            <a:avLst/>
            <a:gdLst/>
            <a:ahLst/>
            <a:cxnLst/>
            <a:rect l="l" t="t" r="r" b="b"/>
            <a:pathLst>
              <a:path w="676909" h="395604">
                <a:moveTo>
                  <a:pt x="0" y="395036"/>
                </a:moveTo>
                <a:lnTo>
                  <a:pt x="676528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8463533" y="4438903"/>
            <a:ext cx="680720" cy="1192530"/>
          </a:xfrm>
          <a:custGeom>
            <a:avLst/>
            <a:gdLst/>
            <a:ahLst/>
            <a:cxnLst/>
            <a:rect l="l" t="t" r="r" b="b"/>
            <a:pathLst>
              <a:path w="680720" h="1192529">
                <a:moveTo>
                  <a:pt x="680466" y="1192094"/>
                </a:moveTo>
                <a:lnTo>
                  <a:pt x="0" y="799211"/>
                </a:lnTo>
                <a:lnTo>
                  <a:pt x="393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8467470" y="1500692"/>
            <a:ext cx="676910" cy="395605"/>
          </a:xfrm>
          <a:custGeom>
            <a:avLst/>
            <a:gdLst/>
            <a:ahLst/>
            <a:cxnLst/>
            <a:rect l="l" t="t" r="r" b="b"/>
            <a:pathLst>
              <a:path w="676909" h="395605">
                <a:moveTo>
                  <a:pt x="0" y="395036"/>
                </a:moveTo>
                <a:lnTo>
                  <a:pt x="676528" y="0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8463533" y="1895729"/>
            <a:ext cx="680720" cy="1192530"/>
          </a:xfrm>
          <a:custGeom>
            <a:avLst/>
            <a:gdLst/>
            <a:ahLst/>
            <a:cxnLst/>
            <a:rect l="l" t="t" r="r" b="b"/>
            <a:pathLst>
              <a:path w="680720" h="1192530">
                <a:moveTo>
                  <a:pt x="680466" y="1192119"/>
                </a:moveTo>
                <a:lnTo>
                  <a:pt x="0" y="799211"/>
                </a:lnTo>
                <a:lnTo>
                  <a:pt x="393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457200" y="333476"/>
            <a:ext cx="8229600" cy="6186170"/>
          </a:xfrm>
          <a:custGeom>
            <a:avLst/>
            <a:gdLst/>
            <a:ahLst/>
            <a:cxnLst/>
            <a:rect l="l" t="t" r="r" b="b"/>
            <a:pathLst>
              <a:path w="8229600" h="6186170">
                <a:moveTo>
                  <a:pt x="0" y="6185661"/>
                </a:moveTo>
                <a:lnTo>
                  <a:pt x="8229600" y="6185661"/>
                </a:lnTo>
                <a:lnTo>
                  <a:pt x="8229600" y="0"/>
                </a:lnTo>
                <a:lnTo>
                  <a:pt x="0" y="0"/>
                </a:lnTo>
                <a:lnTo>
                  <a:pt x="0" y="61856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457200" y="333476"/>
            <a:ext cx="8229600" cy="6186170"/>
          </a:xfrm>
          <a:custGeom>
            <a:avLst/>
            <a:gdLst/>
            <a:ahLst/>
            <a:cxnLst/>
            <a:rect l="l" t="t" r="r" b="b"/>
            <a:pathLst>
              <a:path w="8229600" h="6186170">
                <a:moveTo>
                  <a:pt x="0" y="6185661"/>
                </a:moveTo>
                <a:lnTo>
                  <a:pt x="8229600" y="6185661"/>
                </a:lnTo>
                <a:lnTo>
                  <a:pt x="8229600" y="0"/>
                </a:lnTo>
                <a:lnTo>
                  <a:pt x="0" y="0"/>
                </a:lnTo>
                <a:lnTo>
                  <a:pt x="0" y="6185661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4561204" y="0"/>
            <a:ext cx="3679190" cy="678180"/>
          </a:xfrm>
          <a:custGeom>
            <a:avLst/>
            <a:gdLst/>
            <a:ahLst/>
            <a:cxnLst/>
            <a:rect l="l" t="t" r="r" b="b"/>
            <a:pathLst>
              <a:path w="3679190" h="678180">
                <a:moveTo>
                  <a:pt x="0" y="677672"/>
                </a:moveTo>
                <a:lnTo>
                  <a:pt x="3679062" y="677672"/>
                </a:lnTo>
                <a:lnTo>
                  <a:pt x="3679062" y="0"/>
                </a:lnTo>
                <a:lnTo>
                  <a:pt x="0" y="0"/>
                </a:lnTo>
                <a:lnTo>
                  <a:pt x="0" y="677672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4561204" y="0"/>
            <a:ext cx="3679190" cy="678180"/>
          </a:xfrm>
          <a:custGeom>
            <a:avLst/>
            <a:gdLst/>
            <a:ahLst/>
            <a:cxnLst/>
            <a:rect l="l" t="t" r="r" b="b"/>
            <a:pathLst>
              <a:path w="3679190" h="678180">
                <a:moveTo>
                  <a:pt x="0" y="677672"/>
                </a:moveTo>
                <a:lnTo>
                  <a:pt x="3679062" y="677672"/>
                </a:lnTo>
                <a:lnTo>
                  <a:pt x="3679062" y="0"/>
                </a:lnTo>
              </a:path>
            </a:pathLst>
          </a:custGeom>
          <a:ln w="15875">
            <a:solidFill>
              <a:srgbClr val="74A4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4561204" y="0"/>
            <a:ext cx="0" cy="678180"/>
          </a:xfrm>
          <a:custGeom>
            <a:avLst/>
            <a:gdLst/>
            <a:ahLst/>
            <a:cxnLst/>
            <a:rect l="l" t="t" r="r" b="b"/>
            <a:pathLst>
              <a:path h="678180">
                <a:moveTo>
                  <a:pt x="0" y="0"/>
                </a:moveTo>
                <a:lnTo>
                  <a:pt x="0" y="677672"/>
                </a:lnTo>
              </a:path>
            </a:pathLst>
          </a:custGeom>
          <a:ln w="15875">
            <a:solidFill>
              <a:srgbClr val="74A4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4649089" y="0"/>
            <a:ext cx="3505200" cy="602615"/>
          </a:xfrm>
          <a:custGeom>
            <a:avLst/>
            <a:gdLst/>
            <a:ahLst/>
            <a:cxnLst/>
            <a:rect l="l" t="t" r="r" b="b"/>
            <a:pathLst>
              <a:path w="3505200" h="602615">
                <a:moveTo>
                  <a:pt x="0" y="602488"/>
                </a:moveTo>
                <a:lnTo>
                  <a:pt x="3505199" y="602488"/>
                </a:lnTo>
                <a:lnTo>
                  <a:pt x="3505199" y="0"/>
                </a:lnTo>
                <a:lnTo>
                  <a:pt x="0" y="0"/>
                </a:lnTo>
                <a:lnTo>
                  <a:pt x="0" y="602488"/>
                </a:lnTo>
                <a:close/>
              </a:path>
            </a:pathLst>
          </a:custGeom>
          <a:solidFill>
            <a:srgbClr val="70685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 txBox="1"/>
          <p:nvPr/>
        </p:nvSpPr>
        <p:spPr>
          <a:xfrm>
            <a:off x="1122375" y="1583527"/>
            <a:ext cx="2786380" cy="533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spc="-30" dirty="0">
                <a:solidFill>
                  <a:srgbClr val="93C500"/>
                </a:solidFill>
                <a:latin typeface="Century Gothic"/>
                <a:cs typeface="Century Gothic"/>
              </a:rPr>
              <a:t>Sola</a:t>
            </a:r>
            <a:r>
              <a:rPr sz="4000" spc="-15" dirty="0">
                <a:solidFill>
                  <a:srgbClr val="93C500"/>
                </a:solidFill>
                <a:latin typeface="Century Gothic"/>
                <a:cs typeface="Century Gothic"/>
              </a:rPr>
              <a:t>r</a:t>
            </a:r>
            <a:r>
              <a:rPr sz="4000" spc="15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4000" spc="-35" dirty="0">
                <a:solidFill>
                  <a:srgbClr val="93C500"/>
                </a:solidFill>
                <a:latin typeface="Century Gothic"/>
                <a:cs typeface="Century Gothic"/>
              </a:rPr>
              <a:t>pan</a:t>
            </a:r>
            <a:r>
              <a:rPr sz="4000" spc="-45" dirty="0">
                <a:solidFill>
                  <a:srgbClr val="93C500"/>
                </a:solidFill>
                <a:latin typeface="Century Gothic"/>
                <a:cs typeface="Century Gothic"/>
              </a:rPr>
              <a:t>e</a:t>
            </a:r>
            <a:r>
              <a:rPr sz="4000" spc="-10" dirty="0">
                <a:solidFill>
                  <a:srgbClr val="93C500"/>
                </a:solidFill>
                <a:latin typeface="Century Gothic"/>
                <a:cs typeface="Century Gothic"/>
              </a:rPr>
              <a:t>l</a:t>
            </a:r>
            <a:endParaRPr sz="4000">
              <a:latin typeface="Century Gothic"/>
              <a:cs typeface="Century Gothic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4727575" y="146371"/>
            <a:ext cx="2480945" cy="360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A</a:t>
            </a:r>
            <a:r>
              <a:rPr sz="1200" spc="10" dirty="0">
                <a:solidFill>
                  <a:srgbClr val="FDFDFD"/>
                </a:solidFill>
                <a:latin typeface="Century Gothic"/>
                <a:cs typeface="Century Gothic"/>
              </a:rPr>
              <a:t>l</a:t>
            </a:r>
            <a:r>
              <a:rPr sz="1200" spc="-30" dirty="0">
                <a:solidFill>
                  <a:srgbClr val="FDFDFD"/>
                </a:solidFill>
                <a:latin typeface="Century Gothic"/>
                <a:cs typeface="Century Gothic"/>
              </a:rPr>
              <a:t>t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ern</a:t>
            </a:r>
            <a:r>
              <a:rPr sz="1200" spc="-15" dirty="0">
                <a:solidFill>
                  <a:srgbClr val="FDFDFD"/>
                </a:solidFill>
                <a:latin typeface="Century Gothic"/>
                <a:cs typeface="Century Gothic"/>
              </a:rPr>
              <a:t>a</a:t>
            </a:r>
            <a:r>
              <a:rPr sz="1200" spc="-30" dirty="0">
                <a:solidFill>
                  <a:srgbClr val="FDFDFD"/>
                </a:solidFill>
                <a:latin typeface="Century Gothic"/>
                <a:cs typeface="Century Gothic"/>
              </a:rPr>
              <a:t>t</a:t>
            </a:r>
            <a:r>
              <a:rPr sz="1200" spc="-5" dirty="0">
                <a:solidFill>
                  <a:srgbClr val="FDFDFD"/>
                </a:solidFill>
                <a:latin typeface="Century Gothic"/>
                <a:cs typeface="Century Gothic"/>
              </a:rPr>
              <a:t>iv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e</a:t>
            </a:r>
            <a:r>
              <a:rPr sz="1200" spc="35" dirty="0">
                <a:solidFill>
                  <a:srgbClr val="FDFDFD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FDFDFD"/>
                </a:solidFill>
                <a:latin typeface="Century Gothic"/>
                <a:cs typeface="Century Gothic"/>
              </a:rPr>
              <a:t>E</a:t>
            </a:r>
            <a:r>
              <a:rPr sz="1200" spc="20" dirty="0">
                <a:solidFill>
                  <a:srgbClr val="FDFDFD"/>
                </a:solidFill>
                <a:latin typeface="Century Gothic"/>
                <a:cs typeface="Century Gothic"/>
              </a:rPr>
              <a:t>l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e</a:t>
            </a:r>
            <a:r>
              <a:rPr sz="1200" spc="-20" dirty="0">
                <a:solidFill>
                  <a:srgbClr val="FDFDFD"/>
                </a:solidFill>
                <a:latin typeface="Century Gothic"/>
                <a:cs typeface="Century Gothic"/>
              </a:rPr>
              <a:t>c</a:t>
            </a:r>
            <a:r>
              <a:rPr sz="1200" spc="-30" dirty="0">
                <a:solidFill>
                  <a:srgbClr val="FDFDFD"/>
                </a:solidFill>
                <a:latin typeface="Century Gothic"/>
                <a:cs typeface="Century Gothic"/>
              </a:rPr>
              <a:t>t</a:t>
            </a:r>
            <a:r>
              <a:rPr sz="1200" spc="-5" dirty="0">
                <a:solidFill>
                  <a:srgbClr val="FDFDFD"/>
                </a:solidFill>
                <a:latin typeface="Century Gothic"/>
                <a:cs typeface="Century Gothic"/>
              </a:rPr>
              <a:t>ric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 </a:t>
            </a:r>
            <a:r>
              <a:rPr sz="1200" spc="-5" dirty="0">
                <a:solidFill>
                  <a:srgbClr val="FDFDFD"/>
                </a:solidFill>
                <a:latin typeface="Century Gothic"/>
                <a:cs typeface="Century Gothic"/>
              </a:rPr>
              <a:t>D</a:t>
            </a:r>
            <a:r>
              <a:rPr sz="1200" dirty="0">
                <a:solidFill>
                  <a:srgbClr val="FDFDFD"/>
                </a:solidFill>
                <a:latin typeface="Century Gothic"/>
                <a:cs typeface="Century Gothic"/>
              </a:rPr>
              <a:t>ri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ve</a:t>
            </a:r>
            <a:r>
              <a:rPr sz="1200" dirty="0">
                <a:solidFill>
                  <a:srgbClr val="FDFDFD"/>
                </a:solidFill>
                <a:latin typeface="Century Gothic"/>
                <a:cs typeface="Century Gothic"/>
              </a:rPr>
              <a:t> </a:t>
            </a:r>
            <a:r>
              <a:rPr sz="1200" spc="-15" dirty="0">
                <a:solidFill>
                  <a:srgbClr val="FDFDFD"/>
                </a:solidFill>
                <a:latin typeface="Century Gothic"/>
                <a:cs typeface="Century Gothic"/>
              </a:rPr>
              <a:t>V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ehic</a:t>
            </a:r>
            <a:r>
              <a:rPr sz="1200" spc="20" dirty="0">
                <a:solidFill>
                  <a:srgbClr val="FDFDFD"/>
                </a:solidFill>
                <a:latin typeface="Century Gothic"/>
                <a:cs typeface="Century Gothic"/>
              </a:rPr>
              <a:t>l</a:t>
            </a:r>
            <a:r>
              <a:rPr sz="1200" dirty="0">
                <a:solidFill>
                  <a:srgbClr val="FDFDFD"/>
                </a:solidFill>
                <a:latin typeface="Century Gothic"/>
                <a:cs typeface="Century Gothic"/>
              </a:rPr>
              <a:t>es 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f</a:t>
            </a:r>
            <a:r>
              <a:rPr sz="1200" spc="-20" dirty="0">
                <a:solidFill>
                  <a:srgbClr val="FDFDFD"/>
                </a:solidFill>
                <a:latin typeface="Century Gothic"/>
                <a:cs typeface="Century Gothic"/>
              </a:rPr>
              <a:t>o</a:t>
            </a:r>
            <a:r>
              <a:rPr sz="1200" spc="-5" dirty="0">
                <a:solidFill>
                  <a:srgbClr val="FDFDFD"/>
                </a:solidFill>
                <a:latin typeface="Century Gothic"/>
                <a:cs typeface="Century Gothic"/>
              </a:rPr>
              <a:t>r</a:t>
            </a:r>
            <a:r>
              <a:rPr sz="1200" spc="10" dirty="0">
                <a:solidFill>
                  <a:srgbClr val="FDFDFD"/>
                </a:solidFill>
                <a:latin typeface="Century Gothic"/>
                <a:cs typeface="Century Gothic"/>
              </a:rPr>
              <a:t> </a:t>
            </a:r>
            <a:r>
              <a:rPr sz="1200" spc="-30" dirty="0">
                <a:solidFill>
                  <a:srgbClr val="FDFDFD"/>
                </a:solidFill>
                <a:latin typeface="Century Gothic"/>
                <a:cs typeface="Century Gothic"/>
              </a:rPr>
              <a:t>t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he</a:t>
            </a:r>
            <a:r>
              <a:rPr sz="1200" spc="35" dirty="0">
                <a:solidFill>
                  <a:srgbClr val="FDFDFD"/>
                </a:solidFill>
                <a:latin typeface="Century Gothic"/>
                <a:cs typeface="Century Gothic"/>
              </a:rPr>
              <a:t> </a:t>
            </a:r>
            <a:r>
              <a:rPr sz="1200" spc="-20" dirty="0">
                <a:solidFill>
                  <a:srgbClr val="FDFDFD"/>
                </a:solidFill>
                <a:latin typeface="Century Gothic"/>
                <a:cs typeface="Century Gothic"/>
              </a:rPr>
              <a:t>F</a:t>
            </a:r>
            <a:r>
              <a:rPr sz="1200" spc="-5" dirty="0">
                <a:solidFill>
                  <a:srgbClr val="FDFDFD"/>
                </a:solidFill>
                <a:latin typeface="Century Gothic"/>
                <a:cs typeface="Century Gothic"/>
              </a:rPr>
              <a:t>irs</a:t>
            </a:r>
            <a:r>
              <a:rPr sz="1200" dirty="0">
                <a:solidFill>
                  <a:srgbClr val="FDFDFD"/>
                </a:solidFill>
                <a:latin typeface="Century Gothic"/>
                <a:cs typeface="Century Gothic"/>
              </a:rPr>
              <a:t>t</a:t>
            </a:r>
            <a:r>
              <a:rPr sz="1200" spc="15" dirty="0">
                <a:solidFill>
                  <a:srgbClr val="FDFDFD"/>
                </a:solidFill>
                <a:latin typeface="Century Gothic"/>
                <a:cs typeface="Century Gothic"/>
              </a:rPr>
              <a:t> 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R</a:t>
            </a:r>
            <a:r>
              <a:rPr sz="1200" dirty="0">
                <a:solidFill>
                  <a:srgbClr val="FDFDFD"/>
                </a:solidFill>
                <a:latin typeface="Century Gothic"/>
                <a:cs typeface="Century Gothic"/>
              </a:rPr>
              <a:t>esp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onder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1583308" y="2324100"/>
            <a:ext cx="5696330" cy="35083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 txBox="1">
            <a:spLocks noGrp="1"/>
          </p:cNvSpPr>
          <p:nvPr>
            <p:ph type="ftr" sz="quarter" idx="5"/>
          </p:nvPr>
        </p:nvSpPr>
        <p:spPr>
          <a:xfrm>
            <a:off x="4713859" y="5956443"/>
            <a:ext cx="335089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pc="-15"/>
              <a:t>Federal Fire Department San Diego Training</a:t>
            </a:r>
            <a:endParaRPr spc="-15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29119" y="0"/>
            <a:ext cx="339090" cy="334010"/>
          </a:xfrm>
          <a:custGeom>
            <a:avLst/>
            <a:gdLst/>
            <a:ahLst/>
            <a:cxnLst/>
            <a:rect l="l" t="t" r="r" b="b"/>
            <a:pathLst>
              <a:path w="339090" h="334010">
                <a:moveTo>
                  <a:pt x="0" y="333476"/>
                </a:moveTo>
                <a:lnTo>
                  <a:pt x="339090" y="333476"/>
                </a:lnTo>
                <a:lnTo>
                  <a:pt x="339090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29119" y="6519138"/>
            <a:ext cx="339090" cy="339090"/>
          </a:xfrm>
          <a:custGeom>
            <a:avLst/>
            <a:gdLst/>
            <a:ahLst/>
            <a:cxnLst/>
            <a:rect l="l" t="t" r="r" b="b"/>
            <a:pathLst>
              <a:path w="339090" h="339090">
                <a:moveTo>
                  <a:pt x="0" y="338861"/>
                </a:moveTo>
                <a:lnTo>
                  <a:pt x="339090" y="338861"/>
                </a:lnTo>
                <a:lnTo>
                  <a:pt x="33909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7604" y="0"/>
            <a:ext cx="228600" cy="6858000"/>
          </a:xfrm>
          <a:custGeom>
            <a:avLst/>
            <a:gdLst/>
            <a:ahLst/>
            <a:cxnLst/>
            <a:rect l="l" t="t" r="r" b="b"/>
            <a:pathLst>
              <a:path w="228600" h="6858000">
                <a:moveTo>
                  <a:pt x="0" y="6857999"/>
                </a:moveTo>
                <a:lnTo>
                  <a:pt x="228605" y="6857999"/>
                </a:lnTo>
                <a:lnTo>
                  <a:pt x="228605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29119" y="0"/>
            <a:ext cx="228600" cy="334010"/>
          </a:xfrm>
          <a:custGeom>
            <a:avLst/>
            <a:gdLst/>
            <a:ahLst/>
            <a:cxnLst/>
            <a:rect l="l" t="t" r="r" b="b"/>
            <a:pathLst>
              <a:path w="228600" h="334010">
                <a:moveTo>
                  <a:pt x="0" y="333476"/>
                </a:moveTo>
                <a:lnTo>
                  <a:pt x="228600" y="333476"/>
                </a:lnTo>
                <a:lnTo>
                  <a:pt x="228600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29119" y="6519138"/>
            <a:ext cx="228600" cy="339090"/>
          </a:xfrm>
          <a:custGeom>
            <a:avLst/>
            <a:gdLst/>
            <a:ahLst/>
            <a:cxnLst/>
            <a:rect l="l" t="t" r="r" b="b"/>
            <a:pathLst>
              <a:path w="228600" h="339090">
                <a:moveTo>
                  <a:pt x="0" y="338861"/>
                </a:moveTo>
                <a:lnTo>
                  <a:pt x="228600" y="338861"/>
                </a:lnTo>
                <a:lnTo>
                  <a:pt x="2286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06209" y="0"/>
            <a:ext cx="194310" cy="6858000"/>
          </a:xfrm>
          <a:custGeom>
            <a:avLst/>
            <a:gdLst/>
            <a:ahLst/>
            <a:cxnLst/>
            <a:rect l="l" t="t" r="r" b="b"/>
            <a:pathLst>
              <a:path w="194309" h="6858000">
                <a:moveTo>
                  <a:pt x="0" y="6857999"/>
                </a:moveTo>
                <a:lnTo>
                  <a:pt x="194310" y="6857999"/>
                </a:lnTo>
                <a:lnTo>
                  <a:pt x="194310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491119" y="0"/>
            <a:ext cx="1482090" cy="334010"/>
          </a:xfrm>
          <a:custGeom>
            <a:avLst/>
            <a:gdLst/>
            <a:ahLst/>
            <a:cxnLst/>
            <a:rect l="l" t="t" r="r" b="b"/>
            <a:pathLst>
              <a:path w="1482089" h="334010">
                <a:moveTo>
                  <a:pt x="0" y="333476"/>
                </a:moveTo>
                <a:lnTo>
                  <a:pt x="1482077" y="333476"/>
                </a:lnTo>
                <a:lnTo>
                  <a:pt x="1482077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491119" y="6519138"/>
            <a:ext cx="1482090" cy="339090"/>
          </a:xfrm>
          <a:custGeom>
            <a:avLst/>
            <a:gdLst/>
            <a:ahLst/>
            <a:cxnLst/>
            <a:rect l="l" t="t" r="r" b="b"/>
            <a:pathLst>
              <a:path w="1482089" h="339090">
                <a:moveTo>
                  <a:pt x="0" y="338861"/>
                </a:moveTo>
                <a:lnTo>
                  <a:pt x="1482077" y="338861"/>
                </a:lnTo>
                <a:lnTo>
                  <a:pt x="1482077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00519" y="0"/>
            <a:ext cx="228600" cy="334010"/>
          </a:xfrm>
          <a:custGeom>
            <a:avLst/>
            <a:gdLst/>
            <a:ahLst/>
            <a:cxnLst/>
            <a:rect l="l" t="t" r="r" b="b"/>
            <a:pathLst>
              <a:path w="228600" h="334010">
                <a:moveTo>
                  <a:pt x="0" y="333476"/>
                </a:moveTo>
                <a:lnTo>
                  <a:pt x="228600" y="333476"/>
                </a:lnTo>
                <a:lnTo>
                  <a:pt x="228600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00519" y="6519138"/>
            <a:ext cx="228600" cy="339090"/>
          </a:xfrm>
          <a:custGeom>
            <a:avLst/>
            <a:gdLst/>
            <a:ahLst/>
            <a:cxnLst/>
            <a:rect l="l" t="t" r="r" b="b"/>
            <a:pathLst>
              <a:path w="228600" h="339090">
                <a:moveTo>
                  <a:pt x="0" y="338861"/>
                </a:moveTo>
                <a:lnTo>
                  <a:pt x="228600" y="338861"/>
                </a:lnTo>
                <a:lnTo>
                  <a:pt x="2286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29119" y="0"/>
            <a:ext cx="762000" cy="334010"/>
          </a:xfrm>
          <a:custGeom>
            <a:avLst/>
            <a:gdLst/>
            <a:ahLst/>
            <a:cxnLst/>
            <a:rect l="l" t="t" r="r" b="b"/>
            <a:pathLst>
              <a:path w="762000" h="334010">
                <a:moveTo>
                  <a:pt x="0" y="333476"/>
                </a:moveTo>
                <a:lnTo>
                  <a:pt x="762000" y="333476"/>
                </a:lnTo>
                <a:lnTo>
                  <a:pt x="762000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29119" y="6519138"/>
            <a:ext cx="762000" cy="339090"/>
          </a:xfrm>
          <a:custGeom>
            <a:avLst/>
            <a:gdLst/>
            <a:ahLst/>
            <a:cxnLst/>
            <a:rect l="l" t="t" r="r" b="b"/>
            <a:pathLst>
              <a:path w="762000" h="339090">
                <a:moveTo>
                  <a:pt x="0" y="338861"/>
                </a:moveTo>
                <a:lnTo>
                  <a:pt x="762000" y="338861"/>
                </a:lnTo>
                <a:lnTo>
                  <a:pt x="7620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706996" y="6519138"/>
            <a:ext cx="1524000" cy="339090"/>
          </a:xfrm>
          <a:custGeom>
            <a:avLst/>
            <a:gdLst/>
            <a:ahLst/>
            <a:cxnLst/>
            <a:rect l="l" t="t" r="r" b="b"/>
            <a:pathLst>
              <a:path w="1524000" h="339090">
                <a:moveTo>
                  <a:pt x="0" y="338861"/>
                </a:moveTo>
                <a:lnTo>
                  <a:pt x="1524000" y="338861"/>
                </a:lnTo>
                <a:lnTo>
                  <a:pt x="15240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992996" y="0"/>
            <a:ext cx="151130" cy="6858000"/>
          </a:xfrm>
          <a:custGeom>
            <a:avLst/>
            <a:gdLst/>
            <a:ahLst/>
            <a:cxnLst/>
            <a:rect l="l" t="t" r="r" b="b"/>
            <a:pathLst>
              <a:path w="151129" h="6858000">
                <a:moveTo>
                  <a:pt x="0" y="6857998"/>
                </a:moveTo>
                <a:lnTo>
                  <a:pt x="151002" y="6857998"/>
                </a:lnTo>
                <a:lnTo>
                  <a:pt x="151002" y="0"/>
                </a:lnTo>
                <a:lnTo>
                  <a:pt x="0" y="0"/>
                </a:lnTo>
                <a:lnTo>
                  <a:pt x="0" y="685799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230996" y="0"/>
            <a:ext cx="762000" cy="6858000"/>
          </a:xfrm>
          <a:custGeom>
            <a:avLst/>
            <a:gdLst/>
            <a:ahLst/>
            <a:cxnLst/>
            <a:rect l="l" t="t" r="r" b="b"/>
            <a:pathLst>
              <a:path w="762000" h="6858000">
                <a:moveTo>
                  <a:pt x="0" y="6858000"/>
                </a:moveTo>
                <a:lnTo>
                  <a:pt x="762000" y="6858000"/>
                </a:lnTo>
                <a:lnTo>
                  <a:pt x="762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963796" y="0"/>
            <a:ext cx="597535" cy="334010"/>
          </a:xfrm>
          <a:custGeom>
            <a:avLst/>
            <a:gdLst/>
            <a:ahLst/>
            <a:cxnLst/>
            <a:rect l="l" t="t" r="r" b="b"/>
            <a:pathLst>
              <a:path w="597535" h="334010">
                <a:moveTo>
                  <a:pt x="0" y="333476"/>
                </a:moveTo>
                <a:lnTo>
                  <a:pt x="597407" y="333476"/>
                </a:lnTo>
                <a:lnTo>
                  <a:pt x="597407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963796" y="6519138"/>
            <a:ext cx="2743200" cy="339090"/>
          </a:xfrm>
          <a:custGeom>
            <a:avLst/>
            <a:gdLst/>
            <a:ahLst/>
            <a:cxnLst/>
            <a:rect l="l" t="t" r="r" b="b"/>
            <a:pathLst>
              <a:path w="2743200" h="339090">
                <a:moveTo>
                  <a:pt x="0" y="338861"/>
                </a:moveTo>
                <a:lnTo>
                  <a:pt x="2743200" y="338861"/>
                </a:lnTo>
                <a:lnTo>
                  <a:pt x="27432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973197" y="0"/>
            <a:ext cx="228600" cy="334010"/>
          </a:xfrm>
          <a:custGeom>
            <a:avLst/>
            <a:gdLst/>
            <a:ahLst/>
            <a:cxnLst/>
            <a:rect l="l" t="t" r="r" b="b"/>
            <a:pathLst>
              <a:path w="228600" h="334010">
                <a:moveTo>
                  <a:pt x="0" y="333476"/>
                </a:moveTo>
                <a:lnTo>
                  <a:pt x="228600" y="333476"/>
                </a:lnTo>
                <a:lnTo>
                  <a:pt x="228600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973197" y="6519138"/>
            <a:ext cx="228600" cy="339090"/>
          </a:xfrm>
          <a:custGeom>
            <a:avLst/>
            <a:gdLst/>
            <a:ahLst/>
            <a:cxnLst/>
            <a:rect l="l" t="t" r="r" b="b"/>
            <a:pathLst>
              <a:path w="228600" h="339090">
                <a:moveTo>
                  <a:pt x="0" y="338861"/>
                </a:moveTo>
                <a:lnTo>
                  <a:pt x="228600" y="338861"/>
                </a:lnTo>
                <a:lnTo>
                  <a:pt x="2286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201797" y="0"/>
            <a:ext cx="762000" cy="334010"/>
          </a:xfrm>
          <a:custGeom>
            <a:avLst/>
            <a:gdLst/>
            <a:ahLst/>
            <a:cxnLst/>
            <a:rect l="l" t="t" r="r" b="b"/>
            <a:pathLst>
              <a:path w="762000" h="334010">
                <a:moveTo>
                  <a:pt x="0" y="333476"/>
                </a:moveTo>
                <a:lnTo>
                  <a:pt x="762000" y="333476"/>
                </a:lnTo>
                <a:lnTo>
                  <a:pt x="762000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201797" y="6519138"/>
            <a:ext cx="762000" cy="339090"/>
          </a:xfrm>
          <a:custGeom>
            <a:avLst/>
            <a:gdLst/>
            <a:ahLst/>
            <a:cxnLst/>
            <a:rect l="l" t="t" r="r" b="b"/>
            <a:pathLst>
              <a:path w="762000" h="339090">
                <a:moveTo>
                  <a:pt x="0" y="338861"/>
                </a:moveTo>
                <a:lnTo>
                  <a:pt x="762000" y="338861"/>
                </a:lnTo>
                <a:lnTo>
                  <a:pt x="7620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5728" y="5068688"/>
            <a:ext cx="9078595" cy="1133475"/>
          </a:xfrm>
          <a:custGeom>
            <a:avLst/>
            <a:gdLst/>
            <a:ahLst/>
            <a:cxnLst/>
            <a:rect l="l" t="t" r="r" b="b"/>
            <a:pathLst>
              <a:path w="9078595" h="1133475">
                <a:moveTo>
                  <a:pt x="0" y="1082721"/>
                </a:moveTo>
                <a:lnTo>
                  <a:pt x="74097" y="1087170"/>
                </a:lnTo>
                <a:lnTo>
                  <a:pt x="148338" y="1091588"/>
                </a:lnTo>
                <a:lnTo>
                  <a:pt x="222870" y="1095943"/>
                </a:lnTo>
                <a:lnTo>
                  <a:pt x="297835" y="1100204"/>
                </a:lnTo>
                <a:lnTo>
                  <a:pt x="373379" y="1104341"/>
                </a:lnTo>
                <a:lnTo>
                  <a:pt x="449647" y="1108322"/>
                </a:lnTo>
                <a:lnTo>
                  <a:pt x="526783" y="1112116"/>
                </a:lnTo>
                <a:lnTo>
                  <a:pt x="604932" y="1115692"/>
                </a:lnTo>
                <a:lnTo>
                  <a:pt x="684239" y="1119019"/>
                </a:lnTo>
                <a:lnTo>
                  <a:pt x="764848" y="1122064"/>
                </a:lnTo>
                <a:lnTo>
                  <a:pt x="846905" y="1124798"/>
                </a:lnTo>
                <a:lnTo>
                  <a:pt x="930554" y="1127190"/>
                </a:lnTo>
                <a:lnTo>
                  <a:pt x="1015939" y="1129207"/>
                </a:lnTo>
                <a:lnTo>
                  <a:pt x="1103206" y="1130818"/>
                </a:lnTo>
                <a:lnTo>
                  <a:pt x="1192499" y="1131994"/>
                </a:lnTo>
                <a:lnTo>
                  <a:pt x="1283964" y="1132701"/>
                </a:lnTo>
                <a:lnTo>
                  <a:pt x="1377743" y="1132910"/>
                </a:lnTo>
                <a:lnTo>
                  <a:pt x="1473984" y="1132589"/>
                </a:lnTo>
                <a:lnTo>
                  <a:pt x="1572829" y="1131707"/>
                </a:lnTo>
                <a:lnTo>
                  <a:pt x="1674425" y="1130232"/>
                </a:lnTo>
                <a:lnTo>
                  <a:pt x="1778609" y="1128426"/>
                </a:lnTo>
                <a:lnTo>
                  <a:pt x="1885076" y="1126533"/>
                </a:lnTo>
                <a:lnTo>
                  <a:pt x="1993764" y="1124494"/>
                </a:lnTo>
                <a:lnTo>
                  <a:pt x="2104609" y="1122252"/>
                </a:lnTo>
                <a:lnTo>
                  <a:pt x="2217550" y="1119749"/>
                </a:lnTo>
                <a:lnTo>
                  <a:pt x="2332524" y="1116926"/>
                </a:lnTo>
                <a:lnTo>
                  <a:pt x="2449469" y="1113726"/>
                </a:lnTo>
                <a:lnTo>
                  <a:pt x="2568322" y="1110091"/>
                </a:lnTo>
                <a:lnTo>
                  <a:pt x="2689021" y="1105964"/>
                </a:lnTo>
                <a:lnTo>
                  <a:pt x="2811503" y="1101286"/>
                </a:lnTo>
                <a:lnTo>
                  <a:pt x="2935707" y="1095999"/>
                </a:lnTo>
                <a:lnTo>
                  <a:pt x="3061569" y="1090045"/>
                </a:lnTo>
                <a:lnTo>
                  <a:pt x="3189028" y="1083367"/>
                </a:lnTo>
                <a:lnTo>
                  <a:pt x="3318021" y="1075907"/>
                </a:lnTo>
                <a:lnTo>
                  <a:pt x="3448486" y="1067606"/>
                </a:lnTo>
                <a:lnTo>
                  <a:pt x="3580359" y="1058408"/>
                </a:lnTo>
                <a:lnTo>
                  <a:pt x="3713580" y="1048253"/>
                </a:lnTo>
                <a:lnTo>
                  <a:pt x="3848085" y="1037085"/>
                </a:lnTo>
                <a:lnTo>
                  <a:pt x="3983812" y="1024844"/>
                </a:lnTo>
                <a:lnTo>
                  <a:pt x="4120699" y="1011474"/>
                </a:lnTo>
                <a:lnTo>
                  <a:pt x="4260922" y="996936"/>
                </a:lnTo>
                <a:lnTo>
                  <a:pt x="4406242" y="981268"/>
                </a:lnTo>
                <a:lnTo>
                  <a:pt x="4556025" y="964529"/>
                </a:lnTo>
                <a:lnTo>
                  <a:pt x="4709640" y="946776"/>
                </a:lnTo>
                <a:lnTo>
                  <a:pt x="4866455" y="928067"/>
                </a:lnTo>
                <a:lnTo>
                  <a:pt x="5025836" y="908460"/>
                </a:lnTo>
                <a:lnTo>
                  <a:pt x="5187152" y="888013"/>
                </a:lnTo>
                <a:lnTo>
                  <a:pt x="5349770" y="866784"/>
                </a:lnTo>
                <a:lnTo>
                  <a:pt x="5513059" y="844831"/>
                </a:lnTo>
                <a:lnTo>
                  <a:pt x="5676385" y="822211"/>
                </a:lnTo>
                <a:lnTo>
                  <a:pt x="5839117" y="798983"/>
                </a:lnTo>
                <a:lnTo>
                  <a:pt x="6000623" y="775203"/>
                </a:lnTo>
                <a:lnTo>
                  <a:pt x="6160269" y="750932"/>
                </a:lnTo>
                <a:lnTo>
                  <a:pt x="6317425" y="726225"/>
                </a:lnTo>
                <a:lnTo>
                  <a:pt x="6471457" y="701141"/>
                </a:lnTo>
                <a:lnTo>
                  <a:pt x="6621733" y="675738"/>
                </a:lnTo>
                <a:lnTo>
                  <a:pt x="6767621" y="650074"/>
                </a:lnTo>
                <a:lnTo>
                  <a:pt x="6908489" y="624206"/>
                </a:lnTo>
                <a:lnTo>
                  <a:pt x="7043705" y="598193"/>
                </a:lnTo>
                <a:lnTo>
                  <a:pt x="7172636" y="572092"/>
                </a:lnTo>
                <a:lnTo>
                  <a:pt x="7298305" y="545220"/>
                </a:lnTo>
                <a:lnTo>
                  <a:pt x="7423820" y="516973"/>
                </a:lnTo>
                <a:lnTo>
                  <a:pt x="7548731" y="487520"/>
                </a:lnTo>
                <a:lnTo>
                  <a:pt x="7672588" y="457032"/>
                </a:lnTo>
                <a:lnTo>
                  <a:pt x="7794942" y="425677"/>
                </a:lnTo>
                <a:lnTo>
                  <a:pt x="7915342" y="393625"/>
                </a:lnTo>
                <a:lnTo>
                  <a:pt x="8033340" y="361044"/>
                </a:lnTo>
                <a:lnTo>
                  <a:pt x="8148485" y="328105"/>
                </a:lnTo>
                <a:lnTo>
                  <a:pt x="8260329" y="294977"/>
                </a:lnTo>
                <a:lnTo>
                  <a:pt x="8368420" y="261828"/>
                </a:lnTo>
                <a:lnTo>
                  <a:pt x="8472310" y="228829"/>
                </a:lnTo>
                <a:lnTo>
                  <a:pt x="8571549" y="196148"/>
                </a:lnTo>
                <a:lnTo>
                  <a:pt x="8665687" y="163955"/>
                </a:lnTo>
                <a:lnTo>
                  <a:pt x="8754274" y="132418"/>
                </a:lnTo>
                <a:lnTo>
                  <a:pt x="8836862" y="101709"/>
                </a:lnTo>
                <a:lnTo>
                  <a:pt x="8912999" y="71994"/>
                </a:lnTo>
                <a:lnTo>
                  <a:pt x="8982237" y="43445"/>
                </a:lnTo>
                <a:lnTo>
                  <a:pt x="9044126" y="16230"/>
                </a:lnTo>
                <a:lnTo>
                  <a:pt x="9078271" y="0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5728" y="3486896"/>
            <a:ext cx="9078595" cy="871855"/>
          </a:xfrm>
          <a:custGeom>
            <a:avLst/>
            <a:gdLst/>
            <a:ahLst/>
            <a:cxnLst/>
            <a:rect l="l" t="t" r="r" b="b"/>
            <a:pathLst>
              <a:path w="9078595" h="871854">
                <a:moveTo>
                  <a:pt x="0" y="871362"/>
                </a:moveTo>
                <a:lnTo>
                  <a:pt x="39517" y="850427"/>
                </a:lnTo>
                <a:lnTo>
                  <a:pt x="79226" y="829494"/>
                </a:lnTo>
                <a:lnTo>
                  <a:pt x="119318" y="808565"/>
                </a:lnTo>
                <a:lnTo>
                  <a:pt x="159985" y="787643"/>
                </a:lnTo>
                <a:lnTo>
                  <a:pt x="201417" y="766730"/>
                </a:lnTo>
                <a:lnTo>
                  <a:pt x="243807" y="745829"/>
                </a:lnTo>
                <a:lnTo>
                  <a:pt x="287346" y="724941"/>
                </a:lnTo>
                <a:lnTo>
                  <a:pt x="332224" y="704070"/>
                </a:lnTo>
                <a:lnTo>
                  <a:pt x="378635" y="683217"/>
                </a:lnTo>
                <a:lnTo>
                  <a:pt x="426770" y="662384"/>
                </a:lnTo>
                <a:lnTo>
                  <a:pt x="476819" y="641574"/>
                </a:lnTo>
                <a:lnTo>
                  <a:pt x="528974" y="620789"/>
                </a:lnTo>
                <a:lnTo>
                  <a:pt x="583427" y="600032"/>
                </a:lnTo>
                <a:lnTo>
                  <a:pt x="640370" y="579305"/>
                </a:lnTo>
                <a:lnTo>
                  <a:pt x="699993" y="558609"/>
                </a:lnTo>
                <a:lnTo>
                  <a:pt x="762489" y="537948"/>
                </a:lnTo>
                <a:lnTo>
                  <a:pt x="828049" y="517323"/>
                </a:lnTo>
                <a:lnTo>
                  <a:pt x="896864" y="496737"/>
                </a:lnTo>
                <a:lnTo>
                  <a:pt x="969125" y="476193"/>
                </a:lnTo>
                <a:lnTo>
                  <a:pt x="1045025" y="455691"/>
                </a:lnTo>
                <a:lnTo>
                  <a:pt x="1124420" y="434762"/>
                </a:lnTo>
                <a:lnTo>
                  <a:pt x="1206976" y="413029"/>
                </a:lnTo>
                <a:lnTo>
                  <a:pt x="1292584" y="390639"/>
                </a:lnTo>
                <a:lnTo>
                  <a:pt x="1381138" y="367739"/>
                </a:lnTo>
                <a:lnTo>
                  <a:pt x="1472532" y="344477"/>
                </a:lnTo>
                <a:lnTo>
                  <a:pt x="1566657" y="320999"/>
                </a:lnTo>
                <a:lnTo>
                  <a:pt x="1663407" y="297452"/>
                </a:lnTo>
                <a:lnTo>
                  <a:pt x="1762675" y="273984"/>
                </a:lnTo>
                <a:lnTo>
                  <a:pt x="1864354" y="250740"/>
                </a:lnTo>
                <a:lnTo>
                  <a:pt x="1968336" y="227869"/>
                </a:lnTo>
                <a:lnTo>
                  <a:pt x="2074515" y="205517"/>
                </a:lnTo>
                <a:lnTo>
                  <a:pt x="2182783" y="183831"/>
                </a:lnTo>
                <a:lnTo>
                  <a:pt x="2293034" y="162958"/>
                </a:lnTo>
                <a:lnTo>
                  <a:pt x="2405160" y="143045"/>
                </a:lnTo>
                <a:lnTo>
                  <a:pt x="2519054" y="124239"/>
                </a:lnTo>
                <a:lnTo>
                  <a:pt x="2634610" y="106687"/>
                </a:lnTo>
                <a:lnTo>
                  <a:pt x="2751719" y="90536"/>
                </a:lnTo>
                <a:lnTo>
                  <a:pt x="2870276" y="75933"/>
                </a:lnTo>
                <a:lnTo>
                  <a:pt x="2990173" y="63025"/>
                </a:lnTo>
                <a:lnTo>
                  <a:pt x="3111303" y="51958"/>
                </a:lnTo>
                <a:lnTo>
                  <a:pt x="3234319" y="42339"/>
                </a:lnTo>
                <a:lnTo>
                  <a:pt x="3359831" y="33678"/>
                </a:lnTo>
                <a:lnTo>
                  <a:pt x="3487723" y="25986"/>
                </a:lnTo>
                <a:lnTo>
                  <a:pt x="3617880" y="19272"/>
                </a:lnTo>
                <a:lnTo>
                  <a:pt x="3750186" y="13543"/>
                </a:lnTo>
                <a:lnTo>
                  <a:pt x="3884525" y="8809"/>
                </a:lnTo>
                <a:lnTo>
                  <a:pt x="4020781" y="5079"/>
                </a:lnTo>
                <a:lnTo>
                  <a:pt x="4158839" y="2361"/>
                </a:lnTo>
                <a:lnTo>
                  <a:pt x="4298583" y="665"/>
                </a:lnTo>
                <a:lnTo>
                  <a:pt x="4439897" y="0"/>
                </a:lnTo>
                <a:lnTo>
                  <a:pt x="4582666" y="373"/>
                </a:lnTo>
                <a:lnTo>
                  <a:pt x="4726773" y="1794"/>
                </a:lnTo>
                <a:lnTo>
                  <a:pt x="4872103" y="4273"/>
                </a:lnTo>
                <a:lnTo>
                  <a:pt x="5018541" y="7817"/>
                </a:lnTo>
                <a:lnTo>
                  <a:pt x="5165970" y="12436"/>
                </a:lnTo>
                <a:lnTo>
                  <a:pt x="5314275" y="18138"/>
                </a:lnTo>
                <a:lnTo>
                  <a:pt x="5463340" y="24932"/>
                </a:lnTo>
                <a:lnTo>
                  <a:pt x="5613050" y="32828"/>
                </a:lnTo>
                <a:lnTo>
                  <a:pt x="5763288" y="41834"/>
                </a:lnTo>
                <a:lnTo>
                  <a:pt x="5913939" y="51958"/>
                </a:lnTo>
                <a:lnTo>
                  <a:pt x="6069565" y="64195"/>
                </a:lnTo>
                <a:lnTo>
                  <a:pt x="6233905" y="79317"/>
                </a:lnTo>
                <a:lnTo>
                  <a:pt x="6405612" y="97004"/>
                </a:lnTo>
                <a:lnTo>
                  <a:pt x="6583334" y="116936"/>
                </a:lnTo>
                <a:lnTo>
                  <a:pt x="6765724" y="138791"/>
                </a:lnTo>
                <a:lnTo>
                  <a:pt x="6951431" y="162249"/>
                </a:lnTo>
                <a:lnTo>
                  <a:pt x="7139106" y="186989"/>
                </a:lnTo>
                <a:lnTo>
                  <a:pt x="7327400" y="212692"/>
                </a:lnTo>
                <a:lnTo>
                  <a:pt x="7514964" y="239035"/>
                </a:lnTo>
                <a:lnTo>
                  <a:pt x="7700448" y="265699"/>
                </a:lnTo>
                <a:lnTo>
                  <a:pt x="7882503" y="292364"/>
                </a:lnTo>
                <a:lnTo>
                  <a:pt x="8059779" y="318707"/>
                </a:lnTo>
                <a:lnTo>
                  <a:pt x="8230929" y="344409"/>
                </a:lnTo>
                <a:lnTo>
                  <a:pt x="8394601" y="369150"/>
                </a:lnTo>
                <a:lnTo>
                  <a:pt x="8549447" y="392608"/>
                </a:lnTo>
                <a:lnTo>
                  <a:pt x="8694117" y="414463"/>
                </a:lnTo>
                <a:lnTo>
                  <a:pt x="8827262" y="434394"/>
                </a:lnTo>
                <a:lnTo>
                  <a:pt x="8947534" y="452082"/>
                </a:lnTo>
                <a:lnTo>
                  <a:pt x="9053582" y="467204"/>
                </a:lnTo>
                <a:lnTo>
                  <a:pt x="9078271" y="470543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3853" y="5640781"/>
            <a:ext cx="3004820" cy="1211580"/>
          </a:xfrm>
          <a:custGeom>
            <a:avLst/>
            <a:gdLst/>
            <a:ahLst/>
            <a:cxnLst/>
            <a:rect l="l" t="t" r="r" b="b"/>
            <a:pathLst>
              <a:path w="3004820" h="1211579">
                <a:moveTo>
                  <a:pt x="0" y="0"/>
                </a:moveTo>
                <a:lnTo>
                  <a:pt x="165473" y="75222"/>
                </a:lnTo>
                <a:lnTo>
                  <a:pt x="330718" y="150224"/>
                </a:lnTo>
                <a:lnTo>
                  <a:pt x="495505" y="224785"/>
                </a:lnTo>
                <a:lnTo>
                  <a:pt x="659604" y="298685"/>
                </a:lnTo>
                <a:lnTo>
                  <a:pt x="822786" y="371704"/>
                </a:lnTo>
                <a:lnTo>
                  <a:pt x="984822" y="443620"/>
                </a:lnTo>
                <a:lnTo>
                  <a:pt x="1145481" y="514214"/>
                </a:lnTo>
                <a:lnTo>
                  <a:pt x="1304536" y="583265"/>
                </a:lnTo>
                <a:lnTo>
                  <a:pt x="1461755" y="650553"/>
                </a:lnTo>
                <a:lnTo>
                  <a:pt x="1616910" y="715856"/>
                </a:lnTo>
                <a:lnTo>
                  <a:pt x="1769771" y="778956"/>
                </a:lnTo>
                <a:lnTo>
                  <a:pt x="1920109" y="839630"/>
                </a:lnTo>
                <a:lnTo>
                  <a:pt x="2067693" y="897659"/>
                </a:lnTo>
                <a:lnTo>
                  <a:pt x="2212296" y="952823"/>
                </a:lnTo>
                <a:lnTo>
                  <a:pt x="2353687" y="1004901"/>
                </a:lnTo>
                <a:lnTo>
                  <a:pt x="2491637" y="1053671"/>
                </a:lnTo>
                <a:lnTo>
                  <a:pt x="2625915" y="1098915"/>
                </a:lnTo>
                <a:lnTo>
                  <a:pt x="2756294" y="1140412"/>
                </a:lnTo>
                <a:lnTo>
                  <a:pt x="2882543" y="1177940"/>
                </a:lnTo>
                <a:lnTo>
                  <a:pt x="3004433" y="1211280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5728" y="5284470"/>
            <a:ext cx="9078595" cy="1467485"/>
          </a:xfrm>
          <a:custGeom>
            <a:avLst/>
            <a:gdLst/>
            <a:ahLst/>
            <a:cxnLst/>
            <a:rect l="l" t="t" r="r" b="b"/>
            <a:pathLst>
              <a:path w="9078595" h="1467484">
                <a:moveTo>
                  <a:pt x="0" y="0"/>
                </a:moveTo>
                <a:lnTo>
                  <a:pt x="42930" y="14997"/>
                </a:lnTo>
                <a:lnTo>
                  <a:pt x="86045" y="30029"/>
                </a:lnTo>
                <a:lnTo>
                  <a:pt x="129530" y="45127"/>
                </a:lnTo>
                <a:lnTo>
                  <a:pt x="173569" y="60326"/>
                </a:lnTo>
                <a:lnTo>
                  <a:pt x="218347" y="75658"/>
                </a:lnTo>
                <a:lnTo>
                  <a:pt x="264049" y="91158"/>
                </a:lnTo>
                <a:lnTo>
                  <a:pt x="310861" y="106858"/>
                </a:lnTo>
                <a:lnTo>
                  <a:pt x="358966" y="122792"/>
                </a:lnTo>
                <a:lnTo>
                  <a:pt x="408549" y="138994"/>
                </a:lnTo>
                <a:lnTo>
                  <a:pt x="459796" y="155497"/>
                </a:lnTo>
                <a:lnTo>
                  <a:pt x="512891" y="172334"/>
                </a:lnTo>
                <a:lnTo>
                  <a:pt x="568019" y="189539"/>
                </a:lnTo>
                <a:lnTo>
                  <a:pt x="625365" y="207145"/>
                </a:lnTo>
                <a:lnTo>
                  <a:pt x="685113" y="225187"/>
                </a:lnTo>
                <a:lnTo>
                  <a:pt x="747449" y="243696"/>
                </a:lnTo>
                <a:lnTo>
                  <a:pt x="812557" y="262707"/>
                </a:lnTo>
                <a:lnTo>
                  <a:pt x="880623" y="282253"/>
                </a:lnTo>
                <a:lnTo>
                  <a:pt x="951830" y="302368"/>
                </a:lnTo>
                <a:lnTo>
                  <a:pt x="1026365" y="323084"/>
                </a:lnTo>
                <a:lnTo>
                  <a:pt x="1104411" y="344436"/>
                </a:lnTo>
                <a:lnTo>
                  <a:pt x="1186211" y="366669"/>
                </a:lnTo>
                <a:lnTo>
                  <a:pt x="1271737" y="389952"/>
                </a:lnTo>
                <a:lnTo>
                  <a:pt x="1360767" y="414180"/>
                </a:lnTo>
                <a:lnTo>
                  <a:pt x="1453077" y="439246"/>
                </a:lnTo>
                <a:lnTo>
                  <a:pt x="1548444" y="465041"/>
                </a:lnTo>
                <a:lnTo>
                  <a:pt x="1646647" y="491461"/>
                </a:lnTo>
                <a:lnTo>
                  <a:pt x="1747463" y="518397"/>
                </a:lnTo>
                <a:lnTo>
                  <a:pt x="1850668" y="545743"/>
                </a:lnTo>
                <a:lnTo>
                  <a:pt x="1956040" y="573392"/>
                </a:lnTo>
                <a:lnTo>
                  <a:pt x="2063357" y="601237"/>
                </a:lnTo>
                <a:lnTo>
                  <a:pt x="2172396" y="629171"/>
                </a:lnTo>
                <a:lnTo>
                  <a:pt x="2282934" y="657087"/>
                </a:lnTo>
                <a:lnTo>
                  <a:pt x="2394749" y="684879"/>
                </a:lnTo>
                <a:lnTo>
                  <a:pt x="2507617" y="712439"/>
                </a:lnTo>
                <a:lnTo>
                  <a:pt x="2621316" y="739661"/>
                </a:lnTo>
                <a:lnTo>
                  <a:pt x="2735624" y="766437"/>
                </a:lnTo>
                <a:lnTo>
                  <a:pt x="2850318" y="792661"/>
                </a:lnTo>
                <a:lnTo>
                  <a:pt x="2965175" y="818227"/>
                </a:lnTo>
                <a:lnTo>
                  <a:pt x="3079972" y="843026"/>
                </a:lnTo>
                <a:lnTo>
                  <a:pt x="3194488" y="866952"/>
                </a:lnTo>
                <a:lnTo>
                  <a:pt x="3310250" y="890441"/>
                </a:lnTo>
                <a:lnTo>
                  <a:pt x="3428732" y="913965"/>
                </a:lnTo>
                <a:lnTo>
                  <a:pt x="3549627" y="937471"/>
                </a:lnTo>
                <a:lnTo>
                  <a:pt x="3672628" y="960907"/>
                </a:lnTo>
                <a:lnTo>
                  <a:pt x="3797428" y="984218"/>
                </a:lnTo>
                <a:lnTo>
                  <a:pt x="3923719" y="1007351"/>
                </a:lnTo>
                <a:lnTo>
                  <a:pt x="4051195" y="1030252"/>
                </a:lnTo>
                <a:lnTo>
                  <a:pt x="4179548" y="1052869"/>
                </a:lnTo>
                <a:lnTo>
                  <a:pt x="4308472" y="1075147"/>
                </a:lnTo>
                <a:lnTo>
                  <a:pt x="4437659" y="1097033"/>
                </a:lnTo>
                <a:lnTo>
                  <a:pt x="4566802" y="1118475"/>
                </a:lnTo>
                <a:lnTo>
                  <a:pt x="4695594" y="1139417"/>
                </a:lnTo>
                <a:lnTo>
                  <a:pt x="4823728" y="1159807"/>
                </a:lnTo>
                <a:lnTo>
                  <a:pt x="4950897" y="1179592"/>
                </a:lnTo>
                <a:lnTo>
                  <a:pt x="5076794" y="1198717"/>
                </a:lnTo>
                <a:lnTo>
                  <a:pt x="5201112" y="1217130"/>
                </a:lnTo>
                <a:lnTo>
                  <a:pt x="5323543" y="1234776"/>
                </a:lnTo>
                <a:lnTo>
                  <a:pt x="5443781" y="1251603"/>
                </a:lnTo>
                <a:lnTo>
                  <a:pt x="5561519" y="1267558"/>
                </a:lnTo>
                <a:lnTo>
                  <a:pt x="5676449" y="1282585"/>
                </a:lnTo>
                <a:lnTo>
                  <a:pt x="5790250" y="1296707"/>
                </a:lnTo>
                <a:lnTo>
                  <a:pt x="5904649" y="1310004"/>
                </a:lnTo>
                <a:lnTo>
                  <a:pt x="6019351" y="1322511"/>
                </a:lnTo>
                <a:lnTo>
                  <a:pt x="6134063" y="1334265"/>
                </a:lnTo>
                <a:lnTo>
                  <a:pt x="6248490" y="1345299"/>
                </a:lnTo>
                <a:lnTo>
                  <a:pt x="6362339" y="1355651"/>
                </a:lnTo>
                <a:lnTo>
                  <a:pt x="6475315" y="1365356"/>
                </a:lnTo>
                <a:lnTo>
                  <a:pt x="6587124" y="1374450"/>
                </a:lnTo>
                <a:lnTo>
                  <a:pt x="6697472" y="1382967"/>
                </a:lnTo>
                <a:lnTo>
                  <a:pt x="6806066" y="1390944"/>
                </a:lnTo>
                <a:lnTo>
                  <a:pt x="6912611" y="1398417"/>
                </a:lnTo>
                <a:lnTo>
                  <a:pt x="7016813" y="1405421"/>
                </a:lnTo>
                <a:lnTo>
                  <a:pt x="7118378" y="1411991"/>
                </a:lnTo>
                <a:lnTo>
                  <a:pt x="7217012" y="1418163"/>
                </a:lnTo>
                <a:lnTo>
                  <a:pt x="7312421" y="1423973"/>
                </a:lnTo>
                <a:lnTo>
                  <a:pt x="7404311" y="1429457"/>
                </a:lnTo>
                <a:lnTo>
                  <a:pt x="7492388" y="1434650"/>
                </a:lnTo>
                <a:lnTo>
                  <a:pt x="7576358" y="1439587"/>
                </a:lnTo>
                <a:lnTo>
                  <a:pt x="7655927" y="1444305"/>
                </a:lnTo>
                <a:lnTo>
                  <a:pt x="7730801" y="1448838"/>
                </a:lnTo>
                <a:lnTo>
                  <a:pt x="7800619" y="1452972"/>
                </a:lnTo>
                <a:lnTo>
                  <a:pt x="7865416" y="1456492"/>
                </a:lnTo>
                <a:lnTo>
                  <a:pt x="7925542" y="1459439"/>
                </a:lnTo>
                <a:lnTo>
                  <a:pt x="7981349" y="1461853"/>
                </a:lnTo>
                <a:lnTo>
                  <a:pt x="8033190" y="1463775"/>
                </a:lnTo>
                <a:lnTo>
                  <a:pt x="8081415" y="1465244"/>
                </a:lnTo>
                <a:lnTo>
                  <a:pt x="8126376" y="1466300"/>
                </a:lnTo>
                <a:lnTo>
                  <a:pt x="8168426" y="1466983"/>
                </a:lnTo>
                <a:lnTo>
                  <a:pt x="8207916" y="1467334"/>
                </a:lnTo>
                <a:lnTo>
                  <a:pt x="8245198" y="1467393"/>
                </a:lnTo>
                <a:lnTo>
                  <a:pt x="8280624" y="1467199"/>
                </a:lnTo>
                <a:lnTo>
                  <a:pt x="8347312" y="1466215"/>
                </a:lnTo>
                <a:lnTo>
                  <a:pt x="8410796" y="1464702"/>
                </a:lnTo>
                <a:lnTo>
                  <a:pt x="8473890" y="1462982"/>
                </a:lnTo>
                <a:lnTo>
                  <a:pt x="8506170" y="1462144"/>
                </a:lnTo>
                <a:lnTo>
                  <a:pt x="8539407" y="1461374"/>
                </a:lnTo>
                <a:lnTo>
                  <a:pt x="8573954" y="1460713"/>
                </a:lnTo>
                <a:lnTo>
                  <a:pt x="8608787" y="1460032"/>
                </a:lnTo>
                <a:lnTo>
                  <a:pt x="8675585" y="1458170"/>
                </a:lnTo>
                <a:lnTo>
                  <a:pt x="8738899" y="1455703"/>
                </a:lnTo>
                <a:lnTo>
                  <a:pt x="8799138" y="1452701"/>
                </a:lnTo>
                <a:lnTo>
                  <a:pt x="8856712" y="1449236"/>
                </a:lnTo>
                <a:lnTo>
                  <a:pt x="8912031" y="1445380"/>
                </a:lnTo>
                <a:lnTo>
                  <a:pt x="8965505" y="1441203"/>
                </a:lnTo>
                <a:lnTo>
                  <a:pt x="9017545" y="1436777"/>
                </a:lnTo>
                <a:lnTo>
                  <a:pt x="9068559" y="1432174"/>
                </a:lnTo>
                <a:lnTo>
                  <a:pt x="9078271" y="1431271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215133" y="5137581"/>
            <a:ext cx="6929120" cy="1714500"/>
          </a:xfrm>
          <a:custGeom>
            <a:avLst/>
            <a:gdLst/>
            <a:ahLst/>
            <a:cxnLst/>
            <a:rect l="l" t="t" r="r" b="b"/>
            <a:pathLst>
              <a:path w="6929120" h="1714500">
                <a:moveTo>
                  <a:pt x="0" y="1714480"/>
                </a:moveTo>
                <a:lnTo>
                  <a:pt x="48751" y="1659572"/>
                </a:lnTo>
                <a:lnTo>
                  <a:pt x="97859" y="1604752"/>
                </a:lnTo>
                <a:lnTo>
                  <a:pt x="147680" y="1550111"/>
                </a:lnTo>
                <a:lnTo>
                  <a:pt x="198571" y="1495737"/>
                </a:lnTo>
                <a:lnTo>
                  <a:pt x="250888" y="1441719"/>
                </a:lnTo>
                <a:lnTo>
                  <a:pt x="304988" y="1388146"/>
                </a:lnTo>
                <a:lnTo>
                  <a:pt x="332819" y="1361555"/>
                </a:lnTo>
                <a:lnTo>
                  <a:pt x="361229" y="1335109"/>
                </a:lnTo>
                <a:lnTo>
                  <a:pt x="390263" y="1308818"/>
                </a:lnTo>
                <a:lnTo>
                  <a:pt x="419965" y="1282695"/>
                </a:lnTo>
                <a:lnTo>
                  <a:pt x="450381" y="1256750"/>
                </a:lnTo>
                <a:lnTo>
                  <a:pt x="481555" y="1230995"/>
                </a:lnTo>
                <a:lnTo>
                  <a:pt x="513531" y="1205440"/>
                </a:lnTo>
                <a:lnTo>
                  <a:pt x="546354" y="1180097"/>
                </a:lnTo>
                <a:lnTo>
                  <a:pt x="580218" y="1154766"/>
                </a:lnTo>
                <a:lnTo>
                  <a:pt x="615258" y="1129281"/>
                </a:lnTo>
                <a:lnTo>
                  <a:pt x="651371" y="1103695"/>
                </a:lnTo>
                <a:lnTo>
                  <a:pt x="688454" y="1078062"/>
                </a:lnTo>
                <a:lnTo>
                  <a:pt x="726406" y="1052434"/>
                </a:lnTo>
                <a:lnTo>
                  <a:pt x="765123" y="1026866"/>
                </a:lnTo>
                <a:lnTo>
                  <a:pt x="804502" y="1001411"/>
                </a:lnTo>
                <a:lnTo>
                  <a:pt x="844442" y="976122"/>
                </a:lnTo>
                <a:lnTo>
                  <a:pt x="884839" y="951053"/>
                </a:lnTo>
                <a:lnTo>
                  <a:pt x="925591" y="926257"/>
                </a:lnTo>
                <a:lnTo>
                  <a:pt x="966596" y="901787"/>
                </a:lnTo>
                <a:lnTo>
                  <a:pt x="1007751" y="877698"/>
                </a:lnTo>
                <a:lnTo>
                  <a:pt x="1048952" y="854042"/>
                </a:lnTo>
                <a:lnTo>
                  <a:pt x="1090099" y="830873"/>
                </a:lnTo>
                <a:lnTo>
                  <a:pt x="1131087" y="808245"/>
                </a:lnTo>
                <a:lnTo>
                  <a:pt x="1171815" y="786210"/>
                </a:lnTo>
                <a:lnTo>
                  <a:pt x="1212180" y="764823"/>
                </a:lnTo>
                <a:lnTo>
                  <a:pt x="1252079" y="744136"/>
                </a:lnTo>
                <a:lnTo>
                  <a:pt x="1291410" y="724203"/>
                </a:lnTo>
                <a:lnTo>
                  <a:pt x="1330070" y="705078"/>
                </a:lnTo>
                <a:lnTo>
                  <a:pt x="1367655" y="686881"/>
                </a:lnTo>
                <a:lnTo>
                  <a:pt x="1403966" y="669643"/>
                </a:lnTo>
                <a:lnTo>
                  <a:pt x="1439213" y="653284"/>
                </a:lnTo>
                <a:lnTo>
                  <a:pt x="1507353" y="622880"/>
                </a:lnTo>
                <a:lnTo>
                  <a:pt x="1573745" y="595031"/>
                </a:lnTo>
                <a:lnTo>
                  <a:pt x="1640063" y="569095"/>
                </a:lnTo>
                <a:lnTo>
                  <a:pt x="1707979" y="544431"/>
                </a:lnTo>
                <a:lnTo>
                  <a:pt x="1779166" y="520398"/>
                </a:lnTo>
                <a:lnTo>
                  <a:pt x="1816509" y="508418"/>
                </a:lnTo>
                <a:lnTo>
                  <a:pt x="1855297" y="496356"/>
                </a:lnTo>
                <a:lnTo>
                  <a:pt x="1895739" y="484131"/>
                </a:lnTo>
                <a:lnTo>
                  <a:pt x="1938044" y="471663"/>
                </a:lnTo>
                <a:lnTo>
                  <a:pt x="1982421" y="458873"/>
                </a:lnTo>
                <a:lnTo>
                  <a:pt x="2029079" y="445679"/>
                </a:lnTo>
                <a:lnTo>
                  <a:pt x="2078228" y="432003"/>
                </a:lnTo>
                <a:lnTo>
                  <a:pt x="2130698" y="417772"/>
                </a:lnTo>
                <a:lnTo>
                  <a:pt x="2186898" y="403058"/>
                </a:lnTo>
                <a:lnTo>
                  <a:pt x="2246399" y="387943"/>
                </a:lnTo>
                <a:lnTo>
                  <a:pt x="2308775" y="372505"/>
                </a:lnTo>
                <a:lnTo>
                  <a:pt x="2373598" y="356825"/>
                </a:lnTo>
                <a:lnTo>
                  <a:pt x="2440440" y="340983"/>
                </a:lnTo>
                <a:lnTo>
                  <a:pt x="2508873" y="325058"/>
                </a:lnTo>
                <a:lnTo>
                  <a:pt x="2578471" y="309130"/>
                </a:lnTo>
                <a:lnTo>
                  <a:pt x="2648806" y="293280"/>
                </a:lnTo>
                <a:lnTo>
                  <a:pt x="2719451" y="277587"/>
                </a:lnTo>
                <a:lnTo>
                  <a:pt x="2789977" y="262131"/>
                </a:lnTo>
                <a:lnTo>
                  <a:pt x="2859957" y="246992"/>
                </a:lnTo>
                <a:lnTo>
                  <a:pt x="2928965" y="232251"/>
                </a:lnTo>
                <a:lnTo>
                  <a:pt x="2996572" y="217986"/>
                </a:lnTo>
                <a:lnTo>
                  <a:pt x="3062351" y="204278"/>
                </a:lnTo>
                <a:lnTo>
                  <a:pt x="3125874" y="191207"/>
                </a:lnTo>
                <a:lnTo>
                  <a:pt x="3186714" y="178852"/>
                </a:lnTo>
                <a:lnTo>
                  <a:pt x="3244444" y="167295"/>
                </a:lnTo>
                <a:lnTo>
                  <a:pt x="3298636" y="156613"/>
                </a:lnTo>
                <a:lnTo>
                  <a:pt x="3348863" y="146888"/>
                </a:lnTo>
                <a:lnTo>
                  <a:pt x="3394992" y="138151"/>
                </a:lnTo>
                <a:lnTo>
                  <a:pt x="3437432" y="130298"/>
                </a:lnTo>
                <a:lnTo>
                  <a:pt x="3476560" y="123261"/>
                </a:lnTo>
                <a:lnTo>
                  <a:pt x="3546395" y="111372"/>
                </a:lnTo>
                <a:lnTo>
                  <a:pt x="3607529" y="101947"/>
                </a:lnTo>
                <a:lnTo>
                  <a:pt x="3662990" y="94453"/>
                </a:lnTo>
                <a:lnTo>
                  <a:pt x="3715808" y="88353"/>
                </a:lnTo>
                <a:lnTo>
                  <a:pt x="3769014" y="83114"/>
                </a:lnTo>
                <a:lnTo>
                  <a:pt x="3825636" y="78201"/>
                </a:lnTo>
                <a:lnTo>
                  <a:pt x="3888705" y="73078"/>
                </a:lnTo>
                <a:lnTo>
                  <a:pt x="3923604" y="70270"/>
                </a:lnTo>
                <a:lnTo>
                  <a:pt x="3961251" y="67210"/>
                </a:lnTo>
                <a:lnTo>
                  <a:pt x="4002024" y="63830"/>
                </a:lnTo>
                <a:lnTo>
                  <a:pt x="4045663" y="60255"/>
                </a:lnTo>
                <a:lnTo>
                  <a:pt x="4091547" y="56662"/>
                </a:lnTo>
                <a:lnTo>
                  <a:pt x="4139452" y="53066"/>
                </a:lnTo>
                <a:lnTo>
                  <a:pt x="4189154" y="49480"/>
                </a:lnTo>
                <a:lnTo>
                  <a:pt x="4240432" y="45917"/>
                </a:lnTo>
                <a:lnTo>
                  <a:pt x="4293062" y="42391"/>
                </a:lnTo>
                <a:lnTo>
                  <a:pt x="4346821" y="38915"/>
                </a:lnTo>
                <a:lnTo>
                  <a:pt x="4401486" y="35502"/>
                </a:lnTo>
                <a:lnTo>
                  <a:pt x="4456834" y="32166"/>
                </a:lnTo>
                <a:lnTo>
                  <a:pt x="4512643" y="28921"/>
                </a:lnTo>
                <a:lnTo>
                  <a:pt x="4568688" y="25779"/>
                </a:lnTo>
                <a:lnTo>
                  <a:pt x="4624748" y="22755"/>
                </a:lnTo>
                <a:lnTo>
                  <a:pt x="4680599" y="19862"/>
                </a:lnTo>
                <a:lnTo>
                  <a:pt x="4736018" y="17112"/>
                </a:lnTo>
                <a:lnTo>
                  <a:pt x="4790783" y="14520"/>
                </a:lnTo>
                <a:lnTo>
                  <a:pt x="4844670" y="12099"/>
                </a:lnTo>
                <a:lnTo>
                  <a:pt x="4897456" y="9863"/>
                </a:lnTo>
                <a:lnTo>
                  <a:pt x="4948918" y="7824"/>
                </a:lnTo>
                <a:lnTo>
                  <a:pt x="4998833" y="5997"/>
                </a:lnTo>
                <a:lnTo>
                  <a:pt x="5046980" y="4394"/>
                </a:lnTo>
                <a:lnTo>
                  <a:pt x="5095696" y="3053"/>
                </a:lnTo>
                <a:lnTo>
                  <a:pt x="5147061" y="1987"/>
                </a:lnTo>
                <a:lnTo>
                  <a:pt x="5200520" y="1173"/>
                </a:lnTo>
                <a:lnTo>
                  <a:pt x="5255515" y="590"/>
                </a:lnTo>
                <a:lnTo>
                  <a:pt x="5311489" y="215"/>
                </a:lnTo>
                <a:lnTo>
                  <a:pt x="5367886" y="26"/>
                </a:lnTo>
                <a:lnTo>
                  <a:pt x="5424149" y="0"/>
                </a:lnTo>
                <a:lnTo>
                  <a:pt x="5479722" y="115"/>
                </a:lnTo>
                <a:lnTo>
                  <a:pt x="5534048" y="349"/>
                </a:lnTo>
                <a:lnTo>
                  <a:pt x="5586571" y="679"/>
                </a:lnTo>
                <a:lnTo>
                  <a:pt x="5636733" y="1084"/>
                </a:lnTo>
                <a:lnTo>
                  <a:pt x="5683978" y="1541"/>
                </a:lnTo>
                <a:lnTo>
                  <a:pt x="5727750" y="2028"/>
                </a:lnTo>
                <a:lnTo>
                  <a:pt x="5767491" y="2522"/>
                </a:lnTo>
                <a:lnTo>
                  <a:pt x="5832656" y="3443"/>
                </a:lnTo>
                <a:lnTo>
                  <a:pt x="5875021" y="4127"/>
                </a:lnTo>
                <a:lnTo>
                  <a:pt x="5890133" y="4394"/>
                </a:lnTo>
                <a:lnTo>
                  <a:pt x="6495796" y="4394"/>
                </a:lnTo>
                <a:lnTo>
                  <a:pt x="6545803" y="5858"/>
                </a:lnTo>
                <a:lnTo>
                  <a:pt x="6594623" y="7815"/>
                </a:lnTo>
                <a:lnTo>
                  <a:pt x="6641897" y="10156"/>
                </a:lnTo>
                <a:lnTo>
                  <a:pt x="6687269" y="12772"/>
                </a:lnTo>
                <a:lnTo>
                  <a:pt x="6730380" y="15554"/>
                </a:lnTo>
                <a:lnTo>
                  <a:pt x="6770874" y="18394"/>
                </a:lnTo>
                <a:lnTo>
                  <a:pt x="6825926" y="22521"/>
                </a:lnTo>
                <a:lnTo>
                  <a:pt x="6858313" y="25027"/>
                </a:lnTo>
                <a:lnTo>
                  <a:pt x="6873078" y="26165"/>
                </a:lnTo>
                <a:lnTo>
                  <a:pt x="6886832" y="27208"/>
                </a:lnTo>
                <a:lnTo>
                  <a:pt x="6899529" y="28143"/>
                </a:lnTo>
                <a:lnTo>
                  <a:pt x="6919115" y="29588"/>
                </a:lnTo>
                <a:lnTo>
                  <a:pt x="6928865" y="30326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177158" y="2750057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055" y="0"/>
                </a:moveTo>
                <a:lnTo>
                  <a:pt x="3937" y="402970"/>
                </a:lnTo>
                <a:lnTo>
                  <a:pt x="0" y="1202181"/>
                </a:lnTo>
                <a:lnTo>
                  <a:pt x="700532" y="1606677"/>
                </a:lnTo>
                <a:lnTo>
                  <a:pt x="1390777" y="1203705"/>
                </a:lnTo>
                <a:lnTo>
                  <a:pt x="1394587" y="404367"/>
                </a:lnTo>
                <a:lnTo>
                  <a:pt x="6940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177158" y="2750057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0"/>
                </a:moveTo>
                <a:lnTo>
                  <a:pt x="694055" y="0"/>
                </a:lnTo>
                <a:lnTo>
                  <a:pt x="1394587" y="404367"/>
                </a:lnTo>
                <a:lnTo>
                  <a:pt x="1390777" y="1203705"/>
                </a:lnTo>
                <a:lnTo>
                  <a:pt x="700532" y="1606677"/>
                </a:lnTo>
                <a:lnTo>
                  <a:pt x="0" y="1202181"/>
                </a:lnTo>
                <a:lnTo>
                  <a:pt x="3937" y="40297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901059" y="4016883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1"/>
                </a:moveTo>
                <a:lnTo>
                  <a:pt x="694054" y="0"/>
                </a:lnTo>
                <a:lnTo>
                  <a:pt x="1394587" y="404368"/>
                </a:lnTo>
                <a:lnTo>
                  <a:pt x="1390777" y="1203706"/>
                </a:lnTo>
                <a:lnTo>
                  <a:pt x="700531" y="1606651"/>
                </a:lnTo>
                <a:lnTo>
                  <a:pt x="0" y="1202182"/>
                </a:lnTo>
                <a:lnTo>
                  <a:pt x="3937" y="40297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910584" y="1483233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054" y="0"/>
                </a:moveTo>
                <a:lnTo>
                  <a:pt x="3937" y="402970"/>
                </a:lnTo>
                <a:lnTo>
                  <a:pt x="0" y="1202181"/>
                </a:lnTo>
                <a:lnTo>
                  <a:pt x="700531" y="1606677"/>
                </a:lnTo>
                <a:lnTo>
                  <a:pt x="1390777" y="1203705"/>
                </a:lnTo>
                <a:lnTo>
                  <a:pt x="1394587" y="404367"/>
                </a:lnTo>
                <a:lnTo>
                  <a:pt x="69405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910584" y="1483233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0"/>
                </a:moveTo>
                <a:lnTo>
                  <a:pt x="694054" y="0"/>
                </a:lnTo>
                <a:lnTo>
                  <a:pt x="1394587" y="404367"/>
                </a:lnTo>
                <a:lnTo>
                  <a:pt x="1390777" y="1203705"/>
                </a:lnTo>
                <a:lnTo>
                  <a:pt x="700531" y="1606677"/>
                </a:lnTo>
                <a:lnTo>
                  <a:pt x="0" y="1202181"/>
                </a:lnTo>
                <a:lnTo>
                  <a:pt x="3937" y="40297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158108" y="216408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055" y="0"/>
                </a:moveTo>
                <a:lnTo>
                  <a:pt x="3937" y="402971"/>
                </a:lnTo>
                <a:lnTo>
                  <a:pt x="0" y="1202182"/>
                </a:lnTo>
                <a:lnTo>
                  <a:pt x="700532" y="1606677"/>
                </a:lnTo>
                <a:lnTo>
                  <a:pt x="1390777" y="1203706"/>
                </a:lnTo>
                <a:lnTo>
                  <a:pt x="1394587" y="404368"/>
                </a:lnTo>
                <a:lnTo>
                  <a:pt x="6940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158108" y="216408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1"/>
                </a:moveTo>
                <a:lnTo>
                  <a:pt x="694055" y="0"/>
                </a:lnTo>
                <a:lnTo>
                  <a:pt x="1394587" y="404368"/>
                </a:lnTo>
                <a:lnTo>
                  <a:pt x="1390777" y="1203706"/>
                </a:lnTo>
                <a:lnTo>
                  <a:pt x="700532" y="1606677"/>
                </a:lnTo>
                <a:lnTo>
                  <a:pt x="0" y="1202182"/>
                </a:lnTo>
                <a:lnTo>
                  <a:pt x="3937" y="40297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644009" y="5274183"/>
            <a:ext cx="1395095" cy="1584325"/>
          </a:xfrm>
          <a:custGeom>
            <a:avLst/>
            <a:gdLst/>
            <a:ahLst/>
            <a:cxnLst/>
            <a:rect l="l" t="t" r="r" b="b"/>
            <a:pathLst>
              <a:path w="1395095" h="1584325">
                <a:moveTo>
                  <a:pt x="694054" y="0"/>
                </a:moveTo>
                <a:lnTo>
                  <a:pt x="3937" y="402958"/>
                </a:lnTo>
                <a:lnTo>
                  <a:pt x="0" y="1202220"/>
                </a:lnTo>
                <a:lnTo>
                  <a:pt x="660966" y="1583815"/>
                </a:lnTo>
                <a:lnTo>
                  <a:pt x="739656" y="1583815"/>
                </a:lnTo>
                <a:lnTo>
                  <a:pt x="1390777" y="1203667"/>
                </a:lnTo>
                <a:lnTo>
                  <a:pt x="1394587" y="404406"/>
                </a:lnTo>
                <a:lnTo>
                  <a:pt x="69405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647946" y="5274183"/>
            <a:ext cx="1390650" cy="1584325"/>
          </a:xfrm>
          <a:custGeom>
            <a:avLst/>
            <a:gdLst/>
            <a:ahLst/>
            <a:cxnLst/>
            <a:rect l="l" t="t" r="r" b="b"/>
            <a:pathLst>
              <a:path w="1390650" h="1584325">
                <a:moveTo>
                  <a:pt x="0" y="402958"/>
                </a:moveTo>
                <a:lnTo>
                  <a:pt x="690117" y="0"/>
                </a:lnTo>
                <a:lnTo>
                  <a:pt x="1390650" y="404406"/>
                </a:lnTo>
                <a:lnTo>
                  <a:pt x="1386839" y="1203667"/>
                </a:lnTo>
                <a:lnTo>
                  <a:pt x="735719" y="158381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644009" y="5677141"/>
            <a:ext cx="661035" cy="1181100"/>
          </a:xfrm>
          <a:custGeom>
            <a:avLst/>
            <a:gdLst/>
            <a:ahLst/>
            <a:cxnLst/>
            <a:rect l="l" t="t" r="r" b="b"/>
            <a:pathLst>
              <a:path w="661035" h="1181100">
                <a:moveTo>
                  <a:pt x="660966" y="1180857"/>
                </a:moveTo>
                <a:lnTo>
                  <a:pt x="0" y="799261"/>
                </a:lnTo>
                <a:lnTo>
                  <a:pt x="393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4214" y="4007358"/>
            <a:ext cx="802005" cy="1607185"/>
          </a:xfrm>
          <a:custGeom>
            <a:avLst/>
            <a:gdLst/>
            <a:ahLst/>
            <a:cxnLst/>
            <a:rect l="l" t="t" r="r" b="b"/>
            <a:pathLst>
              <a:path w="802005" h="1607185">
                <a:moveTo>
                  <a:pt x="101349" y="0"/>
                </a:moveTo>
                <a:lnTo>
                  <a:pt x="0" y="62865"/>
                </a:lnTo>
                <a:lnTo>
                  <a:pt x="3425" y="1545971"/>
                </a:lnTo>
                <a:lnTo>
                  <a:pt x="107750" y="1606651"/>
                </a:lnTo>
                <a:lnTo>
                  <a:pt x="797982" y="1203706"/>
                </a:lnTo>
                <a:lnTo>
                  <a:pt x="801869" y="404368"/>
                </a:lnTo>
                <a:lnTo>
                  <a:pt x="10134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4214" y="4007358"/>
            <a:ext cx="802005" cy="1607185"/>
          </a:xfrm>
          <a:custGeom>
            <a:avLst/>
            <a:gdLst/>
            <a:ahLst/>
            <a:cxnLst/>
            <a:rect l="l" t="t" r="r" b="b"/>
            <a:pathLst>
              <a:path w="802005" h="1607185">
                <a:moveTo>
                  <a:pt x="0" y="62865"/>
                </a:moveTo>
                <a:lnTo>
                  <a:pt x="101349" y="0"/>
                </a:lnTo>
                <a:lnTo>
                  <a:pt x="801869" y="404368"/>
                </a:lnTo>
                <a:lnTo>
                  <a:pt x="797982" y="1203706"/>
                </a:lnTo>
                <a:lnTo>
                  <a:pt x="107750" y="1606651"/>
                </a:lnTo>
                <a:lnTo>
                  <a:pt x="3425" y="1545971"/>
                </a:lnTo>
                <a:lnTo>
                  <a:pt x="0" y="6286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09245" y="5293233"/>
            <a:ext cx="1391285" cy="1565275"/>
          </a:xfrm>
          <a:custGeom>
            <a:avLst/>
            <a:gdLst/>
            <a:ahLst/>
            <a:cxnLst/>
            <a:rect l="l" t="t" r="r" b="b"/>
            <a:pathLst>
              <a:path w="1391285" h="1565275">
                <a:moveTo>
                  <a:pt x="0" y="402958"/>
                </a:moveTo>
                <a:lnTo>
                  <a:pt x="690219" y="0"/>
                </a:lnTo>
                <a:lnTo>
                  <a:pt x="1390700" y="404406"/>
                </a:lnTo>
                <a:lnTo>
                  <a:pt x="1386890" y="1203667"/>
                </a:lnTo>
                <a:lnTo>
                  <a:pt x="768376" y="156476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05359" y="5696191"/>
            <a:ext cx="628015" cy="1162050"/>
          </a:xfrm>
          <a:custGeom>
            <a:avLst/>
            <a:gdLst/>
            <a:ahLst/>
            <a:cxnLst/>
            <a:rect l="l" t="t" r="r" b="b"/>
            <a:pathLst>
              <a:path w="628015" h="1162050">
                <a:moveTo>
                  <a:pt x="627946" y="1161807"/>
                </a:moveTo>
                <a:lnTo>
                  <a:pt x="0" y="799261"/>
                </a:lnTo>
                <a:lnTo>
                  <a:pt x="3886" y="0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33934" y="2740532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118" y="0"/>
                </a:moveTo>
                <a:lnTo>
                  <a:pt x="3886" y="402970"/>
                </a:lnTo>
                <a:lnTo>
                  <a:pt x="0" y="1202181"/>
                </a:lnTo>
                <a:lnTo>
                  <a:pt x="700506" y="1606677"/>
                </a:lnTo>
                <a:lnTo>
                  <a:pt x="1390777" y="1203705"/>
                </a:lnTo>
                <a:lnTo>
                  <a:pt x="1394586" y="404367"/>
                </a:lnTo>
                <a:lnTo>
                  <a:pt x="6941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33934" y="2740532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886" y="402970"/>
                </a:moveTo>
                <a:lnTo>
                  <a:pt x="694118" y="0"/>
                </a:lnTo>
                <a:lnTo>
                  <a:pt x="1394586" y="404367"/>
                </a:lnTo>
                <a:lnTo>
                  <a:pt x="1390777" y="1203705"/>
                </a:lnTo>
                <a:lnTo>
                  <a:pt x="700506" y="1606677"/>
                </a:lnTo>
                <a:lnTo>
                  <a:pt x="0" y="1202181"/>
                </a:lnTo>
                <a:lnTo>
                  <a:pt x="3886" y="40297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957833" y="4016883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886" y="402971"/>
                </a:moveTo>
                <a:lnTo>
                  <a:pt x="694054" y="0"/>
                </a:lnTo>
                <a:lnTo>
                  <a:pt x="1394586" y="404368"/>
                </a:lnTo>
                <a:lnTo>
                  <a:pt x="1390777" y="1203706"/>
                </a:lnTo>
                <a:lnTo>
                  <a:pt x="700532" y="1606651"/>
                </a:lnTo>
                <a:lnTo>
                  <a:pt x="0" y="1202182"/>
                </a:lnTo>
                <a:lnTo>
                  <a:pt x="3886" y="40297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695195" y="5302758"/>
            <a:ext cx="1390650" cy="1555750"/>
          </a:xfrm>
          <a:custGeom>
            <a:avLst/>
            <a:gdLst/>
            <a:ahLst/>
            <a:cxnLst/>
            <a:rect l="l" t="t" r="r" b="b"/>
            <a:pathLst>
              <a:path w="1390650" h="1555750">
                <a:moveTo>
                  <a:pt x="0" y="402958"/>
                </a:moveTo>
                <a:lnTo>
                  <a:pt x="690118" y="0"/>
                </a:lnTo>
                <a:lnTo>
                  <a:pt x="1390650" y="404406"/>
                </a:lnTo>
                <a:lnTo>
                  <a:pt x="1386840" y="1203667"/>
                </a:lnTo>
                <a:lnTo>
                  <a:pt x="784663" y="155524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691258" y="5705716"/>
            <a:ext cx="611505" cy="1152525"/>
          </a:xfrm>
          <a:custGeom>
            <a:avLst/>
            <a:gdLst/>
            <a:ahLst/>
            <a:cxnLst/>
            <a:rect l="l" t="t" r="r" b="b"/>
            <a:pathLst>
              <a:path w="611505" h="1152525">
                <a:moveTo>
                  <a:pt x="611471" y="1152282"/>
                </a:moveTo>
                <a:lnTo>
                  <a:pt x="0" y="799261"/>
                </a:lnTo>
                <a:lnTo>
                  <a:pt x="393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710308" y="2750057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055" y="0"/>
                </a:moveTo>
                <a:lnTo>
                  <a:pt x="3937" y="402970"/>
                </a:lnTo>
                <a:lnTo>
                  <a:pt x="0" y="1202181"/>
                </a:lnTo>
                <a:lnTo>
                  <a:pt x="700532" y="1606677"/>
                </a:lnTo>
                <a:lnTo>
                  <a:pt x="1390777" y="1203705"/>
                </a:lnTo>
                <a:lnTo>
                  <a:pt x="1394587" y="404367"/>
                </a:lnTo>
                <a:lnTo>
                  <a:pt x="6940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710308" y="2750057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0"/>
                </a:moveTo>
                <a:lnTo>
                  <a:pt x="694055" y="0"/>
                </a:lnTo>
                <a:lnTo>
                  <a:pt x="1394587" y="404367"/>
                </a:lnTo>
                <a:lnTo>
                  <a:pt x="1390777" y="1203705"/>
                </a:lnTo>
                <a:lnTo>
                  <a:pt x="700532" y="1606677"/>
                </a:lnTo>
                <a:lnTo>
                  <a:pt x="0" y="1202181"/>
                </a:lnTo>
                <a:lnTo>
                  <a:pt x="3937" y="40297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976883" y="1454658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886" y="402970"/>
                </a:moveTo>
                <a:lnTo>
                  <a:pt x="694054" y="0"/>
                </a:lnTo>
                <a:lnTo>
                  <a:pt x="1394586" y="404367"/>
                </a:lnTo>
                <a:lnTo>
                  <a:pt x="1390777" y="1203705"/>
                </a:lnTo>
                <a:lnTo>
                  <a:pt x="700532" y="1606677"/>
                </a:lnTo>
                <a:lnTo>
                  <a:pt x="0" y="1202181"/>
                </a:lnTo>
                <a:lnTo>
                  <a:pt x="3886" y="40297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987158" y="4035933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055" y="0"/>
                </a:moveTo>
                <a:lnTo>
                  <a:pt x="3937" y="402971"/>
                </a:lnTo>
                <a:lnTo>
                  <a:pt x="0" y="1202182"/>
                </a:lnTo>
                <a:lnTo>
                  <a:pt x="700532" y="1606651"/>
                </a:lnTo>
                <a:lnTo>
                  <a:pt x="1390777" y="1203706"/>
                </a:lnTo>
                <a:lnTo>
                  <a:pt x="1394587" y="404368"/>
                </a:lnTo>
                <a:lnTo>
                  <a:pt x="6940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987158" y="4035933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1"/>
                </a:moveTo>
                <a:lnTo>
                  <a:pt x="694055" y="0"/>
                </a:lnTo>
                <a:lnTo>
                  <a:pt x="1394587" y="404368"/>
                </a:lnTo>
                <a:lnTo>
                  <a:pt x="1390777" y="1203706"/>
                </a:lnTo>
                <a:lnTo>
                  <a:pt x="700532" y="1606651"/>
                </a:lnTo>
                <a:lnTo>
                  <a:pt x="0" y="1202182"/>
                </a:lnTo>
                <a:lnTo>
                  <a:pt x="3937" y="40297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7734045" y="5312283"/>
            <a:ext cx="1390650" cy="1546225"/>
          </a:xfrm>
          <a:custGeom>
            <a:avLst/>
            <a:gdLst/>
            <a:ahLst/>
            <a:cxnLst/>
            <a:rect l="l" t="t" r="r" b="b"/>
            <a:pathLst>
              <a:path w="1390650" h="1546225">
                <a:moveTo>
                  <a:pt x="0" y="402958"/>
                </a:moveTo>
                <a:lnTo>
                  <a:pt x="690118" y="0"/>
                </a:lnTo>
                <a:lnTo>
                  <a:pt x="1390650" y="404406"/>
                </a:lnTo>
                <a:lnTo>
                  <a:pt x="1386839" y="1203667"/>
                </a:lnTo>
                <a:lnTo>
                  <a:pt x="800977" y="154571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7730108" y="5715241"/>
            <a:ext cx="594995" cy="1143000"/>
          </a:xfrm>
          <a:custGeom>
            <a:avLst/>
            <a:gdLst/>
            <a:ahLst/>
            <a:cxnLst/>
            <a:rect l="l" t="t" r="r" b="b"/>
            <a:pathLst>
              <a:path w="594995" h="1143000">
                <a:moveTo>
                  <a:pt x="594972" y="1142757"/>
                </a:moveTo>
                <a:lnTo>
                  <a:pt x="0" y="799261"/>
                </a:lnTo>
                <a:lnTo>
                  <a:pt x="393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7730108" y="2759582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055" y="0"/>
                </a:moveTo>
                <a:lnTo>
                  <a:pt x="3937" y="402970"/>
                </a:lnTo>
                <a:lnTo>
                  <a:pt x="0" y="1202181"/>
                </a:lnTo>
                <a:lnTo>
                  <a:pt x="700532" y="1606677"/>
                </a:lnTo>
                <a:lnTo>
                  <a:pt x="1390777" y="1203705"/>
                </a:lnTo>
                <a:lnTo>
                  <a:pt x="1394587" y="404367"/>
                </a:lnTo>
                <a:lnTo>
                  <a:pt x="6940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7730108" y="2759582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0"/>
                </a:moveTo>
                <a:lnTo>
                  <a:pt x="694055" y="0"/>
                </a:lnTo>
                <a:lnTo>
                  <a:pt x="1394587" y="404367"/>
                </a:lnTo>
                <a:lnTo>
                  <a:pt x="1390777" y="1203705"/>
                </a:lnTo>
                <a:lnTo>
                  <a:pt x="700532" y="1606677"/>
                </a:lnTo>
                <a:lnTo>
                  <a:pt x="0" y="1202181"/>
                </a:lnTo>
                <a:lnTo>
                  <a:pt x="3937" y="40297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8463533" y="4043867"/>
            <a:ext cx="680720" cy="1587500"/>
          </a:xfrm>
          <a:custGeom>
            <a:avLst/>
            <a:gdLst/>
            <a:ahLst/>
            <a:cxnLst/>
            <a:rect l="l" t="t" r="r" b="b"/>
            <a:pathLst>
              <a:path w="680720" h="1587500">
                <a:moveTo>
                  <a:pt x="680466" y="0"/>
                </a:moveTo>
                <a:lnTo>
                  <a:pt x="3937" y="395036"/>
                </a:lnTo>
                <a:lnTo>
                  <a:pt x="0" y="1194247"/>
                </a:lnTo>
                <a:lnTo>
                  <a:pt x="680466" y="1587131"/>
                </a:lnTo>
                <a:lnTo>
                  <a:pt x="68046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8467470" y="4043867"/>
            <a:ext cx="676910" cy="395605"/>
          </a:xfrm>
          <a:custGeom>
            <a:avLst/>
            <a:gdLst/>
            <a:ahLst/>
            <a:cxnLst/>
            <a:rect l="l" t="t" r="r" b="b"/>
            <a:pathLst>
              <a:path w="676909" h="395604">
                <a:moveTo>
                  <a:pt x="0" y="395036"/>
                </a:moveTo>
                <a:lnTo>
                  <a:pt x="676528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8463533" y="4438903"/>
            <a:ext cx="680720" cy="1192530"/>
          </a:xfrm>
          <a:custGeom>
            <a:avLst/>
            <a:gdLst/>
            <a:ahLst/>
            <a:cxnLst/>
            <a:rect l="l" t="t" r="r" b="b"/>
            <a:pathLst>
              <a:path w="680720" h="1192529">
                <a:moveTo>
                  <a:pt x="680466" y="1192094"/>
                </a:moveTo>
                <a:lnTo>
                  <a:pt x="0" y="799211"/>
                </a:lnTo>
                <a:lnTo>
                  <a:pt x="393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8467470" y="1500692"/>
            <a:ext cx="676910" cy="395605"/>
          </a:xfrm>
          <a:custGeom>
            <a:avLst/>
            <a:gdLst/>
            <a:ahLst/>
            <a:cxnLst/>
            <a:rect l="l" t="t" r="r" b="b"/>
            <a:pathLst>
              <a:path w="676909" h="395605">
                <a:moveTo>
                  <a:pt x="0" y="395036"/>
                </a:moveTo>
                <a:lnTo>
                  <a:pt x="676528" y="0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8463533" y="1895729"/>
            <a:ext cx="680720" cy="1192530"/>
          </a:xfrm>
          <a:custGeom>
            <a:avLst/>
            <a:gdLst/>
            <a:ahLst/>
            <a:cxnLst/>
            <a:rect l="l" t="t" r="r" b="b"/>
            <a:pathLst>
              <a:path w="680720" h="1192530">
                <a:moveTo>
                  <a:pt x="680466" y="1192119"/>
                </a:moveTo>
                <a:lnTo>
                  <a:pt x="0" y="799211"/>
                </a:lnTo>
                <a:lnTo>
                  <a:pt x="393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457200" y="333476"/>
            <a:ext cx="8229600" cy="6186170"/>
          </a:xfrm>
          <a:custGeom>
            <a:avLst/>
            <a:gdLst/>
            <a:ahLst/>
            <a:cxnLst/>
            <a:rect l="l" t="t" r="r" b="b"/>
            <a:pathLst>
              <a:path w="8229600" h="6186170">
                <a:moveTo>
                  <a:pt x="0" y="6185661"/>
                </a:moveTo>
                <a:lnTo>
                  <a:pt x="8229600" y="6185661"/>
                </a:lnTo>
                <a:lnTo>
                  <a:pt x="8229600" y="0"/>
                </a:lnTo>
                <a:lnTo>
                  <a:pt x="0" y="0"/>
                </a:lnTo>
                <a:lnTo>
                  <a:pt x="0" y="61856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457200" y="333476"/>
            <a:ext cx="8229600" cy="6186170"/>
          </a:xfrm>
          <a:custGeom>
            <a:avLst/>
            <a:gdLst/>
            <a:ahLst/>
            <a:cxnLst/>
            <a:rect l="l" t="t" r="r" b="b"/>
            <a:pathLst>
              <a:path w="8229600" h="6186170">
                <a:moveTo>
                  <a:pt x="0" y="6185661"/>
                </a:moveTo>
                <a:lnTo>
                  <a:pt x="8229600" y="6185661"/>
                </a:lnTo>
                <a:lnTo>
                  <a:pt x="8229600" y="0"/>
                </a:lnTo>
                <a:lnTo>
                  <a:pt x="0" y="0"/>
                </a:lnTo>
                <a:lnTo>
                  <a:pt x="0" y="6185661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4561204" y="0"/>
            <a:ext cx="3679190" cy="678180"/>
          </a:xfrm>
          <a:custGeom>
            <a:avLst/>
            <a:gdLst/>
            <a:ahLst/>
            <a:cxnLst/>
            <a:rect l="l" t="t" r="r" b="b"/>
            <a:pathLst>
              <a:path w="3679190" h="678180">
                <a:moveTo>
                  <a:pt x="0" y="677672"/>
                </a:moveTo>
                <a:lnTo>
                  <a:pt x="3679062" y="677672"/>
                </a:lnTo>
                <a:lnTo>
                  <a:pt x="3679062" y="0"/>
                </a:lnTo>
                <a:lnTo>
                  <a:pt x="0" y="0"/>
                </a:lnTo>
                <a:lnTo>
                  <a:pt x="0" y="677672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4561204" y="0"/>
            <a:ext cx="3679190" cy="678180"/>
          </a:xfrm>
          <a:custGeom>
            <a:avLst/>
            <a:gdLst/>
            <a:ahLst/>
            <a:cxnLst/>
            <a:rect l="l" t="t" r="r" b="b"/>
            <a:pathLst>
              <a:path w="3679190" h="678180">
                <a:moveTo>
                  <a:pt x="0" y="677672"/>
                </a:moveTo>
                <a:lnTo>
                  <a:pt x="3679062" y="677672"/>
                </a:lnTo>
                <a:lnTo>
                  <a:pt x="3679062" y="0"/>
                </a:lnTo>
              </a:path>
            </a:pathLst>
          </a:custGeom>
          <a:ln w="15875">
            <a:solidFill>
              <a:srgbClr val="74A4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4561204" y="0"/>
            <a:ext cx="0" cy="678180"/>
          </a:xfrm>
          <a:custGeom>
            <a:avLst/>
            <a:gdLst/>
            <a:ahLst/>
            <a:cxnLst/>
            <a:rect l="l" t="t" r="r" b="b"/>
            <a:pathLst>
              <a:path h="678180">
                <a:moveTo>
                  <a:pt x="0" y="0"/>
                </a:moveTo>
                <a:lnTo>
                  <a:pt x="0" y="677672"/>
                </a:lnTo>
              </a:path>
            </a:pathLst>
          </a:custGeom>
          <a:ln w="15875">
            <a:solidFill>
              <a:srgbClr val="74A4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4649089" y="0"/>
            <a:ext cx="3505200" cy="602615"/>
          </a:xfrm>
          <a:custGeom>
            <a:avLst/>
            <a:gdLst/>
            <a:ahLst/>
            <a:cxnLst/>
            <a:rect l="l" t="t" r="r" b="b"/>
            <a:pathLst>
              <a:path w="3505200" h="602615">
                <a:moveTo>
                  <a:pt x="0" y="602488"/>
                </a:moveTo>
                <a:lnTo>
                  <a:pt x="3505199" y="602488"/>
                </a:lnTo>
                <a:lnTo>
                  <a:pt x="3505199" y="0"/>
                </a:lnTo>
                <a:lnTo>
                  <a:pt x="0" y="0"/>
                </a:lnTo>
                <a:lnTo>
                  <a:pt x="0" y="602488"/>
                </a:lnTo>
                <a:close/>
              </a:path>
            </a:pathLst>
          </a:custGeom>
          <a:solidFill>
            <a:srgbClr val="70685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 txBox="1"/>
          <p:nvPr/>
        </p:nvSpPr>
        <p:spPr>
          <a:xfrm>
            <a:off x="1122375" y="1583527"/>
            <a:ext cx="5733415" cy="533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spc="-30" dirty="0">
                <a:solidFill>
                  <a:srgbClr val="93C500"/>
                </a:solidFill>
                <a:latin typeface="Century Gothic"/>
                <a:cs typeface="Century Gothic"/>
              </a:rPr>
              <a:t>Hydroge</a:t>
            </a:r>
            <a:r>
              <a:rPr sz="4000" spc="-25" dirty="0">
                <a:solidFill>
                  <a:srgbClr val="93C500"/>
                </a:solidFill>
                <a:latin typeface="Century Gothic"/>
                <a:cs typeface="Century Gothic"/>
              </a:rPr>
              <a:t>n</a:t>
            </a:r>
            <a:r>
              <a:rPr sz="4000" spc="30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4000" spc="-20" dirty="0">
                <a:solidFill>
                  <a:srgbClr val="93C500"/>
                </a:solidFill>
                <a:latin typeface="Century Gothic"/>
                <a:cs typeface="Century Gothic"/>
              </a:rPr>
              <a:t>fuel</a:t>
            </a:r>
            <a:r>
              <a:rPr sz="4000" spc="-5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4000" spc="-10" dirty="0">
                <a:solidFill>
                  <a:srgbClr val="93C500"/>
                </a:solidFill>
                <a:latin typeface="Century Gothic"/>
                <a:cs typeface="Century Gothic"/>
              </a:rPr>
              <a:t>f</a:t>
            </a:r>
            <a:r>
              <a:rPr sz="4000" spc="-15" dirty="0">
                <a:solidFill>
                  <a:srgbClr val="93C500"/>
                </a:solidFill>
                <a:latin typeface="Century Gothic"/>
                <a:cs typeface="Century Gothic"/>
              </a:rPr>
              <a:t>il</a:t>
            </a:r>
            <a:r>
              <a:rPr sz="4000" dirty="0">
                <a:solidFill>
                  <a:srgbClr val="93C500"/>
                </a:solidFill>
                <a:latin typeface="Century Gothic"/>
                <a:cs typeface="Century Gothic"/>
              </a:rPr>
              <a:t>l</a:t>
            </a:r>
            <a:r>
              <a:rPr sz="4000" spc="-20" dirty="0">
                <a:solidFill>
                  <a:srgbClr val="93C500"/>
                </a:solidFill>
                <a:latin typeface="Century Gothic"/>
                <a:cs typeface="Century Gothic"/>
              </a:rPr>
              <a:t>er</a:t>
            </a:r>
            <a:r>
              <a:rPr sz="4000" spc="-5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4000" spc="-45" dirty="0">
                <a:solidFill>
                  <a:srgbClr val="93C500"/>
                </a:solidFill>
                <a:latin typeface="Century Gothic"/>
                <a:cs typeface="Century Gothic"/>
              </a:rPr>
              <a:t>p</a:t>
            </a:r>
            <a:r>
              <a:rPr sz="4000" spc="-20" dirty="0">
                <a:solidFill>
                  <a:srgbClr val="93C500"/>
                </a:solidFill>
                <a:latin typeface="Century Gothic"/>
                <a:cs typeface="Century Gothic"/>
              </a:rPr>
              <a:t>ort</a:t>
            </a:r>
            <a:endParaRPr sz="4000">
              <a:latin typeface="Century Gothic"/>
              <a:cs typeface="Century Gothic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4727575" y="146371"/>
            <a:ext cx="2480945" cy="360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A</a:t>
            </a:r>
            <a:r>
              <a:rPr sz="1200" spc="10" dirty="0">
                <a:solidFill>
                  <a:srgbClr val="FDFDFD"/>
                </a:solidFill>
                <a:latin typeface="Century Gothic"/>
                <a:cs typeface="Century Gothic"/>
              </a:rPr>
              <a:t>l</a:t>
            </a:r>
            <a:r>
              <a:rPr sz="1200" spc="-30" dirty="0">
                <a:solidFill>
                  <a:srgbClr val="FDFDFD"/>
                </a:solidFill>
                <a:latin typeface="Century Gothic"/>
                <a:cs typeface="Century Gothic"/>
              </a:rPr>
              <a:t>t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ern</a:t>
            </a:r>
            <a:r>
              <a:rPr sz="1200" spc="-15" dirty="0">
                <a:solidFill>
                  <a:srgbClr val="FDFDFD"/>
                </a:solidFill>
                <a:latin typeface="Century Gothic"/>
                <a:cs typeface="Century Gothic"/>
              </a:rPr>
              <a:t>a</a:t>
            </a:r>
            <a:r>
              <a:rPr sz="1200" spc="-30" dirty="0">
                <a:solidFill>
                  <a:srgbClr val="FDFDFD"/>
                </a:solidFill>
                <a:latin typeface="Century Gothic"/>
                <a:cs typeface="Century Gothic"/>
              </a:rPr>
              <a:t>t</a:t>
            </a:r>
            <a:r>
              <a:rPr sz="1200" spc="-5" dirty="0">
                <a:solidFill>
                  <a:srgbClr val="FDFDFD"/>
                </a:solidFill>
                <a:latin typeface="Century Gothic"/>
                <a:cs typeface="Century Gothic"/>
              </a:rPr>
              <a:t>iv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e</a:t>
            </a:r>
            <a:r>
              <a:rPr sz="1200" spc="35" dirty="0">
                <a:solidFill>
                  <a:srgbClr val="FDFDFD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FDFDFD"/>
                </a:solidFill>
                <a:latin typeface="Century Gothic"/>
                <a:cs typeface="Century Gothic"/>
              </a:rPr>
              <a:t>E</a:t>
            </a:r>
            <a:r>
              <a:rPr sz="1200" spc="20" dirty="0">
                <a:solidFill>
                  <a:srgbClr val="FDFDFD"/>
                </a:solidFill>
                <a:latin typeface="Century Gothic"/>
                <a:cs typeface="Century Gothic"/>
              </a:rPr>
              <a:t>l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e</a:t>
            </a:r>
            <a:r>
              <a:rPr sz="1200" spc="-20" dirty="0">
                <a:solidFill>
                  <a:srgbClr val="FDFDFD"/>
                </a:solidFill>
                <a:latin typeface="Century Gothic"/>
                <a:cs typeface="Century Gothic"/>
              </a:rPr>
              <a:t>c</a:t>
            </a:r>
            <a:r>
              <a:rPr sz="1200" spc="-30" dirty="0">
                <a:solidFill>
                  <a:srgbClr val="FDFDFD"/>
                </a:solidFill>
                <a:latin typeface="Century Gothic"/>
                <a:cs typeface="Century Gothic"/>
              </a:rPr>
              <a:t>t</a:t>
            </a:r>
            <a:r>
              <a:rPr sz="1200" spc="-5" dirty="0">
                <a:solidFill>
                  <a:srgbClr val="FDFDFD"/>
                </a:solidFill>
                <a:latin typeface="Century Gothic"/>
                <a:cs typeface="Century Gothic"/>
              </a:rPr>
              <a:t>ric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 </a:t>
            </a:r>
            <a:r>
              <a:rPr sz="1200" spc="-5" dirty="0">
                <a:solidFill>
                  <a:srgbClr val="FDFDFD"/>
                </a:solidFill>
                <a:latin typeface="Century Gothic"/>
                <a:cs typeface="Century Gothic"/>
              </a:rPr>
              <a:t>D</a:t>
            </a:r>
            <a:r>
              <a:rPr sz="1200" dirty="0">
                <a:solidFill>
                  <a:srgbClr val="FDFDFD"/>
                </a:solidFill>
                <a:latin typeface="Century Gothic"/>
                <a:cs typeface="Century Gothic"/>
              </a:rPr>
              <a:t>ri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ve</a:t>
            </a:r>
            <a:r>
              <a:rPr sz="1200" dirty="0">
                <a:solidFill>
                  <a:srgbClr val="FDFDFD"/>
                </a:solidFill>
                <a:latin typeface="Century Gothic"/>
                <a:cs typeface="Century Gothic"/>
              </a:rPr>
              <a:t> </a:t>
            </a:r>
            <a:r>
              <a:rPr sz="1200" spc="-15" dirty="0">
                <a:solidFill>
                  <a:srgbClr val="FDFDFD"/>
                </a:solidFill>
                <a:latin typeface="Century Gothic"/>
                <a:cs typeface="Century Gothic"/>
              </a:rPr>
              <a:t>V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ehic</a:t>
            </a:r>
            <a:r>
              <a:rPr sz="1200" spc="20" dirty="0">
                <a:solidFill>
                  <a:srgbClr val="FDFDFD"/>
                </a:solidFill>
                <a:latin typeface="Century Gothic"/>
                <a:cs typeface="Century Gothic"/>
              </a:rPr>
              <a:t>l</a:t>
            </a:r>
            <a:r>
              <a:rPr sz="1200" dirty="0">
                <a:solidFill>
                  <a:srgbClr val="FDFDFD"/>
                </a:solidFill>
                <a:latin typeface="Century Gothic"/>
                <a:cs typeface="Century Gothic"/>
              </a:rPr>
              <a:t>es 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f</a:t>
            </a:r>
            <a:r>
              <a:rPr sz="1200" spc="-20" dirty="0">
                <a:solidFill>
                  <a:srgbClr val="FDFDFD"/>
                </a:solidFill>
                <a:latin typeface="Century Gothic"/>
                <a:cs typeface="Century Gothic"/>
              </a:rPr>
              <a:t>o</a:t>
            </a:r>
            <a:r>
              <a:rPr sz="1200" spc="-5" dirty="0">
                <a:solidFill>
                  <a:srgbClr val="FDFDFD"/>
                </a:solidFill>
                <a:latin typeface="Century Gothic"/>
                <a:cs typeface="Century Gothic"/>
              </a:rPr>
              <a:t>r</a:t>
            </a:r>
            <a:r>
              <a:rPr sz="1200" spc="10" dirty="0">
                <a:solidFill>
                  <a:srgbClr val="FDFDFD"/>
                </a:solidFill>
                <a:latin typeface="Century Gothic"/>
                <a:cs typeface="Century Gothic"/>
              </a:rPr>
              <a:t> </a:t>
            </a:r>
            <a:r>
              <a:rPr sz="1200" spc="-30" dirty="0">
                <a:solidFill>
                  <a:srgbClr val="FDFDFD"/>
                </a:solidFill>
                <a:latin typeface="Century Gothic"/>
                <a:cs typeface="Century Gothic"/>
              </a:rPr>
              <a:t>t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he</a:t>
            </a:r>
            <a:r>
              <a:rPr sz="1200" spc="35" dirty="0">
                <a:solidFill>
                  <a:srgbClr val="FDFDFD"/>
                </a:solidFill>
                <a:latin typeface="Century Gothic"/>
                <a:cs typeface="Century Gothic"/>
              </a:rPr>
              <a:t> </a:t>
            </a:r>
            <a:r>
              <a:rPr sz="1200" spc="-20" dirty="0">
                <a:solidFill>
                  <a:srgbClr val="FDFDFD"/>
                </a:solidFill>
                <a:latin typeface="Century Gothic"/>
                <a:cs typeface="Century Gothic"/>
              </a:rPr>
              <a:t>F</a:t>
            </a:r>
            <a:r>
              <a:rPr sz="1200" spc="-5" dirty="0">
                <a:solidFill>
                  <a:srgbClr val="FDFDFD"/>
                </a:solidFill>
                <a:latin typeface="Century Gothic"/>
                <a:cs typeface="Century Gothic"/>
              </a:rPr>
              <a:t>irs</a:t>
            </a:r>
            <a:r>
              <a:rPr sz="1200" dirty="0">
                <a:solidFill>
                  <a:srgbClr val="FDFDFD"/>
                </a:solidFill>
                <a:latin typeface="Century Gothic"/>
                <a:cs typeface="Century Gothic"/>
              </a:rPr>
              <a:t>t</a:t>
            </a:r>
            <a:r>
              <a:rPr sz="1200" spc="15" dirty="0">
                <a:solidFill>
                  <a:srgbClr val="FDFDFD"/>
                </a:solidFill>
                <a:latin typeface="Century Gothic"/>
                <a:cs typeface="Century Gothic"/>
              </a:rPr>
              <a:t> 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R</a:t>
            </a:r>
            <a:r>
              <a:rPr sz="1200" dirty="0">
                <a:solidFill>
                  <a:srgbClr val="FDFDFD"/>
                </a:solidFill>
                <a:latin typeface="Century Gothic"/>
                <a:cs typeface="Century Gothic"/>
              </a:rPr>
              <a:t>esp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onder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2686430" y="2769489"/>
            <a:ext cx="3490087" cy="26175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 txBox="1">
            <a:spLocks noGrp="1"/>
          </p:cNvSpPr>
          <p:nvPr>
            <p:ph type="ftr" sz="quarter" idx="5"/>
          </p:nvPr>
        </p:nvSpPr>
        <p:spPr>
          <a:xfrm>
            <a:off x="4713859" y="5956443"/>
            <a:ext cx="335089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pc="-15"/>
              <a:t>Federal Fire Department San Diego Training</a:t>
            </a:r>
            <a:endParaRPr spc="-15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29119" y="0"/>
            <a:ext cx="339090" cy="334010"/>
          </a:xfrm>
          <a:custGeom>
            <a:avLst/>
            <a:gdLst/>
            <a:ahLst/>
            <a:cxnLst/>
            <a:rect l="l" t="t" r="r" b="b"/>
            <a:pathLst>
              <a:path w="339090" h="334010">
                <a:moveTo>
                  <a:pt x="0" y="333476"/>
                </a:moveTo>
                <a:lnTo>
                  <a:pt x="339090" y="333476"/>
                </a:lnTo>
                <a:lnTo>
                  <a:pt x="339090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29119" y="6519138"/>
            <a:ext cx="339090" cy="339090"/>
          </a:xfrm>
          <a:custGeom>
            <a:avLst/>
            <a:gdLst/>
            <a:ahLst/>
            <a:cxnLst/>
            <a:rect l="l" t="t" r="r" b="b"/>
            <a:pathLst>
              <a:path w="339090" h="339090">
                <a:moveTo>
                  <a:pt x="0" y="338861"/>
                </a:moveTo>
                <a:lnTo>
                  <a:pt x="339090" y="338861"/>
                </a:lnTo>
                <a:lnTo>
                  <a:pt x="33909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7604" y="0"/>
            <a:ext cx="228600" cy="6858000"/>
          </a:xfrm>
          <a:custGeom>
            <a:avLst/>
            <a:gdLst/>
            <a:ahLst/>
            <a:cxnLst/>
            <a:rect l="l" t="t" r="r" b="b"/>
            <a:pathLst>
              <a:path w="228600" h="6858000">
                <a:moveTo>
                  <a:pt x="0" y="6857999"/>
                </a:moveTo>
                <a:lnTo>
                  <a:pt x="228605" y="6857999"/>
                </a:lnTo>
                <a:lnTo>
                  <a:pt x="228605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29119" y="0"/>
            <a:ext cx="228600" cy="334010"/>
          </a:xfrm>
          <a:custGeom>
            <a:avLst/>
            <a:gdLst/>
            <a:ahLst/>
            <a:cxnLst/>
            <a:rect l="l" t="t" r="r" b="b"/>
            <a:pathLst>
              <a:path w="228600" h="334010">
                <a:moveTo>
                  <a:pt x="0" y="333476"/>
                </a:moveTo>
                <a:lnTo>
                  <a:pt x="228600" y="333476"/>
                </a:lnTo>
                <a:lnTo>
                  <a:pt x="228600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29119" y="6519138"/>
            <a:ext cx="228600" cy="339090"/>
          </a:xfrm>
          <a:custGeom>
            <a:avLst/>
            <a:gdLst/>
            <a:ahLst/>
            <a:cxnLst/>
            <a:rect l="l" t="t" r="r" b="b"/>
            <a:pathLst>
              <a:path w="228600" h="339090">
                <a:moveTo>
                  <a:pt x="0" y="338861"/>
                </a:moveTo>
                <a:lnTo>
                  <a:pt x="228600" y="338861"/>
                </a:lnTo>
                <a:lnTo>
                  <a:pt x="2286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06209" y="0"/>
            <a:ext cx="194310" cy="6858000"/>
          </a:xfrm>
          <a:custGeom>
            <a:avLst/>
            <a:gdLst/>
            <a:ahLst/>
            <a:cxnLst/>
            <a:rect l="l" t="t" r="r" b="b"/>
            <a:pathLst>
              <a:path w="194309" h="6858000">
                <a:moveTo>
                  <a:pt x="0" y="6857999"/>
                </a:moveTo>
                <a:lnTo>
                  <a:pt x="194310" y="6857999"/>
                </a:lnTo>
                <a:lnTo>
                  <a:pt x="194310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491119" y="0"/>
            <a:ext cx="1482090" cy="334010"/>
          </a:xfrm>
          <a:custGeom>
            <a:avLst/>
            <a:gdLst/>
            <a:ahLst/>
            <a:cxnLst/>
            <a:rect l="l" t="t" r="r" b="b"/>
            <a:pathLst>
              <a:path w="1482089" h="334010">
                <a:moveTo>
                  <a:pt x="0" y="333476"/>
                </a:moveTo>
                <a:lnTo>
                  <a:pt x="1482077" y="333476"/>
                </a:lnTo>
                <a:lnTo>
                  <a:pt x="1482077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491119" y="6519138"/>
            <a:ext cx="1482090" cy="339090"/>
          </a:xfrm>
          <a:custGeom>
            <a:avLst/>
            <a:gdLst/>
            <a:ahLst/>
            <a:cxnLst/>
            <a:rect l="l" t="t" r="r" b="b"/>
            <a:pathLst>
              <a:path w="1482089" h="339090">
                <a:moveTo>
                  <a:pt x="0" y="338861"/>
                </a:moveTo>
                <a:lnTo>
                  <a:pt x="1482077" y="338861"/>
                </a:lnTo>
                <a:lnTo>
                  <a:pt x="1482077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00519" y="0"/>
            <a:ext cx="228600" cy="334010"/>
          </a:xfrm>
          <a:custGeom>
            <a:avLst/>
            <a:gdLst/>
            <a:ahLst/>
            <a:cxnLst/>
            <a:rect l="l" t="t" r="r" b="b"/>
            <a:pathLst>
              <a:path w="228600" h="334010">
                <a:moveTo>
                  <a:pt x="0" y="333476"/>
                </a:moveTo>
                <a:lnTo>
                  <a:pt x="228600" y="333476"/>
                </a:lnTo>
                <a:lnTo>
                  <a:pt x="228600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00519" y="6519138"/>
            <a:ext cx="228600" cy="339090"/>
          </a:xfrm>
          <a:custGeom>
            <a:avLst/>
            <a:gdLst/>
            <a:ahLst/>
            <a:cxnLst/>
            <a:rect l="l" t="t" r="r" b="b"/>
            <a:pathLst>
              <a:path w="228600" h="339090">
                <a:moveTo>
                  <a:pt x="0" y="338861"/>
                </a:moveTo>
                <a:lnTo>
                  <a:pt x="228600" y="338861"/>
                </a:lnTo>
                <a:lnTo>
                  <a:pt x="2286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29119" y="0"/>
            <a:ext cx="762000" cy="334010"/>
          </a:xfrm>
          <a:custGeom>
            <a:avLst/>
            <a:gdLst/>
            <a:ahLst/>
            <a:cxnLst/>
            <a:rect l="l" t="t" r="r" b="b"/>
            <a:pathLst>
              <a:path w="762000" h="334010">
                <a:moveTo>
                  <a:pt x="0" y="333476"/>
                </a:moveTo>
                <a:lnTo>
                  <a:pt x="762000" y="333476"/>
                </a:lnTo>
                <a:lnTo>
                  <a:pt x="762000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29119" y="6519138"/>
            <a:ext cx="762000" cy="339090"/>
          </a:xfrm>
          <a:custGeom>
            <a:avLst/>
            <a:gdLst/>
            <a:ahLst/>
            <a:cxnLst/>
            <a:rect l="l" t="t" r="r" b="b"/>
            <a:pathLst>
              <a:path w="762000" h="339090">
                <a:moveTo>
                  <a:pt x="0" y="338861"/>
                </a:moveTo>
                <a:lnTo>
                  <a:pt x="762000" y="338861"/>
                </a:lnTo>
                <a:lnTo>
                  <a:pt x="7620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706996" y="6519138"/>
            <a:ext cx="1524000" cy="339090"/>
          </a:xfrm>
          <a:custGeom>
            <a:avLst/>
            <a:gdLst/>
            <a:ahLst/>
            <a:cxnLst/>
            <a:rect l="l" t="t" r="r" b="b"/>
            <a:pathLst>
              <a:path w="1524000" h="339090">
                <a:moveTo>
                  <a:pt x="0" y="338861"/>
                </a:moveTo>
                <a:lnTo>
                  <a:pt x="1524000" y="338861"/>
                </a:lnTo>
                <a:lnTo>
                  <a:pt x="15240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992996" y="0"/>
            <a:ext cx="151130" cy="6858000"/>
          </a:xfrm>
          <a:custGeom>
            <a:avLst/>
            <a:gdLst/>
            <a:ahLst/>
            <a:cxnLst/>
            <a:rect l="l" t="t" r="r" b="b"/>
            <a:pathLst>
              <a:path w="151129" h="6858000">
                <a:moveTo>
                  <a:pt x="0" y="6857998"/>
                </a:moveTo>
                <a:lnTo>
                  <a:pt x="151002" y="6857998"/>
                </a:lnTo>
                <a:lnTo>
                  <a:pt x="151002" y="0"/>
                </a:lnTo>
                <a:lnTo>
                  <a:pt x="0" y="0"/>
                </a:lnTo>
                <a:lnTo>
                  <a:pt x="0" y="685799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230996" y="0"/>
            <a:ext cx="762000" cy="6858000"/>
          </a:xfrm>
          <a:custGeom>
            <a:avLst/>
            <a:gdLst/>
            <a:ahLst/>
            <a:cxnLst/>
            <a:rect l="l" t="t" r="r" b="b"/>
            <a:pathLst>
              <a:path w="762000" h="6858000">
                <a:moveTo>
                  <a:pt x="0" y="6858000"/>
                </a:moveTo>
                <a:lnTo>
                  <a:pt x="762000" y="6858000"/>
                </a:lnTo>
                <a:lnTo>
                  <a:pt x="762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963796" y="0"/>
            <a:ext cx="597535" cy="334010"/>
          </a:xfrm>
          <a:custGeom>
            <a:avLst/>
            <a:gdLst/>
            <a:ahLst/>
            <a:cxnLst/>
            <a:rect l="l" t="t" r="r" b="b"/>
            <a:pathLst>
              <a:path w="597535" h="334010">
                <a:moveTo>
                  <a:pt x="0" y="333476"/>
                </a:moveTo>
                <a:lnTo>
                  <a:pt x="597407" y="333476"/>
                </a:lnTo>
                <a:lnTo>
                  <a:pt x="597407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963796" y="6519138"/>
            <a:ext cx="2743200" cy="339090"/>
          </a:xfrm>
          <a:custGeom>
            <a:avLst/>
            <a:gdLst/>
            <a:ahLst/>
            <a:cxnLst/>
            <a:rect l="l" t="t" r="r" b="b"/>
            <a:pathLst>
              <a:path w="2743200" h="339090">
                <a:moveTo>
                  <a:pt x="0" y="338861"/>
                </a:moveTo>
                <a:lnTo>
                  <a:pt x="2743200" y="338861"/>
                </a:lnTo>
                <a:lnTo>
                  <a:pt x="27432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973197" y="0"/>
            <a:ext cx="228600" cy="334010"/>
          </a:xfrm>
          <a:custGeom>
            <a:avLst/>
            <a:gdLst/>
            <a:ahLst/>
            <a:cxnLst/>
            <a:rect l="l" t="t" r="r" b="b"/>
            <a:pathLst>
              <a:path w="228600" h="334010">
                <a:moveTo>
                  <a:pt x="0" y="333476"/>
                </a:moveTo>
                <a:lnTo>
                  <a:pt x="228600" y="333476"/>
                </a:lnTo>
                <a:lnTo>
                  <a:pt x="228600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973197" y="6519138"/>
            <a:ext cx="228600" cy="339090"/>
          </a:xfrm>
          <a:custGeom>
            <a:avLst/>
            <a:gdLst/>
            <a:ahLst/>
            <a:cxnLst/>
            <a:rect l="l" t="t" r="r" b="b"/>
            <a:pathLst>
              <a:path w="228600" h="339090">
                <a:moveTo>
                  <a:pt x="0" y="338861"/>
                </a:moveTo>
                <a:lnTo>
                  <a:pt x="228600" y="338861"/>
                </a:lnTo>
                <a:lnTo>
                  <a:pt x="2286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201797" y="0"/>
            <a:ext cx="762000" cy="334010"/>
          </a:xfrm>
          <a:custGeom>
            <a:avLst/>
            <a:gdLst/>
            <a:ahLst/>
            <a:cxnLst/>
            <a:rect l="l" t="t" r="r" b="b"/>
            <a:pathLst>
              <a:path w="762000" h="334010">
                <a:moveTo>
                  <a:pt x="0" y="333476"/>
                </a:moveTo>
                <a:lnTo>
                  <a:pt x="762000" y="333476"/>
                </a:lnTo>
                <a:lnTo>
                  <a:pt x="762000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201797" y="6519138"/>
            <a:ext cx="762000" cy="339090"/>
          </a:xfrm>
          <a:custGeom>
            <a:avLst/>
            <a:gdLst/>
            <a:ahLst/>
            <a:cxnLst/>
            <a:rect l="l" t="t" r="r" b="b"/>
            <a:pathLst>
              <a:path w="762000" h="339090">
                <a:moveTo>
                  <a:pt x="0" y="338861"/>
                </a:moveTo>
                <a:lnTo>
                  <a:pt x="762000" y="338861"/>
                </a:lnTo>
                <a:lnTo>
                  <a:pt x="7620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5728" y="5068688"/>
            <a:ext cx="9078595" cy="1133475"/>
          </a:xfrm>
          <a:custGeom>
            <a:avLst/>
            <a:gdLst/>
            <a:ahLst/>
            <a:cxnLst/>
            <a:rect l="l" t="t" r="r" b="b"/>
            <a:pathLst>
              <a:path w="9078595" h="1133475">
                <a:moveTo>
                  <a:pt x="0" y="1082721"/>
                </a:moveTo>
                <a:lnTo>
                  <a:pt x="74097" y="1087170"/>
                </a:lnTo>
                <a:lnTo>
                  <a:pt x="148338" y="1091588"/>
                </a:lnTo>
                <a:lnTo>
                  <a:pt x="222870" y="1095943"/>
                </a:lnTo>
                <a:lnTo>
                  <a:pt x="297835" y="1100204"/>
                </a:lnTo>
                <a:lnTo>
                  <a:pt x="373379" y="1104341"/>
                </a:lnTo>
                <a:lnTo>
                  <a:pt x="449647" y="1108322"/>
                </a:lnTo>
                <a:lnTo>
                  <a:pt x="526783" y="1112116"/>
                </a:lnTo>
                <a:lnTo>
                  <a:pt x="604932" y="1115692"/>
                </a:lnTo>
                <a:lnTo>
                  <a:pt x="684239" y="1119019"/>
                </a:lnTo>
                <a:lnTo>
                  <a:pt x="764848" y="1122064"/>
                </a:lnTo>
                <a:lnTo>
                  <a:pt x="846905" y="1124798"/>
                </a:lnTo>
                <a:lnTo>
                  <a:pt x="930554" y="1127190"/>
                </a:lnTo>
                <a:lnTo>
                  <a:pt x="1015939" y="1129207"/>
                </a:lnTo>
                <a:lnTo>
                  <a:pt x="1103206" y="1130818"/>
                </a:lnTo>
                <a:lnTo>
                  <a:pt x="1192499" y="1131994"/>
                </a:lnTo>
                <a:lnTo>
                  <a:pt x="1283964" y="1132701"/>
                </a:lnTo>
                <a:lnTo>
                  <a:pt x="1377743" y="1132910"/>
                </a:lnTo>
                <a:lnTo>
                  <a:pt x="1473984" y="1132589"/>
                </a:lnTo>
                <a:lnTo>
                  <a:pt x="1572829" y="1131707"/>
                </a:lnTo>
                <a:lnTo>
                  <a:pt x="1674425" y="1130232"/>
                </a:lnTo>
                <a:lnTo>
                  <a:pt x="1778609" y="1128426"/>
                </a:lnTo>
                <a:lnTo>
                  <a:pt x="1885076" y="1126533"/>
                </a:lnTo>
                <a:lnTo>
                  <a:pt x="1993764" y="1124494"/>
                </a:lnTo>
                <a:lnTo>
                  <a:pt x="2104609" y="1122252"/>
                </a:lnTo>
                <a:lnTo>
                  <a:pt x="2217550" y="1119749"/>
                </a:lnTo>
                <a:lnTo>
                  <a:pt x="2332524" y="1116926"/>
                </a:lnTo>
                <a:lnTo>
                  <a:pt x="2449469" y="1113726"/>
                </a:lnTo>
                <a:lnTo>
                  <a:pt x="2568322" y="1110091"/>
                </a:lnTo>
                <a:lnTo>
                  <a:pt x="2689021" y="1105964"/>
                </a:lnTo>
                <a:lnTo>
                  <a:pt x="2811503" y="1101286"/>
                </a:lnTo>
                <a:lnTo>
                  <a:pt x="2935707" y="1095999"/>
                </a:lnTo>
                <a:lnTo>
                  <a:pt x="3061569" y="1090045"/>
                </a:lnTo>
                <a:lnTo>
                  <a:pt x="3189028" y="1083367"/>
                </a:lnTo>
                <a:lnTo>
                  <a:pt x="3318021" y="1075907"/>
                </a:lnTo>
                <a:lnTo>
                  <a:pt x="3448486" y="1067606"/>
                </a:lnTo>
                <a:lnTo>
                  <a:pt x="3580359" y="1058408"/>
                </a:lnTo>
                <a:lnTo>
                  <a:pt x="3713580" y="1048253"/>
                </a:lnTo>
                <a:lnTo>
                  <a:pt x="3848085" y="1037085"/>
                </a:lnTo>
                <a:lnTo>
                  <a:pt x="3983812" y="1024844"/>
                </a:lnTo>
                <a:lnTo>
                  <a:pt x="4120699" y="1011474"/>
                </a:lnTo>
                <a:lnTo>
                  <a:pt x="4260922" y="996936"/>
                </a:lnTo>
                <a:lnTo>
                  <a:pt x="4406242" y="981268"/>
                </a:lnTo>
                <a:lnTo>
                  <a:pt x="4556025" y="964529"/>
                </a:lnTo>
                <a:lnTo>
                  <a:pt x="4709640" y="946776"/>
                </a:lnTo>
                <a:lnTo>
                  <a:pt x="4866455" y="928067"/>
                </a:lnTo>
                <a:lnTo>
                  <a:pt x="5025836" y="908460"/>
                </a:lnTo>
                <a:lnTo>
                  <a:pt x="5187152" y="888013"/>
                </a:lnTo>
                <a:lnTo>
                  <a:pt x="5349770" y="866784"/>
                </a:lnTo>
                <a:lnTo>
                  <a:pt x="5513059" y="844831"/>
                </a:lnTo>
                <a:lnTo>
                  <a:pt x="5676385" y="822211"/>
                </a:lnTo>
                <a:lnTo>
                  <a:pt x="5839117" y="798983"/>
                </a:lnTo>
                <a:lnTo>
                  <a:pt x="6000623" y="775203"/>
                </a:lnTo>
                <a:lnTo>
                  <a:pt x="6160269" y="750932"/>
                </a:lnTo>
                <a:lnTo>
                  <a:pt x="6317425" y="726225"/>
                </a:lnTo>
                <a:lnTo>
                  <a:pt x="6471457" y="701141"/>
                </a:lnTo>
                <a:lnTo>
                  <a:pt x="6621733" y="675738"/>
                </a:lnTo>
                <a:lnTo>
                  <a:pt x="6767621" y="650074"/>
                </a:lnTo>
                <a:lnTo>
                  <a:pt x="6908489" y="624206"/>
                </a:lnTo>
                <a:lnTo>
                  <a:pt x="7043705" y="598193"/>
                </a:lnTo>
                <a:lnTo>
                  <a:pt x="7172636" y="572092"/>
                </a:lnTo>
                <a:lnTo>
                  <a:pt x="7298305" y="545220"/>
                </a:lnTo>
                <a:lnTo>
                  <a:pt x="7423820" y="516973"/>
                </a:lnTo>
                <a:lnTo>
                  <a:pt x="7548731" y="487520"/>
                </a:lnTo>
                <a:lnTo>
                  <a:pt x="7672588" y="457032"/>
                </a:lnTo>
                <a:lnTo>
                  <a:pt x="7794942" y="425677"/>
                </a:lnTo>
                <a:lnTo>
                  <a:pt x="7915342" y="393625"/>
                </a:lnTo>
                <a:lnTo>
                  <a:pt x="8033340" y="361044"/>
                </a:lnTo>
                <a:lnTo>
                  <a:pt x="8148485" y="328105"/>
                </a:lnTo>
                <a:lnTo>
                  <a:pt x="8260329" y="294977"/>
                </a:lnTo>
                <a:lnTo>
                  <a:pt x="8368420" y="261828"/>
                </a:lnTo>
                <a:lnTo>
                  <a:pt x="8472310" y="228829"/>
                </a:lnTo>
                <a:lnTo>
                  <a:pt x="8571549" y="196148"/>
                </a:lnTo>
                <a:lnTo>
                  <a:pt x="8665687" y="163955"/>
                </a:lnTo>
                <a:lnTo>
                  <a:pt x="8754274" y="132418"/>
                </a:lnTo>
                <a:lnTo>
                  <a:pt x="8836862" y="101709"/>
                </a:lnTo>
                <a:lnTo>
                  <a:pt x="8912999" y="71994"/>
                </a:lnTo>
                <a:lnTo>
                  <a:pt x="8982237" y="43445"/>
                </a:lnTo>
                <a:lnTo>
                  <a:pt x="9044126" y="16230"/>
                </a:lnTo>
                <a:lnTo>
                  <a:pt x="9078271" y="0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5728" y="3486896"/>
            <a:ext cx="9078595" cy="871855"/>
          </a:xfrm>
          <a:custGeom>
            <a:avLst/>
            <a:gdLst/>
            <a:ahLst/>
            <a:cxnLst/>
            <a:rect l="l" t="t" r="r" b="b"/>
            <a:pathLst>
              <a:path w="9078595" h="871854">
                <a:moveTo>
                  <a:pt x="0" y="871362"/>
                </a:moveTo>
                <a:lnTo>
                  <a:pt x="39517" y="850427"/>
                </a:lnTo>
                <a:lnTo>
                  <a:pt x="79226" y="829494"/>
                </a:lnTo>
                <a:lnTo>
                  <a:pt x="119318" y="808565"/>
                </a:lnTo>
                <a:lnTo>
                  <a:pt x="159985" y="787643"/>
                </a:lnTo>
                <a:lnTo>
                  <a:pt x="201417" y="766730"/>
                </a:lnTo>
                <a:lnTo>
                  <a:pt x="243807" y="745829"/>
                </a:lnTo>
                <a:lnTo>
                  <a:pt x="287346" y="724941"/>
                </a:lnTo>
                <a:lnTo>
                  <a:pt x="332224" y="704070"/>
                </a:lnTo>
                <a:lnTo>
                  <a:pt x="378635" y="683217"/>
                </a:lnTo>
                <a:lnTo>
                  <a:pt x="426770" y="662384"/>
                </a:lnTo>
                <a:lnTo>
                  <a:pt x="476819" y="641574"/>
                </a:lnTo>
                <a:lnTo>
                  <a:pt x="528974" y="620789"/>
                </a:lnTo>
                <a:lnTo>
                  <a:pt x="583427" y="600032"/>
                </a:lnTo>
                <a:lnTo>
                  <a:pt x="640370" y="579305"/>
                </a:lnTo>
                <a:lnTo>
                  <a:pt x="699993" y="558609"/>
                </a:lnTo>
                <a:lnTo>
                  <a:pt x="762489" y="537948"/>
                </a:lnTo>
                <a:lnTo>
                  <a:pt x="828049" y="517323"/>
                </a:lnTo>
                <a:lnTo>
                  <a:pt x="896864" y="496737"/>
                </a:lnTo>
                <a:lnTo>
                  <a:pt x="969125" y="476193"/>
                </a:lnTo>
                <a:lnTo>
                  <a:pt x="1045025" y="455691"/>
                </a:lnTo>
                <a:lnTo>
                  <a:pt x="1124420" y="434762"/>
                </a:lnTo>
                <a:lnTo>
                  <a:pt x="1206976" y="413029"/>
                </a:lnTo>
                <a:lnTo>
                  <a:pt x="1292584" y="390639"/>
                </a:lnTo>
                <a:lnTo>
                  <a:pt x="1381138" y="367739"/>
                </a:lnTo>
                <a:lnTo>
                  <a:pt x="1472532" y="344477"/>
                </a:lnTo>
                <a:lnTo>
                  <a:pt x="1566657" y="320999"/>
                </a:lnTo>
                <a:lnTo>
                  <a:pt x="1663407" y="297452"/>
                </a:lnTo>
                <a:lnTo>
                  <a:pt x="1762675" y="273984"/>
                </a:lnTo>
                <a:lnTo>
                  <a:pt x="1864354" y="250740"/>
                </a:lnTo>
                <a:lnTo>
                  <a:pt x="1968336" y="227869"/>
                </a:lnTo>
                <a:lnTo>
                  <a:pt x="2074515" y="205517"/>
                </a:lnTo>
                <a:lnTo>
                  <a:pt x="2182783" y="183831"/>
                </a:lnTo>
                <a:lnTo>
                  <a:pt x="2293034" y="162958"/>
                </a:lnTo>
                <a:lnTo>
                  <a:pt x="2405160" y="143045"/>
                </a:lnTo>
                <a:lnTo>
                  <a:pt x="2519054" y="124239"/>
                </a:lnTo>
                <a:lnTo>
                  <a:pt x="2634610" y="106687"/>
                </a:lnTo>
                <a:lnTo>
                  <a:pt x="2751719" y="90536"/>
                </a:lnTo>
                <a:lnTo>
                  <a:pt x="2870276" y="75933"/>
                </a:lnTo>
                <a:lnTo>
                  <a:pt x="2990173" y="63025"/>
                </a:lnTo>
                <a:lnTo>
                  <a:pt x="3111303" y="51958"/>
                </a:lnTo>
                <a:lnTo>
                  <a:pt x="3234319" y="42339"/>
                </a:lnTo>
                <a:lnTo>
                  <a:pt x="3359831" y="33678"/>
                </a:lnTo>
                <a:lnTo>
                  <a:pt x="3487723" y="25986"/>
                </a:lnTo>
                <a:lnTo>
                  <a:pt x="3617880" y="19272"/>
                </a:lnTo>
                <a:lnTo>
                  <a:pt x="3750186" y="13543"/>
                </a:lnTo>
                <a:lnTo>
                  <a:pt x="3884525" y="8809"/>
                </a:lnTo>
                <a:lnTo>
                  <a:pt x="4020781" y="5079"/>
                </a:lnTo>
                <a:lnTo>
                  <a:pt x="4158839" y="2361"/>
                </a:lnTo>
                <a:lnTo>
                  <a:pt x="4298583" y="665"/>
                </a:lnTo>
                <a:lnTo>
                  <a:pt x="4439897" y="0"/>
                </a:lnTo>
                <a:lnTo>
                  <a:pt x="4582666" y="373"/>
                </a:lnTo>
                <a:lnTo>
                  <a:pt x="4726773" y="1794"/>
                </a:lnTo>
                <a:lnTo>
                  <a:pt x="4872103" y="4273"/>
                </a:lnTo>
                <a:lnTo>
                  <a:pt x="5018541" y="7817"/>
                </a:lnTo>
                <a:lnTo>
                  <a:pt x="5165970" y="12436"/>
                </a:lnTo>
                <a:lnTo>
                  <a:pt x="5314275" y="18138"/>
                </a:lnTo>
                <a:lnTo>
                  <a:pt x="5463340" y="24932"/>
                </a:lnTo>
                <a:lnTo>
                  <a:pt x="5613050" y="32828"/>
                </a:lnTo>
                <a:lnTo>
                  <a:pt x="5763288" y="41834"/>
                </a:lnTo>
                <a:lnTo>
                  <a:pt x="5913939" y="51958"/>
                </a:lnTo>
                <a:lnTo>
                  <a:pt x="6069565" y="64195"/>
                </a:lnTo>
                <a:lnTo>
                  <a:pt x="6233905" y="79317"/>
                </a:lnTo>
                <a:lnTo>
                  <a:pt x="6405612" y="97004"/>
                </a:lnTo>
                <a:lnTo>
                  <a:pt x="6583334" y="116936"/>
                </a:lnTo>
                <a:lnTo>
                  <a:pt x="6765724" y="138791"/>
                </a:lnTo>
                <a:lnTo>
                  <a:pt x="6951431" y="162249"/>
                </a:lnTo>
                <a:lnTo>
                  <a:pt x="7139106" y="186989"/>
                </a:lnTo>
                <a:lnTo>
                  <a:pt x="7327400" y="212692"/>
                </a:lnTo>
                <a:lnTo>
                  <a:pt x="7514964" y="239035"/>
                </a:lnTo>
                <a:lnTo>
                  <a:pt x="7700448" y="265699"/>
                </a:lnTo>
                <a:lnTo>
                  <a:pt x="7882503" y="292364"/>
                </a:lnTo>
                <a:lnTo>
                  <a:pt x="8059779" y="318707"/>
                </a:lnTo>
                <a:lnTo>
                  <a:pt x="8230929" y="344409"/>
                </a:lnTo>
                <a:lnTo>
                  <a:pt x="8394601" y="369150"/>
                </a:lnTo>
                <a:lnTo>
                  <a:pt x="8549447" y="392608"/>
                </a:lnTo>
                <a:lnTo>
                  <a:pt x="8694117" y="414463"/>
                </a:lnTo>
                <a:lnTo>
                  <a:pt x="8827262" y="434394"/>
                </a:lnTo>
                <a:lnTo>
                  <a:pt x="8947534" y="452082"/>
                </a:lnTo>
                <a:lnTo>
                  <a:pt x="9053582" y="467204"/>
                </a:lnTo>
                <a:lnTo>
                  <a:pt x="9078271" y="470543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3853" y="5640781"/>
            <a:ext cx="3004820" cy="1211580"/>
          </a:xfrm>
          <a:custGeom>
            <a:avLst/>
            <a:gdLst/>
            <a:ahLst/>
            <a:cxnLst/>
            <a:rect l="l" t="t" r="r" b="b"/>
            <a:pathLst>
              <a:path w="3004820" h="1211579">
                <a:moveTo>
                  <a:pt x="0" y="0"/>
                </a:moveTo>
                <a:lnTo>
                  <a:pt x="165473" y="75222"/>
                </a:lnTo>
                <a:lnTo>
                  <a:pt x="330718" y="150224"/>
                </a:lnTo>
                <a:lnTo>
                  <a:pt x="495505" y="224785"/>
                </a:lnTo>
                <a:lnTo>
                  <a:pt x="659604" y="298685"/>
                </a:lnTo>
                <a:lnTo>
                  <a:pt x="822786" y="371704"/>
                </a:lnTo>
                <a:lnTo>
                  <a:pt x="984822" y="443620"/>
                </a:lnTo>
                <a:lnTo>
                  <a:pt x="1145481" y="514214"/>
                </a:lnTo>
                <a:lnTo>
                  <a:pt x="1304536" y="583265"/>
                </a:lnTo>
                <a:lnTo>
                  <a:pt x="1461755" y="650553"/>
                </a:lnTo>
                <a:lnTo>
                  <a:pt x="1616910" y="715856"/>
                </a:lnTo>
                <a:lnTo>
                  <a:pt x="1769771" y="778956"/>
                </a:lnTo>
                <a:lnTo>
                  <a:pt x="1920109" y="839630"/>
                </a:lnTo>
                <a:lnTo>
                  <a:pt x="2067693" y="897659"/>
                </a:lnTo>
                <a:lnTo>
                  <a:pt x="2212296" y="952823"/>
                </a:lnTo>
                <a:lnTo>
                  <a:pt x="2353687" y="1004901"/>
                </a:lnTo>
                <a:lnTo>
                  <a:pt x="2491637" y="1053671"/>
                </a:lnTo>
                <a:lnTo>
                  <a:pt x="2625915" y="1098915"/>
                </a:lnTo>
                <a:lnTo>
                  <a:pt x="2756294" y="1140412"/>
                </a:lnTo>
                <a:lnTo>
                  <a:pt x="2882543" y="1177940"/>
                </a:lnTo>
                <a:lnTo>
                  <a:pt x="3004433" y="1211280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5728" y="5284470"/>
            <a:ext cx="9078595" cy="1467485"/>
          </a:xfrm>
          <a:custGeom>
            <a:avLst/>
            <a:gdLst/>
            <a:ahLst/>
            <a:cxnLst/>
            <a:rect l="l" t="t" r="r" b="b"/>
            <a:pathLst>
              <a:path w="9078595" h="1467484">
                <a:moveTo>
                  <a:pt x="0" y="0"/>
                </a:moveTo>
                <a:lnTo>
                  <a:pt x="42930" y="14997"/>
                </a:lnTo>
                <a:lnTo>
                  <a:pt x="86045" y="30029"/>
                </a:lnTo>
                <a:lnTo>
                  <a:pt x="129530" y="45127"/>
                </a:lnTo>
                <a:lnTo>
                  <a:pt x="173569" y="60326"/>
                </a:lnTo>
                <a:lnTo>
                  <a:pt x="218347" y="75658"/>
                </a:lnTo>
                <a:lnTo>
                  <a:pt x="264049" y="91158"/>
                </a:lnTo>
                <a:lnTo>
                  <a:pt x="310861" y="106858"/>
                </a:lnTo>
                <a:lnTo>
                  <a:pt x="358966" y="122792"/>
                </a:lnTo>
                <a:lnTo>
                  <a:pt x="408549" y="138994"/>
                </a:lnTo>
                <a:lnTo>
                  <a:pt x="459796" y="155497"/>
                </a:lnTo>
                <a:lnTo>
                  <a:pt x="512891" y="172334"/>
                </a:lnTo>
                <a:lnTo>
                  <a:pt x="568019" y="189539"/>
                </a:lnTo>
                <a:lnTo>
                  <a:pt x="625365" y="207145"/>
                </a:lnTo>
                <a:lnTo>
                  <a:pt x="685113" y="225187"/>
                </a:lnTo>
                <a:lnTo>
                  <a:pt x="747449" y="243696"/>
                </a:lnTo>
                <a:lnTo>
                  <a:pt x="812557" y="262707"/>
                </a:lnTo>
                <a:lnTo>
                  <a:pt x="880623" y="282253"/>
                </a:lnTo>
                <a:lnTo>
                  <a:pt x="951830" y="302368"/>
                </a:lnTo>
                <a:lnTo>
                  <a:pt x="1026365" y="323084"/>
                </a:lnTo>
                <a:lnTo>
                  <a:pt x="1104411" y="344436"/>
                </a:lnTo>
                <a:lnTo>
                  <a:pt x="1186211" y="366669"/>
                </a:lnTo>
                <a:lnTo>
                  <a:pt x="1271737" y="389952"/>
                </a:lnTo>
                <a:lnTo>
                  <a:pt x="1360767" y="414180"/>
                </a:lnTo>
                <a:lnTo>
                  <a:pt x="1453077" y="439246"/>
                </a:lnTo>
                <a:lnTo>
                  <a:pt x="1548444" y="465041"/>
                </a:lnTo>
                <a:lnTo>
                  <a:pt x="1646647" y="491461"/>
                </a:lnTo>
                <a:lnTo>
                  <a:pt x="1747463" y="518397"/>
                </a:lnTo>
                <a:lnTo>
                  <a:pt x="1850668" y="545743"/>
                </a:lnTo>
                <a:lnTo>
                  <a:pt x="1956040" y="573392"/>
                </a:lnTo>
                <a:lnTo>
                  <a:pt x="2063357" y="601237"/>
                </a:lnTo>
                <a:lnTo>
                  <a:pt x="2172396" y="629171"/>
                </a:lnTo>
                <a:lnTo>
                  <a:pt x="2282934" y="657087"/>
                </a:lnTo>
                <a:lnTo>
                  <a:pt x="2394749" y="684879"/>
                </a:lnTo>
                <a:lnTo>
                  <a:pt x="2507617" y="712439"/>
                </a:lnTo>
                <a:lnTo>
                  <a:pt x="2621316" y="739661"/>
                </a:lnTo>
                <a:lnTo>
                  <a:pt x="2735624" y="766437"/>
                </a:lnTo>
                <a:lnTo>
                  <a:pt x="2850318" y="792661"/>
                </a:lnTo>
                <a:lnTo>
                  <a:pt x="2965175" y="818227"/>
                </a:lnTo>
                <a:lnTo>
                  <a:pt x="3079972" y="843026"/>
                </a:lnTo>
                <a:lnTo>
                  <a:pt x="3194488" y="866952"/>
                </a:lnTo>
                <a:lnTo>
                  <a:pt x="3310250" y="890441"/>
                </a:lnTo>
                <a:lnTo>
                  <a:pt x="3428732" y="913965"/>
                </a:lnTo>
                <a:lnTo>
                  <a:pt x="3549627" y="937471"/>
                </a:lnTo>
                <a:lnTo>
                  <a:pt x="3672628" y="960907"/>
                </a:lnTo>
                <a:lnTo>
                  <a:pt x="3797428" y="984218"/>
                </a:lnTo>
                <a:lnTo>
                  <a:pt x="3923719" y="1007351"/>
                </a:lnTo>
                <a:lnTo>
                  <a:pt x="4051195" y="1030252"/>
                </a:lnTo>
                <a:lnTo>
                  <a:pt x="4179548" y="1052869"/>
                </a:lnTo>
                <a:lnTo>
                  <a:pt x="4308472" y="1075147"/>
                </a:lnTo>
                <a:lnTo>
                  <a:pt x="4437659" y="1097033"/>
                </a:lnTo>
                <a:lnTo>
                  <a:pt x="4566802" y="1118475"/>
                </a:lnTo>
                <a:lnTo>
                  <a:pt x="4695594" y="1139417"/>
                </a:lnTo>
                <a:lnTo>
                  <a:pt x="4823728" y="1159807"/>
                </a:lnTo>
                <a:lnTo>
                  <a:pt x="4950897" y="1179592"/>
                </a:lnTo>
                <a:lnTo>
                  <a:pt x="5076794" y="1198717"/>
                </a:lnTo>
                <a:lnTo>
                  <a:pt x="5201112" y="1217130"/>
                </a:lnTo>
                <a:lnTo>
                  <a:pt x="5323543" y="1234776"/>
                </a:lnTo>
                <a:lnTo>
                  <a:pt x="5443781" y="1251603"/>
                </a:lnTo>
                <a:lnTo>
                  <a:pt x="5561519" y="1267558"/>
                </a:lnTo>
                <a:lnTo>
                  <a:pt x="5676449" y="1282585"/>
                </a:lnTo>
                <a:lnTo>
                  <a:pt x="5790250" y="1296707"/>
                </a:lnTo>
                <a:lnTo>
                  <a:pt x="5904649" y="1310004"/>
                </a:lnTo>
                <a:lnTo>
                  <a:pt x="6019351" y="1322511"/>
                </a:lnTo>
                <a:lnTo>
                  <a:pt x="6134063" y="1334265"/>
                </a:lnTo>
                <a:lnTo>
                  <a:pt x="6248490" y="1345299"/>
                </a:lnTo>
                <a:lnTo>
                  <a:pt x="6362339" y="1355651"/>
                </a:lnTo>
                <a:lnTo>
                  <a:pt x="6475315" y="1365356"/>
                </a:lnTo>
                <a:lnTo>
                  <a:pt x="6587124" y="1374450"/>
                </a:lnTo>
                <a:lnTo>
                  <a:pt x="6697472" y="1382967"/>
                </a:lnTo>
                <a:lnTo>
                  <a:pt x="6806066" y="1390944"/>
                </a:lnTo>
                <a:lnTo>
                  <a:pt x="6912611" y="1398417"/>
                </a:lnTo>
                <a:lnTo>
                  <a:pt x="7016813" y="1405421"/>
                </a:lnTo>
                <a:lnTo>
                  <a:pt x="7118378" y="1411991"/>
                </a:lnTo>
                <a:lnTo>
                  <a:pt x="7217012" y="1418163"/>
                </a:lnTo>
                <a:lnTo>
                  <a:pt x="7312421" y="1423973"/>
                </a:lnTo>
                <a:lnTo>
                  <a:pt x="7404311" y="1429457"/>
                </a:lnTo>
                <a:lnTo>
                  <a:pt x="7492388" y="1434650"/>
                </a:lnTo>
                <a:lnTo>
                  <a:pt x="7576358" y="1439587"/>
                </a:lnTo>
                <a:lnTo>
                  <a:pt x="7655927" y="1444305"/>
                </a:lnTo>
                <a:lnTo>
                  <a:pt x="7730801" y="1448838"/>
                </a:lnTo>
                <a:lnTo>
                  <a:pt x="7800619" y="1452972"/>
                </a:lnTo>
                <a:lnTo>
                  <a:pt x="7865416" y="1456492"/>
                </a:lnTo>
                <a:lnTo>
                  <a:pt x="7925542" y="1459439"/>
                </a:lnTo>
                <a:lnTo>
                  <a:pt x="7981349" y="1461853"/>
                </a:lnTo>
                <a:lnTo>
                  <a:pt x="8033190" y="1463775"/>
                </a:lnTo>
                <a:lnTo>
                  <a:pt x="8081415" y="1465244"/>
                </a:lnTo>
                <a:lnTo>
                  <a:pt x="8126376" y="1466300"/>
                </a:lnTo>
                <a:lnTo>
                  <a:pt x="8168426" y="1466983"/>
                </a:lnTo>
                <a:lnTo>
                  <a:pt x="8207916" y="1467334"/>
                </a:lnTo>
                <a:lnTo>
                  <a:pt x="8245198" y="1467393"/>
                </a:lnTo>
                <a:lnTo>
                  <a:pt x="8280624" y="1467199"/>
                </a:lnTo>
                <a:lnTo>
                  <a:pt x="8347312" y="1466215"/>
                </a:lnTo>
                <a:lnTo>
                  <a:pt x="8410796" y="1464702"/>
                </a:lnTo>
                <a:lnTo>
                  <a:pt x="8473890" y="1462982"/>
                </a:lnTo>
                <a:lnTo>
                  <a:pt x="8506170" y="1462144"/>
                </a:lnTo>
                <a:lnTo>
                  <a:pt x="8539407" y="1461374"/>
                </a:lnTo>
                <a:lnTo>
                  <a:pt x="8573954" y="1460713"/>
                </a:lnTo>
                <a:lnTo>
                  <a:pt x="8608787" y="1460032"/>
                </a:lnTo>
                <a:lnTo>
                  <a:pt x="8675585" y="1458170"/>
                </a:lnTo>
                <a:lnTo>
                  <a:pt x="8738899" y="1455703"/>
                </a:lnTo>
                <a:lnTo>
                  <a:pt x="8799138" y="1452701"/>
                </a:lnTo>
                <a:lnTo>
                  <a:pt x="8856712" y="1449236"/>
                </a:lnTo>
                <a:lnTo>
                  <a:pt x="8912031" y="1445380"/>
                </a:lnTo>
                <a:lnTo>
                  <a:pt x="8965505" y="1441203"/>
                </a:lnTo>
                <a:lnTo>
                  <a:pt x="9017545" y="1436777"/>
                </a:lnTo>
                <a:lnTo>
                  <a:pt x="9068559" y="1432174"/>
                </a:lnTo>
                <a:lnTo>
                  <a:pt x="9078271" y="1431271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215133" y="5137581"/>
            <a:ext cx="6929120" cy="1714500"/>
          </a:xfrm>
          <a:custGeom>
            <a:avLst/>
            <a:gdLst/>
            <a:ahLst/>
            <a:cxnLst/>
            <a:rect l="l" t="t" r="r" b="b"/>
            <a:pathLst>
              <a:path w="6929120" h="1714500">
                <a:moveTo>
                  <a:pt x="0" y="1714480"/>
                </a:moveTo>
                <a:lnTo>
                  <a:pt x="48751" y="1659572"/>
                </a:lnTo>
                <a:lnTo>
                  <a:pt x="97859" y="1604752"/>
                </a:lnTo>
                <a:lnTo>
                  <a:pt x="147680" y="1550111"/>
                </a:lnTo>
                <a:lnTo>
                  <a:pt x="198571" y="1495737"/>
                </a:lnTo>
                <a:lnTo>
                  <a:pt x="250888" y="1441719"/>
                </a:lnTo>
                <a:lnTo>
                  <a:pt x="304988" y="1388146"/>
                </a:lnTo>
                <a:lnTo>
                  <a:pt x="332819" y="1361555"/>
                </a:lnTo>
                <a:lnTo>
                  <a:pt x="361229" y="1335109"/>
                </a:lnTo>
                <a:lnTo>
                  <a:pt x="390263" y="1308818"/>
                </a:lnTo>
                <a:lnTo>
                  <a:pt x="419965" y="1282695"/>
                </a:lnTo>
                <a:lnTo>
                  <a:pt x="450381" y="1256750"/>
                </a:lnTo>
                <a:lnTo>
                  <a:pt x="481555" y="1230995"/>
                </a:lnTo>
                <a:lnTo>
                  <a:pt x="513531" y="1205440"/>
                </a:lnTo>
                <a:lnTo>
                  <a:pt x="546354" y="1180097"/>
                </a:lnTo>
                <a:lnTo>
                  <a:pt x="580218" y="1154766"/>
                </a:lnTo>
                <a:lnTo>
                  <a:pt x="615258" y="1129281"/>
                </a:lnTo>
                <a:lnTo>
                  <a:pt x="651371" y="1103695"/>
                </a:lnTo>
                <a:lnTo>
                  <a:pt x="688454" y="1078062"/>
                </a:lnTo>
                <a:lnTo>
                  <a:pt x="726406" y="1052434"/>
                </a:lnTo>
                <a:lnTo>
                  <a:pt x="765123" y="1026866"/>
                </a:lnTo>
                <a:lnTo>
                  <a:pt x="804502" y="1001411"/>
                </a:lnTo>
                <a:lnTo>
                  <a:pt x="844442" y="976122"/>
                </a:lnTo>
                <a:lnTo>
                  <a:pt x="884839" y="951053"/>
                </a:lnTo>
                <a:lnTo>
                  <a:pt x="925591" y="926257"/>
                </a:lnTo>
                <a:lnTo>
                  <a:pt x="966596" y="901787"/>
                </a:lnTo>
                <a:lnTo>
                  <a:pt x="1007751" y="877698"/>
                </a:lnTo>
                <a:lnTo>
                  <a:pt x="1048952" y="854042"/>
                </a:lnTo>
                <a:lnTo>
                  <a:pt x="1090099" y="830873"/>
                </a:lnTo>
                <a:lnTo>
                  <a:pt x="1131087" y="808245"/>
                </a:lnTo>
                <a:lnTo>
                  <a:pt x="1171815" y="786210"/>
                </a:lnTo>
                <a:lnTo>
                  <a:pt x="1212180" y="764823"/>
                </a:lnTo>
                <a:lnTo>
                  <a:pt x="1252079" y="744136"/>
                </a:lnTo>
                <a:lnTo>
                  <a:pt x="1291410" y="724203"/>
                </a:lnTo>
                <a:lnTo>
                  <a:pt x="1330070" y="705078"/>
                </a:lnTo>
                <a:lnTo>
                  <a:pt x="1367655" y="686881"/>
                </a:lnTo>
                <a:lnTo>
                  <a:pt x="1403966" y="669643"/>
                </a:lnTo>
                <a:lnTo>
                  <a:pt x="1439213" y="653284"/>
                </a:lnTo>
                <a:lnTo>
                  <a:pt x="1507353" y="622880"/>
                </a:lnTo>
                <a:lnTo>
                  <a:pt x="1573745" y="595031"/>
                </a:lnTo>
                <a:lnTo>
                  <a:pt x="1640063" y="569095"/>
                </a:lnTo>
                <a:lnTo>
                  <a:pt x="1707979" y="544431"/>
                </a:lnTo>
                <a:lnTo>
                  <a:pt x="1779166" y="520398"/>
                </a:lnTo>
                <a:lnTo>
                  <a:pt x="1816509" y="508418"/>
                </a:lnTo>
                <a:lnTo>
                  <a:pt x="1855297" y="496356"/>
                </a:lnTo>
                <a:lnTo>
                  <a:pt x="1895739" y="484131"/>
                </a:lnTo>
                <a:lnTo>
                  <a:pt x="1938044" y="471663"/>
                </a:lnTo>
                <a:lnTo>
                  <a:pt x="1982421" y="458873"/>
                </a:lnTo>
                <a:lnTo>
                  <a:pt x="2029079" y="445679"/>
                </a:lnTo>
                <a:lnTo>
                  <a:pt x="2078228" y="432003"/>
                </a:lnTo>
                <a:lnTo>
                  <a:pt x="2130698" y="417772"/>
                </a:lnTo>
                <a:lnTo>
                  <a:pt x="2186898" y="403058"/>
                </a:lnTo>
                <a:lnTo>
                  <a:pt x="2246399" y="387943"/>
                </a:lnTo>
                <a:lnTo>
                  <a:pt x="2308775" y="372505"/>
                </a:lnTo>
                <a:lnTo>
                  <a:pt x="2373598" y="356825"/>
                </a:lnTo>
                <a:lnTo>
                  <a:pt x="2440440" y="340983"/>
                </a:lnTo>
                <a:lnTo>
                  <a:pt x="2508873" y="325058"/>
                </a:lnTo>
                <a:lnTo>
                  <a:pt x="2578471" y="309130"/>
                </a:lnTo>
                <a:lnTo>
                  <a:pt x="2648806" y="293280"/>
                </a:lnTo>
                <a:lnTo>
                  <a:pt x="2719451" y="277587"/>
                </a:lnTo>
                <a:lnTo>
                  <a:pt x="2789977" y="262131"/>
                </a:lnTo>
                <a:lnTo>
                  <a:pt x="2859957" y="246992"/>
                </a:lnTo>
                <a:lnTo>
                  <a:pt x="2928965" y="232251"/>
                </a:lnTo>
                <a:lnTo>
                  <a:pt x="2996572" y="217986"/>
                </a:lnTo>
                <a:lnTo>
                  <a:pt x="3062351" y="204278"/>
                </a:lnTo>
                <a:lnTo>
                  <a:pt x="3125874" y="191207"/>
                </a:lnTo>
                <a:lnTo>
                  <a:pt x="3186714" y="178852"/>
                </a:lnTo>
                <a:lnTo>
                  <a:pt x="3244444" y="167295"/>
                </a:lnTo>
                <a:lnTo>
                  <a:pt x="3298636" y="156613"/>
                </a:lnTo>
                <a:lnTo>
                  <a:pt x="3348863" y="146888"/>
                </a:lnTo>
                <a:lnTo>
                  <a:pt x="3394992" y="138151"/>
                </a:lnTo>
                <a:lnTo>
                  <a:pt x="3437432" y="130298"/>
                </a:lnTo>
                <a:lnTo>
                  <a:pt x="3476560" y="123261"/>
                </a:lnTo>
                <a:lnTo>
                  <a:pt x="3546395" y="111372"/>
                </a:lnTo>
                <a:lnTo>
                  <a:pt x="3607529" y="101947"/>
                </a:lnTo>
                <a:lnTo>
                  <a:pt x="3662990" y="94453"/>
                </a:lnTo>
                <a:lnTo>
                  <a:pt x="3715808" y="88353"/>
                </a:lnTo>
                <a:lnTo>
                  <a:pt x="3769014" y="83114"/>
                </a:lnTo>
                <a:lnTo>
                  <a:pt x="3825636" y="78201"/>
                </a:lnTo>
                <a:lnTo>
                  <a:pt x="3888705" y="73078"/>
                </a:lnTo>
                <a:lnTo>
                  <a:pt x="3923604" y="70270"/>
                </a:lnTo>
                <a:lnTo>
                  <a:pt x="3961251" y="67210"/>
                </a:lnTo>
                <a:lnTo>
                  <a:pt x="4002024" y="63830"/>
                </a:lnTo>
                <a:lnTo>
                  <a:pt x="4045663" y="60255"/>
                </a:lnTo>
                <a:lnTo>
                  <a:pt x="4091547" y="56662"/>
                </a:lnTo>
                <a:lnTo>
                  <a:pt x="4139452" y="53066"/>
                </a:lnTo>
                <a:lnTo>
                  <a:pt x="4189154" y="49480"/>
                </a:lnTo>
                <a:lnTo>
                  <a:pt x="4240432" y="45917"/>
                </a:lnTo>
                <a:lnTo>
                  <a:pt x="4293062" y="42391"/>
                </a:lnTo>
                <a:lnTo>
                  <a:pt x="4346821" y="38915"/>
                </a:lnTo>
                <a:lnTo>
                  <a:pt x="4401486" y="35502"/>
                </a:lnTo>
                <a:lnTo>
                  <a:pt x="4456834" y="32166"/>
                </a:lnTo>
                <a:lnTo>
                  <a:pt x="4512643" y="28921"/>
                </a:lnTo>
                <a:lnTo>
                  <a:pt x="4568688" y="25779"/>
                </a:lnTo>
                <a:lnTo>
                  <a:pt x="4624748" y="22755"/>
                </a:lnTo>
                <a:lnTo>
                  <a:pt x="4680599" y="19862"/>
                </a:lnTo>
                <a:lnTo>
                  <a:pt x="4736018" y="17112"/>
                </a:lnTo>
                <a:lnTo>
                  <a:pt x="4790783" y="14520"/>
                </a:lnTo>
                <a:lnTo>
                  <a:pt x="4844670" y="12099"/>
                </a:lnTo>
                <a:lnTo>
                  <a:pt x="4897456" y="9863"/>
                </a:lnTo>
                <a:lnTo>
                  <a:pt x="4948918" y="7824"/>
                </a:lnTo>
                <a:lnTo>
                  <a:pt x="4998833" y="5997"/>
                </a:lnTo>
                <a:lnTo>
                  <a:pt x="5046980" y="4394"/>
                </a:lnTo>
                <a:lnTo>
                  <a:pt x="5095696" y="3053"/>
                </a:lnTo>
                <a:lnTo>
                  <a:pt x="5147061" y="1987"/>
                </a:lnTo>
                <a:lnTo>
                  <a:pt x="5200520" y="1173"/>
                </a:lnTo>
                <a:lnTo>
                  <a:pt x="5255515" y="590"/>
                </a:lnTo>
                <a:lnTo>
                  <a:pt x="5311489" y="215"/>
                </a:lnTo>
                <a:lnTo>
                  <a:pt x="5367886" y="26"/>
                </a:lnTo>
                <a:lnTo>
                  <a:pt x="5424149" y="0"/>
                </a:lnTo>
                <a:lnTo>
                  <a:pt x="5479722" y="115"/>
                </a:lnTo>
                <a:lnTo>
                  <a:pt x="5534048" y="349"/>
                </a:lnTo>
                <a:lnTo>
                  <a:pt x="5586571" y="679"/>
                </a:lnTo>
                <a:lnTo>
                  <a:pt x="5636733" y="1084"/>
                </a:lnTo>
                <a:lnTo>
                  <a:pt x="5683978" y="1541"/>
                </a:lnTo>
                <a:lnTo>
                  <a:pt x="5727750" y="2028"/>
                </a:lnTo>
                <a:lnTo>
                  <a:pt x="5767491" y="2522"/>
                </a:lnTo>
                <a:lnTo>
                  <a:pt x="5832656" y="3443"/>
                </a:lnTo>
                <a:lnTo>
                  <a:pt x="5875021" y="4127"/>
                </a:lnTo>
                <a:lnTo>
                  <a:pt x="5890133" y="4394"/>
                </a:lnTo>
                <a:lnTo>
                  <a:pt x="6495796" y="4394"/>
                </a:lnTo>
                <a:lnTo>
                  <a:pt x="6545803" y="5858"/>
                </a:lnTo>
                <a:lnTo>
                  <a:pt x="6594623" y="7815"/>
                </a:lnTo>
                <a:lnTo>
                  <a:pt x="6641897" y="10156"/>
                </a:lnTo>
                <a:lnTo>
                  <a:pt x="6687269" y="12772"/>
                </a:lnTo>
                <a:lnTo>
                  <a:pt x="6730380" y="15554"/>
                </a:lnTo>
                <a:lnTo>
                  <a:pt x="6770874" y="18394"/>
                </a:lnTo>
                <a:lnTo>
                  <a:pt x="6825926" y="22521"/>
                </a:lnTo>
                <a:lnTo>
                  <a:pt x="6858313" y="25027"/>
                </a:lnTo>
                <a:lnTo>
                  <a:pt x="6873078" y="26165"/>
                </a:lnTo>
                <a:lnTo>
                  <a:pt x="6886832" y="27208"/>
                </a:lnTo>
                <a:lnTo>
                  <a:pt x="6899529" y="28143"/>
                </a:lnTo>
                <a:lnTo>
                  <a:pt x="6919115" y="29588"/>
                </a:lnTo>
                <a:lnTo>
                  <a:pt x="6928865" y="30326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177158" y="2750057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055" y="0"/>
                </a:moveTo>
                <a:lnTo>
                  <a:pt x="3937" y="402970"/>
                </a:lnTo>
                <a:lnTo>
                  <a:pt x="0" y="1202181"/>
                </a:lnTo>
                <a:lnTo>
                  <a:pt x="700532" y="1606677"/>
                </a:lnTo>
                <a:lnTo>
                  <a:pt x="1390777" y="1203705"/>
                </a:lnTo>
                <a:lnTo>
                  <a:pt x="1394587" y="404367"/>
                </a:lnTo>
                <a:lnTo>
                  <a:pt x="6940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177158" y="2750057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0"/>
                </a:moveTo>
                <a:lnTo>
                  <a:pt x="694055" y="0"/>
                </a:lnTo>
                <a:lnTo>
                  <a:pt x="1394587" y="404367"/>
                </a:lnTo>
                <a:lnTo>
                  <a:pt x="1390777" y="1203705"/>
                </a:lnTo>
                <a:lnTo>
                  <a:pt x="700532" y="1606677"/>
                </a:lnTo>
                <a:lnTo>
                  <a:pt x="0" y="1202181"/>
                </a:lnTo>
                <a:lnTo>
                  <a:pt x="3937" y="40297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901059" y="4016883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1"/>
                </a:moveTo>
                <a:lnTo>
                  <a:pt x="694054" y="0"/>
                </a:lnTo>
                <a:lnTo>
                  <a:pt x="1394587" y="404368"/>
                </a:lnTo>
                <a:lnTo>
                  <a:pt x="1390777" y="1203706"/>
                </a:lnTo>
                <a:lnTo>
                  <a:pt x="700531" y="1606651"/>
                </a:lnTo>
                <a:lnTo>
                  <a:pt x="0" y="1202182"/>
                </a:lnTo>
                <a:lnTo>
                  <a:pt x="3937" y="40297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910584" y="1483233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054" y="0"/>
                </a:moveTo>
                <a:lnTo>
                  <a:pt x="3937" y="402970"/>
                </a:lnTo>
                <a:lnTo>
                  <a:pt x="0" y="1202181"/>
                </a:lnTo>
                <a:lnTo>
                  <a:pt x="700531" y="1606677"/>
                </a:lnTo>
                <a:lnTo>
                  <a:pt x="1390777" y="1203705"/>
                </a:lnTo>
                <a:lnTo>
                  <a:pt x="1394587" y="404367"/>
                </a:lnTo>
                <a:lnTo>
                  <a:pt x="69405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910584" y="1483233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0"/>
                </a:moveTo>
                <a:lnTo>
                  <a:pt x="694054" y="0"/>
                </a:lnTo>
                <a:lnTo>
                  <a:pt x="1394587" y="404367"/>
                </a:lnTo>
                <a:lnTo>
                  <a:pt x="1390777" y="1203705"/>
                </a:lnTo>
                <a:lnTo>
                  <a:pt x="700531" y="1606677"/>
                </a:lnTo>
                <a:lnTo>
                  <a:pt x="0" y="1202181"/>
                </a:lnTo>
                <a:lnTo>
                  <a:pt x="3937" y="40297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158108" y="216408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055" y="0"/>
                </a:moveTo>
                <a:lnTo>
                  <a:pt x="3937" y="402971"/>
                </a:lnTo>
                <a:lnTo>
                  <a:pt x="0" y="1202182"/>
                </a:lnTo>
                <a:lnTo>
                  <a:pt x="700532" y="1606677"/>
                </a:lnTo>
                <a:lnTo>
                  <a:pt x="1390777" y="1203706"/>
                </a:lnTo>
                <a:lnTo>
                  <a:pt x="1394587" y="404368"/>
                </a:lnTo>
                <a:lnTo>
                  <a:pt x="6940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158108" y="216408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1"/>
                </a:moveTo>
                <a:lnTo>
                  <a:pt x="694055" y="0"/>
                </a:lnTo>
                <a:lnTo>
                  <a:pt x="1394587" y="404368"/>
                </a:lnTo>
                <a:lnTo>
                  <a:pt x="1390777" y="1203706"/>
                </a:lnTo>
                <a:lnTo>
                  <a:pt x="700532" y="1606677"/>
                </a:lnTo>
                <a:lnTo>
                  <a:pt x="0" y="1202182"/>
                </a:lnTo>
                <a:lnTo>
                  <a:pt x="3937" y="40297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644009" y="5274183"/>
            <a:ext cx="1395095" cy="1584325"/>
          </a:xfrm>
          <a:custGeom>
            <a:avLst/>
            <a:gdLst/>
            <a:ahLst/>
            <a:cxnLst/>
            <a:rect l="l" t="t" r="r" b="b"/>
            <a:pathLst>
              <a:path w="1395095" h="1584325">
                <a:moveTo>
                  <a:pt x="694054" y="0"/>
                </a:moveTo>
                <a:lnTo>
                  <a:pt x="3937" y="402958"/>
                </a:lnTo>
                <a:lnTo>
                  <a:pt x="0" y="1202220"/>
                </a:lnTo>
                <a:lnTo>
                  <a:pt x="660966" y="1583815"/>
                </a:lnTo>
                <a:lnTo>
                  <a:pt x="739656" y="1583815"/>
                </a:lnTo>
                <a:lnTo>
                  <a:pt x="1390777" y="1203667"/>
                </a:lnTo>
                <a:lnTo>
                  <a:pt x="1394587" y="404406"/>
                </a:lnTo>
                <a:lnTo>
                  <a:pt x="69405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647946" y="5274183"/>
            <a:ext cx="1390650" cy="1584325"/>
          </a:xfrm>
          <a:custGeom>
            <a:avLst/>
            <a:gdLst/>
            <a:ahLst/>
            <a:cxnLst/>
            <a:rect l="l" t="t" r="r" b="b"/>
            <a:pathLst>
              <a:path w="1390650" h="1584325">
                <a:moveTo>
                  <a:pt x="0" y="402958"/>
                </a:moveTo>
                <a:lnTo>
                  <a:pt x="690117" y="0"/>
                </a:lnTo>
                <a:lnTo>
                  <a:pt x="1390650" y="404406"/>
                </a:lnTo>
                <a:lnTo>
                  <a:pt x="1386839" y="1203667"/>
                </a:lnTo>
                <a:lnTo>
                  <a:pt x="735719" y="158381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644009" y="5677141"/>
            <a:ext cx="661035" cy="1181100"/>
          </a:xfrm>
          <a:custGeom>
            <a:avLst/>
            <a:gdLst/>
            <a:ahLst/>
            <a:cxnLst/>
            <a:rect l="l" t="t" r="r" b="b"/>
            <a:pathLst>
              <a:path w="661035" h="1181100">
                <a:moveTo>
                  <a:pt x="660966" y="1180857"/>
                </a:moveTo>
                <a:lnTo>
                  <a:pt x="0" y="799261"/>
                </a:lnTo>
                <a:lnTo>
                  <a:pt x="393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4214" y="4007358"/>
            <a:ext cx="802005" cy="1607185"/>
          </a:xfrm>
          <a:custGeom>
            <a:avLst/>
            <a:gdLst/>
            <a:ahLst/>
            <a:cxnLst/>
            <a:rect l="l" t="t" r="r" b="b"/>
            <a:pathLst>
              <a:path w="802005" h="1607185">
                <a:moveTo>
                  <a:pt x="101349" y="0"/>
                </a:moveTo>
                <a:lnTo>
                  <a:pt x="0" y="62865"/>
                </a:lnTo>
                <a:lnTo>
                  <a:pt x="3425" y="1545971"/>
                </a:lnTo>
                <a:lnTo>
                  <a:pt x="107750" y="1606651"/>
                </a:lnTo>
                <a:lnTo>
                  <a:pt x="797982" y="1203706"/>
                </a:lnTo>
                <a:lnTo>
                  <a:pt x="801869" y="404368"/>
                </a:lnTo>
                <a:lnTo>
                  <a:pt x="10134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4214" y="4007358"/>
            <a:ext cx="802005" cy="1607185"/>
          </a:xfrm>
          <a:custGeom>
            <a:avLst/>
            <a:gdLst/>
            <a:ahLst/>
            <a:cxnLst/>
            <a:rect l="l" t="t" r="r" b="b"/>
            <a:pathLst>
              <a:path w="802005" h="1607185">
                <a:moveTo>
                  <a:pt x="0" y="62865"/>
                </a:moveTo>
                <a:lnTo>
                  <a:pt x="101349" y="0"/>
                </a:lnTo>
                <a:lnTo>
                  <a:pt x="801869" y="404368"/>
                </a:lnTo>
                <a:lnTo>
                  <a:pt x="797982" y="1203706"/>
                </a:lnTo>
                <a:lnTo>
                  <a:pt x="107750" y="1606651"/>
                </a:lnTo>
                <a:lnTo>
                  <a:pt x="3425" y="1545971"/>
                </a:lnTo>
                <a:lnTo>
                  <a:pt x="0" y="6286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09245" y="5293233"/>
            <a:ext cx="1391285" cy="1565275"/>
          </a:xfrm>
          <a:custGeom>
            <a:avLst/>
            <a:gdLst/>
            <a:ahLst/>
            <a:cxnLst/>
            <a:rect l="l" t="t" r="r" b="b"/>
            <a:pathLst>
              <a:path w="1391285" h="1565275">
                <a:moveTo>
                  <a:pt x="0" y="402958"/>
                </a:moveTo>
                <a:lnTo>
                  <a:pt x="690219" y="0"/>
                </a:lnTo>
                <a:lnTo>
                  <a:pt x="1390700" y="404406"/>
                </a:lnTo>
                <a:lnTo>
                  <a:pt x="1386890" y="1203667"/>
                </a:lnTo>
                <a:lnTo>
                  <a:pt x="768376" y="156476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05359" y="5696191"/>
            <a:ext cx="628015" cy="1162050"/>
          </a:xfrm>
          <a:custGeom>
            <a:avLst/>
            <a:gdLst/>
            <a:ahLst/>
            <a:cxnLst/>
            <a:rect l="l" t="t" r="r" b="b"/>
            <a:pathLst>
              <a:path w="628015" h="1162050">
                <a:moveTo>
                  <a:pt x="627946" y="1161807"/>
                </a:moveTo>
                <a:lnTo>
                  <a:pt x="0" y="799261"/>
                </a:lnTo>
                <a:lnTo>
                  <a:pt x="3886" y="0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33934" y="2740532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118" y="0"/>
                </a:moveTo>
                <a:lnTo>
                  <a:pt x="3886" y="402970"/>
                </a:lnTo>
                <a:lnTo>
                  <a:pt x="0" y="1202181"/>
                </a:lnTo>
                <a:lnTo>
                  <a:pt x="700506" y="1606677"/>
                </a:lnTo>
                <a:lnTo>
                  <a:pt x="1390777" y="1203705"/>
                </a:lnTo>
                <a:lnTo>
                  <a:pt x="1394586" y="404367"/>
                </a:lnTo>
                <a:lnTo>
                  <a:pt x="6941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33934" y="2740532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886" y="402970"/>
                </a:moveTo>
                <a:lnTo>
                  <a:pt x="694118" y="0"/>
                </a:lnTo>
                <a:lnTo>
                  <a:pt x="1394586" y="404367"/>
                </a:lnTo>
                <a:lnTo>
                  <a:pt x="1390777" y="1203705"/>
                </a:lnTo>
                <a:lnTo>
                  <a:pt x="700506" y="1606677"/>
                </a:lnTo>
                <a:lnTo>
                  <a:pt x="0" y="1202181"/>
                </a:lnTo>
                <a:lnTo>
                  <a:pt x="3886" y="40297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957833" y="4016883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886" y="402971"/>
                </a:moveTo>
                <a:lnTo>
                  <a:pt x="694054" y="0"/>
                </a:lnTo>
                <a:lnTo>
                  <a:pt x="1394586" y="404368"/>
                </a:lnTo>
                <a:lnTo>
                  <a:pt x="1390777" y="1203706"/>
                </a:lnTo>
                <a:lnTo>
                  <a:pt x="700532" y="1606651"/>
                </a:lnTo>
                <a:lnTo>
                  <a:pt x="0" y="1202182"/>
                </a:lnTo>
                <a:lnTo>
                  <a:pt x="3886" y="40297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695195" y="5302758"/>
            <a:ext cx="1390650" cy="1555750"/>
          </a:xfrm>
          <a:custGeom>
            <a:avLst/>
            <a:gdLst/>
            <a:ahLst/>
            <a:cxnLst/>
            <a:rect l="l" t="t" r="r" b="b"/>
            <a:pathLst>
              <a:path w="1390650" h="1555750">
                <a:moveTo>
                  <a:pt x="0" y="402958"/>
                </a:moveTo>
                <a:lnTo>
                  <a:pt x="690118" y="0"/>
                </a:lnTo>
                <a:lnTo>
                  <a:pt x="1390650" y="404406"/>
                </a:lnTo>
                <a:lnTo>
                  <a:pt x="1386840" y="1203667"/>
                </a:lnTo>
                <a:lnTo>
                  <a:pt x="784663" y="155524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691258" y="5705716"/>
            <a:ext cx="611505" cy="1152525"/>
          </a:xfrm>
          <a:custGeom>
            <a:avLst/>
            <a:gdLst/>
            <a:ahLst/>
            <a:cxnLst/>
            <a:rect l="l" t="t" r="r" b="b"/>
            <a:pathLst>
              <a:path w="611505" h="1152525">
                <a:moveTo>
                  <a:pt x="611471" y="1152282"/>
                </a:moveTo>
                <a:lnTo>
                  <a:pt x="0" y="799261"/>
                </a:lnTo>
                <a:lnTo>
                  <a:pt x="393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710308" y="2750057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055" y="0"/>
                </a:moveTo>
                <a:lnTo>
                  <a:pt x="3937" y="402970"/>
                </a:lnTo>
                <a:lnTo>
                  <a:pt x="0" y="1202181"/>
                </a:lnTo>
                <a:lnTo>
                  <a:pt x="700532" y="1606677"/>
                </a:lnTo>
                <a:lnTo>
                  <a:pt x="1390777" y="1203705"/>
                </a:lnTo>
                <a:lnTo>
                  <a:pt x="1394587" y="404367"/>
                </a:lnTo>
                <a:lnTo>
                  <a:pt x="6940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710308" y="2750057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0"/>
                </a:moveTo>
                <a:lnTo>
                  <a:pt x="694055" y="0"/>
                </a:lnTo>
                <a:lnTo>
                  <a:pt x="1394587" y="404367"/>
                </a:lnTo>
                <a:lnTo>
                  <a:pt x="1390777" y="1203705"/>
                </a:lnTo>
                <a:lnTo>
                  <a:pt x="700532" y="1606677"/>
                </a:lnTo>
                <a:lnTo>
                  <a:pt x="0" y="1202181"/>
                </a:lnTo>
                <a:lnTo>
                  <a:pt x="3937" y="40297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976883" y="1454658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886" y="402970"/>
                </a:moveTo>
                <a:lnTo>
                  <a:pt x="694054" y="0"/>
                </a:lnTo>
                <a:lnTo>
                  <a:pt x="1394586" y="404367"/>
                </a:lnTo>
                <a:lnTo>
                  <a:pt x="1390777" y="1203705"/>
                </a:lnTo>
                <a:lnTo>
                  <a:pt x="700532" y="1606677"/>
                </a:lnTo>
                <a:lnTo>
                  <a:pt x="0" y="1202181"/>
                </a:lnTo>
                <a:lnTo>
                  <a:pt x="3886" y="40297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987158" y="4035933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055" y="0"/>
                </a:moveTo>
                <a:lnTo>
                  <a:pt x="3937" y="402971"/>
                </a:lnTo>
                <a:lnTo>
                  <a:pt x="0" y="1202182"/>
                </a:lnTo>
                <a:lnTo>
                  <a:pt x="700532" y="1606651"/>
                </a:lnTo>
                <a:lnTo>
                  <a:pt x="1390777" y="1203706"/>
                </a:lnTo>
                <a:lnTo>
                  <a:pt x="1394587" y="404368"/>
                </a:lnTo>
                <a:lnTo>
                  <a:pt x="6940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987158" y="4035933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1"/>
                </a:moveTo>
                <a:lnTo>
                  <a:pt x="694055" y="0"/>
                </a:lnTo>
                <a:lnTo>
                  <a:pt x="1394587" y="404368"/>
                </a:lnTo>
                <a:lnTo>
                  <a:pt x="1390777" y="1203706"/>
                </a:lnTo>
                <a:lnTo>
                  <a:pt x="700532" y="1606651"/>
                </a:lnTo>
                <a:lnTo>
                  <a:pt x="0" y="1202182"/>
                </a:lnTo>
                <a:lnTo>
                  <a:pt x="3937" y="40297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7734045" y="5312283"/>
            <a:ext cx="1390650" cy="1546225"/>
          </a:xfrm>
          <a:custGeom>
            <a:avLst/>
            <a:gdLst/>
            <a:ahLst/>
            <a:cxnLst/>
            <a:rect l="l" t="t" r="r" b="b"/>
            <a:pathLst>
              <a:path w="1390650" h="1546225">
                <a:moveTo>
                  <a:pt x="0" y="402958"/>
                </a:moveTo>
                <a:lnTo>
                  <a:pt x="690118" y="0"/>
                </a:lnTo>
                <a:lnTo>
                  <a:pt x="1390650" y="404406"/>
                </a:lnTo>
                <a:lnTo>
                  <a:pt x="1386839" y="1203667"/>
                </a:lnTo>
                <a:lnTo>
                  <a:pt x="800977" y="154571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7730108" y="5715241"/>
            <a:ext cx="594995" cy="1143000"/>
          </a:xfrm>
          <a:custGeom>
            <a:avLst/>
            <a:gdLst/>
            <a:ahLst/>
            <a:cxnLst/>
            <a:rect l="l" t="t" r="r" b="b"/>
            <a:pathLst>
              <a:path w="594995" h="1143000">
                <a:moveTo>
                  <a:pt x="594972" y="1142757"/>
                </a:moveTo>
                <a:lnTo>
                  <a:pt x="0" y="799261"/>
                </a:lnTo>
                <a:lnTo>
                  <a:pt x="393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7730108" y="2759582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055" y="0"/>
                </a:moveTo>
                <a:lnTo>
                  <a:pt x="3937" y="402970"/>
                </a:lnTo>
                <a:lnTo>
                  <a:pt x="0" y="1202181"/>
                </a:lnTo>
                <a:lnTo>
                  <a:pt x="700532" y="1606677"/>
                </a:lnTo>
                <a:lnTo>
                  <a:pt x="1390777" y="1203705"/>
                </a:lnTo>
                <a:lnTo>
                  <a:pt x="1394587" y="404367"/>
                </a:lnTo>
                <a:lnTo>
                  <a:pt x="6940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7730108" y="2759582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0"/>
                </a:moveTo>
                <a:lnTo>
                  <a:pt x="694055" y="0"/>
                </a:lnTo>
                <a:lnTo>
                  <a:pt x="1394587" y="404367"/>
                </a:lnTo>
                <a:lnTo>
                  <a:pt x="1390777" y="1203705"/>
                </a:lnTo>
                <a:lnTo>
                  <a:pt x="700532" y="1606677"/>
                </a:lnTo>
                <a:lnTo>
                  <a:pt x="0" y="1202181"/>
                </a:lnTo>
                <a:lnTo>
                  <a:pt x="3937" y="40297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8463533" y="4043867"/>
            <a:ext cx="680720" cy="1587500"/>
          </a:xfrm>
          <a:custGeom>
            <a:avLst/>
            <a:gdLst/>
            <a:ahLst/>
            <a:cxnLst/>
            <a:rect l="l" t="t" r="r" b="b"/>
            <a:pathLst>
              <a:path w="680720" h="1587500">
                <a:moveTo>
                  <a:pt x="680466" y="0"/>
                </a:moveTo>
                <a:lnTo>
                  <a:pt x="3937" y="395036"/>
                </a:lnTo>
                <a:lnTo>
                  <a:pt x="0" y="1194247"/>
                </a:lnTo>
                <a:lnTo>
                  <a:pt x="680466" y="1587131"/>
                </a:lnTo>
                <a:lnTo>
                  <a:pt x="68046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8467470" y="4043867"/>
            <a:ext cx="676910" cy="395605"/>
          </a:xfrm>
          <a:custGeom>
            <a:avLst/>
            <a:gdLst/>
            <a:ahLst/>
            <a:cxnLst/>
            <a:rect l="l" t="t" r="r" b="b"/>
            <a:pathLst>
              <a:path w="676909" h="395604">
                <a:moveTo>
                  <a:pt x="0" y="395036"/>
                </a:moveTo>
                <a:lnTo>
                  <a:pt x="676528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8463533" y="4438903"/>
            <a:ext cx="680720" cy="1192530"/>
          </a:xfrm>
          <a:custGeom>
            <a:avLst/>
            <a:gdLst/>
            <a:ahLst/>
            <a:cxnLst/>
            <a:rect l="l" t="t" r="r" b="b"/>
            <a:pathLst>
              <a:path w="680720" h="1192529">
                <a:moveTo>
                  <a:pt x="680466" y="1192094"/>
                </a:moveTo>
                <a:lnTo>
                  <a:pt x="0" y="799211"/>
                </a:lnTo>
                <a:lnTo>
                  <a:pt x="393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8467470" y="1500692"/>
            <a:ext cx="676910" cy="395605"/>
          </a:xfrm>
          <a:custGeom>
            <a:avLst/>
            <a:gdLst/>
            <a:ahLst/>
            <a:cxnLst/>
            <a:rect l="l" t="t" r="r" b="b"/>
            <a:pathLst>
              <a:path w="676909" h="395605">
                <a:moveTo>
                  <a:pt x="0" y="395036"/>
                </a:moveTo>
                <a:lnTo>
                  <a:pt x="676528" y="0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8463533" y="1895729"/>
            <a:ext cx="680720" cy="1192530"/>
          </a:xfrm>
          <a:custGeom>
            <a:avLst/>
            <a:gdLst/>
            <a:ahLst/>
            <a:cxnLst/>
            <a:rect l="l" t="t" r="r" b="b"/>
            <a:pathLst>
              <a:path w="680720" h="1192530">
                <a:moveTo>
                  <a:pt x="680466" y="1192119"/>
                </a:moveTo>
                <a:lnTo>
                  <a:pt x="0" y="799211"/>
                </a:lnTo>
                <a:lnTo>
                  <a:pt x="393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457200" y="333476"/>
            <a:ext cx="8229600" cy="6186170"/>
          </a:xfrm>
          <a:custGeom>
            <a:avLst/>
            <a:gdLst/>
            <a:ahLst/>
            <a:cxnLst/>
            <a:rect l="l" t="t" r="r" b="b"/>
            <a:pathLst>
              <a:path w="8229600" h="6186170">
                <a:moveTo>
                  <a:pt x="0" y="6185661"/>
                </a:moveTo>
                <a:lnTo>
                  <a:pt x="8229600" y="6185661"/>
                </a:lnTo>
                <a:lnTo>
                  <a:pt x="8229600" y="0"/>
                </a:lnTo>
                <a:lnTo>
                  <a:pt x="0" y="0"/>
                </a:lnTo>
                <a:lnTo>
                  <a:pt x="0" y="61856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457200" y="333476"/>
            <a:ext cx="8229600" cy="6186170"/>
          </a:xfrm>
          <a:custGeom>
            <a:avLst/>
            <a:gdLst/>
            <a:ahLst/>
            <a:cxnLst/>
            <a:rect l="l" t="t" r="r" b="b"/>
            <a:pathLst>
              <a:path w="8229600" h="6186170">
                <a:moveTo>
                  <a:pt x="0" y="6185661"/>
                </a:moveTo>
                <a:lnTo>
                  <a:pt x="8229600" y="6185661"/>
                </a:lnTo>
                <a:lnTo>
                  <a:pt x="8229600" y="0"/>
                </a:lnTo>
                <a:lnTo>
                  <a:pt x="0" y="0"/>
                </a:lnTo>
                <a:lnTo>
                  <a:pt x="0" y="6185661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4561204" y="0"/>
            <a:ext cx="3679190" cy="678180"/>
          </a:xfrm>
          <a:custGeom>
            <a:avLst/>
            <a:gdLst/>
            <a:ahLst/>
            <a:cxnLst/>
            <a:rect l="l" t="t" r="r" b="b"/>
            <a:pathLst>
              <a:path w="3679190" h="678180">
                <a:moveTo>
                  <a:pt x="0" y="677672"/>
                </a:moveTo>
                <a:lnTo>
                  <a:pt x="3679062" y="677672"/>
                </a:lnTo>
                <a:lnTo>
                  <a:pt x="3679062" y="0"/>
                </a:lnTo>
                <a:lnTo>
                  <a:pt x="0" y="0"/>
                </a:lnTo>
                <a:lnTo>
                  <a:pt x="0" y="677672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4561204" y="0"/>
            <a:ext cx="3679190" cy="678180"/>
          </a:xfrm>
          <a:custGeom>
            <a:avLst/>
            <a:gdLst/>
            <a:ahLst/>
            <a:cxnLst/>
            <a:rect l="l" t="t" r="r" b="b"/>
            <a:pathLst>
              <a:path w="3679190" h="678180">
                <a:moveTo>
                  <a:pt x="0" y="677672"/>
                </a:moveTo>
                <a:lnTo>
                  <a:pt x="3679062" y="677672"/>
                </a:lnTo>
                <a:lnTo>
                  <a:pt x="3679062" y="0"/>
                </a:lnTo>
              </a:path>
            </a:pathLst>
          </a:custGeom>
          <a:ln w="15875">
            <a:solidFill>
              <a:srgbClr val="74A4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4561204" y="0"/>
            <a:ext cx="0" cy="678180"/>
          </a:xfrm>
          <a:custGeom>
            <a:avLst/>
            <a:gdLst/>
            <a:ahLst/>
            <a:cxnLst/>
            <a:rect l="l" t="t" r="r" b="b"/>
            <a:pathLst>
              <a:path h="678180">
                <a:moveTo>
                  <a:pt x="0" y="0"/>
                </a:moveTo>
                <a:lnTo>
                  <a:pt x="0" y="677672"/>
                </a:lnTo>
              </a:path>
            </a:pathLst>
          </a:custGeom>
          <a:ln w="15875">
            <a:solidFill>
              <a:srgbClr val="74A4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4649089" y="0"/>
            <a:ext cx="3505200" cy="602615"/>
          </a:xfrm>
          <a:custGeom>
            <a:avLst/>
            <a:gdLst/>
            <a:ahLst/>
            <a:cxnLst/>
            <a:rect l="l" t="t" r="r" b="b"/>
            <a:pathLst>
              <a:path w="3505200" h="602615">
                <a:moveTo>
                  <a:pt x="0" y="602488"/>
                </a:moveTo>
                <a:lnTo>
                  <a:pt x="3505199" y="602488"/>
                </a:lnTo>
                <a:lnTo>
                  <a:pt x="3505199" y="0"/>
                </a:lnTo>
                <a:lnTo>
                  <a:pt x="0" y="0"/>
                </a:lnTo>
                <a:lnTo>
                  <a:pt x="0" y="602488"/>
                </a:lnTo>
                <a:close/>
              </a:path>
            </a:pathLst>
          </a:custGeom>
          <a:solidFill>
            <a:srgbClr val="70685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 txBox="1"/>
          <p:nvPr/>
        </p:nvSpPr>
        <p:spPr>
          <a:xfrm>
            <a:off x="1122375" y="1583527"/>
            <a:ext cx="3827779" cy="533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spc="-30" dirty="0">
                <a:solidFill>
                  <a:srgbClr val="93C500"/>
                </a:solidFill>
                <a:latin typeface="Century Gothic"/>
                <a:cs typeface="Century Gothic"/>
              </a:rPr>
              <a:t>Hydroge</a:t>
            </a:r>
            <a:r>
              <a:rPr sz="4000" spc="-25" dirty="0">
                <a:solidFill>
                  <a:srgbClr val="93C500"/>
                </a:solidFill>
                <a:latin typeface="Century Gothic"/>
                <a:cs typeface="Century Gothic"/>
              </a:rPr>
              <a:t>n</a:t>
            </a:r>
            <a:r>
              <a:rPr sz="4000" spc="30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4000" spc="-25" dirty="0">
                <a:solidFill>
                  <a:srgbClr val="93C500"/>
                </a:solidFill>
                <a:latin typeface="Century Gothic"/>
                <a:cs typeface="Century Gothic"/>
              </a:rPr>
              <a:t>label</a:t>
            </a:r>
            <a:endParaRPr sz="4000">
              <a:latin typeface="Century Gothic"/>
              <a:cs typeface="Century Gothic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4727575" y="146371"/>
            <a:ext cx="2480945" cy="360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A</a:t>
            </a:r>
            <a:r>
              <a:rPr sz="1200" spc="10" dirty="0">
                <a:solidFill>
                  <a:srgbClr val="FDFDFD"/>
                </a:solidFill>
                <a:latin typeface="Century Gothic"/>
                <a:cs typeface="Century Gothic"/>
              </a:rPr>
              <a:t>l</a:t>
            </a:r>
            <a:r>
              <a:rPr sz="1200" spc="-30" dirty="0">
                <a:solidFill>
                  <a:srgbClr val="FDFDFD"/>
                </a:solidFill>
                <a:latin typeface="Century Gothic"/>
                <a:cs typeface="Century Gothic"/>
              </a:rPr>
              <a:t>t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ern</a:t>
            </a:r>
            <a:r>
              <a:rPr sz="1200" spc="-15" dirty="0">
                <a:solidFill>
                  <a:srgbClr val="FDFDFD"/>
                </a:solidFill>
                <a:latin typeface="Century Gothic"/>
                <a:cs typeface="Century Gothic"/>
              </a:rPr>
              <a:t>a</a:t>
            </a:r>
            <a:r>
              <a:rPr sz="1200" spc="-30" dirty="0">
                <a:solidFill>
                  <a:srgbClr val="FDFDFD"/>
                </a:solidFill>
                <a:latin typeface="Century Gothic"/>
                <a:cs typeface="Century Gothic"/>
              </a:rPr>
              <a:t>t</a:t>
            </a:r>
            <a:r>
              <a:rPr sz="1200" spc="-5" dirty="0">
                <a:solidFill>
                  <a:srgbClr val="FDFDFD"/>
                </a:solidFill>
                <a:latin typeface="Century Gothic"/>
                <a:cs typeface="Century Gothic"/>
              </a:rPr>
              <a:t>iv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e</a:t>
            </a:r>
            <a:r>
              <a:rPr sz="1200" spc="35" dirty="0">
                <a:solidFill>
                  <a:srgbClr val="FDFDFD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FDFDFD"/>
                </a:solidFill>
                <a:latin typeface="Century Gothic"/>
                <a:cs typeface="Century Gothic"/>
              </a:rPr>
              <a:t>E</a:t>
            </a:r>
            <a:r>
              <a:rPr sz="1200" spc="20" dirty="0">
                <a:solidFill>
                  <a:srgbClr val="FDFDFD"/>
                </a:solidFill>
                <a:latin typeface="Century Gothic"/>
                <a:cs typeface="Century Gothic"/>
              </a:rPr>
              <a:t>l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e</a:t>
            </a:r>
            <a:r>
              <a:rPr sz="1200" spc="-20" dirty="0">
                <a:solidFill>
                  <a:srgbClr val="FDFDFD"/>
                </a:solidFill>
                <a:latin typeface="Century Gothic"/>
                <a:cs typeface="Century Gothic"/>
              </a:rPr>
              <a:t>c</a:t>
            </a:r>
            <a:r>
              <a:rPr sz="1200" spc="-30" dirty="0">
                <a:solidFill>
                  <a:srgbClr val="FDFDFD"/>
                </a:solidFill>
                <a:latin typeface="Century Gothic"/>
                <a:cs typeface="Century Gothic"/>
              </a:rPr>
              <a:t>t</a:t>
            </a:r>
            <a:r>
              <a:rPr sz="1200" spc="-5" dirty="0">
                <a:solidFill>
                  <a:srgbClr val="FDFDFD"/>
                </a:solidFill>
                <a:latin typeface="Century Gothic"/>
                <a:cs typeface="Century Gothic"/>
              </a:rPr>
              <a:t>ric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 </a:t>
            </a:r>
            <a:r>
              <a:rPr sz="1200" spc="-5" dirty="0">
                <a:solidFill>
                  <a:srgbClr val="FDFDFD"/>
                </a:solidFill>
                <a:latin typeface="Century Gothic"/>
                <a:cs typeface="Century Gothic"/>
              </a:rPr>
              <a:t>D</a:t>
            </a:r>
            <a:r>
              <a:rPr sz="1200" dirty="0">
                <a:solidFill>
                  <a:srgbClr val="FDFDFD"/>
                </a:solidFill>
                <a:latin typeface="Century Gothic"/>
                <a:cs typeface="Century Gothic"/>
              </a:rPr>
              <a:t>ri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ve</a:t>
            </a:r>
            <a:r>
              <a:rPr sz="1200" dirty="0">
                <a:solidFill>
                  <a:srgbClr val="FDFDFD"/>
                </a:solidFill>
                <a:latin typeface="Century Gothic"/>
                <a:cs typeface="Century Gothic"/>
              </a:rPr>
              <a:t> </a:t>
            </a:r>
            <a:r>
              <a:rPr sz="1200" spc="-15" dirty="0">
                <a:solidFill>
                  <a:srgbClr val="FDFDFD"/>
                </a:solidFill>
                <a:latin typeface="Century Gothic"/>
                <a:cs typeface="Century Gothic"/>
              </a:rPr>
              <a:t>V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ehic</a:t>
            </a:r>
            <a:r>
              <a:rPr sz="1200" spc="20" dirty="0">
                <a:solidFill>
                  <a:srgbClr val="FDFDFD"/>
                </a:solidFill>
                <a:latin typeface="Century Gothic"/>
                <a:cs typeface="Century Gothic"/>
              </a:rPr>
              <a:t>l</a:t>
            </a:r>
            <a:r>
              <a:rPr sz="1200" dirty="0">
                <a:solidFill>
                  <a:srgbClr val="FDFDFD"/>
                </a:solidFill>
                <a:latin typeface="Century Gothic"/>
                <a:cs typeface="Century Gothic"/>
              </a:rPr>
              <a:t>es 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f</a:t>
            </a:r>
            <a:r>
              <a:rPr sz="1200" spc="-20" dirty="0">
                <a:solidFill>
                  <a:srgbClr val="FDFDFD"/>
                </a:solidFill>
                <a:latin typeface="Century Gothic"/>
                <a:cs typeface="Century Gothic"/>
              </a:rPr>
              <a:t>o</a:t>
            </a:r>
            <a:r>
              <a:rPr sz="1200" spc="-5" dirty="0">
                <a:solidFill>
                  <a:srgbClr val="FDFDFD"/>
                </a:solidFill>
                <a:latin typeface="Century Gothic"/>
                <a:cs typeface="Century Gothic"/>
              </a:rPr>
              <a:t>r</a:t>
            </a:r>
            <a:r>
              <a:rPr sz="1200" spc="10" dirty="0">
                <a:solidFill>
                  <a:srgbClr val="FDFDFD"/>
                </a:solidFill>
                <a:latin typeface="Century Gothic"/>
                <a:cs typeface="Century Gothic"/>
              </a:rPr>
              <a:t> </a:t>
            </a:r>
            <a:r>
              <a:rPr sz="1200" spc="-30" dirty="0">
                <a:solidFill>
                  <a:srgbClr val="FDFDFD"/>
                </a:solidFill>
                <a:latin typeface="Century Gothic"/>
                <a:cs typeface="Century Gothic"/>
              </a:rPr>
              <a:t>t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he</a:t>
            </a:r>
            <a:r>
              <a:rPr sz="1200" spc="35" dirty="0">
                <a:solidFill>
                  <a:srgbClr val="FDFDFD"/>
                </a:solidFill>
                <a:latin typeface="Century Gothic"/>
                <a:cs typeface="Century Gothic"/>
              </a:rPr>
              <a:t> </a:t>
            </a:r>
            <a:r>
              <a:rPr sz="1200" spc="-20" dirty="0">
                <a:solidFill>
                  <a:srgbClr val="FDFDFD"/>
                </a:solidFill>
                <a:latin typeface="Century Gothic"/>
                <a:cs typeface="Century Gothic"/>
              </a:rPr>
              <a:t>F</a:t>
            </a:r>
            <a:r>
              <a:rPr sz="1200" spc="-5" dirty="0">
                <a:solidFill>
                  <a:srgbClr val="FDFDFD"/>
                </a:solidFill>
                <a:latin typeface="Century Gothic"/>
                <a:cs typeface="Century Gothic"/>
              </a:rPr>
              <a:t>irs</a:t>
            </a:r>
            <a:r>
              <a:rPr sz="1200" dirty="0">
                <a:solidFill>
                  <a:srgbClr val="FDFDFD"/>
                </a:solidFill>
                <a:latin typeface="Century Gothic"/>
                <a:cs typeface="Century Gothic"/>
              </a:rPr>
              <a:t>t</a:t>
            </a:r>
            <a:r>
              <a:rPr sz="1200" spc="15" dirty="0">
                <a:solidFill>
                  <a:srgbClr val="FDFDFD"/>
                </a:solidFill>
                <a:latin typeface="Century Gothic"/>
                <a:cs typeface="Century Gothic"/>
              </a:rPr>
              <a:t> 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R</a:t>
            </a:r>
            <a:r>
              <a:rPr sz="1200" dirty="0">
                <a:solidFill>
                  <a:srgbClr val="FDFDFD"/>
                </a:solidFill>
                <a:latin typeface="Century Gothic"/>
                <a:cs typeface="Century Gothic"/>
              </a:rPr>
              <a:t>esp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onder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3269488" y="3138423"/>
            <a:ext cx="2324100" cy="1879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 txBox="1">
            <a:spLocks noGrp="1"/>
          </p:cNvSpPr>
          <p:nvPr>
            <p:ph type="ftr" sz="quarter" idx="5"/>
          </p:nvPr>
        </p:nvSpPr>
        <p:spPr>
          <a:xfrm>
            <a:off x="4713859" y="5956443"/>
            <a:ext cx="335089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pc="-15"/>
              <a:t>Federal Fire Department San Diego Training</a:t>
            </a:r>
            <a:endParaRPr spc="-15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29119" y="0"/>
            <a:ext cx="339090" cy="334010"/>
          </a:xfrm>
          <a:custGeom>
            <a:avLst/>
            <a:gdLst/>
            <a:ahLst/>
            <a:cxnLst/>
            <a:rect l="l" t="t" r="r" b="b"/>
            <a:pathLst>
              <a:path w="339090" h="334010">
                <a:moveTo>
                  <a:pt x="0" y="333476"/>
                </a:moveTo>
                <a:lnTo>
                  <a:pt x="339090" y="333476"/>
                </a:lnTo>
                <a:lnTo>
                  <a:pt x="339090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29119" y="6519138"/>
            <a:ext cx="339090" cy="339090"/>
          </a:xfrm>
          <a:custGeom>
            <a:avLst/>
            <a:gdLst/>
            <a:ahLst/>
            <a:cxnLst/>
            <a:rect l="l" t="t" r="r" b="b"/>
            <a:pathLst>
              <a:path w="339090" h="339090">
                <a:moveTo>
                  <a:pt x="0" y="338861"/>
                </a:moveTo>
                <a:lnTo>
                  <a:pt x="339090" y="338861"/>
                </a:lnTo>
                <a:lnTo>
                  <a:pt x="33909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7604" y="0"/>
            <a:ext cx="228600" cy="6858000"/>
          </a:xfrm>
          <a:custGeom>
            <a:avLst/>
            <a:gdLst/>
            <a:ahLst/>
            <a:cxnLst/>
            <a:rect l="l" t="t" r="r" b="b"/>
            <a:pathLst>
              <a:path w="228600" h="6858000">
                <a:moveTo>
                  <a:pt x="0" y="6857999"/>
                </a:moveTo>
                <a:lnTo>
                  <a:pt x="228605" y="6857999"/>
                </a:lnTo>
                <a:lnTo>
                  <a:pt x="228605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29119" y="0"/>
            <a:ext cx="228600" cy="334010"/>
          </a:xfrm>
          <a:custGeom>
            <a:avLst/>
            <a:gdLst/>
            <a:ahLst/>
            <a:cxnLst/>
            <a:rect l="l" t="t" r="r" b="b"/>
            <a:pathLst>
              <a:path w="228600" h="334010">
                <a:moveTo>
                  <a:pt x="0" y="333476"/>
                </a:moveTo>
                <a:lnTo>
                  <a:pt x="228600" y="333476"/>
                </a:lnTo>
                <a:lnTo>
                  <a:pt x="228600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29119" y="6519138"/>
            <a:ext cx="228600" cy="339090"/>
          </a:xfrm>
          <a:custGeom>
            <a:avLst/>
            <a:gdLst/>
            <a:ahLst/>
            <a:cxnLst/>
            <a:rect l="l" t="t" r="r" b="b"/>
            <a:pathLst>
              <a:path w="228600" h="339090">
                <a:moveTo>
                  <a:pt x="0" y="338861"/>
                </a:moveTo>
                <a:lnTo>
                  <a:pt x="228600" y="338861"/>
                </a:lnTo>
                <a:lnTo>
                  <a:pt x="2286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06209" y="0"/>
            <a:ext cx="194310" cy="6858000"/>
          </a:xfrm>
          <a:custGeom>
            <a:avLst/>
            <a:gdLst/>
            <a:ahLst/>
            <a:cxnLst/>
            <a:rect l="l" t="t" r="r" b="b"/>
            <a:pathLst>
              <a:path w="194309" h="6858000">
                <a:moveTo>
                  <a:pt x="0" y="6857999"/>
                </a:moveTo>
                <a:lnTo>
                  <a:pt x="194310" y="6857999"/>
                </a:lnTo>
                <a:lnTo>
                  <a:pt x="194310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491119" y="0"/>
            <a:ext cx="1482090" cy="334010"/>
          </a:xfrm>
          <a:custGeom>
            <a:avLst/>
            <a:gdLst/>
            <a:ahLst/>
            <a:cxnLst/>
            <a:rect l="l" t="t" r="r" b="b"/>
            <a:pathLst>
              <a:path w="1482089" h="334010">
                <a:moveTo>
                  <a:pt x="0" y="333476"/>
                </a:moveTo>
                <a:lnTo>
                  <a:pt x="1482077" y="333476"/>
                </a:lnTo>
                <a:lnTo>
                  <a:pt x="1482077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491119" y="6519138"/>
            <a:ext cx="1482090" cy="339090"/>
          </a:xfrm>
          <a:custGeom>
            <a:avLst/>
            <a:gdLst/>
            <a:ahLst/>
            <a:cxnLst/>
            <a:rect l="l" t="t" r="r" b="b"/>
            <a:pathLst>
              <a:path w="1482089" h="339090">
                <a:moveTo>
                  <a:pt x="0" y="338861"/>
                </a:moveTo>
                <a:lnTo>
                  <a:pt x="1482077" y="338861"/>
                </a:lnTo>
                <a:lnTo>
                  <a:pt x="1482077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00519" y="0"/>
            <a:ext cx="228600" cy="334010"/>
          </a:xfrm>
          <a:custGeom>
            <a:avLst/>
            <a:gdLst/>
            <a:ahLst/>
            <a:cxnLst/>
            <a:rect l="l" t="t" r="r" b="b"/>
            <a:pathLst>
              <a:path w="228600" h="334010">
                <a:moveTo>
                  <a:pt x="0" y="333476"/>
                </a:moveTo>
                <a:lnTo>
                  <a:pt x="228600" y="333476"/>
                </a:lnTo>
                <a:lnTo>
                  <a:pt x="228600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00519" y="6519138"/>
            <a:ext cx="228600" cy="339090"/>
          </a:xfrm>
          <a:custGeom>
            <a:avLst/>
            <a:gdLst/>
            <a:ahLst/>
            <a:cxnLst/>
            <a:rect l="l" t="t" r="r" b="b"/>
            <a:pathLst>
              <a:path w="228600" h="339090">
                <a:moveTo>
                  <a:pt x="0" y="338861"/>
                </a:moveTo>
                <a:lnTo>
                  <a:pt x="228600" y="338861"/>
                </a:lnTo>
                <a:lnTo>
                  <a:pt x="2286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29119" y="0"/>
            <a:ext cx="762000" cy="334010"/>
          </a:xfrm>
          <a:custGeom>
            <a:avLst/>
            <a:gdLst/>
            <a:ahLst/>
            <a:cxnLst/>
            <a:rect l="l" t="t" r="r" b="b"/>
            <a:pathLst>
              <a:path w="762000" h="334010">
                <a:moveTo>
                  <a:pt x="0" y="333476"/>
                </a:moveTo>
                <a:lnTo>
                  <a:pt x="762000" y="333476"/>
                </a:lnTo>
                <a:lnTo>
                  <a:pt x="762000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29119" y="6519138"/>
            <a:ext cx="762000" cy="339090"/>
          </a:xfrm>
          <a:custGeom>
            <a:avLst/>
            <a:gdLst/>
            <a:ahLst/>
            <a:cxnLst/>
            <a:rect l="l" t="t" r="r" b="b"/>
            <a:pathLst>
              <a:path w="762000" h="339090">
                <a:moveTo>
                  <a:pt x="0" y="338861"/>
                </a:moveTo>
                <a:lnTo>
                  <a:pt x="762000" y="338861"/>
                </a:lnTo>
                <a:lnTo>
                  <a:pt x="7620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706996" y="6519138"/>
            <a:ext cx="1524000" cy="339090"/>
          </a:xfrm>
          <a:custGeom>
            <a:avLst/>
            <a:gdLst/>
            <a:ahLst/>
            <a:cxnLst/>
            <a:rect l="l" t="t" r="r" b="b"/>
            <a:pathLst>
              <a:path w="1524000" h="339090">
                <a:moveTo>
                  <a:pt x="0" y="338861"/>
                </a:moveTo>
                <a:lnTo>
                  <a:pt x="1524000" y="338861"/>
                </a:lnTo>
                <a:lnTo>
                  <a:pt x="15240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992996" y="0"/>
            <a:ext cx="151130" cy="6858000"/>
          </a:xfrm>
          <a:custGeom>
            <a:avLst/>
            <a:gdLst/>
            <a:ahLst/>
            <a:cxnLst/>
            <a:rect l="l" t="t" r="r" b="b"/>
            <a:pathLst>
              <a:path w="151129" h="6858000">
                <a:moveTo>
                  <a:pt x="0" y="6857998"/>
                </a:moveTo>
                <a:lnTo>
                  <a:pt x="151002" y="6857998"/>
                </a:lnTo>
                <a:lnTo>
                  <a:pt x="151002" y="0"/>
                </a:lnTo>
                <a:lnTo>
                  <a:pt x="0" y="0"/>
                </a:lnTo>
                <a:lnTo>
                  <a:pt x="0" y="685799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230996" y="0"/>
            <a:ext cx="762000" cy="6858000"/>
          </a:xfrm>
          <a:custGeom>
            <a:avLst/>
            <a:gdLst/>
            <a:ahLst/>
            <a:cxnLst/>
            <a:rect l="l" t="t" r="r" b="b"/>
            <a:pathLst>
              <a:path w="762000" h="6858000">
                <a:moveTo>
                  <a:pt x="0" y="6858000"/>
                </a:moveTo>
                <a:lnTo>
                  <a:pt x="762000" y="6858000"/>
                </a:lnTo>
                <a:lnTo>
                  <a:pt x="762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963796" y="0"/>
            <a:ext cx="597535" cy="334010"/>
          </a:xfrm>
          <a:custGeom>
            <a:avLst/>
            <a:gdLst/>
            <a:ahLst/>
            <a:cxnLst/>
            <a:rect l="l" t="t" r="r" b="b"/>
            <a:pathLst>
              <a:path w="597535" h="334010">
                <a:moveTo>
                  <a:pt x="0" y="333476"/>
                </a:moveTo>
                <a:lnTo>
                  <a:pt x="597407" y="333476"/>
                </a:lnTo>
                <a:lnTo>
                  <a:pt x="597407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963796" y="6519138"/>
            <a:ext cx="2743200" cy="339090"/>
          </a:xfrm>
          <a:custGeom>
            <a:avLst/>
            <a:gdLst/>
            <a:ahLst/>
            <a:cxnLst/>
            <a:rect l="l" t="t" r="r" b="b"/>
            <a:pathLst>
              <a:path w="2743200" h="339090">
                <a:moveTo>
                  <a:pt x="0" y="338861"/>
                </a:moveTo>
                <a:lnTo>
                  <a:pt x="2743200" y="338861"/>
                </a:lnTo>
                <a:lnTo>
                  <a:pt x="27432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973197" y="0"/>
            <a:ext cx="228600" cy="334010"/>
          </a:xfrm>
          <a:custGeom>
            <a:avLst/>
            <a:gdLst/>
            <a:ahLst/>
            <a:cxnLst/>
            <a:rect l="l" t="t" r="r" b="b"/>
            <a:pathLst>
              <a:path w="228600" h="334010">
                <a:moveTo>
                  <a:pt x="0" y="333476"/>
                </a:moveTo>
                <a:lnTo>
                  <a:pt x="228600" y="333476"/>
                </a:lnTo>
                <a:lnTo>
                  <a:pt x="228600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973197" y="6519138"/>
            <a:ext cx="228600" cy="339090"/>
          </a:xfrm>
          <a:custGeom>
            <a:avLst/>
            <a:gdLst/>
            <a:ahLst/>
            <a:cxnLst/>
            <a:rect l="l" t="t" r="r" b="b"/>
            <a:pathLst>
              <a:path w="228600" h="339090">
                <a:moveTo>
                  <a:pt x="0" y="338861"/>
                </a:moveTo>
                <a:lnTo>
                  <a:pt x="228600" y="338861"/>
                </a:lnTo>
                <a:lnTo>
                  <a:pt x="2286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201797" y="0"/>
            <a:ext cx="762000" cy="334010"/>
          </a:xfrm>
          <a:custGeom>
            <a:avLst/>
            <a:gdLst/>
            <a:ahLst/>
            <a:cxnLst/>
            <a:rect l="l" t="t" r="r" b="b"/>
            <a:pathLst>
              <a:path w="762000" h="334010">
                <a:moveTo>
                  <a:pt x="0" y="333476"/>
                </a:moveTo>
                <a:lnTo>
                  <a:pt x="762000" y="333476"/>
                </a:lnTo>
                <a:lnTo>
                  <a:pt x="762000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201797" y="6519138"/>
            <a:ext cx="762000" cy="339090"/>
          </a:xfrm>
          <a:custGeom>
            <a:avLst/>
            <a:gdLst/>
            <a:ahLst/>
            <a:cxnLst/>
            <a:rect l="l" t="t" r="r" b="b"/>
            <a:pathLst>
              <a:path w="762000" h="339090">
                <a:moveTo>
                  <a:pt x="0" y="338861"/>
                </a:moveTo>
                <a:lnTo>
                  <a:pt x="762000" y="338861"/>
                </a:lnTo>
                <a:lnTo>
                  <a:pt x="7620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5728" y="5068688"/>
            <a:ext cx="9078595" cy="1133475"/>
          </a:xfrm>
          <a:custGeom>
            <a:avLst/>
            <a:gdLst/>
            <a:ahLst/>
            <a:cxnLst/>
            <a:rect l="l" t="t" r="r" b="b"/>
            <a:pathLst>
              <a:path w="9078595" h="1133475">
                <a:moveTo>
                  <a:pt x="0" y="1082721"/>
                </a:moveTo>
                <a:lnTo>
                  <a:pt x="74097" y="1087170"/>
                </a:lnTo>
                <a:lnTo>
                  <a:pt x="148338" y="1091588"/>
                </a:lnTo>
                <a:lnTo>
                  <a:pt x="222870" y="1095943"/>
                </a:lnTo>
                <a:lnTo>
                  <a:pt x="297835" y="1100204"/>
                </a:lnTo>
                <a:lnTo>
                  <a:pt x="373379" y="1104341"/>
                </a:lnTo>
                <a:lnTo>
                  <a:pt x="449647" y="1108322"/>
                </a:lnTo>
                <a:lnTo>
                  <a:pt x="526783" y="1112116"/>
                </a:lnTo>
                <a:lnTo>
                  <a:pt x="604932" y="1115692"/>
                </a:lnTo>
                <a:lnTo>
                  <a:pt x="684239" y="1119019"/>
                </a:lnTo>
                <a:lnTo>
                  <a:pt x="764848" y="1122064"/>
                </a:lnTo>
                <a:lnTo>
                  <a:pt x="846905" y="1124798"/>
                </a:lnTo>
                <a:lnTo>
                  <a:pt x="930554" y="1127190"/>
                </a:lnTo>
                <a:lnTo>
                  <a:pt x="1015939" y="1129207"/>
                </a:lnTo>
                <a:lnTo>
                  <a:pt x="1103206" y="1130818"/>
                </a:lnTo>
                <a:lnTo>
                  <a:pt x="1192499" y="1131994"/>
                </a:lnTo>
                <a:lnTo>
                  <a:pt x="1283964" y="1132701"/>
                </a:lnTo>
                <a:lnTo>
                  <a:pt x="1377743" y="1132910"/>
                </a:lnTo>
                <a:lnTo>
                  <a:pt x="1473984" y="1132589"/>
                </a:lnTo>
                <a:lnTo>
                  <a:pt x="1572829" y="1131707"/>
                </a:lnTo>
                <a:lnTo>
                  <a:pt x="1674425" y="1130232"/>
                </a:lnTo>
                <a:lnTo>
                  <a:pt x="1778609" y="1128426"/>
                </a:lnTo>
                <a:lnTo>
                  <a:pt x="1885076" y="1126533"/>
                </a:lnTo>
                <a:lnTo>
                  <a:pt x="1993764" y="1124494"/>
                </a:lnTo>
                <a:lnTo>
                  <a:pt x="2104609" y="1122252"/>
                </a:lnTo>
                <a:lnTo>
                  <a:pt x="2217550" y="1119749"/>
                </a:lnTo>
                <a:lnTo>
                  <a:pt x="2332524" y="1116926"/>
                </a:lnTo>
                <a:lnTo>
                  <a:pt x="2449469" y="1113726"/>
                </a:lnTo>
                <a:lnTo>
                  <a:pt x="2568322" y="1110091"/>
                </a:lnTo>
                <a:lnTo>
                  <a:pt x="2689021" y="1105964"/>
                </a:lnTo>
                <a:lnTo>
                  <a:pt x="2811503" y="1101286"/>
                </a:lnTo>
                <a:lnTo>
                  <a:pt x="2935707" y="1095999"/>
                </a:lnTo>
                <a:lnTo>
                  <a:pt x="3061569" y="1090045"/>
                </a:lnTo>
                <a:lnTo>
                  <a:pt x="3189028" y="1083367"/>
                </a:lnTo>
                <a:lnTo>
                  <a:pt x="3318021" y="1075907"/>
                </a:lnTo>
                <a:lnTo>
                  <a:pt x="3448486" y="1067606"/>
                </a:lnTo>
                <a:lnTo>
                  <a:pt x="3580359" y="1058408"/>
                </a:lnTo>
                <a:lnTo>
                  <a:pt x="3713580" y="1048253"/>
                </a:lnTo>
                <a:lnTo>
                  <a:pt x="3848085" y="1037085"/>
                </a:lnTo>
                <a:lnTo>
                  <a:pt x="3983812" y="1024844"/>
                </a:lnTo>
                <a:lnTo>
                  <a:pt x="4120699" y="1011474"/>
                </a:lnTo>
                <a:lnTo>
                  <a:pt x="4260922" y="996936"/>
                </a:lnTo>
                <a:lnTo>
                  <a:pt x="4406242" y="981268"/>
                </a:lnTo>
                <a:lnTo>
                  <a:pt x="4556025" y="964529"/>
                </a:lnTo>
                <a:lnTo>
                  <a:pt x="4709640" y="946776"/>
                </a:lnTo>
                <a:lnTo>
                  <a:pt x="4866455" y="928067"/>
                </a:lnTo>
                <a:lnTo>
                  <a:pt x="5025836" y="908460"/>
                </a:lnTo>
                <a:lnTo>
                  <a:pt x="5187152" y="888013"/>
                </a:lnTo>
                <a:lnTo>
                  <a:pt x="5349770" y="866784"/>
                </a:lnTo>
                <a:lnTo>
                  <a:pt x="5513059" y="844831"/>
                </a:lnTo>
                <a:lnTo>
                  <a:pt x="5676385" y="822211"/>
                </a:lnTo>
                <a:lnTo>
                  <a:pt x="5839117" y="798983"/>
                </a:lnTo>
                <a:lnTo>
                  <a:pt x="6000623" y="775203"/>
                </a:lnTo>
                <a:lnTo>
                  <a:pt x="6160269" y="750932"/>
                </a:lnTo>
                <a:lnTo>
                  <a:pt x="6317425" y="726225"/>
                </a:lnTo>
                <a:lnTo>
                  <a:pt x="6471457" y="701141"/>
                </a:lnTo>
                <a:lnTo>
                  <a:pt x="6621733" y="675738"/>
                </a:lnTo>
                <a:lnTo>
                  <a:pt x="6767621" y="650074"/>
                </a:lnTo>
                <a:lnTo>
                  <a:pt x="6908489" y="624206"/>
                </a:lnTo>
                <a:lnTo>
                  <a:pt x="7043705" y="598193"/>
                </a:lnTo>
                <a:lnTo>
                  <a:pt x="7172636" y="572092"/>
                </a:lnTo>
                <a:lnTo>
                  <a:pt x="7298305" y="545220"/>
                </a:lnTo>
                <a:lnTo>
                  <a:pt x="7423820" y="516973"/>
                </a:lnTo>
                <a:lnTo>
                  <a:pt x="7548731" y="487520"/>
                </a:lnTo>
                <a:lnTo>
                  <a:pt x="7672588" y="457032"/>
                </a:lnTo>
                <a:lnTo>
                  <a:pt x="7794942" y="425677"/>
                </a:lnTo>
                <a:lnTo>
                  <a:pt x="7915342" y="393625"/>
                </a:lnTo>
                <a:lnTo>
                  <a:pt x="8033340" y="361044"/>
                </a:lnTo>
                <a:lnTo>
                  <a:pt x="8148485" y="328105"/>
                </a:lnTo>
                <a:lnTo>
                  <a:pt x="8260329" y="294977"/>
                </a:lnTo>
                <a:lnTo>
                  <a:pt x="8368420" y="261828"/>
                </a:lnTo>
                <a:lnTo>
                  <a:pt x="8472310" y="228829"/>
                </a:lnTo>
                <a:lnTo>
                  <a:pt x="8571549" y="196148"/>
                </a:lnTo>
                <a:lnTo>
                  <a:pt x="8665687" y="163955"/>
                </a:lnTo>
                <a:lnTo>
                  <a:pt x="8754274" y="132418"/>
                </a:lnTo>
                <a:lnTo>
                  <a:pt x="8836862" y="101709"/>
                </a:lnTo>
                <a:lnTo>
                  <a:pt x="8912999" y="71994"/>
                </a:lnTo>
                <a:lnTo>
                  <a:pt x="8982237" y="43445"/>
                </a:lnTo>
                <a:lnTo>
                  <a:pt x="9044126" y="16230"/>
                </a:lnTo>
                <a:lnTo>
                  <a:pt x="9078271" y="0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5728" y="3486896"/>
            <a:ext cx="9078595" cy="871855"/>
          </a:xfrm>
          <a:custGeom>
            <a:avLst/>
            <a:gdLst/>
            <a:ahLst/>
            <a:cxnLst/>
            <a:rect l="l" t="t" r="r" b="b"/>
            <a:pathLst>
              <a:path w="9078595" h="871854">
                <a:moveTo>
                  <a:pt x="0" y="871362"/>
                </a:moveTo>
                <a:lnTo>
                  <a:pt x="39517" y="850427"/>
                </a:lnTo>
                <a:lnTo>
                  <a:pt x="79226" y="829494"/>
                </a:lnTo>
                <a:lnTo>
                  <a:pt x="119318" y="808565"/>
                </a:lnTo>
                <a:lnTo>
                  <a:pt x="159985" y="787643"/>
                </a:lnTo>
                <a:lnTo>
                  <a:pt x="201417" y="766730"/>
                </a:lnTo>
                <a:lnTo>
                  <a:pt x="243807" y="745829"/>
                </a:lnTo>
                <a:lnTo>
                  <a:pt x="287346" y="724941"/>
                </a:lnTo>
                <a:lnTo>
                  <a:pt x="332224" y="704070"/>
                </a:lnTo>
                <a:lnTo>
                  <a:pt x="378635" y="683217"/>
                </a:lnTo>
                <a:lnTo>
                  <a:pt x="426770" y="662384"/>
                </a:lnTo>
                <a:lnTo>
                  <a:pt x="476819" y="641574"/>
                </a:lnTo>
                <a:lnTo>
                  <a:pt x="528974" y="620789"/>
                </a:lnTo>
                <a:lnTo>
                  <a:pt x="583427" y="600032"/>
                </a:lnTo>
                <a:lnTo>
                  <a:pt x="640370" y="579305"/>
                </a:lnTo>
                <a:lnTo>
                  <a:pt x="699993" y="558609"/>
                </a:lnTo>
                <a:lnTo>
                  <a:pt x="762489" y="537948"/>
                </a:lnTo>
                <a:lnTo>
                  <a:pt x="828049" y="517323"/>
                </a:lnTo>
                <a:lnTo>
                  <a:pt x="896864" y="496737"/>
                </a:lnTo>
                <a:lnTo>
                  <a:pt x="969125" y="476193"/>
                </a:lnTo>
                <a:lnTo>
                  <a:pt x="1045025" y="455691"/>
                </a:lnTo>
                <a:lnTo>
                  <a:pt x="1124420" y="434762"/>
                </a:lnTo>
                <a:lnTo>
                  <a:pt x="1206976" y="413029"/>
                </a:lnTo>
                <a:lnTo>
                  <a:pt x="1292584" y="390639"/>
                </a:lnTo>
                <a:lnTo>
                  <a:pt x="1381138" y="367739"/>
                </a:lnTo>
                <a:lnTo>
                  <a:pt x="1472532" y="344477"/>
                </a:lnTo>
                <a:lnTo>
                  <a:pt x="1566657" y="320999"/>
                </a:lnTo>
                <a:lnTo>
                  <a:pt x="1663407" y="297452"/>
                </a:lnTo>
                <a:lnTo>
                  <a:pt x="1762675" y="273984"/>
                </a:lnTo>
                <a:lnTo>
                  <a:pt x="1864354" y="250740"/>
                </a:lnTo>
                <a:lnTo>
                  <a:pt x="1968336" y="227869"/>
                </a:lnTo>
                <a:lnTo>
                  <a:pt x="2074515" y="205517"/>
                </a:lnTo>
                <a:lnTo>
                  <a:pt x="2182783" y="183831"/>
                </a:lnTo>
                <a:lnTo>
                  <a:pt x="2293034" y="162958"/>
                </a:lnTo>
                <a:lnTo>
                  <a:pt x="2405160" y="143045"/>
                </a:lnTo>
                <a:lnTo>
                  <a:pt x="2519054" y="124239"/>
                </a:lnTo>
                <a:lnTo>
                  <a:pt x="2634610" y="106687"/>
                </a:lnTo>
                <a:lnTo>
                  <a:pt x="2751719" y="90536"/>
                </a:lnTo>
                <a:lnTo>
                  <a:pt x="2870276" y="75933"/>
                </a:lnTo>
                <a:lnTo>
                  <a:pt x="2990173" y="63025"/>
                </a:lnTo>
                <a:lnTo>
                  <a:pt x="3111303" y="51958"/>
                </a:lnTo>
                <a:lnTo>
                  <a:pt x="3234319" y="42339"/>
                </a:lnTo>
                <a:lnTo>
                  <a:pt x="3359831" y="33678"/>
                </a:lnTo>
                <a:lnTo>
                  <a:pt x="3487723" y="25986"/>
                </a:lnTo>
                <a:lnTo>
                  <a:pt x="3617880" y="19272"/>
                </a:lnTo>
                <a:lnTo>
                  <a:pt x="3750186" y="13543"/>
                </a:lnTo>
                <a:lnTo>
                  <a:pt x="3884525" y="8809"/>
                </a:lnTo>
                <a:lnTo>
                  <a:pt x="4020781" y="5079"/>
                </a:lnTo>
                <a:lnTo>
                  <a:pt x="4158839" y="2361"/>
                </a:lnTo>
                <a:lnTo>
                  <a:pt x="4298583" y="665"/>
                </a:lnTo>
                <a:lnTo>
                  <a:pt x="4439897" y="0"/>
                </a:lnTo>
                <a:lnTo>
                  <a:pt x="4582666" y="373"/>
                </a:lnTo>
                <a:lnTo>
                  <a:pt x="4726773" y="1794"/>
                </a:lnTo>
                <a:lnTo>
                  <a:pt x="4872103" y="4273"/>
                </a:lnTo>
                <a:lnTo>
                  <a:pt x="5018541" y="7817"/>
                </a:lnTo>
                <a:lnTo>
                  <a:pt x="5165970" y="12436"/>
                </a:lnTo>
                <a:lnTo>
                  <a:pt x="5314275" y="18138"/>
                </a:lnTo>
                <a:lnTo>
                  <a:pt x="5463340" y="24932"/>
                </a:lnTo>
                <a:lnTo>
                  <a:pt x="5613050" y="32828"/>
                </a:lnTo>
                <a:lnTo>
                  <a:pt x="5763288" y="41834"/>
                </a:lnTo>
                <a:lnTo>
                  <a:pt x="5913939" y="51958"/>
                </a:lnTo>
                <a:lnTo>
                  <a:pt x="6069565" y="64195"/>
                </a:lnTo>
                <a:lnTo>
                  <a:pt x="6233905" y="79317"/>
                </a:lnTo>
                <a:lnTo>
                  <a:pt x="6405612" y="97004"/>
                </a:lnTo>
                <a:lnTo>
                  <a:pt x="6583334" y="116936"/>
                </a:lnTo>
                <a:lnTo>
                  <a:pt x="6765724" y="138791"/>
                </a:lnTo>
                <a:lnTo>
                  <a:pt x="6951431" y="162249"/>
                </a:lnTo>
                <a:lnTo>
                  <a:pt x="7139106" y="186989"/>
                </a:lnTo>
                <a:lnTo>
                  <a:pt x="7327400" y="212692"/>
                </a:lnTo>
                <a:lnTo>
                  <a:pt x="7514964" y="239035"/>
                </a:lnTo>
                <a:lnTo>
                  <a:pt x="7700448" y="265699"/>
                </a:lnTo>
                <a:lnTo>
                  <a:pt x="7882503" y="292364"/>
                </a:lnTo>
                <a:lnTo>
                  <a:pt x="8059779" y="318707"/>
                </a:lnTo>
                <a:lnTo>
                  <a:pt x="8230929" y="344409"/>
                </a:lnTo>
                <a:lnTo>
                  <a:pt x="8394601" y="369150"/>
                </a:lnTo>
                <a:lnTo>
                  <a:pt x="8549447" y="392608"/>
                </a:lnTo>
                <a:lnTo>
                  <a:pt x="8694117" y="414463"/>
                </a:lnTo>
                <a:lnTo>
                  <a:pt x="8827262" y="434394"/>
                </a:lnTo>
                <a:lnTo>
                  <a:pt x="8947534" y="452082"/>
                </a:lnTo>
                <a:lnTo>
                  <a:pt x="9053582" y="467204"/>
                </a:lnTo>
                <a:lnTo>
                  <a:pt x="9078271" y="470543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3853" y="5640781"/>
            <a:ext cx="3004820" cy="1211580"/>
          </a:xfrm>
          <a:custGeom>
            <a:avLst/>
            <a:gdLst/>
            <a:ahLst/>
            <a:cxnLst/>
            <a:rect l="l" t="t" r="r" b="b"/>
            <a:pathLst>
              <a:path w="3004820" h="1211579">
                <a:moveTo>
                  <a:pt x="0" y="0"/>
                </a:moveTo>
                <a:lnTo>
                  <a:pt x="165473" y="75222"/>
                </a:lnTo>
                <a:lnTo>
                  <a:pt x="330718" y="150224"/>
                </a:lnTo>
                <a:lnTo>
                  <a:pt x="495505" y="224785"/>
                </a:lnTo>
                <a:lnTo>
                  <a:pt x="659604" y="298685"/>
                </a:lnTo>
                <a:lnTo>
                  <a:pt x="822786" y="371704"/>
                </a:lnTo>
                <a:lnTo>
                  <a:pt x="984822" y="443620"/>
                </a:lnTo>
                <a:lnTo>
                  <a:pt x="1145481" y="514214"/>
                </a:lnTo>
                <a:lnTo>
                  <a:pt x="1304536" y="583265"/>
                </a:lnTo>
                <a:lnTo>
                  <a:pt x="1461755" y="650553"/>
                </a:lnTo>
                <a:lnTo>
                  <a:pt x="1616910" y="715856"/>
                </a:lnTo>
                <a:lnTo>
                  <a:pt x="1769771" y="778956"/>
                </a:lnTo>
                <a:lnTo>
                  <a:pt x="1920109" y="839630"/>
                </a:lnTo>
                <a:lnTo>
                  <a:pt x="2067693" y="897659"/>
                </a:lnTo>
                <a:lnTo>
                  <a:pt x="2212296" y="952823"/>
                </a:lnTo>
                <a:lnTo>
                  <a:pt x="2353687" y="1004901"/>
                </a:lnTo>
                <a:lnTo>
                  <a:pt x="2491637" y="1053671"/>
                </a:lnTo>
                <a:lnTo>
                  <a:pt x="2625915" y="1098915"/>
                </a:lnTo>
                <a:lnTo>
                  <a:pt x="2756294" y="1140412"/>
                </a:lnTo>
                <a:lnTo>
                  <a:pt x="2882543" y="1177940"/>
                </a:lnTo>
                <a:lnTo>
                  <a:pt x="3004433" y="1211280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5728" y="5284470"/>
            <a:ext cx="9078595" cy="1467485"/>
          </a:xfrm>
          <a:custGeom>
            <a:avLst/>
            <a:gdLst/>
            <a:ahLst/>
            <a:cxnLst/>
            <a:rect l="l" t="t" r="r" b="b"/>
            <a:pathLst>
              <a:path w="9078595" h="1467484">
                <a:moveTo>
                  <a:pt x="0" y="0"/>
                </a:moveTo>
                <a:lnTo>
                  <a:pt x="42930" y="14997"/>
                </a:lnTo>
                <a:lnTo>
                  <a:pt x="86045" y="30029"/>
                </a:lnTo>
                <a:lnTo>
                  <a:pt x="129530" y="45127"/>
                </a:lnTo>
                <a:lnTo>
                  <a:pt x="173569" y="60326"/>
                </a:lnTo>
                <a:lnTo>
                  <a:pt x="218347" y="75658"/>
                </a:lnTo>
                <a:lnTo>
                  <a:pt x="264049" y="91158"/>
                </a:lnTo>
                <a:lnTo>
                  <a:pt x="310861" y="106858"/>
                </a:lnTo>
                <a:lnTo>
                  <a:pt x="358966" y="122792"/>
                </a:lnTo>
                <a:lnTo>
                  <a:pt x="408549" y="138994"/>
                </a:lnTo>
                <a:lnTo>
                  <a:pt x="459796" y="155497"/>
                </a:lnTo>
                <a:lnTo>
                  <a:pt x="512891" y="172334"/>
                </a:lnTo>
                <a:lnTo>
                  <a:pt x="568019" y="189539"/>
                </a:lnTo>
                <a:lnTo>
                  <a:pt x="625365" y="207145"/>
                </a:lnTo>
                <a:lnTo>
                  <a:pt x="685113" y="225187"/>
                </a:lnTo>
                <a:lnTo>
                  <a:pt x="747449" y="243696"/>
                </a:lnTo>
                <a:lnTo>
                  <a:pt x="812557" y="262707"/>
                </a:lnTo>
                <a:lnTo>
                  <a:pt x="880623" y="282253"/>
                </a:lnTo>
                <a:lnTo>
                  <a:pt x="951830" y="302368"/>
                </a:lnTo>
                <a:lnTo>
                  <a:pt x="1026365" y="323084"/>
                </a:lnTo>
                <a:lnTo>
                  <a:pt x="1104411" y="344436"/>
                </a:lnTo>
                <a:lnTo>
                  <a:pt x="1186211" y="366669"/>
                </a:lnTo>
                <a:lnTo>
                  <a:pt x="1271737" y="389952"/>
                </a:lnTo>
                <a:lnTo>
                  <a:pt x="1360767" y="414180"/>
                </a:lnTo>
                <a:lnTo>
                  <a:pt x="1453077" y="439246"/>
                </a:lnTo>
                <a:lnTo>
                  <a:pt x="1548444" y="465041"/>
                </a:lnTo>
                <a:lnTo>
                  <a:pt x="1646647" y="491461"/>
                </a:lnTo>
                <a:lnTo>
                  <a:pt x="1747463" y="518397"/>
                </a:lnTo>
                <a:lnTo>
                  <a:pt x="1850668" y="545743"/>
                </a:lnTo>
                <a:lnTo>
                  <a:pt x="1956040" y="573392"/>
                </a:lnTo>
                <a:lnTo>
                  <a:pt x="2063357" y="601237"/>
                </a:lnTo>
                <a:lnTo>
                  <a:pt x="2172396" y="629171"/>
                </a:lnTo>
                <a:lnTo>
                  <a:pt x="2282934" y="657087"/>
                </a:lnTo>
                <a:lnTo>
                  <a:pt x="2394749" y="684879"/>
                </a:lnTo>
                <a:lnTo>
                  <a:pt x="2507617" y="712439"/>
                </a:lnTo>
                <a:lnTo>
                  <a:pt x="2621316" y="739661"/>
                </a:lnTo>
                <a:lnTo>
                  <a:pt x="2735624" y="766437"/>
                </a:lnTo>
                <a:lnTo>
                  <a:pt x="2850318" y="792661"/>
                </a:lnTo>
                <a:lnTo>
                  <a:pt x="2965175" y="818227"/>
                </a:lnTo>
                <a:lnTo>
                  <a:pt x="3079972" y="843026"/>
                </a:lnTo>
                <a:lnTo>
                  <a:pt x="3194488" y="866952"/>
                </a:lnTo>
                <a:lnTo>
                  <a:pt x="3310250" y="890441"/>
                </a:lnTo>
                <a:lnTo>
                  <a:pt x="3428732" y="913965"/>
                </a:lnTo>
                <a:lnTo>
                  <a:pt x="3549627" y="937471"/>
                </a:lnTo>
                <a:lnTo>
                  <a:pt x="3672628" y="960907"/>
                </a:lnTo>
                <a:lnTo>
                  <a:pt x="3797428" y="984218"/>
                </a:lnTo>
                <a:lnTo>
                  <a:pt x="3923719" y="1007351"/>
                </a:lnTo>
                <a:lnTo>
                  <a:pt x="4051195" y="1030252"/>
                </a:lnTo>
                <a:lnTo>
                  <a:pt x="4179548" y="1052869"/>
                </a:lnTo>
                <a:lnTo>
                  <a:pt x="4308472" y="1075147"/>
                </a:lnTo>
                <a:lnTo>
                  <a:pt x="4437659" y="1097033"/>
                </a:lnTo>
                <a:lnTo>
                  <a:pt x="4566802" y="1118475"/>
                </a:lnTo>
                <a:lnTo>
                  <a:pt x="4695594" y="1139417"/>
                </a:lnTo>
                <a:lnTo>
                  <a:pt x="4823728" y="1159807"/>
                </a:lnTo>
                <a:lnTo>
                  <a:pt x="4950897" y="1179592"/>
                </a:lnTo>
                <a:lnTo>
                  <a:pt x="5076794" y="1198717"/>
                </a:lnTo>
                <a:lnTo>
                  <a:pt x="5201112" y="1217130"/>
                </a:lnTo>
                <a:lnTo>
                  <a:pt x="5323543" y="1234776"/>
                </a:lnTo>
                <a:lnTo>
                  <a:pt x="5443781" y="1251603"/>
                </a:lnTo>
                <a:lnTo>
                  <a:pt x="5561519" y="1267558"/>
                </a:lnTo>
                <a:lnTo>
                  <a:pt x="5676449" y="1282585"/>
                </a:lnTo>
                <a:lnTo>
                  <a:pt x="5790250" y="1296707"/>
                </a:lnTo>
                <a:lnTo>
                  <a:pt x="5904649" y="1310004"/>
                </a:lnTo>
                <a:lnTo>
                  <a:pt x="6019351" y="1322511"/>
                </a:lnTo>
                <a:lnTo>
                  <a:pt x="6134063" y="1334265"/>
                </a:lnTo>
                <a:lnTo>
                  <a:pt x="6248490" y="1345299"/>
                </a:lnTo>
                <a:lnTo>
                  <a:pt x="6362339" y="1355651"/>
                </a:lnTo>
                <a:lnTo>
                  <a:pt x="6475315" y="1365356"/>
                </a:lnTo>
                <a:lnTo>
                  <a:pt x="6587124" y="1374450"/>
                </a:lnTo>
                <a:lnTo>
                  <a:pt x="6697472" y="1382967"/>
                </a:lnTo>
                <a:lnTo>
                  <a:pt x="6806066" y="1390944"/>
                </a:lnTo>
                <a:lnTo>
                  <a:pt x="6912611" y="1398417"/>
                </a:lnTo>
                <a:lnTo>
                  <a:pt x="7016813" y="1405421"/>
                </a:lnTo>
                <a:lnTo>
                  <a:pt x="7118378" y="1411991"/>
                </a:lnTo>
                <a:lnTo>
                  <a:pt x="7217012" y="1418163"/>
                </a:lnTo>
                <a:lnTo>
                  <a:pt x="7312421" y="1423973"/>
                </a:lnTo>
                <a:lnTo>
                  <a:pt x="7404311" y="1429457"/>
                </a:lnTo>
                <a:lnTo>
                  <a:pt x="7492388" y="1434650"/>
                </a:lnTo>
                <a:lnTo>
                  <a:pt x="7576358" y="1439587"/>
                </a:lnTo>
                <a:lnTo>
                  <a:pt x="7655927" y="1444305"/>
                </a:lnTo>
                <a:lnTo>
                  <a:pt x="7730801" y="1448838"/>
                </a:lnTo>
                <a:lnTo>
                  <a:pt x="7800619" y="1452972"/>
                </a:lnTo>
                <a:lnTo>
                  <a:pt x="7865416" y="1456492"/>
                </a:lnTo>
                <a:lnTo>
                  <a:pt x="7925542" y="1459439"/>
                </a:lnTo>
                <a:lnTo>
                  <a:pt x="7981349" y="1461853"/>
                </a:lnTo>
                <a:lnTo>
                  <a:pt x="8033190" y="1463775"/>
                </a:lnTo>
                <a:lnTo>
                  <a:pt x="8081415" y="1465244"/>
                </a:lnTo>
                <a:lnTo>
                  <a:pt x="8126376" y="1466300"/>
                </a:lnTo>
                <a:lnTo>
                  <a:pt x="8168426" y="1466983"/>
                </a:lnTo>
                <a:lnTo>
                  <a:pt x="8207916" y="1467334"/>
                </a:lnTo>
                <a:lnTo>
                  <a:pt x="8245198" y="1467393"/>
                </a:lnTo>
                <a:lnTo>
                  <a:pt x="8280624" y="1467199"/>
                </a:lnTo>
                <a:lnTo>
                  <a:pt x="8347312" y="1466215"/>
                </a:lnTo>
                <a:lnTo>
                  <a:pt x="8410796" y="1464702"/>
                </a:lnTo>
                <a:lnTo>
                  <a:pt x="8473890" y="1462982"/>
                </a:lnTo>
                <a:lnTo>
                  <a:pt x="8506170" y="1462144"/>
                </a:lnTo>
                <a:lnTo>
                  <a:pt x="8539407" y="1461374"/>
                </a:lnTo>
                <a:lnTo>
                  <a:pt x="8573954" y="1460713"/>
                </a:lnTo>
                <a:lnTo>
                  <a:pt x="8608787" y="1460032"/>
                </a:lnTo>
                <a:lnTo>
                  <a:pt x="8675585" y="1458170"/>
                </a:lnTo>
                <a:lnTo>
                  <a:pt x="8738899" y="1455703"/>
                </a:lnTo>
                <a:lnTo>
                  <a:pt x="8799138" y="1452701"/>
                </a:lnTo>
                <a:lnTo>
                  <a:pt x="8856712" y="1449236"/>
                </a:lnTo>
                <a:lnTo>
                  <a:pt x="8912031" y="1445380"/>
                </a:lnTo>
                <a:lnTo>
                  <a:pt x="8965505" y="1441203"/>
                </a:lnTo>
                <a:lnTo>
                  <a:pt x="9017545" y="1436777"/>
                </a:lnTo>
                <a:lnTo>
                  <a:pt x="9068559" y="1432174"/>
                </a:lnTo>
                <a:lnTo>
                  <a:pt x="9078271" y="1431271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215133" y="5137581"/>
            <a:ext cx="6929120" cy="1714500"/>
          </a:xfrm>
          <a:custGeom>
            <a:avLst/>
            <a:gdLst/>
            <a:ahLst/>
            <a:cxnLst/>
            <a:rect l="l" t="t" r="r" b="b"/>
            <a:pathLst>
              <a:path w="6929120" h="1714500">
                <a:moveTo>
                  <a:pt x="0" y="1714480"/>
                </a:moveTo>
                <a:lnTo>
                  <a:pt x="48751" y="1659572"/>
                </a:lnTo>
                <a:lnTo>
                  <a:pt x="97859" y="1604752"/>
                </a:lnTo>
                <a:lnTo>
                  <a:pt x="147680" y="1550111"/>
                </a:lnTo>
                <a:lnTo>
                  <a:pt x="198571" y="1495737"/>
                </a:lnTo>
                <a:lnTo>
                  <a:pt x="250888" y="1441719"/>
                </a:lnTo>
                <a:lnTo>
                  <a:pt x="304988" y="1388146"/>
                </a:lnTo>
                <a:lnTo>
                  <a:pt x="332819" y="1361555"/>
                </a:lnTo>
                <a:lnTo>
                  <a:pt x="361229" y="1335109"/>
                </a:lnTo>
                <a:lnTo>
                  <a:pt x="390263" y="1308818"/>
                </a:lnTo>
                <a:lnTo>
                  <a:pt x="419965" y="1282695"/>
                </a:lnTo>
                <a:lnTo>
                  <a:pt x="450381" y="1256750"/>
                </a:lnTo>
                <a:lnTo>
                  <a:pt x="481555" y="1230995"/>
                </a:lnTo>
                <a:lnTo>
                  <a:pt x="513531" y="1205440"/>
                </a:lnTo>
                <a:lnTo>
                  <a:pt x="546354" y="1180097"/>
                </a:lnTo>
                <a:lnTo>
                  <a:pt x="580218" y="1154766"/>
                </a:lnTo>
                <a:lnTo>
                  <a:pt x="615258" y="1129281"/>
                </a:lnTo>
                <a:lnTo>
                  <a:pt x="651371" y="1103695"/>
                </a:lnTo>
                <a:lnTo>
                  <a:pt x="688454" y="1078062"/>
                </a:lnTo>
                <a:lnTo>
                  <a:pt x="726406" y="1052434"/>
                </a:lnTo>
                <a:lnTo>
                  <a:pt x="765123" y="1026866"/>
                </a:lnTo>
                <a:lnTo>
                  <a:pt x="804502" y="1001411"/>
                </a:lnTo>
                <a:lnTo>
                  <a:pt x="844442" y="976122"/>
                </a:lnTo>
                <a:lnTo>
                  <a:pt x="884839" y="951053"/>
                </a:lnTo>
                <a:lnTo>
                  <a:pt x="925591" y="926257"/>
                </a:lnTo>
                <a:lnTo>
                  <a:pt x="966596" y="901787"/>
                </a:lnTo>
                <a:lnTo>
                  <a:pt x="1007751" y="877698"/>
                </a:lnTo>
                <a:lnTo>
                  <a:pt x="1048952" y="854042"/>
                </a:lnTo>
                <a:lnTo>
                  <a:pt x="1090099" y="830873"/>
                </a:lnTo>
                <a:lnTo>
                  <a:pt x="1131087" y="808245"/>
                </a:lnTo>
                <a:lnTo>
                  <a:pt x="1171815" y="786210"/>
                </a:lnTo>
                <a:lnTo>
                  <a:pt x="1212180" y="764823"/>
                </a:lnTo>
                <a:lnTo>
                  <a:pt x="1252079" y="744136"/>
                </a:lnTo>
                <a:lnTo>
                  <a:pt x="1291410" y="724203"/>
                </a:lnTo>
                <a:lnTo>
                  <a:pt x="1330070" y="705078"/>
                </a:lnTo>
                <a:lnTo>
                  <a:pt x="1367655" y="686881"/>
                </a:lnTo>
                <a:lnTo>
                  <a:pt x="1403966" y="669643"/>
                </a:lnTo>
                <a:lnTo>
                  <a:pt x="1439213" y="653284"/>
                </a:lnTo>
                <a:lnTo>
                  <a:pt x="1507353" y="622880"/>
                </a:lnTo>
                <a:lnTo>
                  <a:pt x="1573745" y="595031"/>
                </a:lnTo>
                <a:lnTo>
                  <a:pt x="1640063" y="569095"/>
                </a:lnTo>
                <a:lnTo>
                  <a:pt x="1707979" y="544431"/>
                </a:lnTo>
                <a:lnTo>
                  <a:pt x="1779166" y="520398"/>
                </a:lnTo>
                <a:lnTo>
                  <a:pt x="1816509" y="508418"/>
                </a:lnTo>
                <a:lnTo>
                  <a:pt x="1855297" y="496356"/>
                </a:lnTo>
                <a:lnTo>
                  <a:pt x="1895739" y="484131"/>
                </a:lnTo>
                <a:lnTo>
                  <a:pt x="1938044" y="471663"/>
                </a:lnTo>
                <a:lnTo>
                  <a:pt x="1982421" y="458873"/>
                </a:lnTo>
                <a:lnTo>
                  <a:pt x="2029079" y="445679"/>
                </a:lnTo>
                <a:lnTo>
                  <a:pt x="2078228" y="432003"/>
                </a:lnTo>
                <a:lnTo>
                  <a:pt x="2130698" y="417772"/>
                </a:lnTo>
                <a:lnTo>
                  <a:pt x="2186898" y="403058"/>
                </a:lnTo>
                <a:lnTo>
                  <a:pt x="2246399" y="387943"/>
                </a:lnTo>
                <a:lnTo>
                  <a:pt x="2308775" y="372505"/>
                </a:lnTo>
                <a:lnTo>
                  <a:pt x="2373598" y="356825"/>
                </a:lnTo>
                <a:lnTo>
                  <a:pt x="2440440" y="340983"/>
                </a:lnTo>
                <a:lnTo>
                  <a:pt x="2508873" y="325058"/>
                </a:lnTo>
                <a:lnTo>
                  <a:pt x="2578471" y="309130"/>
                </a:lnTo>
                <a:lnTo>
                  <a:pt x="2648806" y="293280"/>
                </a:lnTo>
                <a:lnTo>
                  <a:pt x="2719451" y="277587"/>
                </a:lnTo>
                <a:lnTo>
                  <a:pt x="2789977" y="262131"/>
                </a:lnTo>
                <a:lnTo>
                  <a:pt x="2859957" y="246992"/>
                </a:lnTo>
                <a:lnTo>
                  <a:pt x="2928965" y="232251"/>
                </a:lnTo>
                <a:lnTo>
                  <a:pt x="2996572" y="217986"/>
                </a:lnTo>
                <a:lnTo>
                  <a:pt x="3062351" y="204278"/>
                </a:lnTo>
                <a:lnTo>
                  <a:pt x="3125874" y="191207"/>
                </a:lnTo>
                <a:lnTo>
                  <a:pt x="3186714" y="178852"/>
                </a:lnTo>
                <a:lnTo>
                  <a:pt x="3244444" y="167295"/>
                </a:lnTo>
                <a:lnTo>
                  <a:pt x="3298636" y="156613"/>
                </a:lnTo>
                <a:lnTo>
                  <a:pt x="3348863" y="146888"/>
                </a:lnTo>
                <a:lnTo>
                  <a:pt x="3394992" y="138151"/>
                </a:lnTo>
                <a:lnTo>
                  <a:pt x="3437432" y="130298"/>
                </a:lnTo>
                <a:lnTo>
                  <a:pt x="3476560" y="123261"/>
                </a:lnTo>
                <a:lnTo>
                  <a:pt x="3546395" y="111372"/>
                </a:lnTo>
                <a:lnTo>
                  <a:pt x="3607529" y="101947"/>
                </a:lnTo>
                <a:lnTo>
                  <a:pt x="3662990" y="94453"/>
                </a:lnTo>
                <a:lnTo>
                  <a:pt x="3715808" y="88353"/>
                </a:lnTo>
                <a:lnTo>
                  <a:pt x="3769014" y="83114"/>
                </a:lnTo>
                <a:lnTo>
                  <a:pt x="3825636" y="78201"/>
                </a:lnTo>
                <a:lnTo>
                  <a:pt x="3888705" y="73078"/>
                </a:lnTo>
                <a:lnTo>
                  <a:pt x="3923604" y="70270"/>
                </a:lnTo>
                <a:lnTo>
                  <a:pt x="3961251" y="67210"/>
                </a:lnTo>
                <a:lnTo>
                  <a:pt x="4002024" y="63830"/>
                </a:lnTo>
                <a:lnTo>
                  <a:pt x="4045663" y="60255"/>
                </a:lnTo>
                <a:lnTo>
                  <a:pt x="4091547" y="56662"/>
                </a:lnTo>
                <a:lnTo>
                  <a:pt x="4139452" y="53066"/>
                </a:lnTo>
                <a:lnTo>
                  <a:pt x="4189154" y="49480"/>
                </a:lnTo>
                <a:lnTo>
                  <a:pt x="4240432" y="45917"/>
                </a:lnTo>
                <a:lnTo>
                  <a:pt x="4293062" y="42391"/>
                </a:lnTo>
                <a:lnTo>
                  <a:pt x="4346821" y="38915"/>
                </a:lnTo>
                <a:lnTo>
                  <a:pt x="4401486" y="35502"/>
                </a:lnTo>
                <a:lnTo>
                  <a:pt x="4456834" y="32166"/>
                </a:lnTo>
                <a:lnTo>
                  <a:pt x="4512643" y="28921"/>
                </a:lnTo>
                <a:lnTo>
                  <a:pt x="4568688" y="25779"/>
                </a:lnTo>
                <a:lnTo>
                  <a:pt x="4624748" y="22755"/>
                </a:lnTo>
                <a:lnTo>
                  <a:pt x="4680599" y="19862"/>
                </a:lnTo>
                <a:lnTo>
                  <a:pt x="4736018" y="17112"/>
                </a:lnTo>
                <a:lnTo>
                  <a:pt x="4790783" y="14520"/>
                </a:lnTo>
                <a:lnTo>
                  <a:pt x="4844670" y="12099"/>
                </a:lnTo>
                <a:lnTo>
                  <a:pt x="4897456" y="9863"/>
                </a:lnTo>
                <a:lnTo>
                  <a:pt x="4948918" y="7824"/>
                </a:lnTo>
                <a:lnTo>
                  <a:pt x="4998833" y="5997"/>
                </a:lnTo>
                <a:lnTo>
                  <a:pt x="5046980" y="4394"/>
                </a:lnTo>
                <a:lnTo>
                  <a:pt x="5095696" y="3053"/>
                </a:lnTo>
                <a:lnTo>
                  <a:pt x="5147061" y="1987"/>
                </a:lnTo>
                <a:lnTo>
                  <a:pt x="5200520" y="1173"/>
                </a:lnTo>
                <a:lnTo>
                  <a:pt x="5255515" y="590"/>
                </a:lnTo>
                <a:lnTo>
                  <a:pt x="5311489" y="215"/>
                </a:lnTo>
                <a:lnTo>
                  <a:pt x="5367886" y="26"/>
                </a:lnTo>
                <a:lnTo>
                  <a:pt x="5424149" y="0"/>
                </a:lnTo>
                <a:lnTo>
                  <a:pt x="5479722" y="115"/>
                </a:lnTo>
                <a:lnTo>
                  <a:pt x="5534048" y="349"/>
                </a:lnTo>
                <a:lnTo>
                  <a:pt x="5586571" y="679"/>
                </a:lnTo>
                <a:lnTo>
                  <a:pt x="5636733" y="1084"/>
                </a:lnTo>
                <a:lnTo>
                  <a:pt x="5683978" y="1541"/>
                </a:lnTo>
                <a:lnTo>
                  <a:pt x="5727750" y="2028"/>
                </a:lnTo>
                <a:lnTo>
                  <a:pt x="5767491" y="2522"/>
                </a:lnTo>
                <a:lnTo>
                  <a:pt x="5832656" y="3443"/>
                </a:lnTo>
                <a:lnTo>
                  <a:pt x="5875021" y="4127"/>
                </a:lnTo>
                <a:lnTo>
                  <a:pt x="5890133" y="4394"/>
                </a:lnTo>
                <a:lnTo>
                  <a:pt x="6495796" y="4394"/>
                </a:lnTo>
                <a:lnTo>
                  <a:pt x="6545803" y="5858"/>
                </a:lnTo>
                <a:lnTo>
                  <a:pt x="6594623" y="7815"/>
                </a:lnTo>
                <a:lnTo>
                  <a:pt x="6641897" y="10156"/>
                </a:lnTo>
                <a:lnTo>
                  <a:pt x="6687269" y="12772"/>
                </a:lnTo>
                <a:lnTo>
                  <a:pt x="6730380" y="15554"/>
                </a:lnTo>
                <a:lnTo>
                  <a:pt x="6770874" y="18394"/>
                </a:lnTo>
                <a:lnTo>
                  <a:pt x="6825926" y="22521"/>
                </a:lnTo>
                <a:lnTo>
                  <a:pt x="6858313" y="25027"/>
                </a:lnTo>
                <a:lnTo>
                  <a:pt x="6873078" y="26165"/>
                </a:lnTo>
                <a:lnTo>
                  <a:pt x="6886832" y="27208"/>
                </a:lnTo>
                <a:lnTo>
                  <a:pt x="6899529" y="28143"/>
                </a:lnTo>
                <a:lnTo>
                  <a:pt x="6919115" y="29588"/>
                </a:lnTo>
                <a:lnTo>
                  <a:pt x="6928865" y="30326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177158" y="2750057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055" y="0"/>
                </a:moveTo>
                <a:lnTo>
                  <a:pt x="3937" y="402970"/>
                </a:lnTo>
                <a:lnTo>
                  <a:pt x="0" y="1202181"/>
                </a:lnTo>
                <a:lnTo>
                  <a:pt x="700532" y="1606677"/>
                </a:lnTo>
                <a:lnTo>
                  <a:pt x="1390777" y="1203705"/>
                </a:lnTo>
                <a:lnTo>
                  <a:pt x="1394587" y="404367"/>
                </a:lnTo>
                <a:lnTo>
                  <a:pt x="6940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177158" y="2750057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0"/>
                </a:moveTo>
                <a:lnTo>
                  <a:pt x="694055" y="0"/>
                </a:lnTo>
                <a:lnTo>
                  <a:pt x="1394587" y="404367"/>
                </a:lnTo>
                <a:lnTo>
                  <a:pt x="1390777" y="1203705"/>
                </a:lnTo>
                <a:lnTo>
                  <a:pt x="700532" y="1606677"/>
                </a:lnTo>
                <a:lnTo>
                  <a:pt x="0" y="1202181"/>
                </a:lnTo>
                <a:lnTo>
                  <a:pt x="3937" y="40297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901059" y="4016883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1"/>
                </a:moveTo>
                <a:lnTo>
                  <a:pt x="694054" y="0"/>
                </a:lnTo>
                <a:lnTo>
                  <a:pt x="1394587" y="404368"/>
                </a:lnTo>
                <a:lnTo>
                  <a:pt x="1390777" y="1203706"/>
                </a:lnTo>
                <a:lnTo>
                  <a:pt x="700531" y="1606651"/>
                </a:lnTo>
                <a:lnTo>
                  <a:pt x="0" y="1202182"/>
                </a:lnTo>
                <a:lnTo>
                  <a:pt x="3937" y="40297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910584" y="1483233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054" y="0"/>
                </a:moveTo>
                <a:lnTo>
                  <a:pt x="3937" y="402970"/>
                </a:lnTo>
                <a:lnTo>
                  <a:pt x="0" y="1202181"/>
                </a:lnTo>
                <a:lnTo>
                  <a:pt x="700531" y="1606677"/>
                </a:lnTo>
                <a:lnTo>
                  <a:pt x="1390777" y="1203705"/>
                </a:lnTo>
                <a:lnTo>
                  <a:pt x="1394587" y="404367"/>
                </a:lnTo>
                <a:lnTo>
                  <a:pt x="69405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910584" y="1483233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0"/>
                </a:moveTo>
                <a:lnTo>
                  <a:pt x="694054" y="0"/>
                </a:lnTo>
                <a:lnTo>
                  <a:pt x="1394587" y="404367"/>
                </a:lnTo>
                <a:lnTo>
                  <a:pt x="1390777" y="1203705"/>
                </a:lnTo>
                <a:lnTo>
                  <a:pt x="700531" y="1606677"/>
                </a:lnTo>
                <a:lnTo>
                  <a:pt x="0" y="1202181"/>
                </a:lnTo>
                <a:lnTo>
                  <a:pt x="3937" y="40297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158108" y="216408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055" y="0"/>
                </a:moveTo>
                <a:lnTo>
                  <a:pt x="3937" y="402971"/>
                </a:lnTo>
                <a:lnTo>
                  <a:pt x="0" y="1202182"/>
                </a:lnTo>
                <a:lnTo>
                  <a:pt x="700532" y="1606677"/>
                </a:lnTo>
                <a:lnTo>
                  <a:pt x="1390777" y="1203706"/>
                </a:lnTo>
                <a:lnTo>
                  <a:pt x="1394587" y="404368"/>
                </a:lnTo>
                <a:lnTo>
                  <a:pt x="6940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158108" y="216408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1"/>
                </a:moveTo>
                <a:lnTo>
                  <a:pt x="694055" y="0"/>
                </a:lnTo>
                <a:lnTo>
                  <a:pt x="1394587" y="404368"/>
                </a:lnTo>
                <a:lnTo>
                  <a:pt x="1390777" y="1203706"/>
                </a:lnTo>
                <a:lnTo>
                  <a:pt x="700532" y="1606677"/>
                </a:lnTo>
                <a:lnTo>
                  <a:pt x="0" y="1202182"/>
                </a:lnTo>
                <a:lnTo>
                  <a:pt x="3937" y="40297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644009" y="5274183"/>
            <a:ext cx="1395095" cy="1584325"/>
          </a:xfrm>
          <a:custGeom>
            <a:avLst/>
            <a:gdLst/>
            <a:ahLst/>
            <a:cxnLst/>
            <a:rect l="l" t="t" r="r" b="b"/>
            <a:pathLst>
              <a:path w="1395095" h="1584325">
                <a:moveTo>
                  <a:pt x="694054" y="0"/>
                </a:moveTo>
                <a:lnTo>
                  <a:pt x="3937" y="402958"/>
                </a:lnTo>
                <a:lnTo>
                  <a:pt x="0" y="1202220"/>
                </a:lnTo>
                <a:lnTo>
                  <a:pt x="660966" y="1583815"/>
                </a:lnTo>
                <a:lnTo>
                  <a:pt x="739656" y="1583815"/>
                </a:lnTo>
                <a:lnTo>
                  <a:pt x="1390777" y="1203667"/>
                </a:lnTo>
                <a:lnTo>
                  <a:pt x="1394587" y="404406"/>
                </a:lnTo>
                <a:lnTo>
                  <a:pt x="69405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647946" y="5274183"/>
            <a:ext cx="1390650" cy="1584325"/>
          </a:xfrm>
          <a:custGeom>
            <a:avLst/>
            <a:gdLst/>
            <a:ahLst/>
            <a:cxnLst/>
            <a:rect l="l" t="t" r="r" b="b"/>
            <a:pathLst>
              <a:path w="1390650" h="1584325">
                <a:moveTo>
                  <a:pt x="0" y="402958"/>
                </a:moveTo>
                <a:lnTo>
                  <a:pt x="690117" y="0"/>
                </a:lnTo>
                <a:lnTo>
                  <a:pt x="1390650" y="404406"/>
                </a:lnTo>
                <a:lnTo>
                  <a:pt x="1386839" y="1203667"/>
                </a:lnTo>
                <a:lnTo>
                  <a:pt x="735719" y="158381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644009" y="5677141"/>
            <a:ext cx="661035" cy="1181100"/>
          </a:xfrm>
          <a:custGeom>
            <a:avLst/>
            <a:gdLst/>
            <a:ahLst/>
            <a:cxnLst/>
            <a:rect l="l" t="t" r="r" b="b"/>
            <a:pathLst>
              <a:path w="661035" h="1181100">
                <a:moveTo>
                  <a:pt x="660966" y="1180857"/>
                </a:moveTo>
                <a:lnTo>
                  <a:pt x="0" y="799261"/>
                </a:lnTo>
                <a:lnTo>
                  <a:pt x="393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4214" y="4007358"/>
            <a:ext cx="802005" cy="1607185"/>
          </a:xfrm>
          <a:custGeom>
            <a:avLst/>
            <a:gdLst/>
            <a:ahLst/>
            <a:cxnLst/>
            <a:rect l="l" t="t" r="r" b="b"/>
            <a:pathLst>
              <a:path w="802005" h="1607185">
                <a:moveTo>
                  <a:pt x="101349" y="0"/>
                </a:moveTo>
                <a:lnTo>
                  <a:pt x="0" y="62865"/>
                </a:lnTo>
                <a:lnTo>
                  <a:pt x="3425" y="1545971"/>
                </a:lnTo>
                <a:lnTo>
                  <a:pt x="107750" y="1606651"/>
                </a:lnTo>
                <a:lnTo>
                  <a:pt x="797982" y="1203706"/>
                </a:lnTo>
                <a:lnTo>
                  <a:pt x="801869" y="404368"/>
                </a:lnTo>
                <a:lnTo>
                  <a:pt x="10134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4214" y="4007358"/>
            <a:ext cx="802005" cy="1607185"/>
          </a:xfrm>
          <a:custGeom>
            <a:avLst/>
            <a:gdLst/>
            <a:ahLst/>
            <a:cxnLst/>
            <a:rect l="l" t="t" r="r" b="b"/>
            <a:pathLst>
              <a:path w="802005" h="1607185">
                <a:moveTo>
                  <a:pt x="0" y="62865"/>
                </a:moveTo>
                <a:lnTo>
                  <a:pt x="101349" y="0"/>
                </a:lnTo>
                <a:lnTo>
                  <a:pt x="801869" y="404368"/>
                </a:lnTo>
                <a:lnTo>
                  <a:pt x="797982" y="1203706"/>
                </a:lnTo>
                <a:lnTo>
                  <a:pt x="107750" y="1606651"/>
                </a:lnTo>
                <a:lnTo>
                  <a:pt x="3425" y="1545971"/>
                </a:lnTo>
                <a:lnTo>
                  <a:pt x="0" y="6286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09245" y="5293233"/>
            <a:ext cx="1391285" cy="1565275"/>
          </a:xfrm>
          <a:custGeom>
            <a:avLst/>
            <a:gdLst/>
            <a:ahLst/>
            <a:cxnLst/>
            <a:rect l="l" t="t" r="r" b="b"/>
            <a:pathLst>
              <a:path w="1391285" h="1565275">
                <a:moveTo>
                  <a:pt x="0" y="402958"/>
                </a:moveTo>
                <a:lnTo>
                  <a:pt x="690219" y="0"/>
                </a:lnTo>
                <a:lnTo>
                  <a:pt x="1390700" y="404406"/>
                </a:lnTo>
                <a:lnTo>
                  <a:pt x="1386890" y="1203667"/>
                </a:lnTo>
                <a:lnTo>
                  <a:pt x="768376" y="156476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05359" y="5696191"/>
            <a:ext cx="628015" cy="1162050"/>
          </a:xfrm>
          <a:custGeom>
            <a:avLst/>
            <a:gdLst/>
            <a:ahLst/>
            <a:cxnLst/>
            <a:rect l="l" t="t" r="r" b="b"/>
            <a:pathLst>
              <a:path w="628015" h="1162050">
                <a:moveTo>
                  <a:pt x="627946" y="1161807"/>
                </a:moveTo>
                <a:lnTo>
                  <a:pt x="0" y="799261"/>
                </a:lnTo>
                <a:lnTo>
                  <a:pt x="3886" y="0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33934" y="2740532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118" y="0"/>
                </a:moveTo>
                <a:lnTo>
                  <a:pt x="3886" y="402970"/>
                </a:lnTo>
                <a:lnTo>
                  <a:pt x="0" y="1202181"/>
                </a:lnTo>
                <a:lnTo>
                  <a:pt x="700506" y="1606677"/>
                </a:lnTo>
                <a:lnTo>
                  <a:pt x="1390777" y="1203705"/>
                </a:lnTo>
                <a:lnTo>
                  <a:pt x="1394586" y="404367"/>
                </a:lnTo>
                <a:lnTo>
                  <a:pt x="6941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33934" y="2740532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886" y="402970"/>
                </a:moveTo>
                <a:lnTo>
                  <a:pt x="694118" y="0"/>
                </a:lnTo>
                <a:lnTo>
                  <a:pt x="1394586" y="404367"/>
                </a:lnTo>
                <a:lnTo>
                  <a:pt x="1390777" y="1203705"/>
                </a:lnTo>
                <a:lnTo>
                  <a:pt x="700506" y="1606677"/>
                </a:lnTo>
                <a:lnTo>
                  <a:pt x="0" y="1202181"/>
                </a:lnTo>
                <a:lnTo>
                  <a:pt x="3886" y="40297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957833" y="4016883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886" y="402971"/>
                </a:moveTo>
                <a:lnTo>
                  <a:pt x="694054" y="0"/>
                </a:lnTo>
                <a:lnTo>
                  <a:pt x="1394586" y="404368"/>
                </a:lnTo>
                <a:lnTo>
                  <a:pt x="1390777" y="1203706"/>
                </a:lnTo>
                <a:lnTo>
                  <a:pt x="700532" y="1606651"/>
                </a:lnTo>
                <a:lnTo>
                  <a:pt x="0" y="1202182"/>
                </a:lnTo>
                <a:lnTo>
                  <a:pt x="3886" y="40297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695195" y="5302758"/>
            <a:ext cx="1390650" cy="1555750"/>
          </a:xfrm>
          <a:custGeom>
            <a:avLst/>
            <a:gdLst/>
            <a:ahLst/>
            <a:cxnLst/>
            <a:rect l="l" t="t" r="r" b="b"/>
            <a:pathLst>
              <a:path w="1390650" h="1555750">
                <a:moveTo>
                  <a:pt x="0" y="402958"/>
                </a:moveTo>
                <a:lnTo>
                  <a:pt x="690118" y="0"/>
                </a:lnTo>
                <a:lnTo>
                  <a:pt x="1390650" y="404406"/>
                </a:lnTo>
                <a:lnTo>
                  <a:pt x="1386840" y="1203667"/>
                </a:lnTo>
                <a:lnTo>
                  <a:pt x="784663" y="155524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691258" y="5705716"/>
            <a:ext cx="611505" cy="1152525"/>
          </a:xfrm>
          <a:custGeom>
            <a:avLst/>
            <a:gdLst/>
            <a:ahLst/>
            <a:cxnLst/>
            <a:rect l="l" t="t" r="r" b="b"/>
            <a:pathLst>
              <a:path w="611505" h="1152525">
                <a:moveTo>
                  <a:pt x="611471" y="1152282"/>
                </a:moveTo>
                <a:lnTo>
                  <a:pt x="0" y="799261"/>
                </a:lnTo>
                <a:lnTo>
                  <a:pt x="393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710308" y="2750057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055" y="0"/>
                </a:moveTo>
                <a:lnTo>
                  <a:pt x="3937" y="402970"/>
                </a:lnTo>
                <a:lnTo>
                  <a:pt x="0" y="1202181"/>
                </a:lnTo>
                <a:lnTo>
                  <a:pt x="700532" y="1606677"/>
                </a:lnTo>
                <a:lnTo>
                  <a:pt x="1390777" y="1203705"/>
                </a:lnTo>
                <a:lnTo>
                  <a:pt x="1394587" y="404367"/>
                </a:lnTo>
                <a:lnTo>
                  <a:pt x="6940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710308" y="2750057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0"/>
                </a:moveTo>
                <a:lnTo>
                  <a:pt x="694055" y="0"/>
                </a:lnTo>
                <a:lnTo>
                  <a:pt x="1394587" y="404367"/>
                </a:lnTo>
                <a:lnTo>
                  <a:pt x="1390777" y="1203705"/>
                </a:lnTo>
                <a:lnTo>
                  <a:pt x="700532" y="1606677"/>
                </a:lnTo>
                <a:lnTo>
                  <a:pt x="0" y="1202181"/>
                </a:lnTo>
                <a:lnTo>
                  <a:pt x="3937" y="40297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976883" y="1454658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886" y="402970"/>
                </a:moveTo>
                <a:lnTo>
                  <a:pt x="694054" y="0"/>
                </a:lnTo>
                <a:lnTo>
                  <a:pt x="1394586" y="404367"/>
                </a:lnTo>
                <a:lnTo>
                  <a:pt x="1390777" y="1203705"/>
                </a:lnTo>
                <a:lnTo>
                  <a:pt x="700532" y="1606677"/>
                </a:lnTo>
                <a:lnTo>
                  <a:pt x="0" y="1202181"/>
                </a:lnTo>
                <a:lnTo>
                  <a:pt x="3886" y="40297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987158" y="4035933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055" y="0"/>
                </a:moveTo>
                <a:lnTo>
                  <a:pt x="3937" y="402971"/>
                </a:lnTo>
                <a:lnTo>
                  <a:pt x="0" y="1202182"/>
                </a:lnTo>
                <a:lnTo>
                  <a:pt x="700532" y="1606651"/>
                </a:lnTo>
                <a:lnTo>
                  <a:pt x="1390777" y="1203706"/>
                </a:lnTo>
                <a:lnTo>
                  <a:pt x="1394587" y="404368"/>
                </a:lnTo>
                <a:lnTo>
                  <a:pt x="6940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987158" y="4035933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1"/>
                </a:moveTo>
                <a:lnTo>
                  <a:pt x="694055" y="0"/>
                </a:lnTo>
                <a:lnTo>
                  <a:pt x="1394587" y="404368"/>
                </a:lnTo>
                <a:lnTo>
                  <a:pt x="1390777" y="1203706"/>
                </a:lnTo>
                <a:lnTo>
                  <a:pt x="700532" y="1606651"/>
                </a:lnTo>
                <a:lnTo>
                  <a:pt x="0" y="1202182"/>
                </a:lnTo>
                <a:lnTo>
                  <a:pt x="3937" y="40297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7734045" y="5312283"/>
            <a:ext cx="1390650" cy="1546225"/>
          </a:xfrm>
          <a:custGeom>
            <a:avLst/>
            <a:gdLst/>
            <a:ahLst/>
            <a:cxnLst/>
            <a:rect l="l" t="t" r="r" b="b"/>
            <a:pathLst>
              <a:path w="1390650" h="1546225">
                <a:moveTo>
                  <a:pt x="0" y="402958"/>
                </a:moveTo>
                <a:lnTo>
                  <a:pt x="690118" y="0"/>
                </a:lnTo>
                <a:lnTo>
                  <a:pt x="1390650" y="404406"/>
                </a:lnTo>
                <a:lnTo>
                  <a:pt x="1386839" y="1203667"/>
                </a:lnTo>
                <a:lnTo>
                  <a:pt x="800977" y="154571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7730108" y="5715241"/>
            <a:ext cx="594995" cy="1143000"/>
          </a:xfrm>
          <a:custGeom>
            <a:avLst/>
            <a:gdLst/>
            <a:ahLst/>
            <a:cxnLst/>
            <a:rect l="l" t="t" r="r" b="b"/>
            <a:pathLst>
              <a:path w="594995" h="1143000">
                <a:moveTo>
                  <a:pt x="594972" y="1142757"/>
                </a:moveTo>
                <a:lnTo>
                  <a:pt x="0" y="799261"/>
                </a:lnTo>
                <a:lnTo>
                  <a:pt x="393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7730108" y="2759582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055" y="0"/>
                </a:moveTo>
                <a:lnTo>
                  <a:pt x="3937" y="402970"/>
                </a:lnTo>
                <a:lnTo>
                  <a:pt x="0" y="1202181"/>
                </a:lnTo>
                <a:lnTo>
                  <a:pt x="700532" y="1606677"/>
                </a:lnTo>
                <a:lnTo>
                  <a:pt x="1390777" y="1203705"/>
                </a:lnTo>
                <a:lnTo>
                  <a:pt x="1394587" y="404367"/>
                </a:lnTo>
                <a:lnTo>
                  <a:pt x="6940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7730108" y="2759582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0"/>
                </a:moveTo>
                <a:lnTo>
                  <a:pt x="694055" y="0"/>
                </a:lnTo>
                <a:lnTo>
                  <a:pt x="1394587" y="404367"/>
                </a:lnTo>
                <a:lnTo>
                  <a:pt x="1390777" y="1203705"/>
                </a:lnTo>
                <a:lnTo>
                  <a:pt x="700532" y="1606677"/>
                </a:lnTo>
                <a:lnTo>
                  <a:pt x="0" y="1202181"/>
                </a:lnTo>
                <a:lnTo>
                  <a:pt x="3937" y="40297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8463533" y="4043867"/>
            <a:ext cx="680720" cy="1587500"/>
          </a:xfrm>
          <a:custGeom>
            <a:avLst/>
            <a:gdLst/>
            <a:ahLst/>
            <a:cxnLst/>
            <a:rect l="l" t="t" r="r" b="b"/>
            <a:pathLst>
              <a:path w="680720" h="1587500">
                <a:moveTo>
                  <a:pt x="680466" y="0"/>
                </a:moveTo>
                <a:lnTo>
                  <a:pt x="3937" y="395036"/>
                </a:lnTo>
                <a:lnTo>
                  <a:pt x="0" y="1194247"/>
                </a:lnTo>
                <a:lnTo>
                  <a:pt x="680466" y="1587131"/>
                </a:lnTo>
                <a:lnTo>
                  <a:pt x="68046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8467470" y="4043867"/>
            <a:ext cx="676910" cy="395605"/>
          </a:xfrm>
          <a:custGeom>
            <a:avLst/>
            <a:gdLst/>
            <a:ahLst/>
            <a:cxnLst/>
            <a:rect l="l" t="t" r="r" b="b"/>
            <a:pathLst>
              <a:path w="676909" h="395604">
                <a:moveTo>
                  <a:pt x="0" y="395036"/>
                </a:moveTo>
                <a:lnTo>
                  <a:pt x="676528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8463533" y="4438903"/>
            <a:ext cx="680720" cy="1192530"/>
          </a:xfrm>
          <a:custGeom>
            <a:avLst/>
            <a:gdLst/>
            <a:ahLst/>
            <a:cxnLst/>
            <a:rect l="l" t="t" r="r" b="b"/>
            <a:pathLst>
              <a:path w="680720" h="1192529">
                <a:moveTo>
                  <a:pt x="680466" y="1192094"/>
                </a:moveTo>
                <a:lnTo>
                  <a:pt x="0" y="799211"/>
                </a:lnTo>
                <a:lnTo>
                  <a:pt x="393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8467470" y="1500692"/>
            <a:ext cx="676910" cy="395605"/>
          </a:xfrm>
          <a:custGeom>
            <a:avLst/>
            <a:gdLst/>
            <a:ahLst/>
            <a:cxnLst/>
            <a:rect l="l" t="t" r="r" b="b"/>
            <a:pathLst>
              <a:path w="676909" h="395605">
                <a:moveTo>
                  <a:pt x="0" y="395036"/>
                </a:moveTo>
                <a:lnTo>
                  <a:pt x="676528" y="0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8463533" y="1895729"/>
            <a:ext cx="680720" cy="1192530"/>
          </a:xfrm>
          <a:custGeom>
            <a:avLst/>
            <a:gdLst/>
            <a:ahLst/>
            <a:cxnLst/>
            <a:rect l="l" t="t" r="r" b="b"/>
            <a:pathLst>
              <a:path w="680720" h="1192530">
                <a:moveTo>
                  <a:pt x="680466" y="1192119"/>
                </a:moveTo>
                <a:lnTo>
                  <a:pt x="0" y="799211"/>
                </a:lnTo>
                <a:lnTo>
                  <a:pt x="393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457200" y="333476"/>
            <a:ext cx="8229600" cy="6186170"/>
          </a:xfrm>
          <a:custGeom>
            <a:avLst/>
            <a:gdLst/>
            <a:ahLst/>
            <a:cxnLst/>
            <a:rect l="l" t="t" r="r" b="b"/>
            <a:pathLst>
              <a:path w="8229600" h="6186170">
                <a:moveTo>
                  <a:pt x="0" y="6185661"/>
                </a:moveTo>
                <a:lnTo>
                  <a:pt x="8229600" y="6185661"/>
                </a:lnTo>
                <a:lnTo>
                  <a:pt x="8229600" y="0"/>
                </a:lnTo>
                <a:lnTo>
                  <a:pt x="0" y="0"/>
                </a:lnTo>
                <a:lnTo>
                  <a:pt x="0" y="61856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457200" y="333476"/>
            <a:ext cx="8229600" cy="6186170"/>
          </a:xfrm>
          <a:custGeom>
            <a:avLst/>
            <a:gdLst/>
            <a:ahLst/>
            <a:cxnLst/>
            <a:rect l="l" t="t" r="r" b="b"/>
            <a:pathLst>
              <a:path w="8229600" h="6186170">
                <a:moveTo>
                  <a:pt x="0" y="6185661"/>
                </a:moveTo>
                <a:lnTo>
                  <a:pt x="8229600" y="6185661"/>
                </a:lnTo>
                <a:lnTo>
                  <a:pt x="8229600" y="0"/>
                </a:lnTo>
                <a:lnTo>
                  <a:pt x="0" y="0"/>
                </a:lnTo>
                <a:lnTo>
                  <a:pt x="0" y="6185661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4561204" y="0"/>
            <a:ext cx="3679190" cy="678180"/>
          </a:xfrm>
          <a:custGeom>
            <a:avLst/>
            <a:gdLst/>
            <a:ahLst/>
            <a:cxnLst/>
            <a:rect l="l" t="t" r="r" b="b"/>
            <a:pathLst>
              <a:path w="3679190" h="678180">
                <a:moveTo>
                  <a:pt x="0" y="677672"/>
                </a:moveTo>
                <a:lnTo>
                  <a:pt x="3679062" y="677672"/>
                </a:lnTo>
                <a:lnTo>
                  <a:pt x="3679062" y="0"/>
                </a:lnTo>
                <a:lnTo>
                  <a:pt x="0" y="0"/>
                </a:lnTo>
                <a:lnTo>
                  <a:pt x="0" y="677672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4561204" y="0"/>
            <a:ext cx="3679190" cy="678180"/>
          </a:xfrm>
          <a:custGeom>
            <a:avLst/>
            <a:gdLst/>
            <a:ahLst/>
            <a:cxnLst/>
            <a:rect l="l" t="t" r="r" b="b"/>
            <a:pathLst>
              <a:path w="3679190" h="678180">
                <a:moveTo>
                  <a:pt x="0" y="677672"/>
                </a:moveTo>
                <a:lnTo>
                  <a:pt x="3679062" y="677672"/>
                </a:lnTo>
                <a:lnTo>
                  <a:pt x="3679062" y="0"/>
                </a:lnTo>
              </a:path>
            </a:pathLst>
          </a:custGeom>
          <a:ln w="15875">
            <a:solidFill>
              <a:srgbClr val="74A4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4561204" y="0"/>
            <a:ext cx="0" cy="678180"/>
          </a:xfrm>
          <a:custGeom>
            <a:avLst/>
            <a:gdLst/>
            <a:ahLst/>
            <a:cxnLst/>
            <a:rect l="l" t="t" r="r" b="b"/>
            <a:pathLst>
              <a:path h="678180">
                <a:moveTo>
                  <a:pt x="0" y="0"/>
                </a:moveTo>
                <a:lnTo>
                  <a:pt x="0" y="677672"/>
                </a:lnTo>
              </a:path>
            </a:pathLst>
          </a:custGeom>
          <a:ln w="15875">
            <a:solidFill>
              <a:srgbClr val="74A4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4649089" y="0"/>
            <a:ext cx="3505200" cy="602615"/>
          </a:xfrm>
          <a:custGeom>
            <a:avLst/>
            <a:gdLst/>
            <a:ahLst/>
            <a:cxnLst/>
            <a:rect l="l" t="t" r="r" b="b"/>
            <a:pathLst>
              <a:path w="3505200" h="602615">
                <a:moveTo>
                  <a:pt x="0" y="602488"/>
                </a:moveTo>
                <a:lnTo>
                  <a:pt x="3505199" y="602488"/>
                </a:lnTo>
                <a:lnTo>
                  <a:pt x="3505199" y="0"/>
                </a:lnTo>
                <a:lnTo>
                  <a:pt x="0" y="0"/>
                </a:lnTo>
                <a:lnTo>
                  <a:pt x="0" y="602488"/>
                </a:lnTo>
                <a:close/>
              </a:path>
            </a:pathLst>
          </a:custGeom>
          <a:solidFill>
            <a:srgbClr val="70685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 txBox="1"/>
          <p:nvPr/>
        </p:nvSpPr>
        <p:spPr>
          <a:xfrm>
            <a:off x="1122375" y="1583527"/>
            <a:ext cx="3879850" cy="533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spc="-30" dirty="0">
                <a:solidFill>
                  <a:srgbClr val="93C500"/>
                </a:solidFill>
                <a:latin typeface="Century Gothic"/>
                <a:cs typeface="Century Gothic"/>
              </a:rPr>
              <a:t>Modern</a:t>
            </a:r>
            <a:r>
              <a:rPr sz="4000" spc="15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4000" spc="-25" dirty="0">
                <a:solidFill>
                  <a:srgbClr val="93C500"/>
                </a:solidFill>
                <a:latin typeface="Century Gothic"/>
                <a:cs typeface="Century Gothic"/>
              </a:rPr>
              <a:t>looking</a:t>
            </a:r>
            <a:endParaRPr sz="4000">
              <a:latin typeface="Century Gothic"/>
              <a:cs typeface="Century Gothic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4727575" y="146371"/>
            <a:ext cx="2480945" cy="360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A</a:t>
            </a:r>
            <a:r>
              <a:rPr sz="1200" spc="10" dirty="0">
                <a:solidFill>
                  <a:srgbClr val="FDFDFD"/>
                </a:solidFill>
                <a:latin typeface="Century Gothic"/>
                <a:cs typeface="Century Gothic"/>
              </a:rPr>
              <a:t>l</a:t>
            </a:r>
            <a:r>
              <a:rPr sz="1200" spc="-30" dirty="0">
                <a:solidFill>
                  <a:srgbClr val="FDFDFD"/>
                </a:solidFill>
                <a:latin typeface="Century Gothic"/>
                <a:cs typeface="Century Gothic"/>
              </a:rPr>
              <a:t>t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ern</a:t>
            </a:r>
            <a:r>
              <a:rPr sz="1200" spc="-15" dirty="0">
                <a:solidFill>
                  <a:srgbClr val="FDFDFD"/>
                </a:solidFill>
                <a:latin typeface="Century Gothic"/>
                <a:cs typeface="Century Gothic"/>
              </a:rPr>
              <a:t>a</a:t>
            </a:r>
            <a:r>
              <a:rPr sz="1200" spc="-30" dirty="0">
                <a:solidFill>
                  <a:srgbClr val="FDFDFD"/>
                </a:solidFill>
                <a:latin typeface="Century Gothic"/>
                <a:cs typeface="Century Gothic"/>
              </a:rPr>
              <a:t>t</a:t>
            </a:r>
            <a:r>
              <a:rPr sz="1200" spc="-5" dirty="0">
                <a:solidFill>
                  <a:srgbClr val="FDFDFD"/>
                </a:solidFill>
                <a:latin typeface="Century Gothic"/>
                <a:cs typeface="Century Gothic"/>
              </a:rPr>
              <a:t>iv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e</a:t>
            </a:r>
            <a:r>
              <a:rPr sz="1200" spc="35" dirty="0">
                <a:solidFill>
                  <a:srgbClr val="FDFDFD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FDFDFD"/>
                </a:solidFill>
                <a:latin typeface="Century Gothic"/>
                <a:cs typeface="Century Gothic"/>
              </a:rPr>
              <a:t>E</a:t>
            </a:r>
            <a:r>
              <a:rPr sz="1200" spc="20" dirty="0">
                <a:solidFill>
                  <a:srgbClr val="FDFDFD"/>
                </a:solidFill>
                <a:latin typeface="Century Gothic"/>
                <a:cs typeface="Century Gothic"/>
              </a:rPr>
              <a:t>l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e</a:t>
            </a:r>
            <a:r>
              <a:rPr sz="1200" spc="-20" dirty="0">
                <a:solidFill>
                  <a:srgbClr val="FDFDFD"/>
                </a:solidFill>
                <a:latin typeface="Century Gothic"/>
                <a:cs typeface="Century Gothic"/>
              </a:rPr>
              <a:t>c</a:t>
            </a:r>
            <a:r>
              <a:rPr sz="1200" spc="-30" dirty="0">
                <a:solidFill>
                  <a:srgbClr val="FDFDFD"/>
                </a:solidFill>
                <a:latin typeface="Century Gothic"/>
                <a:cs typeface="Century Gothic"/>
              </a:rPr>
              <a:t>t</a:t>
            </a:r>
            <a:r>
              <a:rPr sz="1200" spc="-5" dirty="0">
                <a:solidFill>
                  <a:srgbClr val="FDFDFD"/>
                </a:solidFill>
                <a:latin typeface="Century Gothic"/>
                <a:cs typeface="Century Gothic"/>
              </a:rPr>
              <a:t>ric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 </a:t>
            </a:r>
            <a:r>
              <a:rPr sz="1200" spc="-5" dirty="0">
                <a:solidFill>
                  <a:srgbClr val="FDFDFD"/>
                </a:solidFill>
                <a:latin typeface="Century Gothic"/>
                <a:cs typeface="Century Gothic"/>
              </a:rPr>
              <a:t>D</a:t>
            </a:r>
            <a:r>
              <a:rPr sz="1200" dirty="0">
                <a:solidFill>
                  <a:srgbClr val="FDFDFD"/>
                </a:solidFill>
                <a:latin typeface="Century Gothic"/>
                <a:cs typeface="Century Gothic"/>
              </a:rPr>
              <a:t>ri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ve</a:t>
            </a:r>
            <a:r>
              <a:rPr sz="1200" dirty="0">
                <a:solidFill>
                  <a:srgbClr val="FDFDFD"/>
                </a:solidFill>
                <a:latin typeface="Century Gothic"/>
                <a:cs typeface="Century Gothic"/>
              </a:rPr>
              <a:t> </a:t>
            </a:r>
            <a:r>
              <a:rPr sz="1200" spc="-15" dirty="0">
                <a:solidFill>
                  <a:srgbClr val="FDFDFD"/>
                </a:solidFill>
                <a:latin typeface="Century Gothic"/>
                <a:cs typeface="Century Gothic"/>
              </a:rPr>
              <a:t>V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ehic</a:t>
            </a:r>
            <a:r>
              <a:rPr sz="1200" spc="20" dirty="0">
                <a:solidFill>
                  <a:srgbClr val="FDFDFD"/>
                </a:solidFill>
                <a:latin typeface="Century Gothic"/>
                <a:cs typeface="Century Gothic"/>
              </a:rPr>
              <a:t>l</a:t>
            </a:r>
            <a:r>
              <a:rPr sz="1200" dirty="0">
                <a:solidFill>
                  <a:srgbClr val="FDFDFD"/>
                </a:solidFill>
                <a:latin typeface="Century Gothic"/>
                <a:cs typeface="Century Gothic"/>
              </a:rPr>
              <a:t>es 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f</a:t>
            </a:r>
            <a:r>
              <a:rPr sz="1200" spc="-20" dirty="0">
                <a:solidFill>
                  <a:srgbClr val="FDFDFD"/>
                </a:solidFill>
                <a:latin typeface="Century Gothic"/>
                <a:cs typeface="Century Gothic"/>
              </a:rPr>
              <a:t>o</a:t>
            </a:r>
            <a:r>
              <a:rPr sz="1200" spc="-5" dirty="0">
                <a:solidFill>
                  <a:srgbClr val="FDFDFD"/>
                </a:solidFill>
                <a:latin typeface="Century Gothic"/>
                <a:cs typeface="Century Gothic"/>
              </a:rPr>
              <a:t>r</a:t>
            </a:r>
            <a:r>
              <a:rPr sz="1200" spc="10" dirty="0">
                <a:solidFill>
                  <a:srgbClr val="FDFDFD"/>
                </a:solidFill>
                <a:latin typeface="Century Gothic"/>
                <a:cs typeface="Century Gothic"/>
              </a:rPr>
              <a:t> </a:t>
            </a:r>
            <a:r>
              <a:rPr sz="1200" spc="-30" dirty="0">
                <a:solidFill>
                  <a:srgbClr val="FDFDFD"/>
                </a:solidFill>
                <a:latin typeface="Century Gothic"/>
                <a:cs typeface="Century Gothic"/>
              </a:rPr>
              <a:t>t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he</a:t>
            </a:r>
            <a:r>
              <a:rPr sz="1200" spc="35" dirty="0">
                <a:solidFill>
                  <a:srgbClr val="FDFDFD"/>
                </a:solidFill>
                <a:latin typeface="Century Gothic"/>
                <a:cs typeface="Century Gothic"/>
              </a:rPr>
              <a:t> </a:t>
            </a:r>
            <a:r>
              <a:rPr sz="1200" spc="-20" dirty="0">
                <a:solidFill>
                  <a:srgbClr val="FDFDFD"/>
                </a:solidFill>
                <a:latin typeface="Century Gothic"/>
                <a:cs typeface="Century Gothic"/>
              </a:rPr>
              <a:t>F</a:t>
            </a:r>
            <a:r>
              <a:rPr sz="1200" spc="-5" dirty="0">
                <a:solidFill>
                  <a:srgbClr val="FDFDFD"/>
                </a:solidFill>
                <a:latin typeface="Century Gothic"/>
                <a:cs typeface="Century Gothic"/>
              </a:rPr>
              <a:t>irs</a:t>
            </a:r>
            <a:r>
              <a:rPr sz="1200" dirty="0">
                <a:solidFill>
                  <a:srgbClr val="FDFDFD"/>
                </a:solidFill>
                <a:latin typeface="Century Gothic"/>
                <a:cs typeface="Century Gothic"/>
              </a:rPr>
              <a:t>t</a:t>
            </a:r>
            <a:r>
              <a:rPr sz="1200" spc="15" dirty="0">
                <a:solidFill>
                  <a:srgbClr val="FDFDFD"/>
                </a:solidFill>
                <a:latin typeface="Century Gothic"/>
                <a:cs typeface="Century Gothic"/>
              </a:rPr>
              <a:t> 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R</a:t>
            </a:r>
            <a:r>
              <a:rPr sz="1200" dirty="0">
                <a:solidFill>
                  <a:srgbClr val="FDFDFD"/>
                </a:solidFill>
                <a:latin typeface="Century Gothic"/>
                <a:cs typeface="Century Gothic"/>
              </a:rPr>
              <a:t>esp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onder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1347216" y="2324100"/>
            <a:ext cx="6168517" cy="35083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 txBox="1">
            <a:spLocks noGrp="1"/>
          </p:cNvSpPr>
          <p:nvPr>
            <p:ph type="ftr" sz="quarter" idx="5"/>
          </p:nvPr>
        </p:nvSpPr>
        <p:spPr>
          <a:xfrm>
            <a:off x="4713859" y="5956443"/>
            <a:ext cx="335089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pc="-15"/>
              <a:t>Federal Fire Department San Diego Training</a:t>
            </a:r>
            <a:endParaRPr spc="-15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29119" y="0"/>
            <a:ext cx="339090" cy="334010"/>
          </a:xfrm>
          <a:custGeom>
            <a:avLst/>
            <a:gdLst/>
            <a:ahLst/>
            <a:cxnLst/>
            <a:rect l="l" t="t" r="r" b="b"/>
            <a:pathLst>
              <a:path w="339090" h="334010">
                <a:moveTo>
                  <a:pt x="0" y="333476"/>
                </a:moveTo>
                <a:lnTo>
                  <a:pt x="339090" y="333476"/>
                </a:lnTo>
                <a:lnTo>
                  <a:pt x="339090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29119" y="6519138"/>
            <a:ext cx="339090" cy="339090"/>
          </a:xfrm>
          <a:custGeom>
            <a:avLst/>
            <a:gdLst/>
            <a:ahLst/>
            <a:cxnLst/>
            <a:rect l="l" t="t" r="r" b="b"/>
            <a:pathLst>
              <a:path w="339090" h="339090">
                <a:moveTo>
                  <a:pt x="0" y="338861"/>
                </a:moveTo>
                <a:lnTo>
                  <a:pt x="339090" y="338861"/>
                </a:lnTo>
                <a:lnTo>
                  <a:pt x="33909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7604" y="0"/>
            <a:ext cx="228600" cy="6858000"/>
          </a:xfrm>
          <a:custGeom>
            <a:avLst/>
            <a:gdLst/>
            <a:ahLst/>
            <a:cxnLst/>
            <a:rect l="l" t="t" r="r" b="b"/>
            <a:pathLst>
              <a:path w="228600" h="6858000">
                <a:moveTo>
                  <a:pt x="0" y="6857999"/>
                </a:moveTo>
                <a:lnTo>
                  <a:pt x="228605" y="6857999"/>
                </a:lnTo>
                <a:lnTo>
                  <a:pt x="228605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29119" y="0"/>
            <a:ext cx="228600" cy="334010"/>
          </a:xfrm>
          <a:custGeom>
            <a:avLst/>
            <a:gdLst/>
            <a:ahLst/>
            <a:cxnLst/>
            <a:rect l="l" t="t" r="r" b="b"/>
            <a:pathLst>
              <a:path w="228600" h="334010">
                <a:moveTo>
                  <a:pt x="0" y="333476"/>
                </a:moveTo>
                <a:lnTo>
                  <a:pt x="228600" y="333476"/>
                </a:lnTo>
                <a:lnTo>
                  <a:pt x="228600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29119" y="6519138"/>
            <a:ext cx="228600" cy="339090"/>
          </a:xfrm>
          <a:custGeom>
            <a:avLst/>
            <a:gdLst/>
            <a:ahLst/>
            <a:cxnLst/>
            <a:rect l="l" t="t" r="r" b="b"/>
            <a:pathLst>
              <a:path w="228600" h="339090">
                <a:moveTo>
                  <a:pt x="0" y="338861"/>
                </a:moveTo>
                <a:lnTo>
                  <a:pt x="228600" y="338861"/>
                </a:lnTo>
                <a:lnTo>
                  <a:pt x="2286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06209" y="0"/>
            <a:ext cx="194310" cy="6858000"/>
          </a:xfrm>
          <a:custGeom>
            <a:avLst/>
            <a:gdLst/>
            <a:ahLst/>
            <a:cxnLst/>
            <a:rect l="l" t="t" r="r" b="b"/>
            <a:pathLst>
              <a:path w="194309" h="6858000">
                <a:moveTo>
                  <a:pt x="0" y="6857999"/>
                </a:moveTo>
                <a:lnTo>
                  <a:pt x="194310" y="6857999"/>
                </a:lnTo>
                <a:lnTo>
                  <a:pt x="194310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491119" y="0"/>
            <a:ext cx="1482090" cy="334010"/>
          </a:xfrm>
          <a:custGeom>
            <a:avLst/>
            <a:gdLst/>
            <a:ahLst/>
            <a:cxnLst/>
            <a:rect l="l" t="t" r="r" b="b"/>
            <a:pathLst>
              <a:path w="1482089" h="334010">
                <a:moveTo>
                  <a:pt x="0" y="333476"/>
                </a:moveTo>
                <a:lnTo>
                  <a:pt x="1482077" y="333476"/>
                </a:lnTo>
                <a:lnTo>
                  <a:pt x="1482077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491119" y="6519138"/>
            <a:ext cx="1482090" cy="339090"/>
          </a:xfrm>
          <a:custGeom>
            <a:avLst/>
            <a:gdLst/>
            <a:ahLst/>
            <a:cxnLst/>
            <a:rect l="l" t="t" r="r" b="b"/>
            <a:pathLst>
              <a:path w="1482089" h="339090">
                <a:moveTo>
                  <a:pt x="0" y="338861"/>
                </a:moveTo>
                <a:lnTo>
                  <a:pt x="1482077" y="338861"/>
                </a:lnTo>
                <a:lnTo>
                  <a:pt x="1482077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00519" y="0"/>
            <a:ext cx="228600" cy="334010"/>
          </a:xfrm>
          <a:custGeom>
            <a:avLst/>
            <a:gdLst/>
            <a:ahLst/>
            <a:cxnLst/>
            <a:rect l="l" t="t" r="r" b="b"/>
            <a:pathLst>
              <a:path w="228600" h="334010">
                <a:moveTo>
                  <a:pt x="0" y="333476"/>
                </a:moveTo>
                <a:lnTo>
                  <a:pt x="228600" y="333476"/>
                </a:lnTo>
                <a:lnTo>
                  <a:pt x="228600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00519" y="6519138"/>
            <a:ext cx="228600" cy="339090"/>
          </a:xfrm>
          <a:custGeom>
            <a:avLst/>
            <a:gdLst/>
            <a:ahLst/>
            <a:cxnLst/>
            <a:rect l="l" t="t" r="r" b="b"/>
            <a:pathLst>
              <a:path w="228600" h="339090">
                <a:moveTo>
                  <a:pt x="0" y="338861"/>
                </a:moveTo>
                <a:lnTo>
                  <a:pt x="228600" y="338861"/>
                </a:lnTo>
                <a:lnTo>
                  <a:pt x="2286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29119" y="0"/>
            <a:ext cx="762000" cy="334010"/>
          </a:xfrm>
          <a:custGeom>
            <a:avLst/>
            <a:gdLst/>
            <a:ahLst/>
            <a:cxnLst/>
            <a:rect l="l" t="t" r="r" b="b"/>
            <a:pathLst>
              <a:path w="762000" h="334010">
                <a:moveTo>
                  <a:pt x="0" y="333476"/>
                </a:moveTo>
                <a:lnTo>
                  <a:pt x="762000" y="333476"/>
                </a:lnTo>
                <a:lnTo>
                  <a:pt x="762000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29119" y="6519138"/>
            <a:ext cx="762000" cy="339090"/>
          </a:xfrm>
          <a:custGeom>
            <a:avLst/>
            <a:gdLst/>
            <a:ahLst/>
            <a:cxnLst/>
            <a:rect l="l" t="t" r="r" b="b"/>
            <a:pathLst>
              <a:path w="762000" h="339090">
                <a:moveTo>
                  <a:pt x="0" y="338861"/>
                </a:moveTo>
                <a:lnTo>
                  <a:pt x="762000" y="338861"/>
                </a:lnTo>
                <a:lnTo>
                  <a:pt x="7620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706996" y="6519138"/>
            <a:ext cx="1524000" cy="339090"/>
          </a:xfrm>
          <a:custGeom>
            <a:avLst/>
            <a:gdLst/>
            <a:ahLst/>
            <a:cxnLst/>
            <a:rect l="l" t="t" r="r" b="b"/>
            <a:pathLst>
              <a:path w="1524000" h="339090">
                <a:moveTo>
                  <a:pt x="0" y="338861"/>
                </a:moveTo>
                <a:lnTo>
                  <a:pt x="1524000" y="338861"/>
                </a:lnTo>
                <a:lnTo>
                  <a:pt x="15240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992996" y="0"/>
            <a:ext cx="151130" cy="6858000"/>
          </a:xfrm>
          <a:custGeom>
            <a:avLst/>
            <a:gdLst/>
            <a:ahLst/>
            <a:cxnLst/>
            <a:rect l="l" t="t" r="r" b="b"/>
            <a:pathLst>
              <a:path w="151129" h="6858000">
                <a:moveTo>
                  <a:pt x="0" y="6857998"/>
                </a:moveTo>
                <a:lnTo>
                  <a:pt x="151002" y="6857998"/>
                </a:lnTo>
                <a:lnTo>
                  <a:pt x="151002" y="0"/>
                </a:lnTo>
                <a:lnTo>
                  <a:pt x="0" y="0"/>
                </a:lnTo>
                <a:lnTo>
                  <a:pt x="0" y="685799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230996" y="0"/>
            <a:ext cx="762000" cy="6858000"/>
          </a:xfrm>
          <a:custGeom>
            <a:avLst/>
            <a:gdLst/>
            <a:ahLst/>
            <a:cxnLst/>
            <a:rect l="l" t="t" r="r" b="b"/>
            <a:pathLst>
              <a:path w="762000" h="6858000">
                <a:moveTo>
                  <a:pt x="0" y="6858000"/>
                </a:moveTo>
                <a:lnTo>
                  <a:pt x="762000" y="6858000"/>
                </a:lnTo>
                <a:lnTo>
                  <a:pt x="762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963796" y="0"/>
            <a:ext cx="597535" cy="334010"/>
          </a:xfrm>
          <a:custGeom>
            <a:avLst/>
            <a:gdLst/>
            <a:ahLst/>
            <a:cxnLst/>
            <a:rect l="l" t="t" r="r" b="b"/>
            <a:pathLst>
              <a:path w="597535" h="334010">
                <a:moveTo>
                  <a:pt x="0" y="333476"/>
                </a:moveTo>
                <a:lnTo>
                  <a:pt x="597407" y="333476"/>
                </a:lnTo>
                <a:lnTo>
                  <a:pt x="597407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963796" y="6519138"/>
            <a:ext cx="2743200" cy="339090"/>
          </a:xfrm>
          <a:custGeom>
            <a:avLst/>
            <a:gdLst/>
            <a:ahLst/>
            <a:cxnLst/>
            <a:rect l="l" t="t" r="r" b="b"/>
            <a:pathLst>
              <a:path w="2743200" h="339090">
                <a:moveTo>
                  <a:pt x="0" y="338861"/>
                </a:moveTo>
                <a:lnTo>
                  <a:pt x="2743200" y="338861"/>
                </a:lnTo>
                <a:lnTo>
                  <a:pt x="27432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973197" y="0"/>
            <a:ext cx="228600" cy="334010"/>
          </a:xfrm>
          <a:custGeom>
            <a:avLst/>
            <a:gdLst/>
            <a:ahLst/>
            <a:cxnLst/>
            <a:rect l="l" t="t" r="r" b="b"/>
            <a:pathLst>
              <a:path w="228600" h="334010">
                <a:moveTo>
                  <a:pt x="0" y="333476"/>
                </a:moveTo>
                <a:lnTo>
                  <a:pt x="228600" y="333476"/>
                </a:lnTo>
                <a:lnTo>
                  <a:pt x="228600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973197" y="6519138"/>
            <a:ext cx="228600" cy="339090"/>
          </a:xfrm>
          <a:custGeom>
            <a:avLst/>
            <a:gdLst/>
            <a:ahLst/>
            <a:cxnLst/>
            <a:rect l="l" t="t" r="r" b="b"/>
            <a:pathLst>
              <a:path w="228600" h="339090">
                <a:moveTo>
                  <a:pt x="0" y="338861"/>
                </a:moveTo>
                <a:lnTo>
                  <a:pt x="228600" y="338861"/>
                </a:lnTo>
                <a:lnTo>
                  <a:pt x="2286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201797" y="0"/>
            <a:ext cx="762000" cy="334010"/>
          </a:xfrm>
          <a:custGeom>
            <a:avLst/>
            <a:gdLst/>
            <a:ahLst/>
            <a:cxnLst/>
            <a:rect l="l" t="t" r="r" b="b"/>
            <a:pathLst>
              <a:path w="762000" h="334010">
                <a:moveTo>
                  <a:pt x="0" y="333476"/>
                </a:moveTo>
                <a:lnTo>
                  <a:pt x="762000" y="333476"/>
                </a:lnTo>
                <a:lnTo>
                  <a:pt x="762000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201797" y="6519138"/>
            <a:ext cx="762000" cy="339090"/>
          </a:xfrm>
          <a:custGeom>
            <a:avLst/>
            <a:gdLst/>
            <a:ahLst/>
            <a:cxnLst/>
            <a:rect l="l" t="t" r="r" b="b"/>
            <a:pathLst>
              <a:path w="762000" h="339090">
                <a:moveTo>
                  <a:pt x="0" y="338861"/>
                </a:moveTo>
                <a:lnTo>
                  <a:pt x="762000" y="338861"/>
                </a:lnTo>
                <a:lnTo>
                  <a:pt x="7620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5728" y="5068688"/>
            <a:ext cx="9078595" cy="1133475"/>
          </a:xfrm>
          <a:custGeom>
            <a:avLst/>
            <a:gdLst/>
            <a:ahLst/>
            <a:cxnLst/>
            <a:rect l="l" t="t" r="r" b="b"/>
            <a:pathLst>
              <a:path w="9078595" h="1133475">
                <a:moveTo>
                  <a:pt x="0" y="1082721"/>
                </a:moveTo>
                <a:lnTo>
                  <a:pt x="74097" y="1087170"/>
                </a:lnTo>
                <a:lnTo>
                  <a:pt x="148338" y="1091588"/>
                </a:lnTo>
                <a:lnTo>
                  <a:pt x="222870" y="1095943"/>
                </a:lnTo>
                <a:lnTo>
                  <a:pt x="297835" y="1100204"/>
                </a:lnTo>
                <a:lnTo>
                  <a:pt x="373379" y="1104341"/>
                </a:lnTo>
                <a:lnTo>
                  <a:pt x="449647" y="1108322"/>
                </a:lnTo>
                <a:lnTo>
                  <a:pt x="526783" y="1112116"/>
                </a:lnTo>
                <a:lnTo>
                  <a:pt x="604932" y="1115692"/>
                </a:lnTo>
                <a:lnTo>
                  <a:pt x="684239" y="1119019"/>
                </a:lnTo>
                <a:lnTo>
                  <a:pt x="764848" y="1122064"/>
                </a:lnTo>
                <a:lnTo>
                  <a:pt x="846905" y="1124798"/>
                </a:lnTo>
                <a:lnTo>
                  <a:pt x="930554" y="1127190"/>
                </a:lnTo>
                <a:lnTo>
                  <a:pt x="1015939" y="1129207"/>
                </a:lnTo>
                <a:lnTo>
                  <a:pt x="1103206" y="1130818"/>
                </a:lnTo>
                <a:lnTo>
                  <a:pt x="1192499" y="1131994"/>
                </a:lnTo>
                <a:lnTo>
                  <a:pt x="1283964" y="1132701"/>
                </a:lnTo>
                <a:lnTo>
                  <a:pt x="1377743" y="1132910"/>
                </a:lnTo>
                <a:lnTo>
                  <a:pt x="1473984" y="1132589"/>
                </a:lnTo>
                <a:lnTo>
                  <a:pt x="1572829" y="1131707"/>
                </a:lnTo>
                <a:lnTo>
                  <a:pt x="1674425" y="1130232"/>
                </a:lnTo>
                <a:lnTo>
                  <a:pt x="1778609" y="1128426"/>
                </a:lnTo>
                <a:lnTo>
                  <a:pt x="1885076" y="1126533"/>
                </a:lnTo>
                <a:lnTo>
                  <a:pt x="1993764" y="1124494"/>
                </a:lnTo>
                <a:lnTo>
                  <a:pt x="2104609" y="1122252"/>
                </a:lnTo>
                <a:lnTo>
                  <a:pt x="2217550" y="1119749"/>
                </a:lnTo>
                <a:lnTo>
                  <a:pt x="2332524" y="1116926"/>
                </a:lnTo>
                <a:lnTo>
                  <a:pt x="2449469" y="1113726"/>
                </a:lnTo>
                <a:lnTo>
                  <a:pt x="2568322" y="1110091"/>
                </a:lnTo>
                <a:lnTo>
                  <a:pt x="2689021" y="1105964"/>
                </a:lnTo>
                <a:lnTo>
                  <a:pt x="2811503" y="1101286"/>
                </a:lnTo>
                <a:lnTo>
                  <a:pt x="2935707" y="1095999"/>
                </a:lnTo>
                <a:lnTo>
                  <a:pt x="3061569" y="1090045"/>
                </a:lnTo>
                <a:lnTo>
                  <a:pt x="3189028" y="1083367"/>
                </a:lnTo>
                <a:lnTo>
                  <a:pt x="3318021" y="1075907"/>
                </a:lnTo>
                <a:lnTo>
                  <a:pt x="3448486" y="1067606"/>
                </a:lnTo>
                <a:lnTo>
                  <a:pt x="3580359" y="1058408"/>
                </a:lnTo>
                <a:lnTo>
                  <a:pt x="3713580" y="1048253"/>
                </a:lnTo>
                <a:lnTo>
                  <a:pt x="3848085" y="1037085"/>
                </a:lnTo>
                <a:lnTo>
                  <a:pt x="3983812" y="1024844"/>
                </a:lnTo>
                <a:lnTo>
                  <a:pt x="4120699" y="1011474"/>
                </a:lnTo>
                <a:lnTo>
                  <a:pt x="4260922" y="996936"/>
                </a:lnTo>
                <a:lnTo>
                  <a:pt x="4406242" y="981268"/>
                </a:lnTo>
                <a:lnTo>
                  <a:pt x="4556025" y="964529"/>
                </a:lnTo>
                <a:lnTo>
                  <a:pt x="4709640" y="946776"/>
                </a:lnTo>
                <a:lnTo>
                  <a:pt x="4866455" y="928067"/>
                </a:lnTo>
                <a:lnTo>
                  <a:pt x="5025836" y="908460"/>
                </a:lnTo>
                <a:lnTo>
                  <a:pt x="5187152" y="888013"/>
                </a:lnTo>
                <a:lnTo>
                  <a:pt x="5349770" y="866784"/>
                </a:lnTo>
                <a:lnTo>
                  <a:pt x="5513059" y="844831"/>
                </a:lnTo>
                <a:lnTo>
                  <a:pt x="5676385" y="822211"/>
                </a:lnTo>
                <a:lnTo>
                  <a:pt x="5839117" y="798983"/>
                </a:lnTo>
                <a:lnTo>
                  <a:pt x="6000623" y="775203"/>
                </a:lnTo>
                <a:lnTo>
                  <a:pt x="6160269" y="750932"/>
                </a:lnTo>
                <a:lnTo>
                  <a:pt x="6317425" y="726225"/>
                </a:lnTo>
                <a:lnTo>
                  <a:pt x="6471457" y="701141"/>
                </a:lnTo>
                <a:lnTo>
                  <a:pt x="6621733" y="675738"/>
                </a:lnTo>
                <a:lnTo>
                  <a:pt x="6767621" y="650074"/>
                </a:lnTo>
                <a:lnTo>
                  <a:pt x="6908489" y="624206"/>
                </a:lnTo>
                <a:lnTo>
                  <a:pt x="7043705" y="598193"/>
                </a:lnTo>
                <a:lnTo>
                  <a:pt x="7172636" y="572092"/>
                </a:lnTo>
                <a:lnTo>
                  <a:pt x="7298305" y="545220"/>
                </a:lnTo>
                <a:lnTo>
                  <a:pt x="7423820" y="516973"/>
                </a:lnTo>
                <a:lnTo>
                  <a:pt x="7548731" y="487520"/>
                </a:lnTo>
                <a:lnTo>
                  <a:pt x="7672588" y="457032"/>
                </a:lnTo>
                <a:lnTo>
                  <a:pt x="7794942" y="425677"/>
                </a:lnTo>
                <a:lnTo>
                  <a:pt x="7915342" y="393625"/>
                </a:lnTo>
                <a:lnTo>
                  <a:pt x="8033340" y="361044"/>
                </a:lnTo>
                <a:lnTo>
                  <a:pt x="8148485" y="328105"/>
                </a:lnTo>
                <a:lnTo>
                  <a:pt x="8260329" y="294977"/>
                </a:lnTo>
                <a:lnTo>
                  <a:pt x="8368420" y="261828"/>
                </a:lnTo>
                <a:lnTo>
                  <a:pt x="8472310" y="228829"/>
                </a:lnTo>
                <a:lnTo>
                  <a:pt x="8571549" y="196148"/>
                </a:lnTo>
                <a:lnTo>
                  <a:pt x="8665687" y="163955"/>
                </a:lnTo>
                <a:lnTo>
                  <a:pt x="8754274" y="132418"/>
                </a:lnTo>
                <a:lnTo>
                  <a:pt x="8836862" y="101709"/>
                </a:lnTo>
                <a:lnTo>
                  <a:pt x="8912999" y="71994"/>
                </a:lnTo>
                <a:lnTo>
                  <a:pt x="8982237" y="43445"/>
                </a:lnTo>
                <a:lnTo>
                  <a:pt x="9044126" y="16230"/>
                </a:lnTo>
                <a:lnTo>
                  <a:pt x="9078271" y="0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5728" y="3486896"/>
            <a:ext cx="9078595" cy="871855"/>
          </a:xfrm>
          <a:custGeom>
            <a:avLst/>
            <a:gdLst/>
            <a:ahLst/>
            <a:cxnLst/>
            <a:rect l="l" t="t" r="r" b="b"/>
            <a:pathLst>
              <a:path w="9078595" h="871854">
                <a:moveTo>
                  <a:pt x="0" y="871362"/>
                </a:moveTo>
                <a:lnTo>
                  <a:pt x="39517" y="850427"/>
                </a:lnTo>
                <a:lnTo>
                  <a:pt x="79226" y="829494"/>
                </a:lnTo>
                <a:lnTo>
                  <a:pt x="119318" y="808565"/>
                </a:lnTo>
                <a:lnTo>
                  <a:pt x="159985" y="787643"/>
                </a:lnTo>
                <a:lnTo>
                  <a:pt x="201417" y="766730"/>
                </a:lnTo>
                <a:lnTo>
                  <a:pt x="243807" y="745829"/>
                </a:lnTo>
                <a:lnTo>
                  <a:pt x="287346" y="724941"/>
                </a:lnTo>
                <a:lnTo>
                  <a:pt x="332224" y="704070"/>
                </a:lnTo>
                <a:lnTo>
                  <a:pt x="378635" y="683217"/>
                </a:lnTo>
                <a:lnTo>
                  <a:pt x="426770" y="662384"/>
                </a:lnTo>
                <a:lnTo>
                  <a:pt x="476819" y="641574"/>
                </a:lnTo>
                <a:lnTo>
                  <a:pt x="528974" y="620789"/>
                </a:lnTo>
                <a:lnTo>
                  <a:pt x="583427" y="600032"/>
                </a:lnTo>
                <a:lnTo>
                  <a:pt x="640370" y="579305"/>
                </a:lnTo>
                <a:lnTo>
                  <a:pt x="699993" y="558609"/>
                </a:lnTo>
                <a:lnTo>
                  <a:pt x="762489" y="537948"/>
                </a:lnTo>
                <a:lnTo>
                  <a:pt x="828049" y="517323"/>
                </a:lnTo>
                <a:lnTo>
                  <a:pt x="896864" y="496737"/>
                </a:lnTo>
                <a:lnTo>
                  <a:pt x="969125" y="476193"/>
                </a:lnTo>
                <a:lnTo>
                  <a:pt x="1045025" y="455691"/>
                </a:lnTo>
                <a:lnTo>
                  <a:pt x="1124420" y="434762"/>
                </a:lnTo>
                <a:lnTo>
                  <a:pt x="1206976" y="413029"/>
                </a:lnTo>
                <a:lnTo>
                  <a:pt x="1292584" y="390639"/>
                </a:lnTo>
                <a:lnTo>
                  <a:pt x="1381138" y="367739"/>
                </a:lnTo>
                <a:lnTo>
                  <a:pt x="1472532" y="344477"/>
                </a:lnTo>
                <a:lnTo>
                  <a:pt x="1566657" y="320999"/>
                </a:lnTo>
                <a:lnTo>
                  <a:pt x="1663407" y="297452"/>
                </a:lnTo>
                <a:lnTo>
                  <a:pt x="1762675" y="273984"/>
                </a:lnTo>
                <a:lnTo>
                  <a:pt x="1864354" y="250740"/>
                </a:lnTo>
                <a:lnTo>
                  <a:pt x="1968336" y="227869"/>
                </a:lnTo>
                <a:lnTo>
                  <a:pt x="2074515" y="205517"/>
                </a:lnTo>
                <a:lnTo>
                  <a:pt x="2182783" y="183831"/>
                </a:lnTo>
                <a:lnTo>
                  <a:pt x="2293034" y="162958"/>
                </a:lnTo>
                <a:lnTo>
                  <a:pt x="2405160" y="143045"/>
                </a:lnTo>
                <a:lnTo>
                  <a:pt x="2519054" y="124239"/>
                </a:lnTo>
                <a:lnTo>
                  <a:pt x="2634610" y="106687"/>
                </a:lnTo>
                <a:lnTo>
                  <a:pt x="2751719" y="90536"/>
                </a:lnTo>
                <a:lnTo>
                  <a:pt x="2870276" y="75933"/>
                </a:lnTo>
                <a:lnTo>
                  <a:pt x="2990173" y="63025"/>
                </a:lnTo>
                <a:lnTo>
                  <a:pt x="3111303" y="51958"/>
                </a:lnTo>
                <a:lnTo>
                  <a:pt x="3234319" y="42339"/>
                </a:lnTo>
                <a:lnTo>
                  <a:pt x="3359831" y="33678"/>
                </a:lnTo>
                <a:lnTo>
                  <a:pt x="3487723" y="25986"/>
                </a:lnTo>
                <a:lnTo>
                  <a:pt x="3617880" y="19272"/>
                </a:lnTo>
                <a:lnTo>
                  <a:pt x="3750186" y="13543"/>
                </a:lnTo>
                <a:lnTo>
                  <a:pt x="3884525" y="8809"/>
                </a:lnTo>
                <a:lnTo>
                  <a:pt x="4020781" y="5079"/>
                </a:lnTo>
                <a:lnTo>
                  <a:pt x="4158839" y="2361"/>
                </a:lnTo>
                <a:lnTo>
                  <a:pt x="4298583" y="665"/>
                </a:lnTo>
                <a:lnTo>
                  <a:pt x="4439897" y="0"/>
                </a:lnTo>
                <a:lnTo>
                  <a:pt x="4582666" y="373"/>
                </a:lnTo>
                <a:lnTo>
                  <a:pt x="4726773" y="1794"/>
                </a:lnTo>
                <a:lnTo>
                  <a:pt x="4872103" y="4273"/>
                </a:lnTo>
                <a:lnTo>
                  <a:pt x="5018541" y="7817"/>
                </a:lnTo>
                <a:lnTo>
                  <a:pt x="5165970" y="12436"/>
                </a:lnTo>
                <a:lnTo>
                  <a:pt x="5314275" y="18138"/>
                </a:lnTo>
                <a:lnTo>
                  <a:pt x="5463340" y="24932"/>
                </a:lnTo>
                <a:lnTo>
                  <a:pt x="5613050" y="32828"/>
                </a:lnTo>
                <a:lnTo>
                  <a:pt x="5763288" y="41834"/>
                </a:lnTo>
                <a:lnTo>
                  <a:pt x="5913939" y="51958"/>
                </a:lnTo>
                <a:lnTo>
                  <a:pt x="6069565" y="64195"/>
                </a:lnTo>
                <a:lnTo>
                  <a:pt x="6233905" y="79317"/>
                </a:lnTo>
                <a:lnTo>
                  <a:pt x="6405612" y="97004"/>
                </a:lnTo>
                <a:lnTo>
                  <a:pt x="6583334" y="116936"/>
                </a:lnTo>
                <a:lnTo>
                  <a:pt x="6765724" y="138791"/>
                </a:lnTo>
                <a:lnTo>
                  <a:pt x="6951431" y="162249"/>
                </a:lnTo>
                <a:lnTo>
                  <a:pt x="7139106" y="186989"/>
                </a:lnTo>
                <a:lnTo>
                  <a:pt x="7327400" y="212692"/>
                </a:lnTo>
                <a:lnTo>
                  <a:pt x="7514964" y="239035"/>
                </a:lnTo>
                <a:lnTo>
                  <a:pt x="7700448" y="265699"/>
                </a:lnTo>
                <a:lnTo>
                  <a:pt x="7882503" y="292364"/>
                </a:lnTo>
                <a:lnTo>
                  <a:pt x="8059779" y="318707"/>
                </a:lnTo>
                <a:lnTo>
                  <a:pt x="8230929" y="344409"/>
                </a:lnTo>
                <a:lnTo>
                  <a:pt x="8394601" y="369150"/>
                </a:lnTo>
                <a:lnTo>
                  <a:pt x="8549447" y="392608"/>
                </a:lnTo>
                <a:lnTo>
                  <a:pt x="8694117" y="414463"/>
                </a:lnTo>
                <a:lnTo>
                  <a:pt x="8827262" y="434394"/>
                </a:lnTo>
                <a:lnTo>
                  <a:pt x="8947534" y="452082"/>
                </a:lnTo>
                <a:lnTo>
                  <a:pt x="9053582" y="467204"/>
                </a:lnTo>
                <a:lnTo>
                  <a:pt x="9078271" y="470543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3853" y="5640781"/>
            <a:ext cx="3004820" cy="1211580"/>
          </a:xfrm>
          <a:custGeom>
            <a:avLst/>
            <a:gdLst/>
            <a:ahLst/>
            <a:cxnLst/>
            <a:rect l="l" t="t" r="r" b="b"/>
            <a:pathLst>
              <a:path w="3004820" h="1211579">
                <a:moveTo>
                  <a:pt x="0" y="0"/>
                </a:moveTo>
                <a:lnTo>
                  <a:pt x="165473" y="75222"/>
                </a:lnTo>
                <a:lnTo>
                  <a:pt x="330718" y="150224"/>
                </a:lnTo>
                <a:lnTo>
                  <a:pt x="495505" y="224785"/>
                </a:lnTo>
                <a:lnTo>
                  <a:pt x="659604" y="298685"/>
                </a:lnTo>
                <a:lnTo>
                  <a:pt x="822786" y="371704"/>
                </a:lnTo>
                <a:lnTo>
                  <a:pt x="984822" y="443620"/>
                </a:lnTo>
                <a:lnTo>
                  <a:pt x="1145481" y="514214"/>
                </a:lnTo>
                <a:lnTo>
                  <a:pt x="1304536" y="583265"/>
                </a:lnTo>
                <a:lnTo>
                  <a:pt x="1461755" y="650553"/>
                </a:lnTo>
                <a:lnTo>
                  <a:pt x="1616910" y="715856"/>
                </a:lnTo>
                <a:lnTo>
                  <a:pt x="1769771" y="778956"/>
                </a:lnTo>
                <a:lnTo>
                  <a:pt x="1920109" y="839630"/>
                </a:lnTo>
                <a:lnTo>
                  <a:pt x="2067693" y="897659"/>
                </a:lnTo>
                <a:lnTo>
                  <a:pt x="2212296" y="952823"/>
                </a:lnTo>
                <a:lnTo>
                  <a:pt x="2353687" y="1004901"/>
                </a:lnTo>
                <a:lnTo>
                  <a:pt x="2491637" y="1053671"/>
                </a:lnTo>
                <a:lnTo>
                  <a:pt x="2625915" y="1098915"/>
                </a:lnTo>
                <a:lnTo>
                  <a:pt x="2756294" y="1140412"/>
                </a:lnTo>
                <a:lnTo>
                  <a:pt x="2882543" y="1177940"/>
                </a:lnTo>
                <a:lnTo>
                  <a:pt x="3004433" y="1211280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5728" y="5284470"/>
            <a:ext cx="9078595" cy="1467485"/>
          </a:xfrm>
          <a:custGeom>
            <a:avLst/>
            <a:gdLst/>
            <a:ahLst/>
            <a:cxnLst/>
            <a:rect l="l" t="t" r="r" b="b"/>
            <a:pathLst>
              <a:path w="9078595" h="1467484">
                <a:moveTo>
                  <a:pt x="0" y="0"/>
                </a:moveTo>
                <a:lnTo>
                  <a:pt x="42930" y="14997"/>
                </a:lnTo>
                <a:lnTo>
                  <a:pt x="86045" y="30029"/>
                </a:lnTo>
                <a:lnTo>
                  <a:pt x="129530" y="45127"/>
                </a:lnTo>
                <a:lnTo>
                  <a:pt x="173569" y="60326"/>
                </a:lnTo>
                <a:lnTo>
                  <a:pt x="218347" y="75658"/>
                </a:lnTo>
                <a:lnTo>
                  <a:pt x="264049" y="91158"/>
                </a:lnTo>
                <a:lnTo>
                  <a:pt x="310861" y="106858"/>
                </a:lnTo>
                <a:lnTo>
                  <a:pt x="358966" y="122792"/>
                </a:lnTo>
                <a:lnTo>
                  <a:pt x="408549" y="138994"/>
                </a:lnTo>
                <a:lnTo>
                  <a:pt x="459796" y="155497"/>
                </a:lnTo>
                <a:lnTo>
                  <a:pt x="512891" y="172334"/>
                </a:lnTo>
                <a:lnTo>
                  <a:pt x="568019" y="189539"/>
                </a:lnTo>
                <a:lnTo>
                  <a:pt x="625365" y="207145"/>
                </a:lnTo>
                <a:lnTo>
                  <a:pt x="685113" y="225187"/>
                </a:lnTo>
                <a:lnTo>
                  <a:pt x="747449" y="243696"/>
                </a:lnTo>
                <a:lnTo>
                  <a:pt x="812557" y="262707"/>
                </a:lnTo>
                <a:lnTo>
                  <a:pt x="880623" y="282253"/>
                </a:lnTo>
                <a:lnTo>
                  <a:pt x="951830" y="302368"/>
                </a:lnTo>
                <a:lnTo>
                  <a:pt x="1026365" y="323084"/>
                </a:lnTo>
                <a:lnTo>
                  <a:pt x="1104411" y="344436"/>
                </a:lnTo>
                <a:lnTo>
                  <a:pt x="1186211" y="366669"/>
                </a:lnTo>
                <a:lnTo>
                  <a:pt x="1271737" y="389952"/>
                </a:lnTo>
                <a:lnTo>
                  <a:pt x="1360767" y="414180"/>
                </a:lnTo>
                <a:lnTo>
                  <a:pt x="1453077" y="439246"/>
                </a:lnTo>
                <a:lnTo>
                  <a:pt x="1548444" y="465041"/>
                </a:lnTo>
                <a:lnTo>
                  <a:pt x="1646647" y="491461"/>
                </a:lnTo>
                <a:lnTo>
                  <a:pt x="1747463" y="518397"/>
                </a:lnTo>
                <a:lnTo>
                  <a:pt x="1850668" y="545743"/>
                </a:lnTo>
                <a:lnTo>
                  <a:pt x="1956040" y="573392"/>
                </a:lnTo>
                <a:lnTo>
                  <a:pt x="2063357" y="601237"/>
                </a:lnTo>
                <a:lnTo>
                  <a:pt x="2172396" y="629171"/>
                </a:lnTo>
                <a:lnTo>
                  <a:pt x="2282934" y="657087"/>
                </a:lnTo>
                <a:lnTo>
                  <a:pt x="2394749" y="684879"/>
                </a:lnTo>
                <a:lnTo>
                  <a:pt x="2507617" y="712439"/>
                </a:lnTo>
                <a:lnTo>
                  <a:pt x="2621316" y="739661"/>
                </a:lnTo>
                <a:lnTo>
                  <a:pt x="2735624" y="766437"/>
                </a:lnTo>
                <a:lnTo>
                  <a:pt x="2850318" y="792661"/>
                </a:lnTo>
                <a:lnTo>
                  <a:pt x="2965175" y="818227"/>
                </a:lnTo>
                <a:lnTo>
                  <a:pt x="3079972" y="843026"/>
                </a:lnTo>
                <a:lnTo>
                  <a:pt x="3194488" y="866952"/>
                </a:lnTo>
                <a:lnTo>
                  <a:pt x="3310250" y="890441"/>
                </a:lnTo>
                <a:lnTo>
                  <a:pt x="3428732" y="913965"/>
                </a:lnTo>
                <a:lnTo>
                  <a:pt x="3549627" y="937471"/>
                </a:lnTo>
                <a:lnTo>
                  <a:pt x="3672628" y="960907"/>
                </a:lnTo>
                <a:lnTo>
                  <a:pt x="3797428" y="984218"/>
                </a:lnTo>
                <a:lnTo>
                  <a:pt x="3923719" y="1007351"/>
                </a:lnTo>
                <a:lnTo>
                  <a:pt x="4051195" y="1030252"/>
                </a:lnTo>
                <a:lnTo>
                  <a:pt x="4179548" y="1052869"/>
                </a:lnTo>
                <a:lnTo>
                  <a:pt x="4308472" y="1075147"/>
                </a:lnTo>
                <a:lnTo>
                  <a:pt x="4437659" y="1097033"/>
                </a:lnTo>
                <a:lnTo>
                  <a:pt x="4566802" y="1118475"/>
                </a:lnTo>
                <a:lnTo>
                  <a:pt x="4695594" y="1139417"/>
                </a:lnTo>
                <a:lnTo>
                  <a:pt x="4823728" y="1159807"/>
                </a:lnTo>
                <a:lnTo>
                  <a:pt x="4950897" y="1179592"/>
                </a:lnTo>
                <a:lnTo>
                  <a:pt x="5076794" y="1198717"/>
                </a:lnTo>
                <a:lnTo>
                  <a:pt x="5201112" y="1217130"/>
                </a:lnTo>
                <a:lnTo>
                  <a:pt x="5323543" y="1234776"/>
                </a:lnTo>
                <a:lnTo>
                  <a:pt x="5443781" y="1251603"/>
                </a:lnTo>
                <a:lnTo>
                  <a:pt x="5561519" y="1267558"/>
                </a:lnTo>
                <a:lnTo>
                  <a:pt x="5676449" y="1282585"/>
                </a:lnTo>
                <a:lnTo>
                  <a:pt x="5790250" y="1296707"/>
                </a:lnTo>
                <a:lnTo>
                  <a:pt x="5904649" y="1310004"/>
                </a:lnTo>
                <a:lnTo>
                  <a:pt x="6019351" y="1322511"/>
                </a:lnTo>
                <a:lnTo>
                  <a:pt x="6134063" y="1334265"/>
                </a:lnTo>
                <a:lnTo>
                  <a:pt x="6248490" y="1345299"/>
                </a:lnTo>
                <a:lnTo>
                  <a:pt x="6362339" y="1355651"/>
                </a:lnTo>
                <a:lnTo>
                  <a:pt x="6475315" y="1365356"/>
                </a:lnTo>
                <a:lnTo>
                  <a:pt x="6587124" y="1374450"/>
                </a:lnTo>
                <a:lnTo>
                  <a:pt x="6697472" y="1382967"/>
                </a:lnTo>
                <a:lnTo>
                  <a:pt x="6806066" y="1390944"/>
                </a:lnTo>
                <a:lnTo>
                  <a:pt x="6912611" y="1398417"/>
                </a:lnTo>
                <a:lnTo>
                  <a:pt x="7016813" y="1405421"/>
                </a:lnTo>
                <a:lnTo>
                  <a:pt x="7118378" y="1411991"/>
                </a:lnTo>
                <a:lnTo>
                  <a:pt x="7217012" y="1418163"/>
                </a:lnTo>
                <a:lnTo>
                  <a:pt x="7312421" y="1423973"/>
                </a:lnTo>
                <a:lnTo>
                  <a:pt x="7404311" y="1429457"/>
                </a:lnTo>
                <a:lnTo>
                  <a:pt x="7492388" y="1434650"/>
                </a:lnTo>
                <a:lnTo>
                  <a:pt x="7576358" y="1439587"/>
                </a:lnTo>
                <a:lnTo>
                  <a:pt x="7655927" y="1444305"/>
                </a:lnTo>
                <a:lnTo>
                  <a:pt x="7730801" y="1448838"/>
                </a:lnTo>
                <a:lnTo>
                  <a:pt x="7800619" y="1452972"/>
                </a:lnTo>
                <a:lnTo>
                  <a:pt x="7865416" y="1456492"/>
                </a:lnTo>
                <a:lnTo>
                  <a:pt x="7925542" y="1459439"/>
                </a:lnTo>
                <a:lnTo>
                  <a:pt x="7981349" y="1461853"/>
                </a:lnTo>
                <a:lnTo>
                  <a:pt x="8033190" y="1463775"/>
                </a:lnTo>
                <a:lnTo>
                  <a:pt x="8081415" y="1465244"/>
                </a:lnTo>
                <a:lnTo>
                  <a:pt x="8126376" y="1466300"/>
                </a:lnTo>
                <a:lnTo>
                  <a:pt x="8168426" y="1466983"/>
                </a:lnTo>
                <a:lnTo>
                  <a:pt x="8207916" y="1467334"/>
                </a:lnTo>
                <a:lnTo>
                  <a:pt x="8245198" y="1467393"/>
                </a:lnTo>
                <a:lnTo>
                  <a:pt x="8280624" y="1467199"/>
                </a:lnTo>
                <a:lnTo>
                  <a:pt x="8347312" y="1466215"/>
                </a:lnTo>
                <a:lnTo>
                  <a:pt x="8410796" y="1464702"/>
                </a:lnTo>
                <a:lnTo>
                  <a:pt x="8473890" y="1462982"/>
                </a:lnTo>
                <a:lnTo>
                  <a:pt x="8506170" y="1462144"/>
                </a:lnTo>
                <a:lnTo>
                  <a:pt x="8539407" y="1461374"/>
                </a:lnTo>
                <a:lnTo>
                  <a:pt x="8573954" y="1460713"/>
                </a:lnTo>
                <a:lnTo>
                  <a:pt x="8608787" y="1460032"/>
                </a:lnTo>
                <a:lnTo>
                  <a:pt x="8675585" y="1458170"/>
                </a:lnTo>
                <a:lnTo>
                  <a:pt x="8738899" y="1455703"/>
                </a:lnTo>
                <a:lnTo>
                  <a:pt x="8799138" y="1452701"/>
                </a:lnTo>
                <a:lnTo>
                  <a:pt x="8856712" y="1449236"/>
                </a:lnTo>
                <a:lnTo>
                  <a:pt x="8912031" y="1445380"/>
                </a:lnTo>
                <a:lnTo>
                  <a:pt x="8965505" y="1441203"/>
                </a:lnTo>
                <a:lnTo>
                  <a:pt x="9017545" y="1436777"/>
                </a:lnTo>
                <a:lnTo>
                  <a:pt x="9068559" y="1432174"/>
                </a:lnTo>
                <a:lnTo>
                  <a:pt x="9078271" y="1431271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215133" y="5137581"/>
            <a:ext cx="6929120" cy="1714500"/>
          </a:xfrm>
          <a:custGeom>
            <a:avLst/>
            <a:gdLst/>
            <a:ahLst/>
            <a:cxnLst/>
            <a:rect l="l" t="t" r="r" b="b"/>
            <a:pathLst>
              <a:path w="6929120" h="1714500">
                <a:moveTo>
                  <a:pt x="0" y="1714480"/>
                </a:moveTo>
                <a:lnTo>
                  <a:pt x="48751" y="1659572"/>
                </a:lnTo>
                <a:lnTo>
                  <a:pt x="97859" y="1604752"/>
                </a:lnTo>
                <a:lnTo>
                  <a:pt x="147680" y="1550111"/>
                </a:lnTo>
                <a:lnTo>
                  <a:pt x="198571" y="1495737"/>
                </a:lnTo>
                <a:lnTo>
                  <a:pt x="250888" y="1441719"/>
                </a:lnTo>
                <a:lnTo>
                  <a:pt x="304988" y="1388146"/>
                </a:lnTo>
                <a:lnTo>
                  <a:pt x="332819" y="1361555"/>
                </a:lnTo>
                <a:lnTo>
                  <a:pt x="361229" y="1335109"/>
                </a:lnTo>
                <a:lnTo>
                  <a:pt x="390263" y="1308818"/>
                </a:lnTo>
                <a:lnTo>
                  <a:pt x="419965" y="1282695"/>
                </a:lnTo>
                <a:lnTo>
                  <a:pt x="450381" y="1256750"/>
                </a:lnTo>
                <a:lnTo>
                  <a:pt x="481555" y="1230995"/>
                </a:lnTo>
                <a:lnTo>
                  <a:pt x="513531" y="1205440"/>
                </a:lnTo>
                <a:lnTo>
                  <a:pt x="546354" y="1180097"/>
                </a:lnTo>
                <a:lnTo>
                  <a:pt x="580218" y="1154766"/>
                </a:lnTo>
                <a:lnTo>
                  <a:pt x="615258" y="1129281"/>
                </a:lnTo>
                <a:lnTo>
                  <a:pt x="651371" y="1103695"/>
                </a:lnTo>
                <a:lnTo>
                  <a:pt x="688454" y="1078062"/>
                </a:lnTo>
                <a:lnTo>
                  <a:pt x="726406" y="1052434"/>
                </a:lnTo>
                <a:lnTo>
                  <a:pt x="765123" y="1026866"/>
                </a:lnTo>
                <a:lnTo>
                  <a:pt x="804502" y="1001411"/>
                </a:lnTo>
                <a:lnTo>
                  <a:pt x="844442" y="976122"/>
                </a:lnTo>
                <a:lnTo>
                  <a:pt x="884839" y="951053"/>
                </a:lnTo>
                <a:lnTo>
                  <a:pt x="925591" y="926257"/>
                </a:lnTo>
                <a:lnTo>
                  <a:pt x="966596" y="901787"/>
                </a:lnTo>
                <a:lnTo>
                  <a:pt x="1007751" y="877698"/>
                </a:lnTo>
                <a:lnTo>
                  <a:pt x="1048952" y="854042"/>
                </a:lnTo>
                <a:lnTo>
                  <a:pt x="1090099" y="830873"/>
                </a:lnTo>
                <a:lnTo>
                  <a:pt x="1131087" y="808245"/>
                </a:lnTo>
                <a:lnTo>
                  <a:pt x="1171815" y="786210"/>
                </a:lnTo>
                <a:lnTo>
                  <a:pt x="1212180" y="764823"/>
                </a:lnTo>
                <a:lnTo>
                  <a:pt x="1252079" y="744136"/>
                </a:lnTo>
                <a:lnTo>
                  <a:pt x="1291410" y="724203"/>
                </a:lnTo>
                <a:lnTo>
                  <a:pt x="1330070" y="705078"/>
                </a:lnTo>
                <a:lnTo>
                  <a:pt x="1367655" y="686881"/>
                </a:lnTo>
                <a:lnTo>
                  <a:pt x="1403966" y="669643"/>
                </a:lnTo>
                <a:lnTo>
                  <a:pt x="1439213" y="653284"/>
                </a:lnTo>
                <a:lnTo>
                  <a:pt x="1507353" y="622880"/>
                </a:lnTo>
                <a:lnTo>
                  <a:pt x="1573745" y="595031"/>
                </a:lnTo>
                <a:lnTo>
                  <a:pt x="1640063" y="569095"/>
                </a:lnTo>
                <a:lnTo>
                  <a:pt x="1707979" y="544431"/>
                </a:lnTo>
                <a:lnTo>
                  <a:pt x="1779166" y="520398"/>
                </a:lnTo>
                <a:lnTo>
                  <a:pt x="1816509" y="508418"/>
                </a:lnTo>
                <a:lnTo>
                  <a:pt x="1855297" y="496356"/>
                </a:lnTo>
                <a:lnTo>
                  <a:pt x="1895739" y="484131"/>
                </a:lnTo>
                <a:lnTo>
                  <a:pt x="1938044" y="471663"/>
                </a:lnTo>
                <a:lnTo>
                  <a:pt x="1982421" y="458873"/>
                </a:lnTo>
                <a:lnTo>
                  <a:pt x="2029079" y="445679"/>
                </a:lnTo>
                <a:lnTo>
                  <a:pt x="2078228" y="432003"/>
                </a:lnTo>
                <a:lnTo>
                  <a:pt x="2130698" y="417772"/>
                </a:lnTo>
                <a:lnTo>
                  <a:pt x="2186898" y="403058"/>
                </a:lnTo>
                <a:lnTo>
                  <a:pt x="2246399" y="387943"/>
                </a:lnTo>
                <a:lnTo>
                  <a:pt x="2308775" y="372505"/>
                </a:lnTo>
                <a:lnTo>
                  <a:pt x="2373598" y="356825"/>
                </a:lnTo>
                <a:lnTo>
                  <a:pt x="2440440" y="340983"/>
                </a:lnTo>
                <a:lnTo>
                  <a:pt x="2508873" y="325058"/>
                </a:lnTo>
                <a:lnTo>
                  <a:pt x="2578471" y="309130"/>
                </a:lnTo>
                <a:lnTo>
                  <a:pt x="2648806" y="293280"/>
                </a:lnTo>
                <a:lnTo>
                  <a:pt x="2719451" y="277587"/>
                </a:lnTo>
                <a:lnTo>
                  <a:pt x="2789977" y="262131"/>
                </a:lnTo>
                <a:lnTo>
                  <a:pt x="2859957" y="246992"/>
                </a:lnTo>
                <a:lnTo>
                  <a:pt x="2928965" y="232251"/>
                </a:lnTo>
                <a:lnTo>
                  <a:pt x="2996572" y="217986"/>
                </a:lnTo>
                <a:lnTo>
                  <a:pt x="3062351" y="204278"/>
                </a:lnTo>
                <a:lnTo>
                  <a:pt x="3125874" y="191207"/>
                </a:lnTo>
                <a:lnTo>
                  <a:pt x="3186714" y="178852"/>
                </a:lnTo>
                <a:lnTo>
                  <a:pt x="3244444" y="167295"/>
                </a:lnTo>
                <a:lnTo>
                  <a:pt x="3298636" y="156613"/>
                </a:lnTo>
                <a:lnTo>
                  <a:pt x="3348863" y="146888"/>
                </a:lnTo>
                <a:lnTo>
                  <a:pt x="3394992" y="138151"/>
                </a:lnTo>
                <a:lnTo>
                  <a:pt x="3437432" y="130298"/>
                </a:lnTo>
                <a:lnTo>
                  <a:pt x="3476560" y="123261"/>
                </a:lnTo>
                <a:lnTo>
                  <a:pt x="3546395" y="111372"/>
                </a:lnTo>
                <a:lnTo>
                  <a:pt x="3607529" y="101947"/>
                </a:lnTo>
                <a:lnTo>
                  <a:pt x="3662990" y="94453"/>
                </a:lnTo>
                <a:lnTo>
                  <a:pt x="3715808" y="88353"/>
                </a:lnTo>
                <a:lnTo>
                  <a:pt x="3769014" y="83114"/>
                </a:lnTo>
                <a:lnTo>
                  <a:pt x="3825636" y="78201"/>
                </a:lnTo>
                <a:lnTo>
                  <a:pt x="3888705" y="73078"/>
                </a:lnTo>
                <a:lnTo>
                  <a:pt x="3923604" y="70270"/>
                </a:lnTo>
                <a:lnTo>
                  <a:pt x="3961251" y="67210"/>
                </a:lnTo>
                <a:lnTo>
                  <a:pt x="4002024" y="63830"/>
                </a:lnTo>
                <a:lnTo>
                  <a:pt x="4045663" y="60255"/>
                </a:lnTo>
                <a:lnTo>
                  <a:pt x="4091547" y="56662"/>
                </a:lnTo>
                <a:lnTo>
                  <a:pt x="4139452" y="53066"/>
                </a:lnTo>
                <a:lnTo>
                  <a:pt x="4189154" y="49480"/>
                </a:lnTo>
                <a:lnTo>
                  <a:pt x="4240432" y="45917"/>
                </a:lnTo>
                <a:lnTo>
                  <a:pt x="4293062" y="42391"/>
                </a:lnTo>
                <a:lnTo>
                  <a:pt x="4346821" y="38915"/>
                </a:lnTo>
                <a:lnTo>
                  <a:pt x="4401486" y="35502"/>
                </a:lnTo>
                <a:lnTo>
                  <a:pt x="4456834" y="32166"/>
                </a:lnTo>
                <a:lnTo>
                  <a:pt x="4512643" y="28921"/>
                </a:lnTo>
                <a:lnTo>
                  <a:pt x="4568688" y="25779"/>
                </a:lnTo>
                <a:lnTo>
                  <a:pt x="4624748" y="22755"/>
                </a:lnTo>
                <a:lnTo>
                  <a:pt x="4680599" y="19862"/>
                </a:lnTo>
                <a:lnTo>
                  <a:pt x="4736018" y="17112"/>
                </a:lnTo>
                <a:lnTo>
                  <a:pt x="4790783" y="14520"/>
                </a:lnTo>
                <a:lnTo>
                  <a:pt x="4844670" y="12099"/>
                </a:lnTo>
                <a:lnTo>
                  <a:pt x="4897456" y="9863"/>
                </a:lnTo>
                <a:lnTo>
                  <a:pt x="4948918" y="7824"/>
                </a:lnTo>
                <a:lnTo>
                  <a:pt x="4998833" y="5997"/>
                </a:lnTo>
                <a:lnTo>
                  <a:pt x="5046980" y="4394"/>
                </a:lnTo>
                <a:lnTo>
                  <a:pt x="5095696" y="3053"/>
                </a:lnTo>
                <a:lnTo>
                  <a:pt x="5147061" y="1987"/>
                </a:lnTo>
                <a:lnTo>
                  <a:pt x="5200520" y="1173"/>
                </a:lnTo>
                <a:lnTo>
                  <a:pt x="5255515" y="590"/>
                </a:lnTo>
                <a:lnTo>
                  <a:pt x="5311489" y="215"/>
                </a:lnTo>
                <a:lnTo>
                  <a:pt x="5367886" y="26"/>
                </a:lnTo>
                <a:lnTo>
                  <a:pt x="5424149" y="0"/>
                </a:lnTo>
                <a:lnTo>
                  <a:pt x="5479722" y="115"/>
                </a:lnTo>
                <a:lnTo>
                  <a:pt x="5534048" y="349"/>
                </a:lnTo>
                <a:lnTo>
                  <a:pt x="5586571" y="679"/>
                </a:lnTo>
                <a:lnTo>
                  <a:pt x="5636733" y="1084"/>
                </a:lnTo>
                <a:lnTo>
                  <a:pt x="5683978" y="1541"/>
                </a:lnTo>
                <a:lnTo>
                  <a:pt x="5727750" y="2028"/>
                </a:lnTo>
                <a:lnTo>
                  <a:pt x="5767491" y="2522"/>
                </a:lnTo>
                <a:lnTo>
                  <a:pt x="5832656" y="3443"/>
                </a:lnTo>
                <a:lnTo>
                  <a:pt x="5875021" y="4127"/>
                </a:lnTo>
                <a:lnTo>
                  <a:pt x="5890133" y="4394"/>
                </a:lnTo>
                <a:lnTo>
                  <a:pt x="6495796" y="4394"/>
                </a:lnTo>
                <a:lnTo>
                  <a:pt x="6545803" y="5858"/>
                </a:lnTo>
                <a:lnTo>
                  <a:pt x="6594623" y="7815"/>
                </a:lnTo>
                <a:lnTo>
                  <a:pt x="6641897" y="10156"/>
                </a:lnTo>
                <a:lnTo>
                  <a:pt x="6687269" y="12772"/>
                </a:lnTo>
                <a:lnTo>
                  <a:pt x="6730380" y="15554"/>
                </a:lnTo>
                <a:lnTo>
                  <a:pt x="6770874" y="18394"/>
                </a:lnTo>
                <a:lnTo>
                  <a:pt x="6825926" y="22521"/>
                </a:lnTo>
                <a:lnTo>
                  <a:pt x="6858313" y="25027"/>
                </a:lnTo>
                <a:lnTo>
                  <a:pt x="6873078" y="26165"/>
                </a:lnTo>
                <a:lnTo>
                  <a:pt x="6886832" y="27208"/>
                </a:lnTo>
                <a:lnTo>
                  <a:pt x="6899529" y="28143"/>
                </a:lnTo>
                <a:lnTo>
                  <a:pt x="6919115" y="29588"/>
                </a:lnTo>
                <a:lnTo>
                  <a:pt x="6928865" y="30326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177158" y="2750057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055" y="0"/>
                </a:moveTo>
                <a:lnTo>
                  <a:pt x="3937" y="402970"/>
                </a:lnTo>
                <a:lnTo>
                  <a:pt x="0" y="1202181"/>
                </a:lnTo>
                <a:lnTo>
                  <a:pt x="700532" y="1606677"/>
                </a:lnTo>
                <a:lnTo>
                  <a:pt x="1390777" y="1203705"/>
                </a:lnTo>
                <a:lnTo>
                  <a:pt x="1394587" y="404367"/>
                </a:lnTo>
                <a:lnTo>
                  <a:pt x="6940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177158" y="2750057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0"/>
                </a:moveTo>
                <a:lnTo>
                  <a:pt x="694055" y="0"/>
                </a:lnTo>
                <a:lnTo>
                  <a:pt x="1394587" y="404367"/>
                </a:lnTo>
                <a:lnTo>
                  <a:pt x="1390777" y="1203705"/>
                </a:lnTo>
                <a:lnTo>
                  <a:pt x="700532" y="1606677"/>
                </a:lnTo>
                <a:lnTo>
                  <a:pt x="0" y="1202181"/>
                </a:lnTo>
                <a:lnTo>
                  <a:pt x="3937" y="40297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901059" y="4016883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1"/>
                </a:moveTo>
                <a:lnTo>
                  <a:pt x="694054" y="0"/>
                </a:lnTo>
                <a:lnTo>
                  <a:pt x="1394587" y="404368"/>
                </a:lnTo>
                <a:lnTo>
                  <a:pt x="1390777" y="1203706"/>
                </a:lnTo>
                <a:lnTo>
                  <a:pt x="700531" y="1606651"/>
                </a:lnTo>
                <a:lnTo>
                  <a:pt x="0" y="1202182"/>
                </a:lnTo>
                <a:lnTo>
                  <a:pt x="3937" y="40297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910584" y="1483233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054" y="0"/>
                </a:moveTo>
                <a:lnTo>
                  <a:pt x="3937" y="402970"/>
                </a:lnTo>
                <a:lnTo>
                  <a:pt x="0" y="1202181"/>
                </a:lnTo>
                <a:lnTo>
                  <a:pt x="700531" y="1606677"/>
                </a:lnTo>
                <a:lnTo>
                  <a:pt x="1390777" y="1203705"/>
                </a:lnTo>
                <a:lnTo>
                  <a:pt x="1394587" y="404367"/>
                </a:lnTo>
                <a:lnTo>
                  <a:pt x="69405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910584" y="1483233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0"/>
                </a:moveTo>
                <a:lnTo>
                  <a:pt x="694054" y="0"/>
                </a:lnTo>
                <a:lnTo>
                  <a:pt x="1394587" y="404367"/>
                </a:lnTo>
                <a:lnTo>
                  <a:pt x="1390777" y="1203705"/>
                </a:lnTo>
                <a:lnTo>
                  <a:pt x="700531" y="1606677"/>
                </a:lnTo>
                <a:lnTo>
                  <a:pt x="0" y="1202181"/>
                </a:lnTo>
                <a:lnTo>
                  <a:pt x="3937" y="40297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158108" y="216408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055" y="0"/>
                </a:moveTo>
                <a:lnTo>
                  <a:pt x="3937" y="402971"/>
                </a:lnTo>
                <a:lnTo>
                  <a:pt x="0" y="1202182"/>
                </a:lnTo>
                <a:lnTo>
                  <a:pt x="700532" y="1606677"/>
                </a:lnTo>
                <a:lnTo>
                  <a:pt x="1390777" y="1203706"/>
                </a:lnTo>
                <a:lnTo>
                  <a:pt x="1394587" y="404368"/>
                </a:lnTo>
                <a:lnTo>
                  <a:pt x="6940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158108" y="216408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1"/>
                </a:moveTo>
                <a:lnTo>
                  <a:pt x="694055" y="0"/>
                </a:lnTo>
                <a:lnTo>
                  <a:pt x="1394587" y="404368"/>
                </a:lnTo>
                <a:lnTo>
                  <a:pt x="1390777" y="1203706"/>
                </a:lnTo>
                <a:lnTo>
                  <a:pt x="700532" y="1606677"/>
                </a:lnTo>
                <a:lnTo>
                  <a:pt x="0" y="1202182"/>
                </a:lnTo>
                <a:lnTo>
                  <a:pt x="3937" y="40297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644009" y="5274183"/>
            <a:ext cx="1395095" cy="1584325"/>
          </a:xfrm>
          <a:custGeom>
            <a:avLst/>
            <a:gdLst/>
            <a:ahLst/>
            <a:cxnLst/>
            <a:rect l="l" t="t" r="r" b="b"/>
            <a:pathLst>
              <a:path w="1395095" h="1584325">
                <a:moveTo>
                  <a:pt x="694054" y="0"/>
                </a:moveTo>
                <a:lnTo>
                  <a:pt x="3937" y="402958"/>
                </a:lnTo>
                <a:lnTo>
                  <a:pt x="0" y="1202220"/>
                </a:lnTo>
                <a:lnTo>
                  <a:pt x="660966" y="1583815"/>
                </a:lnTo>
                <a:lnTo>
                  <a:pt x="739656" y="1583815"/>
                </a:lnTo>
                <a:lnTo>
                  <a:pt x="1390777" y="1203667"/>
                </a:lnTo>
                <a:lnTo>
                  <a:pt x="1394587" y="404406"/>
                </a:lnTo>
                <a:lnTo>
                  <a:pt x="69405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647946" y="5274183"/>
            <a:ext cx="1390650" cy="1584325"/>
          </a:xfrm>
          <a:custGeom>
            <a:avLst/>
            <a:gdLst/>
            <a:ahLst/>
            <a:cxnLst/>
            <a:rect l="l" t="t" r="r" b="b"/>
            <a:pathLst>
              <a:path w="1390650" h="1584325">
                <a:moveTo>
                  <a:pt x="0" y="402958"/>
                </a:moveTo>
                <a:lnTo>
                  <a:pt x="690117" y="0"/>
                </a:lnTo>
                <a:lnTo>
                  <a:pt x="1390650" y="404406"/>
                </a:lnTo>
                <a:lnTo>
                  <a:pt x="1386839" y="1203667"/>
                </a:lnTo>
                <a:lnTo>
                  <a:pt x="735719" y="158381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644009" y="5677141"/>
            <a:ext cx="661035" cy="1181100"/>
          </a:xfrm>
          <a:custGeom>
            <a:avLst/>
            <a:gdLst/>
            <a:ahLst/>
            <a:cxnLst/>
            <a:rect l="l" t="t" r="r" b="b"/>
            <a:pathLst>
              <a:path w="661035" h="1181100">
                <a:moveTo>
                  <a:pt x="660966" y="1180857"/>
                </a:moveTo>
                <a:lnTo>
                  <a:pt x="0" y="799261"/>
                </a:lnTo>
                <a:lnTo>
                  <a:pt x="393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4214" y="4007358"/>
            <a:ext cx="802005" cy="1607185"/>
          </a:xfrm>
          <a:custGeom>
            <a:avLst/>
            <a:gdLst/>
            <a:ahLst/>
            <a:cxnLst/>
            <a:rect l="l" t="t" r="r" b="b"/>
            <a:pathLst>
              <a:path w="802005" h="1607185">
                <a:moveTo>
                  <a:pt x="101349" y="0"/>
                </a:moveTo>
                <a:lnTo>
                  <a:pt x="0" y="62865"/>
                </a:lnTo>
                <a:lnTo>
                  <a:pt x="3425" y="1545971"/>
                </a:lnTo>
                <a:lnTo>
                  <a:pt x="107750" y="1606651"/>
                </a:lnTo>
                <a:lnTo>
                  <a:pt x="797982" y="1203706"/>
                </a:lnTo>
                <a:lnTo>
                  <a:pt x="801869" y="404368"/>
                </a:lnTo>
                <a:lnTo>
                  <a:pt x="10134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4214" y="4007358"/>
            <a:ext cx="802005" cy="1607185"/>
          </a:xfrm>
          <a:custGeom>
            <a:avLst/>
            <a:gdLst/>
            <a:ahLst/>
            <a:cxnLst/>
            <a:rect l="l" t="t" r="r" b="b"/>
            <a:pathLst>
              <a:path w="802005" h="1607185">
                <a:moveTo>
                  <a:pt x="0" y="62865"/>
                </a:moveTo>
                <a:lnTo>
                  <a:pt x="101349" y="0"/>
                </a:lnTo>
                <a:lnTo>
                  <a:pt x="801869" y="404368"/>
                </a:lnTo>
                <a:lnTo>
                  <a:pt x="797982" y="1203706"/>
                </a:lnTo>
                <a:lnTo>
                  <a:pt x="107750" y="1606651"/>
                </a:lnTo>
                <a:lnTo>
                  <a:pt x="3425" y="1545971"/>
                </a:lnTo>
                <a:lnTo>
                  <a:pt x="0" y="6286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09245" y="5293233"/>
            <a:ext cx="1391285" cy="1565275"/>
          </a:xfrm>
          <a:custGeom>
            <a:avLst/>
            <a:gdLst/>
            <a:ahLst/>
            <a:cxnLst/>
            <a:rect l="l" t="t" r="r" b="b"/>
            <a:pathLst>
              <a:path w="1391285" h="1565275">
                <a:moveTo>
                  <a:pt x="0" y="402958"/>
                </a:moveTo>
                <a:lnTo>
                  <a:pt x="690219" y="0"/>
                </a:lnTo>
                <a:lnTo>
                  <a:pt x="1390700" y="404406"/>
                </a:lnTo>
                <a:lnTo>
                  <a:pt x="1386890" y="1203667"/>
                </a:lnTo>
                <a:lnTo>
                  <a:pt x="768376" y="156476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05359" y="5696191"/>
            <a:ext cx="628015" cy="1162050"/>
          </a:xfrm>
          <a:custGeom>
            <a:avLst/>
            <a:gdLst/>
            <a:ahLst/>
            <a:cxnLst/>
            <a:rect l="l" t="t" r="r" b="b"/>
            <a:pathLst>
              <a:path w="628015" h="1162050">
                <a:moveTo>
                  <a:pt x="627946" y="1161807"/>
                </a:moveTo>
                <a:lnTo>
                  <a:pt x="0" y="799261"/>
                </a:lnTo>
                <a:lnTo>
                  <a:pt x="3886" y="0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33934" y="2740532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118" y="0"/>
                </a:moveTo>
                <a:lnTo>
                  <a:pt x="3886" y="402970"/>
                </a:lnTo>
                <a:lnTo>
                  <a:pt x="0" y="1202181"/>
                </a:lnTo>
                <a:lnTo>
                  <a:pt x="700506" y="1606677"/>
                </a:lnTo>
                <a:lnTo>
                  <a:pt x="1390777" y="1203705"/>
                </a:lnTo>
                <a:lnTo>
                  <a:pt x="1394586" y="404367"/>
                </a:lnTo>
                <a:lnTo>
                  <a:pt x="6941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33934" y="2740532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886" y="402970"/>
                </a:moveTo>
                <a:lnTo>
                  <a:pt x="694118" y="0"/>
                </a:lnTo>
                <a:lnTo>
                  <a:pt x="1394586" y="404367"/>
                </a:lnTo>
                <a:lnTo>
                  <a:pt x="1390777" y="1203705"/>
                </a:lnTo>
                <a:lnTo>
                  <a:pt x="700506" y="1606677"/>
                </a:lnTo>
                <a:lnTo>
                  <a:pt x="0" y="1202181"/>
                </a:lnTo>
                <a:lnTo>
                  <a:pt x="3886" y="40297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957833" y="4016883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886" y="402971"/>
                </a:moveTo>
                <a:lnTo>
                  <a:pt x="694054" y="0"/>
                </a:lnTo>
                <a:lnTo>
                  <a:pt x="1394586" y="404368"/>
                </a:lnTo>
                <a:lnTo>
                  <a:pt x="1390777" y="1203706"/>
                </a:lnTo>
                <a:lnTo>
                  <a:pt x="700532" y="1606651"/>
                </a:lnTo>
                <a:lnTo>
                  <a:pt x="0" y="1202182"/>
                </a:lnTo>
                <a:lnTo>
                  <a:pt x="3886" y="40297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695195" y="5302758"/>
            <a:ext cx="1390650" cy="1555750"/>
          </a:xfrm>
          <a:custGeom>
            <a:avLst/>
            <a:gdLst/>
            <a:ahLst/>
            <a:cxnLst/>
            <a:rect l="l" t="t" r="r" b="b"/>
            <a:pathLst>
              <a:path w="1390650" h="1555750">
                <a:moveTo>
                  <a:pt x="0" y="402958"/>
                </a:moveTo>
                <a:lnTo>
                  <a:pt x="690118" y="0"/>
                </a:lnTo>
                <a:lnTo>
                  <a:pt x="1390650" y="404406"/>
                </a:lnTo>
                <a:lnTo>
                  <a:pt x="1386840" y="1203667"/>
                </a:lnTo>
                <a:lnTo>
                  <a:pt x="784663" y="155524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691258" y="5705716"/>
            <a:ext cx="611505" cy="1152525"/>
          </a:xfrm>
          <a:custGeom>
            <a:avLst/>
            <a:gdLst/>
            <a:ahLst/>
            <a:cxnLst/>
            <a:rect l="l" t="t" r="r" b="b"/>
            <a:pathLst>
              <a:path w="611505" h="1152525">
                <a:moveTo>
                  <a:pt x="611471" y="1152282"/>
                </a:moveTo>
                <a:lnTo>
                  <a:pt x="0" y="799261"/>
                </a:lnTo>
                <a:lnTo>
                  <a:pt x="393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710308" y="2750057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055" y="0"/>
                </a:moveTo>
                <a:lnTo>
                  <a:pt x="3937" y="402970"/>
                </a:lnTo>
                <a:lnTo>
                  <a:pt x="0" y="1202181"/>
                </a:lnTo>
                <a:lnTo>
                  <a:pt x="700532" y="1606677"/>
                </a:lnTo>
                <a:lnTo>
                  <a:pt x="1390777" y="1203705"/>
                </a:lnTo>
                <a:lnTo>
                  <a:pt x="1394587" y="404367"/>
                </a:lnTo>
                <a:lnTo>
                  <a:pt x="6940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710308" y="2750057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0"/>
                </a:moveTo>
                <a:lnTo>
                  <a:pt x="694055" y="0"/>
                </a:lnTo>
                <a:lnTo>
                  <a:pt x="1394587" y="404367"/>
                </a:lnTo>
                <a:lnTo>
                  <a:pt x="1390777" y="1203705"/>
                </a:lnTo>
                <a:lnTo>
                  <a:pt x="700532" y="1606677"/>
                </a:lnTo>
                <a:lnTo>
                  <a:pt x="0" y="1202181"/>
                </a:lnTo>
                <a:lnTo>
                  <a:pt x="3937" y="40297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976883" y="1454658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886" y="402970"/>
                </a:moveTo>
                <a:lnTo>
                  <a:pt x="694054" y="0"/>
                </a:lnTo>
                <a:lnTo>
                  <a:pt x="1394586" y="404367"/>
                </a:lnTo>
                <a:lnTo>
                  <a:pt x="1390777" y="1203705"/>
                </a:lnTo>
                <a:lnTo>
                  <a:pt x="700532" y="1606677"/>
                </a:lnTo>
                <a:lnTo>
                  <a:pt x="0" y="1202181"/>
                </a:lnTo>
                <a:lnTo>
                  <a:pt x="3886" y="40297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987158" y="4035933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055" y="0"/>
                </a:moveTo>
                <a:lnTo>
                  <a:pt x="3937" y="402971"/>
                </a:lnTo>
                <a:lnTo>
                  <a:pt x="0" y="1202182"/>
                </a:lnTo>
                <a:lnTo>
                  <a:pt x="700532" y="1606651"/>
                </a:lnTo>
                <a:lnTo>
                  <a:pt x="1390777" y="1203706"/>
                </a:lnTo>
                <a:lnTo>
                  <a:pt x="1394587" y="404368"/>
                </a:lnTo>
                <a:lnTo>
                  <a:pt x="6940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987158" y="4035933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1"/>
                </a:moveTo>
                <a:lnTo>
                  <a:pt x="694055" y="0"/>
                </a:lnTo>
                <a:lnTo>
                  <a:pt x="1394587" y="404368"/>
                </a:lnTo>
                <a:lnTo>
                  <a:pt x="1390777" y="1203706"/>
                </a:lnTo>
                <a:lnTo>
                  <a:pt x="700532" y="1606651"/>
                </a:lnTo>
                <a:lnTo>
                  <a:pt x="0" y="1202182"/>
                </a:lnTo>
                <a:lnTo>
                  <a:pt x="3937" y="40297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7734045" y="5312283"/>
            <a:ext cx="1390650" cy="1546225"/>
          </a:xfrm>
          <a:custGeom>
            <a:avLst/>
            <a:gdLst/>
            <a:ahLst/>
            <a:cxnLst/>
            <a:rect l="l" t="t" r="r" b="b"/>
            <a:pathLst>
              <a:path w="1390650" h="1546225">
                <a:moveTo>
                  <a:pt x="0" y="402958"/>
                </a:moveTo>
                <a:lnTo>
                  <a:pt x="690118" y="0"/>
                </a:lnTo>
                <a:lnTo>
                  <a:pt x="1390650" y="404406"/>
                </a:lnTo>
                <a:lnTo>
                  <a:pt x="1386839" y="1203667"/>
                </a:lnTo>
                <a:lnTo>
                  <a:pt x="800977" y="154571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7730108" y="5715241"/>
            <a:ext cx="594995" cy="1143000"/>
          </a:xfrm>
          <a:custGeom>
            <a:avLst/>
            <a:gdLst/>
            <a:ahLst/>
            <a:cxnLst/>
            <a:rect l="l" t="t" r="r" b="b"/>
            <a:pathLst>
              <a:path w="594995" h="1143000">
                <a:moveTo>
                  <a:pt x="594972" y="1142757"/>
                </a:moveTo>
                <a:lnTo>
                  <a:pt x="0" y="799261"/>
                </a:lnTo>
                <a:lnTo>
                  <a:pt x="393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7730108" y="2759582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055" y="0"/>
                </a:moveTo>
                <a:lnTo>
                  <a:pt x="3937" y="402970"/>
                </a:lnTo>
                <a:lnTo>
                  <a:pt x="0" y="1202181"/>
                </a:lnTo>
                <a:lnTo>
                  <a:pt x="700532" y="1606677"/>
                </a:lnTo>
                <a:lnTo>
                  <a:pt x="1390777" y="1203705"/>
                </a:lnTo>
                <a:lnTo>
                  <a:pt x="1394587" y="404367"/>
                </a:lnTo>
                <a:lnTo>
                  <a:pt x="6940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7730108" y="2759582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0"/>
                </a:moveTo>
                <a:lnTo>
                  <a:pt x="694055" y="0"/>
                </a:lnTo>
                <a:lnTo>
                  <a:pt x="1394587" y="404367"/>
                </a:lnTo>
                <a:lnTo>
                  <a:pt x="1390777" y="1203705"/>
                </a:lnTo>
                <a:lnTo>
                  <a:pt x="700532" y="1606677"/>
                </a:lnTo>
                <a:lnTo>
                  <a:pt x="0" y="1202181"/>
                </a:lnTo>
                <a:lnTo>
                  <a:pt x="3937" y="40297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8463533" y="4043867"/>
            <a:ext cx="680720" cy="1587500"/>
          </a:xfrm>
          <a:custGeom>
            <a:avLst/>
            <a:gdLst/>
            <a:ahLst/>
            <a:cxnLst/>
            <a:rect l="l" t="t" r="r" b="b"/>
            <a:pathLst>
              <a:path w="680720" h="1587500">
                <a:moveTo>
                  <a:pt x="680466" y="0"/>
                </a:moveTo>
                <a:lnTo>
                  <a:pt x="3937" y="395036"/>
                </a:lnTo>
                <a:lnTo>
                  <a:pt x="0" y="1194247"/>
                </a:lnTo>
                <a:lnTo>
                  <a:pt x="680466" y="1587131"/>
                </a:lnTo>
                <a:lnTo>
                  <a:pt x="68046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8467470" y="4043867"/>
            <a:ext cx="676910" cy="395605"/>
          </a:xfrm>
          <a:custGeom>
            <a:avLst/>
            <a:gdLst/>
            <a:ahLst/>
            <a:cxnLst/>
            <a:rect l="l" t="t" r="r" b="b"/>
            <a:pathLst>
              <a:path w="676909" h="395604">
                <a:moveTo>
                  <a:pt x="0" y="395036"/>
                </a:moveTo>
                <a:lnTo>
                  <a:pt x="676528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8463533" y="4438903"/>
            <a:ext cx="680720" cy="1192530"/>
          </a:xfrm>
          <a:custGeom>
            <a:avLst/>
            <a:gdLst/>
            <a:ahLst/>
            <a:cxnLst/>
            <a:rect l="l" t="t" r="r" b="b"/>
            <a:pathLst>
              <a:path w="680720" h="1192529">
                <a:moveTo>
                  <a:pt x="680466" y="1192094"/>
                </a:moveTo>
                <a:lnTo>
                  <a:pt x="0" y="799211"/>
                </a:lnTo>
                <a:lnTo>
                  <a:pt x="393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8467470" y="1500692"/>
            <a:ext cx="676910" cy="395605"/>
          </a:xfrm>
          <a:custGeom>
            <a:avLst/>
            <a:gdLst/>
            <a:ahLst/>
            <a:cxnLst/>
            <a:rect l="l" t="t" r="r" b="b"/>
            <a:pathLst>
              <a:path w="676909" h="395605">
                <a:moveTo>
                  <a:pt x="0" y="395036"/>
                </a:moveTo>
                <a:lnTo>
                  <a:pt x="676528" y="0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8463533" y="1895729"/>
            <a:ext cx="680720" cy="1192530"/>
          </a:xfrm>
          <a:custGeom>
            <a:avLst/>
            <a:gdLst/>
            <a:ahLst/>
            <a:cxnLst/>
            <a:rect l="l" t="t" r="r" b="b"/>
            <a:pathLst>
              <a:path w="680720" h="1192530">
                <a:moveTo>
                  <a:pt x="680466" y="1192119"/>
                </a:moveTo>
                <a:lnTo>
                  <a:pt x="0" y="799211"/>
                </a:lnTo>
                <a:lnTo>
                  <a:pt x="393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457200" y="333476"/>
            <a:ext cx="8229600" cy="6186170"/>
          </a:xfrm>
          <a:custGeom>
            <a:avLst/>
            <a:gdLst/>
            <a:ahLst/>
            <a:cxnLst/>
            <a:rect l="l" t="t" r="r" b="b"/>
            <a:pathLst>
              <a:path w="8229600" h="6186170">
                <a:moveTo>
                  <a:pt x="0" y="6185661"/>
                </a:moveTo>
                <a:lnTo>
                  <a:pt x="8229600" y="6185661"/>
                </a:lnTo>
                <a:lnTo>
                  <a:pt x="8229600" y="0"/>
                </a:lnTo>
                <a:lnTo>
                  <a:pt x="0" y="0"/>
                </a:lnTo>
                <a:lnTo>
                  <a:pt x="0" y="61856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457200" y="333476"/>
            <a:ext cx="8229600" cy="6186170"/>
          </a:xfrm>
          <a:custGeom>
            <a:avLst/>
            <a:gdLst/>
            <a:ahLst/>
            <a:cxnLst/>
            <a:rect l="l" t="t" r="r" b="b"/>
            <a:pathLst>
              <a:path w="8229600" h="6186170">
                <a:moveTo>
                  <a:pt x="0" y="6185661"/>
                </a:moveTo>
                <a:lnTo>
                  <a:pt x="8229600" y="6185661"/>
                </a:lnTo>
                <a:lnTo>
                  <a:pt x="8229600" y="0"/>
                </a:lnTo>
                <a:lnTo>
                  <a:pt x="0" y="0"/>
                </a:lnTo>
                <a:lnTo>
                  <a:pt x="0" y="6185661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4561204" y="0"/>
            <a:ext cx="3679190" cy="678180"/>
          </a:xfrm>
          <a:custGeom>
            <a:avLst/>
            <a:gdLst/>
            <a:ahLst/>
            <a:cxnLst/>
            <a:rect l="l" t="t" r="r" b="b"/>
            <a:pathLst>
              <a:path w="3679190" h="678180">
                <a:moveTo>
                  <a:pt x="0" y="677672"/>
                </a:moveTo>
                <a:lnTo>
                  <a:pt x="3679062" y="677672"/>
                </a:lnTo>
                <a:lnTo>
                  <a:pt x="3679062" y="0"/>
                </a:lnTo>
                <a:lnTo>
                  <a:pt x="0" y="0"/>
                </a:lnTo>
                <a:lnTo>
                  <a:pt x="0" y="677672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4561204" y="0"/>
            <a:ext cx="3679190" cy="678180"/>
          </a:xfrm>
          <a:custGeom>
            <a:avLst/>
            <a:gdLst/>
            <a:ahLst/>
            <a:cxnLst/>
            <a:rect l="l" t="t" r="r" b="b"/>
            <a:pathLst>
              <a:path w="3679190" h="678180">
                <a:moveTo>
                  <a:pt x="0" y="677672"/>
                </a:moveTo>
                <a:lnTo>
                  <a:pt x="3679062" y="677672"/>
                </a:lnTo>
                <a:lnTo>
                  <a:pt x="3679062" y="0"/>
                </a:lnTo>
              </a:path>
            </a:pathLst>
          </a:custGeom>
          <a:ln w="15875">
            <a:solidFill>
              <a:srgbClr val="74A4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4561204" y="0"/>
            <a:ext cx="0" cy="678180"/>
          </a:xfrm>
          <a:custGeom>
            <a:avLst/>
            <a:gdLst/>
            <a:ahLst/>
            <a:cxnLst/>
            <a:rect l="l" t="t" r="r" b="b"/>
            <a:pathLst>
              <a:path h="678180">
                <a:moveTo>
                  <a:pt x="0" y="0"/>
                </a:moveTo>
                <a:lnTo>
                  <a:pt x="0" y="677672"/>
                </a:lnTo>
              </a:path>
            </a:pathLst>
          </a:custGeom>
          <a:ln w="15875">
            <a:solidFill>
              <a:srgbClr val="74A4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4649089" y="0"/>
            <a:ext cx="3505200" cy="602615"/>
          </a:xfrm>
          <a:custGeom>
            <a:avLst/>
            <a:gdLst/>
            <a:ahLst/>
            <a:cxnLst/>
            <a:rect l="l" t="t" r="r" b="b"/>
            <a:pathLst>
              <a:path w="3505200" h="602615">
                <a:moveTo>
                  <a:pt x="0" y="602488"/>
                </a:moveTo>
                <a:lnTo>
                  <a:pt x="3505199" y="602488"/>
                </a:lnTo>
                <a:lnTo>
                  <a:pt x="3505199" y="0"/>
                </a:lnTo>
                <a:lnTo>
                  <a:pt x="0" y="0"/>
                </a:lnTo>
                <a:lnTo>
                  <a:pt x="0" y="602488"/>
                </a:lnTo>
                <a:close/>
              </a:path>
            </a:pathLst>
          </a:custGeom>
          <a:solidFill>
            <a:srgbClr val="70685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 txBox="1"/>
          <p:nvPr/>
        </p:nvSpPr>
        <p:spPr>
          <a:xfrm>
            <a:off x="1122375" y="1201225"/>
            <a:ext cx="6629400" cy="1398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3200" spc="-5" dirty="0">
                <a:solidFill>
                  <a:srgbClr val="93C500"/>
                </a:solidFill>
                <a:latin typeface="Century Gothic"/>
                <a:cs typeface="Century Gothic"/>
              </a:rPr>
              <a:t>Identify</a:t>
            </a:r>
            <a:r>
              <a:rPr sz="3200" spc="-10" dirty="0">
                <a:solidFill>
                  <a:srgbClr val="93C500"/>
                </a:solidFill>
                <a:latin typeface="Century Gothic"/>
                <a:cs typeface="Century Gothic"/>
              </a:rPr>
              <a:t>i</a:t>
            </a:r>
            <a:r>
              <a:rPr sz="3200" dirty="0">
                <a:solidFill>
                  <a:srgbClr val="93C500"/>
                </a:solidFill>
                <a:latin typeface="Century Gothic"/>
                <a:cs typeface="Century Gothic"/>
              </a:rPr>
              <a:t>ng</a:t>
            </a:r>
            <a:r>
              <a:rPr sz="3200" spc="-30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3200" dirty="0">
                <a:solidFill>
                  <a:srgbClr val="93C500"/>
                </a:solidFill>
                <a:latin typeface="Century Gothic"/>
                <a:cs typeface="Century Gothic"/>
              </a:rPr>
              <a:t>the</a:t>
            </a:r>
            <a:r>
              <a:rPr sz="3200" spc="-10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3200" dirty="0">
                <a:solidFill>
                  <a:srgbClr val="93C500"/>
                </a:solidFill>
                <a:latin typeface="Century Gothic"/>
                <a:cs typeface="Century Gothic"/>
              </a:rPr>
              <a:t>Alterna</a:t>
            </a:r>
            <a:r>
              <a:rPr sz="3200" spc="-20" dirty="0">
                <a:solidFill>
                  <a:srgbClr val="93C500"/>
                </a:solidFill>
                <a:latin typeface="Century Gothic"/>
                <a:cs typeface="Century Gothic"/>
              </a:rPr>
              <a:t>t</a:t>
            </a:r>
            <a:r>
              <a:rPr sz="3200" spc="-5" dirty="0">
                <a:solidFill>
                  <a:srgbClr val="93C500"/>
                </a:solidFill>
                <a:latin typeface="Century Gothic"/>
                <a:cs typeface="Century Gothic"/>
              </a:rPr>
              <a:t>iv</a:t>
            </a:r>
            <a:r>
              <a:rPr sz="3200" dirty="0">
                <a:solidFill>
                  <a:srgbClr val="93C500"/>
                </a:solidFill>
                <a:latin typeface="Century Gothic"/>
                <a:cs typeface="Century Gothic"/>
              </a:rPr>
              <a:t>e</a:t>
            </a:r>
            <a:r>
              <a:rPr sz="3200" spc="-20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3200" spc="-5" dirty="0">
                <a:solidFill>
                  <a:srgbClr val="93C500"/>
                </a:solidFill>
                <a:latin typeface="Century Gothic"/>
                <a:cs typeface="Century Gothic"/>
              </a:rPr>
              <a:t>Electr</a:t>
            </a:r>
            <a:r>
              <a:rPr sz="3200" spc="-15" dirty="0">
                <a:solidFill>
                  <a:srgbClr val="93C500"/>
                </a:solidFill>
                <a:latin typeface="Century Gothic"/>
                <a:cs typeface="Century Gothic"/>
              </a:rPr>
              <a:t>i</a:t>
            </a:r>
            <a:r>
              <a:rPr sz="3200" dirty="0">
                <a:solidFill>
                  <a:srgbClr val="93C500"/>
                </a:solidFill>
                <a:latin typeface="Century Gothic"/>
                <a:cs typeface="Century Gothic"/>
              </a:rPr>
              <a:t>c </a:t>
            </a:r>
            <a:r>
              <a:rPr sz="3200" spc="-5" dirty="0">
                <a:solidFill>
                  <a:srgbClr val="93C500"/>
                </a:solidFill>
                <a:latin typeface="Century Gothic"/>
                <a:cs typeface="Century Gothic"/>
              </a:rPr>
              <a:t>Driv</a:t>
            </a:r>
            <a:r>
              <a:rPr sz="3200" dirty="0">
                <a:solidFill>
                  <a:srgbClr val="93C500"/>
                </a:solidFill>
                <a:latin typeface="Century Gothic"/>
                <a:cs typeface="Century Gothic"/>
              </a:rPr>
              <a:t>e</a:t>
            </a:r>
            <a:r>
              <a:rPr sz="3200" spc="-10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3200" spc="-5" dirty="0">
                <a:solidFill>
                  <a:srgbClr val="93C500"/>
                </a:solidFill>
                <a:latin typeface="Century Gothic"/>
                <a:cs typeface="Century Gothic"/>
              </a:rPr>
              <a:t>Vehicle</a:t>
            </a:r>
            <a:endParaRPr sz="3200">
              <a:latin typeface="Century Gothic"/>
              <a:cs typeface="Century Gothic"/>
            </a:endParaRPr>
          </a:p>
          <a:p>
            <a:pPr marL="381000">
              <a:lnSpc>
                <a:spcPct val="100000"/>
              </a:lnSpc>
              <a:spcBef>
                <a:spcPts val="2165"/>
              </a:spcBef>
            </a:pPr>
            <a:r>
              <a:rPr sz="1300" b="1" spc="-15" dirty="0">
                <a:solidFill>
                  <a:srgbClr val="93C500"/>
                </a:solidFill>
                <a:latin typeface="Century Gothic"/>
                <a:cs typeface="Century Gothic"/>
              </a:rPr>
              <a:t>Th</a:t>
            </a:r>
            <a:r>
              <a:rPr sz="1300" b="1" spc="-10" dirty="0">
                <a:solidFill>
                  <a:srgbClr val="93C500"/>
                </a:solidFill>
                <a:latin typeface="Century Gothic"/>
                <a:cs typeface="Century Gothic"/>
              </a:rPr>
              <a:t>e</a:t>
            </a:r>
            <a:r>
              <a:rPr sz="1300" b="1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1300" b="1" spc="-10" dirty="0">
                <a:solidFill>
                  <a:srgbClr val="93C500"/>
                </a:solidFill>
                <a:latin typeface="Century Gothic"/>
                <a:cs typeface="Century Gothic"/>
              </a:rPr>
              <a:t>Al</a:t>
            </a:r>
            <a:r>
              <a:rPr sz="1300" b="1" spc="-15" dirty="0">
                <a:solidFill>
                  <a:srgbClr val="93C500"/>
                </a:solidFill>
                <a:latin typeface="Century Gothic"/>
                <a:cs typeface="Century Gothic"/>
              </a:rPr>
              <a:t>ternat</a:t>
            </a:r>
            <a:r>
              <a:rPr sz="1300" b="1" spc="-5" dirty="0">
                <a:solidFill>
                  <a:srgbClr val="93C500"/>
                </a:solidFill>
                <a:latin typeface="Century Gothic"/>
                <a:cs typeface="Century Gothic"/>
              </a:rPr>
              <a:t>i</a:t>
            </a:r>
            <a:r>
              <a:rPr sz="1300" b="1" spc="-20" dirty="0">
                <a:solidFill>
                  <a:srgbClr val="93C500"/>
                </a:solidFill>
                <a:latin typeface="Century Gothic"/>
                <a:cs typeface="Century Gothic"/>
              </a:rPr>
              <a:t>v</a:t>
            </a:r>
            <a:r>
              <a:rPr sz="1300" b="1" spc="-10" dirty="0">
                <a:solidFill>
                  <a:srgbClr val="93C500"/>
                </a:solidFill>
                <a:latin typeface="Century Gothic"/>
                <a:cs typeface="Century Gothic"/>
              </a:rPr>
              <a:t>e</a:t>
            </a:r>
            <a:r>
              <a:rPr sz="1300" b="1" spc="25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1300" b="1" spc="-5" dirty="0">
                <a:solidFill>
                  <a:srgbClr val="93C500"/>
                </a:solidFill>
                <a:latin typeface="Century Gothic"/>
                <a:cs typeface="Century Gothic"/>
              </a:rPr>
              <a:t>El</a:t>
            </a:r>
            <a:r>
              <a:rPr sz="1300" b="1" spc="-15" dirty="0">
                <a:solidFill>
                  <a:srgbClr val="93C500"/>
                </a:solidFill>
                <a:latin typeface="Century Gothic"/>
                <a:cs typeface="Century Gothic"/>
              </a:rPr>
              <a:t>ect</a:t>
            </a:r>
            <a:r>
              <a:rPr sz="1300" b="1" spc="-10" dirty="0">
                <a:solidFill>
                  <a:srgbClr val="93C500"/>
                </a:solidFill>
                <a:latin typeface="Century Gothic"/>
                <a:cs typeface="Century Gothic"/>
              </a:rPr>
              <a:t>ric</a:t>
            </a:r>
            <a:r>
              <a:rPr sz="1300" b="1" spc="25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1300" b="1" spc="-15" dirty="0">
                <a:solidFill>
                  <a:srgbClr val="93C500"/>
                </a:solidFill>
                <a:latin typeface="Century Gothic"/>
                <a:cs typeface="Century Gothic"/>
              </a:rPr>
              <a:t>D</a:t>
            </a:r>
            <a:r>
              <a:rPr sz="1300" b="1" dirty="0">
                <a:solidFill>
                  <a:srgbClr val="93C500"/>
                </a:solidFill>
                <a:latin typeface="Century Gothic"/>
                <a:cs typeface="Century Gothic"/>
              </a:rPr>
              <a:t>r</a:t>
            </a:r>
            <a:r>
              <a:rPr sz="1300" b="1" spc="-5" dirty="0">
                <a:solidFill>
                  <a:srgbClr val="93C500"/>
                </a:solidFill>
                <a:latin typeface="Century Gothic"/>
                <a:cs typeface="Century Gothic"/>
              </a:rPr>
              <a:t>i</a:t>
            </a:r>
            <a:r>
              <a:rPr sz="1300" b="1" spc="-20" dirty="0">
                <a:solidFill>
                  <a:srgbClr val="93C500"/>
                </a:solidFill>
                <a:latin typeface="Century Gothic"/>
                <a:cs typeface="Century Gothic"/>
              </a:rPr>
              <a:t>v</a:t>
            </a:r>
            <a:r>
              <a:rPr sz="1300" b="1" spc="-10" dirty="0">
                <a:solidFill>
                  <a:srgbClr val="93C500"/>
                </a:solidFill>
                <a:latin typeface="Century Gothic"/>
                <a:cs typeface="Century Gothic"/>
              </a:rPr>
              <a:t>e</a:t>
            </a:r>
            <a:endParaRPr sz="1300">
              <a:latin typeface="Century Gothic"/>
              <a:cs typeface="Century Gothic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1491233" y="2568038"/>
            <a:ext cx="2383155" cy="5620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50000"/>
              </a:lnSpc>
            </a:pPr>
            <a:r>
              <a:rPr sz="1300" b="1" spc="-10" dirty="0">
                <a:solidFill>
                  <a:srgbClr val="93C500"/>
                </a:solidFill>
                <a:latin typeface="Century Gothic"/>
                <a:cs typeface="Century Gothic"/>
              </a:rPr>
              <a:t>V</a:t>
            </a:r>
            <a:r>
              <a:rPr sz="1300" b="1" spc="-15" dirty="0">
                <a:solidFill>
                  <a:srgbClr val="93C500"/>
                </a:solidFill>
                <a:latin typeface="Century Gothic"/>
                <a:cs typeface="Century Gothic"/>
              </a:rPr>
              <a:t>ehicl</a:t>
            </a:r>
            <a:r>
              <a:rPr sz="1300" b="1" spc="-10" dirty="0">
                <a:solidFill>
                  <a:srgbClr val="93C500"/>
                </a:solidFill>
                <a:latin typeface="Century Gothic"/>
                <a:cs typeface="Century Gothic"/>
              </a:rPr>
              <a:t>e</a:t>
            </a:r>
            <a:r>
              <a:rPr sz="1300" b="1" spc="20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1300" b="1" spc="-10" dirty="0">
                <a:solidFill>
                  <a:srgbClr val="93C500"/>
                </a:solidFill>
                <a:latin typeface="Century Gothic"/>
                <a:cs typeface="Century Gothic"/>
              </a:rPr>
              <a:t>(AED)</a:t>
            </a:r>
            <a:r>
              <a:rPr sz="1300" b="1" spc="20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1300" b="1" spc="-5" dirty="0">
                <a:solidFill>
                  <a:srgbClr val="93C500"/>
                </a:solidFill>
                <a:latin typeface="Century Gothic"/>
                <a:cs typeface="Century Gothic"/>
              </a:rPr>
              <a:t>is</a:t>
            </a:r>
            <a:r>
              <a:rPr sz="1300" b="1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1300" b="1" spc="-20" dirty="0">
                <a:solidFill>
                  <a:srgbClr val="93C500"/>
                </a:solidFill>
                <a:latin typeface="Century Gothic"/>
                <a:cs typeface="Century Gothic"/>
              </a:rPr>
              <a:t>a</a:t>
            </a:r>
            <a:r>
              <a:rPr sz="1300" b="1" spc="-10" dirty="0">
                <a:solidFill>
                  <a:srgbClr val="93C500"/>
                </a:solidFill>
                <a:latin typeface="Century Gothic"/>
                <a:cs typeface="Century Gothic"/>
              </a:rPr>
              <a:t>n</a:t>
            </a:r>
            <a:r>
              <a:rPr sz="1300" b="1" spc="5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1300" b="1" spc="-10" dirty="0">
                <a:solidFill>
                  <a:srgbClr val="93C500"/>
                </a:solidFill>
                <a:latin typeface="Century Gothic"/>
                <a:cs typeface="Century Gothic"/>
              </a:rPr>
              <a:t>Elec</a:t>
            </a:r>
            <a:r>
              <a:rPr sz="1300" b="1" spc="-15" dirty="0">
                <a:solidFill>
                  <a:srgbClr val="93C500"/>
                </a:solidFill>
                <a:latin typeface="Century Gothic"/>
                <a:cs typeface="Century Gothic"/>
              </a:rPr>
              <a:t>t</a:t>
            </a:r>
            <a:r>
              <a:rPr sz="1300" b="1" spc="-10" dirty="0">
                <a:solidFill>
                  <a:srgbClr val="93C500"/>
                </a:solidFill>
                <a:latin typeface="Century Gothic"/>
                <a:cs typeface="Century Gothic"/>
              </a:rPr>
              <a:t>ric</a:t>
            </a:r>
            <a:r>
              <a:rPr sz="1300" b="1" spc="25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1300" b="1" spc="-15" dirty="0">
                <a:solidFill>
                  <a:srgbClr val="93C500"/>
                </a:solidFill>
                <a:latin typeface="Century Gothic"/>
                <a:cs typeface="Century Gothic"/>
              </a:rPr>
              <a:t>or</a:t>
            </a:r>
            <a:r>
              <a:rPr sz="1300" b="1" spc="-10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1300" b="1" spc="-20" dirty="0">
                <a:solidFill>
                  <a:srgbClr val="93C500"/>
                </a:solidFill>
                <a:latin typeface="Century Gothic"/>
                <a:cs typeface="Century Gothic"/>
              </a:rPr>
              <a:t>H</a:t>
            </a:r>
            <a:r>
              <a:rPr sz="1300" b="1" spc="-10" dirty="0">
                <a:solidFill>
                  <a:srgbClr val="93C500"/>
                </a:solidFill>
                <a:latin typeface="Century Gothic"/>
                <a:cs typeface="Century Gothic"/>
              </a:rPr>
              <a:t>y</a:t>
            </a:r>
            <a:r>
              <a:rPr sz="1300" b="1" spc="-15" dirty="0">
                <a:solidFill>
                  <a:srgbClr val="93C500"/>
                </a:solidFill>
                <a:latin typeface="Century Gothic"/>
                <a:cs typeface="Century Gothic"/>
              </a:rPr>
              <a:t>bri</a:t>
            </a:r>
            <a:r>
              <a:rPr sz="1300" b="1" spc="-10" dirty="0">
                <a:solidFill>
                  <a:srgbClr val="93C500"/>
                </a:solidFill>
                <a:latin typeface="Century Gothic"/>
                <a:cs typeface="Century Gothic"/>
              </a:rPr>
              <a:t>d</a:t>
            </a:r>
            <a:r>
              <a:rPr sz="1300" b="1" spc="15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1300" b="1" spc="-10" dirty="0">
                <a:solidFill>
                  <a:srgbClr val="93C500"/>
                </a:solidFill>
                <a:latin typeface="Century Gothic"/>
                <a:cs typeface="Century Gothic"/>
              </a:rPr>
              <a:t>Elec</a:t>
            </a:r>
            <a:r>
              <a:rPr sz="1300" b="1" spc="-15" dirty="0">
                <a:solidFill>
                  <a:srgbClr val="93C500"/>
                </a:solidFill>
                <a:latin typeface="Century Gothic"/>
                <a:cs typeface="Century Gothic"/>
              </a:rPr>
              <a:t>t</a:t>
            </a:r>
            <a:r>
              <a:rPr sz="1300" b="1" spc="-10" dirty="0">
                <a:solidFill>
                  <a:srgbClr val="93C500"/>
                </a:solidFill>
                <a:latin typeface="Century Gothic"/>
                <a:cs typeface="Century Gothic"/>
              </a:rPr>
              <a:t>ric</a:t>
            </a:r>
            <a:r>
              <a:rPr sz="1300" b="1" spc="15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1300" b="1" spc="-10" dirty="0">
                <a:solidFill>
                  <a:srgbClr val="93C500"/>
                </a:solidFill>
                <a:latin typeface="Century Gothic"/>
                <a:cs typeface="Century Gothic"/>
              </a:rPr>
              <a:t>V</a:t>
            </a:r>
            <a:r>
              <a:rPr sz="1300" b="1" spc="-15" dirty="0">
                <a:solidFill>
                  <a:srgbClr val="93C500"/>
                </a:solidFill>
                <a:latin typeface="Century Gothic"/>
                <a:cs typeface="Century Gothic"/>
              </a:rPr>
              <a:t>ehicle</a:t>
            </a:r>
            <a:endParaRPr sz="1300" dirty="0">
              <a:latin typeface="Century Gothic"/>
              <a:cs typeface="Century Gothic"/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1041400" y="3488435"/>
            <a:ext cx="3419475" cy="180822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 txBox="1"/>
          <p:nvPr/>
        </p:nvSpPr>
        <p:spPr>
          <a:xfrm>
            <a:off x="5091429" y="2484160"/>
            <a:ext cx="2769235" cy="4343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80000"/>
              </a:lnSpc>
            </a:pPr>
            <a:r>
              <a:rPr sz="1100" b="1" dirty="0">
                <a:solidFill>
                  <a:srgbClr val="93C500"/>
                </a:solidFill>
                <a:latin typeface="Century Gothic"/>
                <a:cs typeface="Century Gothic"/>
              </a:rPr>
              <a:t>It</a:t>
            </a:r>
            <a:r>
              <a:rPr sz="1100" b="1" spc="-5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1100" b="1" dirty="0">
                <a:solidFill>
                  <a:srgbClr val="93C500"/>
                </a:solidFill>
                <a:latin typeface="Century Gothic"/>
                <a:cs typeface="Century Gothic"/>
              </a:rPr>
              <a:t>is</a:t>
            </a:r>
            <a:r>
              <a:rPr sz="1100" b="1" spc="5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1100" b="1" dirty="0">
                <a:solidFill>
                  <a:srgbClr val="93C500"/>
                </a:solidFill>
                <a:latin typeface="Century Gothic"/>
                <a:cs typeface="Century Gothic"/>
              </a:rPr>
              <a:t>t</a:t>
            </a:r>
            <a:r>
              <a:rPr sz="1100" b="1" spc="-5" dirty="0">
                <a:solidFill>
                  <a:srgbClr val="93C500"/>
                </a:solidFill>
                <a:latin typeface="Century Gothic"/>
                <a:cs typeface="Century Gothic"/>
              </a:rPr>
              <a:t>h</a:t>
            </a:r>
            <a:r>
              <a:rPr sz="1100" b="1" dirty="0">
                <a:solidFill>
                  <a:srgbClr val="93C500"/>
                </a:solidFill>
                <a:latin typeface="Century Gothic"/>
                <a:cs typeface="Century Gothic"/>
              </a:rPr>
              <a:t>e</a:t>
            </a:r>
            <a:r>
              <a:rPr sz="1100" b="1" spc="-25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1100" b="1" dirty="0">
                <a:solidFill>
                  <a:srgbClr val="93C500"/>
                </a:solidFill>
                <a:latin typeface="Century Gothic"/>
                <a:cs typeface="Century Gothic"/>
              </a:rPr>
              <a:t>F</a:t>
            </a:r>
            <a:r>
              <a:rPr sz="1100" b="1" spc="-5" dirty="0">
                <a:solidFill>
                  <a:srgbClr val="93C500"/>
                </a:solidFill>
                <a:latin typeface="Century Gothic"/>
                <a:cs typeface="Century Gothic"/>
              </a:rPr>
              <a:t>i</a:t>
            </a:r>
            <a:r>
              <a:rPr sz="1100" b="1" spc="-10" dirty="0">
                <a:solidFill>
                  <a:srgbClr val="93C500"/>
                </a:solidFill>
                <a:latin typeface="Century Gothic"/>
                <a:cs typeface="Century Gothic"/>
              </a:rPr>
              <a:t>rs</a:t>
            </a:r>
            <a:r>
              <a:rPr sz="1100" b="1" dirty="0">
                <a:solidFill>
                  <a:srgbClr val="93C500"/>
                </a:solidFill>
                <a:latin typeface="Century Gothic"/>
                <a:cs typeface="Century Gothic"/>
              </a:rPr>
              <a:t>t</a:t>
            </a:r>
            <a:r>
              <a:rPr sz="1100" b="1" spc="5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1100" b="1" spc="-5" dirty="0">
                <a:solidFill>
                  <a:srgbClr val="93C500"/>
                </a:solidFill>
                <a:latin typeface="Century Gothic"/>
                <a:cs typeface="Century Gothic"/>
              </a:rPr>
              <a:t>R</a:t>
            </a:r>
            <a:r>
              <a:rPr sz="1100" b="1" dirty="0">
                <a:solidFill>
                  <a:srgbClr val="93C500"/>
                </a:solidFill>
                <a:latin typeface="Century Gothic"/>
                <a:cs typeface="Century Gothic"/>
              </a:rPr>
              <a:t>e</a:t>
            </a:r>
            <a:r>
              <a:rPr sz="1100" b="1" spc="-10" dirty="0">
                <a:solidFill>
                  <a:srgbClr val="93C500"/>
                </a:solidFill>
                <a:latin typeface="Century Gothic"/>
                <a:cs typeface="Century Gothic"/>
              </a:rPr>
              <a:t>s</a:t>
            </a:r>
            <a:r>
              <a:rPr sz="1100" b="1" dirty="0">
                <a:solidFill>
                  <a:srgbClr val="93C500"/>
                </a:solidFill>
                <a:latin typeface="Century Gothic"/>
                <a:cs typeface="Century Gothic"/>
              </a:rPr>
              <a:t>ponde</a:t>
            </a:r>
            <a:r>
              <a:rPr sz="1100" b="1" spc="-10" dirty="0">
                <a:solidFill>
                  <a:srgbClr val="93C500"/>
                </a:solidFill>
                <a:latin typeface="Century Gothic"/>
                <a:cs typeface="Century Gothic"/>
              </a:rPr>
              <a:t>r</a:t>
            </a:r>
            <a:r>
              <a:rPr sz="1100" b="1" dirty="0">
                <a:solidFill>
                  <a:srgbClr val="93C500"/>
                </a:solidFill>
                <a:latin typeface="Century Gothic"/>
                <a:cs typeface="Century Gothic"/>
              </a:rPr>
              <a:t>’s</a:t>
            </a:r>
            <a:r>
              <a:rPr sz="1100" b="1" spc="-15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1100" b="1" spc="-10" dirty="0">
                <a:solidFill>
                  <a:srgbClr val="93C500"/>
                </a:solidFill>
                <a:latin typeface="Century Gothic"/>
                <a:cs typeface="Century Gothic"/>
              </a:rPr>
              <a:t>r</a:t>
            </a:r>
            <a:r>
              <a:rPr sz="1100" b="1" dirty="0">
                <a:solidFill>
                  <a:srgbClr val="93C500"/>
                </a:solidFill>
                <a:latin typeface="Century Gothic"/>
                <a:cs typeface="Century Gothic"/>
              </a:rPr>
              <a:t>e</a:t>
            </a:r>
            <a:r>
              <a:rPr sz="1100" b="1" spc="-10" dirty="0">
                <a:solidFill>
                  <a:srgbClr val="93C500"/>
                </a:solidFill>
                <a:latin typeface="Century Gothic"/>
                <a:cs typeface="Century Gothic"/>
              </a:rPr>
              <a:t>s</a:t>
            </a:r>
            <a:r>
              <a:rPr sz="1100" b="1" dirty="0">
                <a:solidFill>
                  <a:srgbClr val="93C500"/>
                </a:solidFill>
                <a:latin typeface="Century Gothic"/>
                <a:cs typeface="Century Gothic"/>
              </a:rPr>
              <a:t>pon</a:t>
            </a:r>
            <a:r>
              <a:rPr sz="1100" b="1" spc="-10" dirty="0">
                <a:solidFill>
                  <a:srgbClr val="93C500"/>
                </a:solidFill>
                <a:latin typeface="Century Gothic"/>
                <a:cs typeface="Century Gothic"/>
              </a:rPr>
              <a:t>s</a:t>
            </a:r>
            <a:r>
              <a:rPr sz="1100" b="1" dirty="0">
                <a:solidFill>
                  <a:srgbClr val="93C500"/>
                </a:solidFill>
                <a:latin typeface="Century Gothic"/>
                <a:cs typeface="Century Gothic"/>
              </a:rPr>
              <a:t>ibil</a:t>
            </a:r>
            <a:r>
              <a:rPr sz="1100" b="1" spc="-5" dirty="0">
                <a:solidFill>
                  <a:srgbClr val="93C500"/>
                </a:solidFill>
                <a:latin typeface="Century Gothic"/>
                <a:cs typeface="Century Gothic"/>
              </a:rPr>
              <a:t>i</a:t>
            </a:r>
            <a:r>
              <a:rPr sz="1100" b="1" dirty="0">
                <a:solidFill>
                  <a:srgbClr val="93C500"/>
                </a:solidFill>
                <a:latin typeface="Century Gothic"/>
                <a:cs typeface="Century Gothic"/>
              </a:rPr>
              <a:t>ty</a:t>
            </a:r>
            <a:r>
              <a:rPr sz="1100" b="1" spc="-40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1100" b="1" dirty="0">
                <a:solidFill>
                  <a:srgbClr val="93C500"/>
                </a:solidFill>
                <a:latin typeface="Century Gothic"/>
                <a:cs typeface="Century Gothic"/>
              </a:rPr>
              <a:t>on a</a:t>
            </a:r>
            <a:r>
              <a:rPr sz="1100" b="1" spc="-5" dirty="0">
                <a:solidFill>
                  <a:srgbClr val="93C500"/>
                </a:solidFill>
                <a:latin typeface="Century Gothic"/>
                <a:cs typeface="Century Gothic"/>
              </a:rPr>
              <a:t>n</a:t>
            </a:r>
            <a:r>
              <a:rPr sz="1100" b="1" dirty="0">
                <a:solidFill>
                  <a:srgbClr val="93C500"/>
                </a:solidFill>
                <a:latin typeface="Century Gothic"/>
                <a:cs typeface="Century Gothic"/>
              </a:rPr>
              <a:t>y</a:t>
            </a:r>
            <a:r>
              <a:rPr sz="1100" b="1" spc="-10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1100" b="1" dirty="0">
                <a:solidFill>
                  <a:srgbClr val="93C500"/>
                </a:solidFill>
                <a:latin typeface="Century Gothic"/>
                <a:cs typeface="Century Gothic"/>
              </a:rPr>
              <a:t>scene</a:t>
            </a:r>
            <a:r>
              <a:rPr sz="1100" b="1" spc="-10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1100" b="1" dirty="0">
                <a:solidFill>
                  <a:srgbClr val="93C500"/>
                </a:solidFill>
                <a:latin typeface="Century Gothic"/>
                <a:cs typeface="Century Gothic"/>
              </a:rPr>
              <a:t>to</a:t>
            </a:r>
            <a:r>
              <a:rPr sz="1100" b="1" spc="-20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1100" b="1" dirty="0">
                <a:solidFill>
                  <a:srgbClr val="93C500"/>
                </a:solidFill>
                <a:latin typeface="Century Gothic"/>
                <a:cs typeface="Century Gothic"/>
              </a:rPr>
              <a:t>do</a:t>
            </a:r>
            <a:r>
              <a:rPr sz="1100" b="1" spc="-10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1100" b="1" dirty="0">
                <a:solidFill>
                  <a:srgbClr val="93C500"/>
                </a:solidFill>
                <a:latin typeface="Century Gothic"/>
                <a:cs typeface="Century Gothic"/>
              </a:rPr>
              <a:t>a</a:t>
            </a:r>
            <a:r>
              <a:rPr sz="1100" b="1" spc="-10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1100" b="1" dirty="0">
                <a:solidFill>
                  <a:srgbClr val="93C500"/>
                </a:solidFill>
                <a:latin typeface="Century Gothic"/>
                <a:cs typeface="Century Gothic"/>
              </a:rPr>
              <a:t>p</a:t>
            </a:r>
            <a:r>
              <a:rPr sz="1100" b="1" spc="-10" dirty="0">
                <a:solidFill>
                  <a:srgbClr val="93C500"/>
                </a:solidFill>
                <a:latin typeface="Century Gothic"/>
                <a:cs typeface="Century Gothic"/>
              </a:rPr>
              <a:t>r</a:t>
            </a:r>
            <a:r>
              <a:rPr sz="1100" b="1" spc="-5" dirty="0">
                <a:solidFill>
                  <a:srgbClr val="93C500"/>
                </a:solidFill>
                <a:latin typeface="Century Gothic"/>
                <a:cs typeface="Century Gothic"/>
              </a:rPr>
              <a:t>o</a:t>
            </a:r>
            <a:r>
              <a:rPr sz="1100" b="1" dirty="0">
                <a:solidFill>
                  <a:srgbClr val="93C500"/>
                </a:solidFill>
                <a:latin typeface="Century Gothic"/>
                <a:cs typeface="Century Gothic"/>
              </a:rPr>
              <a:t>p</a:t>
            </a:r>
            <a:r>
              <a:rPr sz="1100" b="1" spc="-5" dirty="0">
                <a:solidFill>
                  <a:srgbClr val="93C500"/>
                </a:solidFill>
                <a:latin typeface="Century Gothic"/>
                <a:cs typeface="Century Gothic"/>
              </a:rPr>
              <a:t>e</a:t>
            </a:r>
            <a:r>
              <a:rPr sz="1100" b="1" dirty="0">
                <a:solidFill>
                  <a:srgbClr val="93C500"/>
                </a:solidFill>
                <a:latin typeface="Century Gothic"/>
                <a:cs typeface="Century Gothic"/>
              </a:rPr>
              <a:t>r</a:t>
            </a:r>
            <a:r>
              <a:rPr sz="1100" b="1" spc="-25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1100" b="1" spc="-10" dirty="0">
                <a:solidFill>
                  <a:srgbClr val="93C500"/>
                </a:solidFill>
                <a:latin typeface="Century Gothic"/>
                <a:cs typeface="Century Gothic"/>
              </a:rPr>
              <a:t>s</a:t>
            </a:r>
            <a:r>
              <a:rPr sz="1100" b="1" dirty="0">
                <a:solidFill>
                  <a:srgbClr val="93C500"/>
                </a:solidFill>
                <a:latin typeface="Century Gothic"/>
                <a:cs typeface="Century Gothic"/>
              </a:rPr>
              <a:t>i</a:t>
            </a:r>
            <a:r>
              <a:rPr sz="1100" b="1" spc="-5" dirty="0">
                <a:solidFill>
                  <a:srgbClr val="93C500"/>
                </a:solidFill>
                <a:latin typeface="Century Gothic"/>
                <a:cs typeface="Century Gothic"/>
              </a:rPr>
              <a:t>z</a:t>
            </a:r>
            <a:r>
              <a:rPr sz="1100" b="1" spc="10" dirty="0">
                <a:solidFill>
                  <a:srgbClr val="93C500"/>
                </a:solidFill>
                <a:latin typeface="Century Gothic"/>
                <a:cs typeface="Century Gothic"/>
              </a:rPr>
              <a:t>e</a:t>
            </a:r>
            <a:r>
              <a:rPr sz="1100" b="1" dirty="0">
                <a:solidFill>
                  <a:srgbClr val="93C500"/>
                </a:solidFill>
                <a:latin typeface="Century Gothic"/>
                <a:cs typeface="Century Gothic"/>
              </a:rPr>
              <a:t>-</a:t>
            </a:r>
            <a:r>
              <a:rPr sz="1100" b="1" spc="-5" dirty="0">
                <a:solidFill>
                  <a:srgbClr val="93C500"/>
                </a:solidFill>
                <a:latin typeface="Century Gothic"/>
                <a:cs typeface="Century Gothic"/>
              </a:rPr>
              <a:t>u</a:t>
            </a:r>
            <a:r>
              <a:rPr sz="1100" b="1" dirty="0">
                <a:solidFill>
                  <a:srgbClr val="93C500"/>
                </a:solidFill>
                <a:latin typeface="Century Gothic"/>
                <a:cs typeface="Century Gothic"/>
              </a:rPr>
              <a:t>p</a:t>
            </a:r>
            <a:r>
              <a:rPr sz="1100" b="1" spc="-10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1100" b="1" dirty="0">
                <a:solidFill>
                  <a:srgbClr val="93C500"/>
                </a:solidFill>
                <a:latin typeface="Century Gothic"/>
                <a:cs typeface="Century Gothic"/>
              </a:rPr>
              <a:t>a</a:t>
            </a:r>
            <a:r>
              <a:rPr sz="1100" b="1" spc="-5" dirty="0">
                <a:solidFill>
                  <a:srgbClr val="93C500"/>
                </a:solidFill>
                <a:latin typeface="Century Gothic"/>
                <a:cs typeface="Century Gothic"/>
              </a:rPr>
              <a:t>nd </a:t>
            </a:r>
            <a:r>
              <a:rPr sz="1100" b="1" dirty="0">
                <a:solidFill>
                  <a:srgbClr val="93C500"/>
                </a:solidFill>
                <a:latin typeface="Century Gothic"/>
                <a:cs typeface="Century Gothic"/>
              </a:rPr>
              <a:t>ide</a:t>
            </a:r>
            <a:r>
              <a:rPr sz="1100" b="1" spc="-5" dirty="0">
                <a:solidFill>
                  <a:srgbClr val="93C500"/>
                </a:solidFill>
                <a:latin typeface="Century Gothic"/>
                <a:cs typeface="Century Gothic"/>
              </a:rPr>
              <a:t>nti</a:t>
            </a:r>
            <a:r>
              <a:rPr sz="1100" b="1" dirty="0">
                <a:solidFill>
                  <a:srgbClr val="93C500"/>
                </a:solidFill>
                <a:latin typeface="Century Gothic"/>
                <a:cs typeface="Century Gothic"/>
              </a:rPr>
              <a:t>fy</a:t>
            </a:r>
            <a:r>
              <a:rPr sz="1100" b="1" spc="-25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1100" b="1" dirty="0">
                <a:solidFill>
                  <a:srgbClr val="93C500"/>
                </a:solidFill>
                <a:latin typeface="Century Gothic"/>
                <a:cs typeface="Century Gothic"/>
              </a:rPr>
              <a:t>t</a:t>
            </a:r>
            <a:r>
              <a:rPr sz="1100" b="1" spc="-5" dirty="0">
                <a:solidFill>
                  <a:srgbClr val="93C500"/>
                </a:solidFill>
                <a:latin typeface="Century Gothic"/>
                <a:cs typeface="Century Gothic"/>
              </a:rPr>
              <a:t>h</a:t>
            </a:r>
            <a:r>
              <a:rPr sz="1100" b="1" dirty="0">
                <a:solidFill>
                  <a:srgbClr val="93C500"/>
                </a:solidFill>
                <a:latin typeface="Century Gothic"/>
                <a:cs typeface="Century Gothic"/>
              </a:rPr>
              <a:t>e</a:t>
            </a:r>
            <a:r>
              <a:rPr sz="1100" b="1" spc="-10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1100" b="1" dirty="0">
                <a:solidFill>
                  <a:srgbClr val="93C500"/>
                </a:solidFill>
                <a:latin typeface="Century Gothic"/>
                <a:cs typeface="Century Gothic"/>
              </a:rPr>
              <a:t>v</a:t>
            </a:r>
            <a:r>
              <a:rPr sz="1100" b="1" spc="-5" dirty="0">
                <a:solidFill>
                  <a:srgbClr val="93C500"/>
                </a:solidFill>
                <a:latin typeface="Century Gothic"/>
                <a:cs typeface="Century Gothic"/>
              </a:rPr>
              <a:t>ehicl</a:t>
            </a:r>
            <a:r>
              <a:rPr sz="1100" b="1" dirty="0">
                <a:solidFill>
                  <a:srgbClr val="93C500"/>
                </a:solidFill>
                <a:latin typeface="Century Gothic"/>
                <a:cs typeface="Century Gothic"/>
              </a:rPr>
              <a:t>e</a:t>
            </a:r>
            <a:r>
              <a:rPr sz="1100" b="1" spc="-35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1100" b="1" dirty="0">
                <a:solidFill>
                  <a:srgbClr val="93C500"/>
                </a:solidFill>
                <a:latin typeface="Century Gothic"/>
                <a:cs typeface="Century Gothic"/>
              </a:rPr>
              <a:t>t</a:t>
            </a:r>
            <a:r>
              <a:rPr sz="1100" b="1" spc="-5" dirty="0">
                <a:solidFill>
                  <a:srgbClr val="93C500"/>
                </a:solidFill>
                <a:latin typeface="Century Gothic"/>
                <a:cs typeface="Century Gothic"/>
              </a:rPr>
              <a:t>y</a:t>
            </a:r>
            <a:r>
              <a:rPr sz="1100" b="1" dirty="0">
                <a:solidFill>
                  <a:srgbClr val="93C500"/>
                </a:solidFill>
                <a:latin typeface="Century Gothic"/>
                <a:cs typeface="Century Gothic"/>
              </a:rPr>
              <a:t>pe</a:t>
            </a:r>
            <a:r>
              <a:rPr sz="1100" b="1" spc="-20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1100" b="1" dirty="0">
                <a:solidFill>
                  <a:srgbClr val="93C500"/>
                </a:solidFill>
                <a:latin typeface="Century Gothic"/>
                <a:cs typeface="Century Gothic"/>
              </a:rPr>
              <a:t>if p</a:t>
            </a:r>
            <a:r>
              <a:rPr sz="1100" b="1" spc="-5" dirty="0">
                <a:solidFill>
                  <a:srgbClr val="93C500"/>
                </a:solidFill>
                <a:latin typeface="Century Gothic"/>
                <a:cs typeface="Century Gothic"/>
              </a:rPr>
              <a:t>os</a:t>
            </a:r>
            <a:r>
              <a:rPr sz="1100" b="1" spc="-10" dirty="0">
                <a:solidFill>
                  <a:srgbClr val="93C500"/>
                </a:solidFill>
                <a:latin typeface="Century Gothic"/>
                <a:cs typeface="Century Gothic"/>
              </a:rPr>
              <a:t>s</a:t>
            </a:r>
            <a:r>
              <a:rPr sz="1100" b="1" dirty="0">
                <a:solidFill>
                  <a:srgbClr val="93C500"/>
                </a:solidFill>
                <a:latin typeface="Century Gothic"/>
                <a:cs typeface="Century Gothic"/>
              </a:rPr>
              <a:t>ible.</a:t>
            </a:r>
            <a:endParaRPr sz="1100">
              <a:latin typeface="Century Gothic"/>
              <a:cs typeface="Century Gothic"/>
            </a:endParaRPr>
          </a:p>
        </p:txBody>
      </p:sp>
      <p:sp>
        <p:nvSpPr>
          <p:cNvPr id="73" name="object 73"/>
          <p:cNvSpPr txBox="1">
            <a:spLocks noGrp="1"/>
          </p:cNvSpPr>
          <p:nvPr>
            <p:ph type="ftr" sz="quarter" idx="5"/>
          </p:nvPr>
        </p:nvSpPr>
        <p:spPr>
          <a:xfrm>
            <a:off x="4713859" y="5956443"/>
            <a:ext cx="335089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pc="-15"/>
              <a:t>Federal Fire Department San Diego Training</a:t>
            </a:r>
            <a:endParaRPr spc="-15" dirty="0"/>
          </a:p>
        </p:txBody>
      </p:sp>
      <p:sp>
        <p:nvSpPr>
          <p:cNvPr id="71" name="object 71"/>
          <p:cNvSpPr txBox="1"/>
          <p:nvPr/>
        </p:nvSpPr>
        <p:spPr>
          <a:xfrm>
            <a:off x="4793107" y="3057151"/>
            <a:ext cx="2636520" cy="12084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15" dirty="0">
                <a:solidFill>
                  <a:srgbClr val="93C500"/>
                </a:solidFill>
                <a:latin typeface="Wingdings 2"/>
                <a:cs typeface="Wingdings 2"/>
              </a:rPr>
              <a:t></a:t>
            </a:r>
            <a:r>
              <a:rPr sz="1800" spc="85" dirty="0">
                <a:solidFill>
                  <a:srgbClr val="93C500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3D3C2C"/>
                </a:solidFill>
                <a:latin typeface="Century Gothic"/>
                <a:cs typeface="Century Gothic"/>
              </a:rPr>
              <a:t>Exter</a:t>
            </a:r>
            <a:r>
              <a:rPr sz="2400" spc="20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2400" spc="-15" dirty="0">
                <a:solidFill>
                  <a:srgbClr val="3D3C2C"/>
                </a:solidFill>
                <a:latin typeface="Century Gothic"/>
                <a:cs typeface="Century Gothic"/>
              </a:rPr>
              <a:t>or</a:t>
            </a:r>
            <a:endParaRPr sz="24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sz="1800" spc="15" dirty="0">
                <a:solidFill>
                  <a:srgbClr val="93C500"/>
                </a:solidFill>
                <a:latin typeface="Wingdings 2"/>
                <a:cs typeface="Wingdings 2"/>
              </a:rPr>
              <a:t></a:t>
            </a:r>
            <a:r>
              <a:rPr sz="1800" spc="85" dirty="0">
                <a:solidFill>
                  <a:srgbClr val="93C500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3D3C2C"/>
                </a:solidFill>
                <a:latin typeface="Century Gothic"/>
                <a:cs typeface="Century Gothic"/>
              </a:rPr>
              <a:t>Inte</a:t>
            </a:r>
            <a:r>
              <a:rPr sz="2400" spc="-10" dirty="0">
                <a:solidFill>
                  <a:srgbClr val="3D3C2C"/>
                </a:solidFill>
                <a:latin typeface="Century Gothic"/>
                <a:cs typeface="Century Gothic"/>
              </a:rPr>
              <a:t>r</a:t>
            </a:r>
            <a:r>
              <a:rPr sz="2400" spc="5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2400" spc="-15" dirty="0">
                <a:solidFill>
                  <a:srgbClr val="3D3C2C"/>
                </a:solidFill>
                <a:latin typeface="Century Gothic"/>
                <a:cs typeface="Century Gothic"/>
              </a:rPr>
              <a:t>or</a:t>
            </a:r>
            <a:endParaRPr sz="24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sz="1800" spc="15" dirty="0">
                <a:solidFill>
                  <a:srgbClr val="93C500"/>
                </a:solidFill>
                <a:latin typeface="Wingdings 2"/>
                <a:cs typeface="Wingdings 2"/>
              </a:rPr>
              <a:t></a:t>
            </a:r>
            <a:r>
              <a:rPr sz="1800" spc="85" dirty="0">
                <a:solidFill>
                  <a:srgbClr val="93C500"/>
                </a:solidFill>
                <a:latin typeface="Times New Roman"/>
                <a:cs typeface="Times New Roman"/>
              </a:rPr>
              <a:t> </a:t>
            </a:r>
            <a:r>
              <a:rPr sz="2400" spc="-45" dirty="0">
                <a:solidFill>
                  <a:srgbClr val="3D3C2C"/>
                </a:solidFill>
                <a:latin typeface="Century Gothic"/>
                <a:cs typeface="Century Gothic"/>
              </a:rPr>
              <a:t>U</a:t>
            </a:r>
            <a:r>
              <a:rPr sz="2400" spc="-15" dirty="0">
                <a:solidFill>
                  <a:srgbClr val="3D3C2C"/>
                </a:solidFill>
                <a:latin typeface="Century Gothic"/>
                <a:cs typeface="Century Gothic"/>
              </a:rPr>
              <a:t>nder</a:t>
            </a:r>
            <a:r>
              <a:rPr sz="2400" spc="2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2400" spc="-15" dirty="0">
                <a:solidFill>
                  <a:srgbClr val="3D3C2C"/>
                </a:solidFill>
                <a:latin typeface="Century Gothic"/>
                <a:cs typeface="Century Gothic"/>
              </a:rPr>
              <a:t>the</a:t>
            </a:r>
            <a:r>
              <a:rPr sz="2400" spc="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2400" spc="-20" dirty="0">
                <a:solidFill>
                  <a:srgbClr val="3D3C2C"/>
                </a:solidFill>
                <a:latin typeface="Century Gothic"/>
                <a:cs typeface="Century Gothic"/>
              </a:rPr>
              <a:t>hood</a:t>
            </a:r>
            <a:endParaRPr sz="2400">
              <a:latin typeface="Century Gothic"/>
              <a:cs typeface="Century Gothic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4727575" y="146371"/>
            <a:ext cx="2480945" cy="360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A</a:t>
            </a:r>
            <a:r>
              <a:rPr sz="1200" spc="10" dirty="0">
                <a:solidFill>
                  <a:srgbClr val="FDFDFD"/>
                </a:solidFill>
                <a:latin typeface="Century Gothic"/>
                <a:cs typeface="Century Gothic"/>
              </a:rPr>
              <a:t>l</a:t>
            </a:r>
            <a:r>
              <a:rPr sz="1200" spc="-30" dirty="0">
                <a:solidFill>
                  <a:srgbClr val="FDFDFD"/>
                </a:solidFill>
                <a:latin typeface="Century Gothic"/>
                <a:cs typeface="Century Gothic"/>
              </a:rPr>
              <a:t>t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ern</a:t>
            </a:r>
            <a:r>
              <a:rPr sz="1200" spc="-15" dirty="0">
                <a:solidFill>
                  <a:srgbClr val="FDFDFD"/>
                </a:solidFill>
                <a:latin typeface="Century Gothic"/>
                <a:cs typeface="Century Gothic"/>
              </a:rPr>
              <a:t>a</a:t>
            </a:r>
            <a:r>
              <a:rPr sz="1200" spc="-30" dirty="0">
                <a:solidFill>
                  <a:srgbClr val="FDFDFD"/>
                </a:solidFill>
                <a:latin typeface="Century Gothic"/>
                <a:cs typeface="Century Gothic"/>
              </a:rPr>
              <a:t>t</a:t>
            </a:r>
            <a:r>
              <a:rPr sz="1200" spc="-5" dirty="0">
                <a:solidFill>
                  <a:srgbClr val="FDFDFD"/>
                </a:solidFill>
                <a:latin typeface="Century Gothic"/>
                <a:cs typeface="Century Gothic"/>
              </a:rPr>
              <a:t>iv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e</a:t>
            </a:r>
            <a:r>
              <a:rPr sz="1200" spc="35" dirty="0">
                <a:solidFill>
                  <a:srgbClr val="FDFDFD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FDFDFD"/>
                </a:solidFill>
                <a:latin typeface="Century Gothic"/>
                <a:cs typeface="Century Gothic"/>
              </a:rPr>
              <a:t>E</a:t>
            </a:r>
            <a:r>
              <a:rPr sz="1200" spc="20" dirty="0">
                <a:solidFill>
                  <a:srgbClr val="FDFDFD"/>
                </a:solidFill>
                <a:latin typeface="Century Gothic"/>
                <a:cs typeface="Century Gothic"/>
              </a:rPr>
              <a:t>l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e</a:t>
            </a:r>
            <a:r>
              <a:rPr sz="1200" spc="-20" dirty="0">
                <a:solidFill>
                  <a:srgbClr val="FDFDFD"/>
                </a:solidFill>
                <a:latin typeface="Century Gothic"/>
                <a:cs typeface="Century Gothic"/>
              </a:rPr>
              <a:t>c</a:t>
            </a:r>
            <a:r>
              <a:rPr sz="1200" spc="-30" dirty="0">
                <a:solidFill>
                  <a:srgbClr val="FDFDFD"/>
                </a:solidFill>
                <a:latin typeface="Century Gothic"/>
                <a:cs typeface="Century Gothic"/>
              </a:rPr>
              <a:t>t</a:t>
            </a:r>
            <a:r>
              <a:rPr sz="1200" spc="-5" dirty="0">
                <a:solidFill>
                  <a:srgbClr val="FDFDFD"/>
                </a:solidFill>
                <a:latin typeface="Century Gothic"/>
                <a:cs typeface="Century Gothic"/>
              </a:rPr>
              <a:t>ric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 </a:t>
            </a:r>
            <a:r>
              <a:rPr sz="1200" spc="-5" dirty="0">
                <a:solidFill>
                  <a:srgbClr val="FDFDFD"/>
                </a:solidFill>
                <a:latin typeface="Century Gothic"/>
                <a:cs typeface="Century Gothic"/>
              </a:rPr>
              <a:t>D</a:t>
            </a:r>
            <a:r>
              <a:rPr sz="1200" dirty="0">
                <a:solidFill>
                  <a:srgbClr val="FDFDFD"/>
                </a:solidFill>
                <a:latin typeface="Century Gothic"/>
                <a:cs typeface="Century Gothic"/>
              </a:rPr>
              <a:t>ri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ve</a:t>
            </a:r>
            <a:r>
              <a:rPr sz="1200" dirty="0">
                <a:solidFill>
                  <a:srgbClr val="FDFDFD"/>
                </a:solidFill>
                <a:latin typeface="Century Gothic"/>
                <a:cs typeface="Century Gothic"/>
              </a:rPr>
              <a:t> </a:t>
            </a:r>
            <a:r>
              <a:rPr sz="1200" spc="-15" dirty="0">
                <a:solidFill>
                  <a:srgbClr val="FDFDFD"/>
                </a:solidFill>
                <a:latin typeface="Century Gothic"/>
                <a:cs typeface="Century Gothic"/>
              </a:rPr>
              <a:t>V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ehic</a:t>
            </a:r>
            <a:r>
              <a:rPr sz="1200" spc="20" dirty="0">
                <a:solidFill>
                  <a:srgbClr val="FDFDFD"/>
                </a:solidFill>
                <a:latin typeface="Century Gothic"/>
                <a:cs typeface="Century Gothic"/>
              </a:rPr>
              <a:t>l</a:t>
            </a:r>
            <a:r>
              <a:rPr sz="1200" dirty="0">
                <a:solidFill>
                  <a:srgbClr val="FDFDFD"/>
                </a:solidFill>
                <a:latin typeface="Century Gothic"/>
                <a:cs typeface="Century Gothic"/>
              </a:rPr>
              <a:t>es 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f</a:t>
            </a:r>
            <a:r>
              <a:rPr sz="1200" spc="-20" dirty="0">
                <a:solidFill>
                  <a:srgbClr val="FDFDFD"/>
                </a:solidFill>
                <a:latin typeface="Century Gothic"/>
                <a:cs typeface="Century Gothic"/>
              </a:rPr>
              <a:t>o</a:t>
            </a:r>
            <a:r>
              <a:rPr sz="1200" spc="-5" dirty="0">
                <a:solidFill>
                  <a:srgbClr val="FDFDFD"/>
                </a:solidFill>
                <a:latin typeface="Century Gothic"/>
                <a:cs typeface="Century Gothic"/>
              </a:rPr>
              <a:t>r</a:t>
            </a:r>
            <a:r>
              <a:rPr sz="1200" spc="10" dirty="0">
                <a:solidFill>
                  <a:srgbClr val="FDFDFD"/>
                </a:solidFill>
                <a:latin typeface="Century Gothic"/>
                <a:cs typeface="Century Gothic"/>
              </a:rPr>
              <a:t> </a:t>
            </a:r>
            <a:r>
              <a:rPr sz="1200" spc="-30" dirty="0">
                <a:solidFill>
                  <a:srgbClr val="FDFDFD"/>
                </a:solidFill>
                <a:latin typeface="Century Gothic"/>
                <a:cs typeface="Century Gothic"/>
              </a:rPr>
              <a:t>t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he</a:t>
            </a:r>
            <a:r>
              <a:rPr sz="1200" spc="35" dirty="0">
                <a:solidFill>
                  <a:srgbClr val="FDFDFD"/>
                </a:solidFill>
                <a:latin typeface="Century Gothic"/>
                <a:cs typeface="Century Gothic"/>
              </a:rPr>
              <a:t> </a:t>
            </a:r>
            <a:r>
              <a:rPr sz="1200" spc="-20" dirty="0">
                <a:solidFill>
                  <a:srgbClr val="FDFDFD"/>
                </a:solidFill>
                <a:latin typeface="Century Gothic"/>
                <a:cs typeface="Century Gothic"/>
              </a:rPr>
              <a:t>F</a:t>
            </a:r>
            <a:r>
              <a:rPr sz="1200" spc="-5" dirty="0">
                <a:solidFill>
                  <a:srgbClr val="FDFDFD"/>
                </a:solidFill>
                <a:latin typeface="Century Gothic"/>
                <a:cs typeface="Century Gothic"/>
              </a:rPr>
              <a:t>irs</a:t>
            </a:r>
            <a:r>
              <a:rPr sz="1200" dirty="0">
                <a:solidFill>
                  <a:srgbClr val="FDFDFD"/>
                </a:solidFill>
                <a:latin typeface="Century Gothic"/>
                <a:cs typeface="Century Gothic"/>
              </a:rPr>
              <a:t>t</a:t>
            </a:r>
            <a:r>
              <a:rPr sz="1200" spc="15" dirty="0">
                <a:solidFill>
                  <a:srgbClr val="FDFDFD"/>
                </a:solidFill>
                <a:latin typeface="Century Gothic"/>
                <a:cs typeface="Century Gothic"/>
              </a:rPr>
              <a:t> 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R</a:t>
            </a:r>
            <a:r>
              <a:rPr sz="1200" dirty="0">
                <a:solidFill>
                  <a:srgbClr val="FDFDFD"/>
                </a:solidFill>
                <a:latin typeface="Century Gothic"/>
                <a:cs typeface="Century Gothic"/>
              </a:rPr>
              <a:t>esp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onder</a:t>
            </a:r>
            <a:endParaRPr sz="12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29119" y="0"/>
            <a:ext cx="339090" cy="334010"/>
          </a:xfrm>
          <a:custGeom>
            <a:avLst/>
            <a:gdLst/>
            <a:ahLst/>
            <a:cxnLst/>
            <a:rect l="l" t="t" r="r" b="b"/>
            <a:pathLst>
              <a:path w="339090" h="334010">
                <a:moveTo>
                  <a:pt x="0" y="333476"/>
                </a:moveTo>
                <a:lnTo>
                  <a:pt x="339090" y="333476"/>
                </a:lnTo>
                <a:lnTo>
                  <a:pt x="339090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29119" y="6519138"/>
            <a:ext cx="339090" cy="339090"/>
          </a:xfrm>
          <a:custGeom>
            <a:avLst/>
            <a:gdLst/>
            <a:ahLst/>
            <a:cxnLst/>
            <a:rect l="l" t="t" r="r" b="b"/>
            <a:pathLst>
              <a:path w="339090" h="339090">
                <a:moveTo>
                  <a:pt x="0" y="338861"/>
                </a:moveTo>
                <a:lnTo>
                  <a:pt x="339090" y="338861"/>
                </a:lnTo>
                <a:lnTo>
                  <a:pt x="33909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7604" y="0"/>
            <a:ext cx="228600" cy="6858000"/>
          </a:xfrm>
          <a:custGeom>
            <a:avLst/>
            <a:gdLst/>
            <a:ahLst/>
            <a:cxnLst/>
            <a:rect l="l" t="t" r="r" b="b"/>
            <a:pathLst>
              <a:path w="228600" h="6858000">
                <a:moveTo>
                  <a:pt x="0" y="6857999"/>
                </a:moveTo>
                <a:lnTo>
                  <a:pt x="228605" y="6857999"/>
                </a:lnTo>
                <a:lnTo>
                  <a:pt x="228605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29119" y="0"/>
            <a:ext cx="228600" cy="334010"/>
          </a:xfrm>
          <a:custGeom>
            <a:avLst/>
            <a:gdLst/>
            <a:ahLst/>
            <a:cxnLst/>
            <a:rect l="l" t="t" r="r" b="b"/>
            <a:pathLst>
              <a:path w="228600" h="334010">
                <a:moveTo>
                  <a:pt x="0" y="333476"/>
                </a:moveTo>
                <a:lnTo>
                  <a:pt x="228600" y="333476"/>
                </a:lnTo>
                <a:lnTo>
                  <a:pt x="228600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29119" y="6519138"/>
            <a:ext cx="228600" cy="339090"/>
          </a:xfrm>
          <a:custGeom>
            <a:avLst/>
            <a:gdLst/>
            <a:ahLst/>
            <a:cxnLst/>
            <a:rect l="l" t="t" r="r" b="b"/>
            <a:pathLst>
              <a:path w="228600" h="339090">
                <a:moveTo>
                  <a:pt x="0" y="338861"/>
                </a:moveTo>
                <a:lnTo>
                  <a:pt x="228600" y="338861"/>
                </a:lnTo>
                <a:lnTo>
                  <a:pt x="2286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06209" y="0"/>
            <a:ext cx="194310" cy="6858000"/>
          </a:xfrm>
          <a:custGeom>
            <a:avLst/>
            <a:gdLst/>
            <a:ahLst/>
            <a:cxnLst/>
            <a:rect l="l" t="t" r="r" b="b"/>
            <a:pathLst>
              <a:path w="194309" h="6858000">
                <a:moveTo>
                  <a:pt x="0" y="6857999"/>
                </a:moveTo>
                <a:lnTo>
                  <a:pt x="194310" y="6857999"/>
                </a:lnTo>
                <a:lnTo>
                  <a:pt x="194310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491119" y="0"/>
            <a:ext cx="1482090" cy="334010"/>
          </a:xfrm>
          <a:custGeom>
            <a:avLst/>
            <a:gdLst/>
            <a:ahLst/>
            <a:cxnLst/>
            <a:rect l="l" t="t" r="r" b="b"/>
            <a:pathLst>
              <a:path w="1482089" h="334010">
                <a:moveTo>
                  <a:pt x="0" y="333476"/>
                </a:moveTo>
                <a:lnTo>
                  <a:pt x="1482077" y="333476"/>
                </a:lnTo>
                <a:lnTo>
                  <a:pt x="1482077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491119" y="6519138"/>
            <a:ext cx="1482090" cy="339090"/>
          </a:xfrm>
          <a:custGeom>
            <a:avLst/>
            <a:gdLst/>
            <a:ahLst/>
            <a:cxnLst/>
            <a:rect l="l" t="t" r="r" b="b"/>
            <a:pathLst>
              <a:path w="1482089" h="339090">
                <a:moveTo>
                  <a:pt x="0" y="338861"/>
                </a:moveTo>
                <a:lnTo>
                  <a:pt x="1482077" y="338861"/>
                </a:lnTo>
                <a:lnTo>
                  <a:pt x="1482077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00519" y="0"/>
            <a:ext cx="228600" cy="334010"/>
          </a:xfrm>
          <a:custGeom>
            <a:avLst/>
            <a:gdLst/>
            <a:ahLst/>
            <a:cxnLst/>
            <a:rect l="l" t="t" r="r" b="b"/>
            <a:pathLst>
              <a:path w="228600" h="334010">
                <a:moveTo>
                  <a:pt x="0" y="333476"/>
                </a:moveTo>
                <a:lnTo>
                  <a:pt x="228600" y="333476"/>
                </a:lnTo>
                <a:lnTo>
                  <a:pt x="228600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00519" y="6519138"/>
            <a:ext cx="228600" cy="339090"/>
          </a:xfrm>
          <a:custGeom>
            <a:avLst/>
            <a:gdLst/>
            <a:ahLst/>
            <a:cxnLst/>
            <a:rect l="l" t="t" r="r" b="b"/>
            <a:pathLst>
              <a:path w="228600" h="339090">
                <a:moveTo>
                  <a:pt x="0" y="338861"/>
                </a:moveTo>
                <a:lnTo>
                  <a:pt x="228600" y="338861"/>
                </a:lnTo>
                <a:lnTo>
                  <a:pt x="2286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29119" y="0"/>
            <a:ext cx="762000" cy="334010"/>
          </a:xfrm>
          <a:custGeom>
            <a:avLst/>
            <a:gdLst/>
            <a:ahLst/>
            <a:cxnLst/>
            <a:rect l="l" t="t" r="r" b="b"/>
            <a:pathLst>
              <a:path w="762000" h="334010">
                <a:moveTo>
                  <a:pt x="0" y="333476"/>
                </a:moveTo>
                <a:lnTo>
                  <a:pt x="762000" y="333476"/>
                </a:lnTo>
                <a:lnTo>
                  <a:pt x="762000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29119" y="6519138"/>
            <a:ext cx="762000" cy="339090"/>
          </a:xfrm>
          <a:custGeom>
            <a:avLst/>
            <a:gdLst/>
            <a:ahLst/>
            <a:cxnLst/>
            <a:rect l="l" t="t" r="r" b="b"/>
            <a:pathLst>
              <a:path w="762000" h="339090">
                <a:moveTo>
                  <a:pt x="0" y="338861"/>
                </a:moveTo>
                <a:lnTo>
                  <a:pt x="762000" y="338861"/>
                </a:lnTo>
                <a:lnTo>
                  <a:pt x="7620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706996" y="6519138"/>
            <a:ext cx="1524000" cy="339090"/>
          </a:xfrm>
          <a:custGeom>
            <a:avLst/>
            <a:gdLst/>
            <a:ahLst/>
            <a:cxnLst/>
            <a:rect l="l" t="t" r="r" b="b"/>
            <a:pathLst>
              <a:path w="1524000" h="339090">
                <a:moveTo>
                  <a:pt x="0" y="338861"/>
                </a:moveTo>
                <a:lnTo>
                  <a:pt x="1524000" y="338861"/>
                </a:lnTo>
                <a:lnTo>
                  <a:pt x="15240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992996" y="0"/>
            <a:ext cx="151130" cy="6858000"/>
          </a:xfrm>
          <a:custGeom>
            <a:avLst/>
            <a:gdLst/>
            <a:ahLst/>
            <a:cxnLst/>
            <a:rect l="l" t="t" r="r" b="b"/>
            <a:pathLst>
              <a:path w="151129" h="6858000">
                <a:moveTo>
                  <a:pt x="0" y="6857998"/>
                </a:moveTo>
                <a:lnTo>
                  <a:pt x="151002" y="6857998"/>
                </a:lnTo>
                <a:lnTo>
                  <a:pt x="151002" y="0"/>
                </a:lnTo>
                <a:lnTo>
                  <a:pt x="0" y="0"/>
                </a:lnTo>
                <a:lnTo>
                  <a:pt x="0" y="685799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230996" y="0"/>
            <a:ext cx="762000" cy="6858000"/>
          </a:xfrm>
          <a:custGeom>
            <a:avLst/>
            <a:gdLst/>
            <a:ahLst/>
            <a:cxnLst/>
            <a:rect l="l" t="t" r="r" b="b"/>
            <a:pathLst>
              <a:path w="762000" h="6858000">
                <a:moveTo>
                  <a:pt x="0" y="6858000"/>
                </a:moveTo>
                <a:lnTo>
                  <a:pt x="762000" y="6858000"/>
                </a:lnTo>
                <a:lnTo>
                  <a:pt x="762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963796" y="0"/>
            <a:ext cx="597535" cy="334010"/>
          </a:xfrm>
          <a:custGeom>
            <a:avLst/>
            <a:gdLst/>
            <a:ahLst/>
            <a:cxnLst/>
            <a:rect l="l" t="t" r="r" b="b"/>
            <a:pathLst>
              <a:path w="597535" h="334010">
                <a:moveTo>
                  <a:pt x="0" y="333476"/>
                </a:moveTo>
                <a:lnTo>
                  <a:pt x="597407" y="333476"/>
                </a:lnTo>
                <a:lnTo>
                  <a:pt x="597407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963796" y="6519138"/>
            <a:ext cx="2743200" cy="339090"/>
          </a:xfrm>
          <a:custGeom>
            <a:avLst/>
            <a:gdLst/>
            <a:ahLst/>
            <a:cxnLst/>
            <a:rect l="l" t="t" r="r" b="b"/>
            <a:pathLst>
              <a:path w="2743200" h="339090">
                <a:moveTo>
                  <a:pt x="0" y="338861"/>
                </a:moveTo>
                <a:lnTo>
                  <a:pt x="2743200" y="338861"/>
                </a:lnTo>
                <a:lnTo>
                  <a:pt x="27432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973197" y="0"/>
            <a:ext cx="228600" cy="334010"/>
          </a:xfrm>
          <a:custGeom>
            <a:avLst/>
            <a:gdLst/>
            <a:ahLst/>
            <a:cxnLst/>
            <a:rect l="l" t="t" r="r" b="b"/>
            <a:pathLst>
              <a:path w="228600" h="334010">
                <a:moveTo>
                  <a:pt x="0" y="333476"/>
                </a:moveTo>
                <a:lnTo>
                  <a:pt x="228600" y="333476"/>
                </a:lnTo>
                <a:lnTo>
                  <a:pt x="228600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973197" y="6519138"/>
            <a:ext cx="228600" cy="339090"/>
          </a:xfrm>
          <a:custGeom>
            <a:avLst/>
            <a:gdLst/>
            <a:ahLst/>
            <a:cxnLst/>
            <a:rect l="l" t="t" r="r" b="b"/>
            <a:pathLst>
              <a:path w="228600" h="339090">
                <a:moveTo>
                  <a:pt x="0" y="338861"/>
                </a:moveTo>
                <a:lnTo>
                  <a:pt x="228600" y="338861"/>
                </a:lnTo>
                <a:lnTo>
                  <a:pt x="2286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201797" y="0"/>
            <a:ext cx="762000" cy="334010"/>
          </a:xfrm>
          <a:custGeom>
            <a:avLst/>
            <a:gdLst/>
            <a:ahLst/>
            <a:cxnLst/>
            <a:rect l="l" t="t" r="r" b="b"/>
            <a:pathLst>
              <a:path w="762000" h="334010">
                <a:moveTo>
                  <a:pt x="0" y="333476"/>
                </a:moveTo>
                <a:lnTo>
                  <a:pt x="762000" y="333476"/>
                </a:lnTo>
                <a:lnTo>
                  <a:pt x="762000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201797" y="6519138"/>
            <a:ext cx="762000" cy="339090"/>
          </a:xfrm>
          <a:custGeom>
            <a:avLst/>
            <a:gdLst/>
            <a:ahLst/>
            <a:cxnLst/>
            <a:rect l="l" t="t" r="r" b="b"/>
            <a:pathLst>
              <a:path w="762000" h="339090">
                <a:moveTo>
                  <a:pt x="0" y="338861"/>
                </a:moveTo>
                <a:lnTo>
                  <a:pt x="762000" y="338861"/>
                </a:lnTo>
                <a:lnTo>
                  <a:pt x="7620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5728" y="5068688"/>
            <a:ext cx="9078595" cy="1133475"/>
          </a:xfrm>
          <a:custGeom>
            <a:avLst/>
            <a:gdLst/>
            <a:ahLst/>
            <a:cxnLst/>
            <a:rect l="l" t="t" r="r" b="b"/>
            <a:pathLst>
              <a:path w="9078595" h="1133475">
                <a:moveTo>
                  <a:pt x="0" y="1082721"/>
                </a:moveTo>
                <a:lnTo>
                  <a:pt x="74097" y="1087170"/>
                </a:lnTo>
                <a:lnTo>
                  <a:pt x="148338" y="1091588"/>
                </a:lnTo>
                <a:lnTo>
                  <a:pt x="222870" y="1095943"/>
                </a:lnTo>
                <a:lnTo>
                  <a:pt x="297835" y="1100204"/>
                </a:lnTo>
                <a:lnTo>
                  <a:pt x="373379" y="1104341"/>
                </a:lnTo>
                <a:lnTo>
                  <a:pt x="449647" y="1108322"/>
                </a:lnTo>
                <a:lnTo>
                  <a:pt x="526783" y="1112116"/>
                </a:lnTo>
                <a:lnTo>
                  <a:pt x="604932" y="1115692"/>
                </a:lnTo>
                <a:lnTo>
                  <a:pt x="684239" y="1119019"/>
                </a:lnTo>
                <a:lnTo>
                  <a:pt x="764848" y="1122064"/>
                </a:lnTo>
                <a:lnTo>
                  <a:pt x="846905" y="1124798"/>
                </a:lnTo>
                <a:lnTo>
                  <a:pt x="930554" y="1127190"/>
                </a:lnTo>
                <a:lnTo>
                  <a:pt x="1015939" y="1129207"/>
                </a:lnTo>
                <a:lnTo>
                  <a:pt x="1103206" y="1130818"/>
                </a:lnTo>
                <a:lnTo>
                  <a:pt x="1192499" y="1131994"/>
                </a:lnTo>
                <a:lnTo>
                  <a:pt x="1283964" y="1132701"/>
                </a:lnTo>
                <a:lnTo>
                  <a:pt x="1377743" y="1132910"/>
                </a:lnTo>
                <a:lnTo>
                  <a:pt x="1473984" y="1132589"/>
                </a:lnTo>
                <a:lnTo>
                  <a:pt x="1572829" y="1131707"/>
                </a:lnTo>
                <a:lnTo>
                  <a:pt x="1674425" y="1130232"/>
                </a:lnTo>
                <a:lnTo>
                  <a:pt x="1778609" y="1128426"/>
                </a:lnTo>
                <a:lnTo>
                  <a:pt x="1885076" y="1126533"/>
                </a:lnTo>
                <a:lnTo>
                  <a:pt x="1993764" y="1124494"/>
                </a:lnTo>
                <a:lnTo>
                  <a:pt x="2104609" y="1122252"/>
                </a:lnTo>
                <a:lnTo>
                  <a:pt x="2217550" y="1119749"/>
                </a:lnTo>
                <a:lnTo>
                  <a:pt x="2332524" y="1116926"/>
                </a:lnTo>
                <a:lnTo>
                  <a:pt x="2449469" y="1113726"/>
                </a:lnTo>
                <a:lnTo>
                  <a:pt x="2568322" y="1110091"/>
                </a:lnTo>
                <a:lnTo>
                  <a:pt x="2689021" y="1105964"/>
                </a:lnTo>
                <a:lnTo>
                  <a:pt x="2811503" y="1101286"/>
                </a:lnTo>
                <a:lnTo>
                  <a:pt x="2935707" y="1095999"/>
                </a:lnTo>
                <a:lnTo>
                  <a:pt x="3061569" y="1090045"/>
                </a:lnTo>
                <a:lnTo>
                  <a:pt x="3189028" y="1083367"/>
                </a:lnTo>
                <a:lnTo>
                  <a:pt x="3318021" y="1075907"/>
                </a:lnTo>
                <a:lnTo>
                  <a:pt x="3448486" y="1067606"/>
                </a:lnTo>
                <a:lnTo>
                  <a:pt x="3580359" y="1058408"/>
                </a:lnTo>
                <a:lnTo>
                  <a:pt x="3713580" y="1048253"/>
                </a:lnTo>
                <a:lnTo>
                  <a:pt x="3848085" y="1037085"/>
                </a:lnTo>
                <a:lnTo>
                  <a:pt x="3983812" y="1024844"/>
                </a:lnTo>
                <a:lnTo>
                  <a:pt x="4120699" y="1011474"/>
                </a:lnTo>
                <a:lnTo>
                  <a:pt x="4260922" y="996936"/>
                </a:lnTo>
                <a:lnTo>
                  <a:pt x="4406242" y="981268"/>
                </a:lnTo>
                <a:lnTo>
                  <a:pt x="4556025" y="964529"/>
                </a:lnTo>
                <a:lnTo>
                  <a:pt x="4709640" y="946776"/>
                </a:lnTo>
                <a:lnTo>
                  <a:pt x="4866455" y="928067"/>
                </a:lnTo>
                <a:lnTo>
                  <a:pt x="5025836" y="908460"/>
                </a:lnTo>
                <a:lnTo>
                  <a:pt x="5187152" y="888013"/>
                </a:lnTo>
                <a:lnTo>
                  <a:pt x="5349770" y="866784"/>
                </a:lnTo>
                <a:lnTo>
                  <a:pt x="5513059" y="844831"/>
                </a:lnTo>
                <a:lnTo>
                  <a:pt x="5676385" y="822211"/>
                </a:lnTo>
                <a:lnTo>
                  <a:pt x="5839117" y="798983"/>
                </a:lnTo>
                <a:lnTo>
                  <a:pt x="6000623" y="775203"/>
                </a:lnTo>
                <a:lnTo>
                  <a:pt x="6160269" y="750932"/>
                </a:lnTo>
                <a:lnTo>
                  <a:pt x="6317425" y="726225"/>
                </a:lnTo>
                <a:lnTo>
                  <a:pt x="6471457" y="701141"/>
                </a:lnTo>
                <a:lnTo>
                  <a:pt x="6621733" y="675738"/>
                </a:lnTo>
                <a:lnTo>
                  <a:pt x="6767621" y="650074"/>
                </a:lnTo>
                <a:lnTo>
                  <a:pt x="6908489" y="624206"/>
                </a:lnTo>
                <a:lnTo>
                  <a:pt x="7043705" y="598193"/>
                </a:lnTo>
                <a:lnTo>
                  <a:pt x="7172636" y="572092"/>
                </a:lnTo>
                <a:lnTo>
                  <a:pt x="7298305" y="545220"/>
                </a:lnTo>
                <a:lnTo>
                  <a:pt x="7423820" y="516973"/>
                </a:lnTo>
                <a:lnTo>
                  <a:pt x="7548731" y="487520"/>
                </a:lnTo>
                <a:lnTo>
                  <a:pt x="7672588" y="457032"/>
                </a:lnTo>
                <a:lnTo>
                  <a:pt x="7794942" y="425677"/>
                </a:lnTo>
                <a:lnTo>
                  <a:pt x="7915342" y="393625"/>
                </a:lnTo>
                <a:lnTo>
                  <a:pt x="8033340" y="361044"/>
                </a:lnTo>
                <a:lnTo>
                  <a:pt x="8148485" y="328105"/>
                </a:lnTo>
                <a:lnTo>
                  <a:pt x="8260329" y="294977"/>
                </a:lnTo>
                <a:lnTo>
                  <a:pt x="8368420" y="261828"/>
                </a:lnTo>
                <a:lnTo>
                  <a:pt x="8472310" y="228829"/>
                </a:lnTo>
                <a:lnTo>
                  <a:pt x="8571549" y="196148"/>
                </a:lnTo>
                <a:lnTo>
                  <a:pt x="8665687" y="163955"/>
                </a:lnTo>
                <a:lnTo>
                  <a:pt x="8754274" y="132418"/>
                </a:lnTo>
                <a:lnTo>
                  <a:pt x="8836862" y="101709"/>
                </a:lnTo>
                <a:lnTo>
                  <a:pt x="8912999" y="71994"/>
                </a:lnTo>
                <a:lnTo>
                  <a:pt x="8982237" y="43445"/>
                </a:lnTo>
                <a:lnTo>
                  <a:pt x="9044126" y="16230"/>
                </a:lnTo>
                <a:lnTo>
                  <a:pt x="9078271" y="0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5728" y="3486896"/>
            <a:ext cx="9078595" cy="871855"/>
          </a:xfrm>
          <a:custGeom>
            <a:avLst/>
            <a:gdLst/>
            <a:ahLst/>
            <a:cxnLst/>
            <a:rect l="l" t="t" r="r" b="b"/>
            <a:pathLst>
              <a:path w="9078595" h="871854">
                <a:moveTo>
                  <a:pt x="0" y="871362"/>
                </a:moveTo>
                <a:lnTo>
                  <a:pt x="39517" y="850427"/>
                </a:lnTo>
                <a:lnTo>
                  <a:pt x="79226" y="829494"/>
                </a:lnTo>
                <a:lnTo>
                  <a:pt x="119318" y="808565"/>
                </a:lnTo>
                <a:lnTo>
                  <a:pt x="159985" y="787643"/>
                </a:lnTo>
                <a:lnTo>
                  <a:pt x="201417" y="766730"/>
                </a:lnTo>
                <a:lnTo>
                  <a:pt x="243807" y="745829"/>
                </a:lnTo>
                <a:lnTo>
                  <a:pt x="287346" y="724941"/>
                </a:lnTo>
                <a:lnTo>
                  <a:pt x="332224" y="704070"/>
                </a:lnTo>
                <a:lnTo>
                  <a:pt x="378635" y="683217"/>
                </a:lnTo>
                <a:lnTo>
                  <a:pt x="426770" y="662384"/>
                </a:lnTo>
                <a:lnTo>
                  <a:pt x="476819" y="641574"/>
                </a:lnTo>
                <a:lnTo>
                  <a:pt x="528974" y="620789"/>
                </a:lnTo>
                <a:lnTo>
                  <a:pt x="583427" y="600032"/>
                </a:lnTo>
                <a:lnTo>
                  <a:pt x="640370" y="579305"/>
                </a:lnTo>
                <a:lnTo>
                  <a:pt x="699993" y="558609"/>
                </a:lnTo>
                <a:lnTo>
                  <a:pt x="762489" y="537948"/>
                </a:lnTo>
                <a:lnTo>
                  <a:pt x="828049" y="517323"/>
                </a:lnTo>
                <a:lnTo>
                  <a:pt x="896864" y="496737"/>
                </a:lnTo>
                <a:lnTo>
                  <a:pt x="969125" y="476193"/>
                </a:lnTo>
                <a:lnTo>
                  <a:pt x="1045025" y="455691"/>
                </a:lnTo>
                <a:lnTo>
                  <a:pt x="1124420" y="434762"/>
                </a:lnTo>
                <a:lnTo>
                  <a:pt x="1206976" y="413029"/>
                </a:lnTo>
                <a:lnTo>
                  <a:pt x="1292584" y="390639"/>
                </a:lnTo>
                <a:lnTo>
                  <a:pt x="1381138" y="367739"/>
                </a:lnTo>
                <a:lnTo>
                  <a:pt x="1472532" y="344477"/>
                </a:lnTo>
                <a:lnTo>
                  <a:pt x="1566657" y="320999"/>
                </a:lnTo>
                <a:lnTo>
                  <a:pt x="1663407" y="297452"/>
                </a:lnTo>
                <a:lnTo>
                  <a:pt x="1762675" y="273984"/>
                </a:lnTo>
                <a:lnTo>
                  <a:pt x="1864354" y="250740"/>
                </a:lnTo>
                <a:lnTo>
                  <a:pt x="1968336" y="227869"/>
                </a:lnTo>
                <a:lnTo>
                  <a:pt x="2074515" y="205517"/>
                </a:lnTo>
                <a:lnTo>
                  <a:pt x="2182783" y="183831"/>
                </a:lnTo>
                <a:lnTo>
                  <a:pt x="2293034" y="162958"/>
                </a:lnTo>
                <a:lnTo>
                  <a:pt x="2405160" y="143045"/>
                </a:lnTo>
                <a:lnTo>
                  <a:pt x="2519054" y="124239"/>
                </a:lnTo>
                <a:lnTo>
                  <a:pt x="2634610" y="106687"/>
                </a:lnTo>
                <a:lnTo>
                  <a:pt x="2751719" y="90536"/>
                </a:lnTo>
                <a:lnTo>
                  <a:pt x="2870276" y="75933"/>
                </a:lnTo>
                <a:lnTo>
                  <a:pt x="2990173" y="63025"/>
                </a:lnTo>
                <a:lnTo>
                  <a:pt x="3111303" y="51958"/>
                </a:lnTo>
                <a:lnTo>
                  <a:pt x="3234319" y="42339"/>
                </a:lnTo>
                <a:lnTo>
                  <a:pt x="3359831" y="33678"/>
                </a:lnTo>
                <a:lnTo>
                  <a:pt x="3487723" y="25986"/>
                </a:lnTo>
                <a:lnTo>
                  <a:pt x="3617880" y="19272"/>
                </a:lnTo>
                <a:lnTo>
                  <a:pt x="3750186" y="13543"/>
                </a:lnTo>
                <a:lnTo>
                  <a:pt x="3884525" y="8809"/>
                </a:lnTo>
                <a:lnTo>
                  <a:pt x="4020781" y="5079"/>
                </a:lnTo>
                <a:lnTo>
                  <a:pt x="4158839" y="2361"/>
                </a:lnTo>
                <a:lnTo>
                  <a:pt x="4298583" y="665"/>
                </a:lnTo>
                <a:lnTo>
                  <a:pt x="4439897" y="0"/>
                </a:lnTo>
                <a:lnTo>
                  <a:pt x="4582666" y="373"/>
                </a:lnTo>
                <a:lnTo>
                  <a:pt x="4726773" y="1794"/>
                </a:lnTo>
                <a:lnTo>
                  <a:pt x="4872103" y="4273"/>
                </a:lnTo>
                <a:lnTo>
                  <a:pt x="5018541" y="7817"/>
                </a:lnTo>
                <a:lnTo>
                  <a:pt x="5165970" y="12436"/>
                </a:lnTo>
                <a:lnTo>
                  <a:pt x="5314275" y="18138"/>
                </a:lnTo>
                <a:lnTo>
                  <a:pt x="5463340" y="24932"/>
                </a:lnTo>
                <a:lnTo>
                  <a:pt x="5613050" y="32828"/>
                </a:lnTo>
                <a:lnTo>
                  <a:pt x="5763288" y="41834"/>
                </a:lnTo>
                <a:lnTo>
                  <a:pt x="5913939" y="51958"/>
                </a:lnTo>
                <a:lnTo>
                  <a:pt x="6069565" y="64195"/>
                </a:lnTo>
                <a:lnTo>
                  <a:pt x="6233905" y="79317"/>
                </a:lnTo>
                <a:lnTo>
                  <a:pt x="6405612" y="97004"/>
                </a:lnTo>
                <a:lnTo>
                  <a:pt x="6583334" y="116936"/>
                </a:lnTo>
                <a:lnTo>
                  <a:pt x="6765724" y="138791"/>
                </a:lnTo>
                <a:lnTo>
                  <a:pt x="6951431" y="162249"/>
                </a:lnTo>
                <a:lnTo>
                  <a:pt x="7139106" y="186989"/>
                </a:lnTo>
                <a:lnTo>
                  <a:pt x="7327400" y="212692"/>
                </a:lnTo>
                <a:lnTo>
                  <a:pt x="7514964" y="239035"/>
                </a:lnTo>
                <a:lnTo>
                  <a:pt x="7700448" y="265699"/>
                </a:lnTo>
                <a:lnTo>
                  <a:pt x="7882503" y="292364"/>
                </a:lnTo>
                <a:lnTo>
                  <a:pt x="8059779" y="318707"/>
                </a:lnTo>
                <a:lnTo>
                  <a:pt x="8230929" y="344409"/>
                </a:lnTo>
                <a:lnTo>
                  <a:pt x="8394601" y="369150"/>
                </a:lnTo>
                <a:lnTo>
                  <a:pt x="8549447" y="392608"/>
                </a:lnTo>
                <a:lnTo>
                  <a:pt x="8694117" y="414463"/>
                </a:lnTo>
                <a:lnTo>
                  <a:pt x="8827262" y="434394"/>
                </a:lnTo>
                <a:lnTo>
                  <a:pt x="8947534" y="452082"/>
                </a:lnTo>
                <a:lnTo>
                  <a:pt x="9053582" y="467204"/>
                </a:lnTo>
                <a:lnTo>
                  <a:pt x="9078271" y="470543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3853" y="5640781"/>
            <a:ext cx="3004820" cy="1211580"/>
          </a:xfrm>
          <a:custGeom>
            <a:avLst/>
            <a:gdLst/>
            <a:ahLst/>
            <a:cxnLst/>
            <a:rect l="l" t="t" r="r" b="b"/>
            <a:pathLst>
              <a:path w="3004820" h="1211579">
                <a:moveTo>
                  <a:pt x="0" y="0"/>
                </a:moveTo>
                <a:lnTo>
                  <a:pt x="165473" y="75222"/>
                </a:lnTo>
                <a:lnTo>
                  <a:pt x="330718" y="150224"/>
                </a:lnTo>
                <a:lnTo>
                  <a:pt x="495505" y="224785"/>
                </a:lnTo>
                <a:lnTo>
                  <a:pt x="659604" y="298685"/>
                </a:lnTo>
                <a:lnTo>
                  <a:pt x="822786" y="371704"/>
                </a:lnTo>
                <a:lnTo>
                  <a:pt x="984822" y="443620"/>
                </a:lnTo>
                <a:lnTo>
                  <a:pt x="1145481" y="514214"/>
                </a:lnTo>
                <a:lnTo>
                  <a:pt x="1304536" y="583265"/>
                </a:lnTo>
                <a:lnTo>
                  <a:pt x="1461755" y="650553"/>
                </a:lnTo>
                <a:lnTo>
                  <a:pt x="1616910" y="715856"/>
                </a:lnTo>
                <a:lnTo>
                  <a:pt x="1769771" y="778956"/>
                </a:lnTo>
                <a:lnTo>
                  <a:pt x="1920109" y="839630"/>
                </a:lnTo>
                <a:lnTo>
                  <a:pt x="2067693" y="897659"/>
                </a:lnTo>
                <a:lnTo>
                  <a:pt x="2212296" y="952823"/>
                </a:lnTo>
                <a:lnTo>
                  <a:pt x="2353687" y="1004901"/>
                </a:lnTo>
                <a:lnTo>
                  <a:pt x="2491637" y="1053671"/>
                </a:lnTo>
                <a:lnTo>
                  <a:pt x="2625915" y="1098915"/>
                </a:lnTo>
                <a:lnTo>
                  <a:pt x="2756294" y="1140412"/>
                </a:lnTo>
                <a:lnTo>
                  <a:pt x="2882543" y="1177940"/>
                </a:lnTo>
                <a:lnTo>
                  <a:pt x="3004433" y="1211280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5728" y="5284470"/>
            <a:ext cx="9078595" cy="1467485"/>
          </a:xfrm>
          <a:custGeom>
            <a:avLst/>
            <a:gdLst/>
            <a:ahLst/>
            <a:cxnLst/>
            <a:rect l="l" t="t" r="r" b="b"/>
            <a:pathLst>
              <a:path w="9078595" h="1467484">
                <a:moveTo>
                  <a:pt x="0" y="0"/>
                </a:moveTo>
                <a:lnTo>
                  <a:pt x="42930" y="14997"/>
                </a:lnTo>
                <a:lnTo>
                  <a:pt x="86045" y="30029"/>
                </a:lnTo>
                <a:lnTo>
                  <a:pt x="129530" y="45127"/>
                </a:lnTo>
                <a:lnTo>
                  <a:pt x="173569" y="60326"/>
                </a:lnTo>
                <a:lnTo>
                  <a:pt x="218347" y="75658"/>
                </a:lnTo>
                <a:lnTo>
                  <a:pt x="264049" y="91158"/>
                </a:lnTo>
                <a:lnTo>
                  <a:pt x="310861" y="106858"/>
                </a:lnTo>
                <a:lnTo>
                  <a:pt x="358966" y="122792"/>
                </a:lnTo>
                <a:lnTo>
                  <a:pt x="408549" y="138994"/>
                </a:lnTo>
                <a:lnTo>
                  <a:pt x="459796" y="155497"/>
                </a:lnTo>
                <a:lnTo>
                  <a:pt x="512891" y="172334"/>
                </a:lnTo>
                <a:lnTo>
                  <a:pt x="568019" y="189539"/>
                </a:lnTo>
                <a:lnTo>
                  <a:pt x="625365" y="207145"/>
                </a:lnTo>
                <a:lnTo>
                  <a:pt x="685113" y="225187"/>
                </a:lnTo>
                <a:lnTo>
                  <a:pt x="747449" y="243696"/>
                </a:lnTo>
                <a:lnTo>
                  <a:pt x="812557" y="262707"/>
                </a:lnTo>
                <a:lnTo>
                  <a:pt x="880623" y="282253"/>
                </a:lnTo>
                <a:lnTo>
                  <a:pt x="951830" y="302368"/>
                </a:lnTo>
                <a:lnTo>
                  <a:pt x="1026365" y="323084"/>
                </a:lnTo>
                <a:lnTo>
                  <a:pt x="1104411" y="344436"/>
                </a:lnTo>
                <a:lnTo>
                  <a:pt x="1186211" y="366669"/>
                </a:lnTo>
                <a:lnTo>
                  <a:pt x="1271737" y="389952"/>
                </a:lnTo>
                <a:lnTo>
                  <a:pt x="1360767" y="414180"/>
                </a:lnTo>
                <a:lnTo>
                  <a:pt x="1453077" y="439246"/>
                </a:lnTo>
                <a:lnTo>
                  <a:pt x="1548444" y="465041"/>
                </a:lnTo>
                <a:lnTo>
                  <a:pt x="1646647" y="491461"/>
                </a:lnTo>
                <a:lnTo>
                  <a:pt x="1747463" y="518397"/>
                </a:lnTo>
                <a:lnTo>
                  <a:pt x="1850668" y="545743"/>
                </a:lnTo>
                <a:lnTo>
                  <a:pt x="1956040" y="573392"/>
                </a:lnTo>
                <a:lnTo>
                  <a:pt x="2063357" y="601237"/>
                </a:lnTo>
                <a:lnTo>
                  <a:pt x="2172396" y="629171"/>
                </a:lnTo>
                <a:lnTo>
                  <a:pt x="2282934" y="657087"/>
                </a:lnTo>
                <a:lnTo>
                  <a:pt x="2394749" y="684879"/>
                </a:lnTo>
                <a:lnTo>
                  <a:pt x="2507617" y="712439"/>
                </a:lnTo>
                <a:lnTo>
                  <a:pt x="2621316" y="739661"/>
                </a:lnTo>
                <a:lnTo>
                  <a:pt x="2735624" y="766437"/>
                </a:lnTo>
                <a:lnTo>
                  <a:pt x="2850318" y="792661"/>
                </a:lnTo>
                <a:lnTo>
                  <a:pt x="2965175" y="818227"/>
                </a:lnTo>
                <a:lnTo>
                  <a:pt x="3079972" y="843026"/>
                </a:lnTo>
                <a:lnTo>
                  <a:pt x="3194488" y="866952"/>
                </a:lnTo>
                <a:lnTo>
                  <a:pt x="3310250" y="890441"/>
                </a:lnTo>
                <a:lnTo>
                  <a:pt x="3428732" y="913965"/>
                </a:lnTo>
                <a:lnTo>
                  <a:pt x="3549627" y="937471"/>
                </a:lnTo>
                <a:lnTo>
                  <a:pt x="3672628" y="960907"/>
                </a:lnTo>
                <a:lnTo>
                  <a:pt x="3797428" y="984218"/>
                </a:lnTo>
                <a:lnTo>
                  <a:pt x="3923719" y="1007351"/>
                </a:lnTo>
                <a:lnTo>
                  <a:pt x="4051195" y="1030252"/>
                </a:lnTo>
                <a:lnTo>
                  <a:pt x="4179548" y="1052869"/>
                </a:lnTo>
                <a:lnTo>
                  <a:pt x="4308472" y="1075147"/>
                </a:lnTo>
                <a:lnTo>
                  <a:pt x="4437659" y="1097033"/>
                </a:lnTo>
                <a:lnTo>
                  <a:pt x="4566802" y="1118475"/>
                </a:lnTo>
                <a:lnTo>
                  <a:pt x="4695594" y="1139417"/>
                </a:lnTo>
                <a:lnTo>
                  <a:pt x="4823728" y="1159807"/>
                </a:lnTo>
                <a:lnTo>
                  <a:pt x="4950897" y="1179592"/>
                </a:lnTo>
                <a:lnTo>
                  <a:pt x="5076794" y="1198717"/>
                </a:lnTo>
                <a:lnTo>
                  <a:pt x="5201112" y="1217130"/>
                </a:lnTo>
                <a:lnTo>
                  <a:pt x="5323543" y="1234776"/>
                </a:lnTo>
                <a:lnTo>
                  <a:pt x="5443781" y="1251603"/>
                </a:lnTo>
                <a:lnTo>
                  <a:pt x="5561519" y="1267558"/>
                </a:lnTo>
                <a:lnTo>
                  <a:pt x="5676449" y="1282585"/>
                </a:lnTo>
                <a:lnTo>
                  <a:pt x="5790250" y="1296707"/>
                </a:lnTo>
                <a:lnTo>
                  <a:pt x="5904649" y="1310004"/>
                </a:lnTo>
                <a:lnTo>
                  <a:pt x="6019351" y="1322511"/>
                </a:lnTo>
                <a:lnTo>
                  <a:pt x="6134063" y="1334265"/>
                </a:lnTo>
                <a:lnTo>
                  <a:pt x="6248490" y="1345299"/>
                </a:lnTo>
                <a:lnTo>
                  <a:pt x="6362339" y="1355651"/>
                </a:lnTo>
                <a:lnTo>
                  <a:pt x="6475315" y="1365356"/>
                </a:lnTo>
                <a:lnTo>
                  <a:pt x="6587124" y="1374450"/>
                </a:lnTo>
                <a:lnTo>
                  <a:pt x="6697472" y="1382967"/>
                </a:lnTo>
                <a:lnTo>
                  <a:pt x="6806066" y="1390944"/>
                </a:lnTo>
                <a:lnTo>
                  <a:pt x="6912611" y="1398417"/>
                </a:lnTo>
                <a:lnTo>
                  <a:pt x="7016813" y="1405421"/>
                </a:lnTo>
                <a:lnTo>
                  <a:pt x="7118378" y="1411991"/>
                </a:lnTo>
                <a:lnTo>
                  <a:pt x="7217012" y="1418163"/>
                </a:lnTo>
                <a:lnTo>
                  <a:pt x="7312421" y="1423973"/>
                </a:lnTo>
                <a:lnTo>
                  <a:pt x="7404311" y="1429457"/>
                </a:lnTo>
                <a:lnTo>
                  <a:pt x="7492388" y="1434650"/>
                </a:lnTo>
                <a:lnTo>
                  <a:pt x="7576358" y="1439587"/>
                </a:lnTo>
                <a:lnTo>
                  <a:pt x="7655927" y="1444305"/>
                </a:lnTo>
                <a:lnTo>
                  <a:pt x="7730801" y="1448838"/>
                </a:lnTo>
                <a:lnTo>
                  <a:pt x="7800619" y="1452972"/>
                </a:lnTo>
                <a:lnTo>
                  <a:pt x="7865416" y="1456492"/>
                </a:lnTo>
                <a:lnTo>
                  <a:pt x="7925542" y="1459439"/>
                </a:lnTo>
                <a:lnTo>
                  <a:pt x="7981349" y="1461853"/>
                </a:lnTo>
                <a:lnTo>
                  <a:pt x="8033190" y="1463775"/>
                </a:lnTo>
                <a:lnTo>
                  <a:pt x="8081415" y="1465244"/>
                </a:lnTo>
                <a:lnTo>
                  <a:pt x="8126376" y="1466300"/>
                </a:lnTo>
                <a:lnTo>
                  <a:pt x="8168426" y="1466983"/>
                </a:lnTo>
                <a:lnTo>
                  <a:pt x="8207916" y="1467334"/>
                </a:lnTo>
                <a:lnTo>
                  <a:pt x="8245198" y="1467393"/>
                </a:lnTo>
                <a:lnTo>
                  <a:pt x="8280624" y="1467199"/>
                </a:lnTo>
                <a:lnTo>
                  <a:pt x="8347312" y="1466215"/>
                </a:lnTo>
                <a:lnTo>
                  <a:pt x="8410796" y="1464702"/>
                </a:lnTo>
                <a:lnTo>
                  <a:pt x="8473890" y="1462982"/>
                </a:lnTo>
                <a:lnTo>
                  <a:pt x="8506170" y="1462144"/>
                </a:lnTo>
                <a:lnTo>
                  <a:pt x="8539407" y="1461374"/>
                </a:lnTo>
                <a:lnTo>
                  <a:pt x="8573954" y="1460713"/>
                </a:lnTo>
                <a:lnTo>
                  <a:pt x="8608787" y="1460032"/>
                </a:lnTo>
                <a:lnTo>
                  <a:pt x="8675585" y="1458170"/>
                </a:lnTo>
                <a:lnTo>
                  <a:pt x="8738899" y="1455703"/>
                </a:lnTo>
                <a:lnTo>
                  <a:pt x="8799138" y="1452701"/>
                </a:lnTo>
                <a:lnTo>
                  <a:pt x="8856712" y="1449236"/>
                </a:lnTo>
                <a:lnTo>
                  <a:pt x="8912031" y="1445380"/>
                </a:lnTo>
                <a:lnTo>
                  <a:pt x="8965505" y="1441203"/>
                </a:lnTo>
                <a:lnTo>
                  <a:pt x="9017545" y="1436777"/>
                </a:lnTo>
                <a:lnTo>
                  <a:pt x="9068559" y="1432174"/>
                </a:lnTo>
                <a:lnTo>
                  <a:pt x="9078271" y="1431271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215133" y="5137581"/>
            <a:ext cx="6929120" cy="1714500"/>
          </a:xfrm>
          <a:custGeom>
            <a:avLst/>
            <a:gdLst/>
            <a:ahLst/>
            <a:cxnLst/>
            <a:rect l="l" t="t" r="r" b="b"/>
            <a:pathLst>
              <a:path w="6929120" h="1714500">
                <a:moveTo>
                  <a:pt x="0" y="1714480"/>
                </a:moveTo>
                <a:lnTo>
                  <a:pt x="48751" y="1659572"/>
                </a:lnTo>
                <a:lnTo>
                  <a:pt x="97859" y="1604752"/>
                </a:lnTo>
                <a:lnTo>
                  <a:pt x="147680" y="1550111"/>
                </a:lnTo>
                <a:lnTo>
                  <a:pt x="198571" y="1495737"/>
                </a:lnTo>
                <a:lnTo>
                  <a:pt x="250888" y="1441719"/>
                </a:lnTo>
                <a:lnTo>
                  <a:pt x="304988" y="1388146"/>
                </a:lnTo>
                <a:lnTo>
                  <a:pt x="332819" y="1361555"/>
                </a:lnTo>
                <a:lnTo>
                  <a:pt x="361229" y="1335109"/>
                </a:lnTo>
                <a:lnTo>
                  <a:pt x="390263" y="1308818"/>
                </a:lnTo>
                <a:lnTo>
                  <a:pt x="419965" y="1282695"/>
                </a:lnTo>
                <a:lnTo>
                  <a:pt x="450381" y="1256750"/>
                </a:lnTo>
                <a:lnTo>
                  <a:pt x="481555" y="1230995"/>
                </a:lnTo>
                <a:lnTo>
                  <a:pt x="513531" y="1205440"/>
                </a:lnTo>
                <a:lnTo>
                  <a:pt x="546354" y="1180097"/>
                </a:lnTo>
                <a:lnTo>
                  <a:pt x="580218" y="1154766"/>
                </a:lnTo>
                <a:lnTo>
                  <a:pt x="615258" y="1129281"/>
                </a:lnTo>
                <a:lnTo>
                  <a:pt x="651371" y="1103695"/>
                </a:lnTo>
                <a:lnTo>
                  <a:pt x="688454" y="1078062"/>
                </a:lnTo>
                <a:lnTo>
                  <a:pt x="726406" y="1052434"/>
                </a:lnTo>
                <a:lnTo>
                  <a:pt x="765123" y="1026866"/>
                </a:lnTo>
                <a:lnTo>
                  <a:pt x="804502" y="1001411"/>
                </a:lnTo>
                <a:lnTo>
                  <a:pt x="844442" y="976122"/>
                </a:lnTo>
                <a:lnTo>
                  <a:pt x="884839" y="951053"/>
                </a:lnTo>
                <a:lnTo>
                  <a:pt x="925591" y="926257"/>
                </a:lnTo>
                <a:lnTo>
                  <a:pt x="966596" y="901787"/>
                </a:lnTo>
                <a:lnTo>
                  <a:pt x="1007751" y="877698"/>
                </a:lnTo>
                <a:lnTo>
                  <a:pt x="1048952" y="854042"/>
                </a:lnTo>
                <a:lnTo>
                  <a:pt x="1090099" y="830873"/>
                </a:lnTo>
                <a:lnTo>
                  <a:pt x="1131087" y="808245"/>
                </a:lnTo>
                <a:lnTo>
                  <a:pt x="1171815" y="786210"/>
                </a:lnTo>
                <a:lnTo>
                  <a:pt x="1212180" y="764823"/>
                </a:lnTo>
                <a:lnTo>
                  <a:pt x="1252079" y="744136"/>
                </a:lnTo>
                <a:lnTo>
                  <a:pt x="1291410" y="724203"/>
                </a:lnTo>
                <a:lnTo>
                  <a:pt x="1330070" y="705078"/>
                </a:lnTo>
                <a:lnTo>
                  <a:pt x="1367655" y="686881"/>
                </a:lnTo>
                <a:lnTo>
                  <a:pt x="1403966" y="669643"/>
                </a:lnTo>
                <a:lnTo>
                  <a:pt x="1439213" y="653284"/>
                </a:lnTo>
                <a:lnTo>
                  <a:pt x="1507353" y="622880"/>
                </a:lnTo>
                <a:lnTo>
                  <a:pt x="1573745" y="595031"/>
                </a:lnTo>
                <a:lnTo>
                  <a:pt x="1640063" y="569095"/>
                </a:lnTo>
                <a:lnTo>
                  <a:pt x="1707979" y="544431"/>
                </a:lnTo>
                <a:lnTo>
                  <a:pt x="1779166" y="520398"/>
                </a:lnTo>
                <a:lnTo>
                  <a:pt x="1816509" y="508418"/>
                </a:lnTo>
                <a:lnTo>
                  <a:pt x="1855297" y="496356"/>
                </a:lnTo>
                <a:lnTo>
                  <a:pt x="1895739" y="484131"/>
                </a:lnTo>
                <a:lnTo>
                  <a:pt x="1938044" y="471663"/>
                </a:lnTo>
                <a:lnTo>
                  <a:pt x="1982421" y="458873"/>
                </a:lnTo>
                <a:lnTo>
                  <a:pt x="2029079" y="445679"/>
                </a:lnTo>
                <a:lnTo>
                  <a:pt x="2078228" y="432003"/>
                </a:lnTo>
                <a:lnTo>
                  <a:pt x="2130698" y="417772"/>
                </a:lnTo>
                <a:lnTo>
                  <a:pt x="2186898" y="403058"/>
                </a:lnTo>
                <a:lnTo>
                  <a:pt x="2246399" y="387943"/>
                </a:lnTo>
                <a:lnTo>
                  <a:pt x="2308775" y="372505"/>
                </a:lnTo>
                <a:lnTo>
                  <a:pt x="2373598" y="356825"/>
                </a:lnTo>
                <a:lnTo>
                  <a:pt x="2440440" y="340983"/>
                </a:lnTo>
                <a:lnTo>
                  <a:pt x="2508873" y="325058"/>
                </a:lnTo>
                <a:lnTo>
                  <a:pt x="2578471" y="309130"/>
                </a:lnTo>
                <a:lnTo>
                  <a:pt x="2648806" y="293280"/>
                </a:lnTo>
                <a:lnTo>
                  <a:pt x="2719451" y="277587"/>
                </a:lnTo>
                <a:lnTo>
                  <a:pt x="2789977" y="262131"/>
                </a:lnTo>
                <a:lnTo>
                  <a:pt x="2859957" y="246992"/>
                </a:lnTo>
                <a:lnTo>
                  <a:pt x="2928965" y="232251"/>
                </a:lnTo>
                <a:lnTo>
                  <a:pt x="2996572" y="217986"/>
                </a:lnTo>
                <a:lnTo>
                  <a:pt x="3062351" y="204278"/>
                </a:lnTo>
                <a:lnTo>
                  <a:pt x="3125874" y="191207"/>
                </a:lnTo>
                <a:lnTo>
                  <a:pt x="3186714" y="178852"/>
                </a:lnTo>
                <a:lnTo>
                  <a:pt x="3244444" y="167295"/>
                </a:lnTo>
                <a:lnTo>
                  <a:pt x="3298636" y="156613"/>
                </a:lnTo>
                <a:lnTo>
                  <a:pt x="3348863" y="146888"/>
                </a:lnTo>
                <a:lnTo>
                  <a:pt x="3394992" y="138151"/>
                </a:lnTo>
                <a:lnTo>
                  <a:pt x="3437432" y="130298"/>
                </a:lnTo>
                <a:lnTo>
                  <a:pt x="3476560" y="123261"/>
                </a:lnTo>
                <a:lnTo>
                  <a:pt x="3546395" y="111372"/>
                </a:lnTo>
                <a:lnTo>
                  <a:pt x="3607529" y="101947"/>
                </a:lnTo>
                <a:lnTo>
                  <a:pt x="3662990" y="94453"/>
                </a:lnTo>
                <a:lnTo>
                  <a:pt x="3715808" y="88353"/>
                </a:lnTo>
                <a:lnTo>
                  <a:pt x="3769014" y="83114"/>
                </a:lnTo>
                <a:lnTo>
                  <a:pt x="3825636" y="78201"/>
                </a:lnTo>
                <a:lnTo>
                  <a:pt x="3888705" y="73078"/>
                </a:lnTo>
                <a:lnTo>
                  <a:pt x="3923604" y="70270"/>
                </a:lnTo>
                <a:lnTo>
                  <a:pt x="3961251" y="67210"/>
                </a:lnTo>
                <a:lnTo>
                  <a:pt x="4002024" y="63830"/>
                </a:lnTo>
                <a:lnTo>
                  <a:pt x="4045663" y="60255"/>
                </a:lnTo>
                <a:lnTo>
                  <a:pt x="4091547" y="56662"/>
                </a:lnTo>
                <a:lnTo>
                  <a:pt x="4139452" y="53066"/>
                </a:lnTo>
                <a:lnTo>
                  <a:pt x="4189154" y="49480"/>
                </a:lnTo>
                <a:lnTo>
                  <a:pt x="4240432" y="45917"/>
                </a:lnTo>
                <a:lnTo>
                  <a:pt x="4293062" y="42391"/>
                </a:lnTo>
                <a:lnTo>
                  <a:pt x="4346821" y="38915"/>
                </a:lnTo>
                <a:lnTo>
                  <a:pt x="4401486" y="35502"/>
                </a:lnTo>
                <a:lnTo>
                  <a:pt x="4456834" y="32166"/>
                </a:lnTo>
                <a:lnTo>
                  <a:pt x="4512643" y="28921"/>
                </a:lnTo>
                <a:lnTo>
                  <a:pt x="4568688" y="25779"/>
                </a:lnTo>
                <a:lnTo>
                  <a:pt x="4624748" y="22755"/>
                </a:lnTo>
                <a:lnTo>
                  <a:pt x="4680599" y="19862"/>
                </a:lnTo>
                <a:lnTo>
                  <a:pt x="4736018" y="17112"/>
                </a:lnTo>
                <a:lnTo>
                  <a:pt x="4790783" y="14520"/>
                </a:lnTo>
                <a:lnTo>
                  <a:pt x="4844670" y="12099"/>
                </a:lnTo>
                <a:lnTo>
                  <a:pt x="4897456" y="9863"/>
                </a:lnTo>
                <a:lnTo>
                  <a:pt x="4948918" y="7824"/>
                </a:lnTo>
                <a:lnTo>
                  <a:pt x="4998833" y="5997"/>
                </a:lnTo>
                <a:lnTo>
                  <a:pt x="5046980" y="4394"/>
                </a:lnTo>
                <a:lnTo>
                  <a:pt x="5095696" y="3053"/>
                </a:lnTo>
                <a:lnTo>
                  <a:pt x="5147061" y="1987"/>
                </a:lnTo>
                <a:lnTo>
                  <a:pt x="5200520" y="1173"/>
                </a:lnTo>
                <a:lnTo>
                  <a:pt x="5255515" y="590"/>
                </a:lnTo>
                <a:lnTo>
                  <a:pt x="5311489" y="215"/>
                </a:lnTo>
                <a:lnTo>
                  <a:pt x="5367886" y="26"/>
                </a:lnTo>
                <a:lnTo>
                  <a:pt x="5424149" y="0"/>
                </a:lnTo>
                <a:lnTo>
                  <a:pt x="5479722" y="115"/>
                </a:lnTo>
                <a:lnTo>
                  <a:pt x="5534048" y="349"/>
                </a:lnTo>
                <a:lnTo>
                  <a:pt x="5586571" y="679"/>
                </a:lnTo>
                <a:lnTo>
                  <a:pt x="5636733" y="1084"/>
                </a:lnTo>
                <a:lnTo>
                  <a:pt x="5683978" y="1541"/>
                </a:lnTo>
                <a:lnTo>
                  <a:pt x="5727750" y="2028"/>
                </a:lnTo>
                <a:lnTo>
                  <a:pt x="5767491" y="2522"/>
                </a:lnTo>
                <a:lnTo>
                  <a:pt x="5832656" y="3443"/>
                </a:lnTo>
                <a:lnTo>
                  <a:pt x="5875021" y="4127"/>
                </a:lnTo>
                <a:lnTo>
                  <a:pt x="5890133" y="4394"/>
                </a:lnTo>
                <a:lnTo>
                  <a:pt x="6495796" y="4394"/>
                </a:lnTo>
                <a:lnTo>
                  <a:pt x="6545803" y="5858"/>
                </a:lnTo>
                <a:lnTo>
                  <a:pt x="6594623" y="7815"/>
                </a:lnTo>
                <a:lnTo>
                  <a:pt x="6641897" y="10156"/>
                </a:lnTo>
                <a:lnTo>
                  <a:pt x="6687269" y="12772"/>
                </a:lnTo>
                <a:lnTo>
                  <a:pt x="6730380" y="15554"/>
                </a:lnTo>
                <a:lnTo>
                  <a:pt x="6770874" y="18394"/>
                </a:lnTo>
                <a:lnTo>
                  <a:pt x="6825926" y="22521"/>
                </a:lnTo>
                <a:lnTo>
                  <a:pt x="6858313" y="25027"/>
                </a:lnTo>
                <a:lnTo>
                  <a:pt x="6873078" y="26165"/>
                </a:lnTo>
                <a:lnTo>
                  <a:pt x="6886832" y="27208"/>
                </a:lnTo>
                <a:lnTo>
                  <a:pt x="6899529" y="28143"/>
                </a:lnTo>
                <a:lnTo>
                  <a:pt x="6919115" y="29588"/>
                </a:lnTo>
                <a:lnTo>
                  <a:pt x="6928865" y="30326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177158" y="2750057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055" y="0"/>
                </a:moveTo>
                <a:lnTo>
                  <a:pt x="3937" y="402970"/>
                </a:lnTo>
                <a:lnTo>
                  <a:pt x="0" y="1202181"/>
                </a:lnTo>
                <a:lnTo>
                  <a:pt x="700532" y="1606677"/>
                </a:lnTo>
                <a:lnTo>
                  <a:pt x="1390777" y="1203705"/>
                </a:lnTo>
                <a:lnTo>
                  <a:pt x="1394587" y="404367"/>
                </a:lnTo>
                <a:lnTo>
                  <a:pt x="6940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177158" y="2750057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0"/>
                </a:moveTo>
                <a:lnTo>
                  <a:pt x="694055" y="0"/>
                </a:lnTo>
                <a:lnTo>
                  <a:pt x="1394587" y="404367"/>
                </a:lnTo>
                <a:lnTo>
                  <a:pt x="1390777" y="1203705"/>
                </a:lnTo>
                <a:lnTo>
                  <a:pt x="700532" y="1606677"/>
                </a:lnTo>
                <a:lnTo>
                  <a:pt x="0" y="1202181"/>
                </a:lnTo>
                <a:lnTo>
                  <a:pt x="3937" y="40297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901059" y="4016883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1"/>
                </a:moveTo>
                <a:lnTo>
                  <a:pt x="694054" y="0"/>
                </a:lnTo>
                <a:lnTo>
                  <a:pt x="1394587" y="404368"/>
                </a:lnTo>
                <a:lnTo>
                  <a:pt x="1390777" y="1203706"/>
                </a:lnTo>
                <a:lnTo>
                  <a:pt x="700531" y="1606651"/>
                </a:lnTo>
                <a:lnTo>
                  <a:pt x="0" y="1202182"/>
                </a:lnTo>
                <a:lnTo>
                  <a:pt x="3937" y="40297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910584" y="1483233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054" y="0"/>
                </a:moveTo>
                <a:lnTo>
                  <a:pt x="3937" y="402970"/>
                </a:lnTo>
                <a:lnTo>
                  <a:pt x="0" y="1202181"/>
                </a:lnTo>
                <a:lnTo>
                  <a:pt x="700531" y="1606677"/>
                </a:lnTo>
                <a:lnTo>
                  <a:pt x="1390777" y="1203705"/>
                </a:lnTo>
                <a:lnTo>
                  <a:pt x="1394587" y="404367"/>
                </a:lnTo>
                <a:lnTo>
                  <a:pt x="69405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910584" y="1483233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0"/>
                </a:moveTo>
                <a:lnTo>
                  <a:pt x="694054" y="0"/>
                </a:lnTo>
                <a:lnTo>
                  <a:pt x="1394587" y="404367"/>
                </a:lnTo>
                <a:lnTo>
                  <a:pt x="1390777" y="1203705"/>
                </a:lnTo>
                <a:lnTo>
                  <a:pt x="700531" y="1606677"/>
                </a:lnTo>
                <a:lnTo>
                  <a:pt x="0" y="1202181"/>
                </a:lnTo>
                <a:lnTo>
                  <a:pt x="3937" y="40297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158108" y="216408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055" y="0"/>
                </a:moveTo>
                <a:lnTo>
                  <a:pt x="3937" y="402971"/>
                </a:lnTo>
                <a:lnTo>
                  <a:pt x="0" y="1202182"/>
                </a:lnTo>
                <a:lnTo>
                  <a:pt x="700532" y="1606677"/>
                </a:lnTo>
                <a:lnTo>
                  <a:pt x="1390777" y="1203706"/>
                </a:lnTo>
                <a:lnTo>
                  <a:pt x="1394587" y="404368"/>
                </a:lnTo>
                <a:lnTo>
                  <a:pt x="6940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158108" y="216408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1"/>
                </a:moveTo>
                <a:lnTo>
                  <a:pt x="694055" y="0"/>
                </a:lnTo>
                <a:lnTo>
                  <a:pt x="1394587" y="404368"/>
                </a:lnTo>
                <a:lnTo>
                  <a:pt x="1390777" y="1203706"/>
                </a:lnTo>
                <a:lnTo>
                  <a:pt x="700532" y="1606677"/>
                </a:lnTo>
                <a:lnTo>
                  <a:pt x="0" y="1202182"/>
                </a:lnTo>
                <a:lnTo>
                  <a:pt x="3937" y="40297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644009" y="5274183"/>
            <a:ext cx="1395095" cy="1584325"/>
          </a:xfrm>
          <a:custGeom>
            <a:avLst/>
            <a:gdLst/>
            <a:ahLst/>
            <a:cxnLst/>
            <a:rect l="l" t="t" r="r" b="b"/>
            <a:pathLst>
              <a:path w="1395095" h="1584325">
                <a:moveTo>
                  <a:pt x="694054" y="0"/>
                </a:moveTo>
                <a:lnTo>
                  <a:pt x="3937" y="402958"/>
                </a:lnTo>
                <a:lnTo>
                  <a:pt x="0" y="1202220"/>
                </a:lnTo>
                <a:lnTo>
                  <a:pt x="660966" y="1583815"/>
                </a:lnTo>
                <a:lnTo>
                  <a:pt x="739656" y="1583815"/>
                </a:lnTo>
                <a:lnTo>
                  <a:pt x="1390777" y="1203667"/>
                </a:lnTo>
                <a:lnTo>
                  <a:pt x="1394587" y="404406"/>
                </a:lnTo>
                <a:lnTo>
                  <a:pt x="69405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647946" y="5274183"/>
            <a:ext cx="1390650" cy="1584325"/>
          </a:xfrm>
          <a:custGeom>
            <a:avLst/>
            <a:gdLst/>
            <a:ahLst/>
            <a:cxnLst/>
            <a:rect l="l" t="t" r="r" b="b"/>
            <a:pathLst>
              <a:path w="1390650" h="1584325">
                <a:moveTo>
                  <a:pt x="0" y="402958"/>
                </a:moveTo>
                <a:lnTo>
                  <a:pt x="690117" y="0"/>
                </a:lnTo>
                <a:lnTo>
                  <a:pt x="1390650" y="404406"/>
                </a:lnTo>
                <a:lnTo>
                  <a:pt x="1386839" y="1203667"/>
                </a:lnTo>
                <a:lnTo>
                  <a:pt x="735719" y="158381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644009" y="5677141"/>
            <a:ext cx="661035" cy="1181100"/>
          </a:xfrm>
          <a:custGeom>
            <a:avLst/>
            <a:gdLst/>
            <a:ahLst/>
            <a:cxnLst/>
            <a:rect l="l" t="t" r="r" b="b"/>
            <a:pathLst>
              <a:path w="661035" h="1181100">
                <a:moveTo>
                  <a:pt x="660966" y="1180857"/>
                </a:moveTo>
                <a:lnTo>
                  <a:pt x="0" y="799261"/>
                </a:lnTo>
                <a:lnTo>
                  <a:pt x="393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4214" y="4007358"/>
            <a:ext cx="802005" cy="1607185"/>
          </a:xfrm>
          <a:custGeom>
            <a:avLst/>
            <a:gdLst/>
            <a:ahLst/>
            <a:cxnLst/>
            <a:rect l="l" t="t" r="r" b="b"/>
            <a:pathLst>
              <a:path w="802005" h="1607185">
                <a:moveTo>
                  <a:pt x="101349" y="0"/>
                </a:moveTo>
                <a:lnTo>
                  <a:pt x="0" y="62865"/>
                </a:lnTo>
                <a:lnTo>
                  <a:pt x="3425" y="1545971"/>
                </a:lnTo>
                <a:lnTo>
                  <a:pt x="107750" y="1606651"/>
                </a:lnTo>
                <a:lnTo>
                  <a:pt x="797982" y="1203706"/>
                </a:lnTo>
                <a:lnTo>
                  <a:pt x="801869" y="404368"/>
                </a:lnTo>
                <a:lnTo>
                  <a:pt x="10134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4214" y="4007358"/>
            <a:ext cx="802005" cy="1607185"/>
          </a:xfrm>
          <a:custGeom>
            <a:avLst/>
            <a:gdLst/>
            <a:ahLst/>
            <a:cxnLst/>
            <a:rect l="l" t="t" r="r" b="b"/>
            <a:pathLst>
              <a:path w="802005" h="1607185">
                <a:moveTo>
                  <a:pt x="0" y="62865"/>
                </a:moveTo>
                <a:lnTo>
                  <a:pt x="101349" y="0"/>
                </a:lnTo>
                <a:lnTo>
                  <a:pt x="801869" y="404368"/>
                </a:lnTo>
                <a:lnTo>
                  <a:pt x="797982" y="1203706"/>
                </a:lnTo>
                <a:lnTo>
                  <a:pt x="107750" y="1606651"/>
                </a:lnTo>
                <a:lnTo>
                  <a:pt x="3425" y="1545971"/>
                </a:lnTo>
                <a:lnTo>
                  <a:pt x="0" y="6286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09245" y="5293233"/>
            <a:ext cx="1391285" cy="1565275"/>
          </a:xfrm>
          <a:custGeom>
            <a:avLst/>
            <a:gdLst/>
            <a:ahLst/>
            <a:cxnLst/>
            <a:rect l="l" t="t" r="r" b="b"/>
            <a:pathLst>
              <a:path w="1391285" h="1565275">
                <a:moveTo>
                  <a:pt x="0" y="402958"/>
                </a:moveTo>
                <a:lnTo>
                  <a:pt x="690219" y="0"/>
                </a:lnTo>
                <a:lnTo>
                  <a:pt x="1390700" y="404406"/>
                </a:lnTo>
                <a:lnTo>
                  <a:pt x="1386890" y="1203667"/>
                </a:lnTo>
                <a:lnTo>
                  <a:pt x="768376" y="156476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05359" y="5696191"/>
            <a:ext cx="628015" cy="1162050"/>
          </a:xfrm>
          <a:custGeom>
            <a:avLst/>
            <a:gdLst/>
            <a:ahLst/>
            <a:cxnLst/>
            <a:rect l="l" t="t" r="r" b="b"/>
            <a:pathLst>
              <a:path w="628015" h="1162050">
                <a:moveTo>
                  <a:pt x="627946" y="1161807"/>
                </a:moveTo>
                <a:lnTo>
                  <a:pt x="0" y="799261"/>
                </a:lnTo>
                <a:lnTo>
                  <a:pt x="3886" y="0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33934" y="2740532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118" y="0"/>
                </a:moveTo>
                <a:lnTo>
                  <a:pt x="3886" y="402970"/>
                </a:lnTo>
                <a:lnTo>
                  <a:pt x="0" y="1202181"/>
                </a:lnTo>
                <a:lnTo>
                  <a:pt x="700506" y="1606677"/>
                </a:lnTo>
                <a:lnTo>
                  <a:pt x="1390777" y="1203705"/>
                </a:lnTo>
                <a:lnTo>
                  <a:pt x="1394586" y="404367"/>
                </a:lnTo>
                <a:lnTo>
                  <a:pt x="6941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33934" y="2740532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886" y="402970"/>
                </a:moveTo>
                <a:lnTo>
                  <a:pt x="694118" y="0"/>
                </a:lnTo>
                <a:lnTo>
                  <a:pt x="1394586" y="404367"/>
                </a:lnTo>
                <a:lnTo>
                  <a:pt x="1390777" y="1203705"/>
                </a:lnTo>
                <a:lnTo>
                  <a:pt x="700506" y="1606677"/>
                </a:lnTo>
                <a:lnTo>
                  <a:pt x="0" y="1202181"/>
                </a:lnTo>
                <a:lnTo>
                  <a:pt x="3886" y="40297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957833" y="4016883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886" y="402971"/>
                </a:moveTo>
                <a:lnTo>
                  <a:pt x="694054" y="0"/>
                </a:lnTo>
                <a:lnTo>
                  <a:pt x="1394586" y="404368"/>
                </a:lnTo>
                <a:lnTo>
                  <a:pt x="1390777" y="1203706"/>
                </a:lnTo>
                <a:lnTo>
                  <a:pt x="700532" y="1606651"/>
                </a:lnTo>
                <a:lnTo>
                  <a:pt x="0" y="1202182"/>
                </a:lnTo>
                <a:lnTo>
                  <a:pt x="3886" y="40297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695195" y="5302758"/>
            <a:ext cx="1390650" cy="1555750"/>
          </a:xfrm>
          <a:custGeom>
            <a:avLst/>
            <a:gdLst/>
            <a:ahLst/>
            <a:cxnLst/>
            <a:rect l="l" t="t" r="r" b="b"/>
            <a:pathLst>
              <a:path w="1390650" h="1555750">
                <a:moveTo>
                  <a:pt x="0" y="402958"/>
                </a:moveTo>
                <a:lnTo>
                  <a:pt x="690118" y="0"/>
                </a:lnTo>
                <a:lnTo>
                  <a:pt x="1390650" y="404406"/>
                </a:lnTo>
                <a:lnTo>
                  <a:pt x="1386840" y="1203667"/>
                </a:lnTo>
                <a:lnTo>
                  <a:pt x="784663" y="155524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691258" y="5705716"/>
            <a:ext cx="611505" cy="1152525"/>
          </a:xfrm>
          <a:custGeom>
            <a:avLst/>
            <a:gdLst/>
            <a:ahLst/>
            <a:cxnLst/>
            <a:rect l="l" t="t" r="r" b="b"/>
            <a:pathLst>
              <a:path w="611505" h="1152525">
                <a:moveTo>
                  <a:pt x="611471" y="1152282"/>
                </a:moveTo>
                <a:lnTo>
                  <a:pt x="0" y="799261"/>
                </a:lnTo>
                <a:lnTo>
                  <a:pt x="393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710308" y="2750057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055" y="0"/>
                </a:moveTo>
                <a:lnTo>
                  <a:pt x="3937" y="402970"/>
                </a:lnTo>
                <a:lnTo>
                  <a:pt x="0" y="1202181"/>
                </a:lnTo>
                <a:lnTo>
                  <a:pt x="700532" y="1606677"/>
                </a:lnTo>
                <a:lnTo>
                  <a:pt x="1390777" y="1203705"/>
                </a:lnTo>
                <a:lnTo>
                  <a:pt x="1394587" y="404367"/>
                </a:lnTo>
                <a:lnTo>
                  <a:pt x="6940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710308" y="2750057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0"/>
                </a:moveTo>
                <a:lnTo>
                  <a:pt x="694055" y="0"/>
                </a:lnTo>
                <a:lnTo>
                  <a:pt x="1394587" y="404367"/>
                </a:lnTo>
                <a:lnTo>
                  <a:pt x="1390777" y="1203705"/>
                </a:lnTo>
                <a:lnTo>
                  <a:pt x="700532" y="1606677"/>
                </a:lnTo>
                <a:lnTo>
                  <a:pt x="0" y="1202181"/>
                </a:lnTo>
                <a:lnTo>
                  <a:pt x="3937" y="40297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976883" y="1454658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886" y="402970"/>
                </a:moveTo>
                <a:lnTo>
                  <a:pt x="694054" y="0"/>
                </a:lnTo>
                <a:lnTo>
                  <a:pt x="1394586" y="404367"/>
                </a:lnTo>
                <a:lnTo>
                  <a:pt x="1390777" y="1203705"/>
                </a:lnTo>
                <a:lnTo>
                  <a:pt x="700532" y="1606677"/>
                </a:lnTo>
                <a:lnTo>
                  <a:pt x="0" y="1202181"/>
                </a:lnTo>
                <a:lnTo>
                  <a:pt x="3886" y="40297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987158" y="4035933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055" y="0"/>
                </a:moveTo>
                <a:lnTo>
                  <a:pt x="3937" y="402971"/>
                </a:lnTo>
                <a:lnTo>
                  <a:pt x="0" y="1202182"/>
                </a:lnTo>
                <a:lnTo>
                  <a:pt x="700532" y="1606651"/>
                </a:lnTo>
                <a:lnTo>
                  <a:pt x="1390777" y="1203706"/>
                </a:lnTo>
                <a:lnTo>
                  <a:pt x="1394587" y="404368"/>
                </a:lnTo>
                <a:lnTo>
                  <a:pt x="6940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987158" y="4035933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1"/>
                </a:moveTo>
                <a:lnTo>
                  <a:pt x="694055" y="0"/>
                </a:lnTo>
                <a:lnTo>
                  <a:pt x="1394587" y="404368"/>
                </a:lnTo>
                <a:lnTo>
                  <a:pt x="1390777" y="1203706"/>
                </a:lnTo>
                <a:lnTo>
                  <a:pt x="700532" y="1606651"/>
                </a:lnTo>
                <a:lnTo>
                  <a:pt x="0" y="1202182"/>
                </a:lnTo>
                <a:lnTo>
                  <a:pt x="3937" y="40297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7734045" y="5312283"/>
            <a:ext cx="1390650" cy="1546225"/>
          </a:xfrm>
          <a:custGeom>
            <a:avLst/>
            <a:gdLst/>
            <a:ahLst/>
            <a:cxnLst/>
            <a:rect l="l" t="t" r="r" b="b"/>
            <a:pathLst>
              <a:path w="1390650" h="1546225">
                <a:moveTo>
                  <a:pt x="0" y="402958"/>
                </a:moveTo>
                <a:lnTo>
                  <a:pt x="690118" y="0"/>
                </a:lnTo>
                <a:lnTo>
                  <a:pt x="1390650" y="404406"/>
                </a:lnTo>
                <a:lnTo>
                  <a:pt x="1386839" y="1203667"/>
                </a:lnTo>
                <a:lnTo>
                  <a:pt x="800977" y="154571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7730108" y="5715241"/>
            <a:ext cx="594995" cy="1143000"/>
          </a:xfrm>
          <a:custGeom>
            <a:avLst/>
            <a:gdLst/>
            <a:ahLst/>
            <a:cxnLst/>
            <a:rect l="l" t="t" r="r" b="b"/>
            <a:pathLst>
              <a:path w="594995" h="1143000">
                <a:moveTo>
                  <a:pt x="594972" y="1142757"/>
                </a:moveTo>
                <a:lnTo>
                  <a:pt x="0" y="799261"/>
                </a:lnTo>
                <a:lnTo>
                  <a:pt x="393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7730108" y="2759582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055" y="0"/>
                </a:moveTo>
                <a:lnTo>
                  <a:pt x="3937" y="402970"/>
                </a:lnTo>
                <a:lnTo>
                  <a:pt x="0" y="1202181"/>
                </a:lnTo>
                <a:lnTo>
                  <a:pt x="700532" y="1606677"/>
                </a:lnTo>
                <a:lnTo>
                  <a:pt x="1390777" y="1203705"/>
                </a:lnTo>
                <a:lnTo>
                  <a:pt x="1394587" y="404367"/>
                </a:lnTo>
                <a:lnTo>
                  <a:pt x="6940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7730108" y="2759582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0"/>
                </a:moveTo>
                <a:lnTo>
                  <a:pt x="694055" y="0"/>
                </a:lnTo>
                <a:lnTo>
                  <a:pt x="1394587" y="404367"/>
                </a:lnTo>
                <a:lnTo>
                  <a:pt x="1390777" y="1203705"/>
                </a:lnTo>
                <a:lnTo>
                  <a:pt x="700532" y="1606677"/>
                </a:lnTo>
                <a:lnTo>
                  <a:pt x="0" y="1202181"/>
                </a:lnTo>
                <a:lnTo>
                  <a:pt x="3937" y="40297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8463533" y="4043867"/>
            <a:ext cx="680720" cy="1587500"/>
          </a:xfrm>
          <a:custGeom>
            <a:avLst/>
            <a:gdLst/>
            <a:ahLst/>
            <a:cxnLst/>
            <a:rect l="l" t="t" r="r" b="b"/>
            <a:pathLst>
              <a:path w="680720" h="1587500">
                <a:moveTo>
                  <a:pt x="680466" y="0"/>
                </a:moveTo>
                <a:lnTo>
                  <a:pt x="3937" y="395036"/>
                </a:lnTo>
                <a:lnTo>
                  <a:pt x="0" y="1194247"/>
                </a:lnTo>
                <a:lnTo>
                  <a:pt x="680466" y="1587131"/>
                </a:lnTo>
                <a:lnTo>
                  <a:pt x="68046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8467470" y="4043867"/>
            <a:ext cx="676910" cy="395605"/>
          </a:xfrm>
          <a:custGeom>
            <a:avLst/>
            <a:gdLst/>
            <a:ahLst/>
            <a:cxnLst/>
            <a:rect l="l" t="t" r="r" b="b"/>
            <a:pathLst>
              <a:path w="676909" h="395604">
                <a:moveTo>
                  <a:pt x="0" y="395036"/>
                </a:moveTo>
                <a:lnTo>
                  <a:pt x="676528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8463533" y="4438903"/>
            <a:ext cx="680720" cy="1192530"/>
          </a:xfrm>
          <a:custGeom>
            <a:avLst/>
            <a:gdLst/>
            <a:ahLst/>
            <a:cxnLst/>
            <a:rect l="l" t="t" r="r" b="b"/>
            <a:pathLst>
              <a:path w="680720" h="1192529">
                <a:moveTo>
                  <a:pt x="680466" y="1192094"/>
                </a:moveTo>
                <a:lnTo>
                  <a:pt x="0" y="799211"/>
                </a:lnTo>
                <a:lnTo>
                  <a:pt x="393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8467470" y="1500692"/>
            <a:ext cx="676910" cy="395605"/>
          </a:xfrm>
          <a:custGeom>
            <a:avLst/>
            <a:gdLst/>
            <a:ahLst/>
            <a:cxnLst/>
            <a:rect l="l" t="t" r="r" b="b"/>
            <a:pathLst>
              <a:path w="676909" h="395605">
                <a:moveTo>
                  <a:pt x="0" y="395036"/>
                </a:moveTo>
                <a:lnTo>
                  <a:pt x="676528" y="0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8463533" y="1895729"/>
            <a:ext cx="680720" cy="1192530"/>
          </a:xfrm>
          <a:custGeom>
            <a:avLst/>
            <a:gdLst/>
            <a:ahLst/>
            <a:cxnLst/>
            <a:rect l="l" t="t" r="r" b="b"/>
            <a:pathLst>
              <a:path w="680720" h="1192530">
                <a:moveTo>
                  <a:pt x="680466" y="1192119"/>
                </a:moveTo>
                <a:lnTo>
                  <a:pt x="0" y="799211"/>
                </a:lnTo>
                <a:lnTo>
                  <a:pt x="393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457200" y="333476"/>
            <a:ext cx="8229600" cy="6186170"/>
          </a:xfrm>
          <a:custGeom>
            <a:avLst/>
            <a:gdLst/>
            <a:ahLst/>
            <a:cxnLst/>
            <a:rect l="l" t="t" r="r" b="b"/>
            <a:pathLst>
              <a:path w="8229600" h="6186170">
                <a:moveTo>
                  <a:pt x="0" y="6185661"/>
                </a:moveTo>
                <a:lnTo>
                  <a:pt x="8229600" y="6185661"/>
                </a:lnTo>
                <a:lnTo>
                  <a:pt x="8229600" y="0"/>
                </a:lnTo>
                <a:lnTo>
                  <a:pt x="0" y="0"/>
                </a:lnTo>
                <a:lnTo>
                  <a:pt x="0" y="61856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457200" y="333476"/>
            <a:ext cx="8229600" cy="6186170"/>
          </a:xfrm>
          <a:custGeom>
            <a:avLst/>
            <a:gdLst/>
            <a:ahLst/>
            <a:cxnLst/>
            <a:rect l="l" t="t" r="r" b="b"/>
            <a:pathLst>
              <a:path w="8229600" h="6186170">
                <a:moveTo>
                  <a:pt x="0" y="6185661"/>
                </a:moveTo>
                <a:lnTo>
                  <a:pt x="8229600" y="6185661"/>
                </a:lnTo>
                <a:lnTo>
                  <a:pt x="8229600" y="0"/>
                </a:lnTo>
                <a:lnTo>
                  <a:pt x="0" y="0"/>
                </a:lnTo>
                <a:lnTo>
                  <a:pt x="0" y="6185661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4561204" y="0"/>
            <a:ext cx="3679190" cy="678180"/>
          </a:xfrm>
          <a:custGeom>
            <a:avLst/>
            <a:gdLst/>
            <a:ahLst/>
            <a:cxnLst/>
            <a:rect l="l" t="t" r="r" b="b"/>
            <a:pathLst>
              <a:path w="3679190" h="678180">
                <a:moveTo>
                  <a:pt x="0" y="677672"/>
                </a:moveTo>
                <a:lnTo>
                  <a:pt x="3679062" y="677672"/>
                </a:lnTo>
                <a:lnTo>
                  <a:pt x="3679062" y="0"/>
                </a:lnTo>
                <a:lnTo>
                  <a:pt x="0" y="0"/>
                </a:lnTo>
                <a:lnTo>
                  <a:pt x="0" y="677672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4561204" y="0"/>
            <a:ext cx="3679190" cy="678180"/>
          </a:xfrm>
          <a:custGeom>
            <a:avLst/>
            <a:gdLst/>
            <a:ahLst/>
            <a:cxnLst/>
            <a:rect l="l" t="t" r="r" b="b"/>
            <a:pathLst>
              <a:path w="3679190" h="678180">
                <a:moveTo>
                  <a:pt x="0" y="677672"/>
                </a:moveTo>
                <a:lnTo>
                  <a:pt x="3679062" y="677672"/>
                </a:lnTo>
                <a:lnTo>
                  <a:pt x="3679062" y="0"/>
                </a:lnTo>
              </a:path>
            </a:pathLst>
          </a:custGeom>
          <a:ln w="15875">
            <a:solidFill>
              <a:srgbClr val="74A4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4561204" y="0"/>
            <a:ext cx="0" cy="678180"/>
          </a:xfrm>
          <a:custGeom>
            <a:avLst/>
            <a:gdLst/>
            <a:ahLst/>
            <a:cxnLst/>
            <a:rect l="l" t="t" r="r" b="b"/>
            <a:pathLst>
              <a:path h="678180">
                <a:moveTo>
                  <a:pt x="0" y="0"/>
                </a:moveTo>
                <a:lnTo>
                  <a:pt x="0" y="677672"/>
                </a:lnTo>
              </a:path>
            </a:pathLst>
          </a:custGeom>
          <a:ln w="15875">
            <a:solidFill>
              <a:srgbClr val="74A4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4649089" y="0"/>
            <a:ext cx="3505200" cy="602615"/>
          </a:xfrm>
          <a:custGeom>
            <a:avLst/>
            <a:gdLst/>
            <a:ahLst/>
            <a:cxnLst/>
            <a:rect l="l" t="t" r="r" b="b"/>
            <a:pathLst>
              <a:path w="3505200" h="602615">
                <a:moveTo>
                  <a:pt x="0" y="602488"/>
                </a:moveTo>
                <a:lnTo>
                  <a:pt x="3505199" y="602488"/>
                </a:lnTo>
                <a:lnTo>
                  <a:pt x="3505199" y="0"/>
                </a:lnTo>
                <a:lnTo>
                  <a:pt x="0" y="0"/>
                </a:lnTo>
                <a:lnTo>
                  <a:pt x="0" y="602488"/>
                </a:lnTo>
                <a:close/>
              </a:path>
            </a:pathLst>
          </a:custGeom>
          <a:solidFill>
            <a:srgbClr val="70685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 txBox="1"/>
          <p:nvPr/>
        </p:nvSpPr>
        <p:spPr>
          <a:xfrm>
            <a:off x="1122375" y="1086564"/>
            <a:ext cx="4375785" cy="1830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dirty="0">
                <a:solidFill>
                  <a:srgbClr val="93C500"/>
                </a:solidFill>
                <a:latin typeface="Century Gothic"/>
                <a:cs typeface="Century Gothic"/>
              </a:rPr>
              <a:t>AED</a:t>
            </a:r>
            <a:r>
              <a:rPr sz="3600" spc="-5" dirty="0">
                <a:solidFill>
                  <a:srgbClr val="93C500"/>
                </a:solidFill>
                <a:latin typeface="Century Gothic"/>
                <a:cs typeface="Century Gothic"/>
              </a:rPr>
              <a:t> Vehicl</a:t>
            </a:r>
            <a:r>
              <a:rPr sz="3600" dirty="0">
                <a:solidFill>
                  <a:srgbClr val="93C500"/>
                </a:solidFill>
                <a:latin typeface="Century Gothic"/>
                <a:cs typeface="Century Gothic"/>
              </a:rPr>
              <a:t>e</a:t>
            </a:r>
            <a:r>
              <a:rPr sz="3600" spc="-10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3600" spc="-5" dirty="0">
                <a:solidFill>
                  <a:srgbClr val="93C500"/>
                </a:solidFill>
                <a:latin typeface="Century Gothic"/>
                <a:cs typeface="Century Gothic"/>
              </a:rPr>
              <a:t>Interi</a:t>
            </a:r>
            <a:r>
              <a:rPr sz="3600" spc="-15" dirty="0">
                <a:solidFill>
                  <a:srgbClr val="93C500"/>
                </a:solidFill>
                <a:latin typeface="Century Gothic"/>
                <a:cs typeface="Century Gothic"/>
              </a:rPr>
              <a:t>or</a:t>
            </a:r>
            <a:endParaRPr sz="36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</a:pPr>
            <a:r>
              <a:rPr sz="3600" spc="-25" dirty="0">
                <a:solidFill>
                  <a:srgbClr val="93C500"/>
                </a:solidFill>
                <a:latin typeface="Century Gothic"/>
                <a:cs typeface="Century Gothic"/>
              </a:rPr>
              <a:t>Iden</a:t>
            </a:r>
            <a:r>
              <a:rPr sz="3600" spc="-10" dirty="0">
                <a:solidFill>
                  <a:srgbClr val="93C500"/>
                </a:solidFill>
                <a:latin typeface="Century Gothic"/>
                <a:cs typeface="Century Gothic"/>
              </a:rPr>
              <a:t>t</a:t>
            </a:r>
            <a:r>
              <a:rPr sz="3600" spc="-5" dirty="0">
                <a:solidFill>
                  <a:srgbClr val="93C500"/>
                </a:solidFill>
                <a:latin typeface="Century Gothic"/>
                <a:cs typeface="Century Gothic"/>
              </a:rPr>
              <a:t>ification</a:t>
            </a:r>
            <a:endParaRPr sz="3600">
              <a:latin typeface="Century Gothic"/>
              <a:cs typeface="Century Gothic"/>
            </a:endParaRPr>
          </a:p>
          <a:p>
            <a:pPr marL="381000" marR="1160145">
              <a:lnSpc>
                <a:spcPts val="1250"/>
              </a:lnSpc>
              <a:spcBef>
                <a:spcPts val="2480"/>
              </a:spcBef>
            </a:pPr>
            <a:r>
              <a:rPr sz="1300" b="1" spc="-5" dirty="0">
                <a:solidFill>
                  <a:srgbClr val="93C500"/>
                </a:solidFill>
                <a:latin typeface="Century Gothic"/>
                <a:cs typeface="Century Gothic"/>
              </a:rPr>
              <a:t>First</a:t>
            </a:r>
            <a:r>
              <a:rPr sz="1300" b="1" spc="-10" dirty="0">
                <a:solidFill>
                  <a:srgbClr val="93C500"/>
                </a:solidFill>
                <a:latin typeface="Century Gothic"/>
                <a:cs typeface="Century Gothic"/>
              </a:rPr>
              <a:t> resp</a:t>
            </a:r>
            <a:r>
              <a:rPr sz="1300" b="1" spc="-20" dirty="0">
                <a:solidFill>
                  <a:srgbClr val="93C500"/>
                </a:solidFill>
                <a:latin typeface="Century Gothic"/>
                <a:cs typeface="Century Gothic"/>
              </a:rPr>
              <a:t>o</a:t>
            </a:r>
            <a:r>
              <a:rPr sz="1300" b="1" spc="-15" dirty="0">
                <a:solidFill>
                  <a:srgbClr val="93C500"/>
                </a:solidFill>
                <a:latin typeface="Century Gothic"/>
                <a:cs typeface="Century Gothic"/>
              </a:rPr>
              <a:t>nder</a:t>
            </a:r>
            <a:r>
              <a:rPr sz="1300" b="1" spc="-10" dirty="0">
                <a:solidFill>
                  <a:srgbClr val="93C500"/>
                </a:solidFill>
                <a:latin typeface="Century Gothic"/>
                <a:cs typeface="Century Gothic"/>
              </a:rPr>
              <a:t>s</a:t>
            </a:r>
            <a:r>
              <a:rPr sz="1300" b="1" spc="20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1300" b="1" spc="-25" dirty="0">
                <a:solidFill>
                  <a:srgbClr val="93C500"/>
                </a:solidFill>
                <a:latin typeface="Century Gothic"/>
                <a:cs typeface="Century Gothic"/>
              </a:rPr>
              <a:t>w</a:t>
            </a:r>
            <a:r>
              <a:rPr sz="1300" b="1" spc="-5" dirty="0">
                <a:solidFill>
                  <a:srgbClr val="93C500"/>
                </a:solidFill>
                <a:latin typeface="Century Gothic"/>
                <a:cs typeface="Century Gothic"/>
              </a:rPr>
              <a:t>ill</a:t>
            </a:r>
            <a:r>
              <a:rPr sz="1300" b="1" spc="5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1300" b="1" spc="-5" dirty="0">
                <a:solidFill>
                  <a:srgbClr val="93C500"/>
                </a:solidFill>
                <a:latin typeface="Century Gothic"/>
                <a:cs typeface="Century Gothic"/>
              </a:rPr>
              <a:t>i</a:t>
            </a:r>
            <a:r>
              <a:rPr sz="1300" b="1" spc="-20" dirty="0">
                <a:solidFill>
                  <a:srgbClr val="93C500"/>
                </a:solidFill>
                <a:latin typeface="Century Gothic"/>
                <a:cs typeface="Century Gothic"/>
              </a:rPr>
              <a:t>d</a:t>
            </a:r>
            <a:r>
              <a:rPr sz="1300" b="1" spc="-15" dirty="0">
                <a:solidFill>
                  <a:srgbClr val="93C500"/>
                </a:solidFill>
                <a:latin typeface="Century Gothic"/>
                <a:cs typeface="Century Gothic"/>
              </a:rPr>
              <a:t>ent</a:t>
            </a:r>
            <a:r>
              <a:rPr sz="1300" b="1" spc="-5" dirty="0">
                <a:solidFill>
                  <a:srgbClr val="93C500"/>
                </a:solidFill>
                <a:latin typeface="Century Gothic"/>
                <a:cs typeface="Century Gothic"/>
              </a:rPr>
              <a:t>ify</a:t>
            </a:r>
            <a:r>
              <a:rPr sz="1300" b="1" spc="15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1300" b="1" spc="-15" dirty="0">
                <a:solidFill>
                  <a:srgbClr val="93C500"/>
                </a:solidFill>
                <a:latin typeface="Century Gothic"/>
                <a:cs typeface="Century Gothic"/>
              </a:rPr>
              <a:t>the</a:t>
            </a:r>
            <a:r>
              <a:rPr sz="1300" b="1" spc="-10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1300" b="1" spc="-20" dirty="0">
                <a:solidFill>
                  <a:srgbClr val="93C500"/>
                </a:solidFill>
                <a:latin typeface="Century Gothic"/>
                <a:cs typeface="Century Gothic"/>
              </a:rPr>
              <a:t>v</a:t>
            </a:r>
            <a:r>
              <a:rPr sz="1300" b="1" spc="-15" dirty="0">
                <a:solidFill>
                  <a:srgbClr val="93C500"/>
                </a:solidFill>
                <a:latin typeface="Century Gothic"/>
                <a:cs typeface="Century Gothic"/>
              </a:rPr>
              <a:t>ehicl</a:t>
            </a:r>
            <a:r>
              <a:rPr sz="1300" b="1" spc="-10" dirty="0">
                <a:solidFill>
                  <a:srgbClr val="93C500"/>
                </a:solidFill>
                <a:latin typeface="Century Gothic"/>
                <a:cs typeface="Century Gothic"/>
              </a:rPr>
              <a:t>e</a:t>
            </a:r>
            <a:r>
              <a:rPr sz="1300" b="1" spc="30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1300" b="1" spc="-15" dirty="0">
                <a:solidFill>
                  <a:srgbClr val="93C500"/>
                </a:solidFill>
                <a:latin typeface="Century Gothic"/>
                <a:cs typeface="Century Gothic"/>
              </a:rPr>
              <a:t>a</a:t>
            </a:r>
            <a:r>
              <a:rPr sz="1300" b="1" spc="-10" dirty="0">
                <a:solidFill>
                  <a:srgbClr val="93C500"/>
                </a:solidFill>
                <a:latin typeface="Century Gothic"/>
                <a:cs typeface="Century Gothic"/>
              </a:rPr>
              <a:t>s</a:t>
            </a:r>
            <a:r>
              <a:rPr sz="1300" b="1" spc="5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1300" b="1" spc="-15" dirty="0">
                <a:solidFill>
                  <a:srgbClr val="93C500"/>
                </a:solidFill>
                <a:latin typeface="Century Gothic"/>
                <a:cs typeface="Century Gothic"/>
              </a:rPr>
              <a:t>a</a:t>
            </a:r>
            <a:r>
              <a:rPr sz="1300" b="1" spc="-10" dirty="0">
                <a:solidFill>
                  <a:srgbClr val="93C500"/>
                </a:solidFill>
                <a:latin typeface="Century Gothic"/>
                <a:cs typeface="Century Gothic"/>
              </a:rPr>
              <a:t>n</a:t>
            </a:r>
            <a:r>
              <a:rPr sz="1300" b="1" spc="-5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1300" b="1" spc="-10" dirty="0">
                <a:solidFill>
                  <a:srgbClr val="93C500"/>
                </a:solidFill>
                <a:latin typeface="Century Gothic"/>
                <a:cs typeface="Century Gothic"/>
              </a:rPr>
              <a:t>A</a:t>
            </a:r>
            <a:r>
              <a:rPr sz="1300" b="1" spc="-20" dirty="0">
                <a:solidFill>
                  <a:srgbClr val="93C500"/>
                </a:solidFill>
                <a:latin typeface="Century Gothic"/>
                <a:cs typeface="Century Gothic"/>
              </a:rPr>
              <a:t>E</a:t>
            </a:r>
            <a:r>
              <a:rPr sz="1300" b="1" spc="-10" dirty="0">
                <a:solidFill>
                  <a:srgbClr val="93C500"/>
                </a:solidFill>
                <a:latin typeface="Century Gothic"/>
                <a:cs typeface="Century Gothic"/>
              </a:rPr>
              <a:t>D</a:t>
            </a:r>
            <a:r>
              <a:rPr sz="1300" b="1" spc="10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1300" b="1" spc="-5" dirty="0">
                <a:solidFill>
                  <a:srgbClr val="93C500"/>
                </a:solidFill>
                <a:latin typeface="Century Gothic"/>
                <a:cs typeface="Century Gothic"/>
              </a:rPr>
              <a:t>if</a:t>
            </a:r>
            <a:r>
              <a:rPr sz="1300" b="1" spc="5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1300" b="1" spc="-15" dirty="0">
                <a:solidFill>
                  <a:srgbClr val="93C500"/>
                </a:solidFill>
                <a:latin typeface="Century Gothic"/>
                <a:cs typeface="Century Gothic"/>
              </a:rPr>
              <a:t>p</a:t>
            </a:r>
            <a:r>
              <a:rPr sz="1300" b="1" spc="-20" dirty="0">
                <a:solidFill>
                  <a:srgbClr val="93C500"/>
                </a:solidFill>
                <a:latin typeface="Century Gothic"/>
                <a:cs typeface="Century Gothic"/>
              </a:rPr>
              <a:t>o</a:t>
            </a:r>
            <a:r>
              <a:rPr sz="1300" b="1" spc="-10" dirty="0">
                <a:solidFill>
                  <a:srgbClr val="93C500"/>
                </a:solidFill>
                <a:latin typeface="Century Gothic"/>
                <a:cs typeface="Century Gothic"/>
              </a:rPr>
              <a:t>ssible</a:t>
            </a:r>
            <a:r>
              <a:rPr sz="1300" b="1" spc="25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1300" b="1" spc="-15" dirty="0">
                <a:solidFill>
                  <a:srgbClr val="93C500"/>
                </a:solidFill>
                <a:latin typeface="Century Gothic"/>
                <a:cs typeface="Century Gothic"/>
              </a:rPr>
              <a:t>b</a:t>
            </a:r>
            <a:r>
              <a:rPr sz="1300" b="1" spc="-10" dirty="0">
                <a:solidFill>
                  <a:srgbClr val="93C500"/>
                </a:solidFill>
                <a:latin typeface="Century Gothic"/>
                <a:cs typeface="Century Gothic"/>
              </a:rPr>
              <a:t>y</a:t>
            </a:r>
            <a:r>
              <a:rPr sz="1300" b="1" spc="5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1300" b="1" spc="-15" dirty="0">
                <a:solidFill>
                  <a:srgbClr val="93C500"/>
                </a:solidFill>
                <a:latin typeface="Century Gothic"/>
                <a:cs typeface="Century Gothic"/>
              </a:rPr>
              <a:t>the</a:t>
            </a:r>
            <a:r>
              <a:rPr sz="1300" b="1" spc="-10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1300" b="1" spc="-5" dirty="0">
                <a:solidFill>
                  <a:srgbClr val="93C500"/>
                </a:solidFill>
                <a:latin typeface="Century Gothic"/>
                <a:cs typeface="Century Gothic"/>
              </a:rPr>
              <a:t>f</a:t>
            </a:r>
            <a:r>
              <a:rPr sz="1300" b="1" spc="-15" dirty="0">
                <a:solidFill>
                  <a:srgbClr val="93C500"/>
                </a:solidFill>
                <a:latin typeface="Century Gothic"/>
                <a:cs typeface="Century Gothic"/>
              </a:rPr>
              <a:t>o</a:t>
            </a:r>
            <a:r>
              <a:rPr sz="1300" b="1" spc="-5" dirty="0">
                <a:solidFill>
                  <a:srgbClr val="93C500"/>
                </a:solidFill>
                <a:latin typeface="Century Gothic"/>
                <a:cs typeface="Century Gothic"/>
              </a:rPr>
              <a:t>llo</a:t>
            </a:r>
            <a:r>
              <a:rPr sz="1300" b="1" spc="-20" dirty="0">
                <a:solidFill>
                  <a:srgbClr val="93C500"/>
                </a:solidFill>
                <a:latin typeface="Century Gothic"/>
                <a:cs typeface="Century Gothic"/>
              </a:rPr>
              <a:t>w</a:t>
            </a:r>
            <a:r>
              <a:rPr sz="1300" b="1" spc="-10" dirty="0">
                <a:solidFill>
                  <a:srgbClr val="93C500"/>
                </a:solidFill>
                <a:latin typeface="Century Gothic"/>
                <a:cs typeface="Century Gothic"/>
              </a:rPr>
              <a:t>ing:</a:t>
            </a:r>
            <a:endParaRPr sz="1300">
              <a:latin typeface="Century Gothic"/>
              <a:cs typeface="Century Gothic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1189126" y="2992426"/>
            <a:ext cx="3145790" cy="26523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86385" algn="l"/>
              </a:tabLst>
            </a:pPr>
            <a:r>
              <a:rPr sz="1100" spc="25" dirty="0">
                <a:solidFill>
                  <a:srgbClr val="93C500"/>
                </a:solidFill>
                <a:latin typeface="Wingdings 2"/>
                <a:cs typeface="Wingdings 2"/>
              </a:rPr>
              <a:t></a:t>
            </a:r>
            <a:r>
              <a:rPr sz="1100" spc="25" dirty="0">
                <a:solidFill>
                  <a:srgbClr val="93C500"/>
                </a:solidFill>
                <a:latin typeface="Times New Roman"/>
                <a:cs typeface="Times New Roman"/>
              </a:rPr>
              <a:t>	</a:t>
            </a:r>
            <a:r>
              <a:rPr sz="1500" spc="-5" dirty="0">
                <a:solidFill>
                  <a:srgbClr val="3D3C2C"/>
                </a:solidFill>
                <a:latin typeface="Century Gothic"/>
                <a:cs typeface="Century Gothic"/>
              </a:rPr>
              <a:t>O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n</a:t>
            </a:r>
            <a:r>
              <a:rPr sz="1500" spc="-1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500" spc="-10" dirty="0">
                <a:solidFill>
                  <a:srgbClr val="3D3C2C"/>
                </a:solidFill>
                <a:latin typeface="Century Gothic"/>
                <a:cs typeface="Century Gothic"/>
              </a:rPr>
              <a:t>he</a:t>
            </a:r>
            <a:r>
              <a:rPr sz="1500" spc="-1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das</a:t>
            </a:r>
            <a:r>
              <a:rPr sz="1500" spc="-10" dirty="0">
                <a:solidFill>
                  <a:srgbClr val="3D3C2C"/>
                </a:solidFill>
                <a:latin typeface="Century Gothic"/>
                <a:cs typeface="Century Gothic"/>
              </a:rPr>
              <a:t>h</a:t>
            </a:r>
            <a:r>
              <a:rPr sz="1500" spc="-1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500" spc="-10" dirty="0">
                <a:solidFill>
                  <a:srgbClr val="3D3C2C"/>
                </a:solidFill>
                <a:latin typeface="Century Gothic"/>
                <a:cs typeface="Century Gothic"/>
              </a:rPr>
              <a:t>of</a:t>
            </a:r>
            <a:r>
              <a:rPr sz="1500" spc="1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500" spc="-10" dirty="0">
                <a:solidFill>
                  <a:srgbClr val="3D3C2C"/>
                </a:solidFill>
                <a:latin typeface="Century Gothic"/>
                <a:cs typeface="Century Gothic"/>
              </a:rPr>
              <a:t>he</a:t>
            </a:r>
            <a:r>
              <a:rPr sz="1500" spc="-1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500" spc="15" dirty="0">
                <a:solidFill>
                  <a:srgbClr val="3D3C2C"/>
                </a:solidFill>
                <a:latin typeface="Century Gothic"/>
                <a:cs typeface="Century Gothic"/>
              </a:rPr>
              <a:t>v</a:t>
            </a:r>
            <a:r>
              <a:rPr sz="1500" spc="-10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1500" spc="-20" dirty="0">
                <a:solidFill>
                  <a:srgbClr val="3D3C2C"/>
                </a:solidFill>
                <a:latin typeface="Century Gothic"/>
                <a:cs typeface="Century Gothic"/>
              </a:rPr>
              <a:t>h</a:t>
            </a:r>
            <a:r>
              <a:rPr sz="1500" spc="10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c</a:t>
            </a:r>
            <a:r>
              <a:rPr sz="1500" spc="10" dirty="0">
                <a:solidFill>
                  <a:srgbClr val="3D3C2C"/>
                </a:solidFill>
                <a:latin typeface="Century Gothic"/>
                <a:cs typeface="Century Gothic"/>
              </a:rPr>
              <a:t>l</a:t>
            </a:r>
            <a:r>
              <a:rPr sz="1500" spc="-10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endParaRPr sz="1500">
              <a:latin typeface="Century Gothic"/>
              <a:cs typeface="Century Gothic"/>
            </a:endParaRPr>
          </a:p>
          <a:p>
            <a:pPr marL="309245">
              <a:lnSpc>
                <a:spcPts val="1405"/>
              </a:lnSpc>
              <a:spcBef>
                <a:spcPts val="5"/>
              </a:spcBef>
              <a:tabLst>
                <a:tab pos="584200" algn="l"/>
              </a:tabLst>
            </a:pPr>
            <a:r>
              <a:rPr sz="950" spc="25" dirty="0">
                <a:solidFill>
                  <a:srgbClr val="93C500"/>
                </a:solidFill>
                <a:latin typeface="Wingdings 2"/>
                <a:cs typeface="Wingdings 2"/>
              </a:rPr>
              <a:t></a:t>
            </a:r>
            <a:r>
              <a:rPr sz="950" spc="25" dirty="0">
                <a:solidFill>
                  <a:srgbClr val="93C500"/>
                </a:solidFill>
                <a:latin typeface="Times New Roman"/>
                <a:cs typeface="Times New Roman"/>
              </a:rPr>
              <a:t>	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Look</a:t>
            </a:r>
            <a:r>
              <a:rPr sz="1300" spc="-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for</a:t>
            </a:r>
            <a:r>
              <a:rPr sz="130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cha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r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g</a:t>
            </a:r>
            <a:r>
              <a:rPr sz="1300" spc="5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ng</a:t>
            </a:r>
            <a:r>
              <a:rPr sz="1300" spc="-2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5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nd</a:t>
            </a:r>
            <a:r>
              <a:rPr sz="1300" spc="5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ca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ors.</a:t>
            </a:r>
            <a:endParaRPr sz="1300">
              <a:latin typeface="Century Gothic"/>
              <a:cs typeface="Century Gothic"/>
            </a:endParaRPr>
          </a:p>
          <a:p>
            <a:pPr marL="584200">
              <a:lnSpc>
                <a:spcPts val="1250"/>
              </a:lnSpc>
            </a:pPr>
            <a:r>
              <a:rPr sz="1300" spc="-20" dirty="0">
                <a:solidFill>
                  <a:srgbClr val="3D3C2C"/>
                </a:solidFill>
                <a:latin typeface="Century Gothic"/>
                <a:cs typeface="Century Gothic"/>
              </a:rPr>
              <a:t>O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n</a:t>
            </a:r>
            <a:r>
              <a:rPr sz="130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-5" dirty="0">
                <a:solidFill>
                  <a:srgbClr val="3D3C2C"/>
                </a:solidFill>
                <a:latin typeface="Century Gothic"/>
                <a:cs typeface="Century Gothic"/>
              </a:rPr>
              <a:t>l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arg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1300" spc="1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or</a:t>
            </a:r>
            <a:r>
              <a:rPr sz="1300" spc="-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hea</a:t>
            </a:r>
            <a:r>
              <a:rPr sz="1300" spc="-25" dirty="0">
                <a:solidFill>
                  <a:srgbClr val="3D3C2C"/>
                </a:solidFill>
                <a:latin typeface="Century Gothic"/>
                <a:cs typeface="Century Gothic"/>
              </a:rPr>
              <a:t>v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y</a:t>
            </a:r>
            <a:r>
              <a:rPr sz="1300" spc="2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du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y</a:t>
            </a:r>
            <a:r>
              <a:rPr sz="1300" spc="1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-25" dirty="0">
                <a:solidFill>
                  <a:srgbClr val="3D3C2C"/>
                </a:solidFill>
                <a:latin typeface="Century Gothic"/>
                <a:cs typeface="Century Gothic"/>
              </a:rPr>
              <a:t>v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eh</a:t>
            </a:r>
            <a:r>
              <a:rPr sz="1300" spc="0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c</a:t>
            </a:r>
            <a:r>
              <a:rPr sz="1300" dirty="0">
                <a:solidFill>
                  <a:srgbClr val="3D3C2C"/>
                </a:solidFill>
                <a:latin typeface="Century Gothic"/>
                <a:cs typeface="Century Gothic"/>
              </a:rPr>
              <a:t>l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es</a:t>
            </a:r>
            <a:endParaRPr sz="1300">
              <a:latin typeface="Century Gothic"/>
              <a:cs typeface="Century Gothic"/>
            </a:endParaRPr>
          </a:p>
          <a:p>
            <a:pPr marL="584200">
              <a:lnSpc>
                <a:spcPts val="1400"/>
              </a:lnSpc>
            </a:pP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h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er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1300" spc="1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-40" dirty="0">
                <a:solidFill>
                  <a:srgbClr val="3D3C2C"/>
                </a:solidFill>
                <a:latin typeface="Century Gothic"/>
                <a:cs typeface="Century Gothic"/>
              </a:rPr>
              <a:t>w</a:t>
            </a:r>
            <a:r>
              <a:rPr sz="1300" spc="5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300" spc="-5" dirty="0">
                <a:solidFill>
                  <a:srgbClr val="3D3C2C"/>
                </a:solidFill>
                <a:latin typeface="Century Gothic"/>
                <a:cs typeface="Century Gothic"/>
              </a:rPr>
              <a:t>ll</a:t>
            </a:r>
            <a:r>
              <a:rPr sz="1300" spc="1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b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1300" spc="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a</a:t>
            </a:r>
            <a:r>
              <a:rPr sz="1300" spc="-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dashboard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-5" dirty="0">
                <a:solidFill>
                  <a:srgbClr val="3D3C2C"/>
                </a:solidFill>
                <a:latin typeface="Century Gothic"/>
                <a:cs typeface="Century Gothic"/>
              </a:rPr>
              <a:t>l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abe</a:t>
            </a:r>
            <a:r>
              <a:rPr sz="1300" spc="-5" dirty="0">
                <a:solidFill>
                  <a:srgbClr val="3D3C2C"/>
                </a:solidFill>
                <a:latin typeface="Century Gothic"/>
                <a:cs typeface="Century Gothic"/>
              </a:rPr>
              <a:t>l.</a:t>
            </a:r>
            <a:endParaRPr sz="1300">
              <a:latin typeface="Century Gothic"/>
              <a:cs typeface="Century Gothic"/>
            </a:endParaRPr>
          </a:p>
          <a:p>
            <a:pPr marL="286385" marR="73025" indent="-274320">
              <a:lnSpc>
                <a:spcPts val="1440"/>
              </a:lnSpc>
              <a:spcBef>
                <a:spcPts val="345"/>
              </a:spcBef>
              <a:tabLst>
                <a:tab pos="286385" algn="l"/>
              </a:tabLst>
            </a:pPr>
            <a:r>
              <a:rPr sz="1100" spc="25" dirty="0">
                <a:solidFill>
                  <a:srgbClr val="93C500"/>
                </a:solidFill>
                <a:latin typeface="Wingdings 2"/>
                <a:cs typeface="Wingdings 2"/>
              </a:rPr>
              <a:t></a:t>
            </a:r>
            <a:r>
              <a:rPr sz="1100" spc="25" dirty="0">
                <a:solidFill>
                  <a:srgbClr val="93C500"/>
                </a:solidFill>
                <a:latin typeface="Times New Roman"/>
                <a:cs typeface="Times New Roman"/>
              </a:rPr>
              <a:t>	</a:t>
            </a:r>
            <a:r>
              <a:rPr sz="1500" spc="-10" dirty="0">
                <a:solidFill>
                  <a:srgbClr val="3D3C2C"/>
                </a:solidFill>
                <a:latin typeface="Century Gothic"/>
                <a:cs typeface="Century Gothic"/>
              </a:rPr>
              <a:t>FC</a:t>
            </a:r>
            <a:r>
              <a:rPr sz="1500" spc="-5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V</a:t>
            </a:r>
            <a:r>
              <a:rPr sz="1500" spc="-2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500" spc="15" dirty="0">
                <a:solidFill>
                  <a:srgbClr val="3D3C2C"/>
                </a:solidFill>
                <a:latin typeface="Century Gothic"/>
                <a:cs typeface="Century Gothic"/>
              </a:rPr>
              <a:t>v</a:t>
            </a:r>
            <a:r>
              <a:rPr sz="1500" spc="-10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1500" spc="-20" dirty="0">
                <a:solidFill>
                  <a:srgbClr val="3D3C2C"/>
                </a:solidFill>
                <a:latin typeface="Century Gothic"/>
                <a:cs typeface="Century Gothic"/>
              </a:rPr>
              <a:t>h</a:t>
            </a:r>
            <a:r>
              <a:rPr sz="1500" spc="10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c</a:t>
            </a:r>
            <a:r>
              <a:rPr sz="1500" spc="10" dirty="0">
                <a:solidFill>
                  <a:srgbClr val="3D3C2C"/>
                </a:solidFill>
                <a:latin typeface="Century Gothic"/>
                <a:cs typeface="Century Gothic"/>
              </a:rPr>
              <a:t>l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es</a:t>
            </a:r>
            <a:r>
              <a:rPr sz="1500" spc="-3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w</a:t>
            </a:r>
            <a:r>
              <a:rPr sz="1500" spc="10" dirty="0">
                <a:solidFill>
                  <a:srgbClr val="3D3C2C"/>
                </a:solidFill>
                <a:latin typeface="Century Gothic"/>
                <a:cs typeface="Century Gothic"/>
              </a:rPr>
              <a:t>il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l</a:t>
            </a:r>
            <a:r>
              <a:rPr sz="1500" spc="-2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500" spc="-10" dirty="0">
                <a:solidFill>
                  <a:srgbClr val="3D3C2C"/>
                </a:solidFill>
                <a:latin typeface="Century Gothic"/>
                <a:cs typeface="Century Gothic"/>
              </a:rPr>
              <a:t>not</a:t>
            </a:r>
            <a:r>
              <a:rPr sz="1500" spc="-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500" spc="-10" dirty="0">
                <a:solidFill>
                  <a:srgbClr val="3D3C2C"/>
                </a:solidFill>
                <a:latin typeface="Century Gothic"/>
                <a:cs typeface="Century Gothic"/>
              </a:rPr>
              <a:t>h</a:t>
            </a:r>
            <a:r>
              <a:rPr sz="1500" spc="-25" dirty="0">
                <a:solidFill>
                  <a:srgbClr val="3D3C2C"/>
                </a:solidFill>
                <a:latin typeface="Century Gothic"/>
                <a:cs typeface="Century Gothic"/>
              </a:rPr>
              <a:t>a</a:t>
            </a:r>
            <a:r>
              <a:rPr sz="1500" spc="15" dirty="0">
                <a:solidFill>
                  <a:srgbClr val="3D3C2C"/>
                </a:solidFill>
                <a:latin typeface="Century Gothic"/>
                <a:cs typeface="Century Gothic"/>
              </a:rPr>
              <a:t>v</a:t>
            </a:r>
            <a:r>
              <a:rPr sz="1500" spc="-10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1500" spc="-1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a st</a:t>
            </a:r>
            <a:r>
              <a:rPr sz="1500" spc="-5" dirty="0">
                <a:solidFill>
                  <a:srgbClr val="3D3C2C"/>
                </a:solidFill>
                <a:latin typeface="Century Gothic"/>
                <a:cs typeface="Century Gothic"/>
              </a:rPr>
              <a:t>a</a:t>
            </a:r>
            <a:r>
              <a:rPr sz="1500" spc="-10" dirty="0">
                <a:solidFill>
                  <a:srgbClr val="3D3C2C"/>
                </a:solidFill>
                <a:latin typeface="Century Gothic"/>
                <a:cs typeface="Century Gothic"/>
              </a:rPr>
              <a:t>ndard</a:t>
            </a:r>
            <a:r>
              <a:rPr sz="1500" spc="-2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500" spc="-5" dirty="0">
                <a:solidFill>
                  <a:srgbClr val="3D3C2C"/>
                </a:solidFill>
                <a:latin typeface="Century Gothic"/>
                <a:cs typeface="Century Gothic"/>
              </a:rPr>
              <a:t>a</a:t>
            </a:r>
            <a:r>
              <a:rPr sz="1500" spc="-15" dirty="0">
                <a:solidFill>
                  <a:srgbClr val="3D3C2C"/>
                </a:solidFill>
                <a:latin typeface="Century Gothic"/>
                <a:cs typeface="Century Gothic"/>
              </a:rPr>
              <a:t>chom</a:t>
            </a:r>
            <a:r>
              <a:rPr sz="1500" spc="-20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500" spc="-10" dirty="0">
                <a:solidFill>
                  <a:srgbClr val="3D3C2C"/>
                </a:solidFill>
                <a:latin typeface="Century Gothic"/>
                <a:cs typeface="Century Gothic"/>
              </a:rPr>
              <a:t>er;</a:t>
            </a:r>
            <a:r>
              <a:rPr sz="1500" spc="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500" spc="10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500" spc="-10" dirty="0">
                <a:solidFill>
                  <a:srgbClr val="3D3C2C"/>
                </a:solidFill>
                <a:latin typeface="Century Gothic"/>
                <a:cs typeface="Century Gothic"/>
              </a:rPr>
              <a:t>ns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te</a:t>
            </a:r>
            <a:r>
              <a:rPr sz="1500" spc="-10" dirty="0">
                <a:solidFill>
                  <a:srgbClr val="3D3C2C"/>
                </a:solidFill>
                <a:latin typeface="Century Gothic"/>
                <a:cs typeface="Century Gothic"/>
              </a:rPr>
              <a:t>a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d t</a:t>
            </a:r>
            <a:r>
              <a:rPr sz="1500" spc="-10" dirty="0">
                <a:solidFill>
                  <a:srgbClr val="3D3C2C"/>
                </a:solidFill>
                <a:latin typeface="Century Gothic"/>
                <a:cs typeface="Century Gothic"/>
              </a:rPr>
              <a:t>h</a:t>
            </a:r>
            <a:r>
              <a:rPr sz="1500" spc="-20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y</a:t>
            </a:r>
            <a:r>
              <a:rPr sz="1500" spc="-1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w</a:t>
            </a:r>
            <a:r>
              <a:rPr sz="1500" spc="10" dirty="0">
                <a:solidFill>
                  <a:srgbClr val="3D3C2C"/>
                </a:solidFill>
                <a:latin typeface="Century Gothic"/>
                <a:cs typeface="Century Gothic"/>
              </a:rPr>
              <a:t>il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l</a:t>
            </a:r>
            <a:r>
              <a:rPr sz="1500" spc="-2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500" spc="-10" dirty="0">
                <a:solidFill>
                  <a:srgbClr val="3D3C2C"/>
                </a:solidFill>
                <a:latin typeface="Century Gothic"/>
                <a:cs typeface="Century Gothic"/>
              </a:rPr>
              <a:t>h</a:t>
            </a:r>
            <a:r>
              <a:rPr sz="1500" spc="-25" dirty="0">
                <a:solidFill>
                  <a:srgbClr val="3D3C2C"/>
                </a:solidFill>
                <a:latin typeface="Century Gothic"/>
                <a:cs typeface="Century Gothic"/>
              </a:rPr>
              <a:t>a</a:t>
            </a:r>
            <a:r>
              <a:rPr sz="1500" spc="15" dirty="0">
                <a:solidFill>
                  <a:srgbClr val="3D3C2C"/>
                </a:solidFill>
                <a:latin typeface="Century Gothic"/>
                <a:cs typeface="Century Gothic"/>
              </a:rPr>
              <a:t>v</a:t>
            </a:r>
            <a:r>
              <a:rPr sz="1500" spc="-10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1500" spc="-2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a</a:t>
            </a:r>
            <a:r>
              <a:rPr sz="1500" spc="-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500" spc="-10" dirty="0">
                <a:solidFill>
                  <a:srgbClr val="3D3C2C"/>
                </a:solidFill>
                <a:latin typeface="Century Gothic"/>
                <a:cs typeface="Century Gothic"/>
              </a:rPr>
              <a:t>K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w t</a:t>
            </a:r>
            <a:r>
              <a:rPr sz="1500" spc="-5" dirty="0">
                <a:solidFill>
                  <a:srgbClr val="3D3C2C"/>
                </a:solidFill>
                <a:latin typeface="Century Gothic"/>
                <a:cs typeface="Century Gothic"/>
              </a:rPr>
              <a:t>a</a:t>
            </a:r>
            <a:r>
              <a:rPr sz="1500" spc="-15" dirty="0">
                <a:solidFill>
                  <a:srgbClr val="3D3C2C"/>
                </a:solidFill>
                <a:latin typeface="Century Gothic"/>
                <a:cs typeface="Century Gothic"/>
              </a:rPr>
              <a:t>chom</a:t>
            </a:r>
            <a:r>
              <a:rPr sz="1500" spc="-20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500" spc="-10" dirty="0">
                <a:solidFill>
                  <a:srgbClr val="3D3C2C"/>
                </a:solidFill>
                <a:latin typeface="Century Gothic"/>
                <a:cs typeface="Century Gothic"/>
              </a:rPr>
              <a:t>er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500" spc="-5" dirty="0">
                <a:solidFill>
                  <a:srgbClr val="3D3C2C"/>
                </a:solidFill>
                <a:latin typeface="Century Gothic"/>
                <a:cs typeface="Century Gothic"/>
              </a:rPr>
              <a:t>a</a:t>
            </a:r>
            <a:r>
              <a:rPr sz="1500" spc="-10" dirty="0">
                <a:solidFill>
                  <a:srgbClr val="3D3C2C"/>
                </a:solidFill>
                <a:latin typeface="Century Gothic"/>
                <a:cs typeface="Century Gothic"/>
              </a:rPr>
              <a:t>nd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 w</a:t>
            </a:r>
            <a:r>
              <a:rPr sz="1500" spc="10" dirty="0">
                <a:solidFill>
                  <a:srgbClr val="3D3C2C"/>
                </a:solidFill>
                <a:latin typeface="Century Gothic"/>
                <a:cs typeface="Century Gothic"/>
              </a:rPr>
              <a:t>il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l</a:t>
            </a:r>
            <a:r>
              <a:rPr sz="1500" spc="-3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500" spc="10" dirty="0">
                <a:solidFill>
                  <a:srgbClr val="3D3C2C"/>
                </a:solidFill>
                <a:latin typeface="Century Gothic"/>
                <a:cs typeface="Century Gothic"/>
              </a:rPr>
              <a:t>l</a:t>
            </a:r>
            <a:r>
              <a:rPr sz="1500" spc="-10" dirty="0">
                <a:solidFill>
                  <a:srgbClr val="3D3C2C"/>
                </a:solidFill>
                <a:latin typeface="Century Gothic"/>
                <a:cs typeface="Century Gothic"/>
              </a:rPr>
              <a:t>ook</a:t>
            </a:r>
            <a:r>
              <a:rPr sz="1500" spc="-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d</a:t>
            </a:r>
            <a:r>
              <a:rPr sz="1500" spc="10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500" spc="-5" dirty="0">
                <a:solidFill>
                  <a:srgbClr val="3D3C2C"/>
                </a:solidFill>
                <a:latin typeface="Century Gothic"/>
                <a:cs typeface="Century Gothic"/>
              </a:rPr>
              <a:t>f</a:t>
            </a:r>
            <a:r>
              <a:rPr sz="1500" spc="-15" dirty="0">
                <a:solidFill>
                  <a:srgbClr val="3D3C2C"/>
                </a:solidFill>
                <a:latin typeface="Century Gothic"/>
                <a:cs typeface="Century Gothic"/>
              </a:rPr>
              <a:t>f</a:t>
            </a:r>
            <a:r>
              <a:rPr sz="1500" spc="-10" dirty="0">
                <a:solidFill>
                  <a:srgbClr val="3D3C2C"/>
                </a:solidFill>
                <a:latin typeface="Century Gothic"/>
                <a:cs typeface="Century Gothic"/>
              </a:rPr>
              <a:t>ere</a:t>
            </a:r>
            <a:r>
              <a:rPr sz="1500" spc="-15" dirty="0">
                <a:solidFill>
                  <a:srgbClr val="3D3C2C"/>
                </a:solidFill>
                <a:latin typeface="Century Gothic"/>
                <a:cs typeface="Century Gothic"/>
              </a:rPr>
              <a:t>n</a:t>
            </a:r>
            <a:r>
              <a:rPr sz="1500" spc="-5" dirty="0">
                <a:solidFill>
                  <a:srgbClr val="3D3C2C"/>
                </a:solidFill>
                <a:latin typeface="Century Gothic"/>
                <a:cs typeface="Century Gothic"/>
              </a:rPr>
              <a:t>t 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500" spc="-10" dirty="0">
                <a:solidFill>
                  <a:srgbClr val="3D3C2C"/>
                </a:solidFill>
                <a:latin typeface="Century Gothic"/>
                <a:cs typeface="Century Gothic"/>
              </a:rPr>
              <a:t>h</a:t>
            </a:r>
            <a:r>
              <a:rPr sz="1500" spc="-25" dirty="0">
                <a:solidFill>
                  <a:srgbClr val="3D3C2C"/>
                </a:solidFill>
                <a:latin typeface="Century Gothic"/>
                <a:cs typeface="Century Gothic"/>
              </a:rPr>
              <a:t>a</a:t>
            </a:r>
            <a:r>
              <a:rPr sz="1500" spc="-10" dirty="0">
                <a:solidFill>
                  <a:srgbClr val="3D3C2C"/>
                </a:solidFill>
                <a:latin typeface="Century Gothic"/>
                <a:cs typeface="Century Gothic"/>
              </a:rPr>
              <a:t>n</a:t>
            </a:r>
            <a:r>
              <a:rPr sz="1500" spc="-1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a</a:t>
            </a:r>
            <a:r>
              <a:rPr sz="1500" spc="-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500" spc="5" dirty="0">
                <a:solidFill>
                  <a:srgbClr val="3D3C2C"/>
                </a:solidFill>
                <a:latin typeface="Century Gothic"/>
                <a:cs typeface="Century Gothic"/>
              </a:rPr>
              <a:t>s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500" spc="-5" dirty="0">
                <a:solidFill>
                  <a:srgbClr val="3D3C2C"/>
                </a:solidFill>
                <a:latin typeface="Century Gothic"/>
                <a:cs typeface="Century Gothic"/>
              </a:rPr>
              <a:t>a</a:t>
            </a:r>
            <a:r>
              <a:rPr sz="1500" spc="-10" dirty="0">
                <a:solidFill>
                  <a:srgbClr val="3D3C2C"/>
                </a:solidFill>
                <a:latin typeface="Century Gothic"/>
                <a:cs typeface="Century Gothic"/>
              </a:rPr>
              <a:t>ndard</a:t>
            </a:r>
            <a:r>
              <a:rPr sz="1500" spc="-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500" spc="-5" dirty="0">
                <a:solidFill>
                  <a:srgbClr val="3D3C2C"/>
                </a:solidFill>
                <a:latin typeface="Century Gothic"/>
                <a:cs typeface="Century Gothic"/>
              </a:rPr>
              <a:t>a</a:t>
            </a:r>
            <a:r>
              <a:rPr sz="1500" spc="-15" dirty="0">
                <a:solidFill>
                  <a:srgbClr val="3D3C2C"/>
                </a:solidFill>
                <a:latin typeface="Century Gothic"/>
                <a:cs typeface="Century Gothic"/>
              </a:rPr>
              <a:t>chom</a:t>
            </a:r>
            <a:r>
              <a:rPr sz="1500" spc="-20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500" spc="-10" dirty="0">
                <a:solidFill>
                  <a:srgbClr val="3D3C2C"/>
                </a:solidFill>
                <a:latin typeface="Century Gothic"/>
                <a:cs typeface="Century Gothic"/>
              </a:rPr>
              <a:t>er.</a:t>
            </a:r>
            <a:endParaRPr sz="1500">
              <a:latin typeface="Century Gothic"/>
              <a:cs typeface="Century Gothic"/>
            </a:endParaRPr>
          </a:p>
          <a:p>
            <a:pPr marL="286385" marR="161925" indent="-274320">
              <a:lnSpc>
                <a:spcPct val="80000"/>
              </a:lnSpc>
              <a:spcBef>
                <a:spcPts val="375"/>
              </a:spcBef>
              <a:tabLst>
                <a:tab pos="286385" algn="l"/>
              </a:tabLst>
            </a:pPr>
            <a:r>
              <a:rPr sz="1150" spc="-15" dirty="0">
                <a:solidFill>
                  <a:srgbClr val="93C500"/>
                </a:solidFill>
                <a:latin typeface="Wingdings 2"/>
                <a:cs typeface="Wingdings 2"/>
              </a:rPr>
              <a:t></a:t>
            </a:r>
            <a:r>
              <a:rPr sz="1150" spc="-15" dirty="0">
                <a:solidFill>
                  <a:srgbClr val="93C500"/>
                </a:solidFill>
                <a:latin typeface="Times New Roman"/>
                <a:cs typeface="Times New Roman"/>
              </a:rPr>
              <a:t>	</a:t>
            </a:r>
            <a:r>
              <a:rPr sz="1500" spc="5" dirty="0">
                <a:solidFill>
                  <a:srgbClr val="3D3C2C"/>
                </a:solidFill>
                <a:latin typeface="Century Gothic"/>
                <a:cs typeface="Century Gothic"/>
              </a:rPr>
              <a:t>Y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ou</a:t>
            </a:r>
            <a:r>
              <a:rPr sz="1500" spc="-1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500" spc="-5" dirty="0">
                <a:solidFill>
                  <a:srgbClr val="3D3C2C"/>
                </a:solidFill>
                <a:latin typeface="Century Gothic"/>
                <a:cs typeface="Century Gothic"/>
              </a:rPr>
              <a:t>m</a:t>
            </a:r>
            <a:r>
              <a:rPr sz="1500" spc="-10" dirty="0">
                <a:solidFill>
                  <a:srgbClr val="3D3C2C"/>
                </a:solidFill>
                <a:latin typeface="Century Gothic"/>
                <a:cs typeface="Century Gothic"/>
              </a:rPr>
              <a:t>a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y not</a:t>
            </a:r>
            <a:r>
              <a:rPr sz="1500" spc="-5" dirty="0">
                <a:solidFill>
                  <a:srgbClr val="3D3C2C"/>
                </a:solidFill>
                <a:latin typeface="Century Gothic"/>
                <a:cs typeface="Century Gothic"/>
              </a:rPr>
              <a:t> b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1500" spc="-5" dirty="0">
                <a:solidFill>
                  <a:srgbClr val="3D3C2C"/>
                </a:solidFill>
                <a:latin typeface="Century Gothic"/>
                <a:cs typeface="Century Gothic"/>
              </a:rPr>
              <a:t> a</a:t>
            </a:r>
            <a:r>
              <a:rPr sz="1500" spc="-10" dirty="0">
                <a:solidFill>
                  <a:srgbClr val="3D3C2C"/>
                </a:solidFill>
                <a:latin typeface="Century Gothic"/>
                <a:cs typeface="Century Gothic"/>
              </a:rPr>
              <a:t>b</a:t>
            </a:r>
            <a:r>
              <a:rPr sz="1500" spc="10" dirty="0">
                <a:solidFill>
                  <a:srgbClr val="3D3C2C"/>
                </a:solidFill>
                <a:latin typeface="Century Gothic"/>
                <a:cs typeface="Century Gothic"/>
              </a:rPr>
              <a:t>l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1500" spc="-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500" spc="5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o </a:t>
            </a:r>
            <a:r>
              <a:rPr sz="1500" spc="10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500" spc="-10" dirty="0">
                <a:solidFill>
                  <a:srgbClr val="3D3C2C"/>
                </a:solidFill>
                <a:latin typeface="Century Gothic"/>
                <a:cs typeface="Century Gothic"/>
              </a:rPr>
              <a:t>den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500" spc="10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fy</a:t>
            </a:r>
            <a:r>
              <a:rPr sz="1500" spc="-3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500" spc="-5" dirty="0">
                <a:solidFill>
                  <a:srgbClr val="3D3C2C"/>
                </a:solidFill>
                <a:latin typeface="Century Gothic"/>
                <a:cs typeface="Century Gothic"/>
              </a:rPr>
              <a:t>a</a:t>
            </a:r>
            <a:r>
              <a:rPr sz="1500" spc="10" dirty="0">
                <a:solidFill>
                  <a:srgbClr val="3D3C2C"/>
                </a:solidFill>
                <a:latin typeface="Century Gothic"/>
                <a:cs typeface="Century Gothic"/>
              </a:rPr>
              <a:t>l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l</a:t>
            </a:r>
            <a:r>
              <a:rPr sz="1500" spc="-10" dirty="0">
                <a:solidFill>
                  <a:srgbClr val="3D3C2C"/>
                </a:solidFill>
                <a:latin typeface="Century Gothic"/>
                <a:cs typeface="Century Gothic"/>
              </a:rPr>
              <a:t> of</a:t>
            </a:r>
            <a:r>
              <a:rPr sz="1500" spc="-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500" spc="-10" dirty="0">
                <a:solidFill>
                  <a:srgbClr val="3D3C2C"/>
                </a:solidFill>
                <a:latin typeface="Century Gothic"/>
                <a:cs typeface="Century Gothic"/>
              </a:rPr>
              <a:t>he</a:t>
            </a:r>
            <a:r>
              <a:rPr sz="1500" spc="-15" dirty="0">
                <a:solidFill>
                  <a:srgbClr val="3D3C2C"/>
                </a:solidFill>
                <a:latin typeface="Century Gothic"/>
                <a:cs typeface="Century Gothic"/>
              </a:rPr>
              <a:t> A</a:t>
            </a:r>
            <a:r>
              <a:rPr sz="1500" spc="-5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D</a:t>
            </a:r>
            <a:r>
              <a:rPr sz="1500" spc="-1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500" spc="15" dirty="0">
                <a:solidFill>
                  <a:srgbClr val="3D3C2C"/>
                </a:solidFill>
                <a:latin typeface="Century Gothic"/>
                <a:cs typeface="Century Gothic"/>
              </a:rPr>
              <a:t>v</a:t>
            </a:r>
            <a:r>
              <a:rPr sz="1500" spc="-10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1500" spc="-20" dirty="0">
                <a:solidFill>
                  <a:srgbClr val="3D3C2C"/>
                </a:solidFill>
                <a:latin typeface="Century Gothic"/>
                <a:cs typeface="Century Gothic"/>
              </a:rPr>
              <a:t>h</a:t>
            </a:r>
            <a:r>
              <a:rPr sz="1500" spc="10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c</a:t>
            </a:r>
            <a:r>
              <a:rPr sz="1500" spc="10" dirty="0">
                <a:solidFill>
                  <a:srgbClr val="3D3C2C"/>
                </a:solidFill>
                <a:latin typeface="Century Gothic"/>
                <a:cs typeface="Century Gothic"/>
              </a:rPr>
              <a:t>l</a:t>
            </a:r>
            <a:r>
              <a:rPr sz="1500" spc="-10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1500" spc="-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500" spc="10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nd</a:t>
            </a:r>
            <a:r>
              <a:rPr sz="1500" spc="10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500" spc="-10" dirty="0">
                <a:solidFill>
                  <a:srgbClr val="3D3C2C"/>
                </a:solidFill>
                <a:latin typeface="Century Gothic"/>
                <a:cs typeface="Century Gothic"/>
              </a:rPr>
              <a:t>cators</a:t>
            </a:r>
            <a:r>
              <a:rPr sz="1500" spc="-2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500" spc="10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500" spc="-10" dirty="0">
                <a:solidFill>
                  <a:srgbClr val="3D3C2C"/>
                </a:solidFill>
                <a:latin typeface="Century Gothic"/>
                <a:cs typeface="Century Gothic"/>
              </a:rPr>
              <a:t>n</a:t>
            </a:r>
            <a:r>
              <a:rPr sz="1500" spc="-2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500" spc="-10" dirty="0">
                <a:solidFill>
                  <a:srgbClr val="3D3C2C"/>
                </a:solidFill>
                <a:latin typeface="Century Gothic"/>
                <a:cs typeface="Century Gothic"/>
              </a:rPr>
              <a:t>he 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1500" spc="20" dirty="0">
                <a:solidFill>
                  <a:srgbClr val="3D3C2C"/>
                </a:solidFill>
                <a:latin typeface="Century Gothic"/>
                <a:cs typeface="Century Gothic"/>
              </a:rPr>
              <a:t>v</a:t>
            </a:r>
            <a:r>
              <a:rPr sz="1500" spc="-10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1500" spc="-20" dirty="0">
                <a:solidFill>
                  <a:srgbClr val="3D3C2C"/>
                </a:solidFill>
                <a:latin typeface="Century Gothic"/>
                <a:cs typeface="Century Gothic"/>
              </a:rPr>
              <a:t>n</a:t>
            </a:r>
            <a:r>
              <a:rPr sz="1500" spc="-5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500" spc="-1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500" spc="-10" dirty="0">
                <a:solidFill>
                  <a:srgbClr val="3D3C2C"/>
                </a:solidFill>
                <a:latin typeface="Century Gothic"/>
                <a:cs typeface="Century Gothic"/>
              </a:rPr>
              <a:t>of</a:t>
            </a:r>
            <a:r>
              <a:rPr sz="1500" spc="-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a s</a:t>
            </a:r>
            <a:r>
              <a:rPr sz="1500" spc="10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500" spc="-10" dirty="0">
                <a:solidFill>
                  <a:srgbClr val="3D3C2C"/>
                </a:solidFill>
                <a:latin typeface="Century Gothic"/>
                <a:cs typeface="Century Gothic"/>
              </a:rPr>
              <a:t>g</a:t>
            </a:r>
            <a:r>
              <a:rPr sz="1500" spc="-15" dirty="0">
                <a:solidFill>
                  <a:srgbClr val="3D3C2C"/>
                </a:solidFill>
                <a:latin typeface="Century Gothic"/>
                <a:cs typeface="Century Gothic"/>
              </a:rPr>
              <a:t>n</a:t>
            </a:r>
            <a:r>
              <a:rPr sz="1500" spc="10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f</a:t>
            </a:r>
            <a:r>
              <a:rPr sz="1500" spc="5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500" spc="-10" dirty="0">
                <a:solidFill>
                  <a:srgbClr val="3D3C2C"/>
                </a:solidFill>
                <a:latin typeface="Century Gothic"/>
                <a:cs typeface="Century Gothic"/>
              </a:rPr>
              <a:t>ca</a:t>
            </a:r>
            <a:r>
              <a:rPr sz="1500" spc="-20" dirty="0">
                <a:solidFill>
                  <a:srgbClr val="3D3C2C"/>
                </a:solidFill>
                <a:latin typeface="Century Gothic"/>
                <a:cs typeface="Century Gothic"/>
              </a:rPr>
              <a:t>n</a:t>
            </a:r>
            <a:r>
              <a:rPr sz="1500" spc="-5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500" spc="-1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500" spc="-10" dirty="0">
                <a:solidFill>
                  <a:srgbClr val="3D3C2C"/>
                </a:solidFill>
                <a:latin typeface="Century Gothic"/>
                <a:cs typeface="Century Gothic"/>
              </a:rPr>
              <a:t>co</a:t>
            </a:r>
            <a:r>
              <a:rPr sz="1500" spc="0" dirty="0">
                <a:solidFill>
                  <a:srgbClr val="3D3C2C"/>
                </a:solidFill>
                <a:latin typeface="Century Gothic"/>
                <a:cs typeface="Century Gothic"/>
              </a:rPr>
              <a:t>l</a:t>
            </a:r>
            <a:r>
              <a:rPr sz="1500" spc="10" dirty="0">
                <a:solidFill>
                  <a:srgbClr val="3D3C2C"/>
                </a:solidFill>
                <a:latin typeface="Century Gothic"/>
                <a:cs typeface="Century Gothic"/>
              </a:rPr>
              <a:t>li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s</a:t>
            </a:r>
            <a:r>
              <a:rPr sz="1500" spc="-15" dirty="0">
                <a:solidFill>
                  <a:srgbClr val="3D3C2C"/>
                </a:solidFill>
                <a:latin typeface="Century Gothic"/>
                <a:cs typeface="Century Gothic"/>
              </a:rPr>
              <a:t>ion.</a:t>
            </a:r>
            <a:endParaRPr sz="1500">
              <a:latin typeface="Century Gothic"/>
              <a:cs typeface="Century Gothic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4727575" y="146371"/>
            <a:ext cx="2480945" cy="360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A</a:t>
            </a:r>
            <a:r>
              <a:rPr sz="1200" spc="10" dirty="0">
                <a:solidFill>
                  <a:srgbClr val="FDFDFD"/>
                </a:solidFill>
                <a:latin typeface="Century Gothic"/>
                <a:cs typeface="Century Gothic"/>
              </a:rPr>
              <a:t>l</a:t>
            </a:r>
            <a:r>
              <a:rPr sz="1200" spc="-30" dirty="0">
                <a:solidFill>
                  <a:srgbClr val="FDFDFD"/>
                </a:solidFill>
                <a:latin typeface="Century Gothic"/>
                <a:cs typeface="Century Gothic"/>
              </a:rPr>
              <a:t>t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ern</a:t>
            </a:r>
            <a:r>
              <a:rPr sz="1200" spc="-15" dirty="0">
                <a:solidFill>
                  <a:srgbClr val="FDFDFD"/>
                </a:solidFill>
                <a:latin typeface="Century Gothic"/>
                <a:cs typeface="Century Gothic"/>
              </a:rPr>
              <a:t>a</a:t>
            </a:r>
            <a:r>
              <a:rPr sz="1200" spc="-30" dirty="0">
                <a:solidFill>
                  <a:srgbClr val="FDFDFD"/>
                </a:solidFill>
                <a:latin typeface="Century Gothic"/>
                <a:cs typeface="Century Gothic"/>
              </a:rPr>
              <a:t>t</a:t>
            </a:r>
            <a:r>
              <a:rPr sz="1200" spc="-5" dirty="0">
                <a:solidFill>
                  <a:srgbClr val="FDFDFD"/>
                </a:solidFill>
                <a:latin typeface="Century Gothic"/>
                <a:cs typeface="Century Gothic"/>
              </a:rPr>
              <a:t>iv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e</a:t>
            </a:r>
            <a:r>
              <a:rPr sz="1200" spc="35" dirty="0">
                <a:solidFill>
                  <a:srgbClr val="FDFDFD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FDFDFD"/>
                </a:solidFill>
                <a:latin typeface="Century Gothic"/>
                <a:cs typeface="Century Gothic"/>
              </a:rPr>
              <a:t>E</a:t>
            </a:r>
            <a:r>
              <a:rPr sz="1200" spc="20" dirty="0">
                <a:solidFill>
                  <a:srgbClr val="FDFDFD"/>
                </a:solidFill>
                <a:latin typeface="Century Gothic"/>
                <a:cs typeface="Century Gothic"/>
              </a:rPr>
              <a:t>l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e</a:t>
            </a:r>
            <a:r>
              <a:rPr sz="1200" spc="-20" dirty="0">
                <a:solidFill>
                  <a:srgbClr val="FDFDFD"/>
                </a:solidFill>
                <a:latin typeface="Century Gothic"/>
                <a:cs typeface="Century Gothic"/>
              </a:rPr>
              <a:t>c</a:t>
            </a:r>
            <a:r>
              <a:rPr sz="1200" spc="-30" dirty="0">
                <a:solidFill>
                  <a:srgbClr val="FDFDFD"/>
                </a:solidFill>
                <a:latin typeface="Century Gothic"/>
                <a:cs typeface="Century Gothic"/>
              </a:rPr>
              <a:t>t</a:t>
            </a:r>
            <a:r>
              <a:rPr sz="1200" spc="-5" dirty="0">
                <a:solidFill>
                  <a:srgbClr val="FDFDFD"/>
                </a:solidFill>
                <a:latin typeface="Century Gothic"/>
                <a:cs typeface="Century Gothic"/>
              </a:rPr>
              <a:t>ric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 </a:t>
            </a:r>
            <a:r>
              <a:rPr sz="1200" spc="-5" dirty="0">
                <a:solidFill>
                  <a:srgbClr val="FDFDFD"/>
                </a:solidFill>
                <a:latin typeface="Century Gothic"/>
                <a:cs typeface="Century Gothic"/>
              </a:rPr>
              <a:t>D</a:t>
            </a:r>
            <a:r>
              <a:rPr sz="1200" dirty="0">
                <a:solidFill>
                  <a:srgbClr val="FDFDFD"/>
                </a:solidFill>
                <a:latin typeface="Century Gothic"/>
                <a:cs typeface="Century Gothic"/>
              </a:rPr>
              <a:t>ri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ve</a:t>
            </a:r>
            <a:r>
              <a:rPr sz="1200" dirty="0">
                <a:solidFill>
                  <a:srgbClr val="FDFDFD"/>
                </a:solidFill>
                <a:latin typeface="Century Gothic"/>
                <a:cs typeface="Century Gothic"/>
              </a:rPr>
              <a:t> </a:t>
            </a:r>
            <a:r>
              <a:rPr sz="1200" spc="-15" dirty="0">
                <a:solidFill>
                  <a:srgbClr val="FDFDFD"/>
                </a:solidFill>
                <a:latin typeface="Century Gothic"/>
                <a:cs typeface="Century Gothic"/>
              </a:rPr>
              <a:t>V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ehic</a:t>
            </a:r>
            <a:r>
              <a:rPr sz="1200" spc="20" dirty="0">
                <a:solidFill>
                  <a:srgbClr val="FDFDFD"/>
                </a:solidFill>
                <a:latin typeface="Century Gothic"/>
                <a:cs typeface="Century Gothic"/>
              </a:rPr>
              <a:t>l</a:t>
            </a:r>
            <a:r>
              <a:rPr sz="1200" dirty="0">
                <a:solidFill>
                  <a:srgbClr val="FDFDFD"/>
                </a:solidFill>
                <a:latin typeface="Century Gothic"/>
                <a:cs typeface="Century Gothic"/>
              </a:rPr>
              <a:t>es 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f</a:t>
            </a:r>
            <a:r>
              <a:rPr sz="1200" spc="-20" dirty="0">
                <a:solidFill>
                  <a:srgbClr val="FDFDFD"/>
                </a:solidFill>
                <a:latin typeface="Century Gothic"/>
                <a:cs typeface="Century Gothic"/>
              </a:rPr>
              <a:t>o</a:t>
            </a:r>
            <a:r>
              <a:rPr sz="1200" spc="-5" dirty="0">
                <a:solidFill>
                  <a:srgbClr val="FDFDFD"/>
                </a:solidFill>
                <a:latin typeface="Century Gothic"/>
                <a:cs typeface="Century Gothic"/>
              </a:rPr>
              <a:t>r</a:t>
            </a:r>
            <a:r>
              <a:rPr sz="1200" spc="10" dirty="0">
                <a:solidFill>
                  <a:srgbClr val="FDFDFD"/>
                </a:solidFill>
                <a:latin typeface="Century Gothic"/>
                <a:cs typeface="Century Gothic"/>
              </a:rPr>
              <a:t> </a:t>
            </a:r>
            <a:r>
              <a:rPr sz="1200" spc="-30" dirty="0">
                <a:solidFill>
                  <a:srgbClr val="FDFDFD"/>
                </a:solidFill>
                <a:latin typeface="Century Gothic"/>
                <a:cs typeface="Century Gothic"/>
              </a:rPr>
              <a:t>t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he</a:t>
            </a:r>
            <a:r>
              <a:rPr sz="1200" spc="35" dirty="0">
                <a:solidFill>
                  <a:srgbClr val="FDFDFD"/>
                </a:solidFill>
                <a:latin typeface="Century Gothic"/>
                <a:cs typeface="Century Gothic"/>
              </a:rPr>
              <a:t> </a:t>
            </a:r>
            <a:r>
              <a:rPr sz="1200" spc="-20" dirty="0">
                <a:solidFill>
                  <a:srgbClr val="FDFDFD"/>
                </a:solidFill>
                <a:latin typeface="Century Gothic"/>
                <a:cs typeface="Century Gothic"/>
              </a:rPr>
              <a:t>F</a:t>
            </a:r>
            <a:r>
              <a:rPr sz="1200" spc="-5" dirty="0">
                <a:solidFill>
                  <a:srgbClr val="FDFDFD"/>
                </a:solidFill>
                <a:latin typeface="Century Gothic"/>
                <a:cs typeface="Century Gothic"/>
              </a:rPr>
              <a:t>irs</a:t>
            </a:r>
            <a:r>
              <a:rPr sz="1200" dirty="0">
                <a:solidFill>
                  <a:srgbClr val="FDFDFD"/>
                </a:solidFill>
                <a:latin typeface="Century Gothic"/>
                <a:cs typeface="Century Gothic"/>
              </a:rPr>
              <a:t>t</a:t>
            </a:r>
            <a:r>
              <a:rPr sz="1200" spc="15" dirty="0">
                <a:solidFill>
                  <a:srgbClr val="FDFDFD"/>
                </a:solidFill>
                <a:latin typeface="Century Gothic"/>
                <a:cs typeface="Century Gothic"/>
              </a:rPr>
              <a:t> 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R</a:t>
            </a:r>
            <a:r>
              <a:rPr sz="1200" dirty="0">
                <a:solidFill>
                  <a:srgbClr val="FDFDFD"/>
                </a:solidFill>
                <a:latin typeface="Century Gothic"/>
                <a:cs typeface="Century Gothic"/>
              </a:rPr>
              <a:t>esp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onder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70" name="object 70"/>
          <p:cNvSpPr/>
          <p:nvPr/>
        </p:nvSpPr>
        <p:spPr>
          <a:xfrm>
            <a:off x="4645025" y="3178721"/>
            <a:ext cx="3419475" cy="24277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 txBox="1">
            <a:spLocks noGrp="1"/>
          </p:cNvSpPr>
          <p:nvPr>
            <p:ph type="ftr" sz="quarter" idx="5"/>
          </p:nvPr>
        </p:nvSpPr>
        <p:spPr>
          <a:xfrm>
            <a:off x="4713859" y="5956443"/>
            <a:ext cx="335089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pc="-15"/>
              <a:t>Federal Fire Department San Diego Training</a:t>
            </a:r>
            <a:endParaRPr spc="-15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29119" y="0"/>
            <a:ext cx="339090" cy="334010"/>
          </a:xfrm>
          <a:custGeom>
            <a:avLst/>
            <a:gdLst/>
            <a:ahLst/>
            <a:cxnLst/>
            <a:rect l="l" t="t" r="r" b="b"/>
            <a:pathLst>
              <a:path w="339090" h="334010">
                <a:moveTo>
                  <a:pt x="0" y="333476"/>
                </a:moveTo>
                <a:lnTo>
                  <a:pt x="339090" y="333476"/>
                </a:lnTo>
                <a:lnTo>
                  <a:pt x="339090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29119" y="6519138"/>
            <a:ext cx="339090" cy="339090"/>
          </a:xfrm>
          <a:custGeom>
            <a:avLst/>
            <a:gdLst/>
            <a:ahLst/>
            <a:cxnLst/>
            <a:rect l="l" t="t" r="r" b="b"/>
            <a:pathLst>
              <a:path w="339090" h="339090">
                <a:moveTo>
                  <a:pt x="0" y="338861"/>
                </a:moveTo>
                <a:lnTo>
                  <a:pt x="339090" y="338861"/>
                </a:lnTo>
                <a:lnTo>
                  <a:pt x="33909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7604" y="0"/>
            <a:ext cx="228600" cy="6858000"/>
          </a:xfrm>
          <a:custGeom>
            <a:avLst/>
            <a:gdLst/>
            <a:ahLst/>
            <a:cxnLst/>
            <a:rect l="l" t="t" r="r" b="b"/>
            <a:pathLst>
              <a:path w="228600" h="6858000">
                <a:moveTo>
                  <a:pt x="0" y="6857999"/>
                </a:moveTo>
                <a:lnTo>
                  <a:pt x="228605" y="6857999"/>
                </a:lnTo>
                <a:lnTo>
                  <a:pt x="228605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29119" y="0"/>
            <a:ext cx="228600" cy="334010"/>
          </a:xfrm>
          <a:custGeom>
            <a:avLst/>
            <a:gdLst/>
            <a:ahLst/>
            <a:cxnLst/>
            <a:rect l="l" t="t" r="r" b="b"/>
            <a:pathLst>
              <a:path w="228600" h="334010">
                <a:moveTo>
                  <a:pt x="0" y="333476"/>
                </a:moveTo>
                <a:lnTo>
                  <a:pt x="228600" y="333476"/>
                </a:lnTo>
                <a:lnTo>
                  <a:pt x="228600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29119" y="6519138"/>
            <a:ext cx="228600" cy="339090"/>
          </a:xfrm>
          <a:custGeom>
            <a:avLst/>
            <a:gdLst/>
            <a:ahLst/>
            <a:cxnLst/>
            <a:rect l="l" t="t" r="r" b="b"/>
            <a:pathLst>
              <a:path w="228600" h="339090">
                <a:moveTo>
                  <a:pt x="0" y="338861"/>
                </a:moveTo>
                <a:lnTo>
                  <a:pt x="228600" y="338861"/>
                </a:lnTo>
                <a:lnTo>
                  <a:pt x="2286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06209" y="0"/>
            <a:ext cx="194310" cy="6858000"/>
          </a:xfrm>
          <a:custGeom>
            <a:avLst/>
            <a:gdLst/>
            <a:ahLst/>
            <a:cxnLst/>
            <a:rect l="l" t="t" r="r" b="b"/>
            <a:pathLst>
              <a:path w="194309" h="6858000">
                <a:moveTo>
                  <a:pt x="0" y="6857999"/>
                </a:moveTo>
                <a:lnTo>
                  <a:pt x="194310" y="6857999"/>
                </a:lnTo>
                <a:lnTo>
                  <a:pt x="194310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491119" y="0"/>
            <a:ext cx="1482090" cy="334010"/>
          </a:xfrm>
          <a:custGeom>
            <a:avLst/>
            <a:gdLst/>
            <a:ahLst/>
            <a:cxnLst/>
            <a:rect l="l" t="t" r="r" b="b"/>
            <a:pathLst>
              <a:path w="1482089" h="334010">
                <a:moveTo>
                  <a:pt x="0" y="333476"/>
                </a:moveTo>
                <a:lnTo>
                  <a:pt x="1482077" y="333476"/>
                </a:lnTo>
                <a:lnTo>
                  <a:pt x="1482077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491119" y="6519138"/>
            <a:ext cx="1482090" cy="339090"/>
          </a:xfrm>
          <a:custGeom>
            <a:avLst/>
            <a:gdLst/>
            <a:ahLst/>
            <a:cxnLst/>
            <a:rect l="l" t="t" r="r" b="b"/>
            <a:pathLst>
              <a:path w="1482089" h="339090">
                <a:moveTo>
                  <a:pt x="0" y="338861"/>
                </a:moveTo>
                <a:lnTo>
                  <a:pt x="1482077" y="338861"/>
                </a:lnTo>
                <a:lnTo>
                  <a:pt x="1482077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00519" y="0"/>
            <a:ext cx="228600" cy="334010"/>
          </a:xfrm>
          <a:custGeom>
            <a:avLst/>
            <a:gdLst/>
            <a:ahLst/>
            <a:cxnLst/>
            <a:rect l="l" t="t" r="r" b="b"/>
            <a:pathLst>
              <a:path w="228600" h="334010">
                <a:moveTo>
                  <a:pt x="0" y="333476"/>
                </a:moveTo>
                <a:lnTo>
                  <a:pt x="228600" y="333476"/>
                </a:lnTo>
                <a:lnTo>
                  <a:pt x="228600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00519" y="6519138"/>
            <a:ext cx="228600" cy="339090"/>
          </a:xfrm>
          <a:custGeom>
            <a:avLst/>
            <a:gdLst/>
            <a:ahLst/>
            <a:cxnLst/>
            <a:rect l="l" t="t" r="r" b="b"/>
            <a:pathLst>
              <a:path w="228600" h="339090">
                <a:moveTo>
                  <a:pt x="0" y="338861"/>
                </a:moveTo>
                <a:lnTo>
                  <a:pt x="228600" y="338861"/>
                </a:lnTo>
                <a:lnTo>
                  <a:pt x="2286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29119" y="0"/>
            <a:ext cx="762000" cy="334010"/>
          </a:xfrm>
          <a:custGeom>
            <a:avLst/>
            <a:gdLst/>
            <a:ahLst/>
            <a:cxnLst/>
            <a:rect l="l" t="t" r="r" b="b"/>
            <a:pathLst>
              <a:path w="762000" h="334010">
                <a:moveTo>
                  <a:pt x="0" y="333476"/>
                </a:moveTo>
                <a:lnTo>
                  <a:pt x="762000" y="333476"/>
                </a:lnTo>
                <a:lnTo>
                  <a:pt x="762000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29119" y="6519138"/>
            <a:ext cx="762000" cy="339090"/>
          </a:xfrm>
          <a:custGeom>
            <a:avLst/>
            <a:gdLst/>
            <a:ahLst/>
            <a:cxnLst/>
            <a:rect l="l" t="t" r="r" b="b"/>
            <a:pathLst>
              <a:path w="762000" h="339090">
                <a:moveTo>
                  <a:pt x="0" y="338861"/>
                </a:moveTo>
                <a:lnTo>
                  <a:pt x="762000" y="338861"/>
                </a:lnTo>
                <a:lnTo>
                  <a:pt x="7620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706996" y="6519138"/>
            <a:ext cx="1524000" cy="339090"/>
          </a:xfrm>
          <a:custGeom>
            <a:avLst/>
            <a:gdLst/>
            <a:ahLst/>
            <a:cxnLst/>
            <a:rect l="l" t="t" r="r" b="b"/>
            <a:pathLst>
              <a:path w="1524000" h="339090">
                <a:moveTo>
                  <a:pt x="0" y="338861"/>
                </a:moveTo>
                <a:lnTo>
                  <a:pt x="1524000" y="338861"/>
                </a:lnTo>
                <a:lnTo>
                  <a:pt x="15240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992996" y="0"/>
            <a:ext cx="151130" cy="6858000"/>
          </a:xfrm>
          <a:custGeom>
            <a:avLst/>
            <a:gdLst/>
            <a:ahLst/>
            <a:cxnLst/>
            <a:rect l="l" t="t" r="r" b="b"/>
            <a:pathLst>
              <a:path w="151129" h="6858000">
                <a:moveTo>
                  <a:pt x="0" y="6857998"/>
                </a:moveTo>
                <a:lnTo>
                  <a:pt x="151002" y="6857998"/>
                </a:lnTo>
                <a:lnTo>
                  <a:pt x="151002" y="0"/>
                </a:lnTo>
                <a:lnTo>
                  <a:pt x="0" y="0"/>
                </a:lnTo>
                <a:lnTo>
                  <a:pt x="0" y="685799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230996" y="0"/>
            <a:ext cx="762000" cy="6858000"/>
          </a:xfrm>
          <a:custGeom>
            <a:avLst/>
            <a:gdLst/>
            <a:ahLst/>
            <a:cxnLst/>
            <a:rect l="l" t="t" r="r" b="b"/>
            <a:pathLst>
              <a:path w="762000" h="6858000">
                <a:moveTo>
                  <a:pt x="0" y="6858000"/>
                </a:moveTo>
                <a:lnTo>
                  <a:pt x="762000" y="6858000"/>
                </a:lnTo>
                <a:lnTo>
                  <a:pt x="762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963796" y="0"/>
            <a:ext cx="597535" cy="334010"/>
          </a:xfrm>
          <a:custGeom>
            <a:avLst/>
            <a:gdLst/>
            <a:ahLst/>
            <a:cxnLst/>
            <a:rect l="l" t="t" r="r" b="b"/>
            <a:pathLst>
              <a:path w="597535" h="334010">
                <a:moveTo>
                  <a:pt x="0" y="333476"/>
                </a:moveTo>
                <a:lnTo>
                  <a:pt x="597407" y="333476"/>
                </a:lnTo>
                <a:lnTo>
                  <a:pt x="597407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963796" y="6519138"/>
            <a:ext cx="2743200" cy="339090"/>
          </a:xfrm>
          <a:custGeom>
            <a:avLst/>
            <a:gdLst/>
            <a:ahLst/>
            <a:cxnLst/>
            <a:rect l="l" t="t" r="r" b="b"/>
            <a:pathLst>
              <a:path w="2743200" h="339090">
                <a:moveTo>
                  <a:pt x="0" y="338861"/>
                </a:moveTo>
                <a:lnTo>
                  <a:pt x="2743200" y="338861"/>
                </a:lnTo>
                <a:lnTo>
                  <a:pt x="27432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973197" y="0"/>
            <a:ext cx="228600" cy="334010"/>
          </a:xfrm>
          <a:custGeom>
            <a:avLst/>
            <a:gdLst/>
            <a:ahLst/>
            <a:cxnLst/>
            <a:rect l="l" t="t" r="r" b="b"/>
            <a:pathLst>
              <a:path w="228600" h="334010">
                <a:moveTo>
                  <a:pt x="0" y="333476"/>
                </a:moveTo>
                <a:lnTo>
                  <a:pt x="228600" y="333476"/>
                </a:lnTo>
                <a:lnTo>
                  <a:pt x="228600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973197" y="6519138"/>
            <a:ext cx="228600" cy="339090"/>
          </a:xfrm>
          <a:custGeom>
            <a:avLst/>
            <a:gdLst/>
            <a:ahLst/>
            <a:cxnLst/>
            <a:rect l="l" t="t" r="r" b="b"/>
            <a:pathLst>
              <a:path w="228600" h="339090">
                <a:moveTo>
                  <a:pt x="0" y="338861"/>
                </a:moveTo>
                <a:lnTo>
                  <a:pt x="228600" y="338861"/>
                </a:lnTo>
                <a:lnTo>
                  <a:pt x="2286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201797" y="0"/>
            <a:ext cx="762000" cy="334010"/>
          </a:xfrm>
          <a:custGeom>
            <a:avLst/>
            <a:gdLst/>
            <a:ahLst/>
            <a:cxnLst/>
            <a:rect l="l" t="t" r="r" b="b"/>
            <a:pathLst>
              <a:path w="762000" h="334010">
                <a:moveTo>
                  <a:pt x="0" y="333476"/>
                </a:moveTo>
                <a:lnTo>
                  <a:pt x="762000" y="333476"/>
                </a:lnTo>
                <a:lnTo>
                  <a:pt x="762000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201797" y="6519138"/>
            <a:ext cx="762000" cy="339090"/>
          </a:xfrm>
          <a:custGeom>
            <a:avLst/>
            <a:gdLst/>
            <a:ahLst/>
            <a:cxnLst/>
            <a:rect l="l" t="t" r="r" b="b"/>
            <a:pathLst>
              <a:path w="762000" h="339090">
                <a:moveTo>
                  <a:pt x="0" y="338861"/>
                </a:moveTo>
                <a:lnTo>
                  <a:pt x="762000" y="338861"/>
                </a:lnTo>
                <a:lnTo>
                  <a:pt x="7620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5728" y="5068688"/>
            <a:ext cx="9078595" cy="1133475"/>
          </a:xfrm>
          <a:custGeom>
            <a:avLst/>
            <a:gdLst/>
            <a:ahLst/>
            <a:cxnLst/>
            <a:rect l="l" t="t" r="r" b="b"/>
            <a:pathLst>
              <a:path w="9078595" h="1133475">
                <a:moveTo>
                  <a:pt x="0" y="1082721"/>
                </a:moveTo>
                <a:lnTo>
                  <a:pt x="74097" y="1087170"/>
                </a:lnTo>
                <a:lnTo>
                  <a:pt x="148338" y="1091588"/>
                </a:lnTo>
                <a:lnTo>
                  <a:pt x="222870" y="1095943"/>
                </a:lnTo>
                <a:lnTo>
                  <a:pt x="297835" y="1100204"/>
                </a:lnTo>
                <a:lnTo>
                  <a:pt x="373379" y="1104341"/>
                </a:lnTo>
                <a:lnTo>
                  <a:pt x="449647" y="1108322"/>
                </a:lnTo>
                <a:lnTo>
                  <a:pt x="526783" y="1112116"/>
                </a:lnTo>
                <a:lnTo>
                  <a:pt x="604932" y="1115692"/>
                </a:lnTo>
                <a:lnTo>
                  <a:pt x="684239" y="1119019"/>
                </a:lnTo>
                <a:lnTo>
                  <a:pt x="764848" y="1122064"/>
                </a:lnTo>
                <a:lnTo>
                  <a:pt x="846905" y="1124798"/>
                </a:lnTo>
                <a:lnTo>
                  <a:pt x="930554" y="1127190"/>
                </a:lnTo>
                <a:lnTo>
                  <a:pt x="1015939" y="1129207"/>
                </a:lnTo>
                <a:lnTo>
                  <a:pt x="1103206" y="1130818"/>
                </a:lnTo>
                <a:lnTo>
                  <a:pt x="1192499" y="1131994"/>
                </a:lnTo>
                <a:lnTo>
                  <a:pt x="1283964" y="1132701"/>
                </a:lnTo>
                <a:lnTo>
                  <a:pt x="1377743" y="1132910"/>
                </a:lnTo>
                <a:lnTo>
                  <a:pt x="1473984" y="1132589"/>
                </a:lnTo>
                <a:lnTo>
                  <a:pt x="1572829" y="1131707"/>
                </a:lnTo>
                <a:lnTo>
                  <a:pt x="1674425" y="1130232"/>
                </a:lnTo>
                <a:lnTo>
                  <a:pt x="1778609" y="1128426"/>
                </a:lnTo>
                <a:lnTo>
                  <a:pt x="1885076" y="1126533"/>
                </a:lnTo>
                <a:lnTo>
                  <a:pt x="1993764" y="1124494"/>
                </a:lnTo>
                <a:lnTo>
                  <a:pt x="2104609" y="1122252"/>
                </a:lnTo>
                <a:lnTo>
                  <a:pt x="2217550" y="1119749"/>
                </a:lnTo>
                <a:lnTo>
                  <a:pt x="2332524" y="1116926"/>
                </a:lnTo>
                <a:lnTo>
                  <a:pt x="2449469" y="1113726"/>
                </a:lnTo>
                <a:lnTo>
                  <a:pt x="2568322" y="1110091"/>
                </a:lnTo>
                <a:lnTo>
                  <a:pt x="2689021" y="1105964"/>
                </a:lnTo>
                <a:lnTo>
                  <a:pt x="2811503" y="1101286"/>
                </a:lnTo>
                <a:lnTo>
                  <a:pt x="2935707" y="1095999"/>
                </a:lnTo>
                <a:lnTo>
                  <a:pt x="3061569" y="1090045"/>
                </a:lnTo>
                <a:lnTo>
                  <a:pt x="3189028" y="1083367"/>
                </a:lnTo>
                <a:lnTo>
                  <a:pt x="3318021" y="1075907"/>
                </a:lnTo>
                <a:lnTo>
                  <a:pt x="3448486" y="1067606"/>
                </a:lnTo>
                <a:lnTo>
                  <a:pt x="3580359" y="1058408"/>
                </a:lnTo>
                <a:lnTo>
                  <a:pt x="3713580" y="1048253"/>
                </a:lnTo>
                <a:lnTo>
                  <a:pt x="3848085" y="1037085"/>
                </a:lnTo>
                <a:lnTo>
                  <a:pt x="3983812" y="1024844"/>
                </a:lnTo>
                <a:lnTo>
                  <a:pt x="4120699" y="1011474"/>
                </a:lnTo>
                <a:lnTo>
                  <a:pt x="4260922" y="996936"/>
                </a:lnTo>
                <a:lnTo>
                  <a:pt x="4406242" y="981268"/>
                </a:lnTo>
                <a:lnTo>
                  <a:pt x="4556025" y="964529"/>
                </a:lnTo>
                <a:lnTo>
                  <a:pt x="4709640" y="946776"/>
                </a:lnTo>
                <a:lnTo>
                  <a:pt x="4866455" y="928067"/>
                </a:lnTo>
                <a:lnTo>
                  <a:pt x="5025836" y="908460"/>
                </a:lnTo>
                <a:lnTo>
                  <a:pt x="5187152" y="888013"/>
                </a:lnTo>
                <a:lnTo>
                  <a:pt x="5349770" y="866784"/>
                </a:lnTo>
                <a:lnTo>
                  <a:pt x="5513059" y="844831"/>
                </a:lnTo>
                <a:lnTo>
                  <a:pt x="5676385" y="822211"/>
                </a:lnTo>
                <a:lnTo>
                  <a:pt x="5839117" y="798983"/>
                </a:lnTo>
                <a:lnTo>
                  <a:pt x="6000623" y="775203"/>
                </a:lnTo>
                <a:lnTo>
                  <a:pt x="6160269" y="750932"/>
                </a:lnTo>
                <a:lnTo>
                  <a:pt x="6317425" y="726225"/>
                </a:lnTo>
                <a:lnTo>
                  <a:pt x="6471457" y="701141"/>
                </a:lnTo>
                <a:lnTo>
                  <a:pt x="6621733" y="675738"/>
                </a:lnTo>
                <a:lnTo>
                  <a:pt x="6767621" y="650074"/>
                </a:lnTo>
                <a:lnTo>
                  <a:pt x="6908489" y="624206"/>
                </a:lnTo>
                <a:lnTo>
                  <a:pt x="7043705" y="598193"/>
                </a:lnTo>
                <a:lnTo>
                  <a:pt x="7172636" y="572092"/>
                </a:lnTo>
                <a:lnTo>
                  <a:pt x="7298305" y="545220"/>
                </a:lnTo>
                <a:lnTo>
                  <a:pt x="7423820" y="516973"/>
                </a:lnTo>
                <a:lnTo>
                  <a:pt x="7548731" y="487520"/>
                </a:lnTo>
                <a:lnTo>
                  <a:pt x="7672588" y="457032"/>
                </a:lnTo>
                <a:lnTo>
                  <a:pt x="7794942" y="425677"/>
                </a:lnTo>
                <a:lnTo>
                  <a:pt x="7915342" y="393625"/>
                </a:lnTo>
                <a:lnTo>
                  <a:pt x="8033340" y="361044"/>
                </a:lnTo>
                <a:lnTo>
                  <a:pt x="8148485" y="328105"/>
                </a:lnTo>
                <a:lnTo>
                  <a:pt x="8260329" y="294977"/>
                </a:lnTo>
                <a:lnTo>
                  <a:pt x="8368420" y="261828"/>
                </a:lnTo>
                <a:lnTo>
                  <a:pt x="8472310" y="228829"/>
                </a:lnTo>
                <a:lnTo>
                  <a:pt x="8571549" y="196148"/>
                </a:lnTo>
                <a:lnTo>
                  <a:pt x="8665687" y="163955"/>
                </a:lnTo>
                <a:lnTo>
                  <a:pt x="8754274" y="132418"/>
                </a:lnTo>
                <a:lnTo>
                  <a:pt x="8836862" y="101709"/>
                </a:lnTo>
                <a:lnTo>
                  <a:pt x="8912999" y="71994"/>
                </a:lnTo>
                <a:lnTo>
                  <a:pt x="8982237" y="43445"/>
                </a:lnTo>
                <a:lnTo>
                  <a:pt x="9044126" y="16230"/>
                </a:lnTo>
                <a:lnTo>
                  <a:pt x="9078271" y="0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5728" y="3486896"/>
            <a:ext cx="9078595" cy="871855"/>
          </a:xfrm>
          <a:custGeom>
            <a:avLst/>
            <a:gdLst/>
            <a:ahLst/>
            <a:cxnLst/>
            <a:rect l="l" t="t" r="r" b="b"/>
            <a:pathLst>
              <a:path w="9078595" h="871854">
                <a:moveTo>
                  <a:pt x="0" y="871362"/>
                </a:moveTo>
                <a:lnTo>
                  <a:pt x="39517" y="850427"/>
                </a:lnTo>
                <a:lnTo>
                  <a:pt x="79226" y="829494"/>
                </a:lnTo>
                <a:lnTo>
                  <a:pt x="119318" y="808565"/>
                </a:lnTo>
                <a:lnTo>
                  <a:pt x="159985" y="787643"/>
                </a:lnTo>
                <a:lnTo>
                  <a:pt x="201417" y="766730"/>
                </a:lnTo>
                <a:lnTo>
                  <a:pt x="243807" y="745829"/>
                </a:lnTo>
                <a:lnTo>
                  <a:pt x="287346" y="724941"/>
                </a:lnTo>
                <a:lnTo>
                  <a:pt x="332224" y="704070"/>
                </a:lnTo>
                <a:lnTo>
                  <a:pt x="378635" y="683217"/>
                </a:lnTo>
                <a:lnTo>
                  <a:pt x="426770" y="662384"/>
                </a:lnTo>
                <a:lnTo>
                  <a:pt x="476819" y="641574"/>
                </a:lnTo>
                <a:lnTo>
                  <a:pt x="528974" y="620789"/>
                </a:lnTo>
                <a:lnTo>
                  <a:pt x="583427" y="600032"/>
                </a:lnTo>
                <a:lnTo>
                  <a:pt x="640370" y="579305"/>
                </a:lnTo>
                <a:lnTo>
                  <a:pt x="699993" y="558609"/>
                </a:lnTo>
                <a:lnTo>
                  <a:pt x="762489" y="537948"/>
                </a:lnTo>
                <a:lnTo>
                  <a:pt x="828049" y="517323"/>
                </a:lnTo>
                <a:lnTo>
                  <a:pt x="896864" y="496737"/>
                </a:lnTo>
                <a:lnTo>
                  <a:pt x="969125" y="476193"/>
                </a:lnTo>
                <a:lnTo>
                  <a:pt x="1045025" y="455691"/>
                </a:lnTo>
                <a:lnTo>
                  <a:pt x="1124420" y="434762"/>
                </a:lnTo>
                <a:lnTo>
                  <a:pt x="1206976" y="413029"/>
                </a:lnTo>
                <a:lnTo>
                  <a:pt x="1292584" y="390639"/>
                </a:lnTo>
                <a:lnTo>
                  <a:pt x="1381138" y="367739"/>
                </a:lnTo>
                <a:lnTo>
                  <a:pt x="1472532" y="344477"/>
                </a:lnTo>
                <a:lnTo>
                  <a:pt x="1566657" y="320999"/>
                </a:lnTo>
                <a:lnTo>
                  <a:pt x="1663407" y="297452"/>
                </a:lnTo>
                <a:lnTo>
                  <a:pt x="1762675" y="273984"/>
                </a:lnTo>
                <a:lnTo>
                  <a:pt x="1864354" y="250740"/>
                </a:lnTo>
                <a:lnTo>
                  <a:pt x="1968336" y="227869"/>
                </a:lnTo>
                <a:lnTo>
                  <a:pt x="2074515" y="205517"/>
                </a:lnTo>
                <a:lnTo>
                  <a:pt x="2182783" y="183831"/>
                </a:lnTo>
                <a:lnTo>
                  <a:pt x="2293034" y="162958"/>
                </a:lnTo>
                <a:lnTo>
                  <a:pt x="2405160" y="143045"/>
                </a:lnTo>
                <a:lnTo>
                  <a:pt x="2519054" y="124239"/>
                </a:lnTo>
                <a:lnTo>
                  <a:pt x="2634610" y="106687"/>
                </a:lnTo>
                <a:lnTo>
                  <a:pt x="2751719" y="90536"/>
                </a:lnTo>
                <a:lnTo>
                  <a:pt x="2870276" y="75933"/>
                </a:lnTo>
                <a:lnTo>
                  <a:pt x="2990173" y="63025"/>
                </a:lnTo>
                <a:lnTo>
                  <a:pt x="3111303" y="51958"/>
                </a:lnTo>
                <a:lnTo>
                  <a:pt x="3234319" y="42339"/>
                </a:lnTo>
                <a:lnTo>
                  <a:pt x="3359831" y="33678"/>
                </a:lnTo>
                <a:lnTo>
                  <a:pt x="3487723" y="25986"/>
                </a:lnTo>
                <a:lnTo>
                  <a:pt x="3617880" y="19272"/>
                </a:lnTo>
                <a:lnTo>
                  <a:pt x="3750186" y="13543"/>
                </a:lnTo>
                <a:lnTo>
                  <a:pt x="3884525" y="8809"/>
                </a:lnTo>
                <a:lnTo>
                  <a:pt x="4020781" y="5079"/>
                </a:lnTo>
                <a:lnTo>
                  <a:pt x="4158839" y="2361"/>
                </a:lnTo>
                <a:lnTo>
                  <a:pt x="4298583" y="665"/>
                </a:lnTo>
                <a:lnTo>
                  <a:pt x="4439897" y="0"/>
                </a:lnTo>
                <a:lnTo>
                  <a:pt x="4582666" y="373"/>
                </a:lnTo>
                <a:lnTo>
                  <a:pt x="4726773" y="1794"/>
                </a:lnTo>
                <a:lnTo>
                  <a:pt x="4872103" y="4273"/>
                </a:lnTo>
                <a:lnTo>
                  <a:pt x="5018541" y="7817"/>
                </a:lnTo>
                <a:lnTo>
                  <a:pt x="5165970" y="12436"/>
                </a:lnTo>
                <a:lnTo>
                  <a:pt x="5314275" y="18138"/>
                </a:lnTo>
                <a:lnTo>
                  <a:pt x="5463340" y="24932"/>
                </a:lnTo>
                <a:lnTo>
                  <a:pt x="5613050" y="32828"/>
                </a:lnTo>
                <a:lnTo>
                  <a:pt x="5763288" y="41834"/>
                </a:lnTo>
                <a:lnTo>
                  <a:pt x="5913939" y="51958"/>
                </a:lnTo>
                <a:lnTo>
                  <a:pt x="6069565" y="64195"/>
                </a:lnTo>
                <a:lnTo>
                  <a:pt x="6233905" y="79317"/>
                </a:lnTo>
                <a:lnTo>
                  <a:pt x="6405612" y="97004"/>
                </a:lnTo>
                <a:lnTo>
                  <a:pt x="6583334" y="116936"/>
                </a:lnTo>
                <a:lnTo>
                  <a:pt x="6765724" y="138791"/>
                </a:lnTo>
                <a:lnTo>
                  <a:pt x="6951431" y="162249"/>
                </a:lnTo>
                <a:lnTo>
                  <a:pt x="7139106" y="186989"/>
                </a:lnTo>
                <a:lnTo>
                  <a:pt x="7327400" y="212692"/>
                </a:lnTo>
                <a:lnTo>
                  <a:pt x="7514964" y="239035"/>
                </a:lnTo>
                <a:lnTo>
                  <a:pt x="7700448" y="265699"/>
                </a:lnTo>
                <a:lnTo>
                  <a:pt x="7882503" y="292364"/>
                </a:lnTo>
                <a:lnTo>
                  <a:pt x="8059779" y="318707"/>
                </a:lnTo>
                <a:lnTo>
                  <a:pt x="8230929" y="344409"/>
                </a:lnTo>
                <a:lnTo>
                  <a:pt x="8394601" y="369150"/>
                </a:lnTo>
                <a:lnTo>
                  <a:pt x="8549447" y="392608"/>
                </a:lnTo>
                <a:lnTo>
                  <a:pt x="8694117" y="414463"/>
                </a:lnTo>
                <a:lnTo>
                  <a:pt x="8827262" y="434394"/>
                </a:lnTo>
                <a:lnTo>
                  <a:pt x="8947534" y="452082"/>
                </a:lnTo>
                <a:lnTo>
                  <a:pt x="9053582" y="467204"/>
                </a:lnTo>
                <a:lnTo>
                  <a:pt x="9078271" y="470543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3853" y="5640781"/>
            <a:ext cx="3004820" cy="1211580"/>
          </a:xfrm>
          <a:custGeom>
            <a:avLst/>
            <a:gdLst/>
            <a:ahLst/>
            <a:cxnLst/>
            <a:rect l="l" t="t" r="r" b="b"/>
            <a:pathLst>
              <a:path w="3004820" h="1211579">
                <a:moveTo>
                  <a:pt x="0" y="0"/>
                </a:moveTo>
                <a:lnTo>
                  <a:pt x="165473" y="75222"/>
                </a:lnTo>
                <a:lnTo>
                  <a:pt x="330718" y="150224"/>
                </a:lnTo>
                <a:lnTo>
                  <a:pt x="495505" y="224785"/>
                </a:lnTo>
                <a:lnTo>
                  <a:pt x="659604" y="298685"/>
                </a:lnTo>
                <a:lnTo>
                  <a:pt x="822786" y="371704"/>
                </a:lnTo>
                <a:lnTo>
                  <a:pt x="984822" y="443620"/>
                </a:lnTo>
                <a:lnTo>
                  <a:pt x="1145481" y="514214"/>
                </a:lnTo>
                <a:lnTo>
                  <a:pt x="1304536" y="583265"/>
                </a:lnTo>
                <a:lnTo>
                  <a:pt x="1461755" y="650553"/>
                </a:lnTo>
                <a:lnTo>
                  <a:pt x="1616910" y="715856"/>
                </a:lnTo>
                <a:lnTo>
                  <a:pt x="1769771" y="778956"/>
                </a:lnTo>
                <a:lnTo>
                  <a:pt x="1920109" y="839630"/>
                </a:lnTo>
                <a:lnTo>
                  <a:pt x="2067693" y="897659"/>
                </a:lnTo>
                <a:lnTo>
                  <a:pt x="2212296" y="952823"/>
                </a:lnTo>
                <a:lnTo>
                  <a:pt x="2353687" y="1004901"/>
                </a:lnTo>
                <a:lnTo>
                  <a:pt x="2491637" y="1053671"/>
                </a:lnTo>
                <a:lnTo>
                  <a:pt x="2625915" y="1098915"/>
                </a:lnTo>
                <a:lnTo>
                  <a:pt x="2756294" y="1140412"/>
                </a:lnTo>
                <a:lnTo>
                  <a:pt x="2882543" y="1177940"/>
                </a:lnTo>
                <a:lnTo>
                  <a:pt x="3004433" y="1211280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5728" y="5284470"/>
            <a:ext cx="9078595" cy="1467485"/>
          </a:xfrm>
          <a:custGeom>
            <a:avLst/>
            <a:gdLst/>
            <a:ahLst/>
            <a:cxnLst/>
            <a:rect l="l" t="t" r="r" b="b"/>
            <a:pathLst>
              <a:path w="9078595" h="1467484">
                <a:moveTo>
                  <a:pt x="0" y="0"/>
                </a:moveTo>
                <a:lnTo>
                  <a:pt x="42930" y="14997"/>
                </a:lnTo>
                <a:lnTo>
                  <a:pt x="86045" y="30029"/>
                </a:lnTo>
                <a:lnTo>
                  <a:pt x="129530" y="45127"/>
                </a:lnTo>
                <a:lnTo>
                  <a:pt x="173569" y="60326"/>
                </a:lnTo>
                <a:lnTo>
                  <a:pt x="218347" y="75658"/>
                </a:lnTo>
                <a:lnTo>
                  <a:pt x="264049" y="91158"/>
                </a:lnTo>
                <a:lnTo>
                  <a:pt x="310861" y="106858"/>
                </a:lnTo>
                <a:lnTo>
                  <a:pt x="358966" y="122792"/>
                </a:lnTo>
                <a:lnTo>
                  <a:pt x="408549" y="138994"/>
                </a:lnTo>
                <a:lnTo>
                  <a:pt x="459796" y="155497"/>
                </a:lnTo>
                <a:lnTo>
                  <a:pt x="512891" y="172334"/>
                </a:lnTo>
                <a:lnTo>
                  <a:pt x="568019" y="189539"/>
                </a:lnTo>
                <a:lnTo>
                  <a:pt x="625365" y="207145"/>
                </a:lnTo>
                <a:lnTo>
                  <a:pt x="685113" y="225187"/>
                </a:lnTo>
                <a:lnTo>
                  <a:pt x="747449" y="243696"/>
                </a:lnTo>
                <a:lnTo>
                  <a:pt x="812557" y="262707"/>
                </a:lnTo>
                <a:lnTo>
                  <a:pt x="880623" y="282253"/>
                </a:lnTo>
                <a:lnTo>
                  <a:pt x="951830" y="302368"/>
                </a:lnTo>
                <a:lnTo>
                  <a:pt x="1026365" y="323084"/>
                </a:lnTo>
                <a:lnTo>
                  <a:pt x="1104411" y="344436"/>
                </a:lnTo>
                <a:lnTo>
                  <a:pt x="1186211" y="366669"/>
                </a:lnTo>
                <a:lnTo>
                  <a:pt x="1271737" y="389952"/>
                </a:lnTo>
                <a:lnTo>
                  <a:pt x="1360767" y="414180"/>
                </a:lnTo>
                <a:lnTo>
                  <a:pt x="1453077" y="439246"/>
                </a:lnTo>
                <a:lnTo>
                  <a:pt x="1548444" y="465041"/>
                </a:lnTo>
                <a:lnTo>
                  <a:pt x="1646647" y="491461"/>
                </a:lnTo>
                <a:lnTo>
                  <a:pt x="1747463" y="518397"/>
                </a:lnTo>
                <a:lnTo>
                  <a:pt x="1850668" y="545743"/>
                </a:lnTo>
                <a:lnTo>
                  <a:pt x="1956040" y="573392"/>
                </a:lnTo>
                <a:lnTo>
                  <a:pt x="2063357" y="601237"/>
                </a:lnTo>
                <a:lnTo>
                  <a:pt x="2172396" y="629171"/>
                </a:lnTo>
                <a:lnTo>
                  <a:pt x="2282934" y="657087"/>
                </a:lnTo>
                <a:lnTo>
                  <a:pt x="2394749" y="684879"/>
                </a:lnTo>
                <a:lnTo>
                  <a:pt x="2507617" y="712439"/>
                </a:lnTo>
                <a:lnTo>
                  <a:pt x="2621316" y="739661"/>
                </a:lnTo>
                <a:lnTo>
                  <a:pt x="2735624" y="766437"/>
                </a:lnTo>
                <a:lnTo>
                  <a:pt x="2850318" y="792661"/>
                </a:lnTo>
                <a:lnTo>
                  <a:pt x="2965175" y="818227"/>
                </a:lnTo>
                <a:lnTo>
                  <a:pt x="3079972" y="843026"/>
                </a:lnTo>
                <a:lnTo>
                  <a:pt x="3194488" y="866952"/>
                </a:lnTo>
                <a:lnTo>
                  <a:pt x="3310250" y="890441"/>
                </a:lnTo>
                <a:lnTo>
                  <a:pt x="3428732" y="913965"/>
                </a:lnTo>
                <a:lnTo>
                  <a:pt x="3549627" y="937471"/>
                </a:lnTo>
                <a:lnTo>
                  <a:pt x="3672628" y="960907"/>
                </a:lnTo>
                <a:lnTo>
                  <a:pt x="3797428" y="984218"/>
                </a:lnTo>
                <a:lnTo>
                  <a:pt x="3923719" y="1007351"/>
                </a:lnTo>
                <a:lnTo>
                  <a:pt x="4051195" y="1030252"/>
                </a:lnTo>
                <a:lnTo>
                  <a:pt x="4179548" y="1052869"/>
                </a:lnTo>
                <a:lnTo>
                  <a:pt x="4308472" y="1075147"/>
                </a:lnTo>
                <a:lnTo>
                  <a:pt x="4437659" y="1097033"/>
                </a:lnTo>
                <a:lnTo>
                  <a:pt x="4566802" y="1118475"/>
                </a:lnTo>
                <a:lnTo>
                  <a:pt x="4695594" y="1139417"/>
                </a:lnTo>
                <a:lnTo>
                  <a:pt x="4823728" y="1159807"/>
                </a:lnTo>
                <a:lnTo>
                  <a:pt x="4950897" y="1179592"/>
                </a:lnTo>
                <a:lnTo>
                  <a:pt x="5076794" y="1198717"/>
                </a:lnTo>
                <a:lnTo>
                  <a:pt x="5201112" y="1217130"/>
                </a:lnTo>
                <a:lnTo>
                  <a:pt x="5323543" y="1234776"/>
                </a:lnTo>
                <a:lnTo>
                  <a:pt x="5443781" y="1251603"/>
                </a:lnTo>
                <a:lnTo>
                  <a:pt x="5561519" y="1267558"/>
                </a:lnTo>
                <a:lnTo>
                  <a:pt x="5676449" y="1282585"/>
                </a:lnTo>
                <a:lnTo>
                  <a:pt x="5790250" y="1296707"/>
                </a:lnTo>
                <a:lnTo>
                  <a:pt x="5904649" y="1310004"/>
                </a:lnTo>
                <a:lnTo>
                  <a:pt x="6019351" y="1322511"/>
                </a:lnTo>
                <a:lnTo>
                  <a:pt x="6134063" y="1334265"/>
                </a:lnTo>
                <a:lnTo>
                  <a:pt x="6248490" y="1345299"/>
                </a:lnTo>
                <a:lnTo>
                  <a:pt x="6362339" y="1355651"/>
                </a:lnTo>
                <a:lnTo>
                  <a:pt x="6475315" y="1365356"/>
                </a:lnTo>
                <a:lnTo>
                  <a:pt x="6587124" y="1374450"/>
                </a:lnTo>
                <a:lnTo>
                  <a:pt x="6697472" y="1382967"/>
                </a:lnTo>
                <a:lnTo>
                  <a:pt x="6806066" y="1390944"/>
                </a:lnTo>
                <a:lnTo>
                  <a:pt x="6912611" y="1398417"/>
                </a:lnTo>
                <a:lnTo>
                  <a:pt x="7016813" y="1405421"/>
                </a:lnTo>
                <a:lnTo>
                  <a:pt x="7118378" y="1411991"/>
                </a:lnTo>
                <a:lnTo>
                  <a:pt x="7217012" y="1418163"/>
                </a:lnTo>
                <a:lnTo>
                  <a:pt x="7312421" y="1423973"/>
                </a:lnTo>
                <a:lnTo>
                  <a:pt x="7404311" y="1429457"/>
                </a:lnTo>
                <a:lnTo>
                  <a:pt x="7492388" y="1434650"/>
                </a:lnTo>
                <a:lnTo>
                  <a:pt x="7576358" y="1439587"/>
                </a:lnTo>
                <a:lnTo>
                  <a:pt x="7655927" y="1444305"/>
                </a:lnTo>
                <a:lnTo>
                  <a:pt x="7730801" y="1448838"/>
                </a:lnTo>
                <a:lnTo>
                  <a:pt x="7800619" y="1452972"/>
                </a:lnTo>
                <a:lnTo>
                  <a:pt x="7865416" y="1456492"/>
                </a:lnTo>
                <a:lnTo>
                  <a:pt x="7925542" y="1459439"/>
                </a:lnTo>
                <a:lnTo>
                  <a:pt x="7981349" y="1461853"/>
                </a:lnTo>
                <a:lnTo>
                  <a:pt x="8033190" y="1463775"/>
                </a:lnTo>
                <a:lnTo>
                  <a:pt x="8081415" y="1465244"/>
                </a:lnTo>
                <a:lnTo>
                  <a:pt x="8126376" y="1466300"/>
                </a:lnTo>
                <a:lnTo>
                  <a:pt x="8168426" y="1466983"/>
                </a:lnTo>
                <a:lnTo>
                  <a:pt x="8207916" y="1467334"/>
                </a:lnTo>
                <a:lnTo>
                  <a:pt x="8245198" y="1467393"/>
                </a:lnTo>
                <a:lnTo>
                  <a:pt x="8280624" y="1467199"/>
                </a:lnTo>
                <a:lnTo>
                  <a:pt x="8347312" y="1466215"/>
                </a:lnTo>
                <a:lnTo>
                  <a:pt x="8410796" y="1464702"/>
                </a:lnTo>
                <a:lnTo>
                  <a:pt x="8473890" y="1462982"/>
                </a:lnTo>
                <a:lnTo>
                  <a:pt x="8506170" y="1462144"/>
                </a:lnTo>
                <a:lnTo>
                  <a:pt x="8539407" y="1461374"/>
                </a:lnTo>
                <a:lnTo>
                  <a:pt x="8573954" y="1460713"/>
                </a:lnTo>
                <a:lnTo>
                  <a:pt x="8608787" y="1460032"/>
                </a:lnTo>
                <a:lnTo>
                  <a:pt x="8675585" y="1458170"/>
                </a:lnTo>
                <a:lnTo>
                  <a:pt x="8738899" y="1455703"/>
                </a:lnTo>
                <a:lnTo>
                  <a:pt x="8799138" y="1452701"/>
                </a:lnTo>
                <a:lnTo>
                  <a:pt x="8856712" y="1449236"/>
                </a:lnTo>
                <a:lnTo>
                  <a:pt x="8912031" y="1445380"/>
                </a:lnTo>
                <a:lnTo>
                  <a:pt x="8965505" y="1441203"/>
                </a:lnTo>
                <a:lnTo>
                  <a:pt x="9017545" y="1436777"/>
                </a:lnTo>
                <a:lnTo>
                  <a:pt x="9068559" y="1432174"/>
                </a:lnTo>
                <a:lnTo>
                  <a:pt x="9078271" y="1431271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215133" y="5137581"/>
            <a:ext cx="6929120" cy="1714500"/>
          </a:xfrm>
          <a:custGeom>
            <a:avLst/>
            <a:gdLst/>
            <a:ahLst/>
            <a:cxnLst/>
            <a:rect l="l" t="t" r="r" b="b"/>
            <a:pathLst>
              <a:path w="6929120" h="1714500">
                <a:moveTo>
                  <a:pt x="0" y="1714480"/>
                </a:moveTo>
                <a:lnTo>
                  <a:pt x="48751" y="1659572"/>
                </a:lnTo>
                <a:lnTo>
                  <a:pt x="97859" y="1604752"/>
                </a:lnTo>
                <a:lnTo>
                  <a:pt x="147680" y="1550111"/>
                </a:lnTo>
                <a:lnTo>
                  <a:pt x="198571" y="1495737"/>
                </a:lnTo>
                <a:lnTo>
                  <a:pt x="250888" y="1441719"/>
                </a:lnTo>
                <a:lnTo>
                  <a:pt x="304988" y="1388146"/>
                </a:lnTo>
                <a:lnTo>
                  <a:pt x="332819" y="1361555"/>
                </a:lnTo>
                <a:lnTo>
                  <a:pt x="361229" y="1335109"/>
                </a:lnTo>
                <a:lnTo>
                  <a:pt x="390263" y="1308818"/>
                </a:lnTo>
                <a:lnTo>
                  <a:pt x="419965" y="1282695"/>
                </a:lnTo>
                <a:lnTo>
                  <a:pt x="450381" y="1256750"/>
                </a:lnTo>
                <a:lnTo>
                  <a:pt x="481555" y="1230995"/>
                </a:lnTo>
                <a:lnTo>
                  <a:pt x="513531" y="1205440"/>
                </a:lnTo>
                <a:lnTo>
                  <a:pt x="546354" y="1180097"/>
                </a:lnTo>
                <a:lnTo>
                  <a:pt x="580218" y="1154766"/>
                </a:lnTo>
                <a:lnTo>
                  <a:pt x="615258" y="1129281"/>
                </a:lnTo>
                <a:lnTo>
                  <a:pt x="651371" y="1103695"/>
                </a:lnTo>
                <a:lnTo>
                  <a:pt x="688454" y="1078062"/>
                </a:lnTo>
                <a:lnTo>
                  <a:pt x="726406" y="1052434"/>
                </a:lnTo>
                <a:lnTo>
                  <a:pt x="765123" y="1026866"/>
                </a:lnTo>
                <a:lnTo>
                  <a:pt x="804502" y="1001411"/>
                </a:lnTo>
                <a:lnTo>
                  <a:pt x="844442" y="976122"/>
                </a:lnTo>
                <a:lnTo>
                  <a:pt x="884839" y="951053"/>
                </a:lnTo>
                <a:lnTo>
                  <a:pt x="925591" y="926257"/>
                </a:lnTo>
                <a:lnTo>
                  <a:pt x="966596" y="901787"/>
                </a:lnTo>
                <a:lnTo>
                  <a:pt x="1007751" y="877698"/>
                </a:lnTo>
                <a:lnTo>
                  <a:pt x="1048952" y="854042"/>
                </a:lnTo>
                <a:lnTo>
                  <a:pt x="1090099" y="830873"/>
                </a:lnTo>
                <a:lnTo>
                  <a:pt x="1131087" y="808245"/>
                </a:lnTo>
                <a:lnTo>
                  <a:pt x="1171815" y="786210"/>
                </a:lnTo>
                <a:lnTo>
                  <a:pt x="1212180" y="764823"/>
                </a:lnTo>
                <a:lnTo>
                  <a:pt x="1252079" y="744136"/>
                </a:lnTo>
                <a:lnTo>
                  <a:pt x="1291410" y="724203"/>
                </a:lnTo>
                <a:lnTo>
                  <a:pt x="1330070" y="705078"/>
                </a:lnTo>
                <a:lnTo>
                  <a:pt x="1367655" y="686881"/>
                </a:lnTo>
                <a:lnTo>
                  <a:pt x="1403966" y="669643"/>
                </a:lnTo>
                <a:lnTo>
                  <a:pt x="1439213" y="653284"/>
                </a:lnTo>
                <a:lnTo>
                  <a:pt x="1507353" y="622880"/>
                </a:lnTo>
                <a:lnTo>
                  <a:pt x="1573745" y="595031"/>
                </a:lnTo>
                <a:lnTo>
                  <a:pt x="1640063" y="569095"/>
                </a:lnTo>
                <a:lnTo>
                  <a:pt x="1707979" y="544431"/>
                </a:lnTo>
                <a:lnTo>
                  <a:pt x="1779166" y="520398"/>
                </a:lnTo>
                <a:lnTo>
                  <a:pt x="1816509" y="508418"/>
                </a:lnTo>
                <a:lnTo>
                  <a:pt x="1855297" y="496356"/>
                </a:lnTo>
                <a:lnTo>
                  <a:pt x="1895739" y="484131"/>
                </a:lnTo>
                <a:lnTo>
                  <a:pt x="1938044" y="471663"/>
                </a:lnTo>
                <a:lnTo>
                  <a:pt x="1982421" y="458873"/>
                </a:lnTo>
                <a:lnTo>
                  <a:pt x="2029079" y="445679"/>
                </a:lnTo>
                <a:lnTo>
                  <a:pt x="2078228" y="432003"/>
                </a:lnTo>
                <a:lnTo>
                  <a:pt x="2130698" y="417772"/>
                </a:lnTo>
                <a:lnTo>
                  <a:pt x="2186898" y="403058"/>
                </a:lnTo>
                <a:lnTo>
                  <a:pt x="2246399" y="387943"/>
                </a:lnTo>
                <a:lnTo>
                  <a:pt x="2308775" y="372505"/>
                </a:lnTo>
                <a:lnTo>
                  <a:pt x="2373598" y="356825"/>
                </a:lnTo>
                <a:lnTo>
                  <a:pt x="2440440" y="340983"/>
                </a:lnTo>
                <a:lnTo>
                  <a:pt x="2508873" y="325058"/>
                </a:lnTo>
                <a:lnTo>
                  <a:pt x="2578471" y="309130"/>
                </a:lnTo>
                <a:lnTo>
                  <a:pt x="2648806" y="293280"/>
                </a:lnTo>
                <a:lnTo>
                  <a:pt x="2719451" y="277587"/>
                </a:lnTo>
                <a:lnTo>
                  <a:pt x="2789977" y="262131"/>
                </a:lnTo>
                <a:lnTo>
                  <a:pt x="2859957" y="246992"/>
                </a:lnTo>
                <a:lnTo>
                  <a:pt x="2928965" y="232251"/>
                </a:lnTo>
                <a:lnTo>
                  <a:pt x="2996572" y="217986"/>
                </a:lnTo>
                <a:lnTo>
                  <a:pt x="3062351" y="204278"/>
                </a:lnTo>
                <a:lnTo>
                  <a:pt x="3125874" y="191207"/>
                </a:lnTo>
                <a:lnTo>
                  <a:pt x="3186714" y="178852"/>
                </a:lnTo>
                <a:lnTo>
                  <a:pt x="3244444" y="167295"/>
                </a:lnTo>
                <a:lnTo>
                  <a:pt x="3298636" y="156613"/>
                </a:lnTo>
                <a:lnTo>
                  <a:pt x="3348863" y="146888"/>
                </a:lnTo>
                <a:lnTo>
                  <a:pt x="3394992" y="138151"/>
                </a:lnTo>
                <a:lnTo>
                  <a:pt x="3437432" y="130298"/>
                </a:lnTo>
                <a:lnTo>
                  <a:pt x="3476560" y="123261"/>
                </a:lnTo>
                <a:lnTo>
                  <a:pt x="3546395" y="111372"/>
                </a:lnTo>
                <a:lnTo>
                  <a:pt x="3607529" y="101947"/>
                </a:lnTo>
                <a:lnTo>
                  <a:pt x="3662990" y="94453"/>
                </a:lnTo>
                <a:lnTo>
                  <a:pt x="3715808" y="88353"/>
                </a:lnTo>
                <a:lnTo>
                  <a:pt x="3769014" y="83114"/>
                </a:lnTo>
                <a:lnTo>
                  <a:pt x="3825636" y="78201"/>
                </a:lnTo>
                <a:lnTo>
                  <a:pt x="3888705" y="73078"/>
                </a:lnTo>
                <a:lnTo>
                  <a:pt x="3923604" y="70270"/>
                </a:lnTo>
                <a:lnTo>
                  <a:pt x="3961251" y="67210"/>
                </a:lnTo>
                <a:lnTo>
                  <a:pt x="4002024" y="63830"/>
                </a:lnTo>
                <a:lnTo>
                  <a:pt x="4045663" y="60255"/>
                </a:lnTo>
                <a:lnTo>
                  <a:pt x="4091547" y="56662"/>
                </a:lnTo>
                <a:lnTo>
                  <a:pt x="4139452" y="53066"/>
                </a:lnTo>
                <a:lnTo>
                  <a:pt x="4189154" y="49480"/>
                </a:lnTo>
                <a:lnTo>
                  <a:pt x="4240432" y="45917"/>
                </a:lnTo>
                <a:lnTo>
                  <a:pt x="4293062" y="42391"/>
                </a:lnTo>
                <a:lnTo>
                  <a:pt x="4346821" y="38915"/>
                </a:lnTo>
                <a:lnTo>
                  <a:pt x="4401486" y="35502"/>
                </a:lnTo>
                <a:lnTo>
                  <a:pt x="4456834" y="32166"/>
                </a:lnTo>
                <a:lnTo>
                  <a:pt x="4512643" y="28921"/>
                </a:lnTo>
                <a:lnTo>
                  <a:pt x="4568688" y="25779"/>
                </a:lnTo>
                <a:lnTo>
                  <a:pt x="4624748" y="22755"/>
                </a:lnTo>
                <a:lnTo>
                  <a:pt x="4680599" y="19862"/>
                </a:lnTo>
                <a:lnTo>
                  <a:pt x="4736018" y="17112"/>
                </a:lnTo>
                <a:lnTo>
                  <a:pt x="4790783" y="14520"/>
                </a:lnTo>
                <a:lnTo>
                  <a:pt x="4844670" y="12099"/>
                </a:lnTo>
                <a:lnTo>
                  <a:pt x="4897456" y="9863"/>
                </a:lnTo>
                <a:lnTo>
                  <a:pt x="4948918" y="7824"/>
                </a:lnTo>
                <a:lnTo>
                  <a:pt x="4998833" y="5997"/>
                </a:lnTo>
                <a:lnTo>
                  <a:pt x="5046980" y="4394"/>
                </a:lnTo>
                <a:lnTo>
                  <a:pt x="5095696" y="3053"/>
                </a:lnTo>
                <a:lnTo>
                  <a:pt x="5147061" y="1987"/>
                </a:lnTo>
                <a:lnTo>
                  <a:pt x="5200520" y="1173"/>
                </a:lnTo>
                <a:lnTo>
                  <a:pt x="5255515" y="590"/>
                </a:lnTo>
                <a:lnTo>
                  <a:pt x="5311489" y="215"/>
                </a:lnTo>
                <a:lnTo>
                  <a:pt x="5367886" y="26"/>
                </a:lnTo>
                <a:lnTo>
                  <a:pt x="5424149" y="0"/>
                </a:lnTo>
                <a:lnTo>
                  <a:pt x="5479722" y="115"/>
                </a:lnTo>
                <a:lnTo>
                  <a:pt x="5534048" y="349"/>
                </a:lnTo>
                <a:lnTo>
                  <a:pt x="5586571" y="679"/>
                </a:lnTo>
                <a:lnTo>
                  <a:pt x="5636733" y="1084"/>
                </a:lnTo>
                <a:lnTo>
                  <a:pt x="5683978" y="1541"/>
                </a:lnTo>
                <a:lnTo>
                  <a:pt x="5727750" y="2028"/>
                </a:lnTo>
                <a:lnTo>
                  <a:pt x="5767491" y="2522"/>
                </a:lnTo>
                <a:lnTo>
                  <a:pt x="5832656" y="3443"/>
                </a:lnTo>
                <a:lnTo>
                  <a:pt x="5875021" y="4127"/>
                </a:lnTo>
                <a:lnTo>
                  <a:pt x="5890133" y="4394"/>
                </a:lnTo>
                <a:lnTo>
                  <a:pt x="6495796" y="4394"/>
                </a:lnTo>
                <a:lnTo>
                  <a:pt x="6545803" y="5858"/>
                </a:lnTo>
                <a:lnTo>
                  <a:pt x="6594623" y="7815"/>
                </a:lnTo>
                <a:lnTo>
                  <a:pt x="6641897" y="10156"/>
                </a:lnTo>
                <a:lnTo>
                  <a:pt x="6687269" y="12772"/>
                </a:lnTo>
                <a:lnTo>
                  <a:pt x="6730380" y="15554"/>
                </a:lnTo>
                <a:lnTo>
                  <a:pt x="6770874" y="18394"/>
                </a:lnTo>
                <a:lnTo>
                  <a:pt x="6825926" y="22521"/>
                </a:lnTo>
                <a:lnTo>
                  <a:pt x="6858313" y="25027"/>
                </a:lnTo>
                <a:lnTo>
                  <a:pt x="6873078" y="26165"/>
                </a:lnTo>
                <a:lnTo>
                  <a:pt x="6886832" y="27208"/>
                </a:lnTo>
                <a:lnTo>
                  <a:pt x="6899529" y="28143"/>
                </a:lnTo>
                <a:lnTo>
                  <a:pt x="6919115" y="29588"/>
                </a:lnTo>
                <a:lnTo>
                  <a:pt x="6928865" y="30326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177158" y="2750057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055" y="0"/>
                </a:moveTo>
                <a:lnTo>
                  <a:pt x="3937" y="402970"/>
                </a:lnTo>
                <a:lnTo>
                  <a:pt x="0" y="1202181"/>
                </a:lnTo>
                <a:lnTo>
                  <a:pt x="700532" y="1606677"/>
                </a:lnTo>
                <a:lnTo>
                  <a:pt x="1390777" y="1203705"/>
                </a:lnTo>
                <a:lnTo>
                  <a:pt x="1394587" y="404367"/>
                </a:lnTo>
                <a:lnTo>
                  <a:pt x="6940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177158" y="2750057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0"/>
                </a:moveTo>
                <a:lnTo>
                  <a:pt x="694055" y="0"/>
                </a:lnTo>
                <a:lnTo>
                  <a:pt x="1394587" y="404367"/>
                </a:lnTo>
                <a:lnTo>
                  <a:pt x="1390777" y="1203705"/>
                </a:lnTo>
                <a:lnTo>
                  <a:pt x="700532" y="1606677"/>
                </a:lnTo>
                <a:lnTo>
                  <a:pt x="0" y="1202181"/>
                </a:lnTo>
                <a:lnTo>
                  <a:pt x="3937" y="40297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901059" y="4016883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1"/>
                </a:moveTo>
                <a:lnTo>
                  <a:pt x="694054" y="0"/>
                </a:lnTo>
                <a:lnTo>
                  <a:pt x="1394587" y="404368"/>
                </a:lnTo>
                <a:lnTo>
                  <a:pt x="1390777" y="1203706"/>
                </a:lnTo>
                <a:lnTo>
                  <a:pt x="700531" y="1606651"/>
                </a:lnTo>
                <a:lnTo>
                  <a:pt x="0" y="1202182"/>
                </a:lnTo>
                <a:lnTo>
                  <a:pt x="3937" y="40297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910584" y="1483233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054" y="0"/>
                </a:moveTo>
                <a:lnTo>
                  <a:pt x="3937" y="402970"/>
                </a:lnTo>
                <a:lnTo>
                  <a:pt x="0" y="1202181"/>
                </a:lnTo>
                <a:lnTo>
                  <a:pt x="700531" y="1606677"/>
                </a:lnTo>
                <a:lnTo>
                  <a:pt x="1390777" y="1203705"/>
                </a:lnTo>
                <a:lnTo>
                  <a:pt x="1394587" y="404367"/>
                </a:lnTo>
                <a:lnTo>
                  <a:pt x="69405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910584" y="1483233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0"/>
                </a:moveTo>
                <a:lnTo>
                  <a:pt x="694054" y="0"/>
                </a:lnTo>
                <a:lnTo>
                  <a:pt x="1394587" y="404367"/>
                </a:lnTo>
                <a:lnTo>
                  <a:pt x="1390777" y="1203705"/>
                </a:lnTo>
                <a:lnTo>
                  <a:pt x="700531" y="1606677"/>
                </a:lnTo>
                <a:lnTo>
                  <a:pt x="0" y="1202181"/>
                </a:lnTo>
                <a:lnTo>
                  <a:pt x="3937" y="40297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158108" y="216408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055" y="0"/>
                </a:moveTo>
                <a:lnTo>
                  <a:pt x="3937" y="402971"/>
                </a:lnTo>
                <a:lnTo>
                  <a:pt x="0" y="1202182"/>
                </a:lnTo>
                <a:lnTo>
                  <a:pt x="700532" y="1606677"/>
                </a:lnTo>
                <a:lnTo>
                  <a:pt x="1390777" y="1203706"/>
                </a:lnTo>
                <a:lnTo>
                  <a:pt x="1394587" y="404368"/>
                </a:lnTo>
                <a:lnTo>
                  <a:pt x="6940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158108" y="216408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1"/>
                </a:moveTo>
                <a:lnTo>
                  <a:pt x="694055" y="0"/>
                </a:lnTo>
                <a:lnTo>
                  <a:pt x="1394587" y="404368"/>
                </a:lnTo>
                <a:lnTo>
                  <a:pt x="1390777" y="1203706"/>
                </a:lnTo>
                <a:lnTo>
                  <a:pt x="700532" y="1606677"/>
                </a:lnTo>
                <a:lnTo>
                  <a:pt x="0" y="1202182"/>
                </a:lnTo>
                <a:lnTo>
                  <a:pt x="3937" y="40297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644009" y="5274183"/>
            <a:ext cx="1395095" cy="1584325"/>
          </a:xfrm>
          <a:custGeom>
            <a:avLst/>
            <a:gdLst/>
            <a:ahLst/>
            <a:cxnLst/>
            <a:rect l="l" t="t" r="r" b="b"/>
            <a:pathLst>
              <a:path w="1395095" h="1584325">
                <a:moveTo>
                  <a:pt x="694054" y="0"/>
                </a:moveTo>
                <a:lnTo>
                  <a:pt x="3937" y="402958"/>
                </a:lnTo>
                <a:lnTo>
                  <a:pt x="0" y="1202220"/>
                </a:lnTo>
                <a:lnTo>
                  <a:pt x="660966" y="1583815"/>
                </a:lnTo>
                <a:lnTo>
                  <a:pt x="739656" y="1583815"/>
                </a:lnTo>
                <a:lnTo>
                  <a:pt x="1390777" y="1203667"/>
                </a:lnTo>
                <a:lnTo>
                  <a:pt x="1394587" y="404406"/>
                </a:lnTo>
                <a:lnTo>
                  <a:pt x="69405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647946" y="5274183"/>
            <a:ext cx="1390650" cy="1584325"/>
          </a:xfrm>
          <a:custGeom>
            <a:avLst/>
            <a:gdLst/>
            <a:ahLst/>
            <a:cxnLst/>
            <a:rect l="l" t="t" r="r" b="b"/>
            <a:pathLst>
              <a:path w="1390650" h="1584325">
                <a:moveTo>
                  <a:pt x="0" y="402958"/>
                </a:moveTo>
                <a:lnTo>
                  <a:pt x="690117" y="0"/>
                </a:lnTo>
                <a:lnTo>
                  <a:pt x="1390650" y="404406"/>
                </a:lnTo>
                <a:lnTo>
                  <a:pt x="1386839" y="1203667"/>
                </a:lnTo>
                <a:lnTo>
                  <a:pt x="735719" y="158381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644009" y="5677141"/>
            <a:ext cx="661035" cy="1181100"/>
          </a:xfrm>
          <a:custGeom>
            <a:avLst/>
            <a:gdLst/>
            <a:ahLst/>
            <a:cxnLst/>
            <a:rect l="l" t="t" r="r" b="b"/>
            <a:pathLst>
              <a:path w="661035" h="1181100">
                <a:moveTo>
                  <a:pt x="660966" y="1180857"/>
                </a:moveTo>
                <a:lnTo>
                  <a:pt x="0" y="799261"/>
                </a:lnTo>
                <a:lnTo>
                  <a:pt x="393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4214" y="4007358"/>
            <a:ext cx="802005" cy="1607185"/>
          </a:xfrm>
          <a:custGeom>
            <a:avLst/>
            <a:gdLst/>
            <a:ahLst/>
            <a:cxnLst/>
            <a:rect l="l" t="t" r="r" b="b"/>
            <a:pathLst>
              <a:path w="802005" h="1607185">
                <a:moveTo>
                  <a:pt x="101349" y="0"/>
                </a:moveTo>
                <a:lnTo>
                  <a:pt x="0" y="62865"/>
                </a:lnTo>
                <a:lnTo>
                  <a:pt x="3425" y="1545971"/>
                </a:lnTo>
                <a:lnTo>
                  <a:pt x="107750" y="1606651"/>
                </a:lnTo>
                <a:lnTo>
                  <a:pt x="797982" y="1203706"/>
                </a:lnTo>
                <a:lnTo>
                  <a:pt x="801869" y="404368"/>
                </a:lnTo>
                <a:lnTo>
                  <a:pt x="10134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4214" y="4007358"/>
            <a:ext cx="802005" cy="1607185"/>
          </a:xfrm>
          <a:custGeom>
            <a:avLst/>
            <a:gdLst/>
            <a:ahLst/>
            <a:cxnLst/>
            <a:rect l="l" t="t" r="r" b="b"/>
            <a:pathLst>
              <a:path w="802005" h="1607185">
                <a:moveTo>
                  <a:pt x="0" y="62865"/>
                </a:moveTo>
                <a:lnTo>
                  <a:pt x="101349" y="0"/>
                </a:lnTo>
                <a:lnTo>
                  <a:pt x="801869" y="404368"/>
                </a:lnTo>
                <a:lnTo>
                  <a:pt x="797982" y="1203706"/>
                </a:lnTo>
                <a:lnTo>
                  <a:pt x="107750" y="1606651"/>
                </a:lnTo>
                <a:lnTo>
                  <a:pt x="3425" y="1545971"/>
                </a:lnTo>
                <a:lnTo>
                  <a:pt x="0" y="6286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09245" y="5293233"/>
            <a:ext cx="1391285" cy="1565275"/>
          </a:xfrm>
          <a:custGeom>
            <a:avLst/>
            <a:gdLst/>
            <a:ahLst/>
            <a:cxnLst/>
            <a:rect l="l" t="t" r="r" b="b"/>
            <a:pathLst>
              <a:path w="1391285" h="1565275">
                <a:moveTo>
                  <a:pt x="0" y="402958"/>
                </a:moveTo>
                <a:lnTo>
                  <a:pt x="690219" y="0"/>
                </a:lnTo>
                <a:lnTo>
                  <a:pt x="1390700" y="404406"/>
                </a:lnTo>
                <a:lnTo>
                  <a:pt x="1386890" y="1203667"/>
                </a:lnTo>
                <a:lnTo>
                  <a:pt x="768376" y="156476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05359" y="5696191"/>
            <a:ext cx="628015" cy="1162050"/>
          </a:xfrm>
          <a:custGeom>
            <a:avLst/>
            <a:gdLst/>
            <a:ahLst/>
            <a:cxnLst/>
            <a:rect l="l" t="t" r="r" b="b"/>
            <a:pathLst>
              <a:path w="628015" h="1162050">
                <a:moveTo>
                  <a:pt x="627946" y="1161807"/>
                </a:moveTo>
                <a:lnTo>
                  <a:pt x="0" y="799261"/>
                </a:lnTo>
                <a:lnTo>
                  <a:pt x="3886" y="0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33934" y="2740532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118" y="0"/>
                </a:moveTo>
                <a:lnTo>
                  <a:pt x="3886" y="402970"/>
                </a:lnTo>
                <a:lnTo>
                  <a:pt x="0" y="1202181"/>
                </a:lnTo>
                <a:lnTo>
                  <a:pt x="700506" y="1606677"/>
                </a:lnTo>
                <a:lnTo>
                  <a:pt x="1390777" y="1203705"/>
                </a:lnTo>
                <a:lnTo>
                  <a:pt x="1394586" y="404367"/>
                </a:lnTo>
                <a:lnTo>
                  <a:pt x="6941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33934" y="2740532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886" y="402970"/>
                </a:moveTo>
                <a:lnTo>
                  <a:pt x="694118" y="0"/>
                </a:lnTo>
                <a:lnTo>
                  <a:pt x="1394586" y="404367"/>
                </a:lnTo>
                <a:lnTo>
                  <a:pt x="1390777" y="1203705"/>
                </a:lnTo>
                <a:lnTo>
                  <a:pt x="700506" y="1606677"/>
                </a:lnTo>
                <a:lnTo>
                  <a:pt x="0" y="1202181"/>
                </a:lnTo>
                <a:lnTo>
                  <a:pt x="3886" y="40297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957833" y="4016883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886" y="402971"/>
                </a:moveTo>
                <a:lnTo>
                  <a:pt x="694054" y="0"/>
                </a:lnTo>
                <a:lnTo>
                  <a:pt x="1394586" y="404368"/>
                </a:lnTo>
                <a:lnTo>
                  <a:pt x="1390777" y="1203706"/>
                </a:lnTo>
                <a:lnTo>
                  <a:pt x="700532" y="1606651"/>
                </a:lnTo>
                <a:lnTo>
                  <a:pt x="0" y="1202182"/>
                </a:lnTo>
                <a:lnTo>
                  <a:pt x="3886" y="40297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695195" y="5302758"/>
            <a:ext cx="1390650" cy="1555750"/>
          </a:xfrm>
          <a:custGeom>
            <a:avLst/>
            <a:gdLst/>
            <a:ahLst/>
            <a:cxnLst/>
            <a:rect l="l" t="t" r="r" b="b"/>
            <a:pathLst>
              <a:path w="1390650" h="1555750">
                <a:moveTo>
                  <a:pt x="0" y="402958"/>
                </a:moveTo>
                <a:lnTo>
                  <a:pt x="690118" y="0"/>
                </a:lnTo>
                <a:lnTo>
                  <a:pt x="1390650" y="404406"/>
                </a:lnTo>
                <a:lnTo>
                  <a:pt x="1386840" y="1203667"/>
                </a:lnTo>
                <a:lnTo>
                  <a:pt x="784663" y="155524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691258" y="5705716"/>
            <a:ext cx="611505" cy="1152525"/>
          </a:xfrm>
          <a:custGeom>
            <a:avLst/>
            <a:gdLst/>
            <a:ahLst/>
            <a:cxnLst/>
            <a:rect l="l" t="t" r="r" b="b"/>
            <a:pathLst>
              <a:path w="611505" h="1152525">
                <a:moveTo>
                  <a:pt x="611471" y="1152282"/>
                </a:moveTo>
                <a:lnTo>
                  <a:pt x="0" y="799261"/>
                </a:lnTo>
                <a:lnTo>
                  <a:pt x="393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710308" y="2750057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055" y="0"/>
                </a:moveTo>
                <a:lnTo>
                  <a:pt x="3937" y="402970"/>
                </a:lnTo>
                <a:lnTo>
                  <a:pt x="0" y="1202181"/>
                </a:lnTo>
                <a:lnTo>
                  <a:pt x="700532" y="1606677"/>
                </a:lnTo>
                <a:lnTo>
                  <a:pt x="1390777" y="1203705"/>
                </a:lnTo>
                <a:lnTo>
                  <a:pt x="1394587" y="404367"/>
                </a:lnTo>
                <a:lnTo>
                  <a:pt x="6940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710308" y="2750057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0"/>
                </a:moveTo>
                <a:lnTo>
                  <a:pt x="694055" y="0"/>
                </a:lnTo>
                <a:lnTo>
                  <a:pt x="1394587" y="404367"/>
                </a:lnTo>
                <a:lnTo>
                  <a:pt x="1390777" y="1203705"/>
                </a:lnTo>
                <a:lnTo>
                  <a:pt x="700532" y="1606677"/>
                </a:lnTo>
                <a:lnTo>
                  <a:pt x="0" y="1202181"/>
                </a:lnTo>
                <a:lnTo>
                  <a:pt x="3937" y="40297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976883" y="1454658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886" y="402970"/>
                </a:moveTo>
                <a:lnTo>
                  <a:pt x="694054" y="0"/>
                </a:lnTo>
                <a:lnTo>
                  <a:pt x="1394586" y="404367"/>
                </a:lnTo>
                <a:lnTo>
                  <a:pt x="1390777" y="1203705"/>
                </a:lnTo>
                <a:lnTo>
                  <a:pt x="700532" y="1606677"/>
                </a:lnTo>
                <a:lnTo>
                  <a:pt x="0" y="1202181"/>
                </a:lnTo>
                <a:lnTo>
                  <a:pt x="3886" y="40297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987158" y="4035933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055" y="0"/>
                </a:moveTo>
                <a:lnTo>
                  <a:pt x="3937" y="402971"/>
                </a:lnTo>
                <a:lnTo>
                  <a:pt x="0" y="1202182"/>
                </a:lnTo>
                <a:lnTo>
                  <a:pt x="700532" y="1606651"/>
                </a:lnTo>
                <a:lnTo>
                  <a:pt x="1390777" y="1203706"/>
                </a:lnTo>
                <a:lnTo>
                  <a:pt x="1394587" y="404368"/>
                </a:lnTo>
                <a:lnTo>
                  <a:pt x="6940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987158" y="4035933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1"/>
                </a:moveTo>
                <a:lnTo>
                  <a:pt x="694055" y="0"/>
                </a:lnTo>
                <a:lnTo>
                  <a:pt x="1394587" y="404368"/>
                </a:lnTo>
                <a:lnTo>
                  <a:pt x="1390777" y="1203706"/>
                </a:lnTo>
                <a:lnTo>
                  <a:pt x="700532" y="1606651"/>
                </a:lnTo>
                <a:lnTo>
                  <a:pt x="0" y="1202182"/>
                </a:lnTo>
                <a:lnTo>
                  <a:pt x="3937" y="40297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7734045" y="5312283"/>
            <a:ext cx="1390650" cy="1546225"/>
          </a:xfrm>
          <a:custGeom>
            <a:avLst/>
            <a:gdLst/>
            <a:ahLst/>
            <a:cxnLst/>
            <a:rect l="l" t="t" r="r" b="b"/>
            <a:pathLst>
              <a:path w="1390650" h="1546225">
                <a:moveTo>
                  <a:pt x="0" y="402958"/>
                </a:moveTo>
                <a:lnTo>
                  <a:pt x="690118" y="0"/>
                </a:lnTo>
                <a:lnTo>
                  <a:pt x="1390650" y="404406"/>
                </a:lnTo>
                <a:lnTo>
                  <a:pt x="1386839" y="1203667"/>
                </a:lnTo>
                <a:lnTo>
                  <a:pt x="800977" y="154571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7730108" y="5715241"/>
            <a:ext cx="594995" cy="1143000"/>
          </a:xfrm>
          <a:custGeom>
            <a:avLst/>
            <a:gdLst/>
            <a:ahLst/>
            <a:cxnLst/>
            <a:rect l="l" t="t" r="r" b="b"/>
            <a:pathLst>
              <a:path w="594995" h="1143000">
                <a:moveTo>
                  <a:pt x="594972" y="1142757"/>
                </a:moveTo>
                <a:lnTo>
                  <a:pt x="0" y="799261"/>
                </a:lnTo>
                <a:lnTo>
                  <a:pt x="393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7730108" y="2759582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055" y="0"/>
                </a:moveTo>
                <a:lnTo>
                  <a:pt x="3937" y="402970"/>
                </a:lnTo>
                <a:lnTo>
                  <a:pt x="0" y="1202181"/>
                </a:lnTo>
                <a:lnTo>
                  <a:pt x="700532" y="1606677"/>
                </a:lnTo>
                <a:lnTo>
                  <a:pt x="1390777" y="1203705"/>
                </a:lnTo>
                <a:lnTo>
                  <a:pt x="1394587" y="404367"/>
                </a:lnTo>
                <a:lnTo>
                  <a:pt x="6940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7730108" y="2759582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0"/>
                </a:moveTo>
                <a:lnTo>
                  <a:pt x="694055" y="0"/>
                </a:lnTo>
                <a:lnTo>
                  <a:pt x="1394587" y="404367"/>
                </a:lnTo>
                <a:lnTo>
                  <a:pt x="1390777" y="1203705"/>
                </a:lnTo>
                <a:lnTo>
                  <a:pt x="700532" y="1606677"/>
                </a:lnTo>
                <a:lnTo>
                  <a:pt x="0" y="1202181"/>
                </a:lnTo>
                <a:lnTo>
                  <a:pt x="3937" y="40297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8463533" y="4043867"/>
            <a:ext cx="680720" cy="1587500"/>
          </a:xfrm>
          <a:custGeom>
            <a:avLst/>
            <a:gdLst/>
            <a:ahLst/>
            <a:cxnLst/>
            <a:rect l="l" t="t" r="r" b="b"/>
            <a:pathLst>
              <a:path w="680720" h="1587500">
                <a:moveTo>
                  <a:pt x="680466" y="0"/>
                </a:moveTo>
                <a:lnTo>
                  <a:pt x="3937" y="395036"/>
                </a:lnTo>
                <a:lnTo>
                  <a:pt x="0" y="1194247"/>
                </a:lnTo>
                <a:lnTo>
                  <a:pt x="680466" y="1587131"/>
                </a:lnTo>
                <a:lnTo>
                  <a:pt x="68046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8467470" y="4043867"/>
            <a:ext cx="676910" cy="395605"/>
          </a:xfrm>
          <a:custGeom>
            <a:avLst/>
            <a:gdLst/>
            <a:ahLst/>
            <a:cxnLst/>
            <a:rect l="l" t="t" r="r" b="b"/>
            <a:pathLst>
              <a:path w="676909" h="395604">
                <a:moveTo>
                  <a:pt x="0" y="395036"/>
                </a:moveTo>
                <a:lnTo>
                  <a:pt x="676528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8463533" y="4438903"/>
            <a:ext cx="680720" cy="1192530"/>
          </a:xfrm>
          <a:custGeom>
            <a:avLst/>
            <a:gdLst/>
            <a:ahLst/>
            <a:cxnLst/>
            <a:rect l="l" t="t" r="r" b="b"/>
            <a:pathLst>
              <a:path w="680720" h="1192529">
                <a:moveTo>
                  <a:pt x="680466" y="1192094"/>
                </a:moveTo>
                <a:lnTo>
                  <a:pt x="0" y="799211"/>
                </a:lnTo>
                <a:lnTo>
                  <a:pt x="393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8467470" y="1500692"/>
            <a:ext cx="676910" cy="395605"/>
          </a:xfrm>
          <a:custGeom>
            <a:avLst/>
            <a:gdLst/>
            <a:ahLst/>
            <a:cxnLst/>
            <a:rect l="l" t="t" r="r" b="b"/>
            <a:pathLst>
              <a:path w="676909" h="395605">
                <a:moveTo>
                  <a:pt x="0" y="395036"/>
                </a:moveTo>
                <a:lnTo>
                  <a:pt x="676528" y="0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8463533" y="1895729"/>
            <a:ext cx="680720" cy="1192530"/>
          </a:xfrm>
          <a:custGeom>
            <a:avLst/>
            <a:gdLst/>
            <a:ahLst/>
            <a:cxnLst/>
            <a:rect l="l" t="t" r="r" b="b"/>
            <a:pathLst>
              <a:path w="680720" h="1192530">
                <a:moveTo>
                  <a:pt x="680466" y="1192119"/>
                </a:moveTo>
                <a:lnTo>
                  <a:pt x="0" y="799211"/>
                </a:lnTo>
                <a:lnTo>
                  <a:pt x="393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457200" y="333476"/>
            <a:ext cx="8229600" cy="6186170"/>
          </a:xfrm>
          <a:custGeom>
            <a:avLst/>
            <a:gdLst/>
            <a:ahLst/>
            <a:cxnLst/>
            <a:rect l="l" t="t" r="r" b="b"/>
            <a:pathLst>
              <a:path w="8229600" h="6186170">
                <a:moveTo>
                  <a:pt x="0" y="6185661"/>
                </a:moveTo>
                <a:lnTo>
                  <a:pt x="8229600" y="6185661"/>
                </a:lnTo>
                <a:lnTo>
                  <a:pt x="8229600" y="0"/>
                </a:lnTo>
                <a:lnTo>
                  <a:pt x="0" y="0"/>
                </a:lnTo>
                <a:lnTo>
                  <a:pt x="0" y="61856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457200" y="333476"/>
            <a:ext cx="8229600" cy="6186170"/>
          </a:xfrm>
          <a:custGeom>
            <a:avLst/>
            <a:gdLst/>
            <a:ahLst/>
            <a:cxnLst/>
            <a:rect l="l" t="t" r="r" b="b"/>
            <a:pathLst>
              <a:path w="8229600" h="6186170">
                <a:moveTo>
                  <a:pt x="0" y="6185661"/>
                </a:moveTo>
                <a:lnTo>
                  <a:pt x="8229600" y="6185661"/>
                </a:lnTo>
                <a:lnTo>
                  <a:pt x="8229600" y="0"/>
                </a:lnTo>
                <a:lnTo>
                  <a:pt x="0" y="0"/>
                </a:lnTo>
                <a:lnTo>
                  <a:pt x="0" y="6185661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4561204" y="0"/>
            <a:ext cx="3679190" cy="678180"/>
          </a:xfrm>
          <a:custGeom>
            <a:avLst/>
            <a:gdLst/>
            <a:ahLst/>
            <a:cxnLst/>
            <a:rect l="l" t="t" r="r" b="b"/>
            <a:pathLst>
              <a:path w="3679190" h="678180">
                <a:moveTo>
                  <a:pt x="0" y="677672"/>
                </a:moveTo>
                <a:lnTo>
                  <a:pt x="3679062" y="677672"/>
                </a:lnTo>
                <a:lnTo>
                  <a:pt x="3679062" y="0"/>
                </a:lnTo>
                <a:lnTo>
                  <a:pt x="0" y="0"/>
                </a:lnTo>
                <a:lnTo>
                  <a:pt x="0" y="677672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4561204" y="0"/>
            <a:ext cx="3679190" cy="678180"/>
          </a:xfrm>
          <a:custGeom>
            <a:avLst/>
            <a:gdLst/>
            <a:ahLst/>
            <a:cxnLst/>
            <a:rect l="l" t="t" r="r" b="b"/>
            <a:pathLst>
              <a:path w="3679190" h="678180">
                <a:moveTo>
                  <a:pt x="0" y="677672"/>
                </a:moveTo>
                <a:lnTo>
                  <a:pt x="3679062" y="677672"/>
                </a:lnTo>
                <a:lnTo>
                  <a:pt x="3679062" y="0"/>
                </a:lnTo>
              </a:path>
            </a:pathLst>
          </a:custGeom>
          <a:ln w="15875">
            <a:solidFill>
              <a:srgbClr val="74A4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4561204" y="0"/>
            <a:ext cx="0" cy="678180"/>
          </a:xfrm>
          <a:custGeom>
            <a:avLst/>
            <a:gdLst/>
            <a:ahLst/>
            <a:cxnLst/>
            <a:rect l="l" t="t" r="r" b="b"/>
            <a:pathLst>
              <a:path h="678180">
                <a:moveTo>
                  <a:pt x="0" y="0"/>
                </a:moveTo>
                <a:lnTo>
                  <a:pt x="0" y="677672"/>
                </a:lnTo>
              </a:path>
            </a:pathLst>
          </a:custGeom>
          <a:ln w="15875">
            <a:solidFill>
              <a:srgbClr val="74A4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4649089" y="0"/>
            <a:ext cx="3505200" cy="602615"/>
          </a:xfrm>
          <a:custGeom>
            <a:avLst/>
            <a:gdLst/>
            <a:ahLst/>
            <a:cxnLst/>
            <a:rect l="l" t="t" r="r" b="b"/>
            <a:pathLst>
              <a:path w="3505200" h="602615">
                <a:moveTo>
                  <a:pt x="0" y="602488"/>
                </a:moveTo>
                <a:lnTo>
                  <a:pt x="3505199" y="602488"/>
                </a:lnTo>
                <a:lnTo>
                  <a:pt x="3505199" y="0"/>
                </a:lnTo>
                <a:lnTo>
                  <a:pt x="0" y="0"/>
                </a:lnTo>
                <a:lnTo>
                  <a:pt x="0" y="602488"/>
                </a:lnTo>
                <a:close/>
              </a:path>
            </a:pathLst>
          </a:custGeom>
          <a:solidFill>
            <a:srgbClr val="70685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 txBox="1"/>
          <p:nvPr/>
        </p:nvSpPr>
        <p:spPr>
          <a:xfrm>
            <a:off x="1122375" y="1583527"/>
            <a:ext cx="1690370" cy="533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spc="-25" dirty="0">
                <a:solidFill>
                  <a:srgbClr val="93C500"/>
                </a:solidFill>
                <a:latin typeface="Century Gothic"/>
                <a:cs typeface="Century Gothic"/>
              </a:rPr>
              <a:t>Interior</a:t>
            </a:r>
            <a:endParaRPr sz="4000">
              <a:latin typeface="Century Gothic"/>
              <a:cs typeface="Century Gothic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4727575" y="146371"/>
            <a:ext cx="2480945" cy="360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A</a:t>
            </a:r>
            <a:r>
              <a:rPr sz="1200" spc="10" dirty="0">
                <a:solidFill>
                  <a:srgbClr val="FDFDFD"/>
                </a:solidFill>
                <a:latin typeface="Century Gothic"/>
                <a:cs typeface="Century Gothic"/>
              </a:rPr>
              <a:t>l</a:t>
            </a:r>
            <a:r>
              <a:rPr sz="1200" spc="-30" dirty="0">
                <a:solidFill>
                  <a:srgbClr val="FDFDFD"/>
                </a:solidFill>
                <a:latin typeface="Century Gothic"/>
                <a:cs typeface="Century Gothic"/>
              </a:rPr>
              <a:t>t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ern</a:t>
            </a:r>
            <a:r>
              <a:rPr sz="1200" spc="-15" dirty="0">
                <a:solidFill>
                  <a:srgbClr val="FDFDFD"/>
                </a:solidFill>
                <a:latin typeface="Century Gothic"/>
                <a:cs typeface="Century Gothic"/>
              </a:rPr>
              <a:t>a</a:t>
            </a:r>
            <a:r>
              <a:rPr sz="1200" spc="-30" dirty="0">
                <a:solidFill>
                  <a:srgbClr val="FDFDFD"/>
                </a:solidFill>
                <a:latin typeface="Century Gothic"/>
                <a:cs typeface="Century Gothic"/>
              </a:rPr>
              <a:t>t</a:t>
            </a:r>
            <a:r>
              <a:rPr sz="1200" spc="-5" dirty="0">
                <a:solidFill>
                  <a:srgbClr val="FDFDFD"/>
                </a:solidFill>
                <a:latin typeface="Century Gothic"/>
                <a:cs typeface="Century Gothic"/>
              </a:rPr>
              <a:t>iv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e</a:t>
            </a:r>
            <a:r>
              <a:rPr sz="1200" spc="35" dirty="0">
                <a:solidFill>
                  <a:srgbClr val="FDFDFD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FDFDFD"/>
                </a:solidFill>
                <a:latin typeface="Century Gothic"/>
                <a:cs typeface="Century Gothic"/>
              </a:rPr>
              <a:t>E</a:t>
            </a:r>
            <a:r>
              <a:rPr sz="1200" spc="20" dirty="0">
                <a:solidFill>
                  <a:srgbClr val="FDFDFD"/>
                </a:solidFill>
                <a:latin typeface="Century Gothic"/>
                <a:cs typeface="Century Gothic"/>
              </a:rPr>
              <a:t>l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e</a:t>
            </a:r>
            <a:r>
              <a:rPr sz="1200" spc="-20" dirty="0">
                <a:solidFill>
                  <a:srgbClr val="FDFDFD"/>
                </a:solidFill>
                <a:latin typeface="Century Gothic"/>
                <a:cs typeface="Century Gothic"/>
              </a:rPr>
              <a:t>c</a:t>
            </a:r>
            <a:r>
              <a:rPr sz="1200" spc="-30" dirty="0">
                <a:solidFill>
                  <a:srgbClr val="FDFDFD"/>
                </a:solidFill>
                <a:latin typeface="Century Gothic"/>
                <a:cs typeface="Century Gothic"/>
              </a:rPr>
              <a:t>t</a:t>
            </a:r>
            <a:r>
              <a:rPr sz="1200" spc="-5" dirty="0">
                <a:solidFill>
                  <a:srgbClr val="FDFDFD"/>
                </a:solidFill>
                <a:latin typeface="Century Gothic"/>
                <a:cs typeface="Century Gothic"/>
              </a:rPr>
              <a:t>ric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 </a:t>
            </a:r>
            <a:r>
              <a:rPr sz="1200" spc="-5" dirty="0">
                <a:solidFill>
                  <a:srgbClr val="FDFDFD"/>
                </a:solidFill>
                <a:latin typeface="Century Gothic"/>
                <a:cs typeface="Century Gothic"/>
              </a:rPr>
              <a:t>D</a:t>
            </a:r>
            <a:r>
              <a:rPr sz="1200" dirty="0">
                <a:solidFill>
                  <a:srgbClr val="FDFDFD"/>
                </a:solidFill>
                <a:latin typeface="Century Gothic"/>
                <a:cs typeface="Century Gothic"/>
              </a:rPr>
              <a:t>ri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ve</a:t>
            </a:r>
            <a:r>
              <a:rPr sz="1200" dirty="0">
                <a:solidFill>
                  <a:srgbClr val="FDFDFD"/>
                </a:solidFill>
                <a:latin typeface="Century Gothic"/>
                <a:cs typeface="Century Gothic"/>
              </a:rPr>
              <a:t> </a:t>
            </a:r>
            <a:r>
              <a:rPr sz="1200" spc="-15" dirty="0">
                <a:solidFill>
                  <a:srgbClr val="FDFDFD"/>
                </a:solidFill>
                <a:latin typeface="Century Gothic"/>
                <a:cs typeface="Century Gothic"/>
              </a:rPr>
              <a:t>V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ehic</a:t>
            </a:r>
            <a:r>
              <a:rPr sz="1200" spc="20" dirty="0">
                <a:solidFill>
                  <a:srgbClr val="FDFDFD"/>
                </a:solidFill>
                <a:latin typeface="Century Gothic"/>
                <a:cs typeface="Century Gothic"/>
              </a:rPr>
              <a:t>l</a:t>
            </a:r>
            <a:r>
              <a:rPr sz="1200" dirty="0">
                <a:solidFill>
                  <a:srgbClr val="FDFDFD"/>
                </a:solidFill>
                <a:latin typeface="Century Gothic"/>
                <a:cs typeface="Century Gothic"/>
              </a:rPr>
              <a:t>es 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f</a:t>
            </a:r>
            <a:r>
              <a:rPr sz="1200" spc="-20" dirty="0">
                <a:solidFill>
                  <a:srgbClr val="FDFDFD"/>
                </a:solidFill>
                <a:latin typeface="Century Gothic"/>
                <a:cs typeface="Century Gothic"/>
              </a:rPr>
              <a:t>o</a:t>
            </a:r>
            <a:r>
              <a:rPr sz="1200" spc="-5" dirty="0">
                <a:solidFill>
                  <a:srgbClr val="FDFDFD"/>
                </a:solidFill>
                <a:latin typeface="Century Gothic"/>
                <a:cs typeface="Century Gothic"/>
              </a:rPr>
              <a:t>r</a:t>
            </a:r>
            <a:r>
              <a:rPr sz="1200" spc="10" dirty="0">
                <a:solidFill>
                  <a:srgbClr val="FDFDFD"/>
                </a:solidFill>
                <a:latin typeface="Century Gothic"/>
                <a:cs typeface="Century Gothic"/>
              </a:rPr>
              <a:t> </a:t>
            </a:r>
            <a:r>
              <a:rPr sz="1200" spc="-30" dirty="0">
                <a:solidFill>
                  <a:srgbClr val="FDFDFD"/>
                </a:solidFill>
                <a:latin typeface="Century Gothic"/>
                <a:cs typeface="Century Gothic"/>
              </a:rPr>
              <a:t>t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he</a:t>
            </a:r>
            <a:r>
              <a:rPr sz="1200" spc="35" dirty="0">
                <a:solidFill>
                  <a:srgbClr val="FDFDFD"/>
                </a:solidFill>
                <a:latin typeface="Century Gothic"/>
                <a:cs typeface="Century Gothic"/>
              </a:rPr>
              <a:t> </a:t>
            </a:r>
            <a:r>
              <a:rPr sz="1200" spc="-20" dirty="0">
                <a:solidFill>
                  <a:srgbClr val="FDFDFD"/>
                </a:solidFill>
                <a:latin typeface="Century Gothic"/>
                <a:cs typeface="Century Gothic"/>
              </a:rPr>
              <a:t>F</a:t>
            </a:r>
            <a:r>
              <a:rPr sz="1200" spc="-5" dirty="0">
                <a:solidFill>
                  <a:srgbClr val="FDFDFD"/>
                </a:solidFill>
                <a:latin typeface="Century Gothic"/>
                <a:cs typeface="Century Gothic"/>
              </a:rPr>
              <a:t>irs</a:t>
            </a:r>
            <a:r>
              <a:rPr sz="1200" dirty="0">
                <a:solidFill>
                  <a:srgbClr val="FDFDFD"/>
                </a:solidFill>
                <a:latin typeface="Century Gothic"/>
                <a:cs typeface="Century Gothic"/>
              </a:rPr>
              <a:t>t</a:t>
            </a:r>
            <a:r>
              <a:rPr sz="1200" spc="15" dirty="0">
                <a:solidFill>
                  <a:srgbClr val="FDFDFD"/>
                </a:solidFill>
                <a:latin typeface="Century Gothic"/>
                <a:cs typeface="Century Gothic"/>
              </a:rPr>
              <a:t> 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R</a:t>
            </a:r>
            <a:r>
              <a:rPr sz="1200" dirty="0">
                <a:solidFill>
                  <a:srgbClr val="FDFDFD"/>
                </a:solidFill>
                <a:latin typeface="Century Gothic"/>
                <a:cs typeface="Century Gothic"/>
              </a:rPr>
              <a:t>esp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onder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1507871" y="2324100"/>
            <a:ext cx="5847333" cy="35083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 txBox="1">
            <a:spLocks noGrp="1"/>
          </p:cNvSpPr>
          <p:nvPr>
            <p:ph type="ftr" sz="quarter" idx="5"/>
          </p:nvPr>
        </p:nvSpPr>
        <p:spPr>
          <a:xfrm>
            <a:off x="4713859" y="5956443"/>
            <a:ext cx="335089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pc="-15"/>
              <a:t>Federal Fire Department San Diego Training</a:t>
            </a:r>
            <a:endParaRPr spc="-15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29119" y="0"/>
            <a:ext cx="339090" cy="334010"/>
          </a:xfrm>
          <a:custGeom>
            <a:avLst/>
            <a:gdLst/>
            <a:ahLst/>
            <a:cxnLst/>
            <a:rect l="l" t="t" r="r" b="b"/>
            <a:pathLst>
              <a:path w="339090" h="334010">
                <a:moveTo>
                  <a:pt x="0" y="333476"/>
                </a:moveTo>
                <a:lnTo>
                  <a:pt x="339090" y="333476"/>
                </a:lnTo>
                <a:lnTo>
                  <a:pt x="339090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29119" y="6519138"/>
            <a:ext cx="339090" cy="339090"/>
          </a:xfrm>
          <a:custGeom>
            <a:avLst/>
            <a:gdLst/>
            <a:ahLst/>
            <a:cxnLst/>
            <a:rect l="l" t="t" r="r" b="b"/>
            <a:pathLst>
              <a:path w="339090" h="339090">
                <a:moveTo>
                  <a:pt x="0" y="338861"/>
                </a:moveTo>
                <a:lnTo>
                  <a:pt x="339090" y="338861"/>
                </a:lnTo>
                <a:lnTo>
                  <a:pt x="33909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7604" y="0"/>
            <a:ext cx="228600" cy="6858000"/>
          </a:xfrm>
          <a:custGeom>
            <a:avLst/>
            <a:gdLst/>
            <a:ahLst/>
            <a:cxnLst/>
            <a:rect l="l" t="t" r="r" b="b"/>
            <a:pathLst>
              <a:path w="228600" h="6858000">
                <a:moveTo>
                  <a:pt x="0" y="6857999"/>
                </a:moveTo>
                <a:lnTo>
                  <a:pt x="228605" y="6857999"/>
                </a:lnTo>
                <a:lnTo>
                  <a:pt x="228605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29119" y="0"/>
            <a:ext cx="228600" cy="334010"/>
          </a:xfrm>
          <a:custGeom>
            <a:avLst/>
            <a:gdLst/>
            <a:ahLst/>
            <a:cxnLst/>
            <a:rect l="l" t="t" r="r" b="b"/>
            <a:pathLst>
              <a:path w="228600" h="334010">
                <a:moveTo>
                  <a:pt x="0" y="333476"/>
                </a:moveTo>
                <a:lnTo>
                  <a:pt x="228600" y="333476"/>
                </a:lnTo>
                <a:lnTo>
                  <a:pt x="228600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29119" y="6519138"/>
            <a:ext cx="228600" cy="339090"/>
          </a:xfrm>
          <a:custGeom>
            <a:avLst/>
            <a:gdLst/>
            <a:ahLst/>
            <a:cxnLst/>
            <a:rect l="l" t="t" r="r" b="b"/>
            <a:pathLst>
              <a:path w="228600" h="339090">
                <a:moveTo>
                  <a:pt x="0" y="338861"/>
                </a:moveTo>
                <a:lnTo>
                  <a:pt x="228600" y="338861"/>
                </a:lnTo>
                <a:lnTo>
                  <a:pt x="2286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06209" y="0"/>
            <a:ext cx="194310" cy="6858000"/>
          </a:xfrm>
          <a:custGeom>
            <a:avLst/>
            <a:gdLst/>
            <a:ahLst/>
            <a:cxnLst/>
            <a:rect l="l" t="t" r="r" b="b"/>
            <a:pathLst>
              <a:path w="194309" h="6858000">
                <a:moveTo>
                  <a:pt x="0" y="6857999"/>
                </a:moveTo>
                <a:lnTo>
                  <a:pt x="194310" y="6857999"/>
                </a:lnTo>
                <a:lnTo>
                  <a:pt x="194310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491119" y="0"/>
            <a:ext cx="1482090" cy="334010"/>
          </a:xfrm>
          <a:custGeom>
            <a:avLst/>
            <a:gdLst/>
            <a:ahLst/>
            <a:cxnLst/>
            <a:rect l="l" t="t" r="r" b="b"/>
            <a:pathLst>
              <a:path w="1482089" h="334010">
                <a:moveTo>
                  <a:pt x="0" y="333476"/>
                </a:moveTo>
                <a:lnTo>
                  <a:pt x="1482077" y="333476"/>
                </a:lnTo>
                <a:lnTo>
                  <a:pt x="1482077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491119" y="6519138"/>
            <a:ext cx="1482090" cy="339090"/>
          </a:xfrm>
          <a:custGeom>
            <a:avLst/>
            <a:gdLst/>
            <a:ahLst/>
            <a:cxnLst/>
            <a:rect l="l" t="t" r="r" b="b"/>
            <a:pathLst>
              <a:path w="1482089" h="339090">
                <a:moveTo>
                  <a:pt x="0" y="338861"/>
                </a:moveTo>
                <a:lnTo>
                  <a:pt x="1482077" y="338861"/>
                </a:lnTo>
                <a:lnTo>
                  <a:pt x="1482077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00519" y="0"/>
            <a:ext cx="228600" cy="334010"/>
          </a:xfrm>
          <a:custGeom>
            <a:avLst/>
            <a:gdLst/>
            <a:ahLst/>
            <a:cxnLst/>
            <a:rect l="l" t="t" r="r" b="b"/>
            <a:pathLst>
              <a:path w="228600" h="334010">
                <a:moveTo>
                  <a:pt x="0" y="333476"/>
                </a:moveTo>
                <a:lnTo>
                  <a:pt x="228600" y="333476"/>
                </a:lnTo>
                <a:lnTo>
                  <a:pt x="228600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00519" y="6519138"/>
            <a:ext cx="228600" cy="339090"/>
          </a:xfrm>
          <a:custGeom>
            <a:avLst/>
            <a:gdLst/>
            <a:ahLst/>
            <a:cxnLst/>
            <a:rect l="l" t="t" r="r" b="b"/>
            <a:pathLst>
              <a:path w="228600" h="339090">
                <a:moveTo>
                  <a:pt x="0" y="338861"/>
                </a:moveTo>
                <a:lnTo>
                  <a:pt x="228600" y="338861"/>
                </a:lnTo>
                <a:lnTo>
                  <a:pt x="2286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29119" y="0"/>
            <a:ext cx="762000" cy="334010"/>
          </a:xfrm>
          <a:custGeom>
            <a:avLst/>
            <a:gdLst/>
            <a:ahLst/>
            <a:cxnLst/>
            <a:rect l="l" t="t" r="r" b="b"/>
            <a:pathLst>
              <a:path w="762000" h="334010">
                <a:moveTo>
                  <a:pt x="0" y="333476"/>
                </a:moveTo>
                <a:lnTo>
                  <a:pt x="762000" y="333476"/>
                </a:lnTo>
                <a:lnTo>
                  <a:pt x="762000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29119" y="6519138"/>
            <a:ext cx="762000" cy="339090"/>
          </a:xfrm>
          <a:custGeom>
            <a:avLst/>
            <a:gdLst/>
            <a:ahLst/>
            <a:cxnLst/>
            <a:rect l="l" t="t" r="r" b="b"/>
            <a:pathLst>
              <a:path w="762000" h="339090">
                <a:moveTo>
                  <a:pt x="0" y="338861"/>
                </a:moveTo>
                <a:lnTo>
                  <a:pt x="762000" y="338861"/>
                </a:lnTo>
                <a:lnTo>
                  <a:pt x="7620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706996" y="6519138"/>
            <a:ext cx="1524000" cy="339090"/>
          </a:xfrm>
          <a:custGeom>
            <a:avLst/>
            <a:gdLst/>
            <a:ahLst/>
            <a:cxnLst/>
            <a:rect l="l" t="t" r="r" b="b"/>
            <a:pathLst>
              <a:path w="1524000" h="339090">
                <a:moveTo>
                  <a:pt x="0" y="338861"/>
                </a:moveTo>
                <a:lnTo>
                  <a:pt x="1524000" y="338861"/>
                </a:lnTo>
                <a:lnTo>
                  <a:pt x="15240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992996" y="0"/>
            <a:ext cx="151130" cy="6858000"/>
          </a:xfrm>
          <a:custGeom>
            <a:avLst/>
            <a:gdLst/>
            <a:ahLst/>
            <a:cxnLst/>
            <a:rect l="l" t="t" r="r" b="b"/>
            <a:pathLst>
              <a:path w="151129" h="6858000">
                <a:moveTo>
                  <a:pt x="0" y="6857998"/>
                </a:moveTo>
                <a:lnTo>
                  <a:pt x="151002" y="6857998"/>
                </a:lnTo>
                <a:lnTo>
                  <a:pt x="151002" y="0"/>
                </a:lnTo>
                <a:lnTo>
                  <a:pt x="0" y="0"/>
                </a:lnTo>
                <a:lnTo>
                  <a:pt x="0" y="685799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230996" y="0"/>
            <a:ext cx="762000" cy="6858000"/>
          </a:xfrm>
          <a:custGeom>
            <a:avLst/>
            <a:gdLst/>
            <a:ahLst/>
            <a:cxnLst/>
            <a:rect l="l" t="t" r="r" b="b"/>
            <a:pathLst>
              <a:path w="762000" h="6858000">
                <a:moveTo>
                  <a:pt x="0" y="6858000"/>
                </a:moveTo>
                <a:lnTo>
                  <a:pt x="762000" y="6858000"/>
                </a:lnTo>
                <a:lnTo>
                  <a:pt x="762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963796" y="0"/>
            <a:ext cx="597535" cy="334010"/>
          </a:xfrm>
          <a:custGeom>
            <a:avLst/>
            <a:gdLst/>
            <a:ahLst/>
            <a:cxnLst/>
            <a:rect l="l" t="t" r="r" b="b"/>
            <a:pathLst>
              <a:path w="597535" h="334010">
                <a:moveTo>
                  <a:pt x="0" y="333476"/>
                </a:moveTo>
                <a:lnTo>
                  <a:pt x="597407" y="333476"/>
                </a:lnTo>
                <a:lnTo>
                  <a:pt x="597407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963796" y="6519138"/>
            <a:ext cx="2743200" cy="339090"/>
          </a:xfrm>
          <a:custGeom>
            <a:avLst/>
            <a:gdLst/>
            <a:ahLst/>
            <a:cxnLst/>
            <a:rect l="l" t="t" r="r" b="b"/>
            <a:pathLst>
              <a:path w="2743200" h="339090">
                <a:moveTo>
                  <a:pt x="0" y="338861"/>
                </a:moveTo>
                <a:lnTo>
                  <a:pt x="2743200" y="338861"/>
                </a:lnTo>
                <a:lnTo>
                  <a:pt x="27432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973197" y="0"/>
            <a:ext cx="228600" cy="334010"/>
          </a:xfrm>
          <a:custGeom>
            <a:avLst/>
            <a:gdLst/>
            <a:ahLst/>
            <a:cxnLst/>
            <a:rect l="l" t="t" r="r" b="b"/>
            <a:pathLst>
              <a:path w="228600" h="334010">
                <a:moveTo>
                  <a:pt x="0" y="333476"/>
                </a:moveTo>
                <a:lnTo>
                  <a:pt x="228600" y="333476"/>
                </a:lnTo>
                <a:lnTo>
                  <a:pt x="228600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973197" y="6519138"/>
            <a:ext cx="228600" cy="339090"/>
          </a:xfrm>
          <a:custGeom>
            <a:avLst/>
            <a:gdLst/>
            <a:ahLst/>
            <a:cxnLst/>
            <a:rect l="l" t="t" r="r" b="b"/>
            <a:pathLst>
              <a:path w="228600" h="339090">
                <a:moveTo>
                  <a:pt x="0" y="338861"/>
                </a:moveTo>
                <a:lnTo>
                  <a:pt x="228600" y="338861"/>
                </a:lnTo>
                <a:lnTo>
                  <a:pt x="2286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201797" y="0"/>
            <a:ext cx="762000" cy="334010"/>
          </a:xfrm>
          <a:custGeom>
            <a:avLst/>
            <a:gdLst/>
            <a:ahLst/>
            <a:cxnLst/>
            <a:rect l="l" t="t" r="r" b="b"/>
            <a:pathLst>
              <a:path w="762000" h="334010">
                <a:moveTo>
                  <a:pt x="0" y="333476"/>
                </a:moveTo>
                <a:lnTo>
                  <a:pt x="762000" y="333476"/>
                </a:lnTo>
                <a:lnTo>
                  <a:pt x="762000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201797" y="6519138"/>
            <a:ext cx="762000" cy="339090"/>
          </a:xfrm>
          <a:custGeom>
            <a:avLst/>
            <a:gdLst/>
            <a:ahLst/>
            <a:cxnLst/>
            <a:rect l="l" t="t" r="r" b="b"/>
            <a:pathLst>
              <a:path w="762000" h="339090">
                <a:moveTo>
                  <a:pt x="0" y="338861"/>
                </a:moveTo>
                <a:lnTo>
                  <a:pt x="762000" y="338861"/>
                </a:lnTo>
                <a:lnTo>
                  <a:pt x="7620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5728" y="5068688"/>
            <a:ext cx="9078595" cy="1133475"/>
          </a:xfrm>
          <a:custGeom>
            <a:avLst/>
            <a:gdLst/>
            <a:ahLst/>
            <a:cxnLst/>
            <a:rect l="l" t="t" r="r" b="b"/>
            <a:pathLst>
              <a:path w="9078595" h="1133475">
                <a:moveTo>
                  <a:pt x="0" y="1082721"/>
                </a:moveTo>
                <a:lnTo>
                  <a:pt x="74097" y="1087170"/>
                </a:lnTo>
                <a:lnTo>
                  <a:pt x="148338" y="1091588"/>
                </a:lnTo>
                <a:lnTo>
                  <a:pt x="222870" y="1095943"/>
                </a:lnTo>
                <a:lnTo>
                  <a:pt x="297835" y="1100204"/>
                </a:lnTo>
                <a:lnTo>
                  <a:pt x="373379" y="1104341"/>
                </a:lnTo>
                <a:lnTo>
                  <a:pt x="449647" y="1108322"/>
                </a:lnTo>
                <a:lnTo>
                  <a:pt x="526783" y="1112116"/>
                </a:lnTo>
                <a:lnTo>
                  <a:pt x="604932" y="1115692"/>
                </a:lnTo>
                <a:lnTo>
                  <a:pt x="684239" y="1119019"/>
                </a:lnTo>
                <a:lnTo>
                  <a:pt x="764848" y="1122064"/>
                </a:lnTo>
                <a:lnTo>
                  <a:pt x="846905" y="1124798"/>
                </a:lnTo>
                <a:lnTo>
                  <a:pt x="930554" y="1127190"/>
                </a:lnTo>
                <a:lnTo>
                  <a:pt x="1015939" y="1129207"/>
                </a:lnTo>
                <a:lnTo>
                  <a:pt x="1103206" y="1130818"/>
                </a:lnTo>
                <a:lnTo>
                  <a:pt x="1192499" y="1131994"/>
                </a:lnTo>
                <a:lnTo>
                  <a:pt x="1283964" y="1132701"/>
                </a:lnTo>
                <a:lnTo>
                  <a:pt x="1377743" y="1132910"/>
                </a:lnTo>
                <a:lnTo>
                  <a:pt x="1473984" y="1132589"/>
                </a:lnTo>
                <a:lnTo>
                  <a:pt x="1572829" y="1131707"/>
                </a:lnTo>
                <a:lnTo>
                  <a:pt x="1674425" y="1130232"/>
                </a:lnTo>
                <a:lnTo>
                  <a:pt x="1778609" y="1128426"/>
                </a:lnTo>
                <a:lnTo>
                  <a:pt x="1885076" y="1126533"/>
                </a:lnTo>
                <a:lnTo>
                  <a:pt x="1993764" y="1124494"/>
                </a:lnTo>
                <a:lnTo>
                  <a:pt x="2104609" y="1122252"/>
                </a:lnTo>
                <a:lnTo>
                  <a:pt x="2217550" y="1119749"/>
                </a:lnTo>
                <a:lnTo>
                  <a:pt x="2332524" y="1116926"/>
                </a:lnTo>
                <a:lnTo>
                  <a:pt x="2449469" y="1113726"/>
                </a:lnTo>
                <a:lnTo>
                  <a:pt x="2568322" y="1110091"/>
                </a:lnTo>
                <a:lnTo>
                  <a:pt x="2689021" y="1105964"/>
                </a:lnTo>
                <a:lnTo>
                  <a:pt x="2811503" y="1101286"/>
                </a:lnTo>
                <a:lnTo>
                  <a:pt x="2935707" y="1095999"/>
                </a:lnTo>
                <a:lnTo>
                  <a:pt x="3061569" y="1090045"/>
                </a:lnTo>
                <a:lnTo>
                  <a:pt x="3189028" y="1083367"/>
                </a:lnTo>
                <a:lnTo>
                  <a:pt x="3318021" y="1075907"/>
                </a:lnTo>
                <a:lnTo>
                  <a:pt x="3448486" y="1067606"/>
                </a:lnTo>
                <a:lnTo>
                  <a:pt x="3580359" y="1058408"/>
                </a:lnTo>
                <a:lnTo>
                  <a:pt x="3713580" y="1048253"/>
                </a:lnTo>
                <a:lnTo>
                  <a:pt x="3848085" y="1037085"/>
                </a:lnTo>
                <a:lnTo>
                  <a:pt x="3983812" y="1024844"/>
                </a:lnTo>
                <a:lnTo>
                  <a:pt x="4120699" y="1011474"/>
                </a:lnTo>
                <a:lnTo>
                  <a:pt x="4260922" y="996936"/>
                </a:lnTo>
                <a:lnTo>
                  <a:pt x="4406242" y="981268"/>
                </a:lnTo>
                <a:lnTo>
                  <a:pt x="4556025" y="964529"/>
                </a:lnTo>
                <a:lnTo>
                  <a:pt x="4709640" y="946776"/>
                </a:lnTo>
                <a:lnTo>
                  <a:pt x="4866455" y="928067"/>
                </a:lnTo>
                <a:lnTo>
                  <a:pt x="5025836" y="908460"/>
                </a:lnTo>
                <a:lnTo>
                  <a:pt x="5187152" y="888013"/>
                </a:lnTo>
                <a:lnTo>
                  <a:pt x="5349770" y="866784"/>
                </a:lnTo>
                <a:lnTo>
                  <a:pt x="5513059" y="844831"/>
                </a:lnTo>
                <a:lnTo>
                  <a:pt x="5676385" y="822211"/>
                </a:lnTo>
                <a:lnTo>
                  <a:pt x="5839117" y="798983"/>
                </a:lnTo>
                <a:lnTo>
                  <a:pt x="6000623" y="775203"/>
                </a:lnTo>
                <a:lnTo>
                  <a:pt x="6160269" y="750932"/>
                </a:lnTo>
                <a:lnTo>
                  <a:pt x="6317425" y="726225"/>
                </a:lnTo>
                <a:lnTo>
                  <a:pt x="6471457" y="701141"/>
                </a:lnTo>
                <a:lnTo>
                  <a:pt x="6621733" y="675738"/>
                </a:lnTo>
                <a:lnTo>
                  <a:pt x="6767621" y="650074"/>
                </a:lnTo>
                <a:lnTo>
                  <a:pt x="6908489" y="624206"/>
                </a:lnTo>
                <a:lnTo>
                  <a:pt x="7043705" y="598193"/>
                </a:lnTo>
                <a:lnTo>
                  <a:pt x="7172636" y="572092"/>
                </a:lnTo>
                <a:lnTo>
                  <a:pt x="7298305" y="545220"/>
                </a:lnTo>
                <a:lnTo>
                  <a:pt x="7423820" y="516973"/>
                </a:lnTo>
                <a:lnTo>
                  <a:pt x="7548731" y="487520"/>
                </a:lnTo>
                <a:lnTo>
                  <a:pt x="7672588" y="457032"/>
                </a:lnTo>
                <a:lnTo>
                  <a:pt x="7794942" y="425677"/>
                </a:lnTo>
                <a:lnTo>
                  <a:pt x="7915342" y="393625"/>
                </a:lnTo>
                <a:lnTo>
                  <a:pt x="8033340" y="361044"/>
                </a:lnTo>
                <a:lnTo>
                  <a:pt x="8148485" y="328105"/>
                </a:lnTo>
                <a:lnTo>
                  <a:pt x="8260329" y="294977"/>
                </a:lnTo>
                <a:lnTo>
                  <a:pt x="8368420" y="261828"/>
                </a:lnTo>
                <a:lnTo>
                  <a:pt x="8472310" y="228829"/>
                </a:lnTo>
                <a:lnTo>
                  <a:pt x="8571549" y="196148"/>
                </a:lnTo>
                <a:lnTo>
                  <a:pt x="8665687" y="163955"/>
                </a:lnTo>
                <a:lnTo>
                  <a:pt x="8754274" y="132418"/>
                </a:lnTo>
                <a:lnTo>
                  <a:pt x="8836862" y="101709"/>
                </a:lnTo>
                <a:lnTo>
                  <a:pt x="8912999" y="71994"/>
                </a:lnTo>
                <a:lnTo>
                  <a:pt x="8982237" y="43445"/>
                </a:lnTo>
                <a:lnTo>
                  <a:pt x="9044126" y="16230"/>
                </a:lnTo>
                <a:lnTo>
                  <a:pt x="9078271" y="0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5728" y="3486896"/>
            <a:ext cx="9078595" cy="871855"/>
          </a:xfrm>
          <a:custGeom>
            <a:avLst/>
            <a:gdLst/>
            <a:ahLst/>
            <a:cxnLst/>
            <a:rect l="l" t="t" r="r" b="b"/>
            <a:pathLst>
              <a:path w="9078595" h="871854">
                <a:moveTo>
                  <a:pt x="0" y="871362"/>
                </a:moveTo>
                <a:lnTo>
                  <a:pt x="39517" y="850427"/>
                </a:lnTo>
                <a:lnTo>
                  <a:pt x="79226" y="829494"/>
                </a:lnTo>
                <a:lnTo>
                  <a:pt x="119318" y="808565"/>
                </a:lnTo>
                <a:lnTo>
                  <a:pt x="159985" y="787643"/>
                </a:lnTo>
                <a:lnTo>
                  <a:pt x="201417" y="766730"/>
                </a:lnTo>
                <a:lnTo>
                  <a:pt x="243807" y="745829"/>
                </a:lnTo>
                <a:lnTo>
                  <a:pt x="287346" y="724941"/>
                </a:lnTo>
                <a:lnTo>
                  <a:pt x="332224" y="704070"/>
                </a:lnTo>
                <a:lnTo>
                  <a:pt x="378635" y="683217"/>
                </a:lnTo>
                <a:lnTo>
                  <a:pt x="426770" y="662384"/>
                </a:lnTo>
                <a:lnTo>
                  <a:pt x="476819" y="641574"/>
                </a:lnTo>
                <a:lnTo>
                  <a:pt x="528974" y="620789"/>
                </a:lnTo>
                <a:lnTo>
                  <a:pt x="583427" y="600032"/>
                </a:lnTo>
                <a:lnTo>
                  <a:pt x="640370" y="579305"/>
                </a:lnTo>
                <a:lnTo>
                  <a:pt x="699993" y="558609"/>
                </a:lnTo>
                <a:lnTo>
                  <a:pt x="762489" y="537948"/>
                </a:lnTo>
                <a:lnTo>
                  <a:pt x="828049" y="517323"/>
                </a:lnTo>
                <a:lnTo>
                  <a:pt x="896864" y="496737"/>
                </a:lnTo>
                <a:lnTo>
                  <a:pt x="969125" y="476193"/>
                </a:lnTo>
                <a:lnTo>
                  <a:pt x="1045025" y="455691"/>
                </a:lnTo>
                <a:lnTo>
                  <a:pt x="1124420" y="434762"/>
                </a:lnTo>
                <a:lnTo>
                  <a:pt x="1206976" y="413029"/>
                </a:lnTo>
                <a:lnTo>
                  <a:pt x="1292584" y="390639"/>
                </a:lnTo>
                <a:lnTo>
                  <a:pt x="1381138" y="367739"/>
                </a:lnTo>
                <a:lnTo>
                  <a:pt x="1472532" y="344477"/>
                </a:lnTo>
                <a:lnTo>
                  <a:pt x="1566657" y="320999"/>
                </a:lnTo>
                <a:lnTo>
                  <a:pt x="1663407" y="297452"/>
                </a:lnTo>
                <a:lnTo>
                  <a:pt x="1762675" y="273984"/>
                </a:lnTo>
                <a:lnTo>
                  <a:pt x="1864354" y="250740"/>
                </a:lnTo>
                <a:lnTo>
                  <a:pt x="1968336" y="227869"/>
                </a:lnTo>
                <a:lnTo>
                  <a:pt x="2074515" y="205517"/>
                </a:lnTo>
                <a:lnTo>
                  <a:pt x="2182783" y="183831"/>
                </a:lnTo>
                <a:lnTo>
                  <a:pt x="2293034" y="162958"/>
                </a:lnTo>
                <a:lnTo>
                  <a:pt x="2405160" y="143045"/>
                </a:lnTo>
                <a:lnTo>
                  <a:pt x="2519054" y="124239"/>
                </a:lnTo>
                <a:lnTo>
                  <a:pt x="2634610" y="106687"/>
                </a:lnTo>
                <a:lnTo>
                  <a:pt x="2751719" y="90536"/>
                </a:lnTo>
                <a:lnTo>
                  <a:pt x="2870276" y="75933"/>
                </a:lnTo>
                <a:lnTo>
                  <a:pt x="2990173" y="63025"/>
                </a:lnTo>
                <a:lnTo>
                  <a:pt x="3111303" y="51958"/>
                </a:lnTo>
                <a:lnTo>
                  <a:pt x="3234319" y="42339"/>
                </a:lnTo>
                <a:lnTo>
                  <a:pt x="3359831" y="33678"/>
                </a:lnTo>
                <a:lnTo>
                  <a:pt x="3487723" y="25986"/>
                </a:lnTo>
                <a:lnTo>
                  <a:pt x="3617880" y="19272"/>
                </a:lnTo>
                <a:lnTo>
                  <a:pt x="3750186" y="13543"/>
                </a:lnTo>
                <a:lnTo>
                  <a:pt x="3884525" y="8809"/>
                </a:lnTo>
                <a:lnTo>
                  <a:pt x="4020781" y="5079"/>
                </a:lnTo>
                <a:lnTo>
                  <a:pt x="4158839" y="2361"/>
                </a:lnTo>
                <a:lnTo>
                  <a:pt x="4298583" y="665"/>
                </a:lnTo>
                <a:lnTo>
                  <a:pt x="4439897" y="0"/>
                </a:lnTo>
                <a:lnTo>
                  <a:pt x="4582666" y="373"/>
                </a:lnTo>
                <a:lnTo>
                  <a:pt x="4726773" y="1794"/>
                </a:lnTo>
                <a:lnTo>
                  <a:pt x="4872103" y="4273"/>
                </a:lnTo>
                <a:lnTo>
                  <a:pt x="5018541" y="7817"/>
                </a:lnTo>
                <a:lnTo>
                  <a:pt x="5165970" y="12436"/>
                </a:lnTo>
                <a:lnTo>
                  <a:pt x="5314275" y="18138"/>
                </a:lnTo>
                <a:lnTo>
                  <a:pt x="5463340" y="24932"/>
                </a:lnTo>
                <a:lnTo>
                  <a:pt x="5613050" y="32828"/>
                </a:lnTo>
                <a:lnTo>
                  <a:pt x="5763288" y="41834"/>
                </a:lnTo>
                <a:lnTo>
                  <a:pt x="5913939" y="51958"/>
                </a:lnTo>
                <a:lnTo>
                  <a:pt x="6069565" y="64195"/>
                </a:lnTo>
                <a:lnTo>
                  <a:pt x="6233905" y="79317"/>
                </a:lnTo>
                <a:lnTo>
                  <a:pt x="6405612" y="97004"/>
                </a:lnTo>
                <a:lnTo>
                  <a:pt x="6583334" y="116936"/>
                </a:lnTo>
                <a:lnTo>
                  <a:pt x="6765724" y="138791"/>
                </a:lnTo>
                <a:lnTo>
                  <a:pt x="6951431" y="162249"/>
                </a:lnTo>
                <a:lnTo>
                  <a:pt x="7139106" y="186989"/>
                </a:lnTo>
                <a:lnTo>
                  <a:pt x="7327400" y="212692"/>
                </a:lnTo>
                <a:lnTo>
                  <a:pt x="7514964" y="239035"/>
                </a:lnTo>
                <a:lnTo>
                  <a:pt x="7700448" y="265699"/>
                </a:lnTo>
                <a:lnTo>
                  <a:pt x="7882503" y="292364"/>
                </a:lnTo>
                <a:lnTo>
                  <a:pt x="8059779" y="318707"/>
                </a:lnTo>
                <a:lnTo>
                  <a:pt x="8230929" y="344409"/>
                </a:lnTo>
                <a:lnTo>
                  <a:pt x="8394601" y="369150"/>
                </a:lnTo>
                <a:lnTo>
                  <a:pt x="8549447" y="392608"/>
                </a:lnTo>
                <a:lnTo>
                  <a:pt x="8694117" y="414463"/>
                </a:lnTo>
                <a:lnTo>
                  <a:pt x="8827262" y="434394"/>
                </a:lnTo>
                <a:lnTo>
                  <a:pt x="8947534" y="452082"/>
                </a:lnTo>
                <a:lnTo>
                  <a:pt x="9053582" y="467204"/>
                </a:lnTo>
                <a:lnTo>
                  <a:pt x="9078271" y="470543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3853" y="5640781"/>
            <a:ext cx="3004820" cy="1211580"/>
          </a:xfrm>
          <a:custGeom>
            <a:avLst/>
            <a:gdLst/>
            <a:ahLst/>
            <a:cxnLst/>
            <a:rect l="l" t="t" r="r" b="b"/>
            <a:pathLst>
              <a:path w="3004820" h="1211579">
                <a:moveTo>
                  <a:pt x="0" y="0"/>
                </a:moveTo>
                <a:lnTo>
                  <a:pt x="165473" y="75222"/>
                </a:lnTo>
                <a:lnTo>
                  <a:pt x="330718" y="150224"/>
                </a:lnTo>
                <a:lnTo>
                  <a:pt x="495505" y="224785"/>
                </a:lnTo>
                <a:lnTo>
                  <a:pt x="659604" y="298685"/>
                </a:lnTo>
                <a:lnTo>
                  <a:pt x="822786" y="371704"/>
                </a:lnTo>
                <a:lnTo>
                  <a:pt x="984822" y="443620"/>
                </a:lnTo>
                <a:lnTo>
                  <a:pt x="1145481" y="514214"/>
                </a:lnTo>
                <a:lnTo>
                  <a:pt x="1304536" y="583265"/>
                </a:lnTo>
                <a:lnTo>
                  <a:pt x="1461755" y="650553"/>
                </a:lnTo>
                <a:lnTo>
                  <a:pt x="1616910" y="715856"/>
                </a:lnTo>
                <a:lnTo>
                  <a:pt x="1769771" y="778956"/>
                </a:lnTo>
                <a:lnTo>
                  <a:pt x="1920109" y="839630"/>
                </a:lnTo>
                <a:lnTo>
                  <a:pt x="2067693" y="897659"/>
                </a:lnTo>
                <a:lnTo>
                  <a:pt x="2212296" y="952823"/>
                </a:lnTo>
                <a:lnTo>
                  <a:pt x="2353687" y="1004901"/>
                </a:lnTo>
                <a:lnTo>
                  <a:pt x="2491637" y="1053671"/>
                </a:lnTo>
                <a:lnTo>
                  <a:pt x="2625915" y="1098915"/>
                </a:lnTo>
                <a:lnTo>
                  <a:pt x="2756294" y="1140412"/>
                </a:lnTo>
                <a:lnTo>
                  <a:pt x="2882543" y="1177940"/>
                </a:lnTo>
                <a:lnTo>
                  <a:pt x="3004433" y="1211280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5728" y="5284470"/>
            <a:ext cx="9078595" cy="1467485"/>
          </a:xfrm>
          <a:custGeom>
            <a:avLst/>
            <a:gdLst/>
            <a:ahLst/>
            <a:cxnLst/>
            <a:rect l="l" t="t" r="r" b="b"/>
            <a:pathLst>
              <a:path w="9078595" h="1467484">
                <a:moveTo>
                  <a:pt x="0" y="0"/>
                </a:moveTo>
                <a:lnTo>
                  <a:pt x="42930" y="14997"/>
                </a:lnTo>
                <a:lnTo>
                  <a:pt x="86045" y="30029"/>
                </a:lnTo>
                <a:lnTo>
                  <a:pt x="129530" y="45127"/>
                </a:lnTo>
                <a:lnTo>
                  <a:pt x="173569" y="60326"/>
                </a:lnTo>
                <a:lnTo>
                  <a:pt x="218347" y="75658"/>
                </a:lnTo>
                <a:lnTo>
                  <a:pt x="264049" y="91158"/>
                </a:lnTo>
                <a:lnTo>
                  <a:pt x="310861" y="106858"/>
                </a:lnTo>
                <a:lnTo>
                  <a:pt x="358966" y="122792"/>
                </a:lnTo>
                <a:lnTo>
                  <a:pt x="408549" y="138994"/>
                </a:lnTo>
                <a:lnTo>
                  <a:pt x="459796" y="155497"/>
                </a:lnTo>
                <a:lnTo>
                  <a:pt x="512891" y="172334"/>
                </a:lnTo>
                <a:lnTo>
                  <a:pt x="568019" y="189539"/>
                </a:lnTo>
                <a:lnTo>
                  <a:pt x="625365" y="207145"/>
                </a:lnTo>
                <a:lnTo>
                  <a:pt x="685113" y="225187"/>
                </a:lnTo>
                <a:lnTo>
                  <a:pt x="747449" y="243696"/>
                </a:lnTo>
                <a:lnTo>
                  <a:pt x="812557" y="262707"/>
                </a:lnTo>
                <a:lnTo>
                  <a:pt x="880623" y="282253"/>
                </a:lnTo>
                <a:lnTo>
                  <a:pt x="951830" y="302368"/>
                </a:lnTo>
                <a:lnTo>
                  <a:pt x="1026365" y="323084"/>
                </a:lnTo>
                <a:lnTo>
                  <a:pt x="1104411" y="344436"/>
                </a:lnTo>
                <a:lnTo>
                  <a:pt x="1186211" y="366669"/>
                </a:lnTo>
                <a:lnTo>
                  <a:pt x="1271737" y="389952"/>
                </a:lnTo>
                <a:lnTo>
                  <a:pt x="1360767" y="414180"/>
                </a:lnTo>
                <a:lnTo>
                  <a:pt x="1453077" y="439246"/>
                </a:lnTo>
                <a:lnTo>
                  <a:pt x="1548444" y="465041"/>
                </a:lnTo>
                <a:lnTo>
                  <a:pt x="1646647" y="491461"/>
                </a:lnTo>
                <a:lnTo>
                  <a:pt x="1747463" y="518397"/>
                </a:lnTo>
                <a:lnTo>
                  <a:pt x="1850668" y="545743"/>
                </a:lnTo>
                <a:lnTo>
                  <a:pt x="1956040" y="573392"/>
                </a:lnTo>
                <a:lnTo>
                  <a:pt x="2063357" y="601237"/>
                </a:lnTo>
                <a:lnTo>
                  <a:pt x="2172396" y="629171"/>
                </a:lnTo>
                <a:lnTo>
                  <a:pt x="2282934" y="657087"/>
                </a:lnTo>
                <a:lnTo>
                  <a:pt x="2394749" y="684879"/>
                </a:lnTo>
                <a:lnTo>
                  <a:pt x="2507617" y="712439"/>
                </a:lnTo>
                <a:lnTo>
                  <a:pt x="2621316" y="739661"/>
                </a:lnTo>
                <a:lnTo>
                  <a:pt x="2735624" y="766437"/>
                </a:lnTo>
                <a:lnTo>
                  <a:pt x="2850318" y="792661"/>
                </a:lnTo>
                <a:lnTo>
                  <a:pt x="2965175" y="818227"/>
                </a:lnTo>
                <a:lnTo>
                  <a:pt x="3079972" y="843026"/>
                </a:lnTo>
                <a:lnTo>
                  <a:pt x="3194488" y="866952"/>
                </a:lnTo>
                <a:lnTo>
                  <a:pt x="3310250" y="890441"/>
                </a:lnTo>
                <a:lnTo>
                  <a:pt x="3428732" y="913965"/>
                </a:lnTo>
                <a:lnTo>
                  <a:pt x="3549627" y="937471"/>
                </a:lnTo>
                <a:lnTo>
                  <a:pt x="3672628" y="960907"/>
                </a:lnTo>
                <a:lnTo>
                  <a:pt x="3797428" y="984218"/>
                </a:lnTo>
                <a:lnTo>
                  <a:pt x="3923719" y="1007351"/>
                </a:lnTo>
                <a:lnTo>
                  <a:pt x="4051195" y="1030252"/>
                </a:lnTo>
                <a:lnTo>
                  <a:pt x="4179548" y="1052869"/>
                </a:lnTo>
                <a:lnTo>
                  <a:pt x="4308472" y="1075147"/>
                </a:lnTo>
                <a:lnTo>
                  <a:pt x="4437659" y="1097033"/>
                </a:lnTo>
                <a:lnTo>
                  <a:pt x="4566802" y="1118475"/>
                </a:lnTo>
                <a:lnTo>
                  <a:pt x="4695594" y="1139417"/>
                </a:lnTo>
                <a:lnTo>
                  <a:pt x="4823728" y="1159807"/>
                </a:lnTo>
                <a:lnTo>
                  <a:pt x="4950897" y="1179592"/>
                </a:lnTo>
                <a:lnTo>
                  <a:pt x="5076794" y="1198717"/>
                </a:lnTo>
                <a:lnTo>
                  <a:pt x="5201112" y="1217130"/>
                </a:lnTo>
                <a:lnTo>
                  <a:pt x="5323543" y="1234776"/>
                </a:lnTo>
                <a:lnTo>
                  <a:pt x="5443781" y="1251603"/>
                </a:lnTo>
                <a:lnTo>
                  <a:pt x="5561519" y="1267558"/>
                </a:lnTo>
                <a:lnTo>
                  <a:pt x="5676449" y="1282585"/>
                </a:lnTo>
                <a:lnTo>
                  <a:pt x="5790250" y="1296707"/>
                </a:lnTo>
                <a:lnTo>
                  <a:pt x="5904649" y="1310004"/>
                </a:lnTo>
                <a:lnTo>
                  <a:pt x="6019351" y="1322511"/>
                </a:lnTo>
                <a:lnTo>
                  <a:pt x="6134063" y="1334265"/>
                </a:lnTo>
                <a:lnTo>
                  <a:pt x="6248490" y="1345299"/>
                </a:lnTo>
                <a:lnTo>
                  <a:pt x="6362339" y="1355651"/>
                </a:lnTo>
                <a:lnTo>
                  <a:pt x="6475315" y="1365356"/>
                </a:lnTo>
                <a:lnTo>
                  <a:pt x="6587124" y="1374450"/>
                </a:lnTo>
                <a:lnTo>
                  <a:pt x="6697472" y="1382967"/>
                </a:lnTo>
                <a:lnTo>
                  <a:pt x="6806066" y="1390944"/>
                </a:lnTo>
                <a:lnTo>
                  <a:pt x="6912611" y="1398417"/>
                </a:lnTo>
                <a:lnTo>
                  <a:pt x="7016813" y="1405421"/>
                </a:lnTo>
                <a:lnTo>
                  <a:pt x="7118378" y="1411991"/>
                </a:lnTo>
                <a:lnTo>
                  <a:pt x="7217012" y="1418163"/>
                </a:lnTo>
                <a:lnTo>
                  <a:pt x="7312421" y="1423973"/>
                </a:lnTo>
                <a:lnTo>
                  <a:pt x="7404311" y="1429457"/>
                </a:lnTo>
                <a:lnTo>
                  <a:pt x="7492388" y="1434650"/>
                </a:lnTo>
                <a:lnTo>
                  <a:pt x="7576358" y="1439587"/>
                </a:lnTo>
                <a:lnTo>
                  <a:pt x="7655927" y="1444305"/>
                </a:lnTo>
                <a:lnTo>
                  <a:pt x="7730801" y="1448838"/>
                </a:lnTo>
                <a:lnTo>
                  <a:pt x="7800619" y="1452972"/>
                </a:lnTo>
                <a:lnTo>
                  <a:pt x="7865416" y="1456492"/>
                </a:lnTo>
                <a:lnTo>
                  <a:pt x="7925542" y="1459439"/>
                </a:lnTo>
                <a:lnTo>
                  <a:pt x="7981349" y="1461853"/>
                </a:lnTo>
                <a:lnTo>
                  <a:pt x="8033190" y="1463775"/>
                </a:lnTo>
                <a:lnTo>
                  <a:pt x="8081415" y="1465244"/>
                </a:lnTo>
                <a:lnTo>
                  <a:pt x="8126376" y="1466300"/>
                </a:lnTo>
                <a:lnTo>
                  <a:pt x="8168426" y="1466983"/>
                </a:lnTo>
                <a:lnTo>
                  <a:pt x="8207916" y="1467334"/>
                </a:lnTo>
                <a:lnTo>
                  <a:pt x="8245198" y="1467393"/>
                </a:lnTo>
                <a:lnTo>
                  <a:pt x="8280624" y="1467199"/>
                </a:lnTo>
                <a:lnTo>
                  <a:pt x="8347312" y="1466215"/>
                </a:lnTo>
                <a:lnTo>
                  <a:pt x="8410796" y="1464702"/>
                </a:lnTo>
                <a:lnTo>
                  <a:pt x="8473890" y="1462982"/>
                </a:lnTo>
                <a:lnTo>
                  <a:pt x="8506170" y="1462144"/>
                </a:lnTo>
                <a:lnTo>
                  <a:pt x="8539407" y="1461374"/>
                </a:lnTo>
                <a:lnTo>
                  <a:pt x="8573954" y="1460713"/>
                </a:lnTo>
                <a:lnTo>
                  <a:pt x="8608787" y="1460032"/>
                </a:lnTo>
                <a:lnTo>
                  <a:pt x="8675585" y="1458170"/>
                </a:lnTo>
                <a:lnTo>
                  <a:pt x="8738899" y="1455703"/>
                </a:lnTo>
                <a:lnTo>
                  <a:pt x="8799138" y="1452701"/>
                </a:lnTo>
                <a:lnTo>
                  <a:pt x="8856712" y="1449236"/>
                </a:lnTo>
                <a:lnTo>
                  <a:pt x="8912031" y="1445380"/>
                </a:lnTo>
                <a:lnTo>
                  <a:pt x="8965505" y="1441203"/>
                </a:lnTo>
                <a:lnTo>
                  <a:pt x="9017545" y="1436777"/>
                </a:lnTo>
                <a:lnTo>
                  <a:pt x="9068559" y="1432174"/>
                </a:lnTo>
                <a:lnTo>
                  <a:pt x="9078271" y="1431271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215133" y="5137581"/>
            <a:ext cx="6929120" cy="1714500"/>
          </a:xfrm>
          <a:custGeom>
            <a:avLst/>
            <a:gdLst/>
            <a:ahLst/>
            <a:cxnLst/>
            <a:rect l="l" t="t" r="r" b="b"/>
            <a:pathLst>
              <a:path w="6929120" h="1714500">
                <a:moveTo>
                  <a:pt x="0" y="1714480"/>
                </a:moveTo>
                <a:lnTo>
                  <a:pt x="48751" y="1659572"/>
                </a:lnTo>
                <a:lnTo>
                  <a:pt x="97859" y="1604752"/>
                </a:lnTo>
                <a:lnTo>
                  <a:pt x="147680" y="1550111"/>
                </a:lnTo>
                <a:lnTo>
                  <a:pt x="198571" y="1495737"/>
                </a:lnTo>
                <a:lnTo>
                  <a:pt x="250888" y="1441719"/>
                </a:lnTo>
                <a:lnTo>
                  <a:pt x="304988" y="1388146"/>
                </a:lnTo>
                <a:lnTo>
                  <a:pt x="332819" y="1361555"/>
                </a:lnTo>
                <a:lnTo>
                  <a:pt x="361229" y="1335109"/>
                </a:lnTo>
                <a:lnTo>
                  <a:pt x="390263" y="1308818"/>
                </a:lnTo>
                <a:lnTo>
                  <a:pt x="419965" y="1282695"/>
                </a:lnTo>
                <a:lnTo>
                  <a:pt x="450381" y="1256750"/>
                </a:lnTo>
                <a:lnTo>
                  <a:pt x="481555" y="1230995"/>
                </a:lnTo>
                <a:lnTo>
                  <a:pt x="513531" y="1205440"/>
                </a:lnTo>
                <a:lnTo>
                  <a:pt x="546354" y="1180097"/>
                </a:lnTo>
                <a:lnTo>
                  <a:pt x="580218" y="1154766"/>
                </a:lnTo>
                <a:lnTo>
                  <a:pt x="615258" y="1129281"/>
                </a:lnTo>
                <a:lnTo>
                  <a:pt x="651371" y="1103695"/>
                </a:lnTo>
                <a:lnTo>
                  <a:pt x="688454" y="1078062"/>
                </a:lnTo>
                <a:lnTo>
                  <a:pt x="726406" y="1052434"/>
                </a:lnTo>
                <a:lnTo>
                  <a:pt x="765123" y="1026866"/>
                </a:lnTo>
                <a:lnTo>
                  <a:pt x="804502" y="1001411"/>
                </a:lnTo>
                <a:lnTo>
                  <a:pt x="844442" y="976122"/>
                </a:lnTo>
                <a:lnTo>
                  <a:pt x="884839" y="951053"/>
                </a:lnTo>
                <a:lnTo>
                  <a:pt x="925591" y="926257"/>
                </a:lnTo>
                <a:lnTo>
                  <a:pt x="966596" y="901787"/>
                </a:lnTo>
                <a:lnTo>
                  <a:pt x="1007751" y="877698"/>
                </a:lnTo>
                <a:lnTo>
                  <a:pt x="1048952" y="854042"/>
                </a:lnTo>
                <a:lnTo>
                  <a:pt x="1090099" y="830873"/>
                </a:lnTo>
                <a:lnTo>
                  <a:pt x="1131087" y="808245"/>
                </a:lnTo>
                <a:lnTo>
                  <a:pt x="1171815" y="786210"/>
                </a:lnTo>
                <a:lnTo>
                  <a:pt x="1212180" y="764823"/>
                </a:lnTo>
                <a:lnTo>
                  <a:pt x="1252079" y="744136"/>
                </a:lnTo>
                <a:lnTo>
                  <a:pt x="1291410" y="724203"/>
                </a:lnTo>
                <a:lnTo>
                  <a:pt x="1330070" y="705078"/>
                </a:lnTo>
                <a:lnTo>
                  <a:pt x="1367655" y="686881"/>
                </a:lnTo>
                <a:lnTo>
                  <a:pt x="1403966" y="669643"/>
                </a:lnTo>
                <a:lnTo>
                  <a:pt x="1439213" y="653284"/>
                </a:lnTo>
                <a:lnTo>
                  <a:pt x="1507353" y="622880"/>
                </a:lnTo>
                <a:lnTo>
                  <a:pt x="1573745" y="595031"/>
                </a:lnTo>
                <a:lnTo>
                  <a:pt x="1640063" y="569095"/>
                </a:lnTo>
                <a:lnTo>
                  <a:pt x="1707979" y="544431"/>
                </a:lnTo>
                <a:lnTo>
                  <a:pt x="1779166" y="520398"/>
                </a:lnTo>
                <a:lnTo>
                  <a:pt x="1816509" y="508418"/>
                </a:lnTo>
                <a:lnTo>
                  <a:pt x="1855297" y="496356"/>
                </a:lnTo>
                <a:lnTo>
                  <a:pt x="1895739" y="484131"/>
                </a:lnTo>
                <a:lnTo>
                  <a:pt x="1938044" y="471663"/>
                </a:lnTo>
                <a:lnTo>
                  <a:pt x="1982421" y="458873"/>
                </a:lnTo>
                <a:lnTo>
                  <a:pt x="2029079" y="445679"/>
                </a:lnTo>
                <a:lnTo>
                  <a:pt x="2078228" y="432003"/>
                </a:lnTo>
                <a:lnTo>
                  <a:pt x="2130698" y="417772"/>
                </a:lnTo>
                <a:lnTo>
                  <a:pt x="2186898" y="403058"/>
                </a:lnTo>
                <a:lnTo>
                  <a:pt x="2246399" y="387943"/>
                </a:lnTo>
                <a:lnTo>
                  <a:pt x="2308775" y="372505"/>
                </a:lnTo>
                <a:lnTo>
                  <a:pt x="2373598" y="356825"/>
                </a:lnTo>
                <a:lnTo>
                  <a:pt x="2440440" y="340983"/>
                </a:lnTo>
                <a:lnTo>
                  <a:pt x="2508873" y="325058"/>
                </a:lnTo>
                <a:lnTo>
                  <a:pt x="2578471" y="309130"/>
                </a:lnTo>
                <a:lnTo>
                  <a:pt x="2648806" y="293280"/>
                </a:lnTo>
                <a:lnTo>
                  <a:pt x="2719451" y="277587"/>
                </a:lnTo>
                <a:lnTo>
                  <a:pt x="2789977" y="262131"/>
                </a:lnTo>
                <a:lnTo>
                  <a:pt x="2859957" y="246992"/>
                </a:lnTo>
                <a:lnTo>
                  <a:pt x="2928965" y="232251"/>
                </a:lnTo>
                <a:lnTo>
                  <a:pt x="2996572" y="217986"/>
                </a:lnTo>
                <a:lnTo>
                  <a:pt x="3062351" y="204278"/>
                </a:lnTo>
                <a:lnTo>
                  <a:pt x="3125874" y="191207"/>
                </a:lnTo>
                <a:lnTo>
                  <a:pt x="3186714" y="178852"/>
                </a:lnTo>
                <a:lnTo>
                  <a:pt x="3244444" y="167295"/>
                </a:lnTo>
                <a:lnTo>
                  <a:pt x="3298636" y="156613"/>
                </a:lnTo>
                <a:lnTo>
                  <a:pt x="3348863" y="146888"/>
                </a:lnTo>
                <a:lnTo>
                  <a:pt x="3394992" y="138151"/>
                </a:lnTo>
                <a:lnTo>
                  <a:pt x="3437432" y="130298"/>
                </a:lnTo>
                <a:lnTo>
                  <a:pt x="3476560" y="123261"/>
                </a:lnTo>
                <a:lnTo>
                  <a:pt x="3546395" y="111372"/>
                </a:lnTo>
                <a:lnTo>
                  <a:pt x="3607529" y="101947"/>
                </a:lnTo>
                <a:lnTo>
                  <a:pt x="3662990" y="94453"/>
                </a:lnTo>
                <a:lnTo>
                  <a:pt x="3715808" y="88353"/>
                </a:lnTo>
                <a:lnTo>
                  <a:pt x="3769014" y="83114"/>
                </a:lnTo>
                <a:lnTo>
                  <a:pt x="3825636" y="78201"/>
                </a:lnTo>
                <a:lnTo>
                  <a:pt x="3888705" y="73078"/>
                </a:lnTo>
                <a:lnTo>
                  <a:pt x="3923604" y="70270"/>
                </a:lnTo>
                <a:lnTo>
                  <a:pt x="3961251" y="67210"/>
                </a:lnTo>
                <a:lnTo>
                  <a:pt x="4002024" y="63830"/>
                </a:lnTo>
                <a:lnTo>
                  <a:pt x="4045663" y="60255"/>
                </a:lnTo>
                <a:lnTo>
                  <a:pt x="4091547" y="56662"/>
                </a:lnTo>
                <a:lnTo>
                  <a:pt x="4139452" y="53066"/>
                </a:lnTo>
                <a:lnTo>
                  <a:pt x="4189154" y="49480"/>
                </a:lnTo>
                <a:lnTo>
                  <a:pt x="4240432" y="45917"/>
                </a:lnTo>
                <a:lnTo>
                  <a:pt x="4293062" y="42391"/>
                </a:lnTo>
                <a:lnTo>
                  <a:pt x="4346821" y="38915"/>
                </a:lnTo>
                <a:lnTo>
                  <a:pt x="4401486" y="35502"/>
                </a:lnTo>
                <a:lnTo>
                  <a:pt x="4456834" y="32166"/>
                </a:lnTo>
                <a:lnTo>
                  <a:pt x="4512643" y="28921"/>
                </a:lnTo>
                <a:lnTo>
                  <a:pt x="4568688" y="25779"/>
                </a:lnTo>
                <a:lnTo>
                  <a:pt x="4624748" y="22755"/>
                </a:lnTo>
                <a:lnTo>
                  <a:pt x="4680599" y="19862"/>
                </a:lnTo>
                <a:lnTo>
                  <a:pt x="4736018" y="17112"/>
                </a:lnTo>
                <a:lnTo>
                  <a:pt x="4790783" y="14520"/>
                </a:lnTo>
                <a:lnTo>
                  <a:pt x="4844670" y="12099"/>
                </a:lnTo>
                <a:lnTo>
                  <a:pt x="4897456" y="9863"/>
                </a:lnTo>
                <a:lnTo>
                  <a:pt x="4948918" y="7824"/>
                </a:lnTo>
                <a:lnTo>
                  <a:pt x="4998833" y="5997"/>
                </a:lnTo>
                <a:lnTo>
                  <a:pt x="5046980" y="4394"/>
                </a:lnTo>
                <a:lnTo>
                  <a:pt x="5095696" y="3053"/>
                </a:lnTo>
                <a:lnTo>
                  <a:pt x="5147061" y="1987"/>
                </a:lnTo>
                <a:lnTo>
                  <a:pt x="5200520" y="1173"/>
                </a:lnTo>
                <a:lnTo>
                  <a:pt x="5255515" y="590"/>
                </a:lnTo>
                <a:lnTo>
                  <a:pt x="5311489" y="215"/>
                </a:lnTo>
                <a:lnTo>
                  <a:pt x="5367886" y="26"/>
                </a:lnTo>
                <a:lnTo>
                  <a:pt x="5424149" y="0"/>
                </a:lnTo>
                <a:lnTo>
                  <a:pt x="5479722" y="115"/>
                </a:lnTo>
                <a:lnTo>
                  <a:pt x="5534048" y="349"/>
                </a:lnTo>
                <a:lnTo>
                  <a:pt x="5586571" y="679"/>
                </a:lnTo>
                <a:lnTo>
                  <a:pt x="5636733" y="1084"/>
                </a:lnTo>
                <a:lnTo>
                  <a:pt x="5683978" y="1541"/>
                </a:lnTo>
                <a:lnTo>
                  <a:pt x="5727750" y="2028"/>
                </a:lnTo>
                <a:lnTo>
                  <a:pt x="5767491" y="2522"/>
                </a:lnTo>
                <a:lnTo>
                  <a:pt x="5832656" y="3443"/>
                </a:lnTo>
                <a:lnTo>
                  <a:pt x="5875021" y="4127"/>
                </a:lnTo>
                <a:lnTo>
                  <a:pt x="5890133" y="4394"/>
                </a:lnTo>
                <a:lnTo>
                  <a:pt x="6495796" y="4394"/>
                </a:lnTo>
                <a:lnTo>
                  <a:pt x="6545803" y="5858"/>
                </a:lnTo>
                <a:lnTo>
                  <a:pt x="6594623" y="7815"/>
                </a:lnTo>
                <a:lnTo>
                  <a:pt x="6641897" y="10156"/>
                </a:lnTo>
                <a:lnTo>
                  <a:pt x="6687269" y="12772"/>
                </a:lnTo>
                <a:lnTo>
                  <a:pt x="6730380" y="15554"/>
                </a:lnTo>
                <a:lnTo>
                  <a:pt x="6770874" y="18394"/>
                </a:lnTo>
                <a:lnTo>
                  <a:pt x="6825926" y="22521"/>
                </a:lnTo>
                <a:lnTo>
                  <a:pt x="6858313" y="25027"/>
                </a:lnTo>
                <a:lnTo>
                  <a:pt x="6873078" y="26165"/>
                </a:lnTo>
                <a:lnTo>
                  <a:pt x="6886832" y="27208"/>
                </a:lnTo>
                <a:lnTo>
                  <a:pt x="6899529" y="28143"/>
                </a:lnTo>
                <a:lnTo>
                  <a:pt x="6919115" y="29588"/>
                </a:lnTo>
                <a:lnTo>
                  <a:pt x="6928865" y="30326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177158" y="2750057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055" y="0"/>
                </a:moveTo>
                <a:lnTo>
                  <a:pt x="3937" y="402970"/>
                </a:lnTo>
                <a:lnTo>
                  <a:pt x="0" y="1202181"/>
                </a:lnTo>
                <a:lnTo>
                  <a:pt x="700532" y="1606677"/>
                </a:lnTo>
                <a:lnTo>
                  <a:pt x="1390777" y="1203705"/>
                </a:lnTo>
                <a:lnTo>
                  <a:pt x="1394587" y="404367"/>
                </a:lnTo>
                <a:lnTo>
                  <a:pt x="6940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177158" y="2750057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0"/>
                </a:moveTo>
                <a:lnTo>
                  <a:pt x="694055" y="0"/>
                </a:lnTo>
                <a:lnTo>
                  <a:pt x="1394587" y="404367"/>
                </a:lnTo>
                <a:lnTo>
                  <a:pt x="1390777" y="1203705"/>
                </a:lnTo>
                <a:lnTo>
                  <a:pt x="700532" y="1606677"/>
                </a:lnTo>
                <a:lnTo>
                  <a:pt x="0" y="1202181"/>
                </a:lnTo>
                <a:lnTo>
                  <a:pt x="3937" y="40297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901059" y="4016883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1"/>
                </a:moveTo>
                <a:lnTo>
                  <a:pt x="694054" y="0"/>
                </a:lnTo>
                <a:lnTo>
                  <a:pt x="1394587" y="404368"/>
                </a:lnTo>
                <a:lnTo>
                  <a:pt x="1390777" y="1203706"/>
                </a:lnTo>
                <a:lnTo>
                  <a:pt x="700531" y="1606651"/>
                </a:lnTo>
                <a:lnTo>
                  <a:pt x="0" y="1202182"/>
                </a:lnTo>
                <a:lnTo>
                  <a:pt x="3937" y="40297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910584" y="1483233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054" y="0"/>
                </a:moveTo>
                <a:lnTo>
                  <a:pt x="3937" y="402970"/>
                </a:lnTo>
                <a:lnTo>
                  <a:pt x="0" y="1202181"/>
                </a:lnTo>
                <a:lnTo>
                  <a:pt x="700531" y="1606677"/>
                </a:lnTo>
                <a:lnTo>
                  <a:pt x="1390777" y="1203705"/>
                </a:lnTo>
                <a:lnTo>
                  <a:pt x="1394587" y="404367"/>
                </a:lnTo>
                <a:lnTo>
                  <a:pt x="69405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910584" y="1483233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0"/>
                </a:moveTo>
                <a:lnTo>
                  <a:pt x="694054" y="0"/>
                </a:lnTo>
                <a:lnTo>
                  <a:pt x="1394587" y="404367"/>
                </a:lnTo>
                <a:lnTo>
                  <a:pt x="1390777" y="1203705"/>
                </a:lnTo>
                <a:lnTo>
                  <a:pt x="700531" y="1606677"/>
                </a:lnTo>
                <a:lnTo>
                  <a:pt x="0" y="1202181"/>
                </a:lnTo>
                <a:lnTo>
                  <a:pt x="3937" y="40297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158108" y="216408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055" y="0"/>
                </a:moveTo>
                <a:lnTo>
                  <a:pt x="3937" y="402971"/>
                </a:lnTo>
                <a:lnTo>
                  <a:pt x="0" y="1202182"/>
                </a:lnTo>
                <a:lnTo>
                  <a:pt x="700532" y="1606677"/>
                </a:lnTo>
                <a:lnTo>
                  <a:pt x="1390777" y="1203706"/>
                </a:lnTo>
                <a:lnTo>
                  <a:pt x="1394587" y="404368"/>
                </a:lnTo>
                <a:lnTo>
                  <a:pt x="6940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158108" y="216408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1"/>
                </a:moveTo>
                <a:lnTo>
                  <a:pt x="694055" y="0"/>
                </a:lnTo>
                <a:lnTo>
                  <a:pt x="1394587" y="404368"/>
                </a:lnTo>
                <a:lnTo>
                  <a:pt x="1390777" y="1203706"/>
                </a:lnTo>
                <a:lnTo>
                  <a:pt x="700532" y="1606677"/>
                </a:lnTo>
                <a:lnTo>
                  <a:pt x="0" y="1202182"/>
                </a:lnTo>
                <a:lnTo>
                  <a:pt x="3937" y="40297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644009" y="5274183"/>
            <a:ext cx="1395095" cy="1584325"/>
          </a:xfrm>
          <a:custGeom>
            <a:avLst/>
            <a:gdLst/>
            <a:ahLst/>
            <a:cxnLst/>
            <a:rect l="l" t="t" r="r" b="b"/>
            <a:pathLst>
              <a:path w="1395095" h="1584325">
                <a:moveTo>
                  <a:pt x="694054" y="0"/>
                </a:moveTo>
                <a:lnTo>
                  <a:pt x="3937" y="402958"/>
                </a:lnTo>
                <a:lnTo>
                  <a:pt x="0" y="1202220"/>
                </a:lnTo>
                <a:lnTo>
                  <a:pt x="660966" y="1583815"/>
                </a:lnTo>
                <a:lnTo>
                  <a:pt x="739656" y="1583815"/>
                </a:lnTo>
                <a:lnTo>
                  <a:pt x="1390777" y="1203667"/>
                </a:lnTo>
                <a:lnTo>
                  <a:pt x="1394587" y="404406"/>
                </a:lnTo>
                <a:lnTo>
                  <a:pt x="69405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647946" y="5274183"/>
            <a:ext cx="1390650" cy="1584325"/>
          </a:xfrm>
          <a:custGeom>
            <a:avLst/>
            <a:gdLst/>
            <a:ahLst/>
            <a:cxnLst/>
            <a:rect l="l" t="t" r="r" b="b"/>
            <a:pathLst>
              <a:path w="1390650" h="1584325">
                <a:moveTo>
                  <a:pt x="0" y="402958"/>
                </a:moveTo>
                <a:lnTo>
                  <a:pt x="690117" y="0"/>
                </a:lnTo>
                <a:lnTo>
                  <a:pt x="1390650" y="404406"/>
                </a:lnTo>
                <a:lnTo>
                  <a:pt x="1386839" y="1203667"/>
                </a:lnTo>
                <a:lnTo>
                  <a:pt x="735719" y="158381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644009" y="5677141"/>
            <a:ext cx="661035" cy="1181100"/>
          </a:xfrm>
          <a:custGeom>
            <a:avLst/>
            <a:gdLst/>
            <a:ahLst/>
            <a:cxnLst/>
            <a:rect l="l" t="t" r="r" b="b"/>
            <a:pathLst>
              <a:path w="661035" h="1181100">
                <a:moveTo>
                  <a:pt x="660966" y="1180857"/>
                </a:moveTo>
                <a:lnTo>
                  <a:pt x="0" y="799261"/>
                </a:lnTo>
                <a:lnTo>
                  <a:pt x="393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4214" y="4007358"/>
            <a:ext cx="802005" cy="1607185"/>
          </a:xfrm>
          <a:custGeom>
            <a:avLst/>
            <a:gdLst/>
            <a:ahLst/>
            <a:cxnLst/>
            <a:rect l="l" t="t" r="r" b="b"/>
            <a:pathLst>
              <a:path w="802005" h="1607185">
                <a:moveTo>
                  <a:pt x="101349" y="0"/>
                </a:moveTo>
                <a:lnTo>
                  <a:pt x="0" y="62865"/>
                </a:lnTo>
                <a:lnTo>
                  <a:pt x="3425" y="1545971"/>
                </a:lnTo>
                <a:lnTo>
                  <a:pt x="107750" y="1606651"/>
                </a:lnTo>
                <a:lnTo>
                  <a:pt x="797982" y="1203706"/>
                </a:lnTo>
                <a:lnTo>
                  <a:pt x="801869" y="404368"/>
                </a:lnTo>
                <a:lnTo>
                  <a:pt x="10134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4214" y="4007358"/>
            <a:ext cx="802005" cy="1607185"/>
          </a:xfrm>
          <a:custGeom>
            <a:avLst/>
            <a:gdLst/>
            <a:ahLst/>
            <a:cxnLst/>
            <a:rect l="l" t="t" r="r" b="b"/>
            <a:pathLst>
              <a:path w="802005" h="1607185">
                <a:moveTo>
                  <a:pt x="0" y="62865"/>
                </a:moveTo>
                <a:lnTo>
                  <a:pt x="101349" y="0"/>
                </a:lnTo>
                <a:lnTo>
                  <a:pt x="801869" y="404368"/>
                </a:lnTo>
                <a:lnTo>
                  <a:pt x="797982" y="1203706"/>
                </a:lnTo>
                <a:lnTo>
                  <a:pt x="107750" y="1606651"/>
                </a:lnTo>
                <a:lnTo>
                  <a:pt x="3425" y="1545971"/>
                </a:lnTo>
                <a:lnTo>
                  <a:pt x="0" y="6286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09245" y="5293233"/>
            <a:ext cx="1391285" cy="1565275"/>
          </a:xfrm>
          <a:custGeom>
            <a:avLst/>
            <a:gdLst/>
            <a:ahLst/>
            <a:cxnLst/>
            <a:rect l="l" t="t" r="r" b="b"/>
            <a:pathLst>
              <a:path w="1391285" h="1565275">
                <a:moveTo>
                  <a:pt x="0" y="402958"/>
                </a:moveTo>
                <a:lnTo>
                  <a:pt x="690219" y="0"/>
                </a:lnTo>
                <a:lnTo>
                  <a:pt x="1390700" y="404406"/>
                </a:lnTo>
                <a:lnTo>
                  <a:pt x="1386890" y="1203667"/>
                </a:lnTo>
                <a:lnTo>
                  <a:pt x="768376" y="156476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05359" y="5696191"/>
            <a:ext cx="628015" cy="1162050"/>
          </a:xfrm>
          <a:custGeom>
            <a:avLst/>
            <a:gdLst/>
            <a:ahLst/>
            <a:cxnLst/>
            <a:rect l="l" t="t" r="r" b="b"/>
            <a:pathLst>
              <a:path w="628015" h="1162050">
                <a:moveTo>
                  <a:pt x="627946" y="1161807"/>
                </a:moveTo>
                <a:lnTo>
                  <a:pt x="0" y="799261"/>
                </a:lnTo>
                <a:lnTo>
                  <a:pt x="3886" y="0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33934" y="2740532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118" y="0"/>
                </a:moveTo>
                <a:lnTo>
                  <a:pt x="3886" y="402970"/>
                </a:lnTo>
                <a:lnTo>
                  <a:pt x="0" y="1202181"/>
                </a:lnTo>
                <a:lnTo>
                  <a:pt x="700506" y="1606677"/>
                </a:lnTo>
                <a:lnTo>
                  <a:pt x="1390777" y="1203705"/>
                </a:lnTo>
                <a:lnTo>
                  <a:pt x="1394586" y="404367"/>
                </a:lnTo>
                <a:lnTo>
                  <a:pt x="6941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33934" y="2740532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886" y="402970"/>
                </a:moveTo>
                <a:lnTo>
                  <a:pt x="694118" y="0"/>
                </a:lnTo>
                <a:lnTo>
                  <a:pt x="1394586" y="404367"/>
                </a:lnTo>
                <a:lnTo>
                  <a:pt x="1390777" y="1203705"/>
                </a:lnTo>
                <a:lnTo>
                  <a:pt x="700506" y="1606677"/>
                </a:lnTo>
                <a:lnTo>
                  <a:pt x="0" y="1202181"/>
                </a:lnTo>
                <a:lnTo>
                  <a:pt x="3886" y="40297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957833" y="4016883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886" y="402971"/>
                </a:moveTo>
                <a:lnTo>
                  <a:pt x="694054" y="0"/>
                </a:lnTo>
                <a:lnTo>
                  <a:pt x="1394586" y="404368"/>
                </a:lnTo>
                <a:lnTo>
                  <a:pt x="1390777" y="1203706"/>
                </a:lnTo>
                <a:lnTo>
                  <a:pt x="700532" y="1606651"/>
                </a:lnTo>
                <a:lnTo>
                  <a:pt x="0" y="1202182"/>
                </a:lnTo>
                <a:lnTo>
                  <a:pt x="3886" y="40297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695195" y="5302758"/>
            <a:ext cx="1390650" cy="1555750"/>
          </a:xfrm>
          <a:custGeom>
            <a:avLst/>
            <a:gdLst/>
            <a:ahLst/>
            <a:cxnLst/>
            <a:rect l="l" t="t" r="r" b="b"/>
            <a:pathLst>
              <a:path w="1390650" h="1555750">
                <a:moveTo>
                  <a:pt x="0" y="402958"/>
                </a:moveTo>
                <a:lnTo>
                  <a:pt x="690118" y="0"/>
                </a:lnTo>
                <a:lnTo>
                  <a:pt x="1390650" y="404406"/>
                </a:lnTo>
                <a:lnTo>
                  <a:pt x="1386840" y="1203667"/>
                </a:lnTo>
                <a:lnTo>
                  <a:pt x="784663" y="155524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691258" y="5705716"/>
            <a:ext cx="611505" cy="1152525"/>
          </a:xfrm>
          <a:custGeom>
            <a:avLst/>
            <a:gdLst/>
            <a:ahLst/>
            <a:cxnLst/>
            <a:rect l="l" t="t" r="r" b="b"/>
            <a:pathLst>
              <a:path w="611505" h="1152525">
                <a:moveTo>
                  <a:pt x="611471" y="1152282"/>
                </a:moveTo>
                <a:lnTo>
                  <a:pt x="0" y="799261"/>
                </a:lnTo>
                <a:lnTo>
                  <a:pt x="393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710308" y="2750057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055" y="0"/>
                </a:moveTo>
                <a:lnTo>
                  <a:pt x="3937" y="402970"/>
                </a:lnTo>
                <a:lnTo>
                  <a:pt x="0" y="1202181"/>
                </a:lnTo>
                <a:lnTo>
                  <a:pt x="700532" y="1606677"/>
                </a:lnTo>
                <a:lnTo>
                  <a:pt x="1390777" y="1203705"/>
                </a:lnTo>
                <a:lnTo>
                  <a:pt x="1394587" y="404367"/>
                </a:lnTo>
                <a:lnTo>
                  <a:pt x="6940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710308" y="2750057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0"/>
                </a:moveTo>
                <a:lnTo>
                  <a:pt x="694055" y="0"/>
                </a:lnTo>
                <a:lnTo>
                  <a:pt x="1394587" y="404367"/>
                </a:lnTo>
                <a:lnTo>
                  <a:pt x="1390777" y="1203705"/>
                </a:lnTo>
                <a:lnTo>
                  <a:pt x="700532" y="1606677"/>
                </a:lnTo>
                <a:lnTo>
                  <a:pt x="0" y="1202181"/>
                </a:lnTo>
                <a:lnTo>
                  <a:pt x="3937" y="40297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976883" y="1454658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886" y="402970"/>
                </a:moveTo>
                <a:lnTo>
                  <a:pt x="694054" y="0"/>
                </a:lnTo>
                <a:lnTo>
                  <a:pt x="1394586" y="404367"/>
                </a:lnTo>
                <a:lnTo>
                  <a:pt x="1390777" y="1203705"/>
                </a:lnTo>
                <a:lnTo>
                  <a:pt x="700532" y="1606677"/>
                </a:lnTo>
                <a:lnTo>
                  <a:pt x="0" y="1202181"/>
                </a:lnTo>
                <a:lnTo>
                  <a:pt x="3886" y="40297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987158" y="4035933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055" y="0"/>
                </a:moveTo>
                <a:lnTo>
                  <a:pt x="3937" y="402971"/>
                </a:lnTo>
                <a:lnTo>
                  <a:pt x="0" y="1202182"/>
                </a:lnTo>
                <a:lnTo>
                  <a:pt x="700532" y="1606651"/>
                </a:lnTo>
                <a:lnTo>
                  <a:pt x="1390777" y="1203706"/>
                </a:lnTo>
                <a:lnTo>
                  <a:pt x="1394587" y="404368"/>
                </a:lnTo>
                <a:lnTo>
                  <a:pt x="6940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987158" y="4035933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1"/>
                </a:moveTo>
                <a:lnTo>
                  <a:pt x="694055" y="0"/>
                </a:lnTo>
                <a:lnTo>
                  <a:pt x="1394587" y="404368"/>
                </a:lnTo>
                <a:lnTo>
                  <a:pt x="1390777" y="1203706"/>
                </a:lnTo>
                <a:lnTo>
                  <a:pt x="700532" y="1606651"/>
                </a:lnTo>
                <a:lnTo>
                  <a:pt x="0" y="1202182"/>
                </a:lnTo>
                <a:lnTo>
                  <a:pt x="3937" y="40297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7734045" y="5312283"/>
            <a:ext cx="1390650" cy="1546225"/>
          </a:xfrm>
          <a:custGeom>
            <a:avLst/>
            <a:gdLst/>
            <a:ahLst/>
            <a:cxnLst/>
            <a:rect l="l" t="t" r="r" b="b"/>
            <a:pathLst>
              <a:path w="1390650" h="1546225">
                <a:moveTo>
                  <a:pt x="0" y="402958"/>
                </a:moveTo>
                <a:lnTo>
                  <a:pt x="690118" y="0"/>
                </a:lnTo>
                <a:lnTo>
                  <a:pt x="1390650" y="404406"/>
                </a:lnTo>
                <a:lnTo>
                  <a:pt x="1386839" y="1203667"/>
                </a:lnTo>
                <a:lnTo>
                  <a:pt x="800977" y="154571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7730108" y="5715241"/>
            <a:ext cx="594995" cy="1143000"/>
          </a:xfrm>
          <a:custGeom>
            <a:avLst/>
            <a:gdLst/>
            <a:ahLst/>
            <a:cxnLst/>
            <a:rect l="l" t="t" r="r" b="b"/>
            <a:pathLst>
              <a:path w="594995" h="1143000">
                <a:moveTo>
                  <a:pt x="594972" y="1142757"/>
                </a:moveTo>
                <a:lnTo>
                  <a:pt x="0" y="799261"/>
                </a:lnTo>
                <a:lnTo>
                  <a:pt x="393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7730108" y="2759582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055" y="0"/>
                </a:moveTo>
                <a:lnTo>
                  <a:pt x="3937" y="402970"/>
                </a:lnTo>
                <a:lnTo>
                  <a:pt x="0" y="1202181"/>
                </a:lnTo>
                <a:lnTo>
                  <a:pt x="700532" y="1606677"/>
                </a:lnTo>
                <a:lnTo>
                  <a:pt x="1390777" y="1203705"/>
                </a:lnTo>
                <a:lnTo>
                  <a:pt x="1394587" y="404367"/>
                </a:lnTo>
                <a:lnTo>
                  <a:pt x="6940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7730108" y="2759582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0"/>
                </a:moveTo>
                <a:lnTo>
                  <a:pt x="694055" y="0"/>
                </a:lnTo>
                <a:lnTo>
                  <a:pt x="1394587" y="404367"/>
                </a:lnTo>
                <a:lnTo>
                  <a:pt x="1390777" y="1203705"/>
                </a:lnTo>
                <a:lnTo>
                  <a:pt x="700532" y="1606677"/>
                </a:lnTo>
                <a:lnTo>
                  <a:pt x="0" y="1202181"/>
                </a:lnTo>
                <a:lnTo>
                  <a:pt x="3937" y="40297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8463533" y="4043867"/>
            <a:ext cx="680720" cy="1587500"/>
          </a:xfrm>
          <a:custGeom>
            <a:avLst/>
            <a:gdLst/>
            <a:ahLst/>
            <a:cxnLst/>
            <a:rect l="l" t="t" r="r" b="b"/>
            <a:pathLst>
              <a:path w="680720" h="1587500">
                <a:moveTo>
                  <a:pt x="680466" y="0"/>
                </a:moveTo>
                <a:lnTo>
                  <a:pt x="3937" y="395036"/>
                </a:lnTo>
                <a:lnTo>
                  <a:pt x="0" y="1194247"/>
                </a:lnTo>
                <a:lnTo>
                  <a:pt x="680466" y="1587131"/>
                </a:lnTo>
                <a:lnTo>
                  <a:pt x="68046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8467470" y="4043867"/>
            <a:ext cx="676910" cy="395605"/>
          </a:xfrm>
          <a:custGeom>
            <a:avLst/>
            <a:gdLst/>
            <a:ahLst/>
            <a:cxnLst/>
            <a:rect l="l" t="t" r="r" b="b"/>
            <a:pathLst>
              <a:path w="676909" h="395604">
                <a:moveTo>
                  <a:pt x="0" y="395036"/>
                </a:moveTo>
                <a:lnTo>
                  <a:pt x="676528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8463533" y="4438903"/>
            <a:ext cx="680720" cy="1192530"/>
          </a:xfrm>
          <a:custGeom>
            <a:avLst/>
            <a:gdLst/>
            <a:ahLst/>
            <a:cxnLst/>
            <a:rect l="l" t="t" r="r" b="b"/>
            <a:pathLst>
              <a:path w="680720" h="1192529">
                <a:moveTo>
                  <a:pt x="680466" y="1192094"/>
                </a:moveTo>
                <a:lnTo>
                  <a:pt x="0" y="799211"/>
                </a:lnTo>
                <a:lnTo>
                  <a:pt x="393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8467470" y="1500692"/>
            <a:ext cx="676910" cy="395605"/>
          </a:xfrm>
          <a:custGeom>
            <a:avLst/>
            <a:gdLst/>
            <a:ahLst/>
            <a:cxnLst/>
            <a:rect l="l" t="t" r="r" b="b"/>
            <a:pathLst>
              <a:path w="676909" h="395605">
                <a:moveTo>
                  <a:pt x="0" y="395036"/>
                </a:moveTo>
                <a:lnTo>
                  <a:pt x="676528" y="0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8463533" y="1895729"/>
            <a:ext cx="680720" cy="1192530"/>
          </a:xfrm>
          <a:custGeom>
            <a:avLst/>
            <a:gdLst/>
            <a:ahLst/>
            <a:cxnLst/>
            <a:rect l="l" t="t" r="r" b="b"/>
            <a:pathLst>
              <a:path w="680720" h="1192530">
                <a:moveTo>
                  <a:pt x="680466" y="1192119"/>
                </a:moveTo>
                <a:lnTo>
                  <a:pt x="0" y="799211"/>
                </a:lnTo>
                <a:lnTo>
                  <a:pt x="393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457200" y="333476"/>
            <a:ext cx="8229600" cy="6186170"/>
          </a:xfrm>
          <a:custGeom>
            <a:avLst/>
            <a:gdLst/>
            <a:ahLst/>
            <a:cxnLst/>
            <a:rect l="l" t="t" r="r" b="b"/>
            <a:pathLst>
              <a:path w="8229600" h="6186170">
                <a:moveTo>
                  <a:pt x="0" y="6185661"/>
                </a:moveTo>
                <a:lnTo>
                  <a:pt x="8229600" y="6185661"/>
                </a:lnTo>
                <a:lnTo>
                  <a:pt x="8229600" y="0"/>
                </a:lnTo>
                <a:lnTo>
                  <a:pt x="0" y="0"/>
                </a:lnTo>
                <a:lnTo>
                  <a:pt x="0" y="61856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457200" y="333476"/>
            <a:ext cx="8229600" cy="6186170"/>
          </a:xfrm>
          <a:custGeom>
            <a:avLst/>
            <a:gdLst/>
            <a:ahLst/>
            <a:cxnLst/>
            <a:rect l="l" t="t" r="r" b="b"/>
            <a:pathLst>
              <a:path w="8229600" h="6186170">
                <a:moveTo>
                  <a:pt x="0" y="6185661"/>
                </a:moveTo>
                <a:lnTo>
                  <a:pt x="8229600" y="6185661"/>
                </a:lnTo>
                <a:lnTo>
                  <a:pt x="8229600" y="0"/>
                </a:lnTo>
                <a:lnTo>
                  <a:pt x="0" y="0"/>
                </a:lnTo>
                <a:lnTo>
                  <a:pt x="0" y="6185661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4561204" y="0"/>
            <a:ext cx="3679190" cy="678180"/>
          </a:xfrm>
          <a:custGeom>
            <a:avLst/>
            <a:gdLst/>
            <a:ahLst/>
            <a:cxnLst/>
            <a:rect l="l" t="t" r="r" b="b"/>
            <a:pathLst>
              <a:path w="3679190" h="678180">
                <a:moveTo>
                  <a:pt x="0" y="677672"/>
                </a:moveTo>
                <a:lnTo>
                  <a:pt x="3679062" y="677672"/>
                </a:lnTo>
                <a:lnTo>
                  <a:pt x="3679062" y="0"/>
                </a:lnTo>
                <a:lnTo>
                  <a:pt x="0" y="0"/>
                </a:lnTo>
                <a:lnTo>
                  <a:pt x="0" y="677672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4561204" y="0"/>
            <a:ext cx="3679190" cy="678180"/>
          </a:xfrm>
          <a:custGeom>
            <a:avLst/>
            <a:gdLst/>
            <a:ahLst/>
            <a:cxnLst/>
            <a:rect l="l" t="t" r="r" b="b"/>
            <a:pathLst>
              <a:path w="3679190" h="678180">
                <a:moveTo>
                  <a:pt x="0" y="677672"/>
                </a:moveTo>
                <a:lnTo>
                  <a:pt x="3679062" y="677672"/>
                </a:lnTo>
                <a:lnTo>
                  <a:pt x="3679062" y="0"/>
                </a:lnTo>
              </a:path>
            </a:pathLst>
          </a:custGeom>
          <a:ln w="15875">
            <a:solidFill>
              <a:srgbClr val="74A4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4561204" y="0"/>
            <a:ext cx="0" cy="678180"/>
          </a:xfrm>
          <a:custGeom>
            <a:avLst/>
            <a:gdLst/>
            <a:ahLst/>
            <a:cxnLst/>
            <a:rect l="l" t="t" r="r" b="b"/>
            <a:pathLst>
              <a:path h="678180">
                <a:moveTo>
                  <a:pt x="0" y="0"/>
                </a:moveTo>
                <a:lnTo>
                  <a:pt x="0" y="677672"/>
                </a:lnTo>
              </a:path>
            </a:pathLst>
          </a:custGeom>
          <a:ln w="15875">
            <a:solidFill>
              <a:srgbClr val="74A4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4649089" y="0"/>
            <a:ext cx="3505200" cy="602615"/>
          </a:xfrm>
          <a:custGeom>
            <a:avLst/>
            <a:gdLst/>
            <a:ahLst/>
            <a:cxnLst/>
            <a:rect l="l" t="t" r="r" b="b"/>
            <a:pathLst>
              <a:path w="3505200" h="602615">
                <a:moveTo>
                  <a:pt x="0" y="602488"/>
                </a:moveTo>
                <a:lnTo>
                  <a:pt x="3505199" y="602488"/>
                </a:lnTo>
                <a:lnTo>
                  <a:pt x="3505199" y="0"/>
                </a:lnTo>
                <a:lnTo>
                  <a:pt x="0" y="0"/>
                </a:lnTo>
                <a:lnTo>
                  <a:pt x="0" y="602488"/>
                </a:lnTo>
                <a:close/>
              </a:path>
            </a:pathLst>
          </a:custGeom>
          <a:solidFill>
            <a:srgbClr val="70685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 txBox="1"/>
          <p:nvPr/>
        </p:nvSpPr>
        <p:spPr>
          <a:xfrm>
            <a:off x="1122375" y="1583527"/>
            <a:ext cx="3881120" cy="533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spc="-30" dirty="0">
                <a:solidFill>
                  <a:srgbClr val="93C500"/>
                </a:solidFill>
                <a:latin typeface="Century Gothic"/>
                <a:cs typeface="Century Gothic"/>
              </a:rPr>
              <a:t>Kw</a:t>
            </a:r>
            <a:r>
              <a:rPr sz="4000" spc="10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4000" spc="-25" dirty="0">
                <a:solidFill>
                  <a:srgbClr val="93C500"/>
                </a:solidFill>
                <a:latin typeface="Century Gothic"/>
                <a:cs typeface="Century Gothic"/>
              </a:rPr>
              <a:t>Tacho</a:t>
            </a:r>
            <a:r>
              <a:rPr sz="4000" spc="-60" dirty="0">
                <a:solidFill>
                  <a:srgbClr val="93C500"/>
                </a:solidFill>
                <a:latin typeface="Century Gothic"/>
                <a:cs typeface="Century Gothic"/>
              </a:rPr>
              <a:t>m</a:t>
            </a:r>
            <a:r>
              <a:rPr sz="4000" spc="-20" dirty="0">
                <a:solidFill>
                  <a:srgbClr val="93C500"/>
                </a:solidFill>
                <a:latin typeface="Century Gothic"/>
                <a:cs typeface="Century Gothic"/>
              </a:rPr>
              <a:t>eter</a:t>
            </a:r>
            <a:endParaRPr sz="4000">
              <a:latin typeface="Century Gothic"/>
              <a:cs typeface="Century Gothic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4727575" y="146371"/>
            <a:ext cx="2480945" cy="360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A</a:t>
            </a:r>
            <a:r>
              <a:rPr sz="1200" spc="10" dirty="0">
                <a:solidFill>
                  <a:srgbClr val="FDFDFD"/>
                </a:solidFill>
                <a:latin typeface="Century Gothic"/>
                <a:cs typeface="Century Gothic"/>
              </a:rPr>
              <a:t>l</a:t>
            </a:r>
            <a:r>
              <a:rPr sz="1200" spc="-30" dirty="0">
                <a:solidFill>
                  <a:srgbClr val="FDFDFD"/>
                </a:solidFill>
                <a:latin typeface="Century Gothic"/>
                <a:cs typeface="Century Gothic"/>
              </a:rPr>
              <a:t>t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ern</a:t>
            </a:r>
            <a:r>
              <a:rPr sz="1200" spc="-15" dirty="0">
                <a:solidFill>
                  <a:srgbClr val="FDFDFD"/>
                </a:solidFill>
                <a:latin typeface="Century Gothic"/>
                <a:cs typeface="Century Gothic"/>
              </a:rPr>
              <a:t>a</a:t>
            </a:r>
            <a:r>
              <a:rPr sz="1200" spc="-30" dirty="0">
                <a:solidFill>
                  <a:srgbClr val="FDFDFD"/>
                </a:solidFill>
                <a:latin typeface="Century Gothic"/>
                <a:cs typeface="Century Gothic"/>
              </a:rPr>
              <a:t>t</a:t>
            </a:r>
            <a:r>
              <a:rPr sz="1200" spc="-5" dirty="0">
                <a:solidFill>
                  <a:srgbClr val="FDFDFD"/>
                </a:solidFill>
                <a:latin typeface="Century Gothic"/>
                <a:cs typeface="Century Gothic"/>
              </a:rPr>
              <a:t>iv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e</a:t>
            </a:r>
            <a:r>
              <a:rPr sz="1200" spc="35" dirty="0">
                <a:solidFill>
                  <a:srgbClr val="FDFDFD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FDFDFD"/>
                </a:solidFill>
                <a:latin typeface="Century Gothic"/>
                <a:cs typeface="Century Gothic"/>
              </a:rPr>
              <a:t>E</a:t>
            </a:r>
            <a:r>
              <a:rPr sz="1200" spc="20" dirty="0">
                <a:solidFill>
                  <a:srgbClr val="FDFDFD"/>
                </a:solidFill>
                <a:latin typeface="Century Gothic"/>
                <a:cs typeface="Century Gothic"/>
              </a:rPr>
              <a:t>l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e</a:t>
            </a:r>
            <a:r>
              <a:rPr sz="1200" spc="-20" dirty="0">
                <a:solidFill>
                  <a:srgbClr val="FDFDFD"/>
                </a:solidFill>
                <a:latin typeface="Century Gothic"/>
                <a:cs typeface="Century Gothic"/>
              </a:rPr>
              <a:t>c</a:t>
            </a:r>
            <a:r>
              <a:rPr sz="1200" spc="-30" dirty="0">
                <a:solidFill>
                  <a:srgbClr val="FDFDFD"/>
                </a:solidFill>
                <a:latin typeface="Century Gothic"/>
                <a:cs typeface="Century Gothic"/>
              </a:rPr>
              <a:t>t</a:t>
            </a:r>
            <a:r>
              <a:rPr sz="1200" spc="-5" dirty="0">
                <a:solidFill>
                  <a:srgbClr val="FDFDFD"/>
                </a:solidFill>
                <a:latin typeface="Century Gothic"/>
                <a:cs typeface="Century Gothic"/>
              </a:rPr>
              <a:t>ric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 </a:t>
            </a:r>
            <a:r>
              <a:rPr sz="1200" spc="-5" dirty="0">
                <a:solidFill>
                  <a:srgbClr val="FDFDFD"/>
                </a:solidFill>
                <a:latin typeface="Century Gothic"/>
                <a:cs typeface="Century Gothic"/>
              </a:rPr>
              <a:t>D</a:t>
            </a:r>
            <a:r>
              <a:rPr sz="1200" dirty="0">
                <a:solidFill>
                  <a:srgbClr val="FDFDFD"/>
                </a:solidFill>
                <a:latin typeface="Century Gothic"/>
                <a:cs typeface="Century Gothic"/>
              </a:rPr>
              <a:t>ri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ve</a:t>
            </a:r>
            <a:r>
              <a:rPr sz="1200" dirty="0">
                <a:solidFill>
                  <a:srgbClr val="FDFDFD"/>
                </a:solidFill>
                <a:latin typeface="Century Gothic"/>
                <a:cs typeface="Century Gothic"/>
              </a:rPr>
              <a:t> </a:t>
            </a:r>
            <a:r>
              <a:rPr sz="1200" spc="-15" dirty="0">
                <a:solidFill>
                  <a:srgbClr val="FDFDFD"/>
                </a:solidFill>
                <a:latin typeface="Century Gothic"/>
                <a:cs typeface="Century Gothic"/>
              </a:rPr>
              <a:t>V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ehic</a:t>
            </a:r>
            <a:r>
              <a:rPr sz="1200" spc="20" dirty="0">
                <a:solidFill>
                  <a:srgbClr val="FDFDFD"/>
                </a:solidFill>
                <a:latin typeface="Century Gothic"/>
                <a:cs typeface="Century Gothic"/>
              </a:rPr>
              <a:t>l</a:t>
            </a:r>
            <a:r>
              <a:rPr sz="1200" dirty="0">
                <a:solidFill>
                  <a:srgbClr val="FDFDFD"/>
                </a:solidFill>
                <a:latin typeface="Century Gothic"/>
                <a:cs typeface="Century Gothic"/>
              </a:rPr>
              <a:t>es 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f</a:t>
            </a:r>
            <a:r>
              <a:rPr sz="1200" spc="-20" dirty="0">
                <a:solidFill>
                  <a:srgbClr val="FDFDFD"/>
                </a:solidFill>
                <a:latin typeface="Century Gothic"/>
                <a:cs typeface="Century Gothic"/>
              </a:rPr>
              <a:t>o</a:t>
            </a:r>
            <a:r>
              <a:rPr sz="1200" spc="-5" dirty="0">
                <a:solidFill>
                  <a:srgbClr val="FDFDFD"/>
                </a:solidFill>
                <a:latin typeface="Century Gothic"/>
                <a:cs typeface="Century Gothic"/>
              </a:rPr>
              <a:t>r</a:t>
            </a:r>
            <a:r>
              <a:rPr sz="1200" spc="10" dirty="0">
                <a:solidFill>
                  <a:srgbClr val="FDFDFD"/>
                </a:solidFill>
                <a:latin typeface="Century Gothic"/>
                <a:cs typeface="Century Gothic"/>
              </a:rPr>
              <a:t> </a:t>
            </a:r>
            <a:r>
              <a:rPr sz="1200" spc="-30" dirty="0">
                <a:solidFill>
                  <a:srgbClr val="FDFDFD"/>
                </a:solidFill>
                <a:latin typeface="Century Gothic"/>
                <a:cs typeface="Century Gothic"/>
              </a:rPr>
              <a:t>t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he</a:t>
            </a:r>
            <a:r>
              <a:rPr sz="1200" spc="35" dirty="0">
                <a:solidFill>
                  <a:srgbClr val="FDFDFD"/>
                </a:solidFill>
                <a:latin typeface="Century Gothic"/>
                <a:cs typeface="Century Gothic"/>
              </a:rPr>
              <a:t> </a:t>
            </a:r>
            <a:r>
              <a:rPr sz="1200" spc="-20" dirty="0">
                <a:solidFill>
                  <a:srgbClr val="FDFDFD"/>
                </a:solidFill>
                <a:latin typeface="Century Gothic"/>
                <a:cs typeface="Century Gothic"/>
              </a:rPr>
              <a:t>F</a:t>
            </a:r>
            <a:r>
              <a:rPr sz="1200" spc="-5" dirty="0">
                <a:solidFill>
                  <a:srgbClr val="FDFDFD"/>
                </a:solidFill>
                <a:latin typeface="Century Gothic"/>
                <a:cs typeface="Century Gothic"/>
              </a:rPr>
              <a:t>irs</a:t>
            </a:r>
            <a:r>
              <a:rPr sz="1200" dirty="0">
                <a:solidFill>
                  <a:srgbClr val="FDFDFD"/>
                </a:solidFill>
                <a:latin typeface="Century Gothic"/>
                <a:cs typeface="Century Gothic"/>
              </a:rPr>
              <a:t>t</a:t>
            </a:r>
            <a:r>
              <a:rPr sz="1200" spc="15" dirty="0">
                <a:solidFill>
                  <a:srgbClr val="FDFDFD"/>
                </a:solidFill>
                <a:latin typeface="Century Gothic"/>
                <a:cs typeface="Century Gothic"/>
              </a:rPr>
              <a:t> 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R</a:t>
            </a:r>
            <a:r>
              <a:rPr sz="1200" dirty="0">
                <a:solidFill>
                  <a:srgbClr val="FDFDFD"/>
                </a:solidFill>
                <a:latin typeface="Century Gothic"/>
                <a:cs typeface="Century Gothic"/>
              </a:rPr>
              <a:t>esp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onder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2092579" y="2324100"/>
            <a:ext cx="4677791" cy="35083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 txBox="1">
            <a:spLocks noGrp="1"/>
          </p:cNvSpPr>
          <p:nvPr>
            <p:ph type="ftr" sz="quarter" idx="5"/>
          </p:nvPr>
        </p:nvSpPr>
        <p:spPr>
          <a:xfrm>
            <a:off x="4713859" y="5956443"/>
            <a:ext cx="335089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pc="-15"/>
              <a:t>Federal Fire Department San Diego Training</a:t>
            </a:r>
            <a:endParaRPr spc="-15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29119" y="0"/>
            <a:ext cx="339090" cy="334010"/>
          </a:xfrm>
          <a:custGeom>
            <a:avLst/>
            <a:gdLst/>
            <a:ahLst/>
            <a:cxnLst/>
            <a:rect l="l" t="t" r="r" b="b"/>
            <a:pathLst>
              <a:path w="339090" h="334010">
                <a:moveTo>
                  <a:pt x="0" y="333476"/>
                </a:moveTo>
                <a:lnTo>
                  <a:pt x="339090" y="333476"/>
                </a:lnTo>
                <a:lnTo>
                  <a:pt x="339090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29119" y="6519138"/>
            <a:ext cx="339090" cy="339090"/>
          </a:xfrm>
          <a:custGeom>
            <a:avLst/>
            <a:gdLst/>
            <a:ahLst/>
            <a:cxnLst/>
            <a:rect l="l" t="t" r="r" b="b"/>
            <a:pathLst>
              <a:path w="339090" h="339090">
                <a:moveTo>
                  <a:pt x="0" y="338861"/>
                </a:moveTo>
                <a:lnTo>
                  <a:pt x="339090" y="338861"/>
                </a:lnTo>
                <a:lnTo>
                  <a:pt x="33909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7604" y="0"/>
            <a:ext cx="228600" cy="6858000"/>
          </a:xfrm>
          <a:custGeom>
            <a:avLst/>
            <a:gdLst/>
            <a:ahLst/>
            <a:cxnLst/>
            <a:rect l="l" t="t" r="r" b="b"/>
            <a:pathLst>
              <a:path w="228600" h="6858000">
                <a:moveTo>
                  <a:pt x="0" y="6857999"/>
                </a:moveTo>
                <a:lnTo>
                  <a:pt x="228605" y="6857999"/>
                </a:lnTo>
                <a:lnTo>
                  <a:pt x="228605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29119" y="0"/>
            <a:ext cx="228600" cy="334010"/>
          </a:xfrm>
          <a:custGeom>
            <a:avLst/>
            <a:gdLst/>
            <a:ahLst/>
            <a:cxnLst/>
            <a:rect l="l" t="t" r="r" b="b"/>
            <a:pathLst>
              <a:path w="228600" h="334010">
                <a:moveTo>
                  <a:pt x="0" y="333476"/>
                </a:moveTo>
                <a:lnTo>
                  <a:pt x="228600" y="333476"/>
                </a:lnTo>
                <a:lnTo>
                  <a:pt x="228600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29119" y="6519138"/>
            <a:ext cx="228600" cy="339090"/>
          </a:xfrm>
          <a:custGeom>
            <a:avLst/>
            <a:gdLst/>
            <a:ahLst/>
            <a:cxnLst/>
            <a:rect l="l" t="t" r="r" b="b"/>
            <a:pathLst>
              <a:path w="228600" h="339090">
                <a:moveTo>
                  <a:pt x="0" y="338861"/>
                </a:moveTo>
                <a:lnTo>
                  <a:pt x="228600" y="338861"/>
                </a:lnTo>
                <a:lnTo>
                  <a:pt x="2286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06209" y="0"/>
            <a:ext cx="194310" cy="6858000"/>
          </a:xfrm>
          <a:custGeom>
            <a:avLst/>
            <a:gdLst/>
            <a:ahLst/>
            <a:cxnLst/>
            <a:rect l="l" t="t" r="r" b="b"/>
            <a:pathLst>
              <a:path w="194309" h="6858000">
                <a:moveTo>
                  <a:pt x="0" y="6857999"/>
                </a:moveTo>
                <a:lnTo>
                  <a:pt x="194310" y="6857999"/>
                </a:lnTo>
                <a:lnTo>
                  <a:pt x="194310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491119" y="0"/>
            <a:ext cx="1482090" cy="334010"/>
          </a:xfrm>
          <a:custGeom>
            <a:avLst/>
            <a:gdLst/>
            <a:ahLst/>
            <a:cxnLst/>
            <a:rect l="l" t="t" r="r" b="b"/>
            <a:pathLst>
              <a:path w="1482089" h="334010">
                <a:moveTo>
                  <a:pt x="0" y="333476"/>
                </a:moveTo>
                <a:lnTo>
                  <a:pt x="1482077" y="333476"/>
                </a:lnTo>
                <a:lnTo>
                  <a:pt x="1482077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491119" y="6519138"/>
            <a:ext cx="1482090" cy="339090"/>
          </a:xfrm>
          <a:custGeom>
            <a:avLst/>
            <a:gdLst/>
            <a:ahLst/>
            <a:cxnLst/>
            <a:rect l="l" t="t" r="r" b="b"/>
            <a:pathLst>
              <a:path w="1482089" h="339090">
                <a:moveTo>
                  <a:pt x="0" y="338861"/>
                </a:moveTo>
                <a:lnTo>
                  <a:pt x="1482077" y="338861"/>
                </a:lnTo>
                <a:lnTo>
                  <a:pt x="1482077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00519" y="0"/>
            <a:ext cx="228600" cy="334010"/>
          </a:xfrm>
          <a:custGeom>
            <a:avLst/>
            <a:gdLst/>
            <a:ahLst/>
            <a:cxnLst/>
            <a:rect l="l" t="t" r="r" b="b"/>
            <a:pathLst>
              <a:path w="228600" h="334010">
                <a:moveTo>
                  <a:pt x="0" y="333476"/>
                </a:moveTo>
                <a:lnTo>
                  <a:pt x="228600" y="333476"/>
                </a:lnTo>
                <a:lnTo>
                  <a:pt x="228600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00519" y="6519138"/>
            <a:ext cx="228600" cy="339090"/>
          </a:xfrm>
          <a:custGeom>
            <a:avLst/>
            <a:gdLst/>
            <a:ahLst/>
            <a:cxnLst/>
            <a:rect l="l" t="t" r="r" b="b"/>
            <a:pathLst>
              <a:path w="228600" h="339090">
                <a:moveTo>
                  <a:pt x="0" y="338861"/>
                </a:moveTo>
                <a:lnTo>
                  <a:pt x="228600" y="338861"/>
                </a:lnTo>
                <a:lnTo>
                  <a:pt x="2286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29119" y="0"/>
            <a:ext cx="762000" cy="334010"/>
          </a:xfrm>
          <a:custGeom>
            <a:avLst/>
            <a:gdLst/>
            <a:ahLst/>
            <a:cxnLst/>
            <a:rect l="l" t="t" r="r" b="b"/>
            <a:pathLst>
              <a:path w="762000" h="334010">
                <a:moveTo>
                  <a:pt x="0" y="333476"/>
                </a:moveTo>
                <a:lnTo>
                  <a:pt x="762000" y="333476"/>
                </a:lnTo>
                <a:lnTo>
                  <a:pt x="762000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29119" y="6519138"/>
            <a:ext cx="762000" cy="339090"/>
          </a:xfrm>
          <a:custGeom>
            <a:avLst/>
            <a:gdLst/>
            <a:ahLst/>
            <a:cxnLst/>
            <a:rect l="l" t="t" r="r" b="b"/>
            <a:pathLst>
              <a:path w="762000" h="339090">
                <a:moveTo>
                  <a:pt x="0" y="338861"/>
                </a:moveTo>
                <a:lnTo>
                  <a:pt x="762000" y="338861"/>
                </a:lnTo>
                <a:lnTo>
                  <a:pt x="7620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706996" y="6519138"/>
            <a:ext cx="1524000" cy="339090"/>
          </a:xfrm>
          <a:custGeom>
            <a:avLst/>
            <a:gdLst/>
            <a:ahLst/>
            <a:cxnLst/>
            <a:rect l="l" t="t" r="r" b="b"/>
            <a:pathLst>
              <a:path w="1524000" h="339090">
                <a:moveTo>
                  <a:pt x="0" y="338861"/>
                </a:moveTo>
                <a:lnTo>
                  <a:pt x="1524000" y="338861"/>
                </a:lnTo>
                <a:lnTo>
                  <a:pt x="15240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992996" y="0"/>
            <a:ext cx="151130" cy="6858000"/>
          </a:xfrm>
          <a:custGeom>
            <a:avLst/>
            <a:gdLst/>
            <a:ahLst/>
            <a:cxnLst/>
            <a:rect l="l" t="t" r="r" b="b"/>
            <a:pathLst>
              <a:path w="151129" h="6858000">
                <a:moveTo>
                  <a:pt x="0" y="6857998"/>
                </a:moveTo>
                <a:lnTo>
                  <a:pt x="151002" y="6857998"/>
                </a:lnTo>
                <a:lnTo>
                  <a:pt x="151002" y="0"/>
                </a:lnTo>
                <a:lnTo>
                  <a:pt x="0" y="0"/>
                </a:lnTo>
                <a:lnTo>
                  <a:pt x="0" y="685799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230996" y="0"/>
            <a:ext cx="762000" cy="6858000"/>
          </a:xfrm>
          <a:custGeom>
            <a:avLst/>
            <a:gdLst/>
            <a:ahLst/>
            <a:cxnLst/>
            <a:rect l="l" t="t" r="r" b="b"/>
            <a:pathLst>
              <a:path w="762000" h="6858000">
                <a:moveTo>
                  <a:pt x="0" y="6858000"/>
                </a:moveTo>
                <a:lnTo>
                  <a:pt x="762000" y="6858000"/>
                </a:lnTo>
                <a:lnTo>
                  <a:pt x="762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963796" y="0"/>
            <a:ext cx="597535" cy="334010"/>
          </a:xfrm>
          <a:custGeom>
            <a:avLst/>
            <a:gdLst/>
            <a:ahLst/>
            <a:cxnLst/>
            <a:rect l="l" t="t" r="r" b="b"/>
            <a:pathLst>
              <a:path w="597535" h="334010">
                <a:moveTo>
                  <a:pt x="0" y="333476"/>
                </a:moveTo>
                <a:lnTo>
                  <a:pt x="597407" y="333476"/>
                </a:lnTo>
                <a:lnTo>
                  <a:pt x="597407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963796" y="6519138"/>
            <a:ext cx="2743200" cy="339090"/>
          </a:xfrm>
          <a:custGeom>
            <a:avLst/>
            <a:gdLst/>
            <a:ahLst/>
            <a:cxnLst/>
            <a:rect l="l" t="t" r="r" b="b"/>
            <a:pathLst>
              <a:path w="2743200" h="339090">
                <a:moveTo>
                  <a:pt x="0" y="338861"/>
                </a:moveTo>
                <a:lnTo>
                  <a:pt x="2743200" y="338861"/>
                </a:lnTo>
                <a:lnTo>
                  <a:pt x="27432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973197" y="0"/>
            <a:ext cx="228600" cy="334010"/>
          </a:xfrm>
          <a:custGeom>
            <a:avLst/>
            <a:gdLst/>
            <a:ahLst/>
            <a:cxnLst/>
            <a:rect l="l" t="t" r="r" b="b"/>
            <a:pathLst>
              <a:path w="228600" h="334010">
                <a:moveTo>
                  <a:pt x="0" y="333476"/>
                </a:moveTo>
                <a:lnTo>
                  <a:pt x="228600" y="333476"/>
                </a:lnTo>
                <a:lnTo>
                  <a:pt x="228600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973197" y="6519138"/>
            <a:ext cx="228600" cy="339090"/>
          </a:xfrm>
          <a:custGeom>
            <a:avLst/>
            <a:gdLst/>
            <a:ahLst/>
            <a:cxnLst/>
            <a:rect l="l" t="t" r="r" b="b"/>
            <a:pathLst>
              <a:path w="228600" h="339090">
                <a:moveTo>
                  <a:pt x="0" y="338861"/>
                </a:moveTo>
                <a:lnTo>
                  <a:pt x="228600" y="338861"/>
                </a:lnTo>
                <a:lnTo>
                  <a:pt x="2286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201797" y="0"/>
            <a:ext cx="762000" cy="334010"/>
          </a:xfrm>
          <a:custGeom>
            <a:avLst/>
            <a:gdLst/>
            <a:ahLst/>
            <a:cxnLst/>
            <a:rect l="l" t="t" r="r" b="b"/>
            <a:pathLst>
              <a:path w="762000" h="334010">
                <a:moveTo>
                  <a:pt x="0" y="333476"/>
                </a:moveTo>
                <a:lnTo>
                  <a:pt x="762000" y="333476"/>
                </a:lnTo>
                <a:lnTo>
                  <a:pt x="762000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201797" y="6519138"/>
            <a:ext cx="762000" cy="339090"/>
          </a:xfrm>
          <a:custGeom>
            <a:avLst/>
            <a:gdLst/>
            <a:ahLst/>
            <a:cxnLst/>
            <a:rect l="l" t="t" r="r" b="b"/>
            <a:pathLst>
              <a:path w="762000" h="339090">
                <a:moveTo>
                  <a:pt x="0" y="338861"/>
                </a:moveTo>
                <a:lnTo>
                  <a:pt x="762000" y="338861"/>
                </a:lnTo>
                <a:lnTo>
                  <a:pt x="7620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5728" y="5068688"/>
            <a:ext cx="9078595" cy="1133475"/>
          </a:xfrm>
          <a:custGeom>
            <a:avLst/>
            <a:gdLst/>
            <a:ahLst/>
            <a:cxnLst/>
            <a:rect l="l" t="t" r="r" b="b"/>
            <a:pathLst>
              <a:path w="9078595" h="1133475">
                <a:moveTo>
                  <a:pt x="0" y="1082721"/>
                </a:moveTo>
                <a:lnTo>
                  <a:pt x="74097" y="1087170"/>
                </a:lnTo>
                <a:lnTo>
                  <a:pt x="148338" y="1091588"/>
                </a:lnTo>
                <a:lnTo>
                  <a:pt x="222870" y="1095943"/>
                </a:lnTo>
                <a:lnTo>
                  <a:pt x="297835" y="1100204"/>
                </a:lnTo>
                <a:lnTo>
                  <a:pt x="373379" y="1104341"/>
                </a:lnTo>
                <a:lnTo>
                  <a:pt x="449647" y="1108322"/>
                </a:lnTo>
                <a:lnTo>
                  <a:pt x="526783" y="1112116"/>
                </a:lnTo>
                <a:lnTo>
                  <a:pt x="604932" y="1115692"/>
                </a:lnTo>
                <a:lnTo>
                  <a:pt x="684239" y="1119019"/>
                </a:lnTo>
                <a:lnTo>
                  <a:pt x="764848" y="1122064"/>
                </a:lnTo>
                <a:lnTo>
                  <a:pt x="846905" y="1124798"/>
                </a:lnTo>
                <a:lnTo>
                  <a:pt x="930554" y="1127190"/>
                </a:lnTo>
                <a:lnTo>
                  <a:pt x="1015939" y="1129207"/>
                </a:lnTo>
                <a:lnTo>
                  <a:pt x="1103206" y="1130818"/>
                </a:lnTo>
                <a:lnTo>
                  <a:pt x="1192499" y="1131994"/>
                </a:lnTo>
                <a:lnTo>
                  <a:pt x="1283964" y="1132701"/>
                </a:lnTo>
                <a:lnTo>
                  <a:pt x="1377743" y="1132910"/>
                </a:lnTo>
                <a:lnTo>
                  <a:pt x="1473984" y="1132589"/>
                </a:lnTo>
                <a:lnTo>
                  <a:pt x="1572829" y="1131707"/>
                </a:lnTo>
                <a:lnTo>
                  <a:pt x="1674425" y="1130232"/>
                </a:lnTo>
                <a:lnTo>
                  <a:pt x="1778609" y="1128426"/>
                </a:lnTo>
                <a:lnTo>
                  <a:pt x="1885076" y="1126533"/>
                </a:lnTo>
                <a:lnTo>
                  <a:pt x="1993764" y="1124494"/>
                </a:lnTo>
                <a:lnTo>
                  <a:pt x="2104609" y="1122252"/>
                </a:lnTo>
                <a:lnTo>
                  <a:pt x="2217550" y="1119749"/>
                </a:lnTo>
                <a:lnTo>
                  <a:pt x="2332524" y="1116926"/>
                </a:lnTo>
                <a:lnTo>
                  <a:pt x="2449469" y="1113726"/>
                </a:lnTo>
                <a:lnTo>
                  <a:pt x="2568322" y="1110091"/>
                </a:lnTo>
                <a:lnTo>
                  <a:pt x="2689021" y="1105964"/>
                </a:lnTo>
                <a:lnTo>
                  <a:pt x="2811503" y="1101286"/>
                </a:lnTo>
                <a:lnTo>
                  <a:pt x="2935707" y="1095999"/>
                </a:lnTo>
                <a:lnTo>
                  <a:pt x="3061569" y="1090045"/>
                </a:lnTo>
                <a:lnTo>
                  <a:pt x="3189028" y="1083367"/>
                </a:lnTo>
                <a:lnTo>
                  <a:pt x="3318021" y="1075907"/>
                </a:lnTo>
                <a:lnTo>
                  <a:pt x="3448486" y="1067606"/>
                </a:lnTo>
                <a:lnTo>
                  <a:pt x="3580359" y="1058408"/>
                </a:lnTo>
                <a:lnTo>
                  <a:pt x="3713580" y="1048253"/>
                </a:lnTo>
                <a:lnTo>
                  <a:pt x="3848085" y="1037085"/>
                </a:lnTo>
                <a:lnTo>
                  <a:pt x="3983812" y="1024844"/>
                </a:lnTo>
                <a:lnTo>
                  <a:pt x="4120699" y="1011474"/>
                </a:lnTo>
                <a:lnTo>
                  <a:pt x="4260922" y="996936"/>
                </a:lnTo>
                <a:lnTo>
                  <a:pt x="4406242" y="981268"/>
                </a:lnTo>
                <a:lnTo>
                  <a:pt x="4556025" y="964529"/>
                </a:lnTo>
                <a:lnTo>
                  <a:pt x="4709640" y="946776"/>
                </a:lnTo>
                <a:lnTo>
                  <a:pt x="4866455" y="928067"/>
                </a:lnTo>
                <a:lnTo>
                  <a:pt x="5025836" y="908460"/>
                </a:lnTo>
                <a:lnTo>
                  <a:pt x="5187152" y="888013"/>
                </a:lnTo>
                <a:lnTo>
                  <a:pt x="5349770" y="866784"/>
                </a:lnTo>
                <a:lnTo>
                  <a:pt x="5513059" y="844831"/>
                </a:lnTo>
                <a:lnTo>
                  <a:pt x="5676385" y="822211"/>
                </a:lnTo>
                <a:lnTo>
                  <a:pt x="5839117" y="798983"/>
                </a:lnTo>
                <a:lnTo>
                  <a:pt x="6000623" y="775203"/>
                </a:lnTo>
                <a:lnTo>
                  <a:pt x="6160269" y="750932"/>
                </a:lnTo>
                <a:lnTo>
                  <a:pt x="6317425" y="726225"/>
                </a:lnTo>
                <a:lnTo>
                  <a:pt x="6471457" y="701141"/>
                </a:lnTo>
                <a:lnTo>
                  <a:pt x="6621733" y="675738"/>
                </a:lnTo>
                <a:lnTo>
                  <a:pt x="6767621" y="650074"/>
                </a:lnTo>
                <a:lnTo>
                  <a:pt x="6908489" y="624206"/>
                </a:lnTo>
                <a:lnTo>
                  <a:pt x="7043705" y="598193"/>
                </a:lnTo>
                <a:lnTo>
                  <a:pt x="7172636" y="572092"/>
                </a:lnTo>
                <a:lnTo>
                  <a:pt x="7298305" y="545220"/>
                </a:lnTo>
                <a:lnTo>
                  <a:pt x="7423820" y="516973"/>
                </a:lnTo>
                <a:lnTo>
                  <a:pt x="7548731" y="487520"/>
                </a:lnTo>
                <a:lnTo>
                  <a:pt x="7672588" y="457032"/>
                </a:lnTo>
                <a:lnTo>
                  <a:pt x="7794942" y="425677"/>
                </a:lnTo>
                <a:lnTo>
                  <a:pt x="7915342" y="393625"/>
                </a:lnTo>
                <a:lnTo>
                  <a:pt x="8033340" y="361044"/>
                </a:lnTo>
                <a:lnTo>
                  <a:pt x="8148485" y="328105"/>
                </a:lnTo>
                <a:lnTo>
                  <a:pt x="8260329" y="294977"/>
                </a:lnTo>
                <a:lnTo>
                  <a:pt x="8368420" y="261828"/>
                </a:lnTo>
                <a:lnTo>
                  <a:pt x="8472310" y="228829"/>
                </a:lnTo>
                <a:lnTo>
                  <a:pt x="8571549" y="196148"/>
                </a:lnTo>
                <a:lnTo>
                  <a:pt x="8665687" y="163955"/>
                </a:lnTo>
                <a:lnTo>
                  <a:pt x="8754274" y="132418"/>
                </a:lnTo>
                <a:lnTo>
                  <a:pt x="8836862" y="101709"/>
                </a:lnTo>
                <a:lnTo>
                  <a:pt x="8912999" y="71994"/>
                </a:lnTo>
                <a:lnTo>
                  <a:pt x="8982237" y="43445"/>
                </a:lnTo>
                <a:lnTo>
                  <a:pt x="9044126" y="16230"/>
                </a:lnTo>
                <a:lnTo>
                  <a:pt x="9078271" y="0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5728" y="3486896"/>
            <a:ext cx="9078595" cy="871855"/>
          </a:xfrm>
          <a:custGeom>
            <a:avLst/>
            <a:gdLst/>
            <a:ahLst/>
            <a:cxnLst/>
            <a:rect l="l" t="t" r="r" b="b"/>
            <a:pathLst>
              <a:path w="9078595" h="871854">
                <a:moveTo>
                  <a:pt x="0" y="871362"/>
                </a:moveTo>
                <a:lnTo>
                  <a:pt x="39517" y="850427"/>
                </a:lnTo>
                <a:lnTo>
                  <a:pt x="79226" y="829494"/>
                </a:lnTo>
                <a:lnTo>
                  <a:pt x="119318" y="808565"/>
                </a:lnTo>
                <a:lnTo>
                  <a:pt x="159985" y="787643"/>
                </a:lnTo>
                <a:lnTo>
                  <a:pt x="201417" y="766730"/>
                </a:lnTo>
                <a:lnTo>
                  <a:pt x="243807" y="745829"/>
                </a:lnTo>
                <a:lnTo>
                  <a:pt x="287346" y="724941"/>
                </a:lnTo>
                <a:lnTo>
                  <a:pt x="332224" y="704070"/>
                </a:lnTo>
                <a:lnTo>
                  <a:pt x="378635" y="683217"/>
                </a:lnTo>
                <a:lnTo>
                  <a:pt x="426770" y="662384"/>
                </a:lnTo>
                <a:lnTo>
                  <a:pt x="476819" y="641574"/>
                </a:lnTo>
                <a:lnTo>
                  <a:pt x="528974" y="620789"/>
                </a:lnTo>
                <a:lnTo>
                  <a:pt x="583427" y="600032"/>
                </a:lnTo>
                <a:lnTo>
                  <a:pt x="640370" y="579305"/>
                </a:lnTo>
                <a:lnTo>
                  <a:pt x="699993" y="558609"/>
                </a:lnTo>
                <a:lnTo>
                  <a:pt x="762489" y="537948"/>
                </a:lnTo>
                <a:lnTo>
                  <a:pt x="828049" y="517323"/>
                </a:lnTo>
                <a:lnTo>
                  <a:pt x="896864" y="496737"/>
                </a:lnTo>
                <a:lnTo>
                  <a:pt x="969125" y="476193"/>
                </a:lnTo>
                <a:lnTo>
                  <a:pt x="1045025" y="455691"/>
                </a:lnTo>
                <a:lnTo>
                  <a:pt x="1124420" y="434762"/>
                </a:lnTo>
                <a:lnTo>
                  <a:pt x="1206976" y="413029"/>
                </a:lnTo>
                <a:lnTo>
                  <a:pt x="1292584" y="390639"/>
                </a:lnTo>
                <a:lnTo>
                  <a:pt x="1381138" y="367739"/>
                </a:lnTo>
                <a:lnTo>
                  <a:pt x="1472532" y="344477"/>
                </a:lnTo>
                <a:lnTo>
                  <a:pt x="1566657" y="320999"/>
                </a:lnTo>
                <a:lnTo>
                  <a:pt x="1663407" y="297452"/>
                </a:lnTo>
                <a:lnTo>
                  <a:pt x="1762675" y="273984"/>
                </a:lnTo>
                <a:lnTo>
                  <a:pt x="1864354" y="250740"/>
                </a:lnTo>
                <a:lnTo>
                  <a:pt x="1968336" y="227869"/>
                </a:lnTo>
                <a:lnTo>
                  <a:pt x="2074515" y="205517"/>
                </a:lnTo>
                <a:lnTo>
                  <a:pt x="2182783" y="183831"/>
                </a:lnTo>
                <a:lnTo>
                  <a:pt x="2293034" y="162958"/>
                </a:lnTo>
                <a:lnTo>
                  <a:pt x="2405160" y="143045"/>
                </a:lnTo>
                <a:lnTo>
                  <a:pt x="2519054" y="124239"/>
                </a:lnTo>
                <a:lnTo>
                  <a:pt x="2634610" y="106687"/>
                </a:lnTo>
                <a:lnTo>
                  <a:pt x="2751719" y="90536"/>
                </a:lnTo>
                <a:lnTo>
                  <a:pt x="2870276" y="75933"/>
                </a:lnTo>
                <a:lnTo>
                  <a:pt x="2990173" y="63025"/>
                </a:lnTo>
                <a:lnTo>
                  <a:pt x="3111303" y="51958"/>
                </a:lnTo>
                <a:lnTo>
                  <a:pt x="3234319" y="42339"/>
                </a:lnTo>
                <a:lnTo>
                  <a:pt x="3359831" y="33678"/>
                </a:lnTo>
                <a:lnTo>
                  <a:pt x="3487723" y="25986"/>
                </a:lnTo>
                <a:lnTo>
                  <a:pt x="3617880" y="19272"/>
                </a:lnTo>
                <a:lnTo>
                  <a:pt x="3750186" y="13543"/>
                </a:lnTo>
                <a:lnTo>
                  <a:pt x="3884525" y="8809"/>
                </a:lnTo>
                <a:lnTo>
                  <a:pt x="4020781" y="5079"/>
                </a:lnTo>
                <a:lnTo>
                  <a:pt x="4158839" y="2361"/>
                </a:lnTo>
                <a:lnTo>
                  <a:pt x="4298583" y="665"/>
                </a:lnTo>
                <a:lnTo>
                  <a:pt x="4439897" y="0"/>
                </a:lnTo>
                <a:lnTo>
                  <a:pt x="4582666" y="373"/>
                </a:lnTo>
                <a:lnTo>
                  <a:pt x="4726773" y="1794"/>
                </a:lnTo>
                <a:lnTo>
                  <a:pt x="4872103" y="4273"/>
                </a:lnTo>
                <a:lnTo>
                  <a:pt x="5018541" y="7817"/>
                </a:lnTo>
                <a:lnTo>
                  <a:pt x="5165970" y="12436"/>
                </a:lnTo>
                <a:lnTo>
                  <a:pt x="5314275" y="18138"/>
                </a:lnTo>
                <a:lnTo>
                  <a:pt x="5463340" y="24932"/>
                </a:lnTo>
                <a:lnTo>
                  <a:pt x="5613050" y="32828"/>
                </a:lnTo>
                <a:lnTo>
                  <a:pt x="5763288" y="41834"/>
                </a:lnTo>
                <a:lnTo>
                  <a:pt x="5913939" y="51958"/>
                </a:lnTo>
                <a:lnTo>
                  <a:pt x="6069565" y="64195"/>
                </a:lnTo>
                <a:lnTo>
                  <a:pt x="6233905" y="79317"/>
                </a:lnTo>
                <a:lnTo>
                  <a:pt x="6405612" y="97004"/>
                </a:lnTo>
                <a:lnTo>
                  <a:pt x="6583334" y="116936"/>
                </a:lnTo>
                <a:lnTo>
                  <a:pt x="6765724" y="138791"/>
                </a:lnTo>
                <a:lnTo>
                  <a:pt x="6951431" y="162249"/>
                </a:lnTo>
                <a:lnTo>
                  <a:pt x="7139106" y="186989"/>
                </a:lnTo>
                <a:lnTo>
                  <a:pt x="7327400" y="212692"/>
                </a:lnTo>
                <a:lnTo>
                  <a:pt x="7514964" y="239035"/>
                </a:lnTo>
                <a:lnTo>
                  <a:pt x="7700448" y="265699"/>
                </a:lnTo>
                <a:lnTo>
                  <a:pt x="7882503" y="292364"/>
                </a:lnTo>
                <a:lnTo>
                  <a:pt x="8059779" y="318707"/>
                </a:lnTo>
                <a:lnTo>
                  <a:pt x="8230929" y="344409"/>
                </a:lnTo>
                <a:lnTo>
                  <a:pt x="8394601" y="369150"/>
                </a:lnTo>
                <a:lnTo>
                  <a:pt x="8549447" y="392608"/>
                </a:lnTo>
                <a:lnTo>
                  <a:pt x="8694117" y="414463"/>
                </a:lnTo>
                <a:lnTo>
                  <a:pt x="8827262" y="434394"/>
                </a:lnTo>
                <a:lnTo>
                  <a:pt x="8947534" y="452082"/>
                </a:lnTo>
                <a:lnTo>
                  <a:pt x="9053582" y="467204"/>
                </a:lnTo>
                <a:lnTo>
                  <a:pt x="9078271" y="470543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3853" y="5640781"/>
            <a:ext cx="3004820" cy="1211580"/>
          </a:xfrm>
          <a:custGeom>
            <a:avLst/>
            <a:gdLst/>
            <a:ahLst/>
            <a:cxnLst/>
            <a:rect l="l" t="t" r="r" b="b"/>
            <a:pathLst>
              <a:path w="3004820" h="1211579">
                <a:moveTo>
                  <a:pt x="0" y="0"/>
                </a:moveTo>
                <a:lnTo>
                  <a:pt x="165473" y="75222"/>
                </a:lnTo>
                <a:lnTo>
                  <a:pt x="330718" y="150224"/>
                </a:lnTo>
                <a:lnTo>
                  <a:pt x="495505" y="224785"/>
                </a:lnTo>
                <a:lnTo>
                  <a:pt x="659604" y="298685"/>
                </a:lnTo>
                <a:lnTo>
                  <a:pt x="822786" y="371704"/>
                </a:lnTo>
                <a:lnTo>
                  <a:pt x="984822" y="443620"/>
                </a:lnTo>
                <a:lnTo>
                  <a:pt x="1145481" y="514214"/>
                </a:lnTo>
                <a:lnTo>
                  <a:pt x="1304536" y="583265"/>
                </a:lnTo>
                <a:lnTo>
                  <a:pt x="1461755" y="650553"/>
                </a:lnTo>
                <a:lnTo>
                  <a:pt x="1616910" y="715856"/>
                </a:lnTo>
                <a:lnTo>
                  <a:pt x="1769771" y="778956"/>
                </a:lnTo>
                <a:lnTo>
                  <a:pt x="1920109" y="839630"/>
                </a:lnTo>
                <a:lnTo>
                  <a:pt x="2067693" y="897659"/>
                </a:lnTo>
                <a:lnTo>
                  <a:pt x="2212296" y="952823"/>
                </a:lnTo>
                <a:lnTo>
                  <a:pt x="2353687" y="1004901"/>
                </a:lnTo>
                <a:lnTo>
                  <a:pt x="2491637" y="1053671"/>
                </a:lnTo>
                <a:lnTo>
                  <a:pt x="2625915" y="1098915"/>
                </a:lnTo>
                <a:lnTo>
                  <a:pt x="2756294" y="1140412"/>
                </a:lnTo>
                <a:lnTo>
                  <a:pt x="2882543" y="1177940"/>
                </a:lnTo>
                <a:lnTo>
                  <a:pt x="3004433" y="1211280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5728" y="5284470"/>
            <a:ext cx="9078595" cy="1467485"/>
          </a:xfrm>
          <a:custGeom>
            <a:avLst/>
            <a:gdLst/>
            <a:ahLst/>
            <a:cxnLst/>
            <a:rect l="l" t="t" r="r" b="b"/>
            <a:pathLst>
              <a:path w="9078595" h="1467484">
                <a:moveTo>
                  <a:pt x="0" y="0"/>
                </a:moveTo>
                <a:lnTo>
                  <a:pt x="42930" y="14997"/>
                </a:lnTo>
                <a:lnTo>
                  <a:pt x="86045" y="30029"/>
                </a:lnTo>
                <a:lnTo>
                  <a:pt x="129530" y="45127"/>
                </a:lnTo>
                <a:lnTo>
                  <a:pt x="173569" y="60326"/>
                </a:lnTo>
                <a:lnTo>
                  <a:pt x="218347" y="75658"/>
                </a:lnTo>
                <a:lnTo>
                  <a:pt x="264049" y="91158"/>
                </a:lnTo>
                <a:lnTo>
                  <a:pt x="310861" y="106858"/>
                </a:lnTo>
                <a:lnTo>
                  <a:pt x="358966" y="122792"/>
                </a:lnTo>
                <a:lnTo>
                  <a:pt x="408549" y="138994"/>
                </a:lnTo>
                <a:lnTo>
                  <a:pt x="459796" y="155497"/>
                </a:lnTo>
                <a:lnTo>
                  <a:pt x="512891" y="172334"/>
                </a:lnTo>
                <a:lnTo>
                  <a:pt x="568019" y="189539"/>
                </a:lnTo>
                <a:lnTo>
                  <a:pt x="625365" y="207145"/>
                </a:lnTo>
                <a:lnTo>
                  <a:pt x="685113" y="225187"/>
                </a:lnTo>
                <a:lnTo>
                  <a:pt x="747449" y="243696"/>
                </a:lnTo>
                <a:lnTo>
                  <a:pt x="812557" y="262707"/>
                </a:lnTo>
                <a:lnTo>
                  <a:pt x="880623" y="282253"/>
                </a:lnTo>
                <a:lnTo>
                  <a:pt x="951830" y="302368"/>
                </a:lnTo>
                <a:lnTo>
                  <a:pt x="1026365" y="323084"/>
                </a:lnTo>
                <a:lnTo>
                  <a:pt x="1104411" y="344436"/>
                </a:lnTo>
                <a:lnTo>
                  <a:pt x="1186211" y="366669"/>
                </a:lnTo>
                <a:lnTo>
                  <a:pt x="1271737" y="389952"/>
                </a:lnTo>
                <a:lnTo>
                  <a:pt x="1360767" y="414180"/>
                </a:lnTo>
                <a:lnTo>
                  <a:pt x="1453077" y="439246"/>
                </a:lnTo>
                <a:lnTo>
                  <a:pt x="1548444" y="465041"/>
                </a:lnTo>
                <a:lnTo>
                  <a:pt x="1646647" y="491461"/>
                </a:lnTo>
                <a:lnTo>
                  <a:pt x="1747463" y="518397"/>
                </a:lnTo>
                <a:lnTo>
                  <a:pt x="1850668" y="545743"/>
                </a:lnTo>
                <a:lnTo>
                  <a:pt x="1956040" y="573392"/>
                </a:lnTo>
                <a:lnTo>
                  <a:pt x="2063357" y="601237"/>
                </a:lnTo>
                <a:lnTo>
                  <a:pt x="2172396" y="629171"/>
                </a:lnTo>
                <a:lnTo>
                  <a:pt x="2282934" y="657087"/>
                </a:lnTo>
                <a:lnTo>
                  <a:pt x="2394749" y="684879"/>
                </a:lnTo>
                <a:lnTo>
                  <a:pt x="2507617" y="712439"/>
                </a:lnTo>
                <a:lnTo>
                  <a:pt x="2621316" y="739661"/>
                </a:lnTo>
                <a:lnTo>
                  <a:pt x="2735624" y="766437"/>
                </a:lnTo>
                <a:lnTo>
                  <a:pt x="2850318" y="792661"/>
                </a:lnTo>
                <a:lnTo>
                  <a:pt x="2965175" y="818227"/>
                </a:lnTo>
                <a:lnTo>
                  <a:pt x="3079972" y="843026"/>
                </a:lnTo>
                <a:lnTo>
                  <a:pt x="3194488" y="866952"/>
                </a:lnTo>
                <a:lnTo>
                  <a:pt x="3310250" y="890441"/>
                </a:lnTo>
                <a:lnTo>
                  <a:pt x="3428732" y="913965"/>
                </a:lnTo>
                <a:lnTo>
                  <a:pt x="3549627" y="937471"/>
                </a:lnTo>
                <a:lnTo>
                  <a:pt x="3672628" y="960907"/>
                </a:lnTo>
                <a:lnTo>
                  <a:pt x="3797428" y="984218"/>
                </a:lnTo>
                <a:lnTo>
                  <a:pt x="3923719" y="1007351"/>
                </a:lnTo>
                <a:lnTo>
                  <a:pt x="4051195" y="1030252"/>
                </a:lnTo>
                <a:lnTo>
                  <a:pt x="4179548" y="1052869"/>
                </a:lnTo>
                <a:lnTo>
                  <a:pt x="4308472" y="1075147"/>
                </a:lnTo>
                <a:lnTo>
                  <a:pt x="4437659" y="1097033"/>
                </a:lnTo>
                <a:lnTo>
                  <a:pt x="4566802" y="1118475"/>
                </a:lnTo>
                <a:lnTo>
                  <a:pt x="4695594" y="1139417"/>
                </a:lnTo>
                <a:lnTo>
                  <a:pt x="4823728" y="1159807"/>
                </a:lnTo>
                <a:lnTo>
                  <a:pt x="4950897" y="1179592"/>
                </a:lnTo>
                <a:lnTo>
                  <a:pt x="5076794" y="1198717"/>
                </a:lnTo>
                <a:lnTo>
                  <a:pt x="5201112" y="1217130"/>
                </a:lnTo>
                <a:lnTo>
                  <a:pt x="5323543" y="1234776"/>
                </a:lnTo>
                <a:lnTo>
                  <a:pt x="5443781" y="1251603"/>
                </a:lnTo>
                <a:lnTo>
                  <a:pt x="5561519" y="1267558"/>
                </a:lnTo>
                <a:lnTo>
                  <a:pt x="5676449" y="1282585"/>
                </a:lnTo>
                <a:lnTo>
                  <a:pt x="5790250" y="1296707"/>
                </a:lnTo>
                <a:lnTo>
                  <a:pt x="5904649" y="1310004"/>
                </a:lnTo>
                <a:lnTo>
                  <a:pt x="6019351" y="1322511"/>
                </a:lnTo>
                <a:lnTo>
                  <a:pt x="6134063" y="1334265"/>
                </a:lnTo>
                <a:lnTo>
                  <a:pt x="6248490" y="1345299"/>
                </a:lnTo>
                <a:lnTo>
                  <a:pt x="6362339" y="1355651"/>
                </a:lnTo>
                <a:lnTo>
                  <a:pt x="6475315" y="1365356"/>
                </a:lnTo>
                <a:lnTo>
                  <a:pt x="6587124" y="1374450"/>
                </a:lnTo>
                <a:lnTo>
                  <a:pt x="6697472" y="1382967"/>
                </a:lnTo>
                <a:lnTo>
                  <a:pt x="6806066" y="1390944"/>
                </a:lnTo>
                <a:lnTo>
                  <a:pt x="6912611" y="1398417"/>
                </a:lnTo>
                <a:lnTo>
                  <a:pt x="7016813" y="1405421"/>
                </a:lnTo>
                <a:lnTo>
                  <a:pt x="7118378" y="1411991"/>
                </a:lnTo>
                <a:lnTo>
                  <a:pt x="7217012" y="1418163"/>
                </a:lnTo>
                <a:lnTo>
                  <a:pt x="7312421" y="1423973"/>
                </a:lnTo>
                <a:lnTo>
                  <a:pt x="7404311" y="1429457"/>
                </a:lnTo>
                <a:lnTo>
                  <a:pt x="7492388" y="1434650"/>
                </a:lnTo>
                <a:lnTo>
                  <a:pt x="7576358" y="1439587"/>
                </a:lnTo>
                <a:lnTo>
                  <a:pt x="7655927" y="1444305"/>
                </a:lnTo>
                <a:lnTo>
                  <a:pt x="7730801" y="1448838"/>
                </a:lnTo>
                <a:lnTo>
                  <a:pt x="7800619" y="1452972"/>
                </a:lnTo>
                <a:lnTo>
                  <a:pt x="7865416" y="1456492"/>
                </a:lnTo>
                <a:lnTo>
                  <a:pt x="7925542" y="1459439"/>
                </a:lnTo>
                <a:lnTo>
                  <a:pt x="7981349" y="1461853"/>
                </a:lnTo>
                <a:lnTo>
                  <a:pt x="8033190" y="1463775"/>
                </a:lnTo>
                <a:lnTo>
                  <a:pt x="8081415" y="1465244"/>
                </a:lnTo>
                <a:lnTo>
                  <a:pt x="8126376" y="1466300"/>
                </a:lnTo>
                <a:lnTo>
                  <a:pt x="8168426" y="1466983"/>
                </a:lnTo>
                <a:lnTo>
                  <a:pt x="8207916" y="1467334"/>
                </a:lnTo>
                <a:lnTo>
                  <a:pt x="8245198" y="1467393"/>
                </a:lnTo>
                <a:lnTo>
                  <a:pt x="8280624" y="1467199"/>
                </a:lnTo>
                <a:lnTo>
                  <a:pt x="8347312" y="1466215"/>
                </a:lnTo>
                <a:lnTo>
                  <a:pt x="8410796" y="1464702"/>
                </a:lnTo>
                <a:lnTo>
                  <a:pt x="8473890" y="1462982"/>
                </a:lnTo>
                <a:lnTo>
                  <a:pt x="8506170" y="1462144"/>
                </a:lnTo>
                <a:lnTo>
                  <a:pt x="8539407" y="1461374"/>
                </a:lnTo>
                <a:lnTo>
                  <a:pt x="8573954" y="1460713"/>
                </a:lnTo>
                <a:lnTo>
                  <a:pt x="8608787" y="1460032"/>
                </a:lnTo>
                <a:lnTo>
                  <a:pt x="8675585" y="1458170"/>
                </a:lnTo>
                <a:lnTo>
                  <a:pt x="8738899" y="1455703"/>
                </a:lnTo>
                <a:lnTo>
                  <a:pt x="8799138" y="1452701"/>
                </a:lnTo>
                <a:lnTo>
                  <a:pt x="8856712" y="1449236"/>
                </a:lnTo>
                <a:lnTo>
                  <a:pt x="8912031" y="1445380"/>
                </a:lnTo>
                <a:lnTo>
                  <a:pt x="8965505" y="1441203"/>
                </a:lnTo>
                <a:lnTo>
                  <a:pt x="9017545" y="1436777"/>
                </a:lnTo>
                <a:lnTo>
                  <a:pt x="9068559" y="1432174"/>
                </a:lnTo>
                <a:lnTo>
                  <a:pt x="9078271" y="1431271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215133" y="5137581"/>
            <a:ext cx="6929120" cy="1714500"/>
          </a:xfrm>
          <a:custGeom>
            <a:avLst/>
            <a:gdLst/>
            <a:ahLst/>
            <a:cxnLst/>
            <a:rect l="l" t="t" r="r" b="b"/>
            <a:pathLst>
              <a:path w="6929120" h="1714500">
                <a:moveTo>
                  <a:pt x="0" y="1714480"/>
                </a:moveTo>
                <a:lnTo>
                  <a:pt x="48751" y="1659572"/>
                </a:lnTo>
                <a:lnTo>
                  <a:pt x="97859" y="1604752"/>
                </a:lnTo>
                <a:lnTo>
                  <a:pt x="147680" y="1550111"/>
                </a:lnTo>
                <a:lnTo>
                  <a:pt x="198571" y="1495737"/>
                </a:lnTo>
                <a:lnTo>
                  <a:pt x="250888" y="1441719"/>
                </a:lnTo>
                <a:lnTo>
                  <a:pt x="304988" y="1388146"/>
                </a:lnTo>
                <a:lnTo>
                  <a:pt x="332819" y="1361555"/>
                </a:lnTo>
                <a:lnTo>
                  <a:pt x="361229" y="1335109"/>
                </a:lnTo>
                <a:lnTo>
                  <a:pt x="390263" y="1308818"/>
                </a:lnTo>
                <a:lnTo>
                  <a:pt x="419965" y="1282695"/>
                </a:lnTo>
                <a:lnTo>
                  <a:pt x="450381" y="1256750"/>
                </a:lnTo>
                <a:lnTo>
                  <a:pt x="481555" y="1230995"/>
                </a:lnTo>
                <a:lnTo>
                  <a:pt x="513531" y="1205440"/>
                </a:lnTo>
                <a:lnTo>
                  <a:pt x="546354" y="1180097"/>
                </a:lnTo>
                <a:lnTo>
                  <a:pt x="580218" y="1154766"/>
                </a:lnTo>
                <a:lnTo>
                  <a:pt x="615258" y="1129281"/>
                </a:lnTo>
                <a:lnTo>
                  <a:pt x="651371" y="1103695"/>
                </a:lnTo>
                <a:lnTo>
                  <a:pt x="688454" y="1078062"/>
                </a:lnTo>
                <a:lnTo>
                  <a:pt x="726406" y="1052434"/>
                </a:lnTo>
                <a:lnTo>
                  <a:pt x="765123" y="1026866"/>
                </a:lnTo>
                <a:lnTo>
                  <a:pt x="804502" y="1001411"/>
                </a:lnTo>
                <a:lnTo>
                  <a:pt x="844442" y="976122"/>
                </a:lnTo>
                <a:lnTo>
                  <a:pt x="884839" y="951053"/>
                </a:lnTo>
                <a:lnTo>
                  <a:pt x="925591" y="926257"/>
                </a:lnTo>
                <a:lnTo>
                  <a:pt x="966596" y="901787"/>
                </a:lnTo>
                <a:lnTo>
                  <a:pt x="1007751" y="877698"/>
                </a:lnTo>
                <a:lnTo>
                  <a:pt x="1048952" y="854042"/>
                </a:lnTo>
                <a:lnTo>
                  <a:pt x="1090099" y="830873"/>
                </a:lnTo>
                <a:lnTo>
                  <a:pt x="1131087" y="808245"/>
                </a:lnTo>
                <a:lnTo>
                  <a:pt x="1171815" y="786210"/>
                </a:lnTo>
                <a:lnTo>
                  <a:pt x="1212180" y="764823"/>
                </a:lnTo>
                <a:lnTo>
                  <a:pt x="1252079" y="744136"/>
                </a:lnTo>
                <a:lnTo>
                  <a:pt x="1291410" y="724203"/>
                </a:lnTo>
                <a:lnTo>
                  <a:pt x="1330070" y="705078"/>
                </a:lnTo>
                <a:lnTo>
                  <a:pt x="1367655" y="686881"/>
                </a:lnTo>
                <a:lnTo>
                  <a:pt x="1403966" y="669643"/>
                </a:lnTo>
                <a:lnTo>
                  <a:pt x="1439213" y="653284"/>
                </a:lnTo>
                <a:lnTo>
                  <a:pt x="1507353" y="622880"/>
                </a:lnTo>
                <a:lnTo>
                  <a:pt x="1573745" y="595031"/>
                </a:lnTo>
                <a:lnTo>
                  <a:pt x="1640063" y="569095"/>
                </a:lnTo>
                <a:lnTo>
                  <a:pt x="1707979" y="544431"/>
                </a:lnTo>
                <a:lnTo>
                  <a:pt x="1779166" y="520398"/>
                </a:lnTo>
                <a:lnTo>
                  <a:pt x="1816509" y="508418"/>
                </a:lnTo>
                <a:lnTo>
                  <a:pt x="1855297" y="496356"/>
                </a:lnTo>
                <a:lnTo>
                  <a:pt x="1895739" y="484131"/>
                </a:lnTo>
                <a:lnTo>
                  <a:pt x="1938044" y="471663"/>
                </a:lnTo>
                <a:lnTo>
                  <a:pt x="1982421" y="458873"/>
                </a:lnTo>
                <a:lnTo>
                  <a:pt x="2029079" y="445679"/>
                </a:lnTo>
                <a:lnTo>
                  <a:pt x="2078228" y="432003"/>
                </a:lnTo>
                <a:lnTo>
                  <a:pt x="2130698" y="417772"/>
                </a:lnTo>
                <a:lnTo>
                  <a:pt x="2186898" y="403058"/>
                </a:lnTo>
                <a:lnTo>
                  <a:pt x="2246399" y="387943"/>
                </a:lnTo>
                <a:lnTo>
                  <a:pt x="2308775" y="372505"/>
                </a:lnTo>
                <a:lnTo>
                  <a:pt x="2373598" y="356825"/>
                </a:lnTo>
                <a:lnTo>
                  <a:pt x="2440440" y="340983"/>
                </a:lnTo>
                <a:lnTo>
                  <a:pt x="2508873" y="325058"/>
                </a:lnTo>
                <a:lnTo>
                  <a:pt x="2578471" y="309130"/>
                </a:lnTo>
                <a:lnTo>
                  <a:pt x="2648806" y="293280"/>
                </a:lnTo>
                <a:lnTo>
                  <a:pt x="2719451" y="277587"/>
                </a:lnTo>
                <a:lnTo>
                  <a:pt x="2789977" y="262131"/>
                </a:lnTo>
                <a:lnTo>
                  <a:pt x="2859957" y="246992"/>
                </a:lnTo>
                <a:lnTo>
                  <a:pt x="2928965" y="232251"/>
                </a:lnTo>
                <a:lnTo>
                  <a:pt x="2996572" y="217986"/>
                </a:lnTo>
                <a:lnTo>
                  <a:pt x="3062351" y="204278"/>
                </a:lnTo>
                <a:lnTo>
                  <a:pt x="3125874" y="191207"/>
                </a:lnTo>
                <a:lnTo>
                  <a:pt x="3186714" y="178852"/>
                </a:lnTo>
                <a:lnTo>
                  <a:pt x="3244444" y="167295"/>
                </a:lnTo>
                <a:lnTo>
                  <a:pt x="3298636" y="156613"/>
                </a:lnTo>
                <a:lnTo>
                  <a:pt x="3348863" y="146888"/>
                </a:lnTo>
                <a:lnTo>
                  <a:pt x="3394992" y="138151"/>
                </a:lnTo>
                <a:lnTo>
                  <a:pt x="3437432" y="130298"/>
                </a:lnTo>
                <a:lnTo>
                  <a:pt x="3476560" y="123261"/>
                </a:lnTo>
                <a:lnTo>
                  <a:pt x="3546395" y="111372"/>
                </a:lnTo>
                <a:lnTo>
                  <a:pt x="3607529" y="101947"/>
                </a:lnTo>
                <a:lnTo>
                  <a:pt x="3662990" y="94453"/>
                </a:lnTo>
                <a:lnTo>
                  <a:pt x="3715808" y="88353"/>
                </a:lnTo>
                <a:lnTo>
                  <a:pt x="3769014" y="83114"/>
                </a:lnTo>
                <a:lnTo>
                  <a:pt x="3825636" y="78201"/>
                </a:lnTo>
                <a:lnTo>
                  <a:pt x="3888705" y="73078"/>
                </a:lnTo>
                <a:lnTo>
                  <a:pt x="3923604" y="70270"/>
                </a:lnTo>
                <a:lnTo>
                  <a:pt x="3961251" y="67210"/>
                </a:lnTo>
                <a:lnTo>
                  <a:pt x="4002024" y="63830"/>
                </a:lnTo>
                <a:lnTo>
                  <a:pt x="4045663" y="60255"/>
                </a:lnTo>
                <a:lnTo>
                  <a:pt x="4091547" y="56662"/>
                </a:lnTo>
                <a:lnTo>
                  <a:pt x="4139452" y="53066"/>
                </a:lnTo>
                <a:lnTo>
                  <a:pt x="4189154" y="49480"/>
                </a:lnTo>
                <a:lnTo>
                  <a:pt x="4240432" y="45917"/>
                </a:lnTo>
                <a:lnTo>
                  <a:pt x="4293062" y="42391"/>
                </a:lnTo>
                <a:lnTo>
                  <a:pt x="4346821" y="38915"/>
                </a:lnTo>
                <a:lnTo>
                  <a:pt x="4401486" y="35502"/>
                </a:lnTo>
                <a:lnTo>
                  <a:pt x="4456834" y="32166"/>
                </a:lnTo>
                <a:lnTo>
                  <a:pt x="4512643" y="28921"/>
                </a:lnTo>
                <a:lnTo>
                  <a:pt x="4568688" y="25779"/>
                </a:lnTo>
                <a:lnTo>
                  <a:pt x="4624748" y="22755"/>
                </a:lnTo>
                <a:lnTo>
                  <a:pt x="4680599" y="19862"/>
                </a:lnTo>
                <a:lnTo>
                  <a:pt x="4736018" y="17112"/>
                </a:lnTo>
                <a:lnTo>
                  <a:pt x="4790783" y="14520"/>
                </a:lnTo>
                <a:lnTo>
                  <a:pt x="4844670" y="12099"/>
                </a:lnTo>
                <a:lnTo>
                  <a:pt x="4897456" y="9863"/>
                </a:lnTo>
                <a:lnTo>
                  <a:pt x="4948918" y="7824"/>
                </a:lnTo>
                <a:lnTo>
                  <a:pt x="4998833" y="5997"/>
                </a:lnTo>
                <a:lnTo>
                  <a:pt x="5046980" y="4394"/>
                </a:lnTo>
                <a:lnTo>
                  <a:pt x="5095696" y="3053"/>
                </a:lnTo>
                <a:lnTo>
                  <a:pt x="5147061" y="1987"/>
                </a:lnTo>
                <a:lnTo>
                  <a:pt x="5200520" y="1173"/>
                </a:lnTo>
                <a:lnTo>
                  <a:pt x="5255515" y="590"/>
                </a:lnTo>
                <a:lnTo>
                  <a:pt x="5311489" y="215"/>
                </a:lnTo>
                <a:lnTo>
                  <a:pt x="5367886" y="26"/>
                </a:lnTo>
                <a:lnTo>
                  <a:pt x="5424149" y="0"/>
                </a:lnTo>
                <a:lnTo>
                  <a:pt x="5479722" y="115"/>
                </a:lnTo>
                <a:lnTo>
                  <a:pt x="5534048" y="349"/>
                </a:lnTo>
                <a:lnTo>
                  <a:pt x="5586571" y="679"/>
                </a:lnTo>
                <a:lnTo>
                  <a:pt x="5636733" y="1084"/>
                </a:lnTo>
                <a:lnTo>
                  <a:pt x="5683978" y="1541"/>
                </a:lnTo>
                <a:lnTo>
                  <a:pt x="5727750" y="2028"/>
                </a:lnTo>
                <a:lnTo>
                  <a:pt x="5767491" y="2522"/>
                </a:lnTo>
                <a:lnTo>
                  <a:pt x="5832656" y="3443"/>
                </a:lnTo>
                <a:lnTo>
                  <a:pt x="5875021" y="4127"/>
                </a:lnTo>
                <a:lnTo>
                  <a:pt x="5890133" y="4394"/>
                </a:lnTo>
                <a:lnTo>
                  <a:pt x="6495796" y="4394"/>
                </a:lnTo>
                <a:lnTo>
                  <a:pt x="6545803" y="5858"/>
                </a:lnTo>
                <a:lnTo>
                  <a:pt x="6594623" y="7815"/>
                </a:lnTo>
                <a:lnTo>
                  <a:pt x="6641897" y="10156"/>
                </a:lnTo>
                <a:lnTo>
                  <a:pt x="6687269" y="12772"/>
                </a:lnTo>
                <a:lnTo>
                  <a:pt x="6730380" y="15554"/>
                </a:lnTo>
                <a:lnTo>
                  <a:pt x="6770874" y="18394"/>
                </a:lnTo>
                <a:lnTo>
                  <a:pt x="6825926" y="22521"/>
                </a:lnTo>
                <a:lnTo>
                  <a:pt x="6858313" y="25027"/>
                </a:lnTo>
                <a:lnTo>
                  <a:pt x="6873078" y="26165"/>
                </a:lnTo>
                <a:lnTo>
                  <a:pt x="6886832" y="27208"/>
                </a:lnTo>
                <a:lnTo>
                  <a:pt x="6899529" y="28143"/>
                </a:lnTo>
                <a:lnTo>
                  <a:pt x="6919115" y="29588"/>
                </a:lnTo>
                <a:lnTo>
                  <a:pt x="6928865" y="30326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177158" y="2750057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055" y="0"/>
                </a:moveTo>
                <a:lnTo>
                  <a:pt x="3937" y="402970"/>
                </a:lnTo>
                <a:lnTo>
                  <a:pt x="0" y="1202181"/>
                </a:lnTo>
                <a:lnTo>
                  <a:pt x="700532" y="1606677"/>
                </a:lnTo>
                <a:lnTo>
                  <a:pt x="1390777" y="1203705"/>
                </a:lnTo>
                <a:lnTo>
                  <a:pt x="1394587" y="404367"/>
                </a:lnTo>
                <a:lnTo>
                  <a:pt x="6940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177158" y="2750057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0"/>
                </a:moveTo>
                <a:lnTo>
                  <a:pt x="694055" y="0"/>
                </a:lnTo>
                <a:lnTo>
                  <a:pt x="1394587" y="404367"/>
                </a:lnTo>
                <a:lnTo>
                  <a:pt x="1390777" y="1203705"/>
                </a:lnTo>
                <a:lnTo>
                  <a:pt x="700532" y="1606677"/>
                </a:lnTo>
                <a:lnTo>
                  <a:pt x="0" y="1202181"/>
                </a:lnTo>
                <a:lnTo>
                  <a:pt x="3937" y="40297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901059" y="4016883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1"/>
                </a:moveTo>
                <a:lnTo>
                  <a:pt x="694054" y="0"/>
                </a:lnTo>
                <a:lnTo>
                  <a:pt x="1394587" y="404368"/>
                </a:lnTo>
                <a:lnTo>
                  <a:pt x="1390777" y="1203706"/>
                </a:lnTo>
                <a:lnTo>
                  <a:pt x="700531" y="1606651"/>
                </a:lnTo>
                <a:lnTo>
                  <a:pt x="0" y="1202182"/>
                </a:lnTo>
                <a:lnTo>
                  <a:pt x="3937" y="40297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910584" y="1483233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054" y="0"/>
                </a:moveTo>
                <a:lnTo>
                  <a:pt x="3937" y="402970"/>
                </a:lnTo>
                <a:lnTo>
                  <a:pt x="0" y="1202181"/>
                </a:lnTo>
                <a:lnTo>
                  <a:pt x="700531" y="1606677"/>
                </a:lnTo>
                <a:lnTo>
                  <a:pt x="1390777" y="1203705"/>
                </a:lnTo>
                <a:lnTo>
                  <a:pt x="1394587" y="404367"/>
                </a:lnTo>
                <a:lnTo>
                  <a:pt x="69405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910584" y="1483233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0"/>
                </a:moveTo>
                <a:lnTo>
                  <a:pt x="694054" y="0"/>
                </a:lnTo>
                <a:lnTo>
                  <a:pt x="1394587" y="404367"/>
                </a:lnTo>
                <a:lnTo>
                  <a:pt x="1390777" y="1203705"/>
                </a:lnTo>
                <a:lnTo>
                  <a:pt x="700531" y="1606677"/>
                </a:lnTo>
                <a:lnTo>
                  <a:pt x="0" y="1202181"/>
                </a:lnTo>
                <a:lnTo>
                  <a:pt x="3937" y="40297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158108" y="216408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055" y="0"/>
                </a:moveTo>
                <a:lnTo>
                  <a:pt x="3937" y="402971"/>
                </a:lnTo>
                <a:lnTo>
                  <a:pt x="0" y="1202182"/>
                </a:lnTo>
                <a:lnTo>
                  <a:pt x="700532" y="1606677"/>
                </a:lnTo>
                <a:lnTo>
                  <a:pt x="1390777" y="1203706"/>
                </a:lnTo>
                <a:lnTo>
                  <a:pt x="1394587" y="404368"/>
                </a:lnTo>
                <a:lnTo>
                  <a:pt x="6940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158108" y="216408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1"/>
                </a:moveTo>
                <a:lnTo>
                  <a:pt x="694055" y="0"/>
                </a:lnTo>
                <a:lnTo>
                  <a:pt x="1394587" y="404368"/>
                </a:lnTo>
                <a:lnTo>
                  <a:pt x="1390777" y="1203706"/>
                </a:lnTo>
                <a:lnTo>
                  <a:pt x="700532" y="1606677"/>
                </a:lnTo>
                <a:lnTo>
                  <a:pt x="0" y="1202182"/>
                </a:lnTo>
                <a:lnTo>
                  <a:pt x="3937" y="40297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644009" y="5274183"/>
            <a:ext cx="1395095" cy="1584325"/>
          </a:xfrm>
          <a:custGeom>
            <a:avLst/>
            <a:gdLst/>
            <a:ahLst/>
            <a:cxnLst/>
            <a:rect l="l" t="t" r="r" b="b"/>
            <a:pathLst>
              <a:path w="1395095" h="1584325">
                <a:moveTo>
                  <a:pt x="694054" y="0"/>
                </a:moveTo>
                <a:lnTo>
                  <a:pt x="3937" y="402958"/>
                </a:lnTo>
                <a:lnTo>
                  <a:pt x="0" y="1202220"/>
                </a:lnTo>
                <a:lnTo>
                  <a:pt x="660966" y="1583815"/>
                </a:lnTo>
                <a:lnTo>
                  <a:pt x="739656" y="1583815"/>
                </a:lnTo>
                <a:lnTo>
                  <a:pt x="1390777" y="1203667"/>
                </a:lnTo>
                <a:lnTo>
                  <a:pt x="1394587" y="404406"/>
                </a:lnTo>
                <a:lnTo>
                  <a:pt x="69405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647946" y="5274183"/>
            <a:ext cx="1390650" cy="1584325"/>
          </a:xfrm>
          <a:custGeom>
            <a:avLst/>
            <a:gdLst/>
            <a:ahLst/>
            <a:cxnLst/>
            <a:rect l="l" t="t" r="r" b="b"/>
            <a:pathLst>
              <a:path w="1390650" h="1584325">
                <a:moveTo>
                  <a:pt x="0" y="402958"/>
                </a:moveTo>
                <a:lnTo>
                  <a:pt x="690117" y="0"/>
                </a:lnTo>
                <a:lnTo>
                  <a:pt x="1390650" y="404406"/>
                </a:lnTo>
                <a:lnTo>
                  <a:pt x="1386839" y="1203667"/>
                </a:lnTo>
                <a:lnTo>
                  <a:pt x="735719" y="158381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644009" y="5677141"/>
            <a:ext cx="661035" cy="1181100"/>
          </a:xfrm>
          <a:custGeom>
            <a:avLst/>
            <a:gdLst/>
            <a:ahLst/>
            <a:cxnLst/>
            <a:rect l="l" t="t" r="r" b="b"/>
            <a:pathLst>
              <a:path w="661035" h="1181100">
                <a:moveTo>
                  <a:pt x="660966" y="1180857"/>
                </a:moveTo>
                <a:lnTo>
                  <a:pt x="0" y="799261"/>
                </a:lnTo>
                <a:lnTo>
                  <a:pt x="393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4214" y="4007358"/>
            <a:ext cx="802005" cy="1607185"/>
          </a:xfrm>
          <a:custGeom>
            <a:avLst/>
            <a:gdLst/>
            <a:ahLst/>
            <a:cxnLst/>
            <a:rect l="l" t="t" r="r" b="b"/>
            <a:pathLst>
              <a:path w="802005" h="1607185">
                <a:moveTo>
                  <a:pt x="101349" y="0"/>
                </a:moveTo>
                <a:lnTo>
                  <a:pt x="0" y="62865"/>
                </a:lnTo>
                <a:lnTo>
                  <a:pt x="3425" y="1545971"/>
                </a:lnTo>
                <a:lnTo>
                  <a:pt x="107750" y="1606651"/>
                </a:lnTo>
                <a:lnTo>
                  <a:pt x="797982" y="1203706"/>
                </a:lnTo>
                <a:lnTo>
                  <a:pt x="801869" y="404368"/>
                </a:lnTo>
                <a:lnTo>
                  <a:pt x="10134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4214" y="4007358"/>
            <a:ext cx="802005" cy="1607185"/>
          </a:xfrm>
          <a:custGeom>
            <a:avLst/>
            <a:gdLst/>
            <a:ahLst/>
            <a:cxnLst/>
            <a:rect l="l" t="t" r="r" b="b"/>
            <a:pathLst>
              <a:path w="802005" h="1607185">
                <a:moveTo>
                  <a:pt x="0" y="62865"/>
                </a:moveTo>
                <a:lnTo>
                  <a:pt x="101349" y="0"/>
                </a:lnTo>
                <a:lnTo>
                  <a:pt x="801869" y="404368"/>
                </a:lnTo>
                <a:lnTo>
                  <a:pt x="797982" y="1203706"/>
                </a:lnTo>
                <a:lnTo>
                  <a:pt x="107750" y="1606651"/>
                </a:lnTo>
                <a:lnTo>
                  <a:pt x="3425" y="1545971"/>
                </a:lnTo>
                <a:lnTo>
                  <a:pt x="0" y="6286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09245" y="5293233"/>
            <a:ext cx="1391285" cy="1565275"/>
          </a:xfrm>
          <a:custGeom>
            <a:avLst/>
            <a:gdLst/>
            <a:ahLst/>
            <a:cxnLst/>
            <a:rect l="l" t="t" r="r" b="b"/>
            <a:pathLst>
              <a:path w="1391285" h="1565275">
                <a:moveTo>
                  <a:pt x="0" y="402958"/>
                </a:moveTo>
                <a:lnTo>
                  <a:pt x="690219" y="0"/>
                </a:lnTo>
                <a:lnTo>
                  <a:pt x="1390700" y="404406"/>
                </a:lnTo>
                <a:lnTo>
                  <a:pt x="1386890" y="1203667"/>
                </a:lnTo>
                <a:lnTo>
                  <a:pt x="768376" y="156476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05359" y="5696191"/>
            <a:ext cx="628015" cy="1162050"/>
          </a:xfrm>
          <a:custGeom>
            <a:avLst/>
            <a:gdLst/>
            <a:ahLst/>
            <a:cxnLst/>
            <a:rect l="l" t="t" r="r" b="b"/>
            <a:pathLst>
              <a:path w="628015" h="1162050">
                <a:moveTo>
                  <a:pt x="627946" y="1161807"/>
                </a:moveTo>
                <a:lnTo>
                  <a:pt x="0" y="799261"/>
                </a:lnTo>
                <a:lnTo>
                  <a:pt x="3886" y="0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33934" y="2740532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118" y="0"/>
                </a:moveTo>
                <a:lnTo>
                  <a:pt x="3886" y="402970"/>
                </a:lnTo>
                <a:lnTo>
                  <a:pt x="0" y="1202181"/>
                </a:lnTo>
                <a:lnTo>
                  <a:pt x="700506" y="1606677"/>
                </a:lnTo>
                <a:lnTo>
                  <a:pt x="1390777" y="1203705"/>
                </a:lnTo>
                <a:lnTo>
                  <a:pt x="1394586" y="404367"/>
                </a:lnTo>
                <a:lnTo>
                  <a:pt x="6941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33934" y="2740532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886" y="402970"/>
                </a:moveTo>
                <a:lnTo>
                  <a:pt x="694118" y="0"/>
                </a:lnTo>
                <a:lnTo>
                  <a:pt x="1394586" y="404367"/>
                </a:lnTo>
                <a:lnTo>
                  <a:pt x="1390777" y="1203705"/>
                </a:lnTo>
                <a:lnTo>
                  <a:pt x="700506" y="1606677"/>
                </a:lnTo>
                <a:lnTo>
                  <a:pt x="0" y="1202181"/>
                </a:lnTo>
                <a:lnTo>
                  <a:pt x="3886" y="40297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957833" y="4016883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886" y="402971"/>
                </a:moveTo>
                <a:lnTo>
                  <a:pt x="694054" y="0"/>
                </a:lnTo>
                <a:lnTo>
                  <a:pt x="1394586" y="404368"/>
                </a:lnTo>
                <a:lnTo>
                  <a:pt x="1390777" y="1203706"/>
                </a:lnTo>
                <a:lnTo>
                  <a:pt x="700532" y="1606651"/>
                </a:lnTo>
                <a:lnTo>
                  <a:pt x="0" y="1202182"/>
                </a:lnTo>
                <a:lnTo>
                  <a:pt x="3886" y="40297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695195" y="5302758"/>
            <a:ext cx="1390650" cy="1555750"/>
          </a:xfrm>
          <a:custGeom>
            <a:avLst/>
            <a:gdLst/>
            <a:ahLst/>
            <a:cxnLst/>
            <a:rect l="l" t="t" r="r" b="b"/>
            <a:pathLst>
              <a:path w="1390650" h="1555750">
                <a:moveTo>
                  <a:pt x="0" y="402958"/>
                </a:moveTo>
                <a:lnTo>
                  <a:pt x="690118" y="0"/>
                </a:lnTo>
                <a:lnTo>
                  <a:pt x="1390650" y="404406"/>
                </a:lnTo>
                <a:lnTo>
                  <a:pt x="1386840" y="1203667"/>
                </a:lnTo>
                <a:lnTo>
                  <a:pt x="784663" y="155524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691258" y="5705716"/>
            <a:ext cx="611505" cy="1152525"/>
          </a:xfrm>
          <a:custGeom>
            <a:avLst/>
            <a:gdLst/>
            <a:ahLst/>
            <a:cxnLst/>
            <a:rect l="l" t="t" r="r" b="b"/>
            <a:pathLst>
              <a:path w="611505" h="1152525">
                <a:moveTo>
                  <a:pt x="611471" y="1152282"/>
                </a:moveTo>
                <a:lnTo>
                  <a:pt x="0" y="799261"/>
                </a:lnTo>
                <a:lnTo>
                  <a:pt x="393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710308" y="2750057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055" y="0"/>
                </a:moveTo>
                <a:lnTo>
                  <a:pt x="3937" y="402970"/>
                </a:lnTo>
                <a:lnTo>
                  <a:pt x="0" y="1202181"/>
                </a:lnTo>
                <a:lnTo>
                  <a:pt x="700532" y="1606677"/>
                </a:lnTo>
                <a:lnTo>
                  <a:pt x="1390777" y="1203705"/>
                </a:lnTo>
                <a:lnTo>
                  <a:pt x="1394587" y="404367"/>
                </a:lnTo>
                <a:lnTo>
                  <a:pt x="6940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710308" y="2750057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0"/>
                </a:moveTo>
                <a:lnTo>
                  <a:pt x="694055" y="0"/>
                </a:lnTo>
                <a:lnTo>
                  <a:pt x="1394587" y="404367"/>
                </a:lnTo>
                <a:lnTo>
                  <a:pt x="1390777" y="1203705"/>
                </a:lnTo>
                <a:lnTo>
                  <a:pt x="700532" y="1606677"/>
                </a:lnTo>
                <a:lnTo>
                  <a:pt x="0" y="1202181"/>
                </a:lnTo>
                <a:lnTo>
                  <a:pt x="3937" y="40297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976883" y="1454658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886" y="402970"/>
                </a:moveTo>
                <a:lnTo>
                  <a:pt x="694054" y="0"/>
                </a:lnTo>
                <a:lnTo>
                  <a:pt x="1394586" y="404367"/>
                </a:lnTo>
                <a:lnTo>
                  <a:pt x="1390777" y="1203705"/>
                </a:lnTo>
                <a:lnTo>
                  <a:pt x="700532" y="1606677"/>
                </a:lnTo>
                <a:lnTo>
                  <a:pt x="0" y="1202181"/>
                </a:lnTo>
                <a:lnTo>
                  <a:pt x="3886" y="40297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987158" y="4035933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055" y="0"/>
                </a:moveTo>
                <a:lnTo>
                  <a:pt x="3937" y="402971"/>
                </a:lnTo>
                <a:lnTo>
                  <a:pt x="0" y="1202182"/>
                </a:lnTo>
                <a:lnTo>
                  <a:pt x="700532" y="1606651"/>
                </a:lnTo>
                <a:lnTo>
                  <a:pt x="1390777" y="1203706"/>
                </a:lnTo>
                <a:lnTo>
                  <a:pt x="1394587" y="404368"/>
                </a:lnTo>
                <a:lnTo>
                  <a:pt x="6940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987158" y="4035933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1"/>
                </a:moveTo>
                <a:lnTo>
                  <a:pt x="694055" y="0"/>
                </a:lnTo>
                <a:lnTo>
                  <a:pt x="1394587" y="404368"/>
                </a:lnTo>
                <a:lnTo>
                  <a:pt x="1390777" y="1203706"/>
                </a:lnTo>
                <a:lnTo>
                  <a:pt x="700532" y="1606651"/>
                </a:lnTo>
                <a:lnTo>
                  <a:pt x="0" y="1202182"/>
                </a:lnTo>
                <a:lnTo>
                  <a:pt x="3937" y="40297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7734045" y="5312283"/>
            <a:ext cx="1390650" cy="1546225"/>
          </a:xfrm>
          <a:custGeom>
            <a:avLst/>
            <a:gdLst/>
            <a:ahLst/>
            <a:cxnLst/>
            <a:rect l="l" t="t" r="r" b="b"/>
            <a:pathLst>
              <a:path w="1390650" h="1546225">
                <a:moveTo>
                  <a:pt x="0" y="402958"/>
                </a:moveTo>
                <a:lnTo>
                  <a:pt x="690118" y="0"/>
                </a:lnTo>
                <a:lnTo>
                  <a:pt x="1390650" y="404406"/>
                </a:lnTo>
                <a:lnTo>
                  <a:pt x="1386839" y="1203667"/>
                </a:lnTo>
                <a:lnTo>
                  <a:pt x="800977" y="154571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7730108" y="5715241"/>
            <a:ext cx="594995" cy="1143000"/>
          </a:xfrm>
          <a:custGeom>
            <a:avLst/>
            <a:gdLst/>
            <a:ahLst/>
            <a:cxnLst/>
            <a:rect l="l" t="t" r="r" b="b"/>
            <a:pathLst>
              <a:path w="594995" h="1143000">
                <a:moveTo>
                  <a:pt x="594972" y="1142757"/>
                </a:moveTo>
                <a:lnTo>
                  <a:pt x="0" y="799261"/>
                </a:lnTo>
                <a:lnTo>
                  <a:pt x="393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7730108" y="2759582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055" y="0"/>
                </a:moveTo>
                <a:lnTo>
                  <a:pt x="3937" y="402970"/>
                </a:lnTo>
                <a:lnTo>
                  <a:pt x="0" y="1202181"/>
                </a:lnTo>
                <a:lnTo>
                  <a:pt x="700532" y="1606677"/>
                </a:lnTo>
                <a:lnTo>
                  <a:pt x="1390777" y="1203705"/>
                </a:lnTo>
                <a:lnTo>
                  <a:pt x="1394587" y="404367"/>
                </a:lnTo>
                <a:lnTo>
                  <a:pt x="6940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7730108" y="2759582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0"/>
                </a:moveTo>
                <a:lnTo>
                  <a:pt x="694055" y="0"/>
                </a:lnTo>
                <a:lnTo>
                  <a:pt x="1394587" y="404367"/>
                </a:lnTo>
                <a:lnTo>
                  <a:pt x="1390777" y="1203705"/>
                </a:lnTo>
                <a:lnTo>
                  <a:pt x="700532" y="1606677"/>
                </a:lnTo>
                <a:lnTo>
                  <a:pt x="0" y="1202181"/>
                </a:lnTo>
                <a:lnTo>
                  <a:pt x="3937" y="40297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8463533" y="4043867"/>
            <a:ext cx="680720" cy="1587500"/>
          </a:xfrm>
          <a:custGeom>
            <a:avLst/>
            <a:gdLst/>
            <a:ahLst/>
            <a:cxnLst/>
            <a:rect l="l" t="t" r="r" b="b"/>
            <a:pathLst>
              <a:path w="680720" h="1587500">
                <a:moveTo>
                  <a:pt x="680466" y="0"/>
                </a:moveTo>
                <a:lnTo>
                  <a:pt x="3937" y="395036"/>
                </a:lnTo>
                <a:lnTo>
                  <a:pt x="0" y="1194247"/>
                </a:lnTo>
                <a:lnTo>
                  <a:pt x="680466" y="1587131"/>
                </a:lnTo>
                <a:lnTo>
                  <a:pt x="68046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8467470" y="4043867"/>
            <a:ext cx="676910" cy="395605"/>
          </a:xfrm>
          <a:custGeom>
            <a:avLst/>
            <a:gdLst/>
            <a:ahLst/>
            <a:cxnLst/>
            <a:rect l="l" t="t" r="r" b="b"/>
            <a:pathLst>
              <a:path w="676909" h="395604">
                <a:moveTo>
                  <a:pt x="0" y="395036"/>
                </a:moveTo>
                <a:lnTo>
                  <a:pt x="676528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8463533" y="4438903"/>
            <a:ext cx="680720" cy="1192530"/>
          </a:xfrm>
          <a:custGeom>
            <a:avLst/>
            <a:gdLst/>
            <a:ahLst/>
            <a:cxnLst/>
            <a:rect l="l" t="t" r="r" b="b"/>
            <a:pathLst>
              <a:path w="680720" h="1192529">
                <a:moveTo>
                  <a:pt x="680466" y="1192094"/>
                </a:moveTo>
                <a:lnTo>
                  <a:pt x="0" y="799211"/>
                </a:lnTo>
                <a:lnTo>
                  <a:pt x="393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8467470" y="1500692"/>
            <a:ext cx="676910" cy="395605"/>
          </a:xfrm>
          <a:custGeom>
            <a:avLst/>
            <a:gdLst/>
            <a:ahLst/>
            <a:cxnLst/>
            <a:rect l="l" t="t" r="r" b="b"/>
            <a:pathLst>
              <a:path w="676909" h="395605">
                <a:moveTo>
                  <a:pt x="0" y="395036"/>
                </a:moveTo>
                <a:lnTo>
                  <a:pt x="676528" y="0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8463533" y="1895729"/>
            <a:ext cx="680720" cy="1192530"/>
          </a:xfrm>
          <a:custGeom>
            <a:avLst/>
            <a:gdLst/>
            <a:ahLst/>
            <a:cxnLst/>
            <a:rect l="l" t="t" r="r" b="b"/>
            <a:pathLst>
              <a:path w="680720" h="1192530">
                <a:moveTo>
                  <a:pt x="680466" y="1192119"/>
                </a:moveTo>
                <a:lnTo>
                  <a:pt x="0" y="799211"/>
                </a:lnTo>
                <a:lnTo>
                  <a:pt x="393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457200" y="333476"/>
            <a:ext cx="8229600" cy="6186170"/>
          </a:xfrm>
          <a:custGeom>
            <a:avLst/>
            <a:gdLst/>
            <a:ahLst/>
            <a:cxnLst/>
            <a:rect l="l" t="t" r="r" b="b"/>
            <a:pathLst>
              <a:path w="8229600" h="6186170">
                <a:moveTo>
                  <a:pt x="0" y="6185661"/>
                </a:moveTo>
                <a:lnTo>
                  <a:pt x="8229600" y="6185661"/>
                </a:lnTo>
                <a:lnTo>
                  <a:pt x="8229600" y="0"/>
                </a:lnTo>
                <a:lnTo>
                  <a:pt x="0" y="0"/>
                </a:lnTo>
                <a:lnTo>
                  <a:pt x="0" y="61856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457200" y="333476"/>
            <a:ext cx="8229600" cy="6186170"/>
          </a:xfrm>
          <a:custGeom>
            <a:avLst/>
            <a:gdLst/>
            <a:ahLst/>
            <a:cxnLst/>
            <a:rect l="l" t="t" r="r" b="b"/>
            <a:pathLst>
              <a:path w="8229600" h="6186170">
                <a:moveTo>
                  <a:pt x="0" y="6185661"/>
                </a:moveTo>
                <a:lnTo>
                  <a:pt x="8229600" y="6185661"/>
                </a:lnTo>
                <a:lnTo>
                  <a:pt x="8229600" y="0"/>
                </a:lnTo>
                <a:lnTo>
                  <a:pt x="0" y="0"/>
                </a:lnTo>
                <a:lnTo>
                  <a:pt x="0" y="6185661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4561204" y="0"/>
            <a:ext cx="3679190" cy="678180"/>
          </a:xfrm>
          <a:custGeom>
            <a:avLst/>
            <a:gdLst/>
            <a:ahLst/>
            <a:cxnLst/>
            <a:rect l="l" t="t" r="r" b="b"/>
            <a:pathLst>
              <a:path w="3679190" h="678180">
                <a:moveTo>
                  <a:pt x="0" y="677672"/>
                </a:moveTo>
                <a:lnTo>
                  <a:pt x="3679062" y="677672"/>
                </a:lnTo>
                <a:lnTo>
                  <a:pt x="3679062" y="0"/>
                </a:lnTo>
                <a:lnTo>
                  <a:pt x="0" y="0"/>
                </a:lnTo>
                <a:lnTo>
                  <a:pt x="0" y="677672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4561204" y="0"/>
            <a:ext cx="3679190" cy="678180"/>
          </a:xfrm>
          <a:custGeom>
            <a:avLst/>
            <a:gdLst/>
            <a:ahLst/>
            <a:cxnLst/>
            <a:rect l="l" t="t" r="r" b="b"/>
            <a:pathLst>
              <a:path w="3679190" h="678180">
                <a:moveTo>
                  <a:pt x="0" y="677672"/>
                </a:moveTo>
                <a:lnTo>
                  <a:pt x="3679062" y="677672"/>
                </a:lnTo>
                <a:lnTo>
                  <a:pt x="3679062" y="0"/>
                </a:lnTo>
              </a:path>
            </a:pathLst>
          </a:custGeom>
          <a:ln w="15875">
            <a:solidFill>
              <a:srgbClr val="74A4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4561204" y="0"/>
            <a:ext cx="0" cy="678180"/>
          </a:xfrm>
          <a:custGeom>
            <a:avLst/>
            <a:gdLst/>
            <a:ahLst/>
            <a:cxnLst/>
            <a:rect l="l" t="t" r="r" b="b"/>
            <a:pathLst>
              <a:path h="678180">
                <a:moveTo>
                  <a:pt x="0" y="0"/>
                </a:moveTo>
                <a:lnTo>
                  <a:pt x="0" y="677672"/>
                </a:lnTo>
              </a:path>
            </a:pathLst>
          </a:custGeom>
          <a:ln w="15875">
            <a:solidFill>
              <a:srgbClr val="74A4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4649089" y="0"/>
            <a:ext cx="3505200" cy="602615"/>
          </a:xfrm>
          <a:custGeom>
            <a:avLst/>
            <a:gdLst/>
            <a:ahLst/>
            <a:cxnLst/>
            <a:rect l="l" t="t" r="r" b="b"/>
            <a:pathLst>
              <a:path w="3505200" h="602615">
                <a:moveTo>
                  <a:pt x="0" y="602488"/>
                </a:moveTo>
                <a:lnTo>
                  <a:pt x="3505199" y="602488"/>
                </a:lnTo>
                <a:lnTo>
                  <a:pt x="3505199" y="0"/>
                </a:lnTo>
                <a:lnTo>
                  <a:pt x="0" y="0"/>
                </a:lnTo>
                <a:lnTo>
                  <a:pt x="0" y="602488"/>
                </a:lnTo>
                <a:close/>
              </a:path>
            </a:pathLst>
          </a:custGeom>
          <a:solidFill>
            <a:srgbClr val="70685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 txBox="1"/>
          <p:nvPr/>
        </p:nvSpPr>
        <p:spPr>
          <a:xfrm>
            <a:off x="4727575" y="146371"/>
            <a:ext cx="2480945" cy="360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A</a:t>
            </a:r>
            <a:r>
              <a:rPr sz="1200" spc="10" dirty="0">
                <a:solidFill>
                  <a:srgbClr val="FDFDFD"/>
                </a:solidFill>
                <a:latin typeface="Century Gothic"/>
                <a:cs typeface="Century Gothic"/>
              </a:rPr>
              <a:t>l</a:t>
            </a:r>
            <a:r>
              <a:rPr sz="1200" spc="-30" dirty="0">
                <a:solidFill>
                  <a:srgbClr val="FDFDFD"/>
                </a:solidFill>
                <a:latin typeface="Century Gothic"/>
                <a:cs typeface="Century Gothic"/>
              </a:rPr>
              <a:t>t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ern</a:t>
            </a:r>
            <a:r>
              <a:rPr sz="1200" spc="-15" dirty="0">
                <a:solidFill>
                  <a:srgbClr val="FDFDFD"/>
                </a:solidFill>
                <a:latin typeface="Century Gothic"/>
                <a:cs typeface="Century Gothic"/>
              </a:rPr>
              <a:t>a</a:t>
            </a:r>
            <a:r>
              <a:rPr sz="1200" spc="-30" dirty="0">
                <a:solidFill>
                  <a:srgbClr val="FDFDFD"/>
                </a:solidFill>
                <a:latin typeface="Century Gothic"/>
                <a:cs typeface="Century Gothic"/>
              </a:rPr>
              <a:t>t</a:t>
            </a:r>
            <a:r>
              <a:rPr sz="1200" spc="-5" dirty="0">
                <a:solidFill>
                  <a:srgbClr val="FDFDFD"/>
                </a:solidFill>
                <a:latin typeface="Century Gothic"/>
                <a:cs typeface="Century Gothic"/>
              </a:rPr>
              <a:t>iv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e</a:t>
            </a:r>
            <a:r>
              <a:rPr sz="1200" spc="35" dirty="0">
                <a:solidFill>
                  <a:srgbClr val="FDFDFD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FDFDFD"/>
                </a:solidFill>
                <a:latin typeface="Century Gothic"/>
                <a:cs typeface="Century Gothic"/>
              </a:rPr>
              <a:t>E</a:t>
            </a:r>
            <a:r>
              <a:rPr sz="1200" spc="20" dirty="0">
                <a:solidFill>
                  <a:srgbClr val="FDFDFD"/>
                </a:solidFill>
                <a:latin typeface="Century Gothic"/>
                <a:cs typeface="Century Gothic"/>
              </a:rPr>
              <a:t>l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e</a:t>
            </a:r>
            <a:r>
              <a:rPr sz="1200" spc="-20" dirty="0">
                <a:solidFill>
                  <a:srgbClr val="FDFDFD"/>
                </a:solidFill>
                <a:latin typeface="Century Gothic"/>
                <a:cs typeface="Century Gothic"/>
              </a:rPr>
              <a:t>c</a:t>
            </a:r>
            <a:r>
              <a:rPr sz="1200" spc="-30" dirty="0">
                <a:solidFill>
                  <a:srgbClr val="FDFDFD"/>
                </a:solidFill>
                <a:latin typeface="Century Gothic"/>
                <a:cs typeface="Century Gothic"/>
              </a:rPr>
              <a:t>t</a:t>
            </a:r>
            <a:r>
              <a:rPr sz="1200" spc="-5" dirty="0">
                <a:solidFill>
                  <a:srgbClr val="FDFDFD"/>
                </a:solidFill>
                <a:latin typeface="Century Gothic"/>
                <a:cs typeface="Century Gothic"/>
              </a:rPr>
              <a:t>ric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 </a:t>
            </a:r>
            <a:r>
              <a:rPr sz="1200" spc="-5" dirty="0">
                <a:solidFill>
                  <a:srgbClr val="FDFDFD"/>
                </a:solidFill>
                <a:latin typeface="Century Gothic"/>
                <a:cs typeface="Century Gothic"/>
              </a:rPr>
              <a:t>D</a:t>
            </a:r>
            <a:r>
              <a:rPr sz="1200" dirty="0">
                <a:solidFill>
                  <a:srgbClr val="FDFDFD"/>
                </a:solidFill>
                <a:latin typeface="Century Gothic"/>
                <a:cs typeface="Century Gothic"/>
              </a:rPr>
              <a:t>ri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ve</a:t>
            </a:r>
            <a:r>
              <a:rPr sz="1200" dirty="0">
                <a:solidFill>
                  <a:srgbClr val="FDFDFD"/>
                </a:solidFill>
                <a:latin typeface="Century Gothic"/>
                <a:cs typeface="Century Gothic"/>
              </a:rPr>
              <a:t> </a:t>
            </a:r>
            <a:r>
              <a:rPr sz="1200" spc="-15" dirty="0">
                <a:solidFill>
                  <a:srgbClr val="FDFDFD"/>
                </a:solidFill>
                <a:latin typeface="Century Gothic"/>
                <a:cs typeface="Century Gothic"/>
              </a:rPr>
              <a:t>V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ehic</a:t>
            </a:r>
            <a:r>
              <a:rPr sz="1200" spc="20" dirty="0">
                <a:solidFill>
                  <a:srgbClr val="FDFDFD"/>
                </a:solidFill>
                <a:latin typeface="Century Gothic"/>
                <a:cs typeface="Century Gothic"/>
              </a:rPr>
              <a:t>l</a:t>
            </a:r>
            <a:r>
              <a:rPr sz="1200" dirty="0">
                <a:solidFill>
                  <a:srgbClr val="FDFDFD"/>
                </a:solidFill>
                <a:latin typeface="Century Gothic"/>
                <a:cs typeface="Century Gothic"/>
              </a:rPr>
              <a:t>es 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f</a:t>
            </a:r>
            <a:r>
              <a:rPr sz="1200" spc="-20" dirty="0">
                <a:solidFill>
                  <a:srgbClr val="FDFDFD"/>
                </a:solidFill>
                <a:latin typeface="Century Gothic"/>
                <a:cs typeface="Century Gothic"/>
              </a:rPr>
              <a:t>o</a:t>
            </a:r>
            <a:r>
              <a:rPr sz="1200" spc="-5" dirty="0">
                <a:solidFill>
                  <a:srgbClr val="FDFDFD"/>
                </a:solidFill>
                <a:latin typeface="Century Gothic"/>
                <a:cs typeface="Century Gothic"/>
              </a:rPr>
              <a:t>r</a:t>
            </a:r>
            <a:r>
              <a:rPr sz="1200" spc="10" dirty="0">
                <a:solidFill>
                  <a:srgbClr val="FDFDFD"/>
                </a:solidFill>
                <a:latin typeface="Century Gothic"/>
                <a:cs typeface="Century Gothic"/>
              </a:rPr>
              <a:t> </a:t>
            </a:r>
            <a:r>
              <a:rPr sz="1200" spc="-30" dirty="0">
                <a:solidFill>
                  <a:srgbClr val="FDFDFD"/>
                </a:solidFill>
                <a:latin typeface="Century Gothic"/>
                <a:cs typeface="Century Gothic"/>
              </a:rPr>
              <a:t>t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he</a:t>
            </a:r>
            <a:r>
              <a:rPr sz="1200" spc="35" dirty="0">
                <a:solidFill>
                  <a:srgbClr val="FDFDFD"/>
                </a:solidFill>
                <a:latin typeface="Century Gothic"/>
                <a:cs typeface="Century Gothic"/>
              </a:rPr>
              <a:t> </a:t>
            </a:r>
            <a:r>
              <a:rPr sz="1200" spc="-20" dirty="0">
                <a:solidFill>
                  <a:srgbClr val="FDFDFD"/>
                </a:solidFill>
                <a:latin typeface="Century Gothic"/>
                <a:cs typeface="Century Gothic"/>
              </a:rPr>
              <a:t>F</a:t>
            </a:r>
            <a:r>
              <a:rPr sz="1200" spc="-5" dirty="0">
                <a:solidFill>
                  <a:srgbClr val="FDFDFD"/>
                </a:solidFill>
                <a:latin typeface="Century Gothic"/>
                <a:cs typeface="Century Gothic"/>
              </a:rPr>
              <a:t>irs</a:t>
            </a:r>
            <a:r>
              <a:rPr sz="1200" dirty="0">
                <a:solidFill>
                  <a:srgbClr val="FDFDFD"/>
                </a:solidFill>
                <a:latin typeface="Century Gothic"/>
                <a:cs typeface="Century Gothic"/>
              </a:rPr>
              <a:t>t</a:t>
            </a:r>
            <a:r>
              <a:rPr sz="1200" spc="15" dirty="0">
                <a:solidFill>
                  <a:srgbClr val="FDFDFD"/>
                </a:solidFill>
                <a:latin typeface="Century Gothic"/>
                <a:cs typeface="Century Gothic"/>
              </a:rPr>
              <a:t> 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R</a:t>
            </a:r>
            <a:r>
              <a:rPr sz="1200" dirty="0">
                <a:solidFill>
                  <a:srgbClr val="FDFDFD"/>
                </a:solidFill>
                <a:latin typeface="Century Gothic"/>
                <a:cs typeface="Century Gothic"/>
              </a:rPr>
              <a:t>esp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onder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68" name="object 68"/>
          <p:cNvSpPr/>
          <p:nvPr/>
        </p:nvSpPr>
        <p:spPr>
          <a:xfrm>
            <a:off x="2209800" y="1440307"/>
            <a:ext cx="5029200" cy="41222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981200" y="1295400"/>
            <a:ext cx="304800" cy="4419600"/>
          </a:xfrm>
          <a:custGeom>
            <a:avLst/>
            <a:gdLst/>
            <a:ahLst/>
            <a:cxnLst/>
            <a:rect l="l" t="t" r="r" b="b"/>
            <a:pathLst>
              <a:path w="304800" h="4419600">
                <a:moveTo>
                  <a:pt x="0" y="4419600"/>
                </a:moveTo>
                <a:lnTo>
                  <a:pt x="304800" y="4419600"/>
                </a:lnTo>
                <a:lnTo>
                  <a:pt x="304800" y="0"/>
                </a:lnTo>
                <a:lnTo>
                  <a:pt x="0" y="0"/>
                </a:lnTo>
                <a:lnTo>
                  <a:pt x="0" y="44196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1981200" y="1295400"/>
            <a:ext cx="304800" cy="4419600"/>
          </a:xfrm>
          <a:custGeom>
            <a:avLst/>
            <a:gdLst/>
            <a:ahLst/>
            <a:cxnLst/>
            <a:rect l="l" t="t" r="r" b="b"/>
            <a:pathLst>
              <a:path w="304800" h="4419600">
                <a:moveTo>
                  <a:pt x="0" y="4419600"/>
                </a:moveTo>
                <a:lnTo>
                  <a:pt x="304800" y="4419600"/>
                </a:lnTo>
                <a:lnTo>
                  <a:pt x="304800" y="0"/>
                </a:lnTo>
                <a:lnTo>
                  <a:pt x="0" y="0"/>
                </a:lnTo>
                <a:lnTo>
                  <a:pt x="0" y="4419600"/>
                </a:lnTo>
                <a:close/>
              </a:path>
            </a:pathLst>
          </a:custGeom>
          <a:ln w="158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057400" y="5486400"/>
            <a:ext cx="5181600" cy="304800"/>
          </a:xfrm>
          <a:custGeom>
            <a:avLst/>
            <a:gdLst/>
            <a:ahLst/>
            <a:cxnLst/>
            <a:rect l="l" t="t" r="r" b="b"/>
            <a:pathLst>
              <a:path w="5181600" h="304800">
                <a:moveTo>
                  <a:pt x="0" y="304800"/>
                </a:moveTo>
                <a:lnTo>
                  <a:pt x="5181600" y="304800"/>
                </a:lnTo>
                <a:lnTo>
                  <a:pt x="51816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2057400" y="5486400"/>
            <a:ext cx="5410200" cy="304800"/>
          </a:xfrm>
          <a:custGeom>
            <a:avLst/>
            <a:gdLst/>
            <a:ahLst/>
            <a:cxnLst/>
            <a:rect l="l" t="t" r="r" b="b"/>
            <a:pathLst>
              <a:path w="5410200" h="304800">
                <a:moveTo>
                  <a:pt x="0" y="304800"/>
                </a:moveTo>
                <a:lnTo>
                  <a:pt x="5410200" y="304800"/>
                </a:lnTo>
                <a:lnTo>
                  <a:pt x="54102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ln w="158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7239000" y="1371600"/>
            <a:ext cx="304800" cy="4419600"/>
          </a:xfrm>
          <a:custGeom>
            <a:avLst/>
            <a:gdLst/>
            <a:ahLst/>
            <a:cxnLst/>
            <a:rect l="l" t="t" r="r" b="b"/>
            <a:pathLst>
              <a:path w="304800" h="4419600">
                <a:moveTo>
                  <a:pt x="0" y="4419600"/>
                </a:moveTo>
                <a:lnTo>
                  <a:pt x="304800" y="4419600"/>
                </a:lnTo>
                <a:lnTo>
                  <a:pt x="304800" y="0"/>
                </a:lnTo>
                <a:lnTo>
                  <a:pt x="0" y="0"/>
                </a:lnTo>
                <a:lnTo>
                  <a:pt x="0" y="44196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7239000" y="1371600"/>
            <a:ext cx="304800" cy="4419600"/>
          </a:xfrm>
          <a:custGeom>
            <a:avLst/>
            <a:gdLst/>
            <a:ahLst/>
            <a:cxnLst/>
            <a:rect l="l" t="t" r="r" b="b"/>
            <a:pathLst>
              <a:path w="304800" h="4419600">
                <a:moveTo>
                  <a:pt x="0" y="4419600"/>
                </a:moveTo>
                <a:lnTo>
                  <a:pt x="304800" y="4419600"/>
                </a:lnTo>
                <a:lnTo>
                  <a:pt x="304800" y="0"/>
                </a:lnTo>
                <a:lnTo>
                  <a:pt x="0" y="0"/>
                </a:lnTo>
                <a:lnTo>
                  <a:pt x="0" y="4419600"/>
                </a:lnTo>
                <a:close/>
              </a:path>
            </a:pathLst>
          </a:custGeom>
          <a:ln w="158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 txBox="1">
            <a:spLocks noGrp="1"/>
          </p:cNvSpPr>
          <p:nvPr>
            <p:ph type="ftr" sz="quarter" idx="5"/>
          </p:nvPr>
        </p:nvSpPr>
        <p:spPr>
          <a:xfrm>
            <a:off x="4713859" y="5956443"/>
            <a:ext cx="335089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pc="-15"/>
              <a:t>Federal Fire Department San Diego Training</a:t>
            </a:r>
            <a:endParaRPr spc="-15"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29119" y="0"/>
            <a:ext cx="339090" cy="334010"/>
          </a:xfrm>
          <a:custGeom>
            <a:avLst/>
            <a:gdLst/>
            <a:ahLst/>
            <a:cxnLst/>
            <a:rect l="l" t="t" r="r" b="b"/>
            <a:pathLst>
              <a:path w="339090" h="334010">
                <a:moveTo>
                  <a:pt x="0" y="333476"/>
                </a:moveTo>
                <a:lnTo>
                  <a:pt x="339090" y="333476"/>
                </a:lnTo>
                <a:lnTo>
                  <a:pt x="339090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29119" y="6519138"/>
            <a:ext cx="339090" cy="339090"/>
          </a:xfrm>
          <a:custGeom>
            <a:avLst/>
            <a:gdLst/>
            <a:ahLst/>
            <a:cxnLst/>
            <a:rect l="l" t="t" r="r" b="b"/>
            <a:pathLst>
              <a:path w="339090" h="339090">
                <a:moveTo>
                  <a:pt x="0" y="338861"/>
                </a:moveTo>
                <a:lnTo>
                  <a:pt x="339090" y="338861"/>
                </a:lnTo>
                <a:lnTo>
                  <a:pt x="33909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7604" y="0"/>
            <a:ext cx="228600" cy="6858000"/>
          </a:xfrm>
          <a:custGeom>
            <a:avLst/>
            <a:gdLst/>
            <a:ahLst/>
            <a:cxnLst/>
            <a:rect l="l" t="t" r="r" b="b"/>
            <a:pathLst>
              <a:path w="228600" h="6858000">
                <a:moveTo>
                  <a:pt x="0" y="6857999"/>
                </a:moveTo>
                <a:lnTo>
                  <a:pt x="228605" y="6857999"/>
                </a:lnTo>
                <a:lnTo>
                  <a:pt x="228605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29119" y="0"/>
            <a:ext cx="228600" cy="334010"/>
          </a:xfrm>
          <a:custGeom>
            <a:avLst/>
            <a:gdLst/>
            <a:ahLst/>
            <a:cxnLst/>
            <a:rect l="l" t="t" r="r" b="b"/>
            <a:pathLst>
              <a:path w="228600" h="334010">
                <a:moveTo>
                  <a:pt x="0" y="333476"/>
                </a:moveTo>
                <a:lnTo>
                  <a:pt x="228600" y="333476"/>
                </a:lnTo>
                <a:lnTo>
                  <a:pt x="228600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29119" y="6519138"/>
            <a:ext cx="228600" cy="339090"/>
          </a:xfrm>
          <a:custGeom>
            <a:avLst/>
            <a:gdLst/>
            <a:ahLst/>
            <a:cxnLst/>
            <a:rect l="l" t="t" r="r" b="b"/>
            <a:pathLst>
              <a:path w="228600" h="339090">
                <a:moveTo>
                  <a:pt x="0" y="338861"/>
                </a:moveTo>
                <a:lnTo>
                  <a:pt x="228600" y="338861"/>
                </a:lnTo>
                <a:lnTo>
                  <a:pt x="2286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06209" y="0"/>
            <a:ext cx="194310" cy="6858000"/>
          </a:xfrm>
          <a:custGeom>
            <a:avLst/>
            <a:gdLst/>
            <a:ahLst/>
            <a:cxnLst/>
            <a:rect l="l" t="t" r="r" b="b"/>
            <a:pathLst>
              <a:path w="194309" h="6858000">
                <a:moveTo>
                  <a:pt x="0" y="6857999"/>
                </a:moveTo>
                <a:lnTo>
                  <a:pt x="194310" y="6857999"/>
                </a:lnTo>
                <a:lnTo>
                  <a:pt x="194310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491119" y="0"/>
            <a:ext cx="1482090" cy="334010"/>
          </a:xfrm>
          <a:custGeom>
            <a:avLst/>
            <a:gdLst/>
            <a:ahLst/>
            <a:cxnLst/>
            <a:rect l="l" t="t" r="r" b="b"/>
            <a:pathLst>
              <a:path w="1482089" h="334010">
                <a:moveTo>
                  <a:pt x="0" y="333476"/>
                </a:moveTo>
                <a:lnTo>
                  <a:pt x="1482077" y="333476"/>
                </a:lnTo>
                <a:lnTo>
                  <a:pt x="1482077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491119" y="6519138"/>
            <a:ext cx="1482090" cy="339090"/>
          </a:xfrm>
          <a:custGeom>
            <a:avLst/>
            <a:gdLst/>
            <a:ahLst/>
            <a:cxnLst/>
            <a:rect l="l" t="t" r="r" b="b"/>
            <a:pathLst>
              <a:path w="1482089" h="339090">
                <a:moveTo>
                  <a:pt x="0" y="338861"/>
                </a:moveTo>
                <a:lnTo>
                  <a:pt x="1482077" y="338861"/>
                </a:lnTo>
                <a:lnTo>
                  <a:pt x="1482077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00519" y="0"/>
            <a:ext cx="228600" cy="334010"/>
          </a:xfrm>
          <a:custGeom>
            <a:avLst/>
            <a:gdLst/>
            <a:ahLst/>
            <a:cxnLst/>
            <a:rect l="l" t="t" r="r" b="b"/>
            <a:pathLst>
              <a:path w="228600" h="334010">
                <a:moveTo>
                  <a:pt x="0" y="333476"/>
                </a:moveTo>
                <a:lnTo>
                  <a:pt x="228600" y="333476"/>
                </a:lnTo>
                <a:lnTo>
                  <a:pt x="228600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00519" y="6519138"/>
            <a:ext cx="228600" cy="339090"/>
          </a:xfrm>
          <a:custGeom>
            <a:avLst/>
            <a:gdLst/>
            <a:ahLst/>
            <a:cxnLst/>
            <a:rect l="l" t="t" r="r" b="b"/>
            <a:pathLst>
              <a:path w="228600" h="339090">
                <a:moveTo>
                  <a:pt x="0" y="338861"/>
                </a:moveTo>
                <a:lnTo>
                  <a:pt x="228600" y="338861"/>
                </a:lnTo>
                <a:lnTo>
                  <a:pt x="2286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29119" y="0"/>
            <a:ext cx="762000" cy="334010"/>
          </a:xfrm>
          <a:custGeom>
            <a:avLst/>
            <a:gdLst/>
            <a:ahLst/>
            <a:cxnLst/>
            <a:rect l="l" t="t" r="r" b="b"/>
            <a:pathLst>
              <a:path w="762000" h="334010">
                <a:moveTo>
                  <a:pt x="0" y="333476"/>
                </a:moveTo>
                <a:lnTo>
                  <a:pt x="762000" y="333476"/>
                </a:lnTo>
                <a:lnTo>
                  <a:pt x="762000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29119" y="6519138"/>
            <a:ext cx="762000" cy="339090"/>
          </a:xfrm>
          <a:custGeom>
            <a:avLst/>
            <a:gdLst/>
            <a:ahLst/>
            <a:cxnLst/>
            <a:rect l="l" t="t" r="r" b="b"/>
            <a:pathLst>
              <a:path w="762000" h="339090">
                <a:moveTo>
                  <a:pt x="0" y="338861"/>
                </a:moveTo>
                <a:lnTo>
                  <a:pt x="762000" y="338861"/>
                </a:lnTo>
                <a:lnTo>
                  <a:pt x="7620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706996" y="6519138"/>
            <a:ext cx="1524000" cy="339090"/>
          </a:xfrm>
          <a:custGeom>
            <a:avLst/>
            <a:gdLst/>
            <a:ahLst/>
            <a:cxnLst/>
            <a:rect l="l" t="t" r="r" b="b"/>
            <a:pathLst>
              <a:path w="1524000" h="339090">
                <a:moveTo>
                  <a:pt x="0" y="338861"/>
                </a:moveTo>
                <a:lnTo>
                  <a:pt x="1524000" y="338861"/>
                </a:lnTo>
                <a:lnTo>
                  <a:pt x="15240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992996" y="0"/>
            <a:ext cx="151130" cy="6858000"/>
          </a:xfrm>
          <a:custGeom>
            <a:avLst/>
            <a:gdLst/>
            <a:ahLst/>
            <a:cxnLst/>
            <a:rect l="l" t="t" r="r" b="b"/>
            <a:pathLst>
              <a:path w="151129" h="6858000">
                <a:moveTo>
                  <a:pt x="0" y="6857998"/>
                </a:moveTo>
                <a:lnTo>
                  <a:pt x="151002" y="6857998"/>
                </a:lnTo>
                <a:lnTo>
                  <a:pt x="151002" y="0"/>
                </a:lnTo>
                <a:lnTo>
                  <a:pt x="0" y="0"/>
                </a:lnTo>
                <a:lnTo>
                  <a:pt x="0" y="685799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230996" y="0"/>
            <a:ext cx="762000" cy="6858000"/>
          </a:xfrm>
          <a:custGeom>
            <a:avLst/>
            <a:gdLst/>
            <a:ahLst/>
            <a:cxnLst/>
            <a:rect l="l" t="t" r="r" b="b"/>
            <a:pathLst>
              <a:path w="762000" h="6858000">
                <a:moveTo>
                  <a:pt x="0" y="6858000"/>
                </a:moveTo>
                <a:lnTo>
                  <a:pt x="762000" y="6858000"/>
                </a:lnTo>
                <a:lnTo>
                  <a:pt x="762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963796" y="0"/>
            <a:ext cx="597535" cy="334010"/>
          </a:xfrm>
          <a:custGeom>
            <a:avLst/>
            <a:gdLst/>
            <a:ahLst/>
            <a:cxnLst/>
            <a:rect l="l" t="t" r="r" b="b"/>
            <a:pathLst>
              <a:path w="597535" h="334010">
                <a:moveTo>
                  <a:pt x="0" y="333476"/>
                </a:moveTo>
                <a:lnTo>
                  <a:pt x="597407" y="333476"/>
                </a:lnTo>
                <a:lnTo>
                  <a:pt x="597407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963796" y="6519138"/>
            <a:ext cx="2743200" cy="339090"/>
          </a:xfrm>
          <a:custGeom>
            <a:avLst/>
            <a:gdLst/>
            <a:ahLst/>
            <a:cxnLst/>
            <a:rect l="l" t="t" r="r" b="b"/>
            <a:pathLst>
              <a:path w="2743200" h="339090">
                <a:moveTo>
                  <a:pt x="0" y="338861"/>
                </a:moveTo>
                <a:lnTo>
                  <a:pt x="2743200" y="338861"/>
                </a:lnTo>
                <a:lnTo>
                  <a:pt x="27432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973197" y="0"/>
            <a:ext cx="228600" cy="334010"/>
          </a:xfrm>
          <a:custGeom>
            <a:avLst/>
            <a:gdLst/>
            <a:ahLst/>
            <a:cxnLst/>
            <a:rect l="l" t="t" r="r" b="b"/>
            <a:pathLst>
              <a:path w="228600" h="334010">
                <a:moveTo>
                  <a:pt x="0" y="333476"/>
                </a:moveTo>
                <a:lnTo>
                  <a:pt x="228600" y="333476"/>
                </a:lnTo>
                <a:lnTo>
                  <a:pt x="228600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973197" y="6519138"/>
            <a:ext cx="228600" cy="339090"/>
          </a:xfrm>
          <a:custGeom>
            <a:avLst/>
            <a:gdLst/>
            <a:ahLst/>
            <a:cxnLst/>
            <a:rect l="l" t="t" r="r" b="b"/>
            <a:pathLst>
              <a:path w="228600" h="339090">
                <a:moveTo>
                  <a:pt x="0" y="338861"/>
                </a:moveTo>
                <a:lnTo>
                  <a:pt x="228600" y="338861"/>
                </a:lnTo>
                <a:lnTo>
                  <a:pt x="2286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201797" y="0"/>
            <a:ext cx="762000" cy="334010"/>
          </a:xfrm>
          <a:custGeom>
            <a:avLst/>
            <a:gdLst/>
            <a:ahLst/>
            <a:cxnLst/>
            <a:rect l="l" t="t" r="r" b="b"/>
            <a:pathLst>
              <a:path w="762000" h="334010">
                <a:moveTo>
                  <a:pt x="0" y="333476"/>
                </a:moveTo>
                <a:lnTo>
                  <a:pt x="762000" y="333476"/>
                </a:lnTo>
                <a:lnTo>
                  <a:pt x="762000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201797" y="6519138"/>
            <a:ext cx="762000" cy="339090"/>
          </a:xfrm>
          <a:custGeom>
            <a:avLst/>
            <a:gdLst/>
            <a:ahLst/>
            <a:cxnLst/>
            <a:rect l="l" t="t" r="r" b="b"/>
            <a:pathLst>
              <a:path w="762000" h="339090">
                <a:moveTo>
                  <a:pt x="0" y="338861"/>
                </a:moveTo>
                <a:lnTo>
                  <a:pt x="762000" y="338861"/>
                </a:lnTo>
                <a:lnTo>
                  <a:pt x="7620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5728" y="5068688"/>
            <a:ext cx="9078595" cy="1133475"/>
          </a:xfrm>
          <a:custGeom>
            <a:avLst/>
            <a:gdLst/>
            <a:ahLst/>
            <a:cxnLst/>
            <a:rect l="l" t="t" r="r" b="b"/>
            <a:pathLst>
              <a:path w="9078595" h="1133475">
                <a:moveTo>
                  <a:pt x="0" y="1082721"/>
                </a:moveTo>
                <a:lnTo>
                  <a:pt x="74097" y="1087170"/>
                </a:lnTo>
                <a:lnTo>
                  <a:pt x="148338" y="1091588"/>
                </a:lnTo>
                <a:lnTo>
                  <a:pt x="222870" y="1095943"/>
                </a:lnTo>
                <a:lnTo>
                  <a:pt x="297835" y="1100204"/>
                </a:lnTo>
                <a:lnTo>
                  <a:pt x="373379" y="1104341"/>
                </a:lnTo>
                <a:lnTo>
                  <a:pt x="449647" y="1108322"/>
                </a:lnTo>
                <a:lnTo>
                  <a:pt x="526783" y="1112116"/>
                </a:lnTo>
                <a:lnTo>
                  <a:pt x="604932" y="1115692"/>
                </a:lnTo>
                <a:lnTo>
                  <a:pt x="684239" y="1119019"/>
                </a:lnTo>
                <a:lnTo>
                  <a:pt x="764848" y="1122064"/>
                </a:lnTo>
                <a:lnTo>
                  <a:pt x="846905" y="1124798"/>
                </a:lnTo>
                <a:lnTo>
                  <a:pt x="930554" y="1127190"/>
                </a:lnTo>
                <a:lnTo>
                  <a:pt x="1015939" y="1129207"/>
                </a:lnTo>
                <a:lnTo>
                  <a:pt x="1103206" y="1130818"/>
                </a:lnTo>
                <a:lnTo>
                  <a:pt x="1192499" y="1131994"/>
                </a:lnTo>
                <a:lnTo>
                  <a:pt x="1283964" y="1132701"/>
                </a:lnTo>
                <a:lnTo>
                  <a:pt x="1377743" y="1132910"/>
                </a:lnTo>
                <a:lnTo>
                  <a:pt x="1473984" y="1132589"/>
                </a:lnTo>
                <a:lnTo>
                  <a:pt x="1572829" y="1131707"/>
                </a:lnTo>
                <a:lnTo>
                  <a:pt x="1674425" y="1130232"/>
                </a:lnTo>
                <a:lnTo>
                  <a:pt x="1778609" y="1128426"/>
                </a:lnTo>
                <a:lnTo>
                  <a:pt x="1885076" y="1126533"/>
                </a:lnTo>
                <a:lnTo>
                  <a:pt x="1993764" y="1124494"/>
                </a:lnTo>
                <a:lnTo>
                  <a:pt x="2104609" y="1122252"/>
                </a:lnTo>
                <a:lnTo>
                  <a:pt x="2217550" y="1119749"/>
                </a:lnTo>
                <a:lnTo>
                  <a:pt x="2332524" y="1116926"/>
                </a:lnTo>
                <a:lnTo>
                  <a:pt x="2449469" y="1113726"/>
                </a:lnTo>
                <a:lnTo>
                  <a:pt x="2568322" y="1110091"/>
                </a:lnTo>
                <a:lnTo>
                  <a:pt x="2689021" y="1105964"/>
                </a:lnTo>
                <a:lnTo>
                  <a:pt x="2811503" y="1101286"/>
                </a:lnTo>
                <a:lnTo>
                  <a:pt x="2935707" y="1095999"/>
                </a:lnTo>
                <a:lnTo>
                  <a:pt x="3061569" y="1090045"/>
                </a:lnTo>
                <a:lnTo>
                  <a:pt x="3189028" y="1083367"/>
                </a:lnTo>
                <a:lnTo>
                  <a:pt x="3318021" y="1075907"/>
                </a:lnTo>
                <a:lnTo>
                  <a:pt x="3448486" y="1067606"/>
                </a:lnTo>
                <a:lnTo>
                  <a:pt x="3580359" y="1058408"/>
                </a:lnTo>
                <a:lnTo>
                  <a:pt x="3713580" y="1048253"/>
                </a:lnTo>
                <a:lnTo>
                  <a:pt x="3848085" y="1037085"/>
                </a:lnTo>
                <a:lnTo>
                  <a:pt x="3983812" y="1024844"/>
                </a:lnTo>
                <a:lnTo>
                  <a:pt x="4120699" y="1011474"/>
                </a:lnTo>
                <a:lnTo>
                  <a:pt x="4260922" y="996936"/>
                </a:lnTo>
                <a:lnTo>
                  <a:pt x="4406242" y="981268"/>
                </a:lnTo>
                <a:lnTo>
                  <a:pt x="4556025" y="964529"/>
                </a:lnTo>
                <a:lnTo>
                  <a:pt x="4709640" y="946776"/>
                </a:lnTo>
                <a:lnTo>
                  <a:pt x="4866455" y="928067"/>
                </a:lnTo>
                <a:lnTo>
                  <a:pt x="5025836" y="908460"/>
                </a:lnTo>
                <a:lnTo>
                  <a:pt x="5187152" y="888013"/>
                </a:lnTo>
                <a:lnTo>
                  <a:pt x="5349770" y="866784"/>
                </a:lnTo>
                <a:lnTo>
                  <a:pt x="5513059" y="844831"/>
                </a:lnTo>
                <a:lnTo>
                  <a:pt x="5676385" y="822211"/>
                </a:lnTo>
                <a:lnTo>
                  <a:pt x="5839117" y="798983"/>
                </a:lnTo>
                <a:lnTo>
                  <a:pt x="6000623" y="775203"/>
                </a:lnTo>
                <a:lnTo>
                  <a:pt x="6160269" y="750932"/>
                </a:lnTo>
                <a:lnTo>
                  <a:pt x="6317425" y="726225"/>
                </a:lnTo>
                <a:lnTo>
                  <a:pt x="6471457" y="701141"/>
                </a:lnTo>
                <a:lnTo>
                  <a:pt x="6621733" y="675738"/>
                </a:lnTo>
                <a:lnTo>
                  <a:pt x="6767621" y="650074"/>
                </a:lnTo>
                <a:lnTo>
                  <a:pt x="6908489" y="624206"/>
                </a:lnTo>
                <a:lnTo>
                  <a:pt x="7043705" y="598193"/>
                </a:lnTo>
                <a:lnTo>
                  <a:pt x="7172636" y="572092"/>
                </a:lnTo>
                <a:lnTo>
                  <a:pt x="7298305" y="545220"/>
                </a:lnTo>
                <a:lnTo>
                  <a:pt x="7423820" y="516973"/>
                </a:lnTo>
                <a:lnTo>
                  <a:pt x="7548731" y="487520"/>
                </a:lnTo>
                <a:lnTo>
                  <a:pt x="7672588" y="457032"/>
                </a:lnTo>
                <a:lnTo>
                  <a:pt x="7794942" y="425677"/>
                </a:lnTo>
                <a:lnTo>
                  <a:pt x="7915342" y="393625"/>
                </a:lnTo>
                <a:lnTo>
                  <a:pt x="8033340" y="361044"/>
                </a:lnTo>
                <a:lnTo>
                  <a:pt x="8148485" y="328105"/>
                </a:lnTo>
                <a:lnTo>
                  <a:pt x="8260329" y="294977"/>
                </a:lnTo>
                <a:lnTo>
                  <a:pt x="8368420" y="261828"/>
                </a:lnTo>
                <a:lnTo>
                  <a:pt x="8472310" y="228829"/>
                </a:lnTo>
                <a:lnTo>
                  <a:pt x="8571549" y="196148"/>
                </a:lnTo>
                <a:lnTo>
                  <a:pt x="8665687" y="163955"/>
                </a:lnTo>
                <a:lnTo>
                  <a:pt x="8754274" y="132418"/>
                </a:lnTo>
                <a:lnTo>
                  <a:pt x="8836862" y="101709"/>
                </a:lnTo>
                <a:lnTo>
                  <a:pt x="8912999" y="71994"/>
                </a:lnTo>
                <a:lnTo>
                  <a:pt x="8982237" y="43445"/>
                </a:lnTo>
                <a:lnTo>
                  <a:pt x="9044126" y="16230"/>
                </a:lnTo>
                <a:lnTo>
                  <a:pt x="9078271" y="0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5728" y="3486896"/>
            <a:ext cx="9078595" cy="871855"/>
          </a:xfrm>
          <a:custGeom>
            <a:avLst/>
            <a:gdLst/>
            <a:ahLst/>
            <a:cxnLst/>
            <a:rect l="l" t="t" r="r" b="b"/>
            <a:pathLst>
              <a:path w="9078595" h="871854">
                <a:moveTo>
                  <a:pt x="0" y="871362"/>
                </a:moveTo>
                <a:lnTo>
                  <a:pt x="39517" y="850427"/>
                </a:lnTo>
                <a:lnTo>
                  <a:pt x="79226" y="829494"/>
                </a:lnTo>
                <a:lnTo>
                  <a:pt x="119318" y="808565"/>
                </a:lnTo>
                <a:lnTo>
                  <a:pt x="159985" y="787643"/>
                </a:lnTo>
                <a:lnTo>
                  <a:pt x="201417" y="766730"/>
                </a:lnTo>
                <a:lnTo>
                  <a:pt x="243807" y="745829"/>
                </a:lnTo>
                <a:lnTo>
                  <a:pt x="287346" y="724941"/>
                </a:lnTo>
                <a:lnTo>
                  <a:pt x="332224" y="704070"/>
                </a:lnTo>
                <a:lnTo>
                  <a:pt x="378635" y="683217"/>
                </a:lnTo>
                <a:lnTo>
                  <a:pt x="426770" y="662384"/>
                </a:lnTo>
                <a:lnTo>
                  <a:pt x="476819" y="641574"/>
                </a:lnTo>
                <a:lnTo>
                  <a:pt x="528974" y="620789"/>
                </a:lnTo>
                <a:lnTo>
                  <a:pt x="583427" y="600032"/>
                </a:lnTo>
                <a:lnTo>
                  <a:pt x="640370" y="579305"/>
                </a:lnTo>
                <a:lnTo>
                  <a:pt x="699993" y="558609"/>
                </a:lnTo>
                <a:lnTo>
                  <a:pt x="762489" y="537948"/>
                </a:lnTo>
                <a:lnTo>
                  <a:pt x="828049" y="517323"/>
                </a:lnTo>
                <a:lnTo>
                  <a:pt x="896864" y="496737"/>
                </a:lnTo>
                <a:lnTo>
                  <a:pt x="969125" y="476193"/>
                </a:lnTo>
                <a:lnTo>
                  <a:pt x="1045025" y="455691"/>
                </a:lnTo>
                <a:lnTo>
                  <a:pt x="1124420" y="434762"/>
                </a:lnTo>
                <a:lnTo>
                  <a:pt x="1206976" y="413029"/>
                </a:lnTo>
                <a:lnTo>
                  <a:pt x="1292584" y="390639"/>
                </a:lnTo>
                <a:lnTo>
                  <a:pt x="1381138" y="367739"/>
                </a:lnTo>
                <a:lnTo>
                  <a:pt x="1472532" y="344477"/>
                </a:lnTo>
                <a:lnTo>
                  <a:pt x="1566657" y="320999"/>
                </a:lnTo>
                <a:lnTo>
                  <a:pt x="1663407" y="297452"/>
                </a:lnTo>
                <a:lnTo>
                  <a:pt x="1762675" y="273984"/>
                </a:lnTo>
                <a:lnTo>
                  <a:pt x="1864354" y="250740"/>
                </a:lnTo>
                <a:lnTo>
                  <a:pt x="1968336" y="227869"/>
                </a:lnTo>
                <a:lnTo>
                  <a:pt x="2074515" y="205517"/>
                </a:lnTo>
                <a:lnTo>
                  <a:pt x="2182783" y="183831"/>
                </a:lnTo>
                <a:lnTo>
                  <a:pt x="2293034" y="162958"/>
                </a:lnTo>
                <a:lnTo>
                  <a:pt x="2405160" y="143045"/>
                </a:lnTo>
                <a:lnTo>
                  <a:pt x="2519054" y="124239"/>
                </a:lnTo>
                <a:lnTo>
                  <a:pt x="2634610" y="106687"/>
                </a:lnTo>
                <a:lnTo>
                  <a:pt x="2751719" y="90536"/>
                </a:lnTo>
                <a:lnTo>
                  <a:pt x="2870276" y="75933"/>
                </a:lnTo>
                <a:lnTo>
                  <a:pt x="2990173" y="63025"/>
                </a:lnTo>
                <a:lnTo>
                  <a:pt x="3111303" y="51958"/>
                </a:lnTo>
                <a:lnTo>
                  <a:pt x="3234319" y="42339"/>
                </a:lnTo>
                <a:lnTo>
                  <a:pt x="3359831" y="33678"/>
                </a:lnTo>
                <a:lnTo>
                  <a:pt x="3487723" y="25986"/>
                </a:lnTo>
                <a:lnTo>
                  <a:pt x="3617880" y="19272"/>
                </a:lnTo>
                <a:lnTo>
                  <a:pt x="3750186" y="13543"/>
                </a:lnTo>
                <a:lnTo>
                  <a:pt x="3884525" y="8809"/>
                </a:lnTo>
                <a:lnTo>
                  <a:pt x="4020781" y="5079"/>
                </a:lnTo>
                <a:lnTo>
                  <a:pt x="4158839" y="2361"/>
                </a:lnTo>
                <a:lnTo>
                  <a:pt x="4298583" y="665"/>
                </a:lnTo>
                <a:lnTo>
                  <a:pt x="4439897" y="0"/>
                </a:lnTo>
                <a:lnTo>
                  <a:pt x="4582666" y="373"/>
                </a:lnTo>
                <a:lnTo>
                  <a:pt x="4726773" y="1794"/>
                </a:lnTo>
                <a:lnTo>
                  <a:pt x="4872103" y="4273"/>
                </a:lnTo>
                <a:lnTo>
                  <a:pt x="5018541" y="7817"/>
                </a:lnTo>
                <a:lnTo>
                  <a:pt x="5165970" y="12436"/>
                </a:lnTo>
                <a:lnTo>
                  <a:pt x="5314275" y="18138"/>
                </a:lnTo>
                <a:lnTo>
                  <a:pt x="5463340" y="24932"/>
                </a:lnTo>
                <a:lnTo>
                  <a:pt x="5613050" y="32828"/>
                </a:lnTo>
                <a:lnTo>
                  <a:pt x="5763288" y="41834"/>
                </a:lnTo>
                <a:lnTo>
                  <a:pt x="5913939" y="51958"/>
                </a:lnTo>
                <a:lnTo>
                  <a:pt x="6069565" y="64195"/>
                </a:lnTo>
                <a:lnTo>
                  <a:pt x="6233905" y="79317"/>
                </a:lnTo>
                <a:lnTo>
                  <a:pt x="6405612" y="97004"/>
                </a:lnTo>
                <a:lnTo>
                  <a:pt x="6583334" y="116936"/>
                </a:lnTo>
                <a:lnTo>
                  <a:pt x="6765724" y="138791"/>
                </a:lnTo>
                <a:lnTo>
                  <a:pt x="6951431" y="162249"/>
                </a:lnTo>
                <a:lnTo>
                  <a:pt x="7139106" y="186989"/>
                </a:lnTo>
                <a:lnTo>
                  <a:pt x="7327400" y="212692"/>
                </a:lnTo>
                <a:lnTo>
                  <a:pt x="7514964" y="239035"/>
                </a:lnTo>
                <a:lnTo>
                  <a:pt x="7700448" y="265699"/>
                </a:lnTo>
                <a:lnTo>
                  <a:pt x="7882503" y="292364"/>
                </a:lnTo>
                <a:lnTo>
                  <a:pt x="8059779" y="318707"/>
                </a:lnTo>
                <a:lnTo>
                  <a:pt x="8230929" y="344409"/>
                </a:lnTo>
                <a:lnTo>
                  <a:pt x="8394601" y="369150"/>
                </a:lnTo>
                <a:lnTo>
                  <a:pt x="8549447" y="392608"/>
                </a:lnTo>
                <a:lnTo>
                  <a:pt x="8694117" y="414463"/>
                </a:lnTo>
                <a:lnTo>
                  <a:pt x="8827262" y="434394"/>
                </a:lnTo>
                <a:lnTo>
                  <a:pt x="8947534" y="452082"/>
                </a:lnTo>
                <a:lnTo>
                  <a:pt x="9053582" y="467204"/>
                </a:lnTo>
                <a:lnTo>
                  <a:pt x="9078271" y="470543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3853" y="5640781"/>
            <a:ext cx="3004820" cy="1211580"/>
          </a:xfrm>
          <a:custGeom>
            <a:avLst/>
            <a:gdLst/>
            <a:ahLst/>
            <a:cxnLst/>
            <a:rect l="l" t="t" r="r" b="b"/>
            <a:pathLst>
              <a:path w="3004820" h="1211579">
                <a:moveTo>
                  <a:pt x="0" y="0"/>
                </a:moveTo>
                <a:lnTo>
                  <a:pt x="165473" y="75222"/>
                </a:lnTo>
                <a:lnTo>
                  <a:pt x="330718" y="150224"/>
                </a:lnTo>
                <a:lnTo>
                  <a:pt x="495505" y="224785"/>
                </a:lnTo>
                <a:lnTo>
                  <a:pt x="659604" y="298685"/>
                </a:lnTo>
                <a:lnTo>
                  <a:pt x="822786" y="371704"/>
                </a:lnTo>
                <a:lnTo>
                  <a:pt x="984822" y="443620"/>
                </a:lnTo>
                <a:lnTo>
                  <a:pt x="1145481" y="514214"/>
                </a:lnTo>
                <a:lnTo>
                  <a:pt x="1304536" y="583265"/>
                </a:lnTo>
                <a:lnTo>
                  <a:pt x="1461755" y="650553"/>
                </a:lnTo>
                <a:lnTo>
                  <a:pt x="1616910" y="715856"/>
                </a:lnTo>
                <a:lnTo>
                  <a:pt x="1769771" y="778956"/>
                </a:lnTo>
                <a:lnTo>
                  <a:pt x="1920109" y="839630"/>
                </a:lnTo>
                <a:lnTo>
                  <a:pt x="2067693" y="897659"/>
                </a:lnTo>
                <a:lnTo>
                  <a:pt x="2212296" y="952823"/>
                </a:lnTo>
                <a:lnTo>
                  <a:pt x="2353687" y="1004901"/>
                </a:lnTo>
                <a:lnTo>
                  <a:pt x="2491637" y="1053671"/>
                </a:lnTo>
                <a:lnTo>
                  <a:pt x="2625915" y="1098915"/>
                </a:lnTo>
                <a:lnTo>
                  <a:pt x="2756294" y="1140412"/>
                </a:lnTo>
                <a:lnTo>
                  <a:pt x="2882543" y="1177940"/>
                </a:lnTo>
                <a:lnTo>
                  <a:pt x="3004433" y="1211280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5728" y="5284470"/>
            <a:ext cx="9078595" cy="1467485"/>
          </a:xfrm>
          <a:custGeom>
            <a:avLst/>
            <a:gdLst/>
            <a:ahLst/>
            <a:cxnLst/>
            <a:rect l="l" t="t" r="r" b="b"/>
            <a:pathLst>
              <a:path w="9078595" h="1467484">
                <a:moveTo>
                  <a:pt x="0" y="0"/>
                </a:moveTo>
                <a:lnTo>
                  <a:pt x="42930" y="14997"/>
                </a:lnTo>
                <a:lnTo>
                  <a:pt x="86045" y="30029"/>
                </a:lnTo>
                <a:lnTo>
                  <a:pt x="129530" y="45127"/>
                </a:lnTo>
                <a:lnTo>
                  <a:pt x="173569" y="60326"/>
                </a:lnTo>
                <a:lnTo>
                  <a:pt x="218347" y="75658"/>
                </a:lnTo>
                <a:lnTo>
                  <a:pt x="264049" y="91158"/>
                </a:lnTo>
                <a:lnTo>
                  <a:pt x="310861" y="106858"/>
                </a:lnTo>
                <a:lnTo>
                  <a:pt x="358966" y="122792"/>
                </a:lnTo>
                <a:lnTo>
                  <a:pt x="408549" y="138994"/>
                </a:lnTo>
                <a:lnTo>
                  <a:pt x="459796" y="155497"/>
                </a:lnTo>
                <a:lnTo>
                  <a:pt x="512891" y="172334"/>
                </a:lnTo>
                <a:lnTo>
                  <a:pt x="568019" y="189539"/>
                </a:lnTo>
                <a:lnTo>
                  <a:pt x="625365" y="207145"/>
                </a:lnTo>
                <a:lnTo>
                  <a:pt x="685113" y="225187"/>
                </a:lnTo>
                <a:lnTo>
                  <a:pt x="747449" y="243696"/>
                </a:lnTo>
                <a:lnTo>
                  <a:pt x="812557" y="262707"/>
                </a:lnTo>
                <a:lnTo>
                  <a:pt x="880623" y="282253"/>
                </a:lnTo>
                <a:lnTo>
                  <a:pt x="951830" y="302368"/>
                </a:lnTo>
                <a:lnTo>
                  <a:pt x="1026365" y="323084"/>
                </a:lnTo>
                <a:lnTo>
                  <a:pt x="1104411" y="344436"/>
                </a:lnTo>
                <a:lnTo>
                  <a:pt x="1186211" y="366669"/>
                </a:lnTo>
                <a:lnTo>
                  <a:pt x="1271737" y="389952"/>
                </a:lnTo>
                <a:lnTo>
                  <a:pt x="1360767" y="414180"/>
                </a:lnTo>
                <a:lnTo>
                  <a:pt x="1453077" y="439246"/>
                </a:lnTo>
                <a:lnTo>
                  <a:pt x="1548444" y="465041"/>
                </a:lnTo>
                <a:lnTo>
                  <a:pt x="1646647" y="491461"/>
                </a:lnTo>
                <a:lnTo>
                  <a:pt x="1747463" y="518397"/>
                </a:lnTo>
                <a:lnTo>
                  <a:pt x="1850668" y="545743"/>
                </a:lnTo>
                <a:lnTo>
                  <a:pt x="1956040" y="573392"/>
                </a:lnTo>
                <a:lnTo>
                  <a:pt x="2063357" y="601237"/>
                </a:lnTo>
                <a:lnTo>
                  <a:pt x="2172396" y="629171"/>
                </a:lnTo>
                <a:lnTo>
                  <a:pt x="2282934" y="657087"/>
                </a:lnTo>
                <a:lnTo>
                  <a:pt x="2394749" y="684879"/>
                </a:lnTo>
                <a:lnTo>
                  <a:pt x="2507617" y="712439"/>
                </a:lnTo>
                <a:lnTo>
                  <a:pt x="2621316" y="739661"/>
                </a:lnTo>
                <a:lnTo>
                  <a:pt x="2735624" y="766437"/>
                </a:lnTo>
                <a:lnTo>
                  <a:pt x="2850318" y="792661"/>
                </a:lnTo>
                <a:lnTo>
                  <a:pt x="2965175" y="818227"/>
                </a:lnTo>
                <a:lnTo>
                  <a:pt x="3079972" y="843026"/>
                </a:lnTo>
                <a:lnTo>
                  <a:pt x="3194488" y="866952"/>
                </a:lnTo>
                <a:lnTo>
                  <a:pt x="3310250" y="890441"/>
                </a:lnTo>
                <a:lnTo>
                  <a:pt x="3428732" y="913965"/>
                </a:lnTo>
                <a:lnTo>
                  <a:pt x="3549627" y="937471"/>
                </a:lnTo>
                <a:lnTo>
                  <a:pt x="3672628" y="960907"/>
                </a:lnTo>
                <a:lnTo>
                  <a:pt x="3797428" y="984218"/>
                </a:lnTo>
                <a:lnTo>
                  <a:pt x="3923719" y="1007351"/>
                </a:lnTo>
                <a:lnTo>
                  <a:pt x="4051195" y="1030252"/>
                </a:lnTo>
                <a:lnTo>
                  <a:pt x="4179548" y="1052869"/>
                </a:lnTo>
                <a:lnTo>
                  <a:pt x="4308472" y="1075147"/>
                </a:lnTo>
                <a:lnTo>
                  <a:pt x="4437659" y="1097033"/>
                </a:lnTo>
                <a:lnTo>
                  <a:pt x="4566802" y="1118475"/>
                </a:lnTo>
                <a:lnTo>
                  <a:pt x="4695594" y="1139417"/>
                </a:lnTo>
                <a:lnTo>
                  <a:pt x="4823728" y="1159807"/>
                </a:lnTo>
                <a:lnTo>
                  <a:pt x="4950897" y="1179592"/>
                </a:lnTo>
                <a:lnTo>
                  <a:pt x="5076794" y="1198717"/>
                </a:lnTo>
                <a:lnTo>
                  <a:pt x="5201112" y="1217130"/>
                </a:lnTo>
                <a:lnTo>
                  <a:pt x="5323543" y="1234776"/>
                </a:lnTo>
                <a:lnTo>
                  <a:pt x="5443781" y="1251603"/>
                </a:lnTo>
                <a:lnTo>
                  <a:pt x="5561519" y="1267558"/>
                </a:lnTo>
                <a:lnTo>
                  <a:pt x="5676449" y="1282585"/>
                </a:lnTo>
                <a:lnTo>
                  <a:pt x="5790250" y="1296707"/>
                </a:lnTo>
                <a:lnTo>
                  <a:pt x="5904649" y="1310004"/>
                </a:lnTo>
                <a:lnTo>
                  <a:pt x="6019351" y="1322511"/>
                </a:lnTo>
                <a:lnTo>
                  <a:pt x="6134063" y="1334265"/>
                </a:lnTo>
                <a:lnTo>
                  <a:pt x="6248490" y="1345299"/>
                </a:lnTo>
                <a:lnTo>
                  <a:pt x="6362339" y="1355651"/>
                </a:lnTo>
                <a:lnTo>
                  <a:pt x="6475315" y="1365356"/>
                </a:lnTo>
                <a:lnTo>
                  <a:pt x="6587124" y="1374450"/>
                </a:lnTo>
                <a:lnTo>
                  <a:pt x="6697472" y="1382967"/>
                </a:lnTo>
                <a:lnTo>
                  <a:pt x="6806066" y="1390944"/>
                </a:lnTo>
                <a:lnTo>
                  <a:pt x="6912611" y="1398417"/>
                </a:lnTo>
                <a:lnTo>
                  <a:pt x="7016813" y="1405421"/>
                </a:lnTo>
                <a:lnTo>
                  <a:pt x="7118378" y="1411991"/>
                </a:lnTo>
                <a:lnTo>
                  <a:pt x="7217012" y="1418163"/>
                </a:lnTo>
                <a:lnTo>
                  <a:pt x="7312421" y="1423973"/>
                </a:lnTo>
                <a:lnTo>
                  <a:pt x="7404311" y="1429457"/>
                </a:lnTo>
                <a:lnTo>
                  <a:pt x="7492388" y="1434650"/>
                </a:lnTo>
                <a:lnTo>
                  <a:pt x="7576358" y="1439587"/>
                </a:lnTo>
                <a:lnTo>
                  <a:pt x="7655927" y="1444305"/>
                </a:lnTo>
                <a:lnTo>
                  <a:pt x="7730801" y="1448838"/>
                </a:lnTo>
                <a:lnTo>
                  <a:pt x="7800619" y="1452972"/>
                </a:lnTo>
                <a:lnTo>
                  <a:pt x="7865416" y="1456492"/>
                </a:lnTo>
                <a:lnTo>
                  <a:pt x="7925542" y="1459439"/>
                </a:lnTo>
                <a:lnTo>
                  <a:pt x="7981349" y="1461853"/>
                </a:lnTo>
                <a:lnTo>
                  <a:pt x="8033190" y="1463775"/>
                </a:lnTo>
                <a:lnTo>
                  <a:pt x="8081415" y="1465244"/>
                </a:lnTo>
                <a:lnTo>
                  <a:pt x="8126376" y="1466300"/>
                </a:lnTo>
                <a:lnTo>
                  <a:pt x="8168426" y="1466983"/>
                </a:lnTo>
                <a:lnTo>
                  <a:pt x="8207916" y="1467334"/>
                </a:lnTo>
                <a:lnTo>
                  <a:pt x="8245198" y="1467393"/>
                </a:lnTo>
                <a:lnTo>
                  <a:pt x="8280624" y="1467199"/>
                </a:lnTo>
                <a:lnTo>
                  <a:pt x="8347312" y="1466215"/>
                </a:lnTo>
                <a:lnTo>
                  <a:pt x="8410796" y="1464702"/>
                </a:lnTo>
                <a:lnTo>
                  <a:pt x="8473890" y="1462982"/>
                </a:lnTo>
                <a:lnTo>
                  <a:pt x="8506170" y="1462144"/>
                </a:lnTo>
                <a:lnTo>
                  <a:pt x="8539407" y="1461374"/>
                </a:lnTo>
                <a:lnTo>
                  <a:pt x="8573954" y="1460713"/>
                </a:lnTo>
                <a:lnTo>
                  <a:pt x="8608787" y="1460032"/>
                </a:lnTo>
                <a:lnTo>
                  <a:pt x="8675585" y="1458170"/>
                </a:lnTo>
                <a:lnTo>
                  <a:pt x="8738899" y="1455703"/>
                </a:lnTo>
                <a:lnTo>
                  <a:pt x="8799138" y="1452701"/>
                </a:lnTo>
                <a:lnTo>
                  <a:pt x="8856712" y="1449236"/>
                </a:lnTo>
                <a:lnTo>
                  <a:pt x="8912031" y="1445380"/>
                </a:lnTo>
                <a:lnTo>
                  <a:pt x="8965505" y="1441203"/>
                </a:lnTo>
                <a:lnTo>
                  <a:pt x="9017545" y="1436777"/>
                </a:lnTo>
                <a:lnTo>
                  <a:pt x="9068559" y="1432174"/>
                </a:lnTo>
                <a:lnTo>
                  <a:pt x="9078271" y="1431271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215133" y="5137581"/>
            <a:ext cx="6929120" cy="1714500"/>
          </a:xfrm>
          <a:custGeom>
            <a:avLst/>
            <a:gdLst/>
            <a:ahLst/>
            <a:cxnLst/>
            <a:rect l="l" t="t" r="r" b="b"/>
            <a:pathLst>
              <a:path w="6929120" h="1714500">
                <a:moveTo>
                  <a:pt x="0" y="1714480"/>
                </a:moveTo>
                <a:lnTo>
                  <a:pt x="48751" y="1659572"/>
                </a:lnTo>
                <a:lnTo>
                  <a:pt x="97859" y="1604752"/>
                </a:lnTo>
                <a:lnTo>
                  <a:pt x="147680" y="1550111"/>
                </a:lnTo>
                <a:lnTo>
                  <a:pt x="198571" y="1495737"/>
                </a:lnTo>
                <a:lnTo>
                  <a:pt x="250888" y="1441719"/>
                </a:lnTo>
                <a:lnTo>
                  <a:pt x="304988" y="1388146"/>
                </a:lnTo>
                <a:lnTo>
                  <a:pt x="332819" y="1361555"/>
                </a:lnTo>
                <a:lnTo>
                  <a:pt x="361229" y="1335109"/>
                </a:lnTo>
                <a:lnTo>
                  <a:pt x="390263" y="1308818"/>
                </a:lnTo>
                <a:lnTo>
                  <a:pt x="419965" y="1282695"/>
                </a:lnTo>
                <a:lnTo>
                  <a:pt x="450381" y="1256750"/>
                </a:lnTo>
                <a:lnTo>
                  <a:pt x="481555" y="1230995"/>
                </a:lnTo>
                <a:lnTo>
                  <a:pt x="513531" y="1205440"/>
                </a:lnTo>
                <a:lnTo>
                  <a:pt x="546354" y="1180097"/>
                </a:lnTo>
                <a:lnTo>
                  <a:pt x="580218" y="1154766"/>
                </a:lnTo>
                <a:lnTo>
                  <a:pt x="615258" y="1129281"/>
                </a:lnTo>
                <a:lnTo>
                  <a:pt x="651371" y="1103695"/>
                </a:lnTo>
                <a:lnTo>
                  <a:pt x="688454" y="1078062"/>
                </a:lnTo>
                <a:lnTo>
                  <a:pt x="726406" y="1052434"/>
                </a:lnTo>
                <a:lnTo>
                  <a:pt x="765123" y="1026866"/>
                </a:lnTo>
                <a:lnTo>
                  <a:pt x="804502" y="1001411"/>
                </a:lnTo>
                <a:lnTo>
                  <a:pt x="844442" y="976122"/>
                </a:lnTo>
                <a:lnTo>
                  <a:pt x="884839" y="951053"/>
                </a:lnTo>
                <a:lnTo>
                  <a:pt x="925591" y="926257"/>
                </a:lnTo>
                <a:lnTo>
                  <a:pt x="966596" y="901787"/>
                </a:lnTo>
                <a:lnTo>
                  <a:pt x="1007751" y="877698"/>
                </a:lnTo>
                <a:lnTo>
                  <a:pt x="1048952" y="854042"/>
                </a:lnTo>
                <a:lnTo>
                  <a:pt x="1090099" y="830873"/>
                </a:lnTo>
                <a:lnTo>
                  <a:pt x="1131087" y="808245"/>
                </a:lnTo>
                <a:lnTo>
                  <a:pt x="1171815" y="786210"/>
                </a:lnTo>
                <a:lnTo>
                  <a:pt x="1212180" y="764823"/>
                </a:lnTo>
                <a:lnTo>
                  <a:pt x="1252079" y="744136"/>
                </a:lnTo>
                <a:lnTo>
                  <a:pt x="1291410" y="724203"/>
                </a:lnTo>
                <a:lnTo>
                  <a:pt x="1330070" y="705078"/>
                </a:lnTo>
                <a:lnTo>
                  <a:pt x="1367655" y="686881"/>
                </a:lnTo>
                <a:lnTo>
                  <a:pt x="1403966" y="669643"/>
                </a:lnTo>
                <a:lnTo>
                  <a:pt x="1439213" y="653284"/>
                </a:lnTo>
                <a:lnTo>
                  <a:pt x="1507353" y="622880"/>
                </a:lnTo>
                <a:lnTo>
                  <a:pt x="1573745" y="595031"/>
                </a:lnTo>
                <a:lnTo>
                  <a:pt x="1640063" y="569095"/>
                </a:lnTo>
                <a:lnTo>
                  <a:pt x="1707979" y="544431"/>
                </a:lnTo>
                <a:lnTo>
                  <a:pt x="1779166" y="520398"/>
                </a:lnTo>
                <a:lnTo>
                  <a:pt x="1816509" y="508418"/>
                </a:lnTo>
                <a:lnTo>
                  <a:pt x="1855297" y="496356"/>
                </a:lnTo>
                <a:lnTo>
                  <a:pt x="1895739" y="484131"/>
                </a:lnTo>
                <a:lnTo>
                  <a:pt x="1938044" y="471663"/>
                </a:lnTo>
                <a:lnTo>
                  <a:pt x="1982421" y="458873"/>
                </a:lnTo>
                <a:lnTo>
                  <a:pt x="2029079" y="445679"/>
                </a:lnTo>
                <a:lnTo>
                  <a:pt x="2078228" y="432003"/>
                </a:lnTo>
                <a:lnTo>
                  <a:pt x="2130698" y="417772"/>
                </a:lnTo>
                <a:lnTo>
                  <a:pt x="2186898" y="403058"/>
                </a:lnTo>
                <a:lnTo>
                  <a:pt x="2246399" y="387943"/>
                </a:lnTo>
                <a:lnTo>
                  <a:pt x="2308775" y="372505"/>
                </a:lnTo>
                <a:lnTo>
                  <a:pt x="2373598" y="356825"/>
                </a:lnTo>
                <a:lnTo>
                  <a:pt x="2440440" y="340983"/>
                </a:lnTo>
                <a:lnTo>
                  <a:pt x="2508873" y="325058"/>
                </a:lnTo>
                <a:lnTo>
                  <a:pt x="2578471" y="309130"/>
                </a:lnTo>
                <a:lnTo>
                  <a:pt x="2648806" y="293280"/>
                </a:lnTo>
                <a:lnTo>
                  <a:pt x="2719451" y="277587"/>
                </a:lnTo>
                <a:lnTo>
                  <a:pt x="2789977" y="262131"/>
                </a:lnTo>
                <a:lnTo>
                  <a:pt x="2859957" y="246992"/>
                </a:lnTo>
                <a:lnTo>
                  <a:pt x="2928965" y="232251"/>
                </a:lnTo>
                <a:lnTo>
                  <a:pt x="2996572" y="217986"/>
                </a:lnTo>
                <a:lnTo>
                  <a:pt x="3062351" y="204278"/>
                </a:lnTo>
                <a:lnTo>
                  <a:pt x="3125874" y="191207"/>
                </a:lnTo>
                <a:lnTo>
                  <a:pt x="3186714" y="178852"/>
                </a:lnTo>
                <a:lnTo>
                  <a:pt x="3244444" y="167295"/>
                </a:lnTo>
                <a:lnTo>
                  <a:pt x="3298636" y="156613"/>
                </a:lnTo>
                <a:lnTo>
                  <a:pt x="3348863" y="146888"/>
                </a:lnTo>
                <a:lnTo>
                  <a:pt x="3394992" y="138151"/>
                </a:lnTo>
                <a:lnTo>
                  <a:pt x="3437432" y="130298"/>
                </a:lnTo>
                <a:lnTo>
                  <a:pt x="3476560" y="123261"/>
                </a:lnTo>
                <a:lnTo>
                  <a:pt x="3546395" y="111372"/>
                </a:lnTo>
                <a:lnTo>
                  <a:pt x="3607529" y="101947"/>
                </a:lnTo>
                <a:lnTo>
                  <a:pt x="3662990" y="94453"/>
                </a:lnTo>
                <a:lnTo>
                  <a:pt x="3715808" y="88353"/>
                </a:lnTo>
                <a:lnTo>
                  <a:pt x="3769014" y="83114"/>
                </a:lnTo>
                <a:lnTo>
                  <a:pt x="3825636" y="78201"/>
                </a:lnTo>
                <a:lnTo>
                  <a:pt x="3888705" y="73078"/>
                </a:lnTo>
                <a:lnTo>
                  <a:pt x="3923604" y="70270"/>
                </a:lnTo>
                <a:lnTo>
                  <a:pt x="3961251" y="67210"/>
                </a:lnTo>
                <a:lnTo>
                  <a:pt x="4002024" y="63830"/>
                </a:lnTo>
                <a:lnTo>
                  <a:pt x="4045663" y="60255"/>
                </a:lnTo>
                <a:lnTo>
                  <a:pt x="4091547" y="56662"/>
                </a:lnTo>
                <a:lnTo>
                  <a:pt x="4139452" y="53066"/>
                </a:lnTo>
                <a:lnTo>
                  <a:pt x="4189154" y="49480"/>
                </a:lnTo>
                <a:lnTo>
                  <a:pt x="4240432" y="45917"/>
                </a:lnTo>
                <a:lnTo>
                  <a:pt x="4293062" y="42391"/>
                </a:lnTo>
                <a:lnTo>
                  <a:pt x="4346821" y="38915"/>
                </a:lnTo>
                <a:lnTo>
                  <a:pt x="4401486" y="35502"/>
                </a:lnTo>
                <a:lnTo>
                  <a:pt x="4456834" y="32166"/>
                </a:lnTo>
                <a:lnTo>
                  <a:pt x="4512643" y="28921"/>
                </a:lnTo>
                <a:lnTo>
                  <a:pt x="4568688" y="25779"/>
                </a:lnTo>
                <a:lnTo>
                  <a:pt x="4624748" y="22755"/>
                </a:lnTo>
                <a:lnTo>
                  <a:pt x="4680599" y="19862"/>
                </a:lnTo>
                <a:lnTo>
                  <a:pt x="4736018" y="17112"/>
                </a:lnTo>
                <a:lnTo>
                  <a:pt x="4790783" y="14520"/>
                </a:lnTo>
                <a:lnTo>
                  <a:pt x="4844670" y="12099"/>
                </a:lnTo>
                <a:lnTo>
                  <a:pt x="4897456" y="9863"/>
                </a:lnTo>
                <a:lnTo>
                  <a:pt x="4948918" y="7824"/>
                </a:lnTo>
                <a:lnTo>
                  <a:pt x="4998833" y="5997"/>
                </a:lnTo>
                <a:lnTo>
                  <a:pt x="5046980" y="4394"/>
                </a:lnTo>
                <a:lnTo>
                  <a:pt x="5095696" y="3053"/>
                </a:lnTo>
                <a:lnTo>
                  <a:pt x="5147061" y="1987"/>
                </a:lnTo>
                <a:lnTo>
                  <a:pt x="5200520" y="1173"/>
                </a:lnTo>
                <a:lnTo>
                  <a:pt x="5255515" y="590"/>
                </a:lnTo>
                <a:lnTo>
                  <a:pt x="5311489" y="215"/>
                </a:lnTo>
                <a:lnTo>
                  <a:pt x="5367886" y="26"/>
                </a:lnTo>
                <a:lnTo>
                  <a:pt x="5424149" y="0"/>
                </a:lnTo>
                <a:lnTo>
                  <a:pt x="5479722" y="115"/>
                </a:lnTo>
                <a:lnTo>
                  <a:pt x="5534048" y="349"/>
                </a:lnTo>
                <a:lnTo>
                  <a:pt x="5586571" y="679"/>
                </a:lnTo>
                <a:lnTo>
                  <a:pt x="5636733" y="1084"/>
                </a:lnTo>
                <a:lnTo>
                  <a:pt x="5683978" y="1541"/>
                </a:lnTo>
                <a:lnTo>
                  <a:pt x="5727750" y="2028"/>
                </a:lnTo>
                <a:lnTo>
                  <a:pt x="5767491" y="2522"/>
                </a:lnTo>
                <a:lnTo>
                  <a:pt x="5832656" y="3443"/>
                </a:lnTo>
                <a:lnTo>
                  <a:pt x="5875021" y="4127"/>
                </a:lnTo>
                <a:lnTo>
                  <a:pt x="5890133" y="4394"/>
                </a:lnTo>
                <a:lnTo>
                  <a:pt x="6495796" y="4394"/>
                </a:lnTo>
                <a:lnTo>
                  <a:pt x="6545803" y="5858"/>
                </a:lnTo>
                <a:lnTo>
                  <a:pt x="6594623" y="7815"/>
                </a:lnTo>
                <a:lnTo>
                  <a:pt x="6641897" y="10156"/>
                </a:lnTo>
                <a:lnTo>
                  <a:pt x="6687269" y="12772"/>
                </a:lnTo>
                <a:lnTo>
                  <a:pt x="6730380" y="15554"/>
                </a:lnTo>
                <a:lnTo>
                  <a:pt x="6770874" y="18394"/>
                </a:lnTo>
                <a:lnTo>
                  <a:pt x="6825926" y="22521"/>
                </a:lnTo>
                <a:lnTo>
                  <a:pt x="6858313" y="25027"/>
                </a:lnTo>
                <a:lnTo>
                  <a:pt x="6873078" y="26165"/>
                </a:lnTo>
                <a:lnTo>
                  <a:pt x="6886832" y="27208"/>
                </a:lnTo>
                <a:lnTo>
                  <a:pt x="6899529" y="28143"/>
                </a:lnTo>
                <a:lnTo>
                  <a:pt x="6919115" y="29588"/>
                </a:lnTo>
                <a:lnTo>
                  <a:pt x="6928865" y="30326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177158" y="2750057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055" y="0"/>
                </a:moveTo>
                <a:lnTo>
                  <a:pt x="3937" y="402970"/>
                </a:lnTo>
                <a:lnTo>
                  <a:pt x="0" y="1202181"/>
                </a:lnTo>
                <a:lnTo>
                  <a:pt x="700532" y="1606677"/>
                </a:lnTo>
                <a:lnTo>
                  <a:pt x="1390777" y="1203705"/>
                </a:lnTo>
                <a:lnTo>
                  <a:pt x="1394587" y="404367"/>
                </a:lnTo>
                <a:lnTo>
                  <a:pt x="6940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177158" y="2750057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0"/>
                </a:moveTo>
                <a:lnTo>
                  <a:pt x="694055" y="0"/>
                </a:lnTo>
                <a:lnTo>
                  <a:pt x="1394587" y="404367"/>
                </a:lnTo>
                <a:lnTo>
                  <a:pt x="1390777" y="1203705"/>
                </a:lnTo>
                <a:lnTo>
                  <a:pt x="700532" y="1606677"/>
                </a:lnTo>
                <a:lnTo>
                  <a:pt x="0" y="1202181"/>
                </a:lnTo>
                <a:lnTo>
                  <a:pt x="3937" y="40297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901059" y="4016883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1"/>
                </a:moveTo>
                <a:lnTo>
                  <a:pt x="694054" y="0"/>
                </a:lnTo>
                <a:lnTo>
                  <a:pt x="1394587" y="404368"/>
                </a:lnTo>
                <a:lnTo>
                  <a:pt x="1390777" y="1203706"/>
                </a:lnTo>
                <a:lnTo>
                  <a:pt x="700531" y="1606651"/>
                </a:lnTo>
                <a:lnTo>
                  <a:pt x="0" y="1202182"/>
                </a:lnTo>
                <a:lnTo>
                  <a:pt x="3937" y="40297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910584" y="1483233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054" y="0"/>
                </a:moveTo>
                <a:lnTo>
                  <a:pt x="3937" y="402970"/>
                </a:lnTo>
                <a:lnTo>
                  <a:pt x="0" y="1202181"/>
                </a:lnTo>
                <a:lnTo>
                  <a:pt x="700531" y="1606677"/>
                </a:lnTo>
                <a:lnTo>
                  <a:pt x="1390777" y="1203705"/>
                </a:lnTo>
                <a:lnTo>
                  <a:pt x="1394587" y="404367"/>
                </a:lnTo>
                <a:lnTo>
                  <a:pt x="69405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910584" y="1483233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0"/>
                </a:moveTo>
                <a:lnTo>
                  <a:pt x="694054" y="0"/>
                </a:lnTo>
                <a:lnTo>
                  <a:pt x="1394587" y="404367"/>
                </a:lnTo>
                <a:lnTo>
                  <a:pt x="1390777" y="1203705"/>
                </a:lnTo>
                <a:lnTo>
                  <a:pt x="700531" y="1606677"/>
                </a:lnTo>
                <a:lnTo>
                  <a:pt x="0" y="1202181"/>
                </a:lnTo>
                <a:lnTo>
                  <a:pt x="3937" y="40297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158108" y="216408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055" y="0"/>
                </a:moveTo>
                <a:lnTo>
                  <a:pt x="3937" y="402971"/>
                </a:lnTo>
                <a:lnTo>
                  <a:pt x="0" y="1202182"/>
                </a:lnTo>
                <a:lnTo>
                  <a:pt x="700532" y="1606677"/>
                </a:lnTo>
                <a:lnTo>
                  <a:pt x="1390777" y="1203706"/>
                </a:lnTo>
                <a:lnTo>
                  <a:pt x="1394587" y="404368"/>
                </a:lnTo>
                <a:lnTo>
                  <a:pt x="6940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158108" y="216408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1"/>
                </a:moveTo>
                <a:lnTo>
                  <a:pt x="694055" y="0"/>
                </a:lnTo>
                <a:lnTo>
                  <a:pt x="1394587" y="404368"/>
                </a:lnTo>
                <a:lnTo>
                  <a:pt x="1390777" y="1203706"/>
                </a:lnTo>
                <a:lnTo>
                  <a:pt x="700532" y="1606677"/>
                </a:lnTo>
                <a:lnTo>
                  <a:pt x="0" y="1202182"/>
                </a:lnTo>
                <a:lnTo>
                  <a:pt x="3937" y="40297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644009" y="5274183"/>
            <a:ext cx="1395095" cy="1584325"/>
          </a:xfrm>
          <a:custGeom>
            <a:avLst/>
            <a:gdLst/>
            <a:ahLst/>
            <a:cxnLst/>
            <a:rect l="l" t="t" r="r" b="b"/>
            <a:pathLst>
              <a:path w="1395095" h="1584325">
                <a:moveTo>
                  <a:pt x="694054" y="0"/>
                </a:moveTo>
                <a:lnTo>
                  <a:pt x="3937" y="402958"/>
                </a:lnTo>
                <a:lnTo>
                  <a:pt x="0" y="1202220"/>
                </a:lnTo>
                <a:lnTo>
                  <a:pt x="660966" y="1583815"/>
                </a:lnTo>
                <a:lnTo>
                  <a:pt x="739656" y="1583815"/>
                </a:lnTo>
                <a:lnTo>
                  <a:pt x="1390777" y="1203667"/>
                </a:lnTo>
                <a:lnTo>
                  <a:pt x="1394587" y="404406"/>
                </a:lnTo>
                <a:lnTo>
                  <a:pt x="69405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647946" y="5274183"/>
            <a:ext cx="1390650" cy="1584325"/>
          </a:xfrm>
          <a:custGeom>
            <a:avLst/>
            <a:gdLst/>
            <a:ahLst/>
            <a:cxnLst/>
            <a:rect l="l" t="t" r="r" b="b"/>
            <a:pathLst>
              <a:path w="1390650" h="1584325">
                <a:moveTo>
                  <a:pt x="0" y="402958"/>
                </a:moveTo>
                <a:lnTo>
                  <a:pt x="690117" y="0"/>
                </a:lnTo>
                <a:lnTo>
                  <a:pt x="1390650" y="404406"/>
                </a:lnTo>
                <a:lnTo>
                  <a:pt x="1386839" y="1203667"/>
                </a:lnTo>
                <a:lnTo>
                  <a:pt x="735719" y="158381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644009" y="5677141"/>
            <a:ext cx="661035" cy="1181100"/>
          </a:xfrm>
          <a:custGeom>
            <a:avLst/>
            <a:gdLst/>
            <a:ahLst/>
            <a:cxnLst/>
            <a:rect l="l" t="t" r="r" b="b"/>
            <a:pathLst>
              <a:path w="661035" h="1181100">
                <a:moveTo>
                  <a:pt x="660966" y="1180857"/>
                </a:moveTo>
                <a:lnTo>
                  <a:pt x="0" y="799261"/>
                </a:lnTo>
                <a:lnTo>
                  <a:pt x="393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4214" y="4007358"/>
            <a:ext cx="802005" cy="1607185"/>
          </a:xfrm>
          <a:custGeom>
            <a:avLst/>
            <a:gdLst/>
            <a:ahLst/>
            <a:cxnLst/>
            <a:rect l="l" t="t" r="r" b="b"/>
            <a:pathLst>
              <a:path w="802005" h="1607185">
                <a:moveTo>
                  <a:pt x="101349" y="0"/>
                </a:moveTo>
                <a:lnTo>
                  <a:pt x="0" y="62865"/>
                </a:lnTo>
                <a:lnTo>
                  <a:pt x="3425" y="1545971"/>
                </a:lnTo>
                <a:lnTo>
                  <a:pt x="107750" y="1606651"/>
                </a:lnTo>
                <a:lnTo>
                  <a:pt x="797982" y="1203706"/>
                </a:lnTo>
                <a:lnTo>
                  <a:pt x="801869" y="404368"/>
                </a:lnTo>
                <a:lnTo>
                  <a:pt x="10134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4214" y="4007358"/>
            <a:ext cx="802005" cy="1607185"/>
          </a:xfrm>
          <a:custGeom>
            <a:avLst/>
            <a:gdLst/>
            <a:ahLst/>
            <a:cxnLst/>
            <a:rect l="l" t="t" r="r" b="b"/>
            <a:pathLst>
              <a:path w="802005" h="1607185">
                <a:moveTo>
                  <a:pt x="0" y="62865"/>
                </a:moveTo>
                <a:lnTo>
                  <a:pt x="101349" y="0"/>
                </a:lnTo>
                <a:lnTo>
                  <a:pt x="801869" y="404368"/>
                </a:lnTo>
                <a:lnTo>
                  <a:pt x="797982" y="1203706"/>
                </a:lnTo>
                <a:lnTo>
                  <a:pt x="107750" y="1606651"/>
                </a:lnTo>
                <a:lnTo>
                  <a:pt x="3425" y="1545971"/>
                </a:lnTo>
                <a:lnTo>
                  <a:pt x="0" y="6286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09245" y="5293233"/>
            <a:ext cx="1391285" cy="1565275"/>
          </a:xfrm>
          <a:custGeom>
            <a:avLst/>
            <a:gdLst/>
            <a:ahLst/>
            <a:cxnLst/>
            <a:rect l="l" t="t" r="r" b="b"/>
            <a:pathLst>
              <a:path w="1391285" h="1565275">
                <a:moveTo>
                  <a:pt x="0" y="402958"/>
                </a:moveTo>
                <a:lnTo>
                  <a:pt x="690219" y="0"/>
                </a:lnTo>
                <a:lnTo>
                  <a:pt x="1390700" y="404406"/>
                </a:lnTo>
                <a:lnTo>
                  <a:pt x="1386890" y="1203667"/>
                </a:lnTo>
                <a:lnTo>
                  <a:pt x="768376" y="156476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05359" y="5696191"/>
            <a:ext cx="628015" cy="1162050"/>
          </a:xfrm>
          <a:custGeom>
            <a:avLst/>
            <a:gdLst/>
            <a:ahLst/>
            <a:cxnLst/>
            <a:rect l="l" t="t" r="r" b="b"/>
            <a:pathLst>
              <a:path w="628015" h="1162050">
                <a:moveTo>
                  <a:pt x="627946" y="1161807"/>
                </a:moveTo>
                <a:lnTo>
                  <a:pt x="0" y="799261"/>
                </a:lnTo>
                <a:lnTo>
                  <a:pt x="3886" y="0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33934" y="2740532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118" y="0"/>
                </a:moveTo>
                <a:lnTo>
                  <a:pt x="3886" y="402970"/>
                </a:lnTo>
                <a:lnTo>
                  <a:pt x="0" y="1202181"/>
                </a:lnTo>
                <a:lnTo>
                  <a:pt x="700506" y="1606677"/>
                </a:lnTo>
                <a:lnTo>
                  <a:pt x="1390777" y="1203705"/>
                </a:lnTo>
                <a:lnTo>
                  <a:pt x="1394586" y="404367"/>
                </a:lnTo>
                <a:lnTo>
                  <a:pt x="6941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33934" y="2740532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886" y="402970"/>
                </a:moveTo>
                <a:lnTo>
                  <a:pt x="694118" y="0"/>
                </a:lnTo>
                <a:lnTo>
                  <a:pt x="1394586" y="404367"/>
                </a:lnTo>
                <a:lnTo>
                  <a:pt x="1390777" y="1203705"/>
                </a:lnTo>
                <a:lnTo>
                  <a:pt x="700506" y="1606677"/>
                </a:lnTo>
                <a:lnTo>
                  <a:pt x="0" y="1202181"/>
                </a:lnTo>
                <a:lnTo>
                  <a:pt x="3886" y="40297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957833" y="4016883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886" y="402971"/>
                </a:moveTo>
                <a:lnTo>
                  <a:pt x="694054" y="0"/>
                </a:lnTo>
                <a:lnTo>
                  <a:pt x="1394586" y="404368"/>
                </a:lnTo>
                <a:lnTo>
                  <a:pt x="1390777" y="1203706"/>
                </a:lnTo>
                <a:lnTo>
                  <a:pt x="700532" y="1606651"/>
                </a:lnTo>
                <a:lnTo>
                  <a:pt x="0" y="1202182"/>
                </a:lnTo>
                <a:lnTo>
                  <a:pt x="3886" y="40297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695195" y="5302758"/>
            <a:ext cx="1390650" cy="1555750"/>
          </a:xfrm>
          <a:custGeom>
            <a:avLst/>
            <a:gdLst/>
            <a:ahLst/>
            <a:cxnLst/>
            <a:rect l="l" t="t" r="r" b="b"/>
            <a:pathLst>
              <a:path w="1390650" h="1555750">
                <a:moveTo>
                  <a:pt x="0" y="402958"/>
                </a:moveTo>
                <a:lnTo>
                  <a:pt x="690118" y="0"/>
                </a:lnTo>
                <a:lnTo>
                  <a:pt x="1390650" y="404406"/>
                </a:lnTo>
                <a:lnTo>
                  <a:pt x="1386840" y="1203667"/>
                </a:lnTo>
                <a:lnTo>
                  <a:pt x="784663" y="155524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691258" y="5705716"/>
            <a:ext cx="611505" cy="1152525"/>
          </a:xfrm>
          <a:custGeom>
            <a:avLst/>
            <a:gdLst/>
            <a:ahLst/>
            <a:cxnLst/>
            <a:rect l="l" t="t" r="r" b="b"/>
            <a:pathLst>
              <a:path w="611505" h="1152525">
                <a:moveTo>
                  <a:pt x="611471" y="1152282"/>
                </a:moveTo>
                <a:lnTo>
                  <a:pt x="0" y="799261"/>
                </a:lnTo>
                <a:lnTo>
                  <a:pt x="393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710308" y="2750057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055" y="0"/>
                </a:moveTo>
                <a:lnTo>
                  <a:pt x="3937" y="402970"/>
                </a:lnTo>
                <a:lnTo>
                  <a:pt x="0" y="1202181"/>
                </a:lnTo>
                <a:lnTo>
                  <a:pt x="700532" y="1606677"/>
                </a:lnTo>
                <a:lnTo>
                  <a:pt x="1390777" y="1203705"/>
                </a:lnTo>
                <a:lnTo>
                  <a:pt x="1394587" y="404367"/>
                </a:lnTo>
                <a:lnTo>
                  <a:pt x="6940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710308" y="2750057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0"/>
                </a:moveTo>
                <a:lnTo>
                  <a:pt x="694055" y="0"/>
                </a:lnTo>
                <a:lnTo>
                  <a:pt x="1394587" y="404367"/>
                </a:lnTo>
                <a:lnTo>
                  <a:pt x="1390777" y="1203705"/>
                </a:lnTo>
                <a:lnTo>
                  <a:pt x="700532" y="1606677"/>
                </a:lnTo>
                <a:lnTo>
                  <a:pt x="0" y="1202181"/>
                </a:lnTo>
                <a:lnTo>
                  <a:pt x="3937" y="40297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976883" y="1454658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886" y="402970"/>
                </a:moveTo>
                <a:lnTo>
                  <a:pt x="694054" y="0"/>
                </a:lnTo>
                <a:lnTo>
                  <a:pt x="1394586" y="404367"/>
                </a:lnTo>
                <a:lnTo>
                  <a:pt x="1390777" y="1203705"/>
                </a:lnTo>
                <a:lnTo>
                  <a:pt x="700532" y="1606677"/>
                </a:lnTo>
                <a:lnTo>
                  <a:pt x="0" y="1202181"/>
                </a:lnTo>
                <a:lnTo>
                  <a:pt x="3886" y="40297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987158" y="4035933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055" y="0"/>
                </a:moveTo>
                <a:lnTo>
                  <a:pt x="3937" y="402971"/>
                </a:lnTo>
                <a:lnTo>
                  <a:pt x="0" y="1202182"/>
                </a:lnTo>
                <a:lnTo>
                  <a:pt x="700532" y="1606651"/>
                </a:lnTo>
                <a:lnTo>
                  <a:pt x="1390777" y="1203706"/>
                </a:lnTo>
                <a:lnTo>
                  <a:pt x="1394587" y="404368"/>
                </a:lnTo>
                <a:lnTo>
                  <a:pt x="6940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987158" y="4035933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1"/>
                </a:moveTo>
                <a:lnTo>
                  <a:pt x="694055" y="0"/>
                </a:lnTo>
                <a:lnTo>
                  <a:pt x="1394587" y="404368"/>
                </a:lnTo>
                <a:lnTo>
                  <a:pt x="1390777" y="1203706"/>
                </a:lnTo>
                <a:lnTo>
                  <a:pt x="700532" y="1606651"/>
                </a:lnTo>
                <a:lnTo>
                  <a:pt x="0" y="1202182"/>
                </a:lnTo>
                <a:lnTo>
                  <a:pt x="3937" y="40297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7734045" y="5312283"/>
            <a:ext cx="1390650" cy="1546225"/>
          </a:xfrm>
          <a:custGeom>
            <a:avLst/>
            <a:gdLst/>
            <a:ahLst/>
            <a:cxnLst/>
            <a:rect l="l" t="t" r="r" b="b"/>
            <a:pathLst>
              <a:path w="1390650" h="1546225">
                <a:moveTo>
                  <a:pt x="0" y="402958"/>
                </a:moveTo>
                <a:lnTo>
                  <a:pt x="690118" y="0"/>
                </a:lnTo>
                <a:lnTo>
                  <a:pt x="1390650" y="404406"/>
                </a:lnTo>
                <a:lnTo>
                  <a:pt x="1386839" y="1203667"/>
                </a:lnTo>
                <a:lnTo>
                  <a:pt x="800977" y="154571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7730108" y="5715241"/>
            <a:ext cx="594995" cy="1143000"/>
          </a:xfrm>
          <a:custGeom>
            <a:avLst/>
            <a:gdLst/>
            <a:ahLst/>
            <a:cxnLst/>
            <a:rect l="l" t="t" r="r" b="b"/>
            <a:pathLst>
              <a:path w="594995" h="1143000">
                <a:moveTo>
                  <a:pt x="594972" y="1142757"/>
                </a:moveTo>
                <a:lnTo>
                  <a:pt x="0" y="799261"/>
                </a:lnTo>
                <a:lnTo>
                  <a:pt x="393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7730108" y="2759582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055" y="0"/>
                </a:moveTo>
                <a:lnTo>
                  <a:pt x="3937" y="402970"/>
                </a:lnTo>
                <a:lnTo>
                  <a:pt x="0" y="1202181"/>
                </a:lnTo>
                <a:lnTo>
                  <a:pt x="700532" y="1606677"/>
                </a:lnTo>
                <a:lnTo>
                  <a:pt x="1390777" y="1203705"/>
                </a:lnTo>
                <a:lnTo>
                  <a:pt x="1394587" y="404367"/>
                </a:lnTo>
                <a:lnTo>
                  <a:pt x="6940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7730108" y="2759582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0"/>
                </a:moveTo>
                <a:lnTo>
                  <a:pt x="694055" y="0"/>
                </a:lnTo>
                <a:lnTo>
                  <a:pt x="1394587" y="404367"/>
                </a:lnTo>
                <a:lnTo>
                  <a:pt x="1390777" y="1203705"/>
                </a:lnTo>
                <a:lnTo>
                  <a:pt x="700532" y="1606677"/>
                </a:lnTo>
                <a:lnTo>
                  <a:pt x="0" y="1202181"/>
                </a:lnTo>
                <a:lnTo>
                  <a:pt x="3937" y="40297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8463533" y="4043867"/>
            <a:ext cx="680720" cy="1587500"/>
          </a:xfrm>
          <a:custGeom>
            <a:avLst/>
            <a:gdLst/>
            <a:ahLst/>
            <a:cxnLst/>
            <a:rect l="l" t="t" r="r" b="b"/>
            <a:pathLst>
              <a:path w="680720" h="1587500">
                <a:moveTo>
                  <a:pt x="680466" y="0"/>
                </a:moveTo>
                <a:lnTo>
                  <a:pt x="3937" y="395036"/>
                </a:lnTo>
                <a:lnTo>
                  <a:pt x="0" y="1194247"/>
                </a:lnTo>
                <a:lnTo>
                  <a:pt x="680466" y="1587131"/>
                </a:lnTo>
                <a:lnTo>
                  <a:pt x="68046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8467470" y="4043867"/>
            <a:ext cx="676910" cy="395605"/>
          </a:xfrm>
          <a:custGeom>
            <a:avLst/>
            <a:gdLst/>
            <a:ahLst/>
            <a:cxnLst/>
            <a:rect l="l" t="t" r="r" b="b"/>
            <a:pathLst>
              <a:path w="676909" h="395604">
                <a:moveTo>
                  <a:pt x="0" y="395036"/>
                </a:moveTo>
                <a:lnTo>
                  <a:pt x="676528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8463533" y="4438903"/>
            <a:ext cx="680720" cy="1192530"/>
          </a:xfrm>
          <a:custGeom>
            <a:avLst/>
            <a:gdLst/>
            <a:ahLst/>
            <a:cxnLst/>
            <a:rect l="l" t="t" r="r" b="b"/>
            <a:pathLst>
              <a:path w="680720" h="1192529">
                <a:moveTo>
                  <a:pt x="680466" y="1192094"/>
                </a:moveTo>
                <a:lnTo>
                  <a:pt x="0" y="799211"/>
                </a:lnTo>
                <a:lnTo>
                  <a:pt x="393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8467470" y="1500692"/>
            <a:ext cx="676910" cy="395605"/>
          </a:xfrm>
          <a:custGeom>
            <a:avLst/>
            <a:gdLst/>
            <a:ahLst/>
            <a:cxnLst/>
            <a:rect l="l" t="t" r="r" b="b"/>
            <a:pathLst>
              <a:path w="676909" h="395605">
                <a:moveTo>
                  <a:pt x="0" y="395036"/>
                </a:moveTo>
                <a:lnTo>
                  <a:pt x="676528" y="0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8463533" y="1895729"/>
            <a:ext cx="680720" cy="1192530"/>
          </a:xfrm>
          <a:custGeom>
            <a:avLst/>
            <a:gdLst/>
            <a:ahLst/>
            <a:cxnLst/>
            <a:rect l="l" t="t" r="r" b="b"/>
            <a:pathLst>
              <a:path w="680720" h="1192530">
                <a:moveTo>
                  <a:pt x="680466" y="1192119"/>
                </a:moveTo>
                <a:lnTo>
                  <a:pt x="0" y="799211"/>
                </a:lnTo>
                <a:lnTo>
                  <a:pt x="393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457200" y="333476"/>
            <a:ext cx="8229600" cy="6186170"/>
          </a:xfrm>
          <a:custGeom>
            <a:avLst/>
            <a:gdLst/>
            <a:ahLst/>
            <a:cxnLst/>
            <a:rect l="l" t="t" r="r" b="b"/>
            <a:pathLst>
              <a:path w="8229600" h="6186170">
                <a:moveTo>
                  <a:pt x="0" y="6185661"/>
                </a:moveTo>
                <a:lnTo>
                  <a:pt x="8229600" y="6185661"/>
                </a:lnTo>
                <a:lnTo>
                  <a:pt x="8229600" y="0"/>
                </a:lnTo>
                <a:lnTo>
                  <a:pt x="0" y="0"/>
                </a:lnTo>
                <a:lnTo>
                  <a:pt x="0" y="61856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457200" y="333476"/>
            <a:ext cx="8229600" cy="6186170"/>
          </a:xfrm>
          <a:custGeom>
            <a:avLst/>
            <a:gdLst/>
            <a:ahLst/>
            <a:cxnLst/>
            <a:rect l="l" t="t" r="r" b="b"/>
            <a:pathLst>
              <a:path w="8229600" h="6186170">
                <a:moveTo>
                  <a:pt x="0" y="6185661"/>
                </a:moveTo>
                <a:lnTo>
                  <a:pt x="8229600" y="6185661"/>
                </a:lnTo>
                <a:lnTo>
                  <a:pt x="8229600" y="0"/>
                </a:lnTo>
                <a:lnTo>
                  <a:pt x="0" y="0"/>
                </a:lnTo>
                <a:lnTo>
                  <a:pt x="0" y="6185661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4561204" y="0"/>
            <a:ext cx="3679190" cy="678180"/>
          </a:xfrm>
          <a:custGeom>
            <a:avLst/>
            <a:gdLst/>
            <a:ahLst/>
            <a:cxnLst/>
            <a:rect l="l" t="t" r="r" b="b"/>
            <a:pathLst>
              <a:path w="3679190" h="678180">
                <a:moveTo>
                  <a:pt x="0" y="677672"/>
                </a:moveTo>
                <a:lnTo>
                  <a:pt x="3679062" y="677672"/>
                </a:lnTo>
                <a:lnTo>
                  <a:pt x="3679062" y="0"/>
                </a:lnTo>
                <a:lnTo>
                  <a:pt x="0" y="0"/>
                </a:lnTo>
                <a:lnTo>
                  <a:pt x="0" y="677672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4561204" y="0"/>
            <a:ext cx="3679190" cy="678180"/>
          </a:xfrm>
          <a:custGeom>
            <a:avLst/>
            <a:gdLst/>
            <a:ahLst/>
            <a:cxnLst/>
            <a:rect l="l" t="t" r="r" b="b"/>
            <a:pathLst>
              <a:path w="3679190" h="678180">
                <a:moveTo>
                  <a:pt x="0" y="677672"/>
                </a:moveTo>
                <a:lnTo>
                  <a:pt x="3679062" y="677672"/>
                </a:lnTo>
                <a:lnTo>
                  <a:pt x="3679062" y="0"/>
                </a:lnTo>
              </a:path>
            </a:pathLst>
          </a:custGeom>
          <a:ln w="15875">
            <a:solidFill>
              <a:srgbClr val="74A4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4561204" y="0"/>
            <a:ext cx="0" cy="678180"/>
          </a:xfrm>
          <a:custGeom>
            <a:avLst/>
            <a:gdLst/>
            <a:ahLst/>
            <a:cxnLst/>
            <a:rect l="l" t="t" r="r" b="b"/>
            <a:pathLst>
              <a:path h="678180">
                <a:moveTo>
                  <a:pt x="0" y="0"/>
                </a:moveTo>
                <a:lnTo>
                  <a:pt x="0" y="677672"/>
                </a:lnTo>
              </a:path>
            </a:pathLst>
          </a:custGeom>
          <a:ln w="15875">
            <a:solidFill>
              <a:srgbClr val="74A4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4649089" y="0"/>
            <a:ext cx="3505200" cy="602615"/>
          </a:xfrm>
          <a:custGeom>
            <a:avLst/>
            <a:gdLst/>
            <a:ahLst/>
            <a:cxnLst/>
            <a:rect l="l" t="t" r="r" b="b"/>
            <a:pathLst>
              <a:path w="3505200" h="602615">
                <a:moveTo>
                  <a:pt x="0" y="602488"/>
                </a:moveTo>
                <a:lnTo>
                  <a:pt x="3505199" y="602488"/>
                </a:lnTo>
                <a:lnTo>
                  <a:pt x="3505199" y="0"/>
                </a:lnTo>
                <a:lnTo>
                  <a:pt x="0" y="0"/>
                </a:lnTo>
                <a:lnTo>
                  <a:pt x="0" y="602488"/>
                </a:lnTo>
                <a:close/>
              </a:path>
            </a:pathLst>
          </a:custGeom>
          <a:solidFill>
            <a:srgbClr val="70685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 txBox="1"/>
          <p:nvPr/>
        </p:nvSpPr>
        <p:spPr>
          <a:xfrm>
            <a:off x="1122375" y="1086564"/>
            <a:ext cx="6412230" cy="41998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dirty="0">
                <a:solidFill>
                  <a:srgbClr val="93C500"/>
                </a:solidFill>
                <a:latin typeface="Century Gothic"/>
                <a:cs typeface="Century Gothic"/>
              </a:rPr>
              <a:t>AED</a:t>
            </a:r>
            <a:r>
              <a:rPr sz="3600" spc="-5" dirty="0">
                <a:solidFill>
                  <a:srgbClr val="93C500"/>
                </a:solidFill>
                <a:latin typeface="Century Gothic"/>
                <a:cs typeface="Century Gothic"/>
              </a:rPr>
              <a:t> Vehicl</a:t>
            </a:r>
            <a:r>
              <a:rPr sz="3600" dirty="0">
                <a:solidFill>
                  <a:srgbClr val="93C500"/>
                </a:solidFill>
                <a:latin typeface="Century Gothic"/>
                <a:cs typeface="Century Gothic"/>
              </a:rPr>
              <a:t>e</a:t>
            </a:r>
            <a:r>
              <a:rPr sz="3600" spc="-10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3600" dirty="0">
                <a:solidFill>
                  <a:srgbClr val="93C500"/>
                </a:solidFill>
                <a:latin typeface="Century Gothic"/>
                <a:cs typeface="Century Gothic"/>
              </a:rPr>
              <a:t>U</a:t>
            </a:r>
            <a:r>
              <a:rPr sz="3600" spc="-15" dirty="0">
                <a:solidFill>
                  <a:srgbClr val="93C500"/>
                </a:solidFill>
                <a:latin typeface="Century Gothic"/>
                <a:cs typeface="Century Gothic"/>
              </a:rPr>
              <a:t>n</a:t>
            </a:r>
            <a:r>
              <a:rPr sz="3600" spc="-5" dirty="0">
                <a:solidFill>
                  <a:srgbClr val="93C500"/>
                </a:solidFill>
                <a:latin typeface="Century Gothic"/>
                <a:cs typeface="Century Gothic"/>
              </a:rPr>
              <a:t>de</a:t>
            </a:r>
            <a:r>
              <a:rPr sz="3600" dirty="0">
                <a:solidFill>
                  <a:srgbClr val="93C500"/>
                </a:solidFill>
                <a:latin typeface="Century Gothic"/>
                <a:cs typeface="Century Gothic"/>
              </a:rPr>
              <a:t>r </a:t>
            </a:r>
            <a:r>
              <a:rPr sz="3600" spc="5" dirty="0">
                <a:solidFill>
                  <a:srgbClr val="93C500"/>
                </a:solidFill>
                <a:latin typeface="Century Gothic"/>
                <a:cs typeface="Century Gothic"/>
              </a:rPr>
              <a:t>t</a:t>
            </a:r>
            <a:r>
              <a:rPr sz="3600" dirty="0">
                <a:solidFill>
                  <a:srgbClr val="93C500"/>
                </a:solidFill>
                <a:latin typeface="Century Gothic"/>
                <a:cs typeface="Century Gothic"/>
              </a:rPr>
              <a:t>he </a:t>
            </a:r>
            <a:r>
              <a:rPr sz="3600" spc="-5" dirty="0">
                <a:solidFill>
                  <a:srgbClr val="93C500"/>
                </a:solidFill>
                <a:latin typeface="Century Gothic"/>
                <a:cs typeface="Century Gothic"/>
              </a:rPr>
              <a:t>Hood</a:t>
            </a:r>
            <a:endParaRPr sz="36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</a:pPr>
            <a:r>
              <a:rPr sz="3600" spc="-25" dirty="0">
                <a:solidFill>
                  <a:srgbClr val="93C500"/>
                </a:solidFill>
                <a:latin typeface="Century Gothic"/>
                <a:cs typeface="Century Gothic"/>
              </a:rPr>
              <a:t>Iden</a:t>
            </a:r>
            <a:r>
              <a:rPr sz="3600" spc="-10" dirty="0">
                <a:solidFill>
                  <a:srgbClr val="93C500"/>
                </a:solidFill>
                <a:latin typeface="Century Gothic"/>
                <a:cs typeface="Century Gothic"/>
              </a:rPr>
              <a:t>t</a:t>
            </a:r>
            <a:r>
              <a:rPr sz="3600" spc="-5" dirty="0">
                <a:solidFill>
                  <a:srgbClr val="93C500"/>
                </a:solidFill>
                <a:latin typeface="Century Gothic"/>
                <a:cs typeface="Century Gothic"/>
              </a:rPr>
              <a:t>ification</a:t>
            </a:r>
            <a:endParaRPr sz="3600">
              <a:latin typeface="Century Gothic"/>
              <a:cs typeface="Century Gothic"/>
            </a:endParaRPr>
          </a:p>
          <a:p>
            <a:pPr marL="381000" marR="3197225">
              <a:lnSpc>
                <a:spcPts val="1250"/>
              </a:lnSpc>
              <a:spcBef>
                <a:spcPts val="2480"/>
              </a:spcBef>
            </a:pPr>
            <a:r>
              <a:rPr sz="1300" b="1" spc="-5" dirty="0">
                <a:solidFill>
                  <a:srgbClr val="93C500"/>
                </a:solidFill>
                <a:latin typeface="Century Gothic"/>
                <a:cs typeface="Century Gothic"/>
              </a:rPr>
              <a:t>First</a:t>
            </a:r>
            <a:r>
              <a:rPr sz="1300" b="1" spc="-10" dirty="0">
                <a:solidFill>
                  <a:srgbClr val="93C500"/>
                </a:solidFill>
                <a:latin typeface="Century Gothic"/>
                <a:cs typeface="Century Gothic"/>
              </a:rPr>
              <a:t> resp</a:t>
            </a:r>
            <a:r>
              <a:rPr sz="1300" b="1" spc="-20" dirty="0">
                <a:solidFill>
                  <a:srgbClr val="93C500"/>
                </a:solidFill>
                <a:latin typeface="Century Gothic"/>
                <a:cs typeface="Century Gothic"/>
              </a:rPr>
              <a:t>o</a:t>
            </a:r>
            <a:r>
              <a:rPr sz="1300" b="1" spc="-15" dirty="0">
                <a:solidFill>
                  <a:srgbClr val="93C500"/>
                </a:solidFill>
                <a:latin typeface="Century Gothic"/>
                <a:cs typeface="Century Gothic"/>
              </a:rPr>
              <a:t>nder</a:t>
            </a:r>
            <a:r>
              <a:rPr sz="1300" b="1" spc="-10" dirty="0">
                <a:solidFill>
                  <a:srgbClr val="93C500"/>
                </a:solidFill>
                <a:latin typeface="Century Gothic"/>
                <a:cs typeface="Century Gothic"/>
              </a:rPr>
              <a:t>s</a:t>
            </a:r>
            <a:r>
              <a:rPr sz="1300" b="1" spc="20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1300" b="1" spc="-25" dirty="0">
                <a:solidFill>
                  <a:srgbClr val="93C500"/>
                </a:solidFill>
                <a:latin typeface="Century Gothic"/>
                <a:cs typeface="Century Gothic"/>
              </a:rPr>
              <a:t>w</a:t>
            </a:r>
            <a:r>
              <a:rPr sz="1300" b="1" spc="-5" dirty="0">
                <a:solidFill>
                  <a:srgbClr val="93C500"/>
                </a:solidFill>
                <a:latin typeface="Century Gothic"/>
                <a:cs typeface="Century Gothic"/>
              </a:rPr>
              <a:t>ill</a:t>
            </a:r>
            <a:r>
              <a:rPr sz="1300" b="1" spc="5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1300" b="1" spc="-5" dirty="0">
                <a:solidFill>
                  <a:srgbClr val="93C500"/>
                </a:solidFill>
                <a:latin typeface="Century Gothic"/>
                <a:cs typeface="Century Gothic"/>
              </a:rPr>
              <a:t>i</a:t>
            </a:r>
            <a:r>
              <a:rPr sz="1300" b="1" spc="-20" dirty="0">
                <a:solidFill>
                  <a:srgbClr val="93C500"/>
                </a:solidFill>
                <a:latin typeface="Century Gothic"/>
                <a:cs typeface="Century Gothic"/>
              </a:rPr>
              <a:t>d</a:t>
            </a:r>
            <a:r>
              <a:rPr sz="1300" b="1" spc="-15" dirty="0">
                <a:solidFill>
                  <a:srgbClr val="93C500"/>
                </a:solidFill>
                <a:latin typeface="Century Gothic"/>
                <a:cs typeface="Century Gothic"/>
              </a:rPr>
              <a:t>ent</a:t>
            </a:r>
            <a:r>
              <a:rPr sz="1300" b="1" spc="-5" dirty="0">
                <a:solidFill>
                  <a:srgbClr val="93C500"/>
                </a:solidFill>
                <a:latin typeface="Century Gothic"/>
                <a:cs typeface="Century Gothic"/>
              </a:rPr>
              <a:t>ify</a:t>
            </a:r>
            <a:r>
              <a:rPr sz="1300" b="1" spc="15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1300" b="1" spc="-15" dirty="0">
                <a:solidFill>
                  <a:srgbClr val="93C500"/>
                </a:solidFill>
                <a:latin typeface="Century Gothic"/>
                <a:cs typeface="Century Gothic"/>
              </a:rPr>
              <a:t>the</a:t>
            </a:r>
            <a:r>
              <a:rPr sz="1300" b="1" spc="-10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1300" b="1" spc="-20" dirty="0">
                <a:solidFill>
                  <a:srgbClr val="93C500"/>
                </a:solidFill>
                <a:latin typeface="Century Gothic"/>
                <a:cs typeface="Century Gothic"/>
              </a:rPr>
              <a:t>v</a:t>
            </a:r>
            <a:r>
              <a:rPr sz="1300" b="1" spc="-15" dirty="0">
                <a:solidFill>
                  <a:srgbClr val="93C500"/>
                </a:solidFill>
                <a:latin typeface="Century Gothic"/>
                <a:cs typeface="Century Gothic"/>
              </a:rPr>
              <a:t>ehicl</a:t>
            </a:r>
            <a:r>
              <a:rPr sz="1300" b="1" spc="-10" dirty="0">
                <a:solidFill>
                  <a:srgbClr val="93C500"/>
                </a:solidFill>
                <a:latin typeface="Century Gothic"/>
                <a:cs typeface="Century Gothic"/>
              </a:rPr>
              <a:t>e</a:t>
            </a:r>
            <a:r>
              <a:rPr sz="1300" b="1" spc="30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1300" b="1" spc="-15" dirty="0">
                <a:solidFill>
                  <a:srgbClr val="93C500"/>
                </a:solidFill>
                <a:latin typeface="Century Gothic"/>
                <a:cs typeface="Century Gothic"/>
              </a:rPr>
              <a:t>a</a:t>
            </a:r>
            <a:r>
              <a:rPr sz="1300" b="1" spc="-10" dirty="0">
                <a:solidFill>
                  <a:srgbClr val="93C500"/>
                </a:solidFill>
                <a:latin typeface="Century Gothic"/>
                <a:cs typeface="Century Gothic"/>
              </a:rPr>
              <a:t>s</a:t>
            </a:r>
            <a:r>
              <a:rPr sz="1300" b="1" spc="5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1300" b="1" spc="-15" dirty="0">
                <a:solidFill>
                  <a:srgbClr val="93C500"/>
                </a:solidFill>
                <a:latin typeface="Century Gothic"/>
                <a:cs typeface="Century Gothic"/>
              </a:rPr>
              <a:t>a</a:t>
            </a:r>
            <a:r>
              <a:rPr sz="1300" b="1" spc="-10" dirty="0">
                <a:solidFill>
                  <a:srgbClr val="93C500"/>
                </a:solidFill>
                <a:latin typeface="Century Gothic"/>
                <a:cs typeface="Century Gothic"/>
              </a:rPr>
              <a:t>n</a:t>
            </a:r>
            <a:r>
              <a:rPr sz="1300" b="1" spc="-5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1300" b="1" spc="-10" dirty="0">
                <a:solidFill>
                  <a:srgbClr val="93C500"/>
                </a:solidFill>
                <a:latin typeface="Century Gothic"/>
                <a:cs typeface="Century Gothic"/>
              </a:rPr>
              <a:t>A</a:t>
            </a:r>
            <a:r>
              <a:rPr sz="1300" b="1" spc="-20" dirty="0">
                <a:solidFill>
                  <a:srgbClr val="93C500"/>
                </a:solidFill>
                <a:latin typeface="Century Gothic"/>
                <a:cs typeface="Century Gothic"/>
              </a:rPr>
              <a:t>E</a:t>
            </a:r>
            <a:r>
              <a:rPr sz="1300" b="1" spc="-10" dirty="0">
                <a:solidFill>
                  <a:srgbClr val="93C500"/>
                </a:solidFill>
                <a:latin typeface="Century Gothic"/>
                <a:cs typeface="Century Gothic"/>
              </a:rPr>
              <a:t>D</a:t>
            </a:r>
            <a:r>
              <a:rPr sz="1300" b="1" spc="10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1300" b="1" spc="-5" dirty="0">
                <a:solidFill>
                  <a:srgbClr val="93C500"/>
                </a:solidFill>
                <a:latin typeface="Century Gothic"/>
                <a:cs typeface="Century Gothic"/>
              </a:rPr>
              <a:t>if</a:t>
            </a:r>
            <a:r>
              <a:rPr sz="1300" b="1" spc="5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1300" b="1" spc="-15" dirty="0">
                <a:solidFill>
                  <a:srgbClr val="93C500"/>
                </a:solidFill>
                <a:latin typeface="Century Gothic"/>
                <a:cs typeface="Century Gothic"/>
              </a:rPr>
              <a:t>p</a:t>
            </a:r>
            <a:r>
              <a:rPr sz="1300" b="1" spc="-20" dirty="0">
                <a:solidFill>
                  <a:srgbClr val="93C500"/>
                </a:solidFill>
                <a:latin typeface="Century Gothic"/>
                <a:cs typeface="Century Gothic"/>
              </a:rPr>
              <a:t>o</a:t>
            </a:r>
            <a:r>
              <a:rPr sz="1300" b="1" spc="-10" dirty="0">
                <a:solidFill>
                  <a:srgbClr val="93C500"/>
                </a:solidFill>
                <a:latin typeface="Century Gothic"/>
                <a:cs typeface="Century Gothic"/>
              </a:rPr>
              <a:t>ssible</a:t>
            </a:r>
            <a:r>
              <a:rPr sz="1300" b="1" spc="25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1300" b="1" spc="-15" dirty="0">
                <a:solidFill>
                  <a:srgbClr val="93C500"/>
                </a:solidFill>
                <a:latin typeface="Century Gothic"/>
                <a:cs typeface="Century Gothic"/>
              </a:rPr>
              <a:t>b</a:t>
            </a:r>
            <a:r>
              <a:rPr sz="1300" b="1" spc="-10" dirty="0">
                <a:solidFill>
                  <a:srgbClr val="93C500"/>
                </a:solidFill>
                <a:latin typeface="Century Gothic"/>
                <a:cs typeface="Century Gothic"/>
              </a:rPr>
              <a:t>y</a:t>
            </a:r>
            <a:r>
              <a:rPr sz="1300" b="1" spc="5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1300" b="1" spc="-15" dirty="0">
                <a:solidFill>
                  <a:srgbClr val="93C500"/>
                </a:solidFill>
                <a:latin typeface="Century Gothic"/>
                <a:cs typeface="Century Gothic"/>
              </a:rPr>
              <a:t>the</a:t>
            </a:r>
            <a:r>
              <a:rPr sz="1300" b="1" spc="-10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1300" b="1" spc="-5" dirty="0">
                <a:solidFill>
                  <a:srgbClr val="93C500"/>
                </a:solidFill>
                <a:latin typeface="Century Gothic"/>
                <a:cs typeface="Century Gothic"/>
              </a:rPr>
              <a:t>f</a:t>
            </a:r>
            <a:r>
              <a:rPr sz="1300" b="1" spc="-15" dirty="0">
                <a:solidFill>
                  <a:srgbClr val="93C500"/>
                </a:solidFill>
                <a:latin typeface="Century Gothic"/>
                <a:cs typeface="Century Gothic"/>
              </a:rPr>
              <a:t>o</a:t>
            </a:r>
            <a:r>
              <a:rPr sz="1300" b="1" spc="-5" dirty="0">
                <a:solidFill>
                  <a:srgbClr val="93C500"/>
                </a:solidFill>
                <a:latin typeface="Century Gothic"/>
                <a:cs typeface="Century Gothic"/>
              </a:rPr>
              <a:t>llo</a:t>
            </a:r>
            <a:r>
              <a:rPr sz="1300" b="1" spc="-20" dirty="0">
                <a:solidFill>
                  <a:srgbClr val="93C500"/>
                </a:solidFill>
                <a:latin typeface="Century Gothic"/>
                <a:cs typeface="Century Gothic"/>
              </a:rPr>
              <a:t>w</a:t>
            </a:r>
            <a:r>
              <a:rPr sz="1300" b="1" spc="-10" dirty="0">
                <a:solidFill>
                  <a:srgbClr val="93C500"/>
                </a:solidFill>
                <a:latin typeface="Century Gothic"/>
                <a:cs typeface="Century Gothic"/>
              </a:rPr>
              <a:t>ing:</a:t>
            </a:r>
            <a:endParaRPr sz="1300">
              <a:latin typeface="Century Gothic"/>
              <a:cs typeface="Century Gothic"/>
            </a:endParaRPr>
          </a:p>
          <a:p>
            <a:pPr marL="79375">
              <a:lnSpc>
                <a:spcPct val="100000"/>
              </a:lnSpc>
              <a:spcBef>
                <a:spcPts val="565"/>
              </a:spcBef>
              <a:tabLst>
                <a:tab pos="353695" algn="l"/>
              </a:tabLst>
            </a:pPr>
            <a:r>
              <a:rPr sz="950" spc="25" dirty="0">
                <a:solidFill>
                  <a:srgbClr val="93C500"/>
                </a:solidFill>
                <a:latin typeface="Wingdings 2"/>
                <a:cs typeface="Wingdings 2"/>
              </a:rPr>
              <a:t></a:t>
            </a:r>
            <a:r>
              <a:rPr sz="950" spc="25" dirty="0">
                <a:solidFill>
                  <a:srgbClr val="93C500"/>
                </a:solidFill>
                <a:latin typeface="Times New Roman"/>
                <a:cs typeface="Times New Roman"/>
              </a:rPr>
              <a:t>	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Ora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nge</a:t>
            </a:r>
            <a:r>
              <a:rPr sz="1300" spc="1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cables</a:t>
            </a:r>
            <a:endParaRPr sz="1300">
              <a:latin typeface="Century Gothic"/>
              <a:cs typeface="Century Gothic"/>
            </a:endParaRPr>
          </a:p>
          <a:p>
            <a:pPr marL="79375">
              <a:lnSpc>
                <a:spcPct val="100000"/>
              </a:lnSpc>
              <a:tabLst>
                <a:tab pos="353695" algn="l"/>
              </a:tabLst>
            </a:pPr>
            <a:r>
              <a:rPr sz="950" spc="25" dirty="0">
                <a:solidFill>
                  <a:srgbClr val="93C500"/>
                </a:solidFill>
                <a:latin typeface="Wingdings 2"/>
                <a:cs typeface="Wingdings 2"/>
              </a:rPr>
              <a:t></a:t>
            </a:r>
            <a:r>
              <a:rPr sz="950" spc="25" dirty="0">
                <a:solidFill>
                  <a:srgbClr val="93C500"/>
                </a:solidFill>
                <a:latin typeface="Times New Roman"/>
                <a:cs typeface="Times New Roman"/>
              </a:rPr>
              <a:t>	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B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lue</a:t>
            </a:r>
            <a:r>
              <a:rPr sz="1300" spc="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Cables</a:t>
            </a:r>
            <a:r>
              <a:rPr sz="1300" spc="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-30" dirty="0">
                <a:solidFill>
                  <a:srgbClr val="3D3C2C"/>
                </a:solidFill>
                <a:latin typeface="Century Gothic"/>
                <a:cs typeface="Century Gothic"/>
              </a:rPr>
              <a:t>(</a:t>
            </a:r>
            <a:r>
              <a:rPr sz="1300" spc="-20" dirty="0">
                <a:solidFill>
                  <a:srgbClr val="3D3C2C"/>
                </a:solidFill>
                <a:latin typeface="Century Gothic"/>
                <a:cs typeface="Century Gothic"/>
              </a:rPr>
              <a:t>&lt;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6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0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v)</a:t>
            </a:r>
            <a:endParaRPr sz="1300">
              <a:latin typeface="Century Gothic"/>
              <a:cs typeface="Century Gothic"/>
            </a:endParaRPr>
          </a:p>
          <a:p>
            <a:pPr marL="79375">
              <a:lnSpc>
                <a:spcPct val="100000"/>
              </a:lnSpc>
              <a:tabLst>
                <a:tab pos="353695" algn="l"/>
              </a:tabLst>
            </a:pPr>
            <a:r>
              <a:rPr sz="950" spc="25" dirty="0">
                <a:solidFill>
                  <a:srgbClr val="93C500"/>
                </a:solidFill>
                <a:latin typeface="Wingdings 2"/>
                <a:cs typeface="Wingdings 2"/>
              </a:rPr>
              <a:t></a:t>
            </a:r>
            <a:r>
              <a:rPr sz="950" spc="25" dirty="0">
                <a:solidFill>
                  <a:srgbClr val="93C500"/>
                </a:solidFill>
                <a:latin typeface="Times New Roman"/>
                <a:cs typeface="Times New Roman"/>
              </a:rPr>
              <a:t>	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Emb</a:t>
            </a:r>
            <a:r>
              <a:rPr sz="1300" dirty="0">
                <a:solidFill>
                  <a:srgbClr val="3D3C2C"/>
                </a:solidFill>
                <a:latin typeface="Century Gothic"/>
                <a:cs typeface="Century Gothic"/>
              </a:rPr>
              <a:t>l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1300" spc="-25" dirty="0">
                <a:solidFill>
                  <a:srgbClr val="3D3C2C"/>
                </a:solidFill>
                <a:latin typeface="Century Gothic"/>
                <a:cs typeface="Century Gothic"/>
              </a:rPr>
              <a:t>m</a:t>
            </a:r>
            <a:r>
              <a:rPr sz="1300" spc="-5" dirty="0">
                <a:solidFill>
                  <a:srgbClr val="3D3C2C"/>
                </a:solidFill>
                <a:latin typeface="Century Gothic"/>
                <a:cs typeface="Century Gothic"/>
              </a:rPr>
              <a:t>s</a:t>
            </a:r>
            <a:r>
              <a:rPr sz="1300" spc="4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–</a:t>
            </a:r>
            <a:r>
              <a:rPr sz="1300" spc="-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h</a:t>
            </a:r>
            <a:r>
              <a:rPr sz="1300" spc="5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gh </a:t>
            </a:r>
            <a:r>
              <a:rPr sz="1300" spc="-25" dirty="0">
                <a:solidFill>
                  <a:srgbClr val="3D3C2C"/>
                </a:solidFill>
                <a:latin typeface="Century Gothic"/>
                <a:cs typeface="Century Gothic"/>
              </a:rPr>
              <a:t>v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o</a:t>
            </a:r>
            <a:r>
              <a:rPr sz="1300" dirty="0">
                <a:solidFill>
                  <a:srgbClr val="3D3C2C"/>
                </a:solidFill>
                <a:latin typeface="Century Gothic"/>
                <a:cs typeface="Century Gothic"/>
              </a:rPr>
              <a:t>l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ta</a:t>
            </a:r>
            <a:r>
              <a:rPr sz="1300" spc="-5" dirty="0">
                <a:solidFill>
                  <a:srgbClr val="3D3C2C"/>
                </a:solidFill>
                <a:latin typeface="Century Gothic"/>
                <a:cs typeface="Century Gothic"/>
              </a:rPr>
              <a:t>g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1300" spc="1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s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300" spc="5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cke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r</a:t>
            </a:r>
            <a:r>
              <a:rPr sz="1300" spc="-5" dirty="0">
                <a:solidFill>
                  <a:srgbClr val="3D3C2C"/>
                </a:solidFill>
                <a:latin typeface="Century Gothic"/>
                <a:cs typeface="Century Gothic"/>
              </a:rPr>
              <a:t>s</a:t>
            </a:r>
            <a:endParaRPr sz="1300">
              <a:latin typeface="Century Gothic"/>
              <a:cs typeface="Century Gothic"/>
            </a:endParaRPr>
          </a:p>
          <a:p>
            <a:pPr marL="353695" marR="3175635" indent="-274320">
              <a:lnSpc>
                <a:spcPts val="1250"/>
              </a:lnSpc>
              <a:spcBef>
                <a:spcPts val="300"/>
              </a:spcBef>
              <a:tabLst>
                <a:tab pos="353695" algn="l"/>
              </a:tabLst>
            </a:pPr>
            <a:r>
              <a:rPr sz="950" spc="25" dirty="0">
                <a:solidFill>
                  <a:srgbClr val="93C500"/>
                </a:solidFill>
                <a:latin typeface="Wingdings 2"/>
                <a:cs typeface="Wingdings 2"/>
              </a:rPr>
              <a:t></a:t>
            </a:r>
            <a:r>
              <a:rPr sz="950" spc="25" dirty="0">
                <a:solidFill>
                  <a:srgbClr val="93C500"/>
                </a:solidFill>
                <a:latin typeface="Times New Roman"/>
                <a:cs typeface="Times New Roman"/>
              </a:rPr>
              <a:t>	</a:t>
            </a:r>
            <a:r>
              <a:rPr sz="1300" spc="-25" dirty="0">
                <a:solidFill>
                  <a:srgbClr val="3D3C2C"/>
                </a:solidFill>
                <a:latin typeface="Century Gothic"/>
                <a:cs typeface="Century Gothic"/>
              </a:rPr>
              <a:t>U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nd</a:t>
            </a:r>
            <a:r>
              <a:rPr sz="1300" spc="-20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1300" spc="-5" dirty="0">
                <a:solidFill>
                  <a:srgbClr val="3D3C2C"/>
                </a:solidFill>
                <a:latin typeface="Century Gothic"/>
                <a:cs typeface="Century Gothic"/>
              </a:rPr>
              <a:t>r</a:t>
            </a:r>
            <a:r>
              <a:rPr sz="1300" spc="1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he</a:t>
            </a:r>
            <a:r>
              <a:rPr sz="1300" spc="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hood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of</a:t>
            </a:r>
            <a:r>
              <a:rPr sz="1300" spc="1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he</a:t>
            </a:r>
            <a:r>
              <a:rPr sz="1300" spc="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F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CEV</a:t>
            </a:r>
            <a:r>
              <a:rPr sz="1300" spc="1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sho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uld</a:t>
            </a:r>
            <a:r>
              <a:rPr sz="1300" spc="-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5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nd</a:t>
            </a:r>
            <a:r>
              <a:rPr sz="1300" spc="5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ca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 t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hat </a:t>
            </a:r>
            <a:r>
              <a:rPr sz="1300" spc="5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300" spc="-5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5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300" spc="-5" dirty="0">
                <a:solidFill>
                  <a:srgbClr val="3D3C2C"/>
                </a:solidFill>
                <a:latin typeface="Century Gothic"/>
                <a:cs typeface="Century Gothic"/>
              </a:rPr>
              <a:t>s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a</a:t>
            </a:r>
            <a:r>
              <a:rPr sz="1300" spc="-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FCEV</a:t>
            </a:r>
            <a:r>
              <a:rPr sz="1300" spc="1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by</a:t>
            </a:r>
            <a:r>
              <a:rPr sz="130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-40" dirty="0">
                <a:solidFill>
                  <a:srgbClr val="3D3C2C"/>
                </a:solidFill>
                <a:latin typeface="Century Gothic"/>
                <a:cs typeface="Century Gothic"/>
              </a:rPr>
              <a:t>w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ord</a:t>
            </a:r>
            <a:r>
              <a:rPr sz="1300" spc="0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ng</a:t>
            </a:r>
            <a:r>
              <a:rPr sz="1300" spc="-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a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nd</a:t>
            </a:r>
            <a:r>
              <a:rPr sz="1300" spc="-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or e</a:t>
            </a:r>
            <a:r>
              <a:rPr sz="1300" spc="-25" dirty="0">
                <a:solidFill>
                  <a:srgbClr val="3D3C2C"/>
                </a:solidFill>
                <a:latin typeface="Century Gothic"/>
                <a:cs typeface="Century Gothic"/>
              </a:rPr>
              <a:t>m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ble</a:t>
            </a:r>
            <a:r>
              <a:rPr sz="1300" spc="-25" dirty="0">
                <a:solidFill>
                  <a:srgbClr val="3D3C2C"/>
                </a:solidFill>
                <a:latin typeface="Century Gothic"/>
                <a:cs typeface="Century Gothic"/>
              </a:rPr>
              <a:t>m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s.</a:t>
            </a:r>
            <a:endParaRPr sz="1300">
              <a:latin typeface="Century Gothic"/>
              <a:cs typeface="Century Gothic"/>
            </a:endParaRPr>
          </a:p>
          <a:p>
            <a:pPr marL="353695" marR="3232150" indent="-274320">
              <a:lnSpc>
                <a:spcPts val="1250"/>
              </a:lnSpc>
              <a:spcBef>
                <a:spcPts val="309"/>
              </a:spcBef>
              <a:tabLst>
                <a:tab pos="353695" algn="l"/>
              </a:tabLst>
            </a:pPr>
            <a:r>
              <a:rPr sz="950" spc="25" dirty="0">
                <a:solidFill>
                  <a:srgbClr val="93C500"/>
                </a:solidFill>
                <a:latin typeface="Wingdings 2"/>
                <a:cs typeface="Wingdings 2"/>
              </a:rPr>
              <a:t></a:t>
            </a:r>
            <a:r>
              <a:rPr sz="950" spc="25" dirty="0">
                <a:solidFill>
                  <a:srgbClr val="93C500"/>
                </a:solidFill>
                <a:latin typeface="Times New Roman"/>
                <a:cs typeface="Times New Roman"/>
              </a:rPr>
              <a:t>	</a:t>
            </a:r>
            <a:r>
              <a:rPr sz="1300" spc="20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n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r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nal Combus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300" spc="5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on</a:t>
            </a:r>
            <a:r>
              <a:rPr sz="130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En</a:t>
            </a:r>
            <a:r>
              <a:rPr sz="1300" spc="-5" dirty="0">
                <a:solidFill>
                  <a:srgbClr val="3D3C2C"/>
                </a:solidFill>
                <a:latin typeface="Century Gothic"/>
                <a:cs typeface="Century Gothic"/>
              </a:rPr>
              <a:t>g</a:t>
            </a:r>
            <a:r>
              <a:rPr sz="1300" spc="5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ne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-30" dirty="0">
                <a:solidFill>
                  <a:srgbClr val="3D3C2C"/>
                </a:solidFill>
                <a:latin typeface="Century Gothic"/>
                <a:cs typeface="Century Gothic"/>
              </a:rPr>
              <a:t>(</a:t>
            </a:r>
            <a:r>
              <a:rPr sz="1300" spc="20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CE)</a:t>
            </a:r>
            <a:r>
              <a:rPr sz="1300" spc="-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-40" dirty="0">
                <a:solidFill>
                  <a:srgbClr val="3D3C2C"/>
                </a:solidFill>
                <a:latin typeface="Century Gothic"/>
                <a:cs typeface="Century Gothic"/>
              </a:rPr>
              <a:t>w</a:t>
            </a:r>
            <a:r>
              <a:rPr sz="1300" spc="5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300" spc="-5" dirty="0">
                <a:solidFill>
                  <a:srgbClr val="3D3C2C"/>
                </a:solidFill>
                <a:latin typeface="Century Gothic"/>
                <a:cs typeface="Century Gothic"/>
              </a:rPr>
              <a:t>ll</a:t>
            </a:r>
            <a:r>
              <a:rPr sz="130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be</a:t>
            </a:r>
            <a:r>
              <a:rPr sz="1300" spc="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p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r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esent</a:t>
            </a:r>
            <a:r>
              <a:rPr sz="1300" spc="1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on</a:t>
            </a:r>
            <a:r>
              <a:rPr sz="130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a</a:t>
            </a:r>
            <a:r>
              <a:rPr sz="1300" dirty="0">
                <a:solidFill>
                  <a:srgbClr val="3D3C2C"/>
                </a:solidFill>
                <a:latin typeface="Century Gothic"/>
                <a:cs typeface="Century Gothic"/>
              </a:rPr>
              <a:t>l</a:t>
            </a:r>
            <a:r>
              <a:rPr sz="1300" spc="-5" dirty="0">
                <a:solidFill>
                  <a:srgbClr val="3D3C2C"/>
                </a:solidFill>
                <a:latin typeface="Century Gothic"/>
                <a:cs typeface="Century Gothic"/>
              </a:rPr>
              <a:t>l</a:t>
            </a:r>
            <a:r>
              <a:rPr sz="130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H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EV</a:t>
            </a:r>
            <a:r>
              <a:rPr sz="130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a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nd</a:t>
            </a:r>
            <a:r>
              <a:rPr sz="1300" spc="-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PH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EV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-25" dirty="0">
                <a:solidFill>
                  <a:srgbClr val="3D3C2C"/>
                </a:solidFill>
                <a:latin typeface="Century Gothic"/>
                <a:cs typeface="Century Gothic"/>
              </a:rPr>
              <a:t>v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eh</a:t>
            </a:r>
            <a:r>
              <a:rPr sz="1300" spc="0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c</a:t>
            </a:r>
            <a:r>
              <a:rPr sz="1300" dirty="0">
                <a:solidFill>
                  <a:srgbClr val="3D3C2C"/>
                </a:solidFill>
                <a:latin typeface="Century Gothic"/>
                <a:cs typeface="Century Gothic"/>
              </a:rPr>
              <a:t>l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es.</a:t>
            </a:r>
            <a:r>
              <a:rPr sz="130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2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5" dirty="0">
                <a:solidFill>
                  <a:srgbClr val="3D3C2C"/>
                </a:solidFill>
                <a:latin typeface="Century Gothic"/>
                <a:cs typeface="Century Gothic"/>
              </a:rPr>
              <a:t>A</a:t>
            </a:r>
            <a:r>
              <a:rPr sz="1300" spc="-5" dirty="0">
                <a:solidFill>
                  <a:srgbClr val="3D3C2C"/>
                </a:solidFill>
                <a:latin typeface="Century Gothic"/>
                <a:cs typeface="Century Gothic"/>
              </a:rPr>
              <a:t>ll</a:t>
            </a:r>
            <a:r>
              <a:rPr sz="1300" spc="-2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s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ta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n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dar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d</a:t>
            </a:r>
            <a:r>
              <a:rPr sz="1300" spc="-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-25" dirty="0">
                <a:solidFill>
                  <a:srgbClr val="3D3C2C"/>
                </a:solidFill>
                <a:latin typeface="Century Gothic"/>
                <a:cs typeface="Century Gothic"/>
              </a:rPr>
              <a:t>v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eh</a:t>
            </a:r>
            <a:r>
              <a:rPr sz="1300" spc="0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c</a:t>
            </a:r>
            <a:r>
              <a:rPr sz="1300" dirty="0">
                <a:solidFill>
                  <a:srgbClr val="3D3C2C"/>
                </a:solidFill>
                <a:latin typeface="Century Gothic"/>
                <a:cs typeface="Century Gothic"/>
              </a:rPr>
              <a:t>l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e haza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rd</a:t>
            </a:r>
            <a:r>
              <a:rPr sz="1300" spc="-5" dirty="0">
                <a:solidFill>
                  <a:srgbClr val="3D3C2C"/>
                </a:solidFill>
                <a:latin typeface="Century Gothic"/>
                <a:cs typeface="Century Gothic"/>
              </a:rPr>
              <a:t>s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 r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1300" spc="-25" dirty="0">
                <a:solidFill>
                  <a:srgbClr val="3D3C2C"/>
                </a:solidFill>
                <a:latin typeface="Century Gothic"/>
                <a:cs typeface="Century Gothic"/>
              </a:rPr>
              <a:t>m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a</a:t>
            </a:r>
            <a:r>
              <a:rPr sz="1300" spc="5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n</a:t>
            </a:r>
            <a:r>
              <a:rPr sz="1300" spc="1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p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r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esen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300" spc="-5" dirty="0">
                <a:solidFill>
                  <a:srgbClr val="3D3C2C"/>
                </a:solidFill>
                <a:latin typeface="Century Gothic"/>
                <a:cs typeface="Century Gothic"/>
              </a:rPr>
              <a:t>.</a:t>
            </a:r>
            <a:endParaRPr sz="1300">
              <a:latin typeface="Century Gothic"/>
              <a:cs typeface="Century Gothic"/>
            </a:endParaRPr>
          </a:p>
          <a:p>
            <a:pPr marL="353695" marR="3205480" indent="-274320">
              <a:lnSpc>
                <a:spcPct val="80100"/>
              </a:lnSpc>
              <a:spcBef>
                <a:spcPts val="320"/>
              </a:spcBef>
              <a:tabLst>
                <a:tab pos="353695" algn="l"/>
              </a:tabLst>
            </a:pPr>
            <a:r>
              <a:rPr sz="950" spc="25" dirty="0">
                <a:solidFill>
                  <a:srgbClr val="93C500"/>
                </a:solidFill>
                <a:latin typeface="Wingdings 2"/>
                <a:cs typeface="Wingdings 2"/>
              </a:rPr>
              <a:t></a:t>
            </a:r>
            <a:r>
              <a:rPr sz="950" spc="25" dirty="0">
                <a:solidFill>
                  <a:srgbClr val="93C500"/>
                </a:solidFill>
                <a:latin typeface="Times New Roman"/>
                <a:cs typeface="Times New Roman"/>
              </a:rPr>
              <a:t>	</a:t>
            </a:r>
            <a:r>
              <a:rPr sz="1300" dirty="0">
                <a:solidFill>
                  <a:srgbClr val="3D3C2C"/>
                </a:solidFill>
                <a:latin typeface="Century Gothic"/>
                <a:cs typeface="Century Gothic"/>
              </a:rPr>
              <a:t>Y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ou</a:t>
            </a:r>
            <a:r>
              <a:rPr sz="1300" spc="-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may</a:t>
            </a:r>
            <a:r>
              <a:rPr sz="1300" spc="2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not be</a:t>
            </a:r>
            <a:r>
              <a:rPr sz="1300" spc="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a</a:t>
            </a:r>
            <a:r>
              <a:rPr sz="1300" spc="-5" dirty="0">
                <a:solidFill>
                  <a:srgbClr val="3D3C2C"/>
                </a:solidFill>
                <a:latin typeface="Century Gothic"/>
                <a:cs typeface="Century Gothic"/>
              </a:rPr>
              <a:t>b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le</a:t>
            </a:r>
            <a:r>
              <a:rPr sz="1300" spc="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o</a:t>
            </a:r>
            <a:r>
              <a:rPr sz="130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5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den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300" spc="5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fy</a:t>
            </a:r>
            <a:r>
              <a:rPr sz="130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he</a:t>
            </a:r>
            <a:r>
              <a:rPr sz="1300" spc="-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a</a:t>
            </a:r>
            <a:r>
              <a:rPr sz="1300" dirty="0">
                <a:solidFill>
                  <a:srgbClr val="3D3C2C"/>
                </a:solidFill>
                <a:latin typeface="Century Gothic"/>
                <a:cs typeface="Century Gothic"/>
              </a:rPr>
              <a:t>l</a:t>
            </a:r>
            <a:r>
              <a:rPr sz="1300" spc="-5" dirty="0">
                <a:solidFill>
                  <a:srgbClr val="3D3C2C"/>
                </a:solidFill>
                <a:latin typeface="Century Gothic"/>
                <a:cs typeface="Century Gothic"/>
              </a:rPr>
              <a:t>l</a:t>
            </a:r>
            <a:r>
              <a:rPr sz="130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5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nd</a:t>
            </a:r>
            <a:r>
              <a:rPr sz="1300" spc="5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ca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ors</a:t>
            </a:r>
            <a:r>
              <a:rPr sz="1300" spc="-4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of</a:t>
            </a:r>
            <a:r>
              <a:rPr sz="1300" spc="1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a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n</a:t>
            </a:r>
            <a:r>
              <a:rPr sz="130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15" dirty="0">
                <a:solidFill>
                  <a:srgbClr val="3D3C2C"/>
                </a:solidFill>
                <a:latin typeface="Century Gothic"/>
                <a:cs typeface="Century Gothic"/>
              </a:rPr>
              <a:t>A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D</a:t>
            </a:r>
            <a:r>
              <a:rPr sz="1300" spc="-2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-25" dirty="0">
                <a:solidFill>
                  <a:srgbClr val="3D3C2C"/>
                </a:solidFill>
                <a:latin typeface="Century Gothic"/>
                <a:cs typeface="Century Gothic"/>
              </a:rPr>
              <a:t>v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eh</a:t>
            </a:r>
            <a:r>
              <a:rPr sz="1300" spc="0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c</a:t>
            </a:r>
            <a:r>
              <a:rPr sz="1300" dirty="0">
                <a:solidFill>
                  <a:srgbClr val="3D3C2C"/>
                </a:solidFill>
                <a:latin typeface="Century Gothic"/>
                <a:cs typeface="Century Gothic"/>
              </a:rPr>
              <a:t>l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1300" spc="5" dirty="0">
                <a:solidFill>
                  <a:srgbClr val="3D3C2C"/>
                </a:solidFill>
                <a:latin typeface="Century Gothic"/>
                <a:cs typeface="Century Gothic"/>
              </a:rPr>
              <a:t> i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n</a:t>
            </a:r>
            <a:r>
              <a:rPr sz="1300" spc="-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he</a:t>
            </a:r>
            <a:r>
              <a:rPr sz="1300" spc="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1300" spc="-25" dirty="0">
                <a:solidFill>
                  <a:srgbClr val="3D3C2C"/>
                </a:solidFill>
                <a:latin typeface="Century Gothic"/>
                <a:cs typeface="Century Gothic"/>
              </a:rPr>
              <a:t>v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ent</a:t>
            </a:r>
            <a:r>
              <a:rPr sz="1300" spc="2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of</a:t>
            </a:r>
            <a:r>
              <a:rPr sz="1300" spc="1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a</a:t>
            </a:r>
            <a:r>
              <a:rPr sz="1300" spc="-5" dirty="0">
                <a:solidFill>
                  <a:srgbClr val="3D3C2C"/>
                </a:solidFill>
                <a:latin typeface="Century Gothic"/>
                <a:cs typeface="Century Gothic"/>
              </a:rPr>
              <a:t> s</a:t>
            </a:r>
            <a:r>
              <a:rPr sz="1300" spc="5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gn</a:t>
            </a:r>
            <a:r>
              <a:rPr sz="1300" spc="5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300" spc="-5" dirty="0">
                <a:solidFill>
                  <a:srgbClr val="3D3C2C"/>
                </a:solidFill>
                <a:latin typeface="Century Gothic"/>
                <a:cs typeface="Century Gothic"/>
              </a:rPr>
              <a:t>f</a:t>
            </a:r>
            <a:r>
              <a:rPr sz="1300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cant</a:t>
            </a:r>
            <a:r>
              <a:rPr sz="1300" spc="-4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coll</a:t>
            </a:r>
            <a:r>
              <a:rPr sz="1300" spc="5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s</a:t>
            </a:r>
            <a:r>
              <a:rPr sz="1300" spc="5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on.</a:t>
            </a:r>
            <a:endParaRPr sz="1300">
              <a:latin typeface="Century Gothic"/>
              <a:cs typeface="Century Gothic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4727575" y="146371"/>
            <a:ext cx="2480945" cy="360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A</a:t>
            </a:r>
            <a:r>
              <a:rPr sz="1200" spc="10" dirty="0">
                <a:solidFill>
                  <a:srgbClr val="FDFDFD"/>
                </a:solidFill>
                <a:latin typeface="Century Gothic"/>
                <a:cs typeface="Century Gothic"/>
              </a:rPr>
              <a:t>l</a:t>
            </a:r>
            <a:r>
              <a:rPr sz="1200" spc="-30" dirty="0">
                <a:solidFill>
                  <a:srgbClr val="FDFDFD"/>
                </a:solidFill>
                <a:latin typeface="Century Gothic"/>
                <a:cs typeface="Century Gothic"/>
              </a:rPr>
              <a:t>t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ern</a:t>
            </a:r>
            <a:r>
              <a:rPr sz="1200" spc="-15" dirty="0">
                <a:solidFill>
                  <a:srgbClr val="FDFDFD"/>
                </a:solidFill>
                <a:latin typeface="Century Gothic"/>
                <a:cs typeface="Century Gothic"/>
              </a:rPr>
              <a:t>a</a:t>
            </a:r>
            <a:r>
              <a:rPr sz="1200" spc="-30" dirty="0">
                <a:solidFill>
                  <a:srgbClr val="FDFDFD"/>
                </a:solidFill>
                <a:latin typeface="Century Gothic"/>
                <a:cs typeface="Century Gothic"/>
              </a:rPr>
              <a:t>t</a:t>
            </a:r>
            <a:r>
              <a:rPr sz="1200" spc="-5" dirty="0">
                <a:solidFill>
                  <a:srgbClr val="FDFDFD"/>
                </a:solidFill>
                <a:latin typeface="Century Gothic"/>
                <a:cs typeface="Century Gothic"/>
              </a:rPr>
              <a:t>iv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e</a:t>
            </a:r>
            <a:r>
              <a:rPr sz="1200" spc="35" dirty="0">
                <a:solidFill>
                  <a:srgbClr val="FDFDFD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FDFDFD"/>
                </a:solidFill>
                <a:latin typeface="Century Gothic"/>
                <a:cs typeface="Century Gothic"/>
              </a:rPr>
              <a:t>E</a:t>
            </a:r>
            <a:r>
              <a:rPr sz="1200" spc="20" dirty="0">
                <a:solidFill>
                  <a:srgbClr val="FDFDFD"/>
                </a:solidFill>
                <a:latin typeface="Century Gothic"/>
                <a:cs typeface="Century Gothic"/>
              </a:rPr>
              <a:t>l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e</a:t>
            </a:r>
            <a:r>
              <a:rPr sz="1200" spc="-20" dirty="0">
                <a:solidFill>
                  <a:srgbClr val="FDFDFD"/>
                </a:solidFill>
                <a:latin typeface="Century Gothic"/>
                <a:cs typeface="Century Gothic"/>
              </a:rPr>
              <a:t>c</a:t>
            </a:r>
            <a:r>
              <a:rPr sz="1200" spc="-30" dirty="0">
                <a:solidFill>
                  <a:srgbClr val="FDFDFD"/>
                </a:solidFill>
                <a:latin typeface="Century Gothic"/>
                <a:cs typeface="Century Gothic"/>
              </a:rPr>
              <a:t>t</a:t>
            </a:r>
            <a:r>
              <a:rPr sz="1200" spc="-5" dirty="0">
                <a:solidFill>
                  <a:srgbClr val="FDFDFD"/>
                </a:solidFill>
                <a:latin typeface="Century Gothic"/>
                <a:cs typeface="Century Gothic"/>
              </a:rPr>
              <a:t>ric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 </a:t>
            </a:r>
            <a:r>
              <a:rPr sz="1200" spc="-5" dirty="0">
                <a:solidFill>
                  <a:srgbClr val="FDFDFD"/>
                </a:solidFill>
                <a:latin typeface="Century Gothic"/>
                <a:cs typeface="Century Gothic"/>
              </a:rPr>
              <a:t>D</a:t>
            </a:r>
            <a:r>
              <a:rPr sz="1200" dirty="0">
                <a:solidFill>
                  <a:srgbClr val="FDFDFD"/>
                </a:solidFill>
                <a:latin typeface="Century Gothic"/>
                <a:cs typeface="Century Gothic"/>
              </a:rPr>
              <a:t>ri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ve</a:t>
            </a:r>
            <a:r>
              <a:rPr sz="1200" dirty="0">
                <a:solidFill>
                  <a:srgbClr val="FDFDFD"/>
                </a:solidFill>
                <a:latin typeface="Century Gothic"/>
                <a:cs typeface="Century Gothic"/>
              </a:rPr>
              <a:t> </a:t>
            </a:r>
            <a:r>
              <a:rPr sz="1200" spc="-15" dirty="0">
                <a:solidFill>
                  <a:srgbClr val="FDFDFD"/>
                </a:solidFill>
                <a:latin typeface="Century Gothic"/>
                <a:cs typeface="Century Gothic"/>
              </a:rPr>
              <a:t>V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ehic</a:t>
            </a:r>
            <a:r>
              <a:rPr sz="1200" spc="20" dirty="0">
                <a:solidFill>
                  <a:srgbClr val="FDFDFD"/>
                </a:solidFill>
                <a:latin typeface="Century Gothic"/>
                <a:cs typeface="Century Gothic"/>
              </a:rPr>
              <a:t>l</a:t>
            </a:r>
            <a:r>
              <a:rPr sz="1200" dirty="0">
                <a:solidFill>
                  <a:srgbClr val="FDFDFD"/>
                </a:solidFill>
                <a:latin typeface="Century Gothic"/>
                <a:cs typeface="Century Gothic"/>
              </a:rPr>
              <a:t>es 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f</a:t>
            </a:r>
            <a:r>
              <a:rPr sz="1200" spc="-20" dirty="0">
                <a:solidFill>
                  <a:srgbClr val="FDFDFD"/>
                </a:solidFill>
                <a:latin typeface="Century Gothic"/>
                <a:cs typeface="Century Gothic"/>
              </a:rPr>
              <a:t>o</a:t>
            </a:r>
            <a:r>
              <a:rPr sz="1200" spc="-5" dirty="0">
                <a:solidFill>
                  <a:srgbClr val="FDFDFD"/>
                </a:solidFill>
                <a:latin typeface="Century Gothic"/>
                <a:cs typeface="Century Gothic"/>
              </a:rPr>
              <a:t>r</a:t>
            </a:r>
            <a:r>
              <a:rPr sz="1200" spc="10" dirty="0">
                <a:solidFill>
                  <a:srgbClr val="FDFDFD"/>
                </a:solidFill>
                <a:latin typeface="Century Gothic"/>
                <a:cs typeface="Century Gothic"/>
              </a:rPr>
              <a:t> </a:t>
            </a:r>
            <a:r>
              <a:rPr sz="1200" spc="-30" dirty="0">
                <a:solidFill>
                  <a:srgbClr val="FDFDFD"/>
                </a:solidFill>
                <a:latin typeface="Century Gothic"/>
                <a:cs typeface="Century Gothic"/>
              </a:rPr>
              <a:t>t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he</a:t>
            </a:r>
            <a:r>
              <a:rPr sz="1200" spc="35" dirty="0">
                <a:solidFill>
                  <a:srgbClr val="FDFDFD"/>
                </a:solidFill>
                <a:latin typeface="Century Gothic"/>
                <a:cs typeface="Century Gothic"/>
              </a:rPr>
              <a:t> </a:t>
            </a:r>
            <a:r>
              <a:rPr sz="1200" spc="-20" dirty="0">
                <a:solidFill>
                  <a:srgbClr val="FDFDFD"/>
                </a:solidFill>
                <a:latin typeface="Century Gothic"/>
                <a:cs typeface="Century Gothic"/>
              </a:rPr>
              <a:t>F</a:t>
            </a:r>
            <a:r>
              <a:rPr sz="1200" spc="-5" dirty="0">
                <a:solidFill>
                  <a:srgbClr val="FDFDFD"/>
                </a:solidFill>
                <a:latin typeface="Century Gothic"/>
                <a:cs typeface="Century Gothic"/>
              </a:rPr>
              <a:t>irs</a:t>
            </a:r>
            <a:r>
              <a:rPr sz="1200" dirty="0">
                <a:solidFill>
                  <a:srgbClr val="FDFDFD"/>
                </a:solidFill>
                <a:latin typeface="Century Gothic"/>
                <a:cs typeface="Century Gothic"/>
              </a:rPr>
              <a:t>t</a:t>
            </a:r>
            <a:r>
              <a:rPr sz="1200" spc="15" dirty="0">
                <a:solidFill>
                  <a:srgbClr val="FDFDFD"/>
                </a:solidFill>
                <a:latin typeface="Century Gothic"/>
                <a:cs typeface="Century Gothic"/>
              </a:rPr>
              <a:t> 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R</a:t>
            </a:r>
            <a:r>
              <a:rPr sz="1200" dirty="0">
                <a:solidFill>
                  <a:srgbClr val="FDFDFD"/>
                </a:solidFill>
                <a:latin typeface="Century Gothic"/>
                <a:cs typeface="Century Gothic"/>
              </a:rPr>
              <a:t>esp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onder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4645025" y="3117913"/>
            <a:ext cx="3419475" cy="25493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 txBox="1">
            <a:spLocks noGrp="1"/>
          </p:cNvSpPr>
          <p:nvPr>
            <p:ph type="ftr" sz="quarter" idx="5"/>
          </p:nvPr>
        </p:nvSpPr>
        <p:spPr>
          <a:xfrm>
            <a:off x="4713859" y="5956443"/>
            <a:ext cx="335089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pc="-15"/>
              <a:t>Federal Fire Department San Diego Training</a:t>
            </a:r>
            <a:endParaRPr spc="-15" dirty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29119" y="0"/>
            <a:ext cx="339090" cy="334010"/>
          </a:xfrm>
          <a:custGeom>
            <a:avLst/>
            <a:gdLst/>
            <a:ahLst/>
            <a:cxnLst/>
            <a:rect l="l" t="t" r="r" b="b"/>
            <a:pathLst>
              <a:path w="339090" h="334010">
                <a:moveTo>
                  <a:pt x="0" y="333476"/>
                </a:moveTo>
                <a:lnTo>
                  <a:pt x="339090" y="333476"/>
                </a:lnTo>
                <a:lnTo>
                  <a:pt x="339090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29119" y="6519138"/>
            <a:ext cx="339090" cy="339090"/>
          </a:xfrm>
          <a:custGeom>
            <a:avLst/>
            <a:gdLst/>
            <a:ahLst/>
            <a:cxnLst/>
            <a:rect l="l" t="t" r="r" b="b"/>
            <a:pathLst>
              <a:path w="339090" h="339090">
                <a:moveTo>
                  <a:pt x="0" y="338861"/>
                </a:moveTo>
                <a:lnTo>
                  <a:pt x="339090" y="338861"/>
                </a:lnTo>
                <a:lnTo>
                  <a:pt x="33909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7604" y="0"/>
            <a:ext cx="228600" cy="6858000"/>
          </a:xfrm>
          <a:custGeom>
            <a:avLst/>
            <a:gdLst/>
            <a:ahLst/>
            <a:cxnLst/>
            <a:rect l="l" t="t" r="r" b="b"/>
            <a:pathLst>
              <a:path w="228600" h="6858000">
                <a:moveTo>
                  <a:pt x="0" y="6857999"/>
                </a:moveTo>
                <a:lnTo>
                  <a:pt x="228605" y="6857999"/>
                </a:lnTo>
                <a:lnTo>
                  <a:pt x="228605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29119" y="0"/>
            <a:ext cx="228600" cy="334010"/>
          </a:xfrm>
          <a:custGeom>
            <a:avLst/>
            <a:gdLst/>
            <a:ahLst/>
            <a:cxnLst/>
            <a:rect l="l" t="t" r="r" b="b"/>
            <a:pathLst>
              <a:path w="228600" h="334010">
                <a:moveTo>
                  <a:pt x="0" y="333476"/>
                </a:moveTo>
                <a:lnTo>
                  <a:pt x="228600" y="333476"/>
                </a:lnTo>
                <a:lnTo>
                  <a:pt x="228600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29119" y="6519138"/>
            <a:ext cx="228600" cy="339090"/>
          </a:xfrm>
          <a:custGeom>
            <a:avLst/>
            <a:gdLst/>
            <a:ahLst/>
            <a:cxnLst/>
            <a:rect l="l" t="t" r="r" b="b"/>
            <a:pathLst>
              <a:path w="228600" h="339090">
                <a:moveTo>
                  <a:pt x="0" y="338861"/>
                </a:moveTo>
                <a:lnTo>
                  <a:pt x="228600" y="338861"/>
                </a:lnTo>
                <a:lnTo>
                  <a:pt x="2286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06209" y="0"/>
            <a:ext cx="194310" cy="6858000"/>
          </a:xfrm>
          <a:custGeom>
            <a:avLst/>
            <a:gdLst/>
            <a:ahLst/>
            <a:cxnLst/>
            <a:rect l="l" t="t" r="r" b="b"/>
            <a:pathLst>
              <a:path w="194309" h="6858000">
                <a:moveTo>
                  <a:pt x="0" y="6857999"/>
                </a:moveTo>
                <a:lnTo>
                  <a:pt x="194310" y="6857999"/>
                </a:lnTo>
                <a:lnTo>
                  <a:pt x="194310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491119" y="0"/>
            <a:ext cx="1482090" cy="334010"/>
          </a:xfrm>
          <a:custGeom>
            <a:avLst/>
            <a:gdLst/>
            <a:ahLst/>
            <a:cxnLst/>
            <a:rect l="l" t="t" r="r" b="b"/>
            <a:pathLst>
              <a:path w="1482089" h="334010">
                <a:moveTo>
                  <a:pt x="0" y="333476"/>
                </a:moveTo>
                <a:lnTo>
                  <a:pt x="1482077" y="333476"/>
                </a:lnTo>
                <a:lnTo>
                  <a:pt x="1482077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491119" y="6519138"/>
            <a:ext cx="1482090" cy="339090"/>
          </a:xfrm>
          <a:custGeom>
            <a:avLst/>
            <a:gdLst/>
            <a:ahLst/>
            <a:cxnLst/>
            <a:rect l="l" t="t" r="r" b="b"/>
            <a:pathLst>
              <a:path w="1482089" h="339090">
                <a:moveTo>
                  <a:pt x="0" y="338861"/>
                </a:moveTo>
                <a:lnTo>
                  <a:pt x="1482077" y="338861"/>
                </a:lnTo>
                <a:lnTo>
                  <a:pt x="1482077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00519" y="0"/>
            <a:ext cx="228600" cy="334010"/>
          </a:xfrm>
          <a:custGeom>
            <a:avLst/>
            <a:gdLst/>
            <a:ahLst/>
            <a:cxnLst/>
            <a:rect l="l" t="t" r="r" b="b"/>
            <a:pathLst>
              <a:path w="228600" h="334010">
                <a:moveTo>
                  <a:pt x="0" y="333476"/>
                </a:moveTo>
                <a:lnTo>
                  <a:pt x="228600" y="333476"/>
                </a:lnTo>
                <a:lnTo>
                  <a:pt x="228600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00519" y="6519138"/>
            <a:ext cx="228600" cy="339090"/>
          </a:xfrm>
          <a:custGeom>
            <a:avLst/>
            <a:gdLst/>
            <a:ahLst/>
            <a:cxnLst/>
            <a:rect l="l" t="t" r="r" b="b"/>
            <a:pathLst>
              <a:path w="228600" h="339090">
                <a:moveTo>
                  <a:pt x="0" y="338861"/>
                </a:moveTo>
                <a:lnTo>
                  <a:pt x="228600" y="338861"/>
                </a:lnTo>
                <a:lnTo>
                  <a:pt x="2286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29119" y="0"/>
            <a:ext cx="762000" cy="334010"/>
          </a:xfrm>
          <a:custGeom>
            <a:avLst/>
            <a:gdLst/>
            <a:ahLst/>
            <a:cxnLst/>
            <a:rect l="l" t="t" r="r" b="b"/>
            <a:pathLst>
              <a:path w="762000" h="334010">
                <a:moveTo>
                  <a:pt x="0" y="333476"/>
                </a:moveTo>
                <a:lnTo>
                  <a:pt x="762000" y="333476"/>
                </a:lnTo>
                <a:lnTo>
                  <a:pt x="762000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29119" y="6519138"/>
            <a:ext cx="762000" cy="339090"/>
          </a:xfrm>
          <a:custGeom>
            <a:avLst/>
            <a:gdLst/>
            <a:ahLst/>
            <a:cxnLst/>
            <a:rect l="l" t="t" r="r" b="b"/>
            <a:pathLst>
              <a:path w="762000" h="339090">
                <a:moveTo>
                  <a:pt x="0" y="338861"/>
                </a:moveTo>
                <a:lnTo>
                  <a:pt x="762000" y="338861"/>
                </a:lnTo>
                <a:lnTo>
                  <a:pt x="7620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706996" y="6519138"/>
            <a:ext cx="1524000" cy="339090"/>
          </a:xfrm>
          <a:custGeom>
            <a:avLst/>
            <a:gdLst/>
            <a:ahLst/>
            <a:cxnLst/>
            <a:rect l="l" t="t" r="r" b="b"/>
            <a:pathLst>
              <a:path w="1524000" h="339090">
                <a:moveTo>
                  <a:pt x="0" y="338861"/>
                </a:moveTo>
                <a:lnTo>
                  <a:pt x="1524000" y="338861"/>
                </a:lnTo>
                <a:lnTo>
                  <a:pt x="15240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992996" y="0"/>
            <a:ext cx="151130" cy="6858000"/>
          </a:xfrm>
          <a:custGeom>
            <a:avLst/>
            <a:gdLst/>
            <a:ahLst/>
            <a:cxnLst/>
            <a:rect l="l" t="t" r="r" b="b"/>
            <a:pathLst>
              <a:path w="151129" h="6858000">
                <a:moveTo>
                  <a:pt x="0" y="6857998"/>
                </a:moveTo>
                <a:lnTo>
                  <a:pt x="151002" y="6857998"/>
                </a:lnTo>
                <a:lnTo>
                  <a:pt x="151002" y="0"/>
                </a:lnTo>
                <a:lnTo>
                  <a:pt x="0" y="0"/>
                </a:lnTo>
                <a:lnTo>
                  <a:pt x="0" y="685799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230996" y="0"/>
            <a:ext cx="762000" cy="6858000"/>
          </a:xfrm>
          <a:custGeom>
            <a:avLst/>
            <a:gdLst/>
            <a:ahLst/>
            <a:cxnLst/>
            <a:rect l="l" t="t" r="r" b="b"/>
            <a:pathLst>
              <a:path w="762000" h="6858000">
                <a:moveTo>
                  <a:pt x="0" y="6858000"/>
                </a:moveTo>
                <a:lnTo>
                  <a:pt x="762000" y="6858000"/>
                </a:lnTo>
                <a:lnTo>
                  <a:pt x="762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963796" y="0"/>
            <a:ext cx="597535" cy="334010"/>
          </a:xfrm>
          <a:custGeom>
            <a:avLst/>
            <a:gdLst/>
            <a:ahLst/>
            <a:cxnLst/>
            <a:rect l="l" t="t" r="r" b="b"/>
            <a:pathLst>
              <a:path w="597535" h="334010">
                <a:moveTo>
                  <a:pt x="0" y="333476"/>
                </a:moveTo>
                <a:lnTo>
                  <a:pt x="597407" y="333476"/>
                </a:lnTo>
                <a:lnTo>
                  <a:pt x="597407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963796" y="6519138"/>
            <a:ext cx="2743200" cy="339090"/>
          </a:xfrm>
          <a:custGeom>
            <a:avLst/>
            <a:gdLst/>
            <a:ahLst/>
            <a:cxnLst/>
            <a:rect l="l" t="t" r="r" b="b"/>
            <a:pathLst>
              <a:path w="2743200" h="339090">
                <a:moveTo>
                  <a:pt x="0" y="338861"/>
                </a:moveTo>
                <a:lnTo>
                  <a:pt x="2743200" y="338861"/>
                </a:lnTo>
                <a:lnTo>
                  <a:pt x="27432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973197" y="0"/>
            <a:ext cx="228600" cy="334010"/>
          </a:xfrm>
          <a:custGeom>
            <a:avLst/>
            <a:gdLst/>
            <a:ahLst/>
            <a:cxnLst/>
            <a:rect l="l" t="t" r="r" b="b"/>
            <a:pathLst>
              <a:path w="228600" h="334010">
                <a:moveTo>
                  <a:pt x="0" y="333476"/>
                </a:moveTo>
                <a:lnTo>
                  <a:pt x="228600" y="333476"/>
                </a:lnTo>
                <a:lnTo>
                  <a:pt x="228600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973197" y="6519138"/>
            <a:ext cx="228600" cy="339090"/>
          </a:xfrm>
          <a:custGeom>
            <a:avLst/>
            <a:gdLst/>
            <a:ahLst/>
            <a:cxnLst/>
            <a:rect l="l" t="t" r="r" b="b"/>
            <a:pathLst>
              <a:path w="228600" h="339090">
                <a:moveTo>
                  <a:pt x="0" y="338861"/>
                </a:moveTo>
                <a:lnTo>
                  <a:pt x="228600" y="338861"/>
                </a:lnTo>
                <a:lnTo>
                  <a:pt x="2286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201797" y="0"/>
            <a:ext cx="762000" cy="334010"/>
          </a:xfrm>
          <a:custGeom>
            <a:avLst/>
            <a:gdLst/>
            <a:ahLst/>
            <a:cxnLst/>
            <a:rect l="l" t="t" r="r" b="b"/>
            <a:pathLst>
              <a:path w="762000" h="334010">
                <a:moveTo>
                  <a:pt x="0" y="333476"/>
                </a:moveTo>
                <a:lnTo>
                  <a:pt x="762000" y="333476"/>
                </a:lnTo>
                <a:lnTo>
                  <a:pt x="762000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201797" y="6519138"/>
            <a:ext cx="762000" cy="339090"/>
          </a:xfrm>
          <a:custGeom>
            <a:avLst/>
            <a:gdLst/>
            <a:ahLst/>
            <a:cxnLst/>
            <a:rect l="l" t="t" r="r" b="b"/>
            <a:pathLst>
              <a:path w="762000" h="339090">
                <a:moveTo>
                  <a:pt x="0" y="338861"/>
                </a:moveTo>
                <a:lnTo>
                  <a:pt x="762000" y="338861"/>
                </a:lnTo>
                <a:lnTo>
                  <a:pt x="7620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5728" y="5068688"/>
            <a:ext cx="9078595" cy="1133475"/>
          </a:xfrm>
          <a:custGeom>
            <a:avLst/>
            <a:gdLst/>
            <a:ahLst/>
            <a:cxnLst/>
            <a:rect l="l" t="t" r="r" b="b"/>
            <a:pathLst>
              <a:path w="9078595" h="1133475">
                <a:moveTo>
                  <a:pt x="0" y="1082721"/>
                </a:moveTo>
                <a:lnTo>
                  <a:pt x="74097" y="1087170"/>
                </a:lnTo>
                <a:lnTo>
                  <a:pt x="148338" y="1091588"/>
                </a:lnTo>
                <a:lnTo>
                  <a:pt x="222870" y="1095943"/>
                </a:lnTo>
                <a:lnTo>
                  <a:pt x="297835" y="1100204"/>
                </a:lnTo>
                <a:lnTo>
                  <a:pt x="373379" y="1104341"/>
                </a:lnTo>
                <a:lnTo>
                  <a:pt x="449647" y="1108322"/>
                </a:lnTo>
                <a:lnTo>
                  <a:pt x="526783" y="1112116"/>
                </a:lnTo>
                <a:lnTo>
                  <a:pt x="604932" y="1115692"/>
                </a:lnTo>
                <a:lnTo>
                  <a:pt x="684239" y="1119019"/>
                </a:lnTo>
                <a:lnTo>
                  <a:pt x="764848" y="1122064"/>
                </a:lnTo>
                <a:lnTo>
                  <a:pt x="846905" y="1124798"/>
                </a:lnTo>
                <a:lnTo>
                  <a:pt x="930554" y="1127190"/>
                </a:lnTo>
                <a:lnTo>
                  <a:pt x="1015939" y="1129207"/>
                </a:lnTo>
                <a:lnTo>
                  <a:pt x="1103206" y="1130818"/>
                </a:lnTo>
                <a:lnTo>
                  <a:pt x="1192499" y="1131994"/>
                </a:lnTo>
                <a:lnTo>
                  <a:pt x="1283964" y="1132701"/>
                </a:lnTo>
                <a:lnTo>
                  <a:pt x="1377743" y="1132910"/>
                </a:lnTo>
                <a:lnTo>
                  <a:pt x="1473984" y="1132589"/>
                </a:lnTo>
                <a:lnTo>
                  <a:pt x="1572829" y="1131707"/>
                </a:lnTo>
                <a:lnTo>
                  <a:pt x="1674425" y="1130232"/>
                </a:lnTo>
                <a:lnTo>
                  <a:pt x="1778609" y="1128426"/>
                </a:lnTo>
                <a:lnTo>
                  <a:pt x="1885076" y="1126533"/>
                </a:lnTo>
                <a:lnTo>
                  <a:pt x="1993764" y="1124494"/>
                </a:lnTo>
                <a:lnTo>
                  <a:pt x="2104609" y="1122252"/>
                </a:lnTo>
                <a:lnTo>
                  <a:pt x="2217550" y="1119749"/>
                </a:lnTo>
                <a:lnTo>
                  <a:pt x="2332524" y="1116926"/>
                </a:lnTo>
                <a:lnTo>
                  <a:pt x="2449469" y="1113726"/>
                </a:lnTo>
                <a:lnTo>
                  <a:pt x="2568322" y="1110091"/>
                </a:lnTo>
                <a:lnTo>
                  <a:pt x="2689021" y="1105964"/>
                </a:lnTo>
                <a:lnTo>
                  <a:pt x="2811503" y="1101286"/>
                </a:lnTo>
                <a:lnTo>
                  <a:pt x="2935707" y="1095999"/>
                </a:lnTo>
                <a:lnTo>
                  <a:pt x="3061569" y="1090045"/>
                </a:lnTo>
                <a:lnTo>
                  <a:pt x="3189028" y="1083367"/>
                </a:lnTo>
                <a:lnTo>
                  <a:pt x="3318021" y="1075907"/>
                </a:lnTo>
                <a:lnTo>
                  <a:pt x="3448486" y="1067606"/>
                </a:lnTo>
                <a:lnTo>
                  <a:pt x="3580359" y="1058408"/>
                </a:lnTo>
                <a:lnTo>
                  <a:pt x="3713580" y="1048253"/>
                </a:lnTo>
                <a:lnTo>
                  <a:pt x="3848085" y="1037085"/>
                </a:lnTo>
                <a:lnTo>
                  <a:pt x="3983812" y="1024844"/>
                </a:lnTo>
                <a:lnTo>
                  <a:pt x="4120699" y="1011474"/>
                </a:lnTo>
                <a:lnTo>
                  <a:pt x="4260922" y="996936"/>
                </a:lnTo>
                <a:lnTo>
                  <a:pt x="4406242" y="981268"/>
                </a:lnTo>
                <a:lnTo>
                  <a:pt x="4556025" y="964529"/>
                </a:lnTo>
                <a:lnTo>
                  <a:pt x="4709640" y="946776"/>
                </a:lnTo>
                <a:lnTo>
                  <a:pt x="4866455" y="928067"/>
                </a:lnTo>
                <a:lnTo>
                  <a:pt x="5025836" y="908460"/>
                </a:lnTo>
                <a:lnTo>
                  <a:pt x="5187152" y="888013"/>
                </a:lnTo>
                <a:lnTo>
                  <a:pt x="5349770" y="866784"/>
                </a:lnTo>
                <a:lnTo>
                  <a:pt x="5513059" y="844831"/>
                </a:lnTo>
                <a:lnTo>
                  <a:pt x="5676385" y="822211"/>
                </a:lnTo>
                <a:lnTo>
                  <a:pt x="5839117" y="798983"/>
                </a:lnTo>
                <a:lnTo>
                  <a:pt x="6000623" y="775203"/>
                </a:lnTo>
                <a:lnTo>
                  <a:pt x="6160269" y="750932"/>
                </a:lnTo>
                <a:lnTo>
                  <a:pt x="6317425" y="726225"/>
                </a:lnTo>
                <a:lnTo>
                  <a:pt x="6471457" y="701141"/>
                </a:lnTo>
                <a:lnTo>
                  <a:pt x="6621733" y="675738"/>
                </a:lnTo>
                <a:lnTo>
                  <a:pt x="6767621" y="650074"/>
                </a:lnTo>
                <a:lnTo>
                  <a:pt x="6908489" y="624206"/>
                </a:lnTo>
                <a:lnTo>
                  <a:pt x="7043705" y="598193"/>
                </a:lnTo>
                <a:lnTo>
                  <a:pt x="7172636" y="572092"/>
                </a:lnTo>
                <a:lnTo>
                  <a:pt x="7298305" y="545220"/>
                </a:lnTo>
                <a:lnTo>
                  <a:pt x="7423820" y="516973"/>
                </a:lnTo>
                <a:lnTo>
                  <a:pt x="7548731" y="487520"/>
                </a:lnTo>
                <a:lnTo>
                  <a:pt x="7672588" y="457032"/>
                </a:lnTo>
                <a:lnTo>
                  <a:pt x="7794942" y="425677"/>
                </a:lnTo>
                <a:lnTo>
                  <a:pt x="7915342" y="393625"/>
                </a:lnTo>
                <a:lnTo>
                  <a:pt x="8033340" y="361044"/>
                </a:lnTo>
                <a:lnTo>
                  <a:pt x="8148485" y="328105"/>
                </a:lnTo>
                <a:lnTo>
                  <a:pt x="8260329" y="294977"/>
                </a:lnTo>
                <a:lnTo>
                  <a:pt x="8368420" y="261828"/>
                </a:lnTo>
                <a:lnTo>
                  <a:pt x="8472310" y="228829"/>
                </a:lnTo>
                <a:lnTo>
                  <a:pt x="8571549" y="196148"/>
                </a:lnTo>
                <a:lnTo>
                  <a:pt x="8665687" y="163955"/>
                </a:lnTo>
                <a:lnTo>
                  <a:pt x="8754274" y="132418"/>
                </a:lnTo>
                <a:lnTo>
                  <a:pt x="8836862" y="101709"/>
                </a:lnTo>
                <a:lnTo>
                  <a:pt x="8912999" y="71994"/>
                </a:lnTo>
                <a:lnTo>
                  <a:pt x="8982237" y="43445"/>
                </a:lnTo>
                <a:lnTo>
                  <a:pt x="9044126" y="16230"/>
                </a:lnTo>
                <a:lnTo>
                  <a:pt x="9078271" y="0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5728" y="3486896"/>
            <a:ext cx="9078595" cy="871855"/>
          </a:xfrm>
          <a:custGeom>
            <a:avLst/>
            <a:gdLst/>
            <a:ahLst/>
            <a:cxnLst/>
            <a:rect l="l" t="t" r="r" b="b"/>
            <a:pathLst>
              <a:path w="9078595" h="871854">
                <a:moveTo>
                  <a:pt x="0" y="871362"/>
                </a:moveTo>
                <a:lnTo>
                  <a:pt x="39517" y="850427"/>
                </a:lnTo>
                <a:lnTo>
                  <a:pt x="79226" y="829494"/>
                </a:lnTo>
                <a:lnTo>
                  <a:pt x="119318" y="808565"/>
                </a:lnTo>
                <a:lnTo>
                  <a:pt x="159985" y="787643"/>
                </a:lnTo>
                <a:lnTo>
                  <a:pt x="201417" y="766730"/>
                </a:lnTo>
                <a:lnTo>
                  <a:pt x="243807" y="745829"/>
                </a:lnTo>
                <a:lnTo>
                  <a:pt x="287346" y="724941"/>
                </a:lnTo>
                <a:lnTo>
                  <a:pt x="332224" y="704070"/>
                </a:lnTo>
                <a:lnTo>
                  <a:pt x="378635" y="683217"/>
                </a:lnTo>
                <a:lnTo>
                  <a:pt x="426770" y="662384"/>
                </a:lnTo>
                <a:lnTo>
                  <a:pt x="476819" y="641574"/>
                </a:lnTo>
                <a:lnTo>
                  <a:pt x="528974" y="620789"/>
                </a:lnTo>
                <a:lnTo>
                  <a:pt x="583427" y="600032"/>
                </a:lnTo>
                <a:lnTo>
                  <a:pt x="640370" y="579305"/>
                </a:lnTo>
                <a:lnTo>
                  <a:pt x="699993" y="558609"/>
                </a:lnTo>
                <a:lnTo>
                  <a:pt x="762489" y="537948"/>
                </a:lnTo>
                <a:lnTo>
                  <a:pt x="828049" y="517323"/>
                </a:lnTo>
                <a:lnTo>
                  <a:pt x="896864" y="496737"/>
                </a:lnTo>
                <a:lnTo>
                  <a:pt x="969125" y="476193"/>
                </a:lnTo>
                <a:lnTo>
                  <a:pt x="1045025" y="455691"/>
                </a:lnTo>
                <a:lnTo>
                  <a:pt x="1124420" y="434762"/>
                </a:lnTo>
                <a:lnTo>
                  <a:pt x="1206976" y="413029"/>
                </a:lnTo>
                <a:lnTo>
                  <a:pt x="1292584" y="390639"/>
                </a:lnTo>
                <a:lnTo>
                  <a:pt x="1381138" y="367739"/>
                </a:lnTo>
                <a:lnTo>
                  <a:pt x="1472532" y="344477"/>
                </a:lnTo>
                <a:lnTo>
                  <a:pt x="1566657" y="320999"/>
                </a:lnTo>
                <a:lnTo>
                  <a:pt x="1663407" y="297452"/>
                </a:lnTo>
                <a:lnTo>
                  <a:pt x="1762675" y="273984"/>
                </a:lnTo>
                <a:lnTo>
                  <a:pt x="1864354" y="250740"/>
                </a:lnTo>
                <a:lnTo>
                  <a:pt x="1968336" y="227869"/>
                </a:lnTo>
                <a:lnTo>
                  <a:pt x="2074515" y="205517"/>
                </a:lnTo>
                <a:lnTo>
                  <a:pt x="2182783" y="183831"/>
                </a:lnTo>
                <a:lnTo>
                  <a:pt x="2293034" y="162958"/>
                </a:lnTo>
                <a:lnTo>
                  <a:pt x="2405160" y="143045"/>
                </a:lnTo>
                <a:lnTo>
                  <a:pt x="2519054" y="124239"/>
                </a:lnTo>
                <a:lnTo>
                  <a:pt x="2634610" y="106687"/>
                </a:lnTo>
                <a:lnTo>
                  <a:pt x="2751719" y="90536"/>
                </a:lnTo>
                <a:lnTo>
                  <a:pt x="2870276" y="75933"/>
                </a:lnTo>
                <a:lnTo>
                  <a:pt x="2990173" y="63025"/>
                </a:lnTo>
                <a:lnTo>
                  <a:pt x="3111303" y="51958"/>
                </a:lnTo>
                <a:lnTo>
                  <a:pt x="3234319" y="42339"/>
                </a:lnTo>
                <a:lnTo>
                  <a:pt x="3359831" y="33678"/>
                </a:lnTo>
                <a:lnTo>
                  <a:pt x="3487723" y="25986"/>
                </a:lnTo>
                <a:lnTo>
                  <a:pt x="3617880" y="19272"/>
                </a:lnTo>
                <a:lnTo>
                  <a:pt x="3750186" y="13543"/>
                </a:lnTo>
                <a:lnTo>
                  <a:pt x="3884525" y="8809"/>
                </a:lnTo>
                <a:lnTo>
                  <a:pt x="4020781" y="5079"/>
                </a:lnTo>
                <a:lnTo>
                  <a:pt x="4158839" y="2361"/>
                </a:lnTo>
                <a:lnTo>
                  <a:pt x="4298583" y="665"/>
                </a:lnTo>
                <a:lnTo>
                  <a:pt x="4439897" y="0"/>
                </a:lnTo>
                <a:lnTo>
                  <a:pt x="4582666" y="373"/>
                </a:lnTo>
                <a:lnTo>
                  <a:pt x="4726773" y="1794"/>
                </a:lnTo>
                <a:lnTo>
                  <a:pt x="4872103" y="4273"/>
                </a:lnTo>
                <a:lnTo>
                  <a:pt x="5018541" y="7817"/>
                </a:lnTo>
                <a:lnTo>
                  <a:pt x="5165970" y="12436"/>
                </a:lnTo>
                <a:lnTo>
                  <a:pt x="5314275" y="18138"/>
                </a:lnTo>
                <a:lnTo>
                  <a:pt x="5463340" y="24932"/>
                </a:lnTo>
                <a:lnTo>
                  <a:pt x="5613050" y="32828"/>
                </a:lnTo>
                <a:lnTo>
                  <a:pt x="5763288" y="41834"/>
                </a:lnTo>
                <a:lnTo>
                  <a:pt x="5913939" y="51958"/>
                </a:lnTo>
                <a:lnTo>
                  <a:pt x="6069565" y="64195"/>
                </a:lnTo>
                <a:lnTo>
                  <a:pt x="6233905" y="79317"/>
                </a:lnTo>
                <a:lnTo>
                  <a:pt x="6405612" y="97004"/>
                </a:lnTo>
                <a:lnTo>
                  <a:pt x="6583334" y="116936"/>
                </a:lnTo>
                <a:lnTo>
                  <a:pt x="6765724" y="138791"/>
                </a:lnTo>
                <a:lnTo>
                  <a:pt x="6951431" y="162249"/>
                </a:lnTo>
                <a:lnTo>
                  <a:pt x="7139106" y="186989"/>
                </a:lnTo>
                <a:lnTo>
                  <a:pt x="7327400" y="212692"/>
                </a:lnTo>
                <a:lnTo>
                  <a:pt x="7514964" y="239035"/>
                </a:lnTo>
                <a:lnTo>
                  <a:pt x="7700448" y="265699"/>
                </a:lnTo>
                <a:lnTo>
                  <a:pt x="7882503" y="292364"/>
                </a:lnTo>
                <a:lnTo>
                  <a:pt x="8059779" y="318707"/>
                </a:lnTo>
                <a:lnTo>
                  <a:pt x="8230929" y="344409"/>
                </a:lnTo>
                <a:lnTo>
                  <a:pt x="8394601" y="369150"/>
                </a:lnTo>
                <a:lnTo>
                  <a:pt x="8549447" y="392608"/>
                </a:lnTo>
                <a:lnTo>
                  <a:pt x="8694117" y="414463"/>
                </a:lnTo>
                <a:lnTo>
                  <a:pt x="8827262" y="434394"/>
                </a:lnTo>
                <a:lnTo>
                  <a:pt x="8947534" y="452082"/>
                </a:lnTo>
                <a:lnTo>
                  <a:pt x="9053582" y="467204"/>
                </a:lnTo>
                <a:lnTo>
                  <a:pt x="9078271" y="470543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3853" y="5640781"/>
            <a:ext cx="3004820" cy="1211580"/>
          </a:xfrm>
          <a:custGeom>
            <a:avLst/>
            <a:gdLst/>
            <a:ahLst/>
            <a:cxnLst/>
            <a:rect l="l" t="t" r="r" b="b"/>
            <a:pathLst>
              <a:path w="3004820" h="1211579">
                <a:moveTo>
                  <a:pt x="0" y="0"/>
                </a:moveTo>
                <a:lnTo>
                  <a:pt x="165473" y="75222"/>
                </a:lnTo>
                <a:lnTo>
                  <a:pt x="330718" y="150224"/>
                </a:lnTo>
                <a:lnTo>
                  <a:pt x="495505" y="224785"/>
                </a:lnTo>
                <a:lnTo>
                  <a:pt x="659604" y="298685"/>
                </a:lnTo>
                <a:lnTo>
                  <a:pt x="822786" y="371704"/>
                </a:lnTo>
                <a:lnTo>
                  <a:pt x="984822" y="443620"/>
                </a:lnTo>
                <a:lnTo>
                  <a:pt x="1145481" y="514214"/>
                </a:lnTo>
                <a:lnTo>
                  <a:pt x="1304536" y="583265"/>
                </a:lnTo>
                <a:lnTo>
                  <a:pt x="1461755" y="650553"/>
                </a:lnTo>
                <a:lnTo>
                  <a:pt x="1616910" y="715856"/>
                </a:lnTo>
                <a:lnTo>
                  <a:pt x="1769771" y="778956"/>
                </a:lnTo>
                <a:lnTo>
                  <a:pt x="1920109" y="839630"/>
                </a:lnTo>
                <a:lnTo>
                  <a:pt x="2067693" y="897659"/>
                </a:lnTo>
                <a:lnTo>
                  <a:pt x="2212296" y="952823"/>
                </a:lnTo>
                <a:lnTo>
                  <a:pt x="2353687" y="1004901"/>
                </a:lnTo>
                <a:lnTo>
                  <a:pt x="2491637" y="1053671"/>
                </a:lnTo>
                <a:lnTo>
                  <a:pt x="2625915" y="1098915"/>
                </a:lnTo>
                <a:lnTo>
                  <a:pt x="2756294" y="1140412"/>
                </a:lnTo>
                <a:lnTo>
                  <a:pt x="2882543" y="1177940"/>
                </a:lnTo>
                <a:lnTo>
                  <a:pt x="3004433" y="1211280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5728" y="5284470"/>
            <a:ext cx="9078595" cy="1467485"/>
          </a:xfrm>
          <a:custGeom>
            <a:avLst/>
            <a:gdLst/>
            <a:ahLst/>
            <a:cxnLst/>
            <a:rect l="l" t="t" r="r" b="b"/>
            <a:pathLst>
              <a:path w="9078595" h="1467484">
                <a:moveTo>
                  <a:pt x="0" y="0"/>
                </a:moveTo>
                <a:lnTo>
                  <a:pt x="42930" y="14997"/>
                </a:lnTo>
                <a:lnTo>
                  <a:pt x="86045" y="30029"/>
                </a:lnTo>
                <a:lnTo>
                  <a:pt x="129530" y="45127"/>
                </a:lnTo>
                <a:lnTo>
                  <a:pt x="173569" y="60326"/>
                </a:lnTo>
                <a:lnTo>
                  <a:pt x="218347" y="75658"/>
                </a:lnTo>
                <a:lnTo>
                  <a:pt x="264049" y="91158"/>
                </a:lnTo>
                <a:lnTo>
                  <a:pt x="310861" y="106858"/>
                </a:lnTo>
                <a:lnTo>
                  <a:pt x="358966" y="122792"/>
                </a:lnTo>
                <a:lnTo>
                  <a:pt x="408549" y="138994"/>
                </a:lnTo>
                <a:lnTo>
                  <a:pt x="459796" y="155497"/>
                </a:lnTo>
                <a:lnTo>
                  <a:pt x="512891" y="172334"/>
                </a:lnTo>
                <a:lnTo>
                  <a:pt x="568019" y="189539"/>
                </a:lnTo>
                <a:lnTo>
                  <a:pt x="625365" y="207145"/>
                </a:lnTo>
                <a:lnTo>
                  <a:pt x="685113" y="225187"/>
                </a:lnTo>
                <a:lnTo>
                  <a:pt x="747449" y="243696"/>
                </a:lnTo>
                <a:lnTo>
                  <a:pt x="812557" y="262707"/>
                </a:lnTo>
                <a:lnTo>
                  <a:pt x="880623" y="282253"/>
                </a:lnTo>
                <a:lnTo>
                  <a:pt x="951830" y="302368"/>
                </a:lnTo>
                <a:lnTo>
                  <a:pt x="1026365" y="323084"/>
                </a:lnTo>
                <a:lnTo>
                  <a:pt x="1104411" y="344436"/>
                </a:lnTo>
                <a:lnTo>
                  <a:pt x="1186211" y="366669"/>
                </a:lnTo>
                <a:lnTo>
                  <a:pt x="1271737" y="389952"/>
                </a:lnTo>
                <a:lnTo>
                  <a:pt x="1360767" y="414180"/>
                </a:lnTo>
                <a:lnTo>
                  <a:pt x="1453077" y="439246"/>
                </a:lnTo>
                <a:lnTo>
                  <a:pt x="1548444" y="465041"/>
                </a:lnTo>
                <a:lnTo>
                  <a:pt x="1646647" y="491461"/>
                </a:lnTo>
                <a:lnTo>
                  <a:pt x="1747463" y="518397"/>
                </a:lnTo>
                <a:lnTo>
                  <a:pt x="1850668" y="545743"/>
                </a:lnTo>
                <a:lnTo>
                  <a:pt x="1956040" y="573392"/>
                </a:lnTo>
                <a:lnTo>
                  <a:pt x="2063357" y="601237"/>
                </a:lnTo>
                <a:lnTo>
                  <a:pt x="2172396" y="629171"/>
                </a:lnTo>
                <a:lnTo>
                  <a:pt x="2282934" y="657087"/>
                </a:lnTo>
                <a:lnTo>
                  <a:pt x="2394749" y="684879"/>
                </a:lnTo>
                <a:lnTo>
                  <a:pt x="2507617" y="712439"/>
                </a:lnTo>
                <a:lnTo>
                  <a:pt x="2621316" y="739661"/>
                </a:lnTo>
                <a:lnTo>
                  <a:pt x="2735624" y="766437"/>
                </a:lnTo>
                <a:lnTo>
                  <a:pt x="2850318" y="792661"/>
                </a:lnTo>
                <a:lnTo>
                  <a:pt x="2965175" y="818227"/>
                </a:lnTo>
                <a:lnTo>
                  <a:pt x="3079972" y="843026"/>
                </a:lnTo>
                <a:lnTo>
                  <a:pt x="3194488" y="866952"/>
                </a:lnTo>
                <a:lnTo>
                  <a:pt x="3310250" y="890441"/>
                </a:lnTo>
                <a:lnTo>
                  <a:pt x="3428732" y="913965"/>
                </a:lnTo>
                <a:lnTo>
                  <a:pt x="3549627" y="937471"/>
                </a:lnTo>
                <a:lnTo>
                  <a:pt x="3672628" y="960907"/>
                </a:lnTo>
                <a:lnTo>
                  <a:pt x="3797428" y="984218"/>
                </a:lnTo>
                <a:lnTo>
                  <a:pt x="3923719" y="1007351"/>
                </a:lnTo>
                <a:lnTo>
                  <a:pt x="4051195" y="1030252"/>
                </a:lnTo>
                <a:lnTo>
                  <a:pt x="4179548" y="1052869"/>
                </a:lnTo>
                <a:lnTo>
                  <a:pt x="4308472" y="1075147"/>
                </a:lnTo>
                <a:lnTo>
                  <a:pt x="4437659" y="1097033"/>
                </a:lnTo>
                <a:lnTo>
                  <a:pt x="4566802" y="1118475"/>
                </a:lnTo>
                <a:lnTo>
                  <a:pt x="4695594" y="1139417"/>
                </a:lnTo>
                <a:lnTo>
                  <a:pt x="4823728" y="1159807"/>
                </a:lnTo>
                <a:lnTo>
                  <a:pt x="4950897" y="1179592"/>
                </a:lnTo>
                <a:lnTo>
                  <a:pt x="5076794" y="1198717"/>
                </a:lnTo>
                <a:lnTo>
                  <a:pt x="5201112" y="1217130"/>
                </a:lnTo>
                <a:lnTo>
                  <a:pt x="5323543" y="1234776"/>
                </a:lnTo>
                <a:lnTo>
                  <a:pt x="5443781" y="1251603"/>
                </a:lnTo>
                <a:lnTo>
                  <a:pt x="5561519" y="1267558"/>
                </a:lnTo>
                <a:lnTo>
                  <a:pt x="5676449" y="1282585"/>
                </a:lnTo>
                <a:lnTo>
                  <a:pt x="5790250" y="1296707"/>
                </a:lnTo>
                <a:lnTo>
                  <a:pt x="5904649" y="1310004"/>
                </a:lnTo>
                <a:lnTo>
                  <a:pt x="6019351" y="1322511"/>
                </a:lnTo>
                <a:lnTo>
                  <a:pt x="6134063" y="1334265"/>
                </a:lnTo>
                <a:lnTo>
                  <a:pt x="6248490" y="1345299"/>
                </a:lnTo>
                <a:lnTo>
                  <a:pt x="6362339" y="1355651"/>
                </a:lnTo>
                <a:lnTo>
                  <a:pt x="6475315" y="1365356"/>
                </a:lnTo>
                <a:lnTo>
                  <a:pt x="6587124" y="1374450"/>
                </a:lnTo>
                <a:lnTo>
                  <a:pt x="6697472" y="1382967"/>
                </a:lnTo>
                <a:lnTo>
                  <a:pt x="6806066" y="1390944"/>
                </a:lnTo>
                <a:lnTo>
                  <a:pt x="6912611" y="1398417"/>
                </a:lnTo>
                <a:lnTo>
                  <a:pt x="7016813" y="1405421"/>
                </a:lnTo>
                <a:lnTo>
                  <a:pt x="7118378" y="1411991"/>
                </a:lnTo>
                <a:lnTo>
                  <a:pt x="7217012" y="1418163"/>
                </a:lnTo>
                <a:lnTo>
                  <a:pt x="7312421" y="1423973"/>
                </a:lnTo>
                <a:lnTo>
                  <a:pt x="7404311" y="1429457"/>
                </a:lnTo>
                <a:lnTo>
                  <a:pt x="7492388" y="1434650"/>
                </a:lnTo>
                <a:lnTo>
                  <a:pt x="7576358" y="1439587"/>
                </a:lnTo>
                <a:lnTo>
                  <a:pt x="7655927" y="1444305"/>
                </a:lnTo>
                <a:lnTo>
                  <a:pt x="7730801" y="1448838"/>
                </a:lnTo>
                <a:lnTo>
                  <a:pt x="7800619" y="1452972"/>
                </a:lnTo>
                <a:lnTo>
                  <a:pt x="7865416" y="1456492"/>
                </a:lnTo>
                <a:lnTo>
                  <a:pt x="7925542" y="1459439"/>
                </a:lnTo>
                <a:lnTo>
                  <a:pt x="7981349" y="1461853"/>
                </a:lnTo>
                <a:lnTo>
                  <a:pt x="8033190" y="1463775"/>
                </a:lnTo>
                <a:lnTo>
                  <a:pt x="8081415" y="1465244"/>
                </a:lnTo>
                <a:lnTo>
                  <a:pt x="8126376" y="1466300"/>
                </a:lnTo>
                <a:lnTo>
                  <a:pt x="8168426" y="1466983"/>
                </a:lnTo>
                <a:lnTo>
                  <a:pt x="8207916" y="1467334"/>
                </a:lnTo>
                <a:lnTo>
                  <a:pt x="8245198" y="1467393"/>
                </a:lnTo>
                <a:lnTo>
                  <a:pt x="8280624" y="1467199"/>
                </a:lnTo>
                <a:lnTo>
                  <a:pt x="8347312" y="1466215"/>
                </a:lnTo>
                <a:lnTo>
                  <a:pt x="8410796" y="1464702"/>
                </a:lnTo>
                <a:lnTo>
                  <a:pt x="8473890" y="1462982"/>
                </a:lnTo>
                <a:lnTo>
                  <a:pt x="8506170" y="1462144"/>
                </a:lnTo>
                <a:lnTo>
                  <a:pt x="8539407" y="1461374"/>
                </a:lnTo>
                <a:lnTo>
                  <a:pt x="8573954" y="1460713"/>
                </a:lnTo>
                <a:lnTo>
                  <a:pt x="8608787" y="1460032"/>
                </a:lnTo>
                <a:lnTo>
                  <a:pt x="8675585" y="1458170"/>
                </a:lnTo>
                <a:lnTo>
                  <a:pt x="8738899" y="1455703"/>
                </a:lnTo>
                <a:lnTo>
                  <a:pt x="8799138" y="1452701"/>
                </a:lnTo>
                <a:lnTo>
                  <a:pt x="8856712" y="1449236"/>
                </a:lnTo>
                <a:lnTo>
                  <a:pt x="8912031" y="1445380"/>
                </a:lnTo>
                <a:lnTo>
                  <a:pt x="8965505" y="1441203"/>
                </a:lnTo>
                <a:lnTo>
                  <a:pt x="9017545" y="1436777"/>
                </a:lnTo>
                <a:lnTo>
                  <a:pt x="9068559" y="1432174"/>
                </a:lnTo>
                <a:lnTo>
                  <a:pt x="9078271" y="1431271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215133" y="5137581"/>
            <a:ext cx="6929120" cy="1714500"/>
          </a:xfrm>
          <a:custGeom>
            <a:avLst/>
            <a:gdLst/>
            <a:ahLst/>
            <a:cxnLst/>
            <a:rect l="l" t="t" r="r" b="b"/>
            <a:pathLst>
              <a:path w="6929120" h="1714500">
                <a:moveTo>
                  <a:pt x="0" y="1714480"/>
                </a:moveTo>
                <a:lnTo>
                  <a:pt x="48751" y="1659572"/>
                </a:lnTo>
                <a:lnTo>
                  <a:pt x="97859" y="1604752"/>
                </a:lnTo>
                <a:lnTo>
                  <a:pt x="147680" y="1550111"/>
                </a:lnTo>
                <a:lnTo>
                  <a:pt x="198571" y="1495737"/>
                </a:lnTo>
                <a:lnTo>
                  <a:pt x="250888" y="1441719"/>
                </a:lnTo>
                <a:lnTo>
                  <a:pt x="304988" y="1388146"/>
                </a:lnTo>
                <a:lnTo>
                  <a:pt x="332819" y="1361555"/>
                </a:lnTo>
                <a:lnTo>
                  <a:pt x="361229" y="1335109"/>
                </a:lnTo>
                <a:lnTo>
                  <a:pt x="390263" y="1308818"/>
                </a:lnTo>
                <a:lnTo>
                  <a:pt x="419965" y="1282695"/>
                </a:lnTo>
                <a:lnTo>
                  <a:pt x="450381" y="1256750"/>
                </a:lnTo>
                <a:lnTo>
                  <a:pt x="481555" y="1230995"/>
                </a:lnTo>
                <a:lnTo>
                  <a:pt x="513531" y="1205440"/>
                </a:lnTo>
                <a:lnTo>
                  <a:pt x="546354" y="1180097"/>
                </a:lnTo>
                <a:lnTo>
                  <a:pt x="580218" y="1154766"/>
                </a:lnTo>
                <a:lnTo>
                  <a:pt x="615258" y="1129281"/>
                </a:lnTo>
                <a:lnTo>
                  <a:pt x="651371" y="1103695"/>
                </a:lnTo>
                <a:lnTo>
                  <a:pt x="688454" y="1078062"/>
                </a:lnTo>
                <a:lnTo>
                  <a:pt x="726406" y="1052434"/>
                </a:lnTo>
                <a:lnTo>
                  <a:pt x="765123" y="1026866"/>
                </a:lnTo>
                <a:lnTo>
                  <a:pt x="804502" y="1001411"/>
                </a:lnTo>
                <a:lnTo>
                  <a:pt x="844442" y="976122"/>
                </a:lnTo>
                <a:lnTo>
                  <a:pt x="884839" y="951053"/>
                </a:lnTo>
                <a:lnTo>
                  <a:pt x="925591" y="926257"/>
                </a:lnTo>
                <a:lnTo>
                  <a:pt x="966596" y="901787"/>
                </a:lnTo>
                <a:lnTo>
                  <a:pt x="1007751" y="877698"/>
                </a:lnTo>
                <a:lnTo>
                  <a:pt x="1048952" y="854042"/>
                </a:lnTo>
                <a:lnTo>
                  <a:pt x="1090099" y="830873"/>
                </a:lnTo>
                <a:lnTo>
                  <a:pt x="1131087" y="808245"/>
                </a:lnTo>
                <a:lnTo>
                  <a:pt x="1171815" y="786210"/>
                </a:lnTo>
                <a:lnTo>
                  <a:pt x="1212180" y="764823"/>
                </a:lnTo>
                <a:lnTo>
                  <a:pt x="1252079" y="744136"/>
                </a:lnTo>
                <a:lnTo>
                  <a:pt x="1291410" y="724203"/>
                </a:lnTo>
                <a:lnTo>
                  <a:pt x="1330070" y="705078"/>
                </a:lnTo>
                <a:lnTo>
                  <a:pt x="1367655" y="686881"/>
                </a:lnTo>
                <a:lnTo>
                  <a:pt x="1403966" y="669643"/>
                </a:lnTo>
                <a:lnTo>
                  <a:pt x="1439213" y="653284"/>
                </a:lnTo>
                <a:lnTo>
                  <a:pt x="1507353" y="622880"/>
                </a:lnTo>
                <a:lnTo>
                  <a:pt x="1573745" y="595031"/>
                </a:lnTo>
                <a:lnTo>
                  <a:pt x="1640063" y="569095"/>
                </a:lnTo>
                <a:lnTo>
                  <a:pt x="1707979" y="544431"/>
                </a:lnTo>
                <a:lnTo>
                  <a:pt x="1779166" y="520398"/>
                </a:lnTo>
                <a:lnTo>
                  <a:pt x="1816509" y="508418"/>
                </a:lnTo>
                <a:lnTo>
                  <a:pt x="1855297" y="496356"/>
                </a:lnTo>
                <a:lnTo>
                  <a:pt x="1895739" y="484131"/>
                </a:lnTo>
                <a:lnTo>
                  <a:pt x="1938044" y="471663"/>
                </a:lnTo>
                <a:lnTo>
                  <a:pt x="1982421" y="458873"/>
                </a:lnTo>
                <a:lnTo>
                  <a:pt x="2029079" y="445679"/>
                </a:lnTo>
                <a:lnTo>
                  <a:pt x="2078228" y="432003"/>
                </a:lnTo>
                <a:lnTo>
                  <a:pt x="2130698" y="417772"/>
                </a:lnTo>
                <a:lnTo>
                  <a:pt x="2186898" y="403058"/>
                </a:lnTo>
                <a:lnTo>
                  <a:pt x="2246399" y="387943"/>
                </a:lnTo>
                <a:lnTo>
                  <a:pt x="2308775" y="372505"/>
                </a:lnTo>
                <a:lnTo>
                  <a:pt x="2373598" y="356825"/>
                </a:lnTo>
                <a:lnTo>
                  <a:pt x="2440440" y="340983"/>
                </a:lnTo>
                <a:lnTo>
                  <a:pt x="2508873" y="325058"/>
                </a:lnTo>
                <a:lnTo>
                  <a:pt x="2578471" y="309130"/>
                </a:lnTo>
                <a:lnTo>
                  <a:pt x="2648806" y="293280"/>
                </a:lnTo>
                <a:lnTo>
                  <a:pt x="2719451" y="277587"/>
                </a:lnTo>
                <a:lnTo>
                  <a:pt x="2789977" y="262131"/>
                </a:lnTo>
                <a:lnTo>
                  <a:pt x="2859957" y="246992"/>
                </a:lnTo>
                <a:lnTo>
                  <a:pt x="2928965" y="232251"/>
                </a:lnTo>
                <a:lnTo>
                  <a:pt x="2996572" y="217986"/>
                </a:lnTo>
                <a:lnTo>
                  <a:pt x="3062351" y="204278"/>
                </a:lnTo>
                <a:lnTo>
                  <a:pt x="3125874" y="191207"/>
                </a:lnTo>
                <a:lnTo>
                  <a:pt x="3186714" y="178852"/>
                </a:lnTo>
                <a:lnTo>
                  <a:pt x="3244444" y="167295"/>
                </a:lnTo>
                <a:lnTo>
                  <a:pt x="3298636" y="156613"/>
                </a:lnTo>
                <a:lnTo>
                  <a:pt x="3348863" y="146888"/>
                </a:lnTo>
                <a:lnTo>
                  <a:pt x="3394992" y="138151"/>
                </a:lnTo>
                <a:lnTo>
                  <a:pt x="3437432" y="130298"/>
                </a:lnTo>
                <a:lnTo>
                  <a:pt x="3476560" y="123261"/>
                </a:lnTo>
                <a:lnTo>
                  <a:pt x="3546395" y="111372"/>
                </a:lnTo>
                <a:lnTo>
                  <a:pt x="3607529" y="101947"/>
                </a:lnTo>
                <a:lnTo>
                  <a:pt x="3662990" y="94453"/>
                </a:lnTo>
                <a:lnTo>
                  <a:pt x="3715808" y="88353"/>
                </a:lnTo>
                <a:lnTo>
                  <a:pt x="3769014" y="83114"/>
                </a:lnTo>
                <a:lnTo>
                  <a:pt x="3825636" y="78201"/>
                </a:lnTo>
                <a:lnTo>
                  <a:pt x="3888705" y="73078"/>
                </a:lnTo>
                <a:lnTo>
                  <a:pt x="3923604" y="70270"/>
                </a:lnTo>
                <a:lnTo>
                  <a:pt x="3961251" y="67210"/>
                </a:lnTo>
                <a:lnTo>
                  <a:pt x="4002024" y="63830"/>
                </a:lnTo>
                <a:lnTo>
                  <a:pt x="4045663" y="60255"/>
                </a:lnTo>
                <a:lnTo>
                  <a:pt x="4091547" y="56662"/>
                </a:lnTo>
                <a:lnTo>
                  <a:pt x="4139452" y="53066"/>
                </a:lnTo>
                <a:lnTo>
                  <a:pt x="4189154" y="49480"/>
                </a:lnTo>
                <a:lnTo>
                  <a:pt x="4240432" y="45917"/>
                </a:lnTo>
                <a:lnTo>
                  <a:pt x="4293062" y="42391"/>
                </a:lnTo>
                <a:lnTo>
                  <a:pt x="4346821" y="38915"/>
                </a:lnTo>
                <a:lnTo>
                  <a:pt x="4401486" y="35502"/>
                </a:lnTo>
                <a:lnTo>
                  <a:pt x="4456834" y="32166"/>
                </a:lnTo>
                <a:lnTo>
                  <a:pt x="4512643" y="28921"/>
                </a:lnTo>
                <a:lnTo>
                  <a:pt x="4568688" y="25779"/>
                </a:lnTo>
                <a:lnTo>
                  <a:pt x="4624748" y="22755"/>
                </a:lnTo>
                <a:lnTo>
                  <a:pt x="4680599" y="19862"/>
                </a:lnTo>
                <a:lnTo>
                  <a:pt x="4736018" y="17112"/>
                </a:lnTo>
                <a:lnTo>
                  <a:pt x="4790783" y="14520"/>
                </a:lnTo>
                <a:lnTo>
                  <a:pt x="4844670" y="12099"/>
                </a:lnTo>
                <a:lnTo>
                  <a:pt x="4897456" y="9863"/>
                </a:lnTo>
                <a:lnTo>
                  <a:pt x="4948918" y="7824"/>
                </a:lnTo>
                <a:lnTo>
                  <a:pt x="4998833" y="5997"/>
                </a:lnTo>
                <a:lnTo>
                  <a:pt x="5046980" y="4394"/>
                </a:lnTo>
                <a:lnTo>
                  <a:pt x="5095696" y="3053"/>
                </a:lnTo>
                <a:lnTo>
                  <a:pt x="5147061" y="1987"/>
                </a:lnTo>
                <a:lnTo>
                  <a:pt x="5200520" y="1173"/>
                </a:lnTo>
                <a:lnTo>
                  <a:pt x="5255515" y="590"/>
                </a:lnTo>
                <a:lnTo>
                  <a:pt x="5311489" y="215"/>
                </a:lnTo>
                <a:lnTo>
                  <a:pt x="5367886" y="26"/>
                </a:lnTo>
                <a:lnTo>
                  <a:pt x="5424149" y="0"/>
                </a:lnTo>
                <a:lnTo>
                  <a:pt x="5479722" y="115"/>
                </a:lnTo>
                <a:lnTo>
                  <a:pt x="5534048" y="349"/>
                </a:lnTo>
                <a:lnTo>
                  <a:pt x="5586571" y="679"/>
                </a:lnTo>
                <a:lnTo>
                  <a:pt x="5636733" y="1084"/>
                </a:lnTo>
                <a:lnTo>
                  <a:pt x="5683978" y="1541"/>
                </a:lnTo>
                <a:lnTo>
                  <a:pt x="5727750" y="2028"/>
                </a:lnTo>
                <a:lnTo>
                  <a:pt x="5767491" y="2522"/>
                </a:lnTo>
                <a:lnTo>
                  <a:pt x="5832656" y="3443"/>
                </a:lnTo>
                <a:lnTo>
                  <a:pt x="5875021" y="4127"/>
                </a:lnTo>
                <a:lnTo>
                  <a:pt x="5890133" y="4394"/>
                </a:lnTo>
                <a:lnTo>
                  <a:pt x="6495796" y="4394"/>
                </a:lnTo>
                <a:lnTo>
                  <a:pt x="6545803" y="5858"/>
                </a:lnTo>
                <a:lnTo>
                  <a:pt x="6594623" y="7815"/>
                </a:lnTo>
                <a:lnTo>
                  <a:pt x="6641897" y="10156"/>
                </a:lnTo>
                <a:lnTo>
                  <a:pt x="6687269" y="12772"/>
                </a:lnTo>
                <a:lnTo>
                  <a:pt x="6730380" y="15554"/>
                </a:lnTo>
                <a:lnTo>
                  <a:pt x="6770874" y="18394"/>
                </a:lnTo>
                <a:lnTo>
                  <a:pt x="6825926" y="22521"/>
                </a:lnTo>
                <a:lnTo>
                  <a:pt x="6858313" y="25027"/>
                </a:lnTo>
                <a:lnTo>
                  <a:pt x="6873078" y="26165"/>
                </a:lnTo>
                <a:lnTo>
                  <a:pt x="6886832" y="27208"/>
                </a:lnTo>
                <a:lnTo>
                  <a:pt x="6899529" y="28143"/>
                </a:lnTo>
                <a:lnTo>
                  <a:pt x="6919115" y="29588"/>
                </a:lnTo>
                <a:lnTo>
                  <a:pt x="6928865" y="30326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177158" y="2750057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055" y="0"/>
                </a:moveTo>
                <a:lnTo>
                  <a:pt x="3937" y="402970"/>
                </a:lnTo>
                <a:lnTo>
                  <a:pt x="0" y="1202181"/>
                </a:lnTo>
                <a:lnTo>
                  <a:pt x="700532" y="1606677"/>
                </a:lnTo>
                <a:lnTo>
                  <a:pt x="1390777" y="1203705"/>
                </a:lnTo>
                <a:lnTo>
                  <a:pt x="1394587" y="404367"/>
                </a:lnTo>
                <a:lnTo>
                  <a:pt x="6940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177158" y="2750057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0"/>
                </a:moveTo>
                <a:lnTo>
                  <a:pt x="694055" y="0"/>
                </a:lnTo>
                <a:lnTo>
                  <a:pt x="1394587" y="404367"/>
                </a:lnTo>
                <a:lnTo>
                  <a:pt x="1390777" y="1203705"/>
                </a:lnTo>
                <a:lnTo>
                  <a:pt x="700532" y="1606677"/>
                </a:lnTo>
                <a:lnTo>
                  <a:pt x="0" y="1202181"/>
                </a:lnTo>
                <a:lnTo>
                  <a:pt x="3937" y="40297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901059" y="4016883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1"/>
                </a:moveTo>
                <a:lnTo>
                  <a:pt x="694054" y="0"/>
                </a:lnTo>
                <a:lnTo>
                  <a:pt x="1394587" y="404368"/>
                </a:lnTo>
                <a:lnTo>
                  <a:pt x="1390777" y="1203706"/>
                </a:lnTo>
                <a:lnTo>
                  <a:pt x="700531" y="1606651"/>
                </a:lnTo>
                <a:lnTo>
                  <a:pt x="0" y="1202182"/>
                </a:lnTo>
                <a:lnTo>
                  <a:pt x="3937" y="40297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910584" y="1483233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054" y="0"/>
                </a:moveTo>
                <a:lnTo>
                  <a:pt x="3937" y="402970"/>
                </a:lnTo>
                <a:lnTo>
                  <a:pt x="0" y="1202181"/>
                </a:lnTo>
                <a:lnTo>
                  <a:pt x="700531" y="1606677"/>
                </a:lnTo>
                <a:lnTo>
                  <a:pt x="1390777" y="1203705"/>
                </a:lnTo>
                <a:lnTo>
                  <a:pt x="1394587" y="404367"/>
                </a:lnTo>
                <a:lnTo>
                  <a:pt x="69405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910584" y="1483233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0"/>
                </a:moveTo>
                <a:lnTo>
                  <a:pt x="694054" y="0"/>
                </a:lnTo>
                <a:lnTo>
                  <a:pt x="1394587" y="404367"/>
                </a:lnTo>
                <a:lnTo>
                  <a:pt x="1390777" y="1203705"/>
                </a:lnTo>
                <a:lnTo>
                  <a:pt x="700531" y="1606677"/>
                </a:lnTo>
                <a:lnTo>
                  <a:pt x="0" y="1202181"/>
                </a:lnTo>
                <a:lnTo>
                  <a:pt x="3937" y="40297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158108" y="216408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055" y="0"/>
                </a:moveTo>
                <a:lnTo>
                  <a:pt x="3937" y="402971"/>
                </a:lnTo>
                <a:lnTo>
                  <a:pt x="0" y="1202182"/>
                </a:lnTo>
                <a:lnTo>
                  <a:pt x="700532" y="1606677"/>
                </a:lnTo>
                <a:lnTo>
                  <a:pt x="1390777" y="1203706"/>
                </a:lnTo>
                <a:lnTo>
                  <a:pt x="1394587" y="404368"/>
                </a:lnTo>
                <a:lnTo>
                  <a:pt x="6940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158108" y="216408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1"/>
                </a:moveTo>
                <a:lnTo>
                  <a:pt x="694055" y="0"/>
                </a:lnTo>
                <a:lnTo>
                  <a:pt x="1394587" y="404368"/>
                </a:lnTo>
                <a:lnTo>
                  <a:pt x="1390777" y="1203706"/>
                </a:lnTo>
                <a:lnTo>
                  <a:pt x="700532" y="1606677"/>
                </a:lnTo>
                <a:lnTo>
                  <a:pt x="0" y="1202182"/>
                </a:lnTo>
                <a:lnTo>
                  <a:pt x="3937" y="40297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644009" y="5274183"/>
            <a:ext cx="1395095" cy="1584325"/>
          </a:xfrm>
          <a:custGeom>
            <a:avLst/>
            <a:gdLst/>
            <a:ahLst/>
            <a:cxnLst/>
            <a:rect l="l" t="t" r="r" b="b"/>
            <a:pathLst>
              <a:path w="1395095" h="1584325">
                <a:moveTo>
                  <a:pt x="694054" y="0"/>
                </a:moveTo>
                <a:lnTo>
                  <a:pt x="3937" y="402958"/>
                </a:lnTo>
                <a:lnTo>
                  <a:pt x="0" y="1202220"/>
                </a:lnTo>
                <a:lnTo>
                  <a:pt x="660966" y="1583815"/>
                </a:lnTo>
                <a:lnTo>
                  <a:pt x="739656" y="1583815"/>
                </a:lnTo>
                <a:lnTo>
                  <a:pt x="1390777" y="1203667"/>
                </a:lnTo>
                <a:lnTo>
                  <a:pt x="1394587" y="404406"/>
                </a:lnTo>
                <a:lnTo>
                  <a:pt x="69405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647946" y="5274183"/>
            <a:ext cx="1390650" cy="1584325"/>
          </a:xfrm>
          <a:custGeom>
            <a:avLst/>
            <a:gdLst/>
            <a:ahLst/>
            <a:cxnLst/>
            <a:rect l="l" t="t" r="r" b="b"/>
            <a:pathLst>
              <a:path w="1390650" h="1584325">
                <a:moveTo>
                  <a:pt x="0" y="402958"/>
                </a:moveTo>
                <a:lnTo>
                  <a:pt x="690117" y="0"/>
                </a:lnTo>
                <a:lnTo>
                  <a:pt x="1390650" y="404406"/>
                </a:lnTo>
                <a:lnTo>
                  <a:pt x="1386839" y="1203667"/>
                </a:lnTo>
                <a:lnTo>
                  <a:pt x="735719" y="158381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644009" y="5677141"/>
            <a:ext cx="661035" cy="1181100"/>
          </a:xfrm>
          <a:custGeom>
            <a:avLst/>
            <a:gdLst/>
            <a:ahLst/>
            <a:cxnLst/>
            <a:rect l="l" t="t" r="r" b="b"/>
            <a:pathLst>
              <a:path w="661035" h="1181100">
                <a:moveTo>
                  <a:pt x="660966" y="1180857"/>
                </a:moveTo>
                <a:lnTo>
                  <a:pt x="0" y="799261"/>
                </a:lnTo>
                <a:lnTo>
                  <a:pt x="393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4214" y="4007358"/>
            <a:ext cx="802005" cy="1607185"/>
          </a:xfrm>
          <a:custGeom>
            <a:avLst/>
            <a:gdLst/>
            <a:ahLst/>
            <a:cxnLst/>
            <a:rect l="l" t="t" r="r" b="b"/>
            <a:pathLst>
              <a:path w="802005" h="1607185">
                <a:moveTo>
                  <a:pt x="101349" y="0"/>
                </a:moveTo>
                <a:lnTo>
                  <a:pt x="0" y="62865"/>
                </a:lnTo>
                <a:lnTo>
                  <a:pt x="3425" y="1545971"/>
                </a:lnTo>
                <a:lnTo>
                  <a:pt x="107750" y="1606651"/>
                </a:lnTo>
                <a:lnTo>
                  <a:pt x="797982" y="1203706"/>
                </a:lnTo>
                <a:lnTo>
                  <a:pt x="801869" y="404368"/>
                </a:lnTo>
                <a:lnTo>
                  <a:pt x="10134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4214" y="4007358"/>
            <a:ext cx="802005" cy="1607185"/>
          </a:xfrm>
          <a:custGeom>
            <a:avLst/>
            <a:gdLst/>
            <a:ahLst/>
            <a:cxnLst/>
            <a:rect l="l" t="t" r="r" b="b"/>
            <a:pathLst>
              <a:path w="802005" h="1607185">
                <a:moveTo>
                  <a:pt x="0" y="62865"/>
                </a:moveTo>
                <a:lnTo>
                  <a:pt x="101349" y="0"/>
                </a:lnTo>
                <a:lnTo>
                  <a:pt x="801869" y="404368"/>
                </a:lnTo>
                <a:lnTo>
                  <a:pt x="797982" y="1203706"/>
                </a:lnTo>
                <a:lnTo>
                  <a:pt x="107750" y="1606651"/>
                </a:lnTo>
                <a:lnTo>
                  <a:pt x="3425" y="1545971"/>
                </a:lnTo>
                <a:lnTo>
                  <a:pt x="0" y="6286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09245" y="5293233"/>
            <a:ext cx="1391285" cy="1565275"/>
          </a:xfrm>
          <a:custGeom>
            <a:avLst/>
            <a:gdLst/>
            <a:ahLst/>
            <a:cxnLst/>
            <a:rect l="l" t="t" r="r" b="b"/>
            <a:pathLst>
              <a:path w="1391285" h="1565275">
                <a:moveTo>
                  <a:pt x="0" y="402958"/>
                </a:moveTo>
                <a:lnTo>
                  <a:pt x="690219" y="0"/>
                </a:lnTo>
                <a:lnTo>
                  <a:pt x="1390700" y="404406"/>
                </a:lnTo>
                <a:lnTo>
                  <a:pt x="1386890" y="1203667"/>
                </a:lnTo>
                <a:lnTo>
                  <a:pt x="768376" y="156476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05359" y="5696191"/>
            <a:ext cx="628015" cy="1162050"/>
          </a:xfrm>
          <a:custGeom>
            <a:avLst/>
            <a:gdLst/>
            <a:ahLst/>
            <a:cxnLst/>
            <a:rect l="l" t="t" r="r" b="b"/>
            <a:pathLst>
              <a:path w="628015" h="1162050">
                <a:moveTo>
                  <a:pt x="627946" y="1161807"/>
                </a:moveTo>
                <a:lnTo>
                  <a:pt x="0" y="799261"/>
                </a:lnTo>
                <a:lnTo>
                  <a:pt x="3886" y="0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33934" y="2740532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118" y="0"/>
                </a:moveTo>
                <a:lnTo>
                  <a:pt x="3886" y="402970"/>
                </a:lnTo>
                <a:lnTo>
                  <a:pt x="0" y="1202181"/>
                </a:lnTo>
                <a:lnTo>
                  <a:pt x="700506" y="1606677"/>
                </a:lnTo>
                <a:lnTo>
                  <a:pt x="1390777" y="1203705"/>
                </a:lnTo>
                <a:lnTo>
                  <a:pt x="1394586" y="404367"/>
                </a:lnTo>
                <a:lnTo>
                  <a:pt x="6941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33934" y="2740532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886" y="402970"/>
                </a:moveTo>
                <a:lnTo>
                  <a:pt x="694118" y="0"/>
                </a:lnTo>
                <a:lnTo>
                  <a:pt x="1394586" y="404367"/>
                </a:lnTo>
                <a:lnTo>
                  <a:pt x="1390777" y="1203705"/>
                </a:lnTo>
                <a:lnTo>
                  <a:pt x="700506" y="1606677"/>
                </a:lnTo>
                <a:lnTo>
                  <a:pt x="0" y="1202181"/>
                </a:lnTo>
                <a:lnTo>
                  <a:pt x="3886" y="40297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957833" y="4016883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886" y="402971"/>
                </a:moveTo>
                <a:lnTo>
                  <a:pt x="694054" y="0"/>
                </a:lnTo>
                <a:lnTo>
                  <a:pt x="1394586" y="404368"/>
                </a:lnTo>
                <a:lnTo>
                  <a:pt x="1390777" y="1203706"/>
                </a:lnTo>
                <a:lnTo>
                  <a:pt x="700532" y="1606651"/>
                </a:lnTo>
                <a:lnTo>
                  <a:pt x="0" y="1202182"/>
                </a:lnTo>
                <a:lnTo>
                  <a:pt x="3886" y="40297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695195" y="5302758"/>
            <a:ext cx="1390650" cy="1555750"/>
          </a:xfrm>
          <a:custGeom>
            <a:avLst/>
            <a:gdLst/>
            <a:ahLst/>
            <a:cxnLst/>
            <a:rect l="l" t="t" r="r" b="b"/>
            <a:pathLst>
              <a:path w="1390650" h="1555750">
                <a:moveTo>
                  <a:pt x="0" y="402958"/>
                </a:moveTo>
                <a:lnTo>
                  <a:pt x="690118" y="0"/>
                </a:lnTo>
                <a:lnTo>
                  <a:pt x="1390650" y="404406"/>
                </a:lnTo>
                <a:lnTo>
                  <a:pt x="1386840" y="1203667"/>
                </a:lnTo>
                <a:lnTo>
                  <a:pt x="784663" y="155524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691258" y="5705716"/>
            <a:ext cx="611505" cy="1152525"/>
          </a:xfrm>
          <a:custGeom>
            <a:avLst/>
            <a:gdLst/>
            <a:ahLst/>
            <a:cxnLst/>
            <a:rect l="l" t="t" r="r" b="b"/>
            <a:pathLst>
              <a:path w="611505" h="1152525">
                <a:moveTo>
                  <a:pt x="611471" y="1152282"/>
                </a:moveTo>
                <a:lnTo>
                  <a:pt x="0" y="799261"/>
                </a:lnTo>
                <a:lnTo>
                  <a:pt x="393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710308" y="2750057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055" y="0"/>
                </a:moveTo>
                <a:lnTo>
                  <a:pt x="3937" y="402970"/>
                </a:lnTo>
                <a:lnTo>
                  <a:pt x="0" y="1202181"/>
                </a:lnTo>
                <a:lnTo>
                  <a:pt x="700532" y="1606677"/>
                </a:lnTo>
                <a:lnTo>
                  <a:pt x="1390777" y="1203705"/>
                </a:lnTo>
                <a:lnTo>
                  <a:pt x="1394587" y="404367"/>
                </a:lnTo>
                <a:lnTo>
                  <a:pt x="6940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710308" y="2750057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0"/>
                </a:moveTo>
                <a:lnTo>
                  <a:pt x="694055" y="0"/>
                </a:lnTo>
                <a:lnTo>
                  <a:pt x="1394587" y="404367"/>
                </a:lnTo>
                <a:lnTo>
                  <a:pt x="1390777" y="1203705"/>
                </a:lnTo>
                <a:lnTo>
                  <a:pt x="700532" y="1606677"/>
                </a:lnTo>
                <a:lnTo>
                  <a:pt x="0" y="1202181"/>
                </a:lnTo>
                <a:lnTo>
                  <a:pt x="3937" y="40297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976883" y="1454658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886" y="402970"/>
                </a:moveTo>
                <a:lnTo>
                  <a:pt x="694054" y="0"/>
                </a:lnTo>
                <a:lnTo>
                  <a:pt x="1394586" y="404367"/>
                </a:lnTo>
                <a:lnTo>
                  <a:pt x="1390777" y="1203705"/>
                </a:lnTo>
                <a:lnTo>
                  <a:pt x="700532" y="1606677"/>
                </a:lnTo>
                <a:lnTo>
                  <a:pt x="0" y="1202181"/>
                </a:lnTo>
                <a:lnTo>
                  <a:pt x="3886" y="40297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987158" y="4035933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055" y="0"/>
                </a:moveTo>
                <a:lnTo>
                  <a:pt x="3937" y="402971"/>
                </a:lnTo>
                <a:lnTo>
                  <a:pt x="0" y="1202182"/>
                </a:lnTo>
                <a:lnTo>
                  <a:pt x="700532" y="1606651"/>
                </a:lnTo>
                <a:lnTo>
                  <a:pt x="1390777" y="1203706"/>
                </a:lnTo>
                <a:lnTo>
                  <a:pt x="1394587" y="404368"/>
                </a:lnTo>
                <a:lnTo>
                  <a:pt x="6940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987158" y="4035933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1"/>
                </a:moveTo>
                <a:lnTo>
                  <a:pt x="694055" y="0"/>
                </a:lnTo>
                <a:lnTo>
                  <a:pt x="1394587" y="404368"/>
                </a:lnTo>
                <a:lnTo>
                  <a:pt x="1390777" y="1203706"/>
                </a:lnTo>
                <a:lnTo>
                  <a:pt x="700532" y="1606651"/>
                </a:lnTo>
                <a:lnTo>
                  <a:pt x="0" y="1202182"/>
                </a:lnTo>
                <a:lnTo>
                  <a:pt x="3937" y="40297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7734045" y="5312283"/>
            <a:ext cx="1390650" cy="1546225"/>
          </a:xfrm>
          <a:custGeom>
            <a:avLst/>
            <a:gdLst/>
            <a:ahLst/>
            <a:cxnLst/>
            <a:rect l="l" t="t" r="r" b="b"/>
            <a:pathLst>
              <a:path w="1390650" h="1546225">
                <a:moveTo>
                  <a:pt x="0" y="402958"/>
                </a:moveTo>
                <a:lnTo>
                  <a:pt x="690118" y="0"/>
                </a:lnTo>
                <a:lnTo>
                  <a:pt x="1390650" y="404406"/>
                </a:lnTo>
                <a:lnTo>
                  <a:pt x="1386839" y="1203667"/>
                </a:lnTo>
                <a:lnTo>
                  <a:pt x="800977" y="154571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7730108" y="5715241"/>
            <a:ext cx="594995" cy="1143000"/>
          </a:xfrm>
          <a:custGeom>
            <a:avLst/>
            <a:gdLst/>
            <a:ahLst/>
            <a:cxnLst/>
            <a:rect l="l" t="t" r="r" b="b"/>
            <a:pathLst>
              <a:path w="594995" h="1143000">
                <a:moveTo>
                  <a:pt x="594972" y="1142757"/>
                </a:moveTo>
                <a:lnTo>
                  <a:pt x="0" y="799261"/>
                </a:lnTo>
                <a:lnTo>
                  <a:pt x="393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7730108" y="2759582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055" y="0"/>
                </a:moveTo>
                <a:lnTo>
                  <a:pt x="3937" y="402970"/>
                </a:lnTo>
                <a:lnTo>
                  <a:pt x="0" y="1202181"/>
                </a:lnTo>
                <a:lnTo>
                  <a:pt x="700532" y="1606677"/>
                </a:lnTo>
                <a:lnTo>
                  <a:pt x="1390777" y="1203705"/>
                </a:lnTo>
                <a:lnTo>
                  <a:pt x="1394587" y="404367"/>
                </a:lnTo>
                <a:lnTo>
                  <a:pt x="6940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7730108" y="2759582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0"/>
                </a:moveTo>
                <a:lnTo>
                  <a:pt x="694055" y="0"/>
                </a:lnTo>
                <a:lnTo>
                  <a:pt x="1394587" y="404367"/>
                </a:lnTo>
                <a:lnTo>
                  <a:pt x="1390777" y="1203705"/>
                </a:lnTo>
                <a:lnTo>
                  <a:pt x="700532" y="1606677"/>
                </a:lnTo>
                <a:lnTo>
                  <a:pt x="0" y="1202181"/>
                </a:lnTo>
                <a:lnTo>
                  <a:pt x="3937" y="40297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8463533" y="4043867"/>
            <a:ext cx="680720" cy="1587500"/>
          </a:xfrm>
          <a:custGeom>
            <a:avLst/>
            <a:gdLst/>
            <a:ahLst/>
            <a:cxnLst/>
            <a:rect l="l" t="t" r="r" b="b"/>
            <a:pathLst>
              <a:path w="680720" h="1587500">
                <a:moveTo>
                  <a:pt x="680466" y="0"/>
                </a:moveTo>
                <a:lnTo>
                  <a:pt x="3937" y="395036"/>
                </a:lnTo>
                <a:lnTo>
                  <a:pt x="0" y="1194247"/>
                </a:lnTo>
                <a:lnTo>
                  <a:pt x="680466" y="1587131"/>
                </a:lnTo>
                <a:lnTo>
                  <a:pt x="68046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8467470" y="4043867"/>
            <a:ext cx="676910" cy="395605"/>
          </a:xfrm>
          <a:custGeom>
            <a:avLst/>
            <a:gdLst/>
            <a:ahLst/>
            <a:cxnLst/>
            <a:rect l="l" t="t" r="r" b="b"/>
            <a:pathLst>
              <a:path w="676909" h="395604">
                <a:moveTo>
                  <a:pt x="0" y="395036"/>
                </a:moveTo>
                <a:lnTo>
                  <a:pt x="676528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8463533" y="4438903"/>
            <a:ext cx="680720" cy="1192530"/>
          </a:xfrm>
          <a:custGeom>
            <a:avLst/>
            <a:gdLst/>
            <a:ahLst/>
            <a:cxnLst/>
            <a:rect l="l" t="t" r="r" b="b"/>
            <a:pathLst>
              <a:path w="680720" h="1192529">
                <a:moveTo>
                  <a:pt x="680466" y="1192094"/>
                </a:moveTo>
                <a:lnTo>
                  <a:pt x="0" y="799211"/>
                </a:lnTo>
                <a:lnTo>
                  <a:pt x="393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8467470" y="1500692"/>
            <a:ext cx="676910" cy="395605"/>
          </a:xfrm>
          <a:custGeom>
            <a:avLst/>
            <a:gdLst/>
            <a:ahLst/>
            <a:cxnLst/>
            <a:rect l="l" t="t" r="r" b="b"/>
            <a:pathLst>
              <a:path w="676909" h="395605">
                <a:moveTo>
                  <a:pt x="0" y="395036"/>
                </a:moveTo>
                <a:lnTo>
                  <a:pt x="676528" y="0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8463533" y="1895729"/>
            <a:ext cx="680720" cy="1192530"/>
          </a:xfrm>
          <a:custGeom>
            <a:avLst/>
            <a:gdLst/>
            <a:ahLst/>
            <a:cxnLst/>
            <a:rect l="l" t="t" r="r" b="b"/>
            <a:pathLst>
              <a:path w="680720" h="1192530">
                <a:moveTo>
                  <a:pt x="680466" y="1192119"/>
                </a:moveTo>
                <a:lnTo>
                  <a:pt x="0" y="799211"/>
                </a:lnTo>
                <a:lnTo>
                  <a:pt x="393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457200" y="333476"/>
            <a:ext cx="8229600" cy="6186170"/>
          </a:xfrm>
          <a:custGeom>
            <a:avLst/>
            <a:gdLst/>
            <a:ahLst/>
            <a:cxnLst/>
            <a:rect l="l" t="t" r="r" b="b"/>
            <a:pathLst>
              <a:path w="8229600" h="6186170">
                <a:moveTo>
                  <a:pt x="0" y="6185661"/>
                </a:moveTo>
                <a:lnTo>
                  <a:pt x="8229600" y="6185661"/>
                </a:lnTo>
                <a:lnTo>
                  <a:pt x="8229600" y="0"/>
                </a:lnTo>
                <a:lnTo>
                  <a:pt x="0" y="0"/>
                </a:lnTo>
                <a:lnTo>
                  <a:pt x="0" y="61856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457200" y="333476"/>
            <a:ext cx="8229600" cy="6186170"/>
          </a:xfrm>
          <a:custGeom>
            <a:avLst/>
            <a:gdLst/>
            <a:ahLst/>
            <a:cxnLst/>
            <a:rect l="l" t="t" r="r" b="b"/>
            <a:pathLst>
              <a:path w="8229600" h="6186170">
                <a:moveTo>
                  <a:pt x="0" y="6185661"/>
                </a:moveTo>
                <a:lnTo>
                  <a:pt x="8229600" y="6185661"/>
                </a:lnTo>
                <a:lnTo>
                  <a:pt x="8229600" y="0"/>
                </a:lnTo>
                <a:lnTo>
                  <a:pt x="0" y="0"/>
                </a:lnTo>
                <a:lnTo>
                  <a:pt x="0" y="6185661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4561204" y="0"/>
            <a:ext cx="3679190" cy="678180"/>
          </a:xfrm>
          <a:custGeom>
            <a:avLst/>
            <a:gdLst/>
            <a:ahLst/>
            <a:cxnLst/>
            <a:rect l="l" t="t" r="r" b="b"/>
            <a:pathLst>
              <a:path w="3679190" h="678180">
                <a:moveTo>
                  <a:pt x="0" y="677672"/>
                </a:moveTo>
                <a:lnTo>
                  <a:pt x="3679062" y="677672"/>
                </a:lnTo>
                <a:lnTo>
                  <a:pt x="3679062" y="0"/>
                </a:lnTo>
                <a:lnTo>
                  <a:pt x="0" y="0"/>
                </a:lnTo>
                <a:lnTo>
                  <a:pt x="0" y="677672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4561204" y="0"/>
            <a:ext cx="3679190" cy="678180"/>
          </a:xfrm>
          <a:custGeom>
            <a:avLst/>
            <a:gdLst/>
            <a:ahLst/>
            <a:cxnLst/>
            <a:rect l="l" t="t" r="r" b="b"/>
            <a:pathLst>
              <a:path w="3679190" h="678180">
                <a:moveTo>
                  <a:pt x="0" y="677672"/>
                </a:moveTo>
                <a:lnTo>
                  <a:pt x="3679062" y="677672"/>
                </a:lnTo>
                <a:lnTo>
                  <a:pt x="3679062" y="0"/>
                </a:lnTo>
              </a:path>
            </a:pathLst>
          </a:custGeom>
          <a:ln w="15875">
            <a:solidFill>
              <a:srgbClr val="74A4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4561204" y="0"/>
            <a:ext cx="0" cy="678180"/>
          </a:xfrm>
          <a:custGeom>
            <a:avLst/>
            <a:gdLst/>
            <a:ahLst/>
            <a:cxnLst/>
            <a:rect l="l" t="t" r="r" b="b"/>
            <a:pathLst>
              <a:path h="678180">
                <a:moveTo>
                  <a:pt x="0" y="0"/>
                </a:moveTo>
                <a:lnTo>
                  <a:pt x="0" y="677672"/>
                </a:lnTo>
              </a:path>
            </a:pathLst>
          </a:custGeom>
          <a:ln w="15875">
            <a:solidFill>
              <a:srgbClr val="74A4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4649089" y="0"/>
            <a:ext cx="3505200" cy="602615"/>
          </a:xfrm>
          <a:custGeom>
            <a:avLst/>
            <a:gdLst/>
            <a:ahLst/>
            <a:cxnLst/>
            <a:rect l="l" t="t" r="r" b="b"/>
            <a:pathLst>
              <a:path w="3505200" h="602615">
                <a:moveTo>
                  <a:pt x="0" y="602488"/>
                </a:moveTo>
                <a:lnTo>
                  <a:pt x="3505199" y="602488"/>
                </a:lnTo>
                <a:lnTo>
                  <a:pt x="3505199" y="0"/>
                </a:lnTo>
                <a:lnTo>
                  <a:pt x="0" y="0"/>
                </a:lnTo>
                <a:lnTo>
                  <a:pt x="0" y="602488"/>
                </a:lnTo>
                <a:close/>
              </a:path>
            </a:pathLst>
          </a:custGeom>
          <a:solidFill>
            <a:srgbClr val="70685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 txBox="1"/>
          <p:nvPr/>
        </p:nvSpPr>
        <p:spPr>
          <a:xfrm>
            <a:off x="1122375" y="1583527"/>
            <a:ext cx="3912870" cy="533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spc="-25" dirty="0">
                <a:solidFill>
                  <a:srgbClr val="93C500"/>
                </a:solidFill>
                <a:latin typeface="Century Gothic"/>
                <a:cs typeface="Century Gothic"/>
              </a:rPr>
              <a:t>Under the</a:t>
            </a:r>
            <a:r>
              <a:rPr sz="4000" spc="-5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4000" spc="-30" dirty="0">
                <a:solidFill>
                  <a:srgbClr val="93C500"/>
                </a:solidFill>
                <a:latin typeface="Century Gothic"/>
                <a:cs typeface="Century Gothic"/>
              </a:rPr>
              <a:t>hood</a:t>
            </a:r>
            <a:endParaRPr sz="4000">
              <a:latin typeface="Century Gothic"/>
              <a:cs typeface="Century Gothic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4727575" y="146371"/>
            <a:ext cx="2480945" cy="360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A</a:t>
            </a:r>
            <a:r>
              <a:rPr sz="1200" spc="10" dirty="0">
                <a:solidFill>
                  <a:srgbClr val="FDFDFD"/>
                </a:solidFill>
                <a:latin typeface="Century Gothic"/>
                <a:cs typeface="Century Gothic"/>
              </a:rPr>
              <a:t>l</a:t>
            </a:r>
            <a:r>
              <a:rPr sz="1200" spc="-30" dirty="0">
                <a:solidFill>
                  <a:srgbClr val="FDFDFD"/>
                </a:solidFill>
                <a:latin typeface="Century Gothic"/>
                <a:cs typeface="Century Gothic"/>
              </a:rPr>
              <a:t>t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ern</a:t>
            </a:r>
            <a:r>
              <a:rPr sz="1200" spc="-15" dirty="0">
                <a:solidFill>
                  <a:srgbClr val="FDFDFD"/>
                </a:solidFill>
                <a:latin typeface="Century Gothic"/>
                <a:cs typeface="Century Gothic"/>
              </a:rPr>
              <a:t>a</a:t>
            </a:r>
            <a:r>
              <a:rPr sz="1200" spc="-30" dirty="0">
                <a:solidFill>
                  <a:srgbClr val="FDFDFD"/>
                </a:solidFill>
                <a:latin typeface="Century Gothic"/>
                <a:cs typeface="Century Gothic"/>
              </a:rPr>
              <a:t>t</a:t>
            </a:r>
            <a:r>
              <a:rPr sz="1200" spc="-5" dirty="0">
                <a:solidFill>
                  <a:srgbClr val="FDFDFD"/>
                </a:solidFill>
                <a:latin typeface="Century Gothic"/>
                <a:cs typeface="Century Gothic"/>
              </a:rPr>
              <a:t>iv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e</a:t>
            </a:r>
            <a:r>
              <a:rPr sz="1200" spc="35" dirty="0">
                <a:solidFill>
                  <a:srgbClr val="FDFDFD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FDFDFD"/>
                </a:solidFill>
                <a:latin typeface="Century Gothic"/>
                <a:cs typeface="Century Gothic"/>
              </a:rPr>
              <a:t>E</a:t>
            </a:r>
            <a:r>
              <a:rPr sz="1200" spc="20" dirty="0">
                <a:solidFill>
                  <a:srgbClr val="FDFDFD"/>
                </a:solidFill>
                <a:latin typeface="Century Gothic"/>
                <a:cs typeface="Century Gothic"/>
              </a:rPr>
              <a:t>l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e</a:t>
            </a:r>
            <a:r>
              <a:rPr sz="1200" spc="-20" dirty="0">
                <a:solidFill>
                  <a:srgbClr val="FDFDFD"/>
                </a:solidFill>
                <a:latin typeface="Century Gothic"/>
                <a:cs typeface="Century Gothic"/>
              </a:rPr>
              <a:t>c</a:t>
            </a:r>
            <a:r>
              <a:rPr sz="1200" spc="-30" dirty="0">
                <a:solidFill>
                  <a:srgbClr val="FDFDFD"/>
                </a:solidFill>
                <a:latin typeface="Century Gothic"/>
                <a:cs typeface="Century Gothic"/>
              </a:rPr>
              <a:t>t</a:t>
            </a:r>
            <a:r>
              <a:rPr sz="1200" spc="-5" dirty="0">
                <a:solidFill>
                  <a:srgbClr val="FDFDFD"/>
                </a:solidFill>
                <a:latin typeface="Century Gothic"/>
                <a:cs typeface="Century Gothic"/>
              </a:rPr>
              <a:t>ric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 </a:t>
            </a:r>
            <a:r>
              <a:rPr sz="1200" spc="-5" dirty="0">
                <a:solidFill>
                  <a:srgbClr val="FDFDFD"/>
                </a:solidFill>
                <a:latin typeface="Century Gothic"/>
                <a:cs typeface="Century Gothic"/>
              </a:rPr>
              <a:t>D</a:t>
            </a:r>
            <a:r>
              <a:rPr sz="1200" dirty="0">
                <a:solidFill>
                  <a:srgbClr val="FDFDFD"/>
                </a:solidFill>
                <a:latin typeface="Century Gothic"/>
                <a:cs typeface="Century Gothic"/>
              </a:rPr>
              <a:t>ri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ve</a:t>
            </a:r>
            <a:r>
              <a:rPr sz="1200" dirty="0">
                <a:solidFill>
                  <a:srgbClr val="FDFDFD"/>
                </a:solidFill>
                <a:latin typeface="Century Gothic"/>
                <a:cs typeface="Century Gothic"/>
              </a:rPr>
              <a:t> </a:t>
            </a:r>
            <a:r>
              <a:rPr sz="1200" spc="-15" dirty="0">
                <a:solidFill>
                  <a:srgbClr val="FDFDFD"/>
                </a:solidFill>
                <a:latin typeface="Century Gothic"/>
                <a:cs typeface="Century Gothic"/>
              </a:rPr>
              <a:t>V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ehic</a:t>
            </a:r>
            <a:r>
              <a:rPr sz="1200" spc="20" dirty="0">
                <a:solidFill>
                  <a:srgbClr val="FDFDFD"/>
                </a:solidFill>
                <a:latin typeface="Century Gothic"/>
                <a:cs typeface="Century Gothic"/>
              </a:rPr>
              <a:t>l</a:t>
            </a:r>
            <a:r>
              <a:rPr sz="1200" dirty="0">
                <a:solidFill>
                  <a:srgbClr val="FDFDFD"/>
                </a:solidFill>
                <a:latin typeface="Century Gothic"/>
                <a:cs typeface="Century Gothic"/>
              </a:rPr>
              <a:t>es 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f</a:t>
            </a:r>
            <a:r>
              <a:rPr sz="1200" spc="-20" dirty="0">
                <a:solidFill>
                  <a:srgbClr val="FDFDFD"/>
                </a:solidFill>
                <a:latin typeface="Century Gothic"/>
                <a:cs typeface="Century Gothic"/>
              </a:rPr>
              <a:t>o</a:t>
            </a:r>
            <a:r>
              <a:rPr sz="1200" spc="-5" dirty="0">
                <a:solidFill>
                  <a:srgbClr val="FDFDFD"/>
                </a:solidFill>
                <a:latin typeface="Century Gothic"/>
                <a:cs typeface="Century Gothic"/>
              </a:rPr>
              <a:t>r</a:t>
            </a:r>
            <a:r>
              <a:rPr sz="1200" spc="10" dirty="0">
                <a:solidFill>
                  <a:srgbClr val="FDFDFD"/>
                </a:solidFill>
                <a:latin typeface="Century Gothic"/>
                <a:cs typeface="Century Gothic"/>
              </a:rPr>
              <a:t> </a:t>
            </a:r>
            <a:r>
              <a:rPr sz="1200" spc="-30" dirty="0">
                <a:solidFill>
                  <a:srgbClr val="FDFDFD"/>
                </a:solidFill>
                <a:latin typeface="Century Gothic"/>
                <a:cs typeface="Century Gothic"/>
              </a:rPr>
              <a:t>t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he</a:t>
            </a:r>
            <a:r>
              <a:rPr sz="1200" spc="35" dirty="0">
                <a:solidFill>
                  <a:srgbClr val="FDFDFD"/>
                </a:solidFill>
                <a:latin typeface="Century Gothic"/>
                <a:cs typeface="Century Gothic"/>
              </a:rPr>
              <a:t> </a:t>
            </a:r>
            <a:r>
              <a:rPr sz="1200" spc="-20" dirty="0">
                <a:solidFill>
                  <a:srgbClr val="FDFDFD"/>
                </a:solidFill>
                <a:latin typeface="Century Gothic"/>
                <a:cs typeface="Century Gothic"/>
              </a:rPr>
              <a:t>F</a:t>
            </a:r>
            <a:r>
              <a:rPr sz="1200" spc="-5" dirty="0">
                <a:solidFill>
                  <a:srgbClr val="FDFDFD"/>
                </a:solidFill>
                <a:latin typeface="Century Gothic"/>
                <a:cs typeface="Century Gothic"/>
              </a:rPr>
              <a:t>irs</a:t>
            </a:r>
            <a:r>
              <a:rPr sz="1200" dirty="0">
                <a:solidFill>
                  <a:srgbClr val="FDFDFD"/>
                </a:solidFill>
                <a:latin typeface="Century Gothic"/>
                <a:cs typeface="Century Gothic"/>
              </a:rPr>
              <a:t>t</a:t>
            </a:r>
            <a:r>
              <a:rPr sz="1200" spc="15" dirty="0">
                <a:solidFill>
                  <a:srgbClr val="FDFDFD"/>
                </a:solidFill>
                <a:latin typeface="Century Gothic"/>
                <a:cs typeface="Century Gothic"/>
              </a:rPr>
              <a:t> 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R</a:t>
            </a:r>
            <a:r>
              <a:rPr sz="1200" dirty="0">
                <a:solidFill>
                  <a:srgbClr val="FDFDFD"/>
                </a:solidFill>
                <a:latin typeface="Century Gothic"/>
                <a:cs typeface="Century Gothic"/>
              </a:rPr>
              <a:t>esp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onder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1910079" y="2324100"/>
            <a:ext cx="5042789" cy="35083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 txBox="1">
            <a:spLocks noGrp="1"/>
          </p:cNvSpPr>
          <p:nvPr>
            <p:ph type="ftr" sz="quarter" idx="5"/>
          </p:nvPr>
        </p:nvSpPr>
        <p:spPr>
          <a:xfrm>
            <a:off x="4713859" y="5956443"/>
            <a:ext cx="335089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pc="-15"/>
              <a:t>Federal Fire Department San Diego Training</a:t>
            </a:r>
            <a:endParaRPr spc="-15" dirty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29119" y="0"/>
            <a:ext cx="339090" cy="334010"/>
          </a:xfrm>
          <a:custGeom>
            <a:avLst/>
            <a:gdLst/>
            <a:ahLst/>
            <a:cxnLst/>
            <a:rect l="l" t="t" r="r" b="b"/>
            <a:pathLst>
              <a:path w="339090" h="334010">
                <a:moveTo>
                  <a:pt x="0" y="333476"/>
                </a:moveTo>
                <a:lnTo>
                  <a:pt x="339090" y="333476"/>
                </a:lnTo>
                <a:lnTo>
                  <a:pt x="339090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29119" y="6519138"/>
            <a:ext cx="339090" cy="339090"/>
          </a:xfrm>
          <a:custGeom>
            <a:avLst/>
            <a:gdLst/>
            <a:ahLst/>
            <a:cxnLst/>
            <a:rect l="l" t="t" r="r" b="b"/>
            <a:pathLst>
              <a:path w="339090" h="339090">
                <a:moveTo>
                  <a:pt x="0" y="338861"/>
                </a:moveTo>
                <a:lnTo>
                  <a:pt x="339090" y="338861"/>
                </a:lnTo>
                <a:lnTo>
                  <a:pt x="33909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7604" y="0"/>
            <a:ext cx="228600" cy="6858000"/>
          </a:xfrm>
          <a:custGeom>
            <a:avLst/>
            <a:gdLst/>
            <a:ahLst/>
            <a:cxnLst/>
            <a:rect l="l" t="t" r="r" b="b"/>
            <a:pathLst>
              <a:path w="228600" h="6858000">
                <a:moveTo>
                  <a:pt x="0" y="6857999"/>
                </a:moveTo>
                <a:lnTo>
                  <a:pt x="228605" y="6857999"/>
                </a:lnTo>
                <a:lnTo>
                  <a:pt x="228605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29119" y="0"/>
            <a:ext cx="228600" cy="334010"/>
          </a:xfrm>
          <a:custGeom>
            <a:avLst/>
            <a:gdLst/>
            <a:ahLst/>
            <a:cxnLst/>
            <a:rect l="l" t="t" r="r" b="b"/>
            <a:pathLst>
              <a:path w="228600" h="334010">
                <a:moveTo>
                  <a:pt x="0" y="333476"/>
                </a:moveTo>
                <a:lnTo>
                  <a:pt x="228600" y="333476"/>
                </a:lnTo>
                <a:lnTo>
                  <a:pt x="228600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29119" y="6519138"/>
            <a:ext cx="228600" cy="339090"/>
          </a:xfrm>
          <a:custGeom>
            <a:avLst/>
            <a:gdLst/>
            <a:ahLst/>
            <a:cxnLst/>
            <a:rect l="l" t="t" r="r" b="b"/>
            <a:pathLst>
              <a:path w="228600" h="339090">
                <a:moveTo>
                  <a:pt x="0" y="338861"/>
                </a:moveTo>
                <a:lnTo>
                  <a:pt x="228600" y="338861"/>
                </a:lnTo>
                <a:lnTo>
                  <a:pt x="2286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06209" y="0"/>
            <a:ext cx="194310" cy="6858000"/>
          </a:xfrm>
          <a:custGeom>
            <a:avLst/>
            <a:gdLst/>
            <a:ahLst/>
            <a:cxnLst/>
            <a:rect l="l" t="t" r="r" b="b"/>
            <a:pathLst>
              <a:path w="194309" h="6858000">
                <a:moveTo>
                  <a:pt x="0" y="6857999"/>
                </a:moveTo>
                <a:lnTo>
                  <a:pt x="194310" y="6857999"/>
                </a:lnTo>
                <a:lnTo>
                  <a:pt x="194310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491119" y="0"/>
            <a:ext cx="1482090" cy="334010"/>
          </a:xfrm>
          <a:custGeom>
            <a:avLst/>
            <a:gdLst/>
            <a:ahLst/>
            <a:cxnLst/>
            <a:rect l="l" t="t" r="r" b="b"/>
            <a:pathLst>
              <a:path w="1482089" h="334010">
                <a:moveTo>
                  <a:pt x="0" y="333476"/>
                </a:moveTo>
                <a:lnTo>
                  <a:pt x="1482077" y="333476"/>
                </a:lnTo>
                <a:lnTo>
                  <a:pt x="1482077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491119" y="6519138"/>
            <a:ext cx="1482090" cy="339090"/>
          </a:xfrm>
          <a:custGeom>
            <a:avLst/>
            <a:gdLst/>
            <a:ahLst/>
            <a:cxnLst/>
            <a:rect l="l" t="t" r="r" b="b"/>
            <a:pathLst>
              <a:path w="1482089" h="339090">
                <a:moveTo>
                  <a:pt x="0" y="338861"/>
                </a:moveTo>
                <a:lnTo>
                  <a:pt x="1482077" y="338861"/>
                </a:lnTo>
                <a:lnTo>
                  <a:pt x="1482077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00519" y="0"/>
            <a:ext cx="228600" cy="334010"/>
          </a:xfrm>
          <a:custGeom>
            <a:avLst/>
            <a:gdLst/>
            <a:ahLst/>
            <a:cxnLst/>
            <a:rect l="l" t="t" r="r" b="b"/>
            <a:pathLst>
              <a:path w="228600" h="334010">
                <a:moveTo>
                  <a:pt x="0" y="333476"/>
                </a:moveTo>
                <a:lnTo>
                  <a:pt x="228600" y="333476"/>
                </a:lnTo>
                <a:lnTo>
                  <a:pt x="228600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00519" y="6519138"/>
            <a:ext cx="228600" cy="339090"/>
          </a:xfrm>
          <a:custGeom>
            <a:avLst/>
            <a:gdLst/>
            <a:ahLst/>
            <a:cxnLst/>
            <a:rect l="l" t="t" r="r" b="b"/>
            <a:pathLst>
              <a:path w="228600" h="339090">
                <a:moveTo>
                  <a:pt x="0" y="338861"/>
                </a:moveTo>
                <a:lnTo>
                  <a:pt x="228600" y="338861"/>
                </a:lnTo>
                <a:lnTo>
                  <a:pt x="2286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29119" y="0"/>
            <a:ext cx="762000" cy="334010"/>
          </a:xfrm>
          <a:custGeom>
            <a:avLst/>
            <a:gdLst/>
            <a:ahLst/>
            <a:cxnLst/>
            <a:rect l="l" t="t" r="r" b="b"/>
            <a:pathLst>
              <a:path w="762000" h="334010">
                <a:moveTo>
                  <a:pt x="0" y="333476"/>
                </a:moveTo>
                <a:lnTo>
                  <a:pt x="762000" y="333476"/>
                </a:lnTo>
                <a:lnTo>
                  <a:pt x="762000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29119" y="6519138"/>
            <a:ext cx="762000" cy="339090"/>
          </a:xfrm>
          <a:custGeom>
            <a:avLst/>
            <a:gdLst/>
            <a:ahLst/>
            <a:cxnLst/>
            <a:rect l="l" t="t" r="r" b="b"/>
            <a:pathLst>
              <a:path w="762000" h="339090">
                <a:moveTo>
                  <a:pt x="0" y="338861"/>
                </a:moveTo>
                <a:lnTo>
                  <a:pt x="762000" y="338861"/>
                </a:lnTo>
                <a:lnTo>
                  <a:pt x="7620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706996" y="6519138"/>
            <a:ext cx="1524000" cy="339090"/>
          </a:xfrm>
          <a:custGeom>
            <a:avLst/>
            <a:gdLst/>
            <a:ahLst/>
            <a:cxnLst/>
            <a:rect l="l" t="t" r="r" b="b"/>
            <a:pathLst>
              <a:path w="1524000" h="339090">
                <a:moveTo>
                  <a:pt x="0" y="338861"/>
                </a:moveTo>
                <a:lnTo>
                  <a:pt x="1524000" y="338861"/>
                </a:lnTo>
                <a:lnTo>
                  <a:pt x="15240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992996" y="0"/>
            <a:ext cx="151130" cy="6858000"/>
          </a:xfrm>
          <a:custGeom>
            <a:avLst/>
            <a:gdLst/>
            <a:ahLst/>
            <a:cxnLst/>
            <a:rect l="l" t="t" r="r" b="b"/>
            <a:pathLst>
              <a:path w="151129" h="6858000">
                <a:moveTo>
                  <a:pt x="0" y="6857998"/>
                </a:moveTo>
                <a:lnTo>
                  <a:pt x="151002" y="6857998"/>
                </a:lnTo>
                <a:lnTo>
                  <a:pt x="151002" y="0"/>
                </a:lnTo>
                <a:lnTo>
                  <a:pt x="0" y="0"/>
                </a:lnTo>
                <a:lnTo>
                  <a:pt x="0" y="685799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230996" y="0"/>
            <a:ext cx="762000" cy="6858000"/>
          </a:xfrm>
          <a:custGeom>
            <a:avLst/>
            <a:gdLst/>
            <a:ahLst/>
            <a:cxnLst/>
            <a:rect l="l" t="t" r="r" b="b"/>
            <a:pathLst>
              <a:path w="762000" h="6858000">
                <a:moveTo>
                  <a:pt x="0" y="6858000"/>
                </a:moveTo>
                <a:lnTo>
                  <a:pt x="762000" y="6858000"/>
                </a:lnTo>
                <a:lnTo>
                  <a:pt x="762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963796" y="0"/>
            <a:ext cx="597535" cy="334010"/>
          </a:xfrm>
          <a:custGeom>
            <a:avLst/>
            <a:gdLst/>
            <a:ahLst/>
            <a:cxnLst/>
            <a:rect l="l" t="t" r="r" b="b"/>
            <a:pathLst>
              <a:path w="597535" h="334010">
                <a:moveTo>
                  <a:pt x="0" y="333476"/>
                </a:moveTo>
                <a:lnTo>
                  <a:pt x="597407" y="333476"/>
                </a:lnTo>
                <a:lnTo>
                  <a:pt x="597407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963796" y="6519138"/>
            <a:ext cx="2743200" cy="339090"/>
          </a:xfrm>
          <a:custGeom>
            <a:avLst/>
            <a:gdLst/>
            <a:ahLst/>
            <a:cxnLst/>
            <a:rect l="l" t="t" r="r" b="b"/>
            <a:pathLst>
              <a:path w="2743200" h="339090">
                <a:moveTo>
                  <a:pt x="0" y="338861"/>
                </a:moveTo>
                <a:lnTo>
                  <a:pt x="2743200" y="338861"/>
                </a:lnTo>
                <a:lnTo>
                  <a:pt x="27432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973197" y="0"/>
            <a:ext cx="228600" cy="334010"/>
          </a:xfrm>
          <a:custGeom>
            <a:avLst/>
            <a:gdLst/>
            <a:ahLst/>
            <a:cxnLst/>
            <a:rect l="l" t="t" r="r" b="b"/>
            <a:pathLst>
              <a:path w="228600" h="334010">
                <a:moveTo>
                  <a:pt x="0" y="333476"/>
                </a:moveTo>
                <a:lnTo>
                  <a:pt x="228600" y="333476"/>
                </a:lnTo>
                <a:lnTo>
                  <a:pt x="228600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973197" y="6519138"/>
            <a:ext cx="228600" cy="339090"/>
          </a:xfrm>
          <a:custGeom>
            <a:avLst/>
            <a:gdLst/>
            <a:ahLst/>
            <a:cxnLst/>
            <a:rect l="l" t="t" r="r" b="b"/>
            <a:pathLst>
              <a:path w="228600" h="339090">
                <a:moveTo>
                  <a:pt x="0" y="338861"/>
                </a:moveTo>
                <a:lnTo>
                  <a:pt x="228600" y="338861"/>
                </a:lnTo>
                <a:lnTo>
                  <a:pt x="2286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201797" y="0"/>
            <a:ext cx="762000" cy="334010"/>
          </a:xfrm>
          <a:custGeom>
            <a:avLst/>
            <a:gdLst/>
            <a:ahLst/>
            <a:cxnLst/>
            <a:rect l="l" t="t" r="r" b="b"/>
            <a:pathLst>
              <a:path w="762000" h="334010">
                <a:moveTo>
                  <a:pt x="0" y="333476"/>
                </a:moveTo>
                <a:lnTo>
                  <a:pt x="762000" y="333476"/>
                </a:lnTo>
                <a:lnTo>
                  <a:pt x="762000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201797" y="6519138"/>
            <a:ext cx="762000" cy="339090"/>
          </a:xfrm>
          <a:custGeom>
            <a:avLst/>
            <a:gdLst/>
            <a:ahLst/>
            <a:cxnLst/>
            <a:rect l="l" t="t" r="r" b="b"/>
            <a:pathLst>
              <a:path w="762000" h="339090">
                <a:moveTo>
                  <a:pt x="0" y="338861"/>
                </a:moveTo>
                <a:lnTo>
                  <a:pt x="762000" y="338861"/>
                </a:lnTo>
                <a:lnTo>
                  <a:pt x="7620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5728" y="5068688"/>
            <a:ext cx="9078595" cy="1133475"/>
          </a:xfrm>
          <a:custGeom>
            <a:avLst/>
            <a:gdLst/>
            <a:ahLst/>
            <a:cxnLst/>
            <a:rect l="l" t="t" r="r" b="b"/>
            <a:pathLst>
              <a:path w="9078595" h="1133475">
                <a:moveTo>
                  <a:pt x="0" y="1082721"/>
                </a:moveTo>
                <a:lnTo>
                  <a:pt x="74097" y="1087170"/>
                </a:lnTo>
                <a:lnTo>
                  <a:pt x="148338" y="1091588"/>
                </a:lnTo>
                <a:lnTo>
                  <a:pt x="222870" y="1095943"/>
                </a:lnTo>
                <a:lnTo>
                  <a:pt x="297835" y="1100204"/>
                </a:lnTo>
                <a:lnTo>
                  <a:pt x="373379" y="1104341"/>
                </a:lnTo>
                <a:lnTo>
                  <a:pt x="449647" y="1108322"/>
                </a:lnTo>
                <a:lnTo>
                  <a:pt x="526783" y="1112116"/>
                </a:lnTo>
                <a:lnTo>
                  <a:pt x="604932" y="1115692"/>
                </a:lnTo>
                <a:lnTo>
                  <a:pt x="684239" y="1119019"/>
                </a:lnTo>
                <a:lnTo>
                  <a:pt x="764848" y="1122064"/>
                </a:lnTo>
                <a:lnTo>
                  <a:pt x="846905" y="1124798"/>
                </a:lnTo>
                <a:lnTo>
                  <a:pt x="930554" y="1127190"/>
                </a:lnTo>
                <a:lnTo>
                  <a:pt x="1015939" y="1129207"/>
                </a:lnTo>
                <a:lnTo>
                  <a:pt x="1103206" y="1130818"/>
                </a:lnTo>
                <a:lnTo>
                  <a:pt x="1192499" y="1131994"/>
                </a:lnTo>
                <a:lnTo>
                  <a:pt x="1283964" y="1132701"/>
                </a:lnTo>
                <a:lnTo>
                  <a:pt x="1377743" y="1132910"/>
                </a:lnTo>
                <a:lnTo>
                  <a:pt x="1473984" y="1132589"/>
                </a:lnTo>
                <a:lnTo>
                  <a:pt x="1572829" y="1131707"/>
                </a:lnTo>
                <a:lnTo>
                  <a:pt x="1674425" y="1130232"/>
                </a:lnTo>
                <a:lnTo>
                  <a:pt x="1778609" y="1128426"/>
                </a:lnTo>
                <a:lnTo>
                  <a:pt x="1885076" y="1126533"/>
                </a:lnTo>
                <a:lnTo>
                  <a:pt x="1993764" y="1124494"/>
                </a:lnTo>
                <a:lnTo>
                  <a:pt x="2104609" y="1122252"/>
                </a:lnTo>
                <a:lnTo>
                  <a:pt x="2217550" y="1119749"/>
                </a:lnTo>
                <a:lnTo>
                  <a:pt x="2332524" y="1116926"/>
                </a:lnTo>
                <a:lnTo>
                  <a:pt x="2449469" y="1113726"/>
                </a:lnTo>
                <a:lnTo>
                  <a:pt x="2568322" y="1110091"/>
                </a:lnTo>
                <a:lnTo>
                  <a:pt x="2689021" y="1105964"/>
                </a:lnTo>
                <a:lnTo>
                  <a:pt x="2811503" y="1101286"/>
                </a:lnTo>
                <a:lnTo>
                  <a:pt x="2935707" y="1095999"/>
                </a:lnTo>
                <a:lnTo>
                  <a:pt x="3061569" y="1090045"/>
                </a:lnTo>
                <a:lnTo>
                  <a:pt x="3189028" y="1083367"/>
                </a:lnTo>
                <a:lnTo>
                  <a:pt x="3318021" y="1075907"/>
                </a:lnTo>
                <a:lnTo>
                  <a:pt x="3448486" y="1067606"/>
                </a:lnTo>
                <a:lnTo>
                  <a:pt x="3580359" y="1058408"/>
                </a:lnTo>
                <a:lnTo>
                  <a:pt x="3713580" y="1048253"/>
                </a:lnTo>
                <a:lnTo>
                  <a:pt x="3848085" y="1037085"/>
                </a:lnTo>
                <a:lnTo>
                  <a:pt x="3983812" y="1024844"/>
                </a:lnTo>
                <a:lnTo>
                  <a:pt x="4120699" y="1011474"/>
                </a:lnTo>
                <a:lnTo>
                  <a:pt x="4260922" y="996936"/>
                </a:lnTo>
                <a:lnTo>
                  <a:pt x="4406242" y="981268"/>
                </a:lnTo>
                <a:lnTo>
                  <a:pt x="4556025" y="964529"/>
                </a:lnTo>
                <a:lnTo>
                  <a:pt x="4709640" y="946776"/>
                </a:lnTo>
                <a:lnTo>
                  <a:pt x="4866455" y="928067"/>
                </a:lnTo>
                <a:lnTo>
                  <a:pt x="5025836" y="908460"/>
                </a:lnTo>
                <a:lnTo>
                  <a:pt x="5187152" y="888013"/>
                </a:lnTo>
                <a:lnTo>
                  <a:pt x="5349770" y="866784"/>
                </a:lnTo>
                <a:lnTo>
                  <a:pt x="5513059" y="844831"/>
                </a:lnTo>
                <a:lnTo>
                  <a:pt x="5676385" y="822211"/>
                </a:lnTo>
                <a:lnTo>
                  <a:pt x="5839117" y="798983"/>
                </a:lnTo>
                <a:lnTo>
                  <a:pt x="6000623" y="775203"/>
                </a:lnTo>
                <a:lnTo>
                  <a:pt x="6160269" y="750932"/>
                </a:lnTo>
                <a:lnTo>
                  <a:pt x="6317425" y="726225"/>
                </a:lnTo>
                <a:lnTo>
                  <a:pt x="6471457" y="701141"/>
                </a:lnTo>
                <a:lnTo>
                  <a:pt x="6621733" y="675738"/>
                </a:lnTo>
                <a:lnTo>
                  <a:pt x="6767621" y="650074"/>
                </a:lnTo>
                <a:lnTo>
                  <a:pt x="6908489" y="624206"/>
                </a:lnTo>
                <a:lnTo>
                  <a:pt x="7043705" y="598193"/>
                </a:lnTo>
                <a:lnTo>
                  <a:pt x="7172636" y="572092"/>
                </a:lnTo>
                <a:lnTo>
                  <a:pt x="7298305" y="545220"/>
                </a:lnTo>
                <a:lnTo>
                  <a:pt x="7423820" y="516973"/>
                </a:lnTo>
                <a:lnTo>
                  <a:pt x="7548731" y="487520"/>
                </a:lnTo>
                <a:lnTo>
                  <a:pt x="7672588" y="457032"/>
                </a:lnTo>
                <a:lnTo>
                  <a:pt x="7794942" y="425677"/>
                </a:lnTo>
                <a:lnTo>
                  <a:pt x="7915342" y="393625"/>
                </a:lnTo>
                <a:lnTo>
                  <a:pt x="8033340" y="361044"/>
                </a:lnTo>
                <a:lnTo>
                  <a:pt x="8148485" y="328105"/>
                </a:lnTo>
                <a:lnTo>
                  <a:pt x="8260329" y="294977"/>
                </a:lnTo>
                <a:lnTo>
                  <a:pt x="8368420" y="261828"/>
                </a:lnTo>
                <a:lnTo>
                  <a:pt x="8472310" y="228829"/>
                </a:lnTo>
                <a:lnTo>
                  <a:pt x="8571549" y="196148"/>
                </a:lnTo>
                <a:lnTo>
                  <a:pt x="8665687" y="163955"/>
                </a:lnTo>
                <a:lnTo>
                  <a:pt x="8754274" y="132418"/>
                </a:lnTo>
                <a:lnTo>
                  <a:pt x="8836862" y="101709"/>
                </a:lnTo>
                <a:lnTo>
                  <a:pt x="8912999" y="71994"/>
                </a:lnTo>
                <a:lnTo>
                  <a:pt x="8982237" y="43445"/>
                </a:lnTo>
                <a:lnTo>
                  <a:pt x="9044126" y="16230"/>
                </a:lnTo>
                <a:lnTo>
                  <a:pt x="9078271" y="0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5728" y="3486896"/>
            <a:ext cx="9078595" cy="871855"/>
          </a:xfrm>
          <a:custGeom>
            <a:avLst/>
            <a:gdLst/>
            <a:ahLst/>
            <a:cxnLst/>
            <a:rect l="l" t="t" r="r" b="b"/>
            <a:pathLst>
              <a:path w="9078595" h="871854">
                <a:moveTo>
                  <a:pt x="0" y="871362"/>
                </a:moveTo>
                <a:lnTo>
                  <a:pt x="39517" y="850427"/>
                </a:lnTo>
                <a:lnTo>
                  <a:pt x="79226" y="829494"/>
                </a:lnTo>
                <a:lnTo>
                  <a:pt x="119318" y="808565"/>
                </a:lnTo>
                <a:lnTo>
                  <a:pt x="159985" y="787643"/>
                </a:lnTo>
                <a:lnTo>
                  <a:pt x="201417" y="766730"/>
                </a:lnTo>
                <a:lnTo>
                  <a:pt x="243807" y="745829"/>
                </a:lnTo>
                <a:lnTo>
                  <a:pt x="287346" y="724941"/>
                </a:lnTo>
                <a:lnTo>
                  <a:pt x="332224" y="704070"/>
                </a:lnTo>
                <a:lnTo>
                  <a:pt x="378635" y="683217"/>
                </a:lnTo>
                <a:lnTo>
                  <a:pt x="426770" y="662384"/>
                </a:lnTo>
                <a:lnTo>
                  <a:pt x="476819" y="641574"/>
                </a:lnTo>
                <a:lnTo>
                  <a:pt x="528974" y="620789"/>
                </a:lnTo>
                <a:lnTo>
                  <a:pt x="583427" y="600032"/>
                </a:lnTo>
                <a:lnTo>
                  <a:pt x="640370" y="579305"/>
                </a:lnTo>
                <a:lnTo>
                  <a:pt x="699993" y="558609"/>
                </a:lnTo>
                <a:lnTo>
                  <a:pt x="762489" y="537948"/>
                </a:lnTo>
                <a:lnTo>
                  <a:pt x="828049" y="517323"/>
                </a:lnTo>
                <a:lnTo>
                  <a:pt x="896864" y="496737"/>
                </a:lnTo>
                <a:lnTo>
                  <a:pt x="969125" y="476193"/>
                </a:lnTo>
                <a:lnTo>
                  <a:pt x="1045025" y="455691"/>
                </a:lnTo>
                <a:lnTo>
                  <a:pt x="1124420" y="434762"/>
                </a:lnTo>
                <a:lnTo>
                  <a:pt x="1206976" y="413029"/>
                </a:lnTo>
                <a:lnTo>
                  <a:pt x="1292584" y="390639"/>
                </a:lnTo>
                <a:lnTo>
                  <a:pt x="1381138" y="367739"/>
                </a:lnTo>
                <a:lnTo>
                  <a:pt x="1472532" y="344477"/>
                </a:lnTo>
                <a:lnTo>
                  <a:pt x="1566657" y="320999"/>
                </a:lnTo>
                <a:lnTo>
                  <a:pt x="1663407" y="297452"/>
                </a:lnTo>
                <a:lnTo>
                  <a:pt x="1762675" y="273984"/>
                </a:lnTo>
                <a:lnTo>
                  <a:pt x="1864354" y="250740"/>
                </a:lnTo>
                <a:lnTo>
                  <a:pt x="1968336" y="227869"/>
                </a:lnTo>
                <a:lnTo>
                  <a:pt x="2074515" y="205517"/>
                </a:lnTo>
                <a:lnTo>
                  <a:pt x="2182783" y="183831"/>
                </a:lnTo>
                <a:lnTo>
                  <a:pt x="2293034" y="162958"/>
                </a:lnTo>
                <a:lnTo>
                  <a:pt x="2405160" y="143045"/>
                </a:lnTo>
                <a:lnTo>
                  <a:pt x="2519054" y="124239"/>
                </a:lnTo>
                <a:lnTo>
                  <a:pt x="2634610" y="106687"/>
                </a:lnTo>
                <a:lnTo>
                  <a:pt x="2751719" y="90536"/>
                </a:lnTo>
                <a:lnTo>
                  <a:pt x="2870276" y="75933"/>
                </a:lnTo>
                <a:lnTo>
                  <a:pt x="2990173" y="63025"/>
                </a:lnTo>
                <a:lnTo>
                  <a:pt x="3111303" y="51958"/>
                </a:lnTo>
                <a:lnTo>
                  <a:pt x="3234319" y="42339"/>
                </a:lnTo>
                <a:lnTo>
                  <a:pt x="3359831" y="33678"/>
                </a:lnTo>
                <a:lnTo>
                  <a:pt x="3487723" y="25986"/>
                </a:lnTo>
                <a:lnTo>
                  <a:pt x="3617880" y="19272"/>
                </a:lnTo>
                <a:lnTo>
                  <a:pt x="3750186" y="13543"/>
                </a:lnTo>
                <a:lnTo>
                  <a:pt x="3884525" y="8809"/>
                </a:lnTo>
                <a:lnTo>
                  <a:pt x="4020781" y="5079"/>
                </a:lnTo>
                <a:lnTo>
                  <a:pt x="4158839" y="2361"/>
                </a:lnTo>
                <a:lnTo>
                  <a:pt x="4298583" y="665"/>
                </a:lnTo>
                <a:lnTo>
                  <a:pt x="4439897" y="0"/>
                </a:lnTo>
                <a:lnTo>
                  <a:pt x="4582666" y="373"/>
                </a:lnTo>
                <a:lnTo>
                  <a:pt x="4726773" y="1794"/>
                </a:lnTo>
                <a:lnTo>
                  <a:pt x="4872103" y="4273"/>
                </a:lnTo>
                <a:lnTo>
                  <a:pt x="5018541" y="7817"/>
                </a:lnTo>
                <a:lnTo>
                  <a:pt x="5165970" y="12436"/>
                </a:lnTo>
                <a:lnTo>
                  <a:pt x="5314275" y="18138"/>
                </a:lnTo>
                <a:lnTo>
                  <a:pt x="5463340" y="24932"/>
                </a:lnTo>
                <a:lnTo>
                  <a:pt x="5613050" y="32828"/>
                </a:lnTo>
                <a:lnTo>
                  <a:pt x="5763288" y="41834"/>
                </a:lnTo>
                <a:lnTo>
                  <a:pt x="5913939" y="51958"/>
                </a:lnTo>
                <a:lnTo>
                  <a:pt x="6069565" y="64195"/>
                </a:lnTo>
                <a:lnTo>
                  <a:pt x="6233905" y="79317"/>
                </a:lnTo>
                <a:lnTo>
                  <a:pt x="6405612" y="97004"/>
                </a:lnTo>
                <a:lnTo>
                  <a:pt x="6583334" y="116936"/>
                </a:lnTo>
                <a:lnTo>
                  <a:pt x="6765724" y="138791"/>
                </a:lnTo>
                <a:lnTo>
                  <a:pt x="6951431" y="162249"/>
                </a:lnTo>
                <a:lnTo>
                  <a:pt x="7139106" y="186989"/>
                </a:lnTo>
                <a:lnTo>
                  <a:pt x="7327400" y="212692"/>
                </a:lnTo>
                <a:lnTo>
                  <a:pt x="7514964" y="239035"/>
                </a:lnTo>
                <a:lnTo>
                  <a:pt x="7700448" y="265699"/>
                </a:lnTo>
                <a:lnTo>
                  <a:pt x="7882503" y="292364"/>
                </a:lnTo>
                <a:lnTo>
                  <a:pt x="8059779" y="318707"/>
                </a:lnTo>
                <a:lnTo>
                  <a:pt x="8230929" y="344409"/>
                </a:lnTo>
                <a:lnTo>
                  <a:pt x="8394601" y="369150"/>
                </a:lnTo>
                <a:lnTo>
                  <a:pt x="8549447" y="392608"/>
                </a:lnTo>
                <a:lnTo>
                  <a:pt x="8694117" y="414463"/>
                </a:lnTo>
                <a:lnTo>
                  <a:pt x="8827262" y="434394"/>
                </a:lnTo>
                <a:lnTo>
                  <a:pt x="8947534" y="452082"/>
                </a:lnTo>
                <a:lnTo>
                  <a:pt x="9053582" y="467204"/>
                </a:lnTo>
                <a:lnTo>
                  <a:pt x="9078271" y="470543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3853" y="5640781"/>
            <a:ext cx="3004820" cy="1211580"/>
          </a:xfrm>
          <a:custGeom>
            <a:avLst/>
            <a:gdLst/>
            <a:ahLst/>
            <a:cxnLst/>
            <a:rect l="l" t="t" r="r" b="b"/>
            <a:pathLst>
              <a:path w="3004820" h="1211579">
                <a:moveTo>
                  <a:pt x="0" y="0"/>
                </a:moveTo>
                <a:lnTo>
                  <a:pt x="165473" y="75222"/>
                </a:lnTo>
                <a:lnTo>
                  <a:pt x="330718" y="150224"/>
                </a:lnTo>
                <a:lnTo>
                  <a:pt x="495505" y="224785"/>
                </a:lnTo>
                <a:lnTo>
                  <a:pt x="659604" y="298685"/>
                </a:lnTo>
                <a:lnTo>
                  <a:pt x="822786" y="371704"/>
                </a:lnTo>
                <a:lnTo>
                  <a:pt x="984822" y="443620"/>
                </a:lnTo>
                <a:lnTo>
                  <a:pt x="1145481" y="514214"/>
                </a:lnTo>
                <a:lnTo>
                  <a:pt x="1304536" y="583265"/>
                </a:lnTo>
                <a:lnTo>
                  <a:pt x="1461755" y="650553"/>
                </a:lnTo>
                <a:lnTo>
                  <a:pt x="1616910" y="715856"/>
                </a:lnTo>
                <a:lnTo>
                  <a:pt x="1769771" y="778956"/>
                </a:lnTo>
                <a:lnTo>
                  <a:pt x="1920109" y="839630"/>
                </a:lnTo>
                <a:lnTo>
                  <a:pt x="2067693" y="897659"/>
                </a:lnTo>
                <a:lnTo>
                  <a:pt x="2212296" y="952823"/>
                </a:lnTo>
                <a:lnTo>
                  <a:pt x="2353687" y="1004901"/>
                </a:lnTo>
                <a:lnTo>
                  <a:pt x="2491637" y="1053671"/>
                </a:lnTo>
                <a:lnTo>
                  <a:pt x="2625915" y="1098915"/>
                </a:lnTo>
                <a:lnTo>
                  <a:pt x="2756294" y="1140412"/>
                </a:lnTo>
                <a:lnTo>
                  <a:pt x="2882543" y="1177940"/>
                </a:lnTo>
                <a:lnTo>
                  <a:pt x="3004433" y="1211280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5728" y="5284470"/>
            <a:ext cx="9078595" cy="1467485"/>
          </a:xfrm>
          <a:custGeom>
            <a:avLst/>
            <a:gdLst/>
            <a:ahLst/>
            <a:cxnLst/>
            <a:rect l="l" t="t" r="r" b="b"/>
            <a:pathLst>
              <a:path w="9078595" h="1467484">
                <a:moveTo>
                  <a:pt x="0" y="0"/>
                </a:moveTo>
                <a:lnTo>
                  <a:pt x="42930" y="14997"/>
                </a:lnTo>
                <a:lnTo>
                  <a:pt x="86045" y="30029"/>
                </a:lnTo>
                <a:lnTo>
                  <a:pt x="129530" y="45127"/>
                </a:lnTo>
                <a:lnTo>
                  <a:pt x="173569" y="60326"/>
                </a:lnTo>
                <a:lnTo>
                  <a:pt x="218347" y="75658"/>
                </a:lnTo>
                <a:lnTo>
                  <a:pt x="264049" y="91158"/>
                </a:lnTo>
                <a:lnTo>
                  <a:pt x="310861" y="106858"/>
                </a:lnTo>
                <a:lnTo>
                  <a:pt x="358966" y="122792"/>
                </a:lnTo>
                <a:lnTo>
                  <a:pt x="408549" y="138994"/>
                </a:lnTo>
                <a:lnTo>
                  <a:pt x="459796" y="155497"/>
                </a:lnTo>
                <a:lnTo>
                  <a:pt x="512891" y="172334"/>
                </a:lnTo>
                <a:lnTo>
                  <a:pt x="568019" y="189539"/>
                </a:lnTo>
                <a:lnTo>
                  <a:pt x="625365" y="207145"/>
                </a:lnTo>
                <a:lnTo>
                  <a:pt x="685113" y="225187"/>
                </a:lnTo>
                <a:lnTo>
                  <a:pt x="747449" y="243696"/>
                </a:lnTo>
                <a:lnTo>
                  <a:pt x="812557" y="262707"/>
                </a:lnTo>
                <a:lnTo>
                  <a:pt x="880623" y="282253"/>
                </a:lnTo>
                <a:lnTo>
                  <a:pt x="951830" y="302368"/>
                </a:lnTo>
                <a:lnTo>
                  <a:pt x="1026365" y="323084"/>
                </a:lnTo>
                <a:lnTo>
                  <a:pt x="1104411" y="344436"/>
                </a:lnTo>
                <a:lnTo>
                  <a:pt x="1186211" y="366669"/>
                </a:lnTo>
                <a:lnTo>
                  <a:pt x="1271737" y="389952"/>
                </a:lnTo>
                <a:lnTo>
                  <a:pt x="1360767" y="414180"/>
                </a:lnTo>
                <a:lnTo>
                  <a:pt x="1453077" y="439246"/>
                </a:lnTo>
                <a:lnTo>
                  <a:pt x="1548444" y="465041"/>
                </a:lnTo>
                <a:lnTo>
                  <a:pt x="1646647" y="491461"/>
                </a:lnTo>
                <a:lnTo>
                  <a:pt x="1747463" y="518397"/>
                </a:lnTo>
                <a:lnTo>
                  <a:pt x="1850668" y="545743"/>
                </a:lnTo>
                <a:lnTo>
                  <a:pt x="1956040" y="573392"/>
                </a:lnTo>
                <a:lnTo>
                  <a:pt x="2063357" y="601237"/>
                </a:lnTo>
                <a:lnTo>
                  <a:pt x="2172396" y="629171"/>
                </a:lnTo>
                <a:lnTo>
                  <a:pt x="2282934" y="657087"/>
                </a:lnTo>
                <a:lnTo>
                  <a:pt x="2394749" y="684879"/>
                </a:lnTo>
                <a:lnTo>
                  <a:pt x="2507617" y="712439"/>
                </a:lnTo>
                <a:lnTo>
                  <a:pt x="2621316" y="739661"/>
                </a:lnTo>
                <a:lnTo>
                  <a:pt x="2735624" y="766437"/>
                </a:lnTo>
                <a:lnTo>
                  <a:pt x="2850318" y="792661"/>
                </a:lnTo>
                <a:lnTo>
                  <a:pt x="2965175" y="818227"/>
                </a:lnTo>
                <a:lnTo>
                  <a:pt x="3079972" y="843026"/>
                </a:lnTo>
                <a:lnTo>
                  <a:pt x="3194488" y="866952"/>
                </a:lnTo>
                <a:lnTo>
                  <a:pt x="3310250" y="890441"/>
                </a:lnTo>
                <a:lnTo>
                  <a:pt x="3428732" y="913965"/>
                </a:lnTo>
                <a:lnTo>
                  <a:pt x="3549627" y="937471"/>
                </a:lnTo>
                <a:lnTo>
                  <a:pt x="3672628" y="960907"/>
                </a:lnTo>
                <a:lnTo>
                  <a:pt x="3797428" y="984218"/>
                </a:lnTo>
                <a:lnTo>
                  <a:pt x="3923719" y="1007351"/>
                </a:lnTo>
                <a:lnTo>
                  <a:pt x="4051195" y="1030252"/>
                </a:lnTo>
                <a:lnTo>
                  <a:pt x="4179548" y="1052869"/>
                </a:lnTo>
                <a:lnTo>
                  <a:pt x="4308472" y="1075147"/>
                </a:lnTo>
                <a:lnTo>
                  <a:pt x="4437659" y="1097033"/>
                </a:lnTo>
                <a:lnTo>
                  <a:pt x="4566802" y="1118475"/>
                </a:lnTo>
                <a:lnTo>
                  <a:pt x="4695594" y="1139417"/>
                </a:lnTo>
                <a:lnTo>
                  <a:pt x="4823728" y="1159807"/>
                </a:lnTo>
                <a:lnTo>
                  <a:pt x="4950897" y="1179592"/>
                </a:lnTo>
                <a:lnTo>
                  <a:pt x="5076794" y="1198717"/>
                </a:lnTo>
                <a:lnTo>
                  <a:pt x="5201112" y="1217130"/>
                </a:lnTo>
                <a:lnTo>
                  <a:pt x="5323543" y="1234776"/>
                </a:lnTo>
                <a:lnTo>
                  <a:pt x="5443781" y="1251603"/>
                </a:lnTo>
                <a:lnTo>
                  <a:pt x="5561519" y="1267558"/>
                </a:lnTo>
                <a:lnTo>
                  <a:pt x="5676449" y="1282585"/>
                </a:lnTo>
                <a:lnTo>
                  <a:pt x="5790250" y="1296707"/>
                </a:lnTo>
                <a:lnTo>
                  <a:pt x="5904649" y="1310004"/>
                </a:lnTo>
                <a:lnTo>
                  <a:pt x="6019351" y="1322511"/>
                </a:lnTo>
                <a:lnTo>
                  <a:pt x="6134063" y="1334265"/>
                </a:lnTo>
                <a:lnTo>
                  <a:pt x="6248490" y="1345299"/>
                </a:lnTo>
                <a:lnTo>
                  <a:pt x="6362339" y="1355651"/>
                </a:lnTo>
                <a:lnTo>
                  <a:pt x="6475315" y="1365356"/>
                </a:lnTo>
                <a:lnTo>
                  <a:pt x="6587124" y="1374450"/>
                </a:lnTo>
                <a:lnTo>
                  <a:pt x="6697472" y="1382967"/>
                </a:lnTo>
                <a:lnTo>
                  <a:pt x="6806066" y="1390944"/>
                </a:lnTo>
                <a:lnTo>
                  <a:pt x="6912611" y="1398417"/>
                </a:lnTo>
                <a:lnTo>
                  <a:pt x="7016813" y="1405421"/>
                </a:lnTo>
                <a:lnTo>
                  <a:pt x="7118378" y="1411991"/>
                </a:lnTo>
                <a:lnTo>
                  <a:pt x="7217012" y="1418163"/>
                </a:lnTo>
                <a:lnTo>
                  <a:pt x="7312421" y="1423973"/>
                </a:lnTo>
                <a:lnTo>
                  <a:pt x="7404311" y="1429457"/>
                </a:lnTo>
                <a:lnTo>
                  <a:pt x="7492388" y="1434650"/>
                </a:lnTo>
                <a:lnTo>
                  <a:pt x="7576358" y="1439587"/>
                </a:lnTo>
                <a:lnTo>
                  <a:pt x="7655927" y="1444305"/>
                </a:lnTo>
                <a:lnTo>
                  <a:pt x="7730801" y="1448838"/>
                </a:lnTo>
                <a:lnTo>
                  <a:pt x="7800619" y="1452972"/>
                </a:lnTo>
                <a:lnTo>
                  <a:pt x="7865416" y="1456492"/>
                </a:lnTo>
                <a:lnTo>
                  <a:pt x="7925542" y="1459439"/>
                </a:lnTo>
                <a:lnTo>
                  <a:pt x="7981349" y="1461853"/>
                </a:lnTo>
                <a:lnTo>
                  <a:pt x="8033190" y="1463775"/>
                </a:lnTo>
                <a:lnTo>
                  <a:pt x="8081415" y="1465244"/>
                </a:lnTo>
                <a:lnTo>
                  <a:pt x="8126376" y="1466300"/>
                </a:lnTo>
                <a:lnTo>
                  <a:pt x="8168426" y="1466983"/>
                </a:lnTo>
                <a:lnTo>
                  <a:pt x="8207916" y="1467334"/>
                </a:lnTo>
                <a:lnTo>
                  <a:pt x="8245198" y="1467393"/>
                </a:lnTo>
                <a:lnTo>
                  <a:pt x="8280624" y="1467199"/>
                </a:lnTo>
                <a:lnTo>
                  <a:pt x="8347312" y="1466215"/>
                </a:lnTo>
                <a:lnTo>
                  <a:pt x="8410796" y="1464702"/>
                </a:lnTo>
                <a:lnTo>
                  <a:pt x="8473890" y="1462982"/>
                </a:lnTo>
                <a:lnTo>
                  <a:pt x="8506170" y="1462144"/>
                </a:lnTo>
                <a:lnTo>
                  <a:pt x="8539407" y="1461374"/>
                </a:lnTo>
                <a:lnTo>
                  <a:pt x="8573954" y="1460713"/>
                </a:lnTo>
                <a:lnTo>
                  <a:pt x="8608787" y="1460032"/>
                </a:lnTo>
                <a:lnTo>
                  <a:pt x="8675585" y="1458170"/>
                </a:lnTo>
                <a:lnTo>
                  <a:pt x="8738899" y="1455703"/>
                </a:lnTo>
                <a:lnTo>
                  <a:pt x="8799138" y="1452701"/>
                </a:lnTo>
                <a:lnTo>
                  <a:pt x="8856712" y="1449236"/>
                </a:lnTo>
                <a:lnTo>
                  <a:pt x="8912031" y="1445380"/>
                </a:lnTo>
                <a:lnTo>
                  <a:pt x="8965505" y="1441203"/>
                </a:lnTo>
                <a:lnTo>
                  <a:pt x="9017545" y="1436777"/>
                </a:lnTo>
                <a:lnTo>
                  <a:pt x="9068559" y="1432174"/>
                </a:lnTo>
                <a:lnTo>
                  <a:pt x="9078271" y="1431271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215133" y="5137581"/>
            <a:ext cx="6929120" cy="1714500"/>
          </a:xfrm>
          <a:custGeom>
            <a:avLst/>
            <a:gdLst/>
            <a:ahLst/>
            <a:cxnLst/>
            <a:rect l="l" t="t" r="r" b="b"/>
            <a:pathLst>
              <a:path w="6929120" h="1714500">
                <a:moveTo>
                  <a:pt x="0" y="1714480"/>
                </a:moveTo>
                <a:lnTo>
                  <a:pt x="48751" y="1659572"/>
                </a:lnTo>
                <a:lnTo>
                  <a:pt x="97859" y="1604752"/>
                </a:lnTo>
                <a:lnTo>
                  <a:pt x="147680" y="1550111"/>
                </a:lnTo>
                <a:lnTo>
                  <a:pt x="198571" y="1495737"/>
                </a:lnTo>
                <a:lnTo>
                  <a:pt x="250888" y="1441719"/>
                </a:lnTo>
                <a:lnTo>
                  <a:pt x="304988" y="1388146"/>
                </a:lnTo>
                <a:lnTo>
                  <a:pt x="332819" y="1361555"/>
                </a:lnTo>
                <a:lnTo>
                  <a:pt x="361229" y="1335109"/>
                </a:lnTo>
                <a:lnTo>
                  <a:pt x="390263" y="1308818"/>
                </a:lnTo>
                <a:lnTo>
                  <a:pt x="419965" y="1282695"/>
                </a:lnTo>
                <a:lnTo>
                  <a:pt x="450381" y="1256750"/>
                </a:lnTo>
                <a:lnTo>
                  <a:pt x="481555" y="1230995"/>
                </a:lnTo>
                <a:lnTo>
                  <a:pt x="513531" y="1205440"/>
                </a:lnTo>
                <a:lnTo>
                  <a:pt x="546354" y="1180097"/>
                </a:lnTo>
                <a:lnTo>
                  <a:pt x="580218" y="1154766"/>
                </a:lnTo>
                <a:lnTo>
                  <a:pt x="615258" y="1129281"/>
                </a:lnTo>
                <a:lnTo>
                  <a:pt x="651371" y="1103695"/>
                </a:lnTo>
                <a:lnTo>
                  <a:pt x="688454" y="1078062"/>
                </a:lnTo>
                <a:lnTo>
                  <a:pt x="726406" y="1052434"/>
                </a:lnTo>
                <a:lnTo>
                  <a:pt x="765123" y="1026866"/>
                </a:lnTo>
                <a:lnTo>
                  <a:pt x="804502" y="1001411"/>
                </a:lnTo>
                <a:lnTo>
                  <a:pt x="844442" y="976122"/>
                </a:lnTo>
                <a:lnTo>
                  <a:pt x="884839" y="951053"/>
                </a:lnTo>
                <a:lnTo>
                  <a:pt x="925591" y="926257"/>
                </a:lnTo>
                <a:lnTo>
                  <a:pt x="966596" y="901787"/>
                </a:lnTo>
                <a:lnTo>
                  <a:pt x="1007751" y="877698"/>
                </a:lnTo>
                <a:lnTo>
                  <a:pt x="1048952" y="854042"/>
                </a:lnTo>
                <a:lnTo>
                  <a:pt x="1090099" y="830873"/>
                </a:lnTo>
                <a:lnTo>
                  <a:pt x="1131087" y="808245"/>
                </a:lnTo>
                <a:lnTo>
                  <a:pt x="1171815" y="786210"/>
                </a:lnTo>
                <a:lnTo>
                  <a:pt x="1212180" y="764823"/>
                </a:lnTo>
                <a:lnTo>
                  <a:pt x="1252079" y="744136"/>
                </a:lnTo>
                <a:lnTo>
                  <a:pt x="1291410" y="724203"/>
                </a:lnTo>
                <a:lnTo>
                  <a:pt x="1330070" y="705078"/>
                </a:lnTo>
                <a:lnTo>
                  <a:pt x="1367655" y="686881"/>
                </a:lnTo>
                <a:lnTo>
                  <a:pt x="1403966" y="669643"/>
                </a:lnTo>
                <a:lnTo>
                  <a:pt x="1439213" y="653284"/>
                </a:lnTo>
                <a:lnTo>
                  <a:pt x="1507353" y="622880"/>
                </a:lnTo>
                <a:lnTo>
                  <a:pt x="1573745" y="595031"/>
                </a:lnTo>
                <a:lnTo>
                  <a:pt x="1640063" y="569095"/>
                </a:lnTo>
                <a:lnTo>
                  <a:pt x="1707979" y="544431"/>
                </a:lnTo>
                <a:lnTo>
                  <a:pt x="1779166" y="520398"/>
                </a:lnTo>
                <a:lnTo>
                  <a:pt x="1816509" y="508418"/>
                </a:lnTo>
                <a:lnTo>
                  <a:pt x="1855297" y="496356"/>
                </a:lnTo>
                <a:lnTo>
                  <a:pt x="1895739" y="484131"/>
                </a:lnTo>
                <a:lnTo>
                  <a:pt x="1938044" y="471663"/>
                </a:lnTo>
                <a:lnTo>
                  <a:pt x="1982421" y="458873"/>
                </a:lnTo>
                <a:lnTo>
                  <a:pt x="2029079" y="445679"/>
                </a:lnTo>
                <a:lnTo>
                  <a:pt x="2078228" y="432003"/>
                </a:lnTo>
                <a:lnTo>
                  <a:pt x="2130698" y="417772"/>
                </a:lnTo>
                <a:lnTo>
                  <a:pt x="2186898" y="403058"/>
                </a:lnTo>
                <a:lnTo>
                  <a:pt x="2246399" y="387943"/>
                </a:lnTo>
                <a:lnTo>
                  <a:pt x="2308775" y="372505"/>
                </a:lnTo>
                <a:lnTo>
                  <a:pt x="2373598" y="356825"/>
                </a:lnTo>
                <a:lnTo>
                  <a:pt x="2440440" y="340983"/>
                </a:lnTo>
                <a:lnTo>
                  <a:pt x="2508873" y="325058"/>
                </a:lnTo>
                <a:lnTo>
                  <a:pt x="2578471" y="309130"/>
                </a:lnTo>
                <a:lnTo>
                  <a:pt x="2648806" y="293280"/>
                </a:lnTo>
                <a:lnTo>
                  <a:pt x="2719451" y="277587"/>
                </a:lnTo>
                <a:lnTo>
                  <a:pt x="2789977" y="262131"/>
                </a:lnTo>
                <a:lnTo>
                  <a:pt x="2859957" y="246992"/>
                </a:lnTo>
                <a:lnTo>
                  <a:pt x="2928965" y="232251"/>
                </a:lnTo>
                <a:lnTo>
                  <a:pt x="2996572" y="217986"/>
                </a:lnTo>
                <a:lnTo>
                  <a:pt x="3062351" y="204278"/>
                </a:lnTo>
                <a:lnTo>
                  <a:pt x="3125874" y="191207"/>
                </a:lnTo>
                <a:lnTo>
                  <a:pt x="3186714" y="178852"/>
                </a:lnTo>
                <a:lnTo>
                  <a:pt x="3244444" y="167295"/>
                </a:lnTo>
                <a:lnTo>
                  <a:pt x="3298636" y="156613"/>
                </a:lnTo>
                <a:lnTo>
                  <a:pt x="3348863" y="146888"/>
                </a:lnTo>
                <a:lnTo>
                  <a:pt x="3394992" y="138151"/>
                </a:lnTo>
                <a:lnTo>
                  <a:pt x="3437432" y="130298"/>
                </a:lnTo>
                <a:lnTo>
                  <a:pt x="3476560" y="123261"/>
                </a:lnTo>
                <a:lnTo>
                  <a:pt x="3546395" y="111372"/>
                </a:lnTo>
                <a:lnTo>
                  <a:pt x="3607529" y="101947"/>
                </a:lnTo>
                <a:lnTo>
                  <a:pt x="3662990" y="94453"/>
                </a:lnTo>
                <a:lnTo>
                  <a:pt x="3715808" y="88353"/>
                </a:lnTo>
                <a:lnTo>
                  <a:pt x="3769014" y="83114"/>
                </a:lnTo>
                <a:lnTo>
                  <a:pt x="3825636" y="78201"/>
                </a:lnTo>
                <a:lnTo>
                  <a:pt x="3888705" y="73078"/>
                </a:lnTo>
                <a:lnTo>
                  <a:pt x="3923604" y="70270"/>
                </a:lnTo>
                <a:lnTo>
                  <a:pt x="3961251" y="67210"/>
                </a:lnTo>
                <a:lnTo>
                  <a:pt x="4002024" y="63830"/>
                </a:lnTo>
                <a:lnTo>
                  <a:pt x="4045663" y="60255"/>
                </a:lnTo>
                <a:lnTo>
                  <a:pt x="4091547" y="56662"/>
                </a:lnTo>
                <a:lnTo>
                  <a:pt x="4139452" y="53066"/>
                </a:lnTo>
                <a:lnTo>
                  <a:pt x="4189154" y="49480"/>
                </a:lnTo>
                <a:lnTo>
                  <a:pt x="4240432" y="45917"/>
                </a:lnTo>
                <a:lnTo>
                  <a:pt x="4293062" y="42391"/>
                </a:lnTo>
                <a:lnTo>
                  <a:pt x="4346821" y="38915"/>
                </a:lnTo>
                <a:lnTo>
                  <a:pt x="4401486" y="35502"/>
                </a:lnTo>
                <a:lnTo>
                  <a:pt x="4456834" y="32166"/>
                </a:lnTo>
                <a:lnTo>
                  <a:pt x="4512643" y="28921"/>
                </a:lnTo>
                <a:lnTo>
                  <a:pt x="4568688" y="25779"/>
                </a:lnTo>
                <a:lnTo>
                  <a:pt x="4624748" y="22755"/>
                </a:lnTo>
                <a:lnTo>
                  <a:pt x="4680599" y="19862"/>
                </a:lnTo>
                <a:lnTo>
                  <a:pt x="4736018" y="17112"/>
                </a:lnTo>
                <a:lnTo>
                  <a:pt x="4790783" y="14520"/>
                </a:lnTo>
                <a:lnTo>
                  <a:pt x="4844670" y="12099"/>
                </a:lnTo>
                <a:lnTo>
                  <a:pt x="4897456" y="9863"/>
                </a:lnTo>
                <a:lnTo>
                  <a:pt x="4948918" y="7824"/>
                </a:lnTo>
                <a:lnTo>
                  <a:pt x="4998833" y="5997"/>
                </a:lnTo>
                <a:lnTo>
                  <a:pt x="5046980" y="4394"/>
                </a:lnTo>
                <a:lnTo>
                  <a:pt x="5095696" y="3053"/>
                </a:lnTo>
                <a:lnTo>
                  <a:pt x="5147061" y="1987"/>
                </a:lnTo>
                <a:lnTo>
                  <a:pt x="5200520" y="1173"/>
                </a:lnTo>
                <a:lnTo>
                  <a:pt x="5255515" y="590"/>
                </a:lnTo>
                <a:lnTo>
                  <a:pt x="5311489" y="215"/>
                </a:lnTo>
                <a:lnTo>
                  <a:pt x="5367886" y="26"/>
                </a:lnTo>
                <a:lnTo>
                  <a:pt x="5424149" y="0"/>
                </a:lnTo>
                <a:lnTo>
                  <a:pt x="5479722" y="115"/>
                </a:lnTo>
                <a:lnTo>
                  <a:pt x="5534048" y="349"/>
                </a:lnTo>
                <a:lnTo>
                  <a:pt x="5586571" y="679"/>
                </a:lnTo>
                <a:lnTo>
                  <a:pt x="5636733" y="1084"/>
                </a:lnTo>
                <a:lnTo>
                  <a:pt x="5683978" y="1541"/>
                </a:lnTo>
                <a:lnTo>
                  <a:pt x="5727750" y="2028"/>
                </a:lnTo>
                <a:lnTo>
                  <a:pt x="5767491" y="2522"/>
                </a:lnTo>
                <a:lnTo>
                  <a:pt x="5832656" y="3443"/>
                </a:lnTo>
                <a:lnTo>
                  <a:pt x="5875021" y="4127"/>
                </a:lnTo>
                <a:lnTo>
                  <a:pt x="5890133" y="4394"/>
                </a:lnTo>
                <a:lnTo>
                  <a:pt x="6495796" y="4394"/>
                </a:lnTo>
                <a:lnTo>
                  <a:pt x="6545803" y="5858"/>
                </a:lnTo>
                <a:lnTo>
                  <a:pt x="6594623" y="7815"/>
                </a:lnTo>
                <a:lnTo>
                  <a:pt x="6641897" y="10156"/>
                </a:lnTo>
                <a:lnTo>
                  <a:pt x="6687269" y="12772"/>
                </a:lnTo>
                <a:lnTo>
                  <a:pt x="6730380" y="15554"/>
                </a:lnTo>
                <a:lnTo>
                  <a:pt x="6770874" y="18394"/>
                </a:lnTo>
                <a:lnTo>
                  <a:pt x="6825926" y="22521"/>
                </a:lnTo>
                <a:lnTo>
                  <a:pt x="6858313" y="25027"/>
                </a:lnTo>
                <a:lnTo>
                  <a:pt x="6873078" y="26165"/>
                </a:lnTo>
                <a:lnTo>
                  <a:pt x="6886832" y="27208"/>
                </a:lnTo>
                <a:lnTo>
                  <a:pt x="6899529" y="28143"/>
                </a:lnTo>
                <a:lnTo>
                  <a:pt x="6919115" y="29588"/>
                </a:lnTo>
                <a:lnTo>
                  <a:pt x="6928865" y="30326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177158" y="2750057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055" y="0"/>
                </a:moveTo>
                <a:lnTo>
                  <a:pt x="3937" y="402970"/>
                </a:lnTo>
                <a:lnTo>
                  <a:pt x="0" y="1202181"/>
                </a:lnTo>
                <a:lnTo>
                  <a:pt x="700532" y="1606677"/>
                </a:lnTo>
                <a:lnTo>
                  <a:pt x="1390777" y="1203705"/>
                </a:lnTo>
                <a:lnTo>
                  <a:pt x="1394587" y="404367"/>
                </a:lnTo>
                <a:lnTo>
                  <a:pt x="6940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177158" y="2750057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0"/>
                </a:moveTo>
                <a:lnTo>
                  <a:pt x="694055" y="0"/>
                </a:lnTo>
                <a:lnTo>
                  <a:pt x="1394587" y="404367"/>
                </a:lnTo>
                <a:lnTo>
                  <a:pt x="1390777" y="1203705"/>
                </a:lnTo>
                <a:lnTo>
                  <a:pt x="700532" y="1606677"/>
                </a:lnTo>
                <a:lnTo>
                  <a:pt x="0" y="1202181"/>
                </a:lnTo>
                <a:lnTo>
                  <a:pt x="3937" y="40297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901059" y="4016883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1"/>
                </a:moveTo>
                <a:lnTo>
                  <a:pt x="694054" y="0"/>
                </a:lnTo>
                <a:lnTo>
                  <a:pt x="1394587" y="404368"/>
                </a:lnTo>
                <a:lnTo>
                  <a:pt x="1390777" y="1203706"/>
                </a:lnTo>
                <a:lnTo>
                  <a:pt x="700531" y="1606651"/>
                </a:lnTo>
                <a:lnTo>
                  <a:pt x="0" y="1202182"/>
                </a:lnTo>
                <a:lnTo>
                  <a:pt x="3937" y="40297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910584" y="1483233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054" y="0"/>
                </a:moveTo>
                <a:lnTo>
                  <a:pt x="3937" y="402970"/>
                </a:lnTo>
                <a:lnTo>
                  <a:pt x="0" y="1202181"/>
                </a:lnTo>
                <a:lnTo>
                  <a:pt x="700531" y="1606677"/>
                </a:lnTo>
                <a:lnTo>
                  <a:pt x="1390777" y="1203705"/>
                </a:lnTo>
                <a:lnTo>
                  <a:pt x="1394587" y="404367"/>
                </a:lnTo>
                <a:lnTo>
                  <a:pt x="69405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910584" y="1483233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0"/>
                </a:moveTo>
                <a:lnTo>
                  <a:pt x="694054" y="0"/>
                </a:lnTo>
                <a:lnTo>
                  <a:pt x="1394587" y="404367"/>
                </a:lnTo>
                <a:lnTo>
                  <a:pt x="1390777" y="1203705"/>
                </a:lnTo>
                <a:lnTo>
                  <a:pt x="700531" y="1606677"/>
                </a:lnTo>
                <a:lnTo>
                  <a:pt x="0" y="1202181"/>
                </a:lnTo>
                <a:lnTo>
                  <a:pt x="3937" y="40297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158108" y="216408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055" y="0"/>
                </a:moveTo>
                <a:lnTo>
                  <a:pt x="3937" y="402971"/>
                </a:lnTo>
                <a:lnTo>
                  <a:pt x="0" y="1202182"/>
                </a:lnTo>
                <a:lnTo>
                  <a:pt x="700532" y="1606677"/>
                </a:lnTo>
                <a:lnTo>
                  <a:pt x="1390777" y="1203706"/>
                </a:lnTo>
                <a:lnTo>
                  <a:pt x="1394587" y="404368"/>
                </a:lnTo>
                <a:lnTo>
                  <a:pt x="6940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158108" y="216408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1"/>
                </a:moveTo>
                <a:lnTo>
                  <a:pt x="694055" y="0"/>
                </a:lnTo>
                <a:lnTo>
                  <a:pt x="1394587" y="404368"/>
                </a:lnTo>
                <a:lnTo>
                  <a:pt x="1390777" y="1203706"/>
                </a:lnTo>
                <a:lnTo>
                  <a:pt x="700532" y="1606677"/>
                </a:lnTo>
                <a:lnTo>
                  <a:pt x="0" y="1202182"/>
                </a:lnTo>
                <a:lnTo>
                  <a:pt x="3937" y="40297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644009" y="5274183"/>
            <a:ext cx="1395095" cy="1584325"/>
          </a:xfrm>
          <a:custGeom>
            <a:avLst/>
            <a:gdLst/>
            <a:ahLst/>
            <a:cxnLst/>
            <a:rect l="l" t="t" r="r" b="b"/>
            <a:pathLst>
              <a:path w="1395095" h="1584325">
                <a:moveTo>
                  <a:pt x="694054" y="0"/>
                </a:moveTo>
                <a:lnTo>
                  <a:pt x="3937" y="402958"/>
                </a:lnTo>
                <a:lnTo>
                  <a:pt x="0" y="1202220"/>
                </a:lnTo>
                <a:lnTo>
                  <a:pt x="660966" y="1583815"/>
                </a:lnTo>
                <a:lnTo>
                  <a:pt x="739656" y="1583815"/>
                </a:lnTo>
                <a:lnTo>
                  <a:pt x="1390777" y="1203667"/>
                </a:lnTo>
                <a:lnTo>
                  <a:pt x="1394587" y="404406"/>
                </a:lnTo>
                <a:lnTo>
                  <a:pt x="69405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647946" y="5274183"/>
            <a:ext cx="1390650" cy="1584325"/>
          </a:xfrm>
          <a:custGeom>
            <a:avLst/>
            <a:gdLst/>
            <a:ahLst/>
            <a:cxnLst/>
            <a:rect l="l" t="t" r="r" b="b"/>
            <a:pathLst>
              <a:path w="1390650" h="1584325">
                <a:moveTo>
                  <a:pt x="0" y="402958"/>
                </a:moveTo>
                <a:lnTo>
                  <a:pt x="690117" y="0"/>
                </a:lnTo>
                <a:lnTo>
                  <a:pt x="1390650" y="404406"/>
                </a:lnTo>
                <a:lnTo>
                  <a:pt x="1386839" y="1203667"/>
                </a:lnTo>
                <a:lnTo>
                  <a:pt x="735719" y="158381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644009" y="5677141"/>
            <a:ext cx="661035" cy="1181100"/>
          </a:xfrm>
          <a:custGeom>
            <a:avLst/>
            <a:gdLst/>
            <a:ahLst/>
            <a:cxnLst/>
            <a:rect l="l" t="t" r="r" b="b"/>
            <a:pathLst>
              <a:path w="661035" h="1181100">
                <a:moveTo>
                  <a:pt x="660966" y="1180857"/>
                </a:moveTo>
                <a:lnTo>
                  <a:pt x="0" y="799261"/>
                </a:lnTo>
                <a:lnTo>
                  <a:pt x="393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4214" y="4007358"/>
            <a:ext cx="802005" cy="1607185"/>
          </a:xfrm>
          <a:custGeom>
            <a:avLst/>
            <a:gdLst/>
            <a:ahLst/>
            <a:cxnLst/>
            <a:rect l="l" t="t" r="r" b="b"/>
            <a:pathLst>
              <a:path w="802005" h="1607185">
                <a:moveTo>
                  <a:pt x="101349" y="0"/>
                </a:moveTo>
                <a:lnTo>
                  <a:pt x="0" y="62865"/>
                </a:lnTo>
                <a:lnTo>
                  <a:pt x="3425" y="1545971"/>
                </a:lnTo>
                <a:lnTo>
                  <a:pt x="107750" y="1606651"/>
                </a:lnTo>
                <a:lnTo>
                  <a:pt x="797982" y="1203706"/>
                </a:lnTo>
                <a:lnTo>
                  <a:pt x="801869" y="404368"/>
                </a:lnTo>
                <a:lnTo>
                  <a:pt x="10134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4214" y="4007358"/>
            <a:ext cx="802005" cy="1607185"/>
          </a:xfrm>
          <a:custGeom>
            <a:avLst/>
            <a:gdLst/>
            <a:ahLst/>
            <a:cxnLst/>
            <a:rect l="l" t="t" r="r" b="b"/>
            <a:pathLst>
              <a:path w="802005" h="1607185">
                <a:moveTo>
                  <a:pt x="0" y="62865"/>
                </a:moveTo>
                <a:lnTo>
                  <a:pt x="101349" y="0"/>
                </a:lnTo>
                <a:lnTo>
                  <a:pt x="801869" y="404368"/>
                </a:lnTo>
                <a:lnTo>
                  <a:pt x="797982" y="1203706"/>
                </a:lnTo>
                <a:lnTo>
                  <a:pt x="107750" y="1606651"/>
                </a:lnTo>
                <a:lnTo>
                  <a:pt x="3425" y="1545971"/>
                </a:lnTo>
                <a:lnTo>
                  <a:pt x="0" y="6286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09245" y="5293233"/>
            <a:ext cx="1391285" cy="1565275"/>
          </a:xfrm>
          <a:custGeom>
            <a:avLst/>
            <a:gdLst/>
            <a:ahLst/>
            <a:cxnLst/>
            <a:rect l="l" t="t" r="r" b="b"/>
            <a:pathLst>
              <a:path w="1391285" h="1565275">
                <a:moveTo>
                  <a:pt x="0" y="402958"/>
                </a:moveTo>
                <a:lnTo>
                  <a:pt x="690219" y="0"/>
                </a:lnTo>
                <a:lnTo>
                  <a:pt x="1390700" y="404406"/>
                </a:lnTo>
                <a:lnTo>
                  <a:pt x="1386890" y="1203667"/>
                </a:lnTo>
                <a:lnTo>
                  <a:pt x="768376" y="156476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05359" y="5696191"/>
            <a:ext cx="628015" cy="1162050"/>
          </a:xfrm>
          <a:custGeom>
            <a:avLst/>
            <a:gdLst/>
            <a:ahLst/>
            <a:cxnLst/>
            <a:rect l="l" t="t" r="r" b="b"/>
            <a:pathLst>
              <a:path w="628015" h="1162050">
                <a:moveTo>
                  <a:pt x="627946" y="1161807"/>
                </a:moveTo>
                <a:lnTo>
                  <a:pt x="0" y="799261"/>
                </a:lnTo>
                <a:lnTo>
                  <a:pt x="3886" y="0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33934" y="2740532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118" y="0"/>
                </a:moveTo>
                <a:lnTo>
                  <a:pt x="3886" y="402970"/>
                </a:lnTo>
                <a:lnTo>
                  <a:pt x="0" y="1202181"/>
                </a:lnTo>
                <a:lnTo>
                  <a:pt x="700506" y="1606677"/>
                </a:lnTo>
                <a:lnTo>
                  <a:pt x="1390777" y="1203705"/>
                </a:lnTo>
                <a:lnTo>
                  <a:pt x="1394586" y="404367"/>
                </a:lnTo>
                <a:lnTo>
                  <a:pt x="6941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33934" y="2740532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886" y="402970"/>
                </a:moveTo>
                <a:lnTo>
                  <a:pt x="694118" y="0"/>
                </a:lnTo>
                <a:lnTo>
                  <a:pt x="1394586" y="404367"/>
                </a:lnTo>
                <a:lnTo>
                  <a:pt x="1390777" y="1203705"/>
                </a:lnTo>
                <a:lnTo>
                  <a:pt x="700506" y="1606677"/>
                </a:lnTo>
                <a:lnTo>
                  <a:pt x="0" y="1202181"/>
                </a:lnTo>
                <a:lnTo>
                  <a:pt x="3886" y="40297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957833" y="4016883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886" y="402971"/>
                </a:moveTo>
                <a:lnTo>
                  <a:pt x="694054" y="0"/>
                </a:lnTo>
                <a:lnTo>
                  <a:pt x="1394586" y="404368"/>
                </a:lnTo>
                <a:lnTo>
                  <a:pt x="1390777" y="1203706"/>
                </a:lnTo>
                <a:lnTo>
                  <a:pt x="700532" y="1606651"/>
                </a:lnTo>
                <a:lnTo>
                  <a:pt x="0" y="1202182"/>
                </a:lnTo>
                <a:lnTo>
                  <a:pt x="3886" y="40297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695195" y="5302758"/>
            <a:ext cx="1390650" cy="1555750"/>
          </a:xfrm>
          <a:custGeom>
            <a:avLst/>
            <a:gdLst/>
            <a:ahLst/>
            <a:cxnLst/>
            <a:rect l="l" t="t" r="r" b="b"/>
            <a:pathLst>
              <a:path w="1390650" h="1555750">
                <a:moveTo>
                  <a:pt x="0" y="402958"/>
                </a:moveTo>
                <a:lnTo>
                  <a:pt x="690118" y="0"/>
                </a:lnTo>
                <a:lnTo>
                  <a:pt x="1390650" y="404406"/>
                </a:lnTo>
                <a:lnTo>
                  <a:pt x="1386840" y="1203667"/>
                </a:lnTo>
                <a:lnTo>
                  <a:pt x="784663" y="155524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691258" y="5705716"/>
            <a:ext cx="611505" cy="1152525"/>
          </a:xfrm>
          <a:custGeom>
            <a:avLst/>
            <a:gdLst/>
            <a:ahLst/>
            <a:cxnLst/>
            <a:rect l="l" t="t" r="r" b="b"/>
            <a:pathLst>
              <a:path w="611505" h="1152525">
                <a:moveTo>
                  <a:pt x="611471" y="1152282"/>
                </a:moveTo>
                <a:lnTo>
                  <a:pt x="0" y="799261"/>
                </a:lnTo>
                <a:lnTo>
                  <a:pt x="393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710308" y="2750057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055" y="0"/>
                </a:moveTo>
                <a:lnTo>
                  <a:pt x="3937" y="402970"/>
                </a:lnTo>
                <a:lnTo>
                  <a:pt x="0" y="1202181"/>
                </a:lnTo>
                <a:lnTo>
                  <a:pt x="700532" y="1606677"/>
                </a:lnTo>
                <a:lnTo>
                  <a:pt x="1390777" y="1203705"/>
                </a:lnTo>
                <a:lnTo>
                  <a:pt x="1394587" y="404367"/>
                </a:lnTo>
                <a:lnTo>
                  <a:pt x="6940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710308" y="2750057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0"/>
                </a:moveTo>
                <a:lnTo>
                  <a:pt x="694055" y="0"/>
                </a:lnTo>
                <a:lnTo>
                  <a:pt x="1394587" y="404367"/>
                </a:lnTo>
                <a:lnTo>
                  <a:pt x="1390777" y="1203705"/>
                </a:lnTo>
                <a:lnTo>
                  <a:pt x="700532" y="1606677"/>
                </a:lnTo>
                <a:lnTo>
                  <a:pt x="0" y="1202181"/>
                </a:lnTo>
                <a:lnTo>
                  <a:pt x="3937" y="40297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976883" y="1454658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886" y="402970"/>
                </a:moveTo>
                <a:lnTo>
                  <a:pt x="694054" y="0"/>
                </a:lnTo>
                <a:lnTo>
                  <a:pt x="1394586" y="404367"/>
                </a:lnTo>
                <a:lnTo>
                  <a:pt x="1390777" y="1203705"/>
                </a:lnTo>
                <a:lnTo>
                  <a:pt x="700532" y="1606677"/>
                </a:lnTo>
                <a:lnTo>
                  <a:pt x="0" y="1202181"/>
                </a:lnTo>
                <a:lnTo>
                  <a:pt x="3886" y="40297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987158" y="4035933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055" y="0"/>
                </a:moveTo>
                <a:lnTo>
                  <a:pt x="3937" y="402971"/>
                </a:lnTo>
                <a:lnTo>
                  <a:pt x="0" y="1202182"/>
                </a:lnTo>
                <a:lnTo>
                  <a:pt x="700532" y="1606651"/>
                </a:lnTo>
                <a:lnTo>
                  <a:pt x="1390777" y="1203706"/>
                </a:lnTo>
                <a:lnTo>
                  <a:pt x="1394587" y="404368"/>
                </a:lnTo>
                <a:lnTo>
                  <a:pt x="6940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987158" y="4035933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1"/>
                </a:moveTo>
                <a:lnTo>
                  <a:pt x="694055" y="0"/>
                </a:lnTo>
                <a:lnTo>
                  <a:pt x="1394587" y="404368"/>
                </a:lnTo>
                <a:lnTo>
                  <a:pt x="1390777" y="1203706"/>
                </a:lnTo>
                <a:lnTo>
                  <a:pt x="700532" y="1606651"/>
                </a:lnTo>
                <a:lnTo>
                  <a:pt x="0" y="1202182"/>
                </a:lnTo>
                <a:lnTo>
                  <a:pt x="3937" y="40297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7734045" y="5312283"/>
            <a:ext cx="1390650" cy="1546225"/>
          </a:xfrm>
          <a:custGeom>
            <a:avLst/>
            <a:gdLst/>
            <a:ahLst/>
            <a:cxnLst/>
            <a:rect l="l" t="t" r="r" b="b"/>
            <a:pathLst>
              <a:path w="1390650" h="1546225">
                <a:moveTo>
                  <a:pt x="0" y="402958"/>
                </a:moveTo>
                <a:lnTo>
                  <a:pt x="690118" y="0"/>
                </a:lnTo>
                <a:lnTo>
                  <a:pt x="1390650" y="404406"/>
                </a:lnTo>
                <a:lnTo>
                  <a:pt x="1386839" y="1203667"/>
                </a:lnTo>
                <a:lnTo>
                  <a:pt x="800977" y="154571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7730108" y="5715241"/>
            <a:ext cx="594995" cy="1143000"/>
          </a:xfrm>
          <a:custGeom>
            <a:avLst/>
            <a:gdLst/>
            <a:ahLst/>
            <a:cxnLst/>
            <a:rect l="l" t="t" r="r" b="b"/>
            <a:pathLst>
              <a:path w="594995" h="1143000">
                <a:moveTo>
                  <a:pt x="594972" y="1142757"/>
                </a:moveTo>
                <a:lnTo>
                  <a:pt x="0" y="799261"/>
                </a:lnTo>
                <a:lnTo>
                  <a:pt x="393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7730108" y="2759582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055" y="0"/>
                </a:moveTo>
                <a:lnTo>
                  <a:pt x="3937" y="402970"/>
                </a:lnTo>
                <a:lnTo>
                  <a:pt x="0" y="1202181"/>
                </a:lnTo>
                <a:lnTo>
                  <a:pt x="700532" y="1606677"/>
                </a:lnTo>
                <a:lnTo>
                  <a:pt x="1390777" y="1203705"/>
                </a:lnTo>
                <a:lnTo>
                  <a:pt x="1394587" y="404367"/>
                </a:lnTo>
                <a:lnTo>
                  <a:pt x="6940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7730108" y="2759582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0"/>
                </a:moveTo>
                <a:lnTo>
                  <a:pt x="694055" y="0"/>
                </a:lnTo>
                <a:lnTo>
                  <a:pt x="1394587" y="404367"/>
                </a:lnTo>
                <a:lnTo>
                  <a:pt x="1390777" y="1203705"/>
                </a:lnTo>
                <a:lnTo>
                  <a:pt x="700532" y="1606677"/>
                </a:lnTo>
                <a:lnTo>
                  <a:pt x="0" y="1202181"/>
                </a:lnTo>
                <a:lnTo>
                  <a:pt x="3937" y="40297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8463533" y="4043867"/>
            <a:ext cx="680720" cy="1587500"/>
          </a:xfrm>
          <a:custGeom>
            <a:avLst/>
            <a:gdLst/>
            <a:ahLst/>
            <a:cxnLst/>
            <a:rect l="l" t="t" r="r" b="b"/>
            <a:pathLst>
              <a:path w="680720" h="1587500">
                <a:moveTo>
                  <a:pt x="680466" y="0"/>
                </a:moveTo>
                <a:lnTo>
                  <a:pt x="3937" y="395036"/>
                </a:lnTo>
                <a:lnTo>
                  <a:pt x="0" y="1194247"/>
                </a:lnTo>
                <a:lnTo>
                  <a:pt x="680466" y="1587131"/>
                </a:lnTo>
                <a:lnTo>
                  <a:pt x="68046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8467470" y="4043867"/>
            <a:ext cx="676910" cy="395605"/>
          </a:xfrm>
          <a:custGeom>
            <a:avLst/>
            <a:gdLst/>
            <a:ahLst/>
            <a:cxnLst/>
            <a:rect l="l" t="t" r="r" b="b"/>
            <a:pathLst>
              <a:path w="676909" h="395604">
                <a:moveTo>
                  <a:pt x="0" y="395036"/>
                </a:moveTo>
                <a:lnTo>
                  <a:pt x="676528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8463533" y="4438903"/>
            <a:ext cx="680720" cy="1192530"/>
          </a:xfrm>
          <a:custGeom>
            <a:avLst/>
            <a:gdLst/>
            <a:ahLst/>
            <a:cxnLst/>
            <a:rect l="l" t="t" r="r" b="b"/>
            <a:pathLst>
              <a:path w="680720" h="1192529">
                <a:moveTo>
                  <a:pt x="680466" y="1192094"/>
                </a:moveTo>
                <a:lnTo>
                  <a:pt x="0" y="799211"/>
                </a:lnTo>
                <a:lnTo>
                  <a:pt x="393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8467470" y="1500692"/>
            <a:ext cx="676910" cy="395605"/>
          </a:xfrm>
          <a:custGeom>
            <a:avLst/>
            <a:gdLst/>
            <a:ahLst/>
            <a:cxnLst/>
            <a:rect l="l" t="t" r="r" b="b"/>
            <a:pathLst>
              <a:path w="676909" h="395605">
                <a:moveTo>
                  <a:pt x="0" y="395036"/>
                </a:moveTo>
                <a:lnTo>
                  <a:pt x="676528" y="0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8463533" y="1895729"/>
            <a:ext cx="680720" cy="1192530"/>
          </a:xfrm>
          <a:custGeom>
            <a:avLst/>
            <a:gdLst/>
            <a:ahLst/>
            <a:cxnLst/>
            <a:rect l="l" t="t" r="r" b="b"/>
            <a:pathLst>
              <a:path w="680720" h="1192530">
                <a:moveTo>
                  <a:pt x="680466" y="1192119"/>
                </a:moveTo>
                <a:lnTo>
                  <a:pt x="0" y="799211"/>
                </a:lnTo>
                <a:lnTo>
                  <a:pt x="393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457200" y="333476"/>
            <a:ext cx="8229600" cy="6186170"/>
          </a:xfrm>
          <a:custGeom>
            <a:avLst/>
            <a:gdLst/>
            <a:ahLst/>
            <a:cxnLst/>
            <a:rect l="l" t="t" r="r" b="b"/>
            <a:pathLst>
              <a:path w="8229600" h="6186170">
                <a:moveTo>
                  <a:pt x="0" y="6185661"/>
                </a:moveTo>
                <a:lnTo>
                  <a:pt x="8229600" y="6185661"/>
                </a:lnTo>
                <a:lnTo>
                  <a:pt x="8229600" y="0"/>
                </a:lnTo>
                <a:lnTo>
                  <a:pt x="0" y="0"/>
                </a:lnTo>
                <a:lnTo>
                  <a:pt x="0" y="61856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457200" y="333476"/>
            <a:ext cx="8229600" cy="6186170"/>
          </a:xfrm>
          <a:custGeom>
            <a:avLst/>
            <a:gdLst/>
            <a:ahLst/>
            <a:cxnLst/>
            <a:rect l="l" t="t" r="r" b="b"/>
            <a:pathLst>
              <a:path w="8229600" h="6186170">
                <a:moveTo>
                  <a:pt x="0" y="6185661"/>
                </a:moveTo>
                <a:lnTo>
                  <a:pt x="8229600" y="6185661"/>
                </a:lnTo>
                <a:lnTo>
                  <a:pt x="8229600" y="0"/>
                </a:lnTo>
                <a:lnTo>
                  <a:pt x="0" y="0"/>
                </a:lnTo>
                <a:lnTo>
                  <a:pt x="0" y="6185661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4561204" y="0"/>
            <a:ext cx="3679190" cy="678180"/>
          </a:xfrm>
          <a:custGeom>
            <a:avLst/>
            <a:gdLst/>
            <a:ahLst/>
            <a:cxnLst/>
            <a:rect l="l" t="t" r="r" b="b"/>
            <a:pathLst>
              <a:path w="3679190" h="678180">
                <a:moveTo>
                  <a:pt x="0" y="677672"/>
                </a:moveTo>
                <a:lnTo>
                  <a:pt x="3679062" y="677672"/>
                </a:lnTo>
                <a:lnTo>
                  <a:pt x="3679062" y="0"/>
                </a:lnTo>
                <a:lnTo>
                  <a:pt x="0" y="0"/>
                </a:lnTo>
                <a:lnTo>
                  <a:pt x="0" y="677672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4561204" y="0"/>
            <a:ext cx="3679190" cy="678180"/>
          </a:xfrm>
          <a:custGeom>
            <a:avLst/>
            <a:gdLst/>
            <a:ahLst/>
            <a:cxnLst/>
            <a:rect l="l" t="t" r="r" b="b"/>
            <a:pathLst>
              <a:path w="3679190" h="678180">
                <a:moveTo>
                  <a:pt x="0" y="677672"/>
                </a:moveTo>
                <a:lnTo>
                  <a:pt x="3679062" y="677672"/>
                </a:lnTo>
                <a:lnTo>
                  <a:pt x="3679062" y="0"/>
                </a:lnTo>
              </a:path>
            </a:pathLst>
          </a:custGeom>
          <a:ln w="15875">
            <a:solidFill>
              <a:srgbClr val="74A4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4561204" y="0"/>
            <a:ext cx="0" cy="678180"/>
          </a:xfrm>
          <a:custGeom>
            <a:avLst/>
            <a:gdLst/>
            <a:ahLst/>
            <a:cxnLst/>
            <a:rect l="l" t="t" r="r" b="b"/>
            <a:pathLst>
              <a:path h="678180">
                <a:moveTo>
                  <a:pt x="0" y="0"/>
                </a:moveTo>
                <a:lnTo>
                  <a:pt x="0" y="677672"/>
                </a:lnTo>
              </a:path>
            </a:pathLst>
          </a:custGeom>
          <a:ln w="15875">
            <a:solidFill>
              <a:srgbClr val="74A4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4649089" y="0"/>
            <a:ext cx="3505200" cy="602615"/>
          </a:xfrm>
          <a:custGeom>
            <a:avLst/>
            <a:gdLst/>
            <a:ahLst/>
            <a:cxnLst/>
            <a:rect l="l" t="t" r="r" b="b"/>
            <a:pathLst>
              <a:path w="3505200" h="602615">
                <a:moveTo>
                  <a:pt x="0" y="602488"/>
                </a:moveTo>
                <a:lnTo>
                  <a:pt x="3505199" y="602488"/>
                </a:lnTo>
                <a:lnTo>
                  <a:pt x="3505199" y="0"/>
                </a:lnTo>
                <a:lnTo>
                  <a:pt x="0" y="0"/>
                </a:lnTo>
                <a:lnTo>
                  <a:pt x="0" y="602488"/>
                </a:lnTo>
                <a:close/>
              </a:path>
            </a:pathLst>
          </a:custGeom>
          <a:solidFill>
            <a:srgbClr val="70685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 txBox="1"/>
          <p:nvPr/>
        </p:nvSpPr>
        <p:spPr>
          <a:xfrm>
            <a:off x="1122375" y="1583527"/>
            <a:ext cx="6166485" cy="533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spc="-25" dirty="0">
                <a:solidFill>
                  <a:srgbClr val="93C500"/>
                </a:solidFill>
                <a:latin typeface="Century Gothic"/>
                <a:cs typeface="Century Gothic"/>
              </a:rPr>
              <a:t>Fu</a:t>
            </a:r>
            <a:r>
              <a:rPr sz="4000" spc="-50" dirty="0">
                <a:solidFill>
                  <a:srgbClr val="93C500"/>
                </a:solidFill>
                <a:latin typeface="Century Gothic"/>
                <a:cs typeface="Century Gothic"/>
              </a:rPr>
              <a:t>e</a:t>
            </a:r>
            <a:r>
              <a:rPr sz="4000" spc="-10" dirty="0">
                <a:solidFill>
                  <a:srgbClr val="93C500"/>
                </a:solidFill>
                <a:latin typeface="Century Gothic"/>
                <a:cs typeface="Century Gothic"/>
              </a:rPr>
              <a:t>l</a:t>
            </a:r>
            <a:r>
              <a:rPr sz="4000" spc="30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4000" spc="-20" dirty="0">
                <a:solidFill>
                  <a:srgbClr val="93C500"/>
                </a:solidFill>
                <a:latin typeface="Century Gothic"/>
                <a:cs typeface="Century Gothic"/>
              </a:rPr>
              <a:t>Cell</a:t>
            </a:r>
            <a:r>
              <a:rPr sz="4000" spc="-5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4000" spc="-25" dirty="0">
                <a:solidFill>
                  <a:srgbClr val="93C500"/>
                </a:solidFill>
                <a:latin typeface="Century Gothic"/>
                <a:cs typeface="Century Gothic"/>
              </a:rPr>
              <a:t>Under</a:t>
            </a:r>
            <a:r>
              <a:rPr sz="4000" spc="10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4000" spc="-25" dirty="0">
                <a:solidFill>
                  <a:srgbClr val="93C500"/>
                </a:solidFill>
                <a:latin typeface="Century Gothic"/>
                <a:cs typeface="Century Gothic"/>
              </a:rPr>
              <a:t>the</a:t>
            </a:r>
            <a:r>
              <a:rPr sz="4000" spc="-5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4000" spc="-35" dirty="0">
                <a:solidFill>
                  <a:srgbClr val="93C500"/>
                </a:solidFill>
                <a:latin typeface="Century Gothic"/>
                <a:cs typeface="Century Gothic"/>
              </a:rPr>
              <a:t>Hood</a:t>
            </a:r>
            <a:endParaRPr sz="4000">
              <a:latin typeface="Century Gothic"/>
              <a:cs typeface="Century Gothic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4727575" y="146371"/>
            <a:ext cx="2480945" cy="360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A</a:t>
            </a:r>
            <a:r>
              <a:rPr sz="1200" spc="10" dirty="0">
                <a:solidFill>
                  <a:srgbClr val="FDFDFD"/>
                </a:solidFill>
                <a:latin typeface="Century Gothic"/>
                <a:cs typeface="Century Gothic"/>
              </a:rPr>
              <a:t>l</a:t>
            </a:r>
            <a:r>
              <a:rPr sz="1200" spc="-30" dirty="0">
                <a:solidFill>
                  <a:srgbClr val="FDFDFD"/>
                </a:solidFill>
                <a:latin typeface="Century Gothic"/>
                <a:cs typeface="Century Gothic"/>
              </a:rPr>
              <a:t>t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ern</a:t>
            </a:r>
            <a:r>
              <a:rPr sz="1200" spc="-15" dirty="0">
                <a:solidFill>
                  <a:srgbClr val="FDFDFD"/>
                </a:solidFill>
                <a:latin typeface="Century Gothic"/>
                <a:cs typeface="Century Gothic"/>
              </a:rPr>
              <a:t>a</a:t>
            </a:r>
            <a:r>
              <a:rPr sz="1200" spc="-30" dirty="0">
                <a:solidFill>
                  <a:srgbClr val="FDFDFD"/>
                </a:solidFill>
                <a:latin typeface="Century Gothic"/>
                <a:cs typeface="Century Gothic"/>
              </a:rPr>
              <a:t>t</a:t>
            </a:r>
            <a:r>
              <a:rPr sz="1200" spc="-5" dirty="0">
                <a:solidFill>
                  <a:srgbClr val="FDFDFD"/>
                </a:solidFill>
                <a:latin typeface="Century Gothic"/>
                <a:cs typeface="Century Gothic"/>
              </a:rPr>
              <a:t>iv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e</a:t>
            </a:r>
            <a:r>
              <a:rPr sz="1200" spc="35" dirty="0">
                <a:solidFill>
                  <a:srgbClr val="FDFDFD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FDFDFD"/>
                </a:solidFill>
                <a:latin typeface="Century Gothic"/>
                <a:cs typeface="Century Gothic"/>
              </a:rPr>
              <a:t>E</a:t>
            </a:r>
            <a:r>
              <a:rPr sz="1200" spc="20" dirty="0">
                <a:solidFill>
                  <a:srgbClr val="FDFDFD"/>
                </a:solidFill>
                <a:latin typeface="Century Gothic"/>
                <a:cs typeface="Century Gothic"/>
              </a:rPr>
              <a:t>l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e</a:t>
            </a:r>
            <a:r>
              <a:rPr sz="1200" spc="-20" dirty="0">
                <a:solidFill>
                  <a:srgbClr val="FDFDFD"/>
                </a:solidFill>
                <a:latin typeface="Century Gothic"/>
                <a:cs typeface="Century Gothic"/>
              </a:rPr>
              <a:t>c</a:t>
            </a:r>
            <a:r>
              <a:rPr sz="1200" spc="-30" dirty="0">
                <a:solidFill>
                  <a:srgbClr val="FDFDFD"/>
                </a:solidFill>
                <a:latin typeface="Century Gothic"/>
                <a:cs typeface="Century Gothic"/>
              </a:rPr>
              <a:t>t</a:t>
            </a:r>
            <a:r>
              <a:rPr sz="1200" spc="-5" dirty="0">
                <a:solidFill>
                  <a:srgbClr val="FDFDFD"/>
                </a:solidFill>
                <a:latin typeface="Century Gothic"/>
                <a:cs typeface="Century Gothic"/>
              </a:rPr>
              <a:t>ric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 </a:t>
            </a:r>
            <a:r>
              <a:rPr sz="1200" spc="-5" dirty="0">
                <a:solidFill>
                  <a:srgbClr val="FDFDFD"/>
                </a:solidFill>
                <a:latin typeface="Century Gothic"/>
                <a:cs typeface="Century Gothic"/>
              </a:rPr>
              <a:t>D</a:t>
            </a:r>
            <a:r>
              <a:rPr sz="1200" dirty="0">
                <a:solidFill>
                  <a:srgbClr val="FDFDFD"/>
                </a:solidFill>
                <a:latin typeface="Century Gothic"/>
                <a:cs typeface="Century Gothic"/>
              </a:rPr>
              <a:t>ri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ve</a:t>
            </a:r>
            <a:r>
              <a:rPr sz="1200" dirty="0">
                <a:solidFill>
                  <a:srgbClr val="FDFDFD"/>
                </a:solidFill>
                <a:latin typeface="Century Gothic"/>
                <a:cs typeface="Century Gothic"/>
              </a:rPr>
              <a:t> </a:t>
            </a:r>
            <a:r>
              <a:rPr sz="1200" spc="-15" dirty="0">
                <a:solidFill>
                  <a:srgbClr val="FDFDFD"/>
                </a:solidFill>
                <a:latin typeface="Century Gothic"/>
                <a:cs typeface="Century Gothic"/>
              </a:rPr>
              <a:t>V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ehic</a:t>
            </a:r>
            <a:r>
              <a:rPr sz="1200" spc="20" dirty="0">
                <a:solidFill>
                  <a:srgbClr val="FDFDFD"/>
                </a:solidFill>
                <a:latin typeface="Century Gothic"/>
                <a:cs typeface="Century Gothic"/>
              </a:rPr>
              <a:t>l</a:t>
            </a:r>
            <a:r>
              <a:rPr sz="1200" dirty="0">
                <a:solidFill>
                  <a:srgbClr val="FDFDFD"/>
                </a:solidFill>
                <a:latin typeface="Century Gothic"/>
                <a:cs typeface="Century Gothic"/>
              </a:rPr>
              <a:t>es 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f</a:t>
            </a:r>
            <a:r>
              <a:rPr sz="1200" spc="-20" dirty="0">
                <a:solidFill>
                  <a:srgbClr val="FDFDFD"/>
                </a:solidFill>
                <a:latin typeface="Century Gothic"/>
                <a:cs typeface="Century Gothic"/>
              </a:rPr>
              <a:t>o</a:t>
            </a:r>
            <a:r>
              <a:rPr sz="1200" spc="-5" dirty="0">
                <a:solidFill>
                  <a:srgbClr val="FDFDFD"/>
                </a:solidFill>
                <a:latin typeface="Century Gothic"/>
                <a:cs typeface="Century Gothic"/>
              </a:rPr>
              <a:t>r</a:t>
            </a:r>
            <a:r>
              <a:rPr sz="1200" spc="10" dirty="0">
                <a:solidFill>
                  <a:srgbClr val="FDFDFD"/>
                </a:solidFill>
                <a:latin typeface="Century Gothic"/>
                <a:cs typeface="Century Gothic"/>
              </a:rPr>
              <a:t> </a:t>
            </a:r>
            <a:r>
              <a:rPr sz="1200" spc="-30" dirty="0">
                <a:solidFill>
                  <a:srgbClr val="FDFDFD"/>
                </a:solidFill>
                <a:latin typeface="Century Gothic"/>
                <a:cs typeface="Century Gothic"/>
              </a:rPr>
              <a:t>t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he</a:t>
            </a:r>
            <a:r>
              <a:rPr sz="1200" spc="35" dirty="0">
                <a:solidFill>
                  <a:srgbClr val="FDFDFD"/>
                </a:solidFill>
                <a:latin typeface="Century Gothic"/>
                <a:cs typeface="Century Gothic"/>
              </a:rPr>
              <a:t> </a:t>
            </a:r>
            <a:r>
              <a:rPr sz="1200" spc="-20" dirty="0">
                <a:solidFill>
                  <a:srgbClr val="FDFDFD"/>
                </a:solidFill>
                <a:latin typeface="Century Gothic"/>
                <a:cs typeface="Century Gothic"/>
              </a:rPr>
              <a:t>F</a:t>
            </a:r>
            <a:r>
              <a:rPr sz="1200" spc="-5" dirty="0">
                <a:solidFill>
                  <a:srgbClr val="FDFDFD"/>
                </a:solidFill>
                <a:latin typeface="Century Gothic"/>
                <a:cs typeface="Century Gothic"/>
              </a:rPr>
              <a:t>irs</a:t>
            </a:r>
            <a:r>
              <a:rPr sz="1200" dirty="0">
                <a:solidFill>
                  <a:srgbClr val="FDFDFD"/>
                </a:solidFill>
                <a:latin typeface="Century Gothic"/>
                <a:cs typeface="Century Gothic"/>
              </a:rPr>
              <a:t>t</a:t>
            </a:r>
            <a:r>
              <a:rPr sz="1200" spc="15" dirty="0">
                <a:solidFill>
                  <a:srgbClr val="FDFDFD"/>
                </a:solidFill>
                <a:latin typeface="Century Gothic"/>
                <a:cs typeface="Century Gothic"/>
              </a:rPr>
              <a:t> 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R</a:t>
            </a:r>
            <a:r>
              <a:rPr sz="1200" dirty="0">
                <a:solidFill>
                  <a:srgbClr val="FDFDFD"/>
                </a:solidFill>
                <a:latin typeface="Century Gothic"/>
                <a:cs typeface="Century Gothic"/>
              </a:rPr>
              <a:t>esp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onder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2480817" y="2615183"/>
            <a:ext cx="3901439" cy="29260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 txBox="1">
            <a:spLocks noGrp="1"/>
          </p:cNvSpPr>
          <p:nvPr>
            <p:ph type="ftr" sz="quarter" idx="5"/>
          </p:nvPr>
        </p:nvSpPr>
        <p:spPr>
          <a:xfrm>
            <a:off x="4713859" y="5956443"/>
            <a:ext cx="335089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pc="-15"/>
              <a:t>Federal Fire Department San Diego Training</a:t>
            </a:r>
            <a:endParaRPr spc="-15" dirty="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29119" y="0"/>
            <a:ext cx="339090" cy="334010"/>
          </a:xfrm>
          <a:custGeom>
            <a:avLst/>
            <a:gdLst/>
            <a:ahLst/>
            <a:cxnLst/>
            <a:rect l="l" t="t" r="r" b="b"/>
            <a:pathLst>
              <a:path w="339090" h="334010">
                <a:moveTo>
                  <a:pt x="0" y="333476"/>
                </a:moveTo>
                <a:lnTo>
                  <a:pt x="339090" y="333476"/>
                </a:lnTo>
                <a:lnTo>
                  <a:pt x="339090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29119" y="6519138"/>
            <a:ext cx="339090" cy="339090"/>
          </a:xfrm>
          <a:custGeom>
            <a:avLst/>
            <a:gdLst/>
            <a:ahLst/>
            <a:cxnLst/>
            <a:rect l="l" t="t" r="r" b="b"/>
            <a:pathLst>
              <a:path w="339090" h="339090">
                <a:moveTo>
                  <a:pt x="0" y="338861"/>
                </a:moveTo>
                <a:lnTo>
                  <a:pt x="339090" y="338861"/>
                </a:lnTo>
                <a:lnTo>
                  <a:pt x="33909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7604" y="0"/>
            <a:ext cx="228600" cy="6858000"/>
          </a:xfrm>
          <a:custGeom>
            <a:avLst/>
            <a:gdLst/>
            <a:ahLst/>
            <a:cxnLst/>
            <a:rect l="l" t="t" r="r" b="b"/>
            <a:pathLst>
              <a:path w="228600" h="6858000">
                <a:moveTo>
                  <a:pt x="0" y="6857999"/>
                </a:moveTo>
                <a:lnTo>
                  <a:pt x="228605" y="6857999"/>
                </a:lnTo>
                <a:lnTo>
                  <a:pt x="228605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29119" y="0"/>
            <a:ext cx="228600" cy="334010"/>
          </a:xfrm>
          <a:custGeom>
            <a:avLst/>
            <a:gdLst/>
            <a:ahLst/>
            <a:cxnLst/>
            <a:rect l="l" t="t" r="r" b="b"/>
            <a:pathLst>
              <a:path w="228600" h="334010">
                <a:moveTo>
                  <a:pt x="0" y="333476"/>
                </a:moveTo>
                <a:lnTo>
                  <a:pt x="228600" y="333476"/>
                </a:lnTo>
                <a:lnTo>
                  <a:pt x="228600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29119" y="6519138"/>
            <a:ext cx="228600" cy="339090"/>
          </a:xfrm>
          <a:custGeom>
            <a:avLst/>
            <a:gdLst/>
            <a:ahLst/>
            <a:cxnLst/>
            <a:rect l="l" t="t" r="r" b="b"/>
            <a:pathLst>
              <a:path w="228600" h="339090">
                <a:moveTo>
                  <a:pt x="0" y="338861"/>
                </a:moveTo>
                <a:lnTo>
                  <a:pt x="228600" y="338861"/>
                </a:lnTo>
                <a:lnTo>
                  <a:pt x="2286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06209" y="0"/>
            <a:ext cx="194310" cy="6858000"/>
          </a:xfrm>
          <a:custGeom>
            <a:avLst/>
            <a:gdLst/>
            <a:ahLst/>
            <a:cxnLst/>
            <a:rect l="l" t="t" r="r" b="b"/>
            <a:pathLst>
              <a:path w="194309" h="6858000">
                <a:moveTo>
                  <a:pt x="0" y="6857999"/>
                </a:moveTo>
                <a:lnTo>
                  <a:pt x="194310" y="6857999"/>
                </a:lnTo>
                <a:lnTo>
                  <a:pt x="194310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491119" y="0"/>
            <a:ext cx="1482090" cy="334010"/>
          </a:xfrm>
          <a:custGeom>
            <a:avLst/>
            <a:gdLst/>
            <a:ahLst/>
            <a:cxnLst/>
            <a:rect l="l" t="t" r="r" b="b"/>
            <a:pathLst>
              <a:path w="1482089" h="334010">
                <a:moveTo>
                  <a:pt x="0" y="333476"/>
                </a:moveTo>
                <a:lnTo>
                  <a:pt x="1482077" y="333476"/>
                </a:lnTo>
                <a:lnTo>
                  <a:pt x="1482077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491119" y="6519138"/>
            <a:ext cx="1482090" cy="339090"/>
          </a:xfrm>
          <a:custGeom>
            <a:avLst/>
            <a:gdLst/>
            <a:ahLst/>
            <a:cxnLst/>
            <a:rect l="l" t="t" r="r" b="b"/>
            <a:pathLst>
              <a:path w="1482089" h="339090">
                <a:moveTo>
                  <a:pt x="0" y="338861"/>
                </a:moveTo>
                <a:lnTo>
                  <a:pt x="1482077" y="338861"/>
                </a:lnTo>
                <a:lnTo>
                  <a:pt x="1482077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00519" y="0"/>
            <a:ext cx="228600" cy="334010"/>
          </a:xfrm>
          <a:custGeom>
            <a:avLst/>
            <a:gdLst/>
            <a:ahLst/>
            <a:cxnLst/>
            <a:rect l="l" t="t" r="r" b="b"/>
            <a:pathLst>
              <a:path w="228600" h="334010">
                <a:moveTo>
                  <a:pt x="0" y="333476"/>
                </a:moveTo>
                <a:lnTo>
                  <a:pt x="228600" y="333476"/>
                </a:lnTo>
                <a:lnTo>
                  <a:pt x="228600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00519" y="6519138"/>
            <a:ext cx="228600" cy="339090"/>
          </a:xfrm>
          <a:custGeom>
            <a:avLst/>
            <a:gdLst/>
            <a:ahLst/>
            <a:cxnLst/>
            <a:rect l="l" t="t" r="r" b="b"/>
            <a:pathLst>
              <a:path w="228600" h="339090">
                <a:moveTo>
                  <a:pt x="0" y="338861"/>
                </a:moveTo>
                <a:lnTo>
                  <a:pt x="228600" y="338861"/>
                </a:lnTo>
                <a:lnTo>
                  <a:pt x="2286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29119" y="0"/>
            <a:ext cx="762000" cy="334010"/>
          </a:xfrm>
          <a:custGeom>
            <a:avLst/>
            <a:gdLst/>
            <a:ahLst/>
            <a:cxnLst/>
            <a:rect l="l" t="t" r="r" b="b"/>
            <a:pathLst>
              <a:path w="762000" h="334010">
                <a:moveTo>
                  <a:pt x="0" y="333476"/>
                </a:moveTo>
                <a:lnTo>
                  <a:pt x="762000" y="333476"/>
                </a:lnTo>
                <a:lnTo>
                  <a:pt x="762000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29119" y="6519138"/>
            <a:ext cx="762000" cy="339090"/>
          </a:xfrm>
          <a:custGeom>
            <a:avLst/>
            <a:gdLst/>
            <a:ahLst/>
            <a:cxnLst/>
            <a:rect l="l" t="t" r="r" b="b"/>
            <a:pathLst>
              <a:path w="762000" h="339090">
                <a:moveTo>
                  <a:pt x="0" y="338861"/>
                </a:moveTo>
                <a:lnTo>
                  <a:pt x="762000" y="338861"/>
                </a:lnTo>
                <a:lnTo>
                  <a:pt x="7620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706996" y="6519138"/>
            <a:ext cx="1524000" cy="339090"/>
          </a:xfrm>
          <a:custGeom>
            <a:avLst/>
            <a:gdLst/>
            <a:ahLst/>
            <a:cxnLst/>
            <a:rect l="l" t="t" r="r" b="b"/>
            <a:pathLst>
              <a:path w="1524000" h="339090">
                <a:moveTo>
                  <a:pt x="0" y="338861"/>
                </a:moveTo>
                <a:lnTo>
                  <a:pt x="1524000" y="338861"/>
                </a:lnTo>
                <a:lnTo>
                  <a:pt x="15240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992996" y="0"/>
            <a:ext cx="151130" cy="6858000"/>
          </a:xfrm>
          <a:custGeom>
            <a:avLst/>
            <a:gdLst/>
            <a:ahLst/>
            <a:cxnLst/>
            <a:rect l="l" t="t" r="r" b="b"/>
            <a:pathLst>
              <a:path w="151129" h="6858000">
                <a:moveTo>
                  <a:pt x="0" y="6857998"/>
                </a:moveTo>
                <a:lnTo>
                  <a:pt x="151002" y="6857998"/>
                </a:lnTo>
                <a:lnTo>
                  <a:pt x="151002" y="0"/>
                </a:lnTo>
                <a:lnTo>
                  <a:pt x="0" y="0"/>
                </a:lnTo>
                <a:lnTo>
                  <a:pt x="0" y="685799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230996" y="0"/>
            <a:ext cx="762000" cy="6858000"/>
          </a:xfrm>
          <a:custGeom>
            <a:avLst/>
            <a:gdLst/>
            <a:ahLst/>
            <a:cxnLst/>
            <a:rect l="l" t="t" r="r" b="b"/>
            <a:pathLst>
              <a:path w="762000" h="6858000">
                <a:moveTo>
                  <a:pt x="0" y="6858000"/>
                </a:moveTo>
                <a:lnTo>
                  <a:pt x="762000" y="6858000"/>
                </a:lnTo>
                <a:lnTo>
                  <a:pt x="762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963796" y="0"/>
            <a:ext cx="597535" cy="334010"/>
          </a:xfrm>
          <a:custGeom>
            <a:avLst/>
            <a:gdLst/>
            <a:ahLst/>
            <a:cxnLst/>
            <a:rect l="l" t="t" r="r" b="b"/>
            <a:pathLst>
              <a:path w="597535" h="334010">
                <a:moveTo>
                  <a:pt x="0" y="333476"/>
                </a:moveTo>
                <a:lnTo>
                  <a:pt x="597407" y="333476"/>
                </a:lnTo>
                <a:lnTo>
                  <a:pt x="597407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963796" y="6519138"/>
            <a:ext cx="2743200" cy="339090"/>
          </a:xfrm>
          <a:custGeom>
            <a:avLst/>
            <a:gdLst/>
            <a:ahLst/>
            <a:cxnLst/>
            <a:rect l="l" t="t" r="r" b="b"/>
            <a:pathLst>
              <a:path w="2743200" h="339090">
                <a:moveTo>
                  <a:pt x="0" y="338861"/>
                </a:moveTo>
                <a:lnTo>
                  <a:pt x="2743200" y="338861"/>
                </a:lnTo>
                <a:lnTo>
                  <a:pt x="27432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973197" y="0"/>
            <a:ext cx="228600" cy="334010"/>
          </a:xfrm>
          <a:custGeom>
            <a:avLst/>
            <a:gdLst/>
            <a:ahLst/>
            <a:cxnLst/>
            <a:rect l="l" t="t" r="r" b="b"/>
            <a:pathLst>
              <a:path w="228600" h="334010">
                <a:moveTo>
                  <a:pt x="0" y="333476"/>
                </a:moveTo>
                <a:lnTo>
                  <a:pt x="228600" y="333476"/>
                </a:lnTo>
                <a:lnTo>
                  <a:pt x="228600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973197" y="6519138"/>
            <a:ext cx="228600" cy="339090"/>
          </a:xfrm>
          <a:custGeom>
            <a:avLst/>
            <a:gdLst/>
            <a:ahLst/>
            <a:cxnLst/>
            <a:rect l="l" t="t" r="r" b="b"/>
            <a:pathLst>
              <a:path w="228600" h="339090">
                <a:moveTo>
                  <a:pt x="0" y="338861"/>
                </a:moveTo>
                <a:lnTo>
                  <a:pt x="228600" y="338861"/>
                </a:lnTo>
                <a:lnTo>
                  <a:pt x="2286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201797" y="0"/>
            <a:ext cx="762000" cy="334010"/>
          </a:xfrm>
          <a:custGeom>
            <a:avLst/>
            <a:gdLst/>
            <a:ahLst/>
            <a:cxnLst/>
            <a:rect l="l" t="t" r="r" b="b"/>
            <a:pathLst>
              <a:path w="762000" h="334010">
                <a:moveTo>
                  <a:pt x="0" y="333476"/>
                </a:moveTo>
                <a:lnTo>
                  <a:pt x="762000" y="333476"/>
                </a:lnTo>
                <a:lnTo>
                  <a:pt x="762000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201797" y="6519138"/>
            <a:ext cx="762000" cy="339090"/>
          </a:xfrm>
          <a:custGeom>
            <a:avLst/>
            <a:gdLst/>
            <a:ahLst/>
            <a:cxnLst/>
            <a:rect l="l" t="t" r="r" b="b"/>
            <a:pathLst>
              <a:path w="762000" h="339090">
                <a:moveTo>
                  <a:pt x="0" y="338861"/>
                </a:moveTo>
                <a:lnTo>
                  <a:pt x="762000" y="338861"/>
                </a:lnTo>
                <a:lnTo>
                  <a:pt x="7620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5728" y="5068688"/>
            <a:ext cx="9078595" cy="1133475"/>
          </a:xfrm>
          <a:custGeom>
            <a:avLst/>
            <a:gdLst/>
            <a:ahLst/>
            <a:cxnLst/>
            <a:rect l="l" t="t" r="r" b="b"/>
            <a:pathLst>
              <a:path w="9078595" h="1133475">
                <a:moveTo>
                  <a:pt x="0" y="1082721"/>
                </a:moveTo>
                <a:lnTo>
                  <a:pt x="74097" y="1087170"/>
                </a:lnTo>
                <a:lnTo>
                  <a:pt x="148338" y="1091588"/>
                </a:lnTo>
                <a:lnTo>
                  <a:pt x="222870" y="1095943"/>
                </a:lnTo>
                <a:lnTo>
                  <a:pt x="297835" y="1100204"/>
                </a:lnTo>
                <a:lnTo>
                  <a:pt x="373379" y="1104341"/>
                </a:lnTo>
                <a:lnTo>
                  <a:pt x="449647" y="1108322"/>
                </a:lnTo>
                <a:lnTo>
                  <a:pt x="526783" y="1112116"/>
                </a:lnTo>
                <a:lnTo>
                  <a:pt x="604932" y="1115692"/>
                </a:lnTo>
                <a:lnTo>
                  <a:pt x="684239" y="1119019"/>
                </a:lnTo>
                <a:lnTo>
                  <a:pt x="764848" y="1122064"/>
                </a:lnTo>
                <a:lnTo>
                  <a:pt x="846905" y="1124798"/>
                </a:lnTo>
                <a:lnTo>
                  <a:pt x="930554" y="1127190"/>
                </a:lnTo>
                <a:lnTo>
                  <a:pt x="1015939" y="1129207"/>
                </a:lnTo>
                <a:lnTo>
                  <a:pt x="1103206" y="1130818"/>
                </a:lnTo>
                <a:lnTo>
                  <a:pt x="1192499" y="1131994"/>
                </a:lnTo>
                <a:lnTo>
                  <a:pt x="1283964" y="1132701"/>
                </a:lnTo>
                <a:lnTo>
                  <a:pt x="1377743" y="1132910"/>
                </a:lnTo>
                <a:lnTo>
                  <a:pt x="1473984" y="1132589"/>
                </a:lnTo>
                <a:lnTo>
                  <a:pt x="1572829" y="1131707"/>
                </a:lnTo>
                <a:lnTo>
                  <a:pt x="1674425" y="1130232"/>
                </a:lnTo>
                <a:lnTo>
                  <a:pt x="1778609" y="1128426"/>
                </a:lnTo>
                <a:lnTo>
                  <a:pt x="1885076" y="1126533"/>
                </a:lnTo>
                <a:lnTo>
                  <a:pt x="1993764" y="1124494"/>
                </a:lnTo>
                <a:lnTo>
                  <a:pt x="2104609" y="1122252"/>
                </a:lnTo>
                <a:lnTo>
                  <a:pt x="2217550" y="1119749"/>
                </a:lnTo>
                <a:lnTo>
                  <a:pt x="2332524" y="1116926"/>
                </a:lnTo>
                <a:lnTo>
                  <a:pt x="2449469" y="1113726"/>
                </a:lnTo>
                <a:lnTo>
                  <a:pt x="2568322" y="1110091"/>
                </a:lnTo>
                <a:lnTo>
                  <a:pt x="2689021" y="1105964"/>
                </a:lnTo>
                <a:lnTo>
                  <a:pt x="2811503" y="1101286"/>
                </a:lnTo>
                <a:lnTo>
                  <a:pt x="2935707" y="1095999"/>
                </a:lnTo>
                <a:lnTo>
                  <a:pt x="3061569" y="1090045"/>
                </a:lnTo>
                <a:lnTo>
                  <a:pt x="3189028" y="1083367"/>
                </a:lnTo>
                <a:lnTo>
                  <a:pt x="3318021" y="1075907"/>
                </a:lnTo>
                <a:lnTo>
                  <a:pt x="3448486" y="1067606"/>
                </a:lnTo>
                <a:lnTo>
                  <a:pt x="3580359" y="1058408"/>
                </a:lnTo>
                <a:lnTo>
                  <a:pt x="3713580" y="1048253"/>
                </a:lnTo>
                <a:lnTo>
                  <a:pt x="3848085" y="1037085"/>
                </a:lnTo>
                <a:lnTo>
                  <a:pt x="3983812" y="1024844"/>
                </a:lnTo>
                <a:lnTo>
                  <a:pt x="4120699" y="1011474"/>
                </a:lnTo>
                <a:lnTo>
                  <a:pt x="4260922" y="996936"/>
                </a:lnTo>
                <a:lnTo>
                  <a:pt x="4406242" y="981268"/>
                </a:lnTo>
                <a:lnTo>
                  <a:pt x="4556025" y="964529"/>
                </a:lnTo>
                <a:lnTo>
                  <a:pt x="4709640" y="946776"/>
                </a:lnTo>
                <a:lnTo>
                  <a:pt x="4866455" y="928067"/>
                </a:lnTo>
                <a:lnTo>
                  <a:pt x="5025836" y="908460"/>
                </a:lnTo>
                <a:lnTo>
                  <a:pt x="5187152" y="888013"/>
                </a:lnTo>
                <a:lnTo>
                  <a:pt x="5349770" y="866784"/>
                </a:lnTo>
                <a:lnTo>
                  <a:pt x="5513059" y="844831"/>
                </a:lnTo>
                <a:lnTo>
                  <a:pt x="5676385" y="822211"/>
                </a:lnTo>
                <a:lnTo>
                  <a:pt x="5839117" y="798983"/>
                </a:lnTo>
                <a:lnTo>
                  <a:pt x="6000623" y="775203"/>
                </a:lnTo>
                <a:lnTo>
                  <a:pt x="6160269" y="750932"/>
                </a:lnTo>
                <a:lnTo>
                  <a:pt x="6317425" y="726225"/>
                </a:lnTo>
                <a:lnTo>
                  <a:pt x="6471457" y="701141"/>
                </a:lnTo>
                <a:lnTo>
                  <a:pt x="6621733" y="675738"/>
                </a:lnTo>
                <a:lnTo>
                  <a:pt x="6767621" y="650074"/>
                </a:lnTo>
                <a:lnTo>
                  <a:pt x="6908489" y="624206"/>
                </a:lnTo>
                <a:lnTo>
                  <a:pt x="7043705" y="598193"/>
                </a:lnTo>
                <a:lnTo>
                  <a:pt x="7172636" y="572092"/>
                </a:lnTo>
                <a:lnTo>
                  <a:pt x="7298305" y="545220"/>
                </a:lnTo>
                <a:lnTo>
                  <a:pt x="7423820" y="516973"/>
                </a:lnTo>
                <a:lnTo>
                  <a:pt x="7548731" y="487520"/>
                </a:lnTo>
                <a:lnTo>
                  <a:pt x="7672588" y="457032"/>
                </a:lnTo>
                <a:lnTo>
                  <a:pt x="7794942" y="425677"/>
                </a:lnTo>
                <a:lnTo>
                  <a:pt x="7915342" y="393625"/>
                </a:lnTo>
                <a:lnTo>
                  <a:pt x="8033340" y="361044"/>
                </a:lnTo>
                <a:lnTo>
                  <a:pt x="8148485" y="328105"/>
                </a:lnTo>
                <a:lnTo>
                  <a:pt x="8260329" y="294977"/>
                </a:lnTo>
                <a:lnTo>
                  <a:pt x="8368420" y="261828"/>
                </a:lnTo>
                <a:lnTo>
                  <a:pt x="8472310" y="228829"/>
                </a:lnTo>
                <a:lnTo>
                  <a:pt x="8571549" y="196148"/>
                </a:lnTo>
                <a:lnTo>
                  <a:pt x="8665687" y="163955"/>
                </a:lnTo>
                <a:lnTo>
                  <a:pt x="8754274" y="132418"/>
                </a:lnTo>
                <a:lnTo>
                  <a:pt x="8836862" y="101709"/>
                </a:lnTo>
                <a:lnTo>
                  <a:pt x="8912999" y="71994"/>
                </a:lnTo>
                <a:lnTo>
                  <a:pt x="8982237" y="43445"/>
                </a:lnTo>
                <a:lnTo>
                  <a:pt x="9044126" y="16230"/>
                </a:lnTo>
                <a:lnTo>
                  <a:pt x="9078271" y="0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5728" y="3486896"/>
            <a:ext cx="9078595" cy="871855"/>
          </a:xfrm>
          <a:custGeom>
            <a:avLst/>
            <a:gdLst/>
            <a:ahLst/>
            <a:cxnLst/>
            <a:rect l="l" t="t" r="r" b="b"/>
            <a:pathLst>
              <a:path w="9078595" h="871854">
                <a:moveTo>
                  <a:pt x="0" y="871362"/>
                </a:moveTo>
                <a:lnTo>
                  <a:pt x="39517" y="850427"/>
                </a:lnTo>
                <a:lnTo>
                  <a:pt x="79226" y="829494"/>
                </a:lnTo>
                <a:lnTo>
                  <a:pt x="119318" y="808565"/>
                </a:lnTo>
                <a:lnTo>
                  <a:pt x="159985" y="787643"/>
                </a:lnTo>
                <a:lnTo>
                  <a:pt x="201417" y="766730"/>
                </a:lnTo>
                <a:lnTo>
                  <a:pt x="243807" y="745829"/>
                </a:lnTo>
                <a:lnTo>
                  <a:pt x="287346" y="724941"/>
                </a:lnTo>
                <a:lnTo>
                  <a:pt x="332224" y="704070"/>
                </a:lnTo>
                <a:lnTo>
                  <a:pt x="378635" y="683217"/>
                </a:lnTo>
                <a:lnTo>
                  <a:pt x="426770" y="662384"/>
                </a:lnTo>
                <a:lnTo>
                  <a:pt x="476819" y="641574"/>
                </a:lnTo>
                <a:lnTo>
                  <a:pt x="528974" y="620789"/>
                </a:lnTo>
                <a:lnTo>
                  <a:pt x="583427" y="600032"/>
                </a:lnTo>
                <a:lnTo>
                  <a:pt x="640370" y="579305"/>
                </a:lnTo>
                <a:lnTo>
                  <a:pt x="699993" y="558609"/>
                </a:lnTo>
                <a:lnTo>
                  <a:pt x="762489" y="537948"/>
                </a:lnTo>
                <a:lnTo>
                  <a:pt x="828049" y="517323"/>
                </a:lnTo>
                <a:lnTo>
                  <a:pt x="896864" y="496737"/>
                </a:lnTo>
                <a:lnTo>
                  <a:pt x="969125" y="476193"/>
                </a:lnTo>
                <a:lnTo>
                  <a:pt x="1045025" y="455691"/>
                </a:lnTo>
                <a:lnTo>
                  <a:pt x="1124420" y="434762"/>
                </a:lnTo>
                <a:lnTo>
                  <a:pt x="1206976" y="413029"/>
                </a:lnTo>
                <a:lnTo>
                  <a:pt x="1292584" y="390639"/>
                </a:lnTo>
                <a:lnTo>
                  <a:pt x="1381138" y="367739"/>
                </a:lnTo>
                <a:lnTo>
                  <a:pt x="1472532" y="344477"/>
                </a:lnTo>
                <a:lnTo>
                  <a:pt x="1566657" y="320999"/>
                </a:lnTo>
                <a:lnTo>
                  <a:pt x="1663407" y="297452"/>
                </a:lnTo>
                <a:lnTo>
                  <a:pt x="1762675" y="273984"/>
                </a:lnTo>
                <a:lnTo>
                  <a:pt x="1864354" y="250740"/>
                </a:lnTo>
                <a:lnTo>
                  <a:pt x="1968336" y="227869"/>
                </a:lnTo>
                <a:lnTo>
                  <a:pt x="2074515" y="205517"/>
                </a:lnTo>
                <a:lnTo>
                  <a:pt x="2182783" y="183831"/>
                </a:lnTo>
                <a:lnTo>
                  <a:pt x="2293034" y="162958"/>
                </a:lnTo>
                <a:lnTo>
                  <a:pt x="2405160" y="143045"/>
                </a:lnTo>
                <a:lnTo>
                  <a:pt x="2519054" y="124239"/>
                </a:lnTo>
                <a:lnTo>
                  <a:pt x="2634610" y="106687"/>
                </a:lnTo>
                <a:lnTo>
                  <a:pt x="2751719" y="90536"/>
                </a:lnTo>
                <a:lnTo>
                  <a:pt x="2870276" y="75933"/>
                </a:lnTo>
                <a:lnTo>
                  <a:pt x="2990173" y="63025"/>
                </a:lnTo>
                <a:lnTo>
                  <a:pt x="3111303" y="51958"/>
                </a:lnTo>
                <a:lnTo>
                  <a:pt x="3234319" y="42339"/>
                </a:lnTo>
                <a:lnTo>
                  <a:pt x="3359831" y="33678"/>
                </a:lnTo>
                <a:lnTo>
                  <a:pt x="3487723" y="25986"/>
                </a:lnTo>
                <a:lnTo>
                  <a:pt x="3617880" y="19272"/>
                </a:lnTo>
                <a:lnTo>
                  <a:pt x="3750186" y="13543"/>
                </a:lnTo>
                <a:lnTo>
                  <a:pt x="3884525" y="8809"/>
                </a:lnTo>
                <a:lnTo>
                  <a:pt x="4020781" y="5079"/>
                </a:lnTo>
                <a:lnTo>
                  <a:pt x="4158839" y="2361"/>
                </a:lnTo>
                <a:lnTo>
                  <a:pt x="4298583" y="665"/>
                </a:lnTo>
                <a:lnTo>
                  <a:pt x="4439897" y="0"/>
                </a:lnTo>
                <a:lnTo>
                  <a:pt x="4582666" y="373"/>
                </a:lnTo>
                <a:lnTo>
                  <a:pt x="4726773" y="1794"/>
                </a:lnTo>
                <a:lnTo>
                  <a:pt x="4872103" y="4273"/>
                </a:lnTo>
                <a:lnTo>
                  <a:pt x="5018541" y="7817"/>
                </a:lnTo>
                <a:lnTo>
                  <a:pt x="5165970" y="12436"/>
                </a:lnTo>
                <a:lnTo>
                  <a:pt x="5314275" y="18138"/>
                </a:lnTo>
                <a:lnTo>
                  <a:pt x="5463340" y="24932"/>
                </a:lnTo>
                <a:lnTo>
                  <a:pt x="5613050" y="32828"/>
                </a:lnTo>
                <a:lnTo>
                  <a:pt x="5763288" y="41834"/>
                </a:lnTo>
                <a:lnTo>
                  <a:pt x="5913939" y="51958"/>
                </a:lnTo>
                <a:lnTo>
                  <a:pt x="6069565" y="64195"/>
                </a:lnTo>
                <a:lnTo>
                  <a:pt x="6233905" y="79317"/>
                </a:lnTo>
                <a:lnTo>
                  <a:pt x="6405612" y="97004"/>
                </a:lnTo>
                <a:lnTo>
                  <a:pt x="6583334" y="116936"/>
                </a:lnTo>
                <a:lnTo>
                  <a:pt x="6765724" y="138791"/>
                </a:lnTo>
                <a:lnTo>
                  <a:pt x="6951431" y="162249"/>
                </a:lnTo>
                <a:lnTo>
                  <a:pt x="7139106" y="186989"/>
                </a:lnTo>
                <a:lnTo>
                  <a:pt x="7327400" y="212692"/>
                </a:lnTo>
                <a:lnTo>
                  <a:pt x="7514964" y="239035"/>
                </a:lnTo>
                <a:lnTo>
                  <a:pt x="7700448" y="265699"/>
                </a:lnTo>
                <a:lnTo>
                  <a:pt x="7882503" y="292364"/>
                </a:lnTo>
                <a:lnTo>
                  <a:pt x="8059779" y="318707"/>
                </a:lnTo>
                <a:lnTo>
                  <a:pt x="8230929" y="344409"/>
                </a:lnTo>
                <a:lnTo>
                  <a:pt x="8394601" y="369150"/>
                </a:lnTo>
                <a:lnTo>
                  <a:pt x="8549447" y="392608"/>
                </a:lnTo>
                <a:lnTo>
                  <a:pt x="8694117" y="414463"/>
                </a:lnTo>
                <a:lnTo>
                  <a:pt x="8827262" y="434394"/>
                </a:lnTo>
                <a:lnTo>
                  <a:pt x="8947534" y="452082"/>
                </a:lnTo>
                <a:lnTo>
                  <a:pt x="9053582" y="467204"/>
                </a:lnTo>
                <a:lnTo>
                  <a:pt x="9078271" y="470543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3853" y="5640781"/>
            <a:ext cx="3004820" cy="1211580"/>
          </a:xfrm>
          <a:custGeom>
            <a:avLst/>
            <a:gdLst/>
            <a:ahLst/>
            <a:cxnLst/>
            <a:rect l="l" t="t" r="r" b="b"/>
            <a:pathLst>
              <a:path w="3004820" h="1211579">
                <a:moveTo>
                  <a:pt x="0" y="0"/>
                </a:moveTo>
                <a:lnTo>
                  <a:pt x="165473" y="75222"/>
                </a:lnTo>
                <a:lnTo>
                  <a:pt x="330718" y="150224"/>
                </a:lnTo>
                <a:lnTo>
                  <a:pt x="495505" y="224785"/>
                </a:lnTo>
                <a:lnTo>
                  <a:pt x="659604" y="298685"/>
                </a:lnTo>
                <a:lnTo>
                  <a:pt x="822786" y="371704"/>
                </a:lnTo>
                <a:lnTo>
                  <a:pt x="984822" y="443620"/>
                </a:lnTo>
                <a:lnTo>
                  <a:pt x="1145481" y="514214"/>
                </a:lnTo>
                <a:lnTo>
                  <a:pt x="1304536" y="583265"/>
                </a:lnTo>
                <a:lnTo>
                  <a:pt x="1461755" y="650553"/>
                </a:lnTo>
                <a:lnTo>
                  <a:pt x="1616910" y="715856"/>
                </a:lnTo>
                <a:lnTo>
                  <a:pt x="1769771" y="778956"/>
                </a:lnTo>
                <a:lnTo>
                  <a:pt x="1920109" y="839630"/>
                </a:lnTo>
                <a:lnTo>
                  <a:pt x="2067693" y="897659"/>
                </a:lnTo>
                <a:lnTo>
                  <a:pt x="2212296" y="952823"/>
                </a:lnTo>
                <a:lnTo>
                  <a:pt x="2353687" y="1004901"/>
                </a:lnTo>
                <a:lnTo>
                  <a:pt x="2491637" y="1053671"/>
                </a:lnTo>
                <a:lnTo>
                  <a:pt x="2625915" y="1098915"/>
                </a:lnTo>
                <a:lnTo>
                  <a:pt x="2756294" y="1140412"/>
                </a:lnTo>
                <a:lnTo>
                  <a:pt x="2882543" y="1177940"/>
                </a:lnTo>
                <a:lnTo>
                  <a:pt x="3004433" y="1211280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5728" y="5284470"/>
            <a:ext cx="9078595" cy="1467485"/>
          </a:xfrm>
          <a:custGeom>
            <a:avLst/>
            <a:gdLst/>
            <a:ahLst/>
            <a:cxnLst/>
            <a:rect l="l" t="t" r="r" b="b"/>
            <a:pathLst>
              <a:path w="9078595" h="1467484">
                <a:moveTo>
                  <a:pt x="0" y="0"/>
                </a:moveTo>
                <a:lnTo>
                  <a:pt x="42930" y="14997"/>
                </a:lnTo>
                <a:lnTo>
                  <a:pt x="86045" y="30029"/>
                </a:lnTo>
                <a:lnTo>
                  <a:pt x="129530" y="45127"/>
                </a:lnTo>
                <a:lnTo>
                  <a:pt x="173569" y="60326"/>
                </a:lnTo>
                <a:lnTo>
                  <a:pt x="218347" y="75658"/>
                </a:lnTo>
                <a:lnTo>
                  <a:pt x="264049" y="91158"/>
                </a:lnTo>
                <a:lnTo>
                  <a:pt x="310861" y="106858"/>
                </a:lnTo>
                <a:lnTo>
                  <a:pt x="358966" y="122792"/>
                </a:lnTo>
                <a:lnTo>
                  <a:pt x="408549" y="138994"/>
                </a:lnTo>
                <a:lnTo>
                  <a:pt x="459796" y="155497"/>
                </a:lnTo>
                <a:lnTo>
                  <a:pt x="512891" y="172334"/>
                </a:lnTo>
                <a:lnTo>
                  <a:pt x="568019" y="189539"/>
                </a:lnTo>
                <a:lnTo>
                  <a:pt x="625365" y="207145"/>
                </a:lnTo>
                <a:lnTo>
                  <a:pt x="685113" y="225187"/>
                </a:lnTo>
                <a:lnTo>
                  <a:pt x="747449" y="243696"/>
                </a:lnTo>
                <a:lnTo>
                  <a:pt x="812557" y="262707"/>
                </a:lnTo>
                <a:lnTo>
                  <a:pt x="880623" y="282253"/>
                </a:lnTo>
                <a:lnTo>
                  <a:pt x="951830" y="302368"/>
                </a:lnTo>
                <a:lnTo>
                  <a:pt x="1026365" y="323084"/>
                </a:lnTo>
                <a:lnTo>
                  <a:pt x="1104411" y="344436"/>
                </a:lnTo>
                <a:lnTo>
                  <a:pt x="1186211" y="366669"/>
                </a:lnTo>
                <a:lnTo>
                  <a:pt x="1271737" y="389952"/>
                </a:lnTo>
                <a:lnTo>
                  <a:pt x="1360767" y="414180"/>
                </a:lnTo>
                <a:lnTo>
                  <a:pt x="1453077" y="439246"/>
                </a:lnTo>
                <a:lnTo>
                  <a:pt x="1548444" y="465041"/>
                </a:lnTo>
                <a:lnTo>
                  <a:pt x="1646647" y="491461"/>
                </a:lnTo>
                <a:lnTo>
                  <a:pt x="1747463" y="518397"/>
                </a:lnTo>
                <a:lnTo>
                  <a:pt x="1850668" y="545743"/>
                </a:lnTo>
                <a:lnTo>
                  <a:pt x="1956040" y="573392"/>
                </a:lnTo>
                <a:lnTo>
                  <a:pt x="2063357" y="601237"/>
                </a:lnTo>
                <a:lnTo>
                  <a:pt x="2172396" y="629171"/>
                </a:lnTo>
                <a:lnTo>
                  <a:pt x="2282934" y="657087"/>
                </a:lnTo>
                <a:lnTo>
                  <a:pt x="2394749" y="684879"/>
                </a:lnTo>
                <a:lnTo>
                  <a:pt x="2507617" y="712439"/>
                </a:lnTo>
                <a:lnTo>
                  <a:pt x="2621316" y="739661"/>
                </a:lnTo>
                <a:lnTo>
                  <a:pt x="2735624" y="766437"/>
                </a:lnTo>
                <a:lnTo>
                  <a:pt x="2850318" y="792661"/>
                </a:lnTo>
                <a:lnTo>
                  <a:pt x="2965175" y="818227"/>
                </a:lnTo>
                <a:lnTo>
                  <a:pt x="3079972" y="843026"/>
                </a:lnTo>
                <a:lnTo>
                  <a:pt x="3194488" y="866952"/>
                </a:lnTo>
                <a:lnTo>
                  <a:pt x="3310250" y="890441"/>
                </a:lnTo>
                <a:lnTo>
                  <a:pt x="3428732" y="913965"/>
                </a:lnTo>
                <a:lnTo>
                  <a:pt x="3549627" y="937471"/>
                </a:lnTo>
                <a:lnTo>
                  <a:pt x="3672628" y="960907"/>
                </a:lnTo>
                <a:lnTo>
                  <a:pt x="3797428" y="984218"/>
                </a:lnTo>
                <a:lnTo>
                  <a:pt x="3923719" y="1007351"/>
                </a:lnTo>
                <a:lnTo>
                  <a:pt x="4051195" y="1030252"/>
                </a:lnTo>
                <a:lnTo>
                  <a:pt x="4179548" y="1052869"/>
                </a:lnTo>
                <a:lnTo>
                  <a:pt x="4308472" y="1075147"/>
                </a:lnTo>
                <a:lnTo>
                  <a:pt x="4437659" y="1097033"/>
                </a:lnTo>
                <a:lnTo>
                  <a:pt x="4566802" y="1118475"/>
                </a:lnTo>
                <a:lnTo>
                  <a:pt x="4695594" y="1139417"/>
                </a:lnTo>
                <a:lnTo>
                  <a:pt x="4823728" y="1159807"/>
                </a:lnTo>
                <a:lnTo>
                  <a:pt x="4950897" y="1179592"/>
                </a:lnTo>
                <a:lnTo>
                  <a:pt x="5076794" y="1198717"/>
                </a:lnTo>
                <a:lnTo>
                  <a:pt x="5201112" y="1217130"/>
                </a:lnTo>
                <a:lnTo>
                  <a:pt x="5323543" y="1234776"/>
                </a:lnTo>
                <a:lnTo>
                  <a:pt x="5443781" y="1251603"/>
                </a:lnTo>
                <a:lnTo>
                  <a:pt x="5561519" y="1267558"/>
                </a:lnTo>
                <a:lnTo>
                  <a:pt x="5676449" y="1282585"/>
                </a:lnTo>
                <a:lnTo>
                  <a:pt x="5790250" y="1296707"/>
                </a:lnTo>
                <a:lnTo>
                  <a:pt x="5904649" y="1310004"/>
                </a:lnTo>
                <a:lnTo>
                  <a:pt x="6019351" y="1322511"/>
                </a:lnTo>
                <a:lnTo>
                  <a:pt x="6134063" y="1334265"/>
                </a:lnTo>
                <a:lnTo>
                  <a:pt x="6248490" y="1345299"/>
                </a:lnTo>
                <a:lnTo>
                  <a:pt x="6362339" y="1355651"/>
                </a:lnTo>
                <a:lnTo>
                  <a:pt x="6475315" y="1365356"/>
                </a:lnTo>
                <a:lnTo>
                  <a:pt x="6587124" y="1374450"/>
                </a:lnTo>
                <a:lnTo>
                  <a:pt x="6697472" y="1382967"/>
                </a:lnTo>
                <a:lnTo>
                  <a:pt x="6806066" y="1390944"/>
                </a:lnTo>
                <a:lnTo>
                  <a:pt x="6912611" y="1398417"/>
                </a:lnTo>
                <a:lnTo>
                  <a:pt x="7016813" y="1405421"/>
                </a:lnTo>
                <a:lnTo>
                  <a:pt x="7118378" y="1411991"/>
                </a:lnTo>
                <a:lnTo>
                  <a:pt x="7217012" y="1418163"/>
                </a:lnTo>
                <a:lnTo>
                  <a:pt x="7312421" y="1423973"/>
                </a:lnTo>
                <a:lnTo>
                  <a:pt x="7404311" y="1429457"/>
                </a:lnTo>
                <a:lnTo>
                  <a:pt x="7492388" y="1434650"/>
                </a:lnTo>
                <a:lnTo>
                  <a:pt x="7576358" y="1439587"/>
                </a:lnTo>
                <a:lnTo>
                  <a:pt x="7655927" y="1444305"/>
                </a:lnTo>
                <a:lnTo>
                  <a:pt x="7730801" y="1448838"/>
                </a:lnTo>
                <a:lnTo>
                  <a:pt x="7800619" y="1452972"/>
                </a:lnTo>
                <a:lnTo>
                  <a:pt x="7865416" y="1456492"/>
                </a:lnTo>
                <a:lnTo>
                  <a:pt x="7925542" y="1459439"/>
                </a:lnTo>
                <a:lnTo>
                  <a:pt x="7981349" y="1461853"/>
                </a:lnTo>
                <a:lnTo>
                  <a:pt x="8033190" y="1463775"/>
                </a:lnTo>
                <a:lnTo>
                  <a:pt x="8081415" y="1465244"/>
                </a:lnTo>
                <a:lnTo>
                  <a:pt x="8126376" y="1466300"/>
                </a:lnTo>
                <a:lnTo>
                  <a:pt x="8168426" y="1466983"/>
                </a:lnTo>
                <a:lnTo>
                  <a:pt x="8207916" y="1467334"/>
                </a:lnTo>
                <a:lnTo>
                  <a:pt x="8245198" y="1467393"/>
                </a:lnTo>
                <a:lnTo>
                  <a:pt x="8280624" y="1467199"/>
                </a:lnTo>
                <a:lnTo>
                  <a:pt x="8347312" y="1466215"/>
                </a:lnTo>
                <a:lnTo>
                  <a:pt x="8410796" y="1464702"/>
                </a:lnTo>
                <a:lnTo>
                  <a:pt x="8473890" y="1462982"/>
                </a:lnTo>
                <a:lnTo>
                  <a:pt x="8506170" y="1462144"/>
                </a:lnTo>
                <a:lnTo>
                  <a:pt x="8539407" y="1461374"/>
                </a:lnTo>
                <a:lnTo>
                  <a:pt x="8573954" y="1460713"/>
                </a:lnTo>
                <a:lnTo>
                  <a:pt x="8608787" y="1460032"/>
                </a:lnTo>
                <a:lnTo>
                  <a:pt x="8675585" y="1458170"/>
                </a:lnTo>
                <a:lnTo>
                  <a:pt x="8738899" y="1455703"/>
                </a:lnTo>
                <a:lnTo>
                  <a:pt x="8799138" y="1452701"/>
                </a:lnTo>
                <a:lnTo>
                  <a:pt x="8856712" y="1449236"/>
                </a:lnTo>
                <a:lnTo>
                  <a:pt x="8912031" y="1445380"/>
                </a:lnTo>
                <a:lnTo>
                  <a:pt x="8965505" y="1441203"/>
                </a:lnTo>
                <a:lnTo>
                  <a:pt x="9017545" y="1436777"/>
                </a:lnTo>
                <a:lnTo>
                  <a:pt x="9068559" y="1432174"/>
                </a:lnTo>
                <a:lnTo>
                  <a:pt x="9078271" y="1431271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215133" y="5137581"/>
            <a:ext cx="6929120" cy="1714500"/>
          </a:xfrm>
          <a:custGeom>
            <a:avLst/>
            <a:gdLst/>
            <a:ahLst/>
            <a:cxnLst/>
            <a:rect l="l" t="t" r="r" b="b"/>
            <a:pathLst>
              <a:path w="6929120" h="1714500">
                <a:moveTo>
                  <a:pt x="0" y="1714480"/>
                </a:moveTo>
                <a:lnTo>
                  <a:pt x="48751" y="1659572"/>
                </a:lnTo>
                <a:lnTo>
                  <a:pt x="97859" y="1604752"/>
                </a:lnTo>
                <a:lnTo>
                  <a:pt x="147680" y="1550111"/>
                </a:lnTo>
                <a:lnTo>
                  <a:pt x="198571" y="1495737"/>
                </a:lnTo>
                <a:lnTo>
                  <a:pt x="250888" y="1441719"/>
                </a:lnTo>
                <a:lnTo>
                  <a:pt x="304988" y="1388146"/>
                </a:lnTo>
                <a:lnTo>
                  <a:pt x="332819" y="1361555"/>
                </a:lnTo>
                <a:lnTo>
                  <a:pt x="361229" y="1335109"/>
                </a:lnTo>
                <a:lnTo>
                  <a:pt x="390263" y="1308818"/>
                </a:lnTo>
                <a:lnTo>
                  <a:pt x="419965" y="1282695"/>
                </a:lnTo>
                <a:lnTo>
                  <a:pt x="450381" y="1256750"/>
                </a:lnTo>
                <a:lnTo>
                  <a:pt x="481555" y="1230995"/>
                </a:lnTo>
                <a:lnTo>
                  <a:pt x="513531" y="1205440"/>
                </a:lnTo>
                <a:lnTo>
                  <a:pt x="546354" y="1180097"/>
                </a:lnTo>
                <a:lnTo>
                  <a:pt x="580218" y="1154766"/>
                </a:lnTo>
                <a:lnTo>
                  <a:pt x="615258" y="1129281"/>
                </a:lnTo>
                <a:lnTo>
                  <a:pt x="651371" y="1103695"/>
                </a:lnTo>
                <a:lnTo>
                  <a:pt x="688454" y="1078062"/>
                </a:lnTo>
                <a:lnTo>
                  <a:pt x="726406" y="1052434"/>
                </a:lnTo>
                <a:lnTo>
                  <a:pt x="765123" y="1026866"/>
                </a:lnTo>
                <a:lnTo>
                  <a:pt x="804502" y="1001411"/>
                </a:lnTo>
                <a:lnTo>
                  <a:pt x="844442" y="976122"/>
                </a:lnTo>
                <a:lnTo>
                  <a:pt x="884839" y="951053"/>
                </a:lnTo>
                <a:lnTo>
                  <a:pt x="925591" y="926257"/>
                </a:lnTo>
                <a:lnTo>
                  <a:pt x="966596" y="901787"/>
                </a:lnTo>
                <a:lnTo>
                  <a:pt x="1007751" y="877698"/>
                </a:lnTo>
                <a:lnTo>
                  <a:pt x="1048952" y="854042"/>
                </a:lnTo>
                <a:lnTo>
                  <a:pt x="1090099" y="830873"/>
                </a:lnTo>
                <a:lnTo>
                  <a:pt x="1131087" y="808245"/>
                </a:lnTo>
                <a:lnTo>
                  <a:pt x="1171815" y="786210"/>
                </a:lnTo>
                <a:lnTo>
                  <a:pt x="1212180" y="764823"/>
                </a:lnTo>
                <a:lnTo>
                  <a:pt x="1252079" y="744136"/>
                </a:lnTo>
                <a:lnTo>
                  <a:pt x="1291410" y="724203"/>
                </a:lnTo>
                <a:lnTo>
                  <a:pt x="1330070" y="705078"/>
                </a:lnTo>
                <a:lnTo>
                  <a:pt x="1367655" y="686881"/>
                </a:lnTo>
                <a:lnTo>
                  <a:pt x="1403966" y="669643"/>
                </a:lnTo>
                <a:lnTo>
                  <a:pt x="1439213" y="653284"/>
                </a:lnTo>
                <a:lnTo>
                  <a:pt x="1507353" y="622880"/>
                </a:lnTo>
                <a:lnTo>
                  <a:pt x="1573745" y="595031"/>
                </a:lnTo>
                <a:lnTo>
                  <a:pt x="1640063" y="569095"/>
                </a:lnTo>
                <a:lnTo>
                  <a:pt x="1707979" y="544431"/>
                </a:lnTo>
                <a:lnTo>
                  <a:pt x="1779166" y="520398"/>
                </a:lnTo>
                <a:lnTo>
                  <a:pt x="1816509" y="508418"/>
                </a:lnTo>
                <a:lnTo>
                  <a:pt x="1855297" y="496356"/>
                </a:lnTo>
                <a:lnTo>
                  <a:pt x="1895739" y="484131"/>
                </a:lnTo>
                <a:lnTo>
                  <a:pt x="1938044" y="471663"/>
                </a:lnTo>
                <a:lnTo>
                  <a:pt x="1982421" y="458873"/>
                </a:lnTo>
                <a:lnTo>
                  <a:pt x="2029079" y="445679"/>
                </a:lnTo>
                <a:lnTo>
                  <a:pt x="2078228" y="432003"/>
                </a:lnTo>
                <a:lnTo>
                  <a:pt x="2130698" y="417772"/>
                </a:lnTo>
                <a:lnTo>
                  <a:pt x="2186898" y="403058"/>
                </a:lnTo>
                <a:lnTo>
                  <a:pt x="2246399" y="387943"/>
                </a:lnTo>
                <a:lnTo>
                  <a:pt x="2308775" y="372505"/>
                </a:lnTo>
                <a:lnTo>
                  <a:pt x="2373598" y="356825"/>
                </a:lnTo>
                <a:lnTo>
                  <a:pt x="2440440" y="340983"/>
                </a:lnTo>
                <a:lnTo>
                  <a:pt x="2508873" y="325058"/>
                </a:lnTo>
                <a:lnTo>
                  <a:pt x="2578471" y="309130"/>
                </a:lnTo>
                <a:lnTo>
                  <a:pt x="2648806" y="293280"/>
                </a:lnTo>
                <a:lnTo>
                  <a:pt x="2719451" y="277587"/>
                </a:lnTo>
                <a:lnTo>
                  <a:pt x="2789977" y="262131"/>
                </a:lnTo>
                <a:lnTo>
                  <a:pt x="2859957" y="246992"/>
                </a:lnTo>
                <a:lnTo>
                  <a:pt x="2928965" y="232251"/>
                </a:lnTo>
                <a:lnTo>
                  <a:pt x="2996572" y="217986"/>
                </a:lnTo>
                <a:lnTo>
                  <a:pt x="3062351" y="204278"/>
                </a:lnTo>
                <a:lnTo>
                  <a:pt x="3125874" y="191207"/>
                </a:lnTo>
                <a:lnTo>
                  <a:pt x="3186714" y="178852"/>
                </a:lnTo>
                <a:lnTo>
                  <a:pt x="3244444" y="167295"/>
                </a:lnTo>
                <a:lnTo>
                  <a:pt x="3298636" y="156613"/>
                </a:lnTo>
                <a:lnTo>
                  <a:pt x="3348863" y="146888"/>
                </a:lnTo>
                <a:lnTo>
                  <a:pt x="3394992" y="138151"/>
                </a:lnTo>
                <a:lnTo>
                  <a:pt x="3437432" y="130298"/>
                </a:lnTo>
                <a:lnTo>
                  <a:pt x="3476560" y="123261"/>
                </a:lnTo>
                <a:lnTo>
                  <a:pt x="3546395" y="111372"/>
                </a:lnTo>
                <a:lnTo>
                  <a:pt x="3607529" y="101947"/>
                </a:lnTo>
                <a:lnTo>
                  <a:pt x="3662990" y="94453"/>
                </a:lnTo>
                <a:lnTo>
                  <a:pt x="3715808" y="88353"/>
                </a:lnTo>
                <a:lnTo>
                  <a:pt x="3769014" y="83114"/>
                </a:lnTo>
                <a:lnTo>
                  <a:pt x="3825636" y="78201"/>
                </a:lnTo>
                <a:lnTo>
                  <a:pt x="3888705" y="73078"/>
                </a:lnTo>
                <a:lnTo>
                  <a:pt x="3923604" y="70270"/>
                </a:lnTo>
                <a:lnTo>
                  <a:pt x="3961251" y="67210"/>
                </a:lnTo>
                <a:lnTo>
                  <a:pt x="4002024" y="63830"/>
                </a:lnTo>
                <a:lnTo>
                  <a:pt x="4045663" y="60255"/>
                </a:lnTo>
                <a:lnTo>
                  <a:pt x="4091547" y="56662"/>
                </a:lnTo>
                <a:lnTo>
                  <a:pt x="4139452" y="53066"/>
                </a:lnTo>
                <a:lnTo>
                  <a:pt x="4189154" y="49480"/>
                </a:lnTo>
                <a:lnTo>
                  <a:pt x="4240432" y="45917"/>
                </a:lnTo>
                <a:lnTo>
                  <a:pt x="4293062" y="42391"/>
                </a:lnTo>
                <a:lnTo>
                  <a:pt x="4346821" y="38915"/>
                </a:lnTo>
                <a:lnTo>
                  <a:pt x="4401486" y="35502"/>
                </a:lnTo>
                <a:lnTo>
                  <a:pt x="4456834" y="32166"/>
                </a:lnTo>
                <a:lnTo>
                  <a:pt x="4512643" y="28921"/>
                </a:lnTo>
                <a:lnTo>
                  <a:pt x="4568688" y="25779"/>
                </a:lnTo>
                <a:lnTo>
                  <a:pt x="4624748" y="22755"/>
                </a:lnTo>
                <a:lnTo>
                  <a:pt x="4680599" y="19862"/>
                </a:lnTo>
                <a:lnTo>
                  <a:pt x="4736018" y="17112"/>
                </a:lnTo>
                <a:lnTo>
                  <a:pt x="4790783" y="14520"/>
                </a:lnTo>
                <a:lnTo>
                  <a:pt x="4844670" y="12099"/>
                </a:lnTo>
                <a:lnTo>
                  <a:pt x="4897456" y="9863"/>
                </a:lnTo>
                <a:lnTo>
                  <a:pt x="4948918" y="7824"/>
                </a:lnTo>
                <a:lnTo>
                  <a:pt x="4998833" y="5997"/>
                </a:lnTo>
                <a:lnTo>
                  <a:pt x="5046980" y="4394"/>
                </a:lnTo>
                <a:lnTo>
                  <a:pt x="5095696" y="3053"/>
                </a:lnTo>
                <a:lnTo>
                  <a:pt x="5147061" y="1987"/>
                </a:lnTo>
                <a:lnTo>
                  <a:pt x="5200520" y="1173"/>
                </a:lnTo>
                <a:lnTo>
                  <a:pt x="5255515" y="590"/>
                </a:lnTo>
                <a:lnTo>
                  <a:pt x="5311489" y="215"/>
                </a:lnTo>
                <a:lnTo>
                  <a:pt x="5367886" y="26"/>
                </a:lnTo>
                <a:lnTo>
                  <a:pt x="5424149" y="0"/>
                </a:lnTo>
                <a:lnTo>
                  <a:pt x="5479722" y="115"/>
                </a:lnTo>
                <a:lnTo>
                  <a:pt x="5534048" y="349"/>
                </a:lnTo>
                <a:lnTo>
                  <a:pt x="5586571" y="679"/>
                </a:lnTo>
                <a:lnTo>
                  <a:pt x="5636733" y="1084"/>
                </a:lnTo>
                <a:lnTo>
                  <a:pt x="5683978" y="1541"/>
                </a:lnTo>
                <a:lnTo>
                  <a:pt x="5727750" y="2028"/>
                </a:lnTo>
                <a:lnTo>
                  <a:pt x="5767491" y="2522"/>
                </a:lnTo>
                <a:lnTo>
                  <a:pt x="5832656" y="3443"/>
                </a:lnTo>
                <a:lnTo>
                  <a:pt x="5875021" y="4127"/>
                </a:lnTo>
                <a:lnTo>
                  <a:pt x="5890133" y="4394"/>
                </a:lnTo>
                <a:lnTo>
                  <a:pt x="6495796" y="4394"/>
                </a:lnTo>
                <a:lnTo>
                  <a:pt x="6545803" y="5858"/>
                </a:lnTo>
                <a:lnTo>
                  <a:pt x="6594623" y="7815"/>
                </a:lnTo>
                <a:lnTo>
                  <a:pt x="6641897" y="10156"/>
                </a:lnTo>
                <a:lnTo>
                  <a:pt x="6687269" y="12772"/>
                </a:lnTo>
                <a:lnTo>
                  <a:pt x="6730380" y="15554"/>
                </a:lnTo>
                <a:lnTo>
                  <a:pt x="6770874" y="18394"/>
                </a:lnTo>
                <a:lnTo>
                  <a:pt x="6825926" y="22521"/>
                </a:lnTo>
                <a:lnTo>
                  <a:pt x="6858313" y="25027"/>
                </a:lnTo>
                <a:lnTo>
                  <a:pt x="6873078" y="26165"/>
                </a:lnTo>
                <a:lnTo>
                  <a:pt x="6886832" y="27208"/>
                </a:lnTo>
                <a:lnTo>
                  <a:pt x="6899529" y="28143"/>
                </a:lnTo>
                <a:lnTo>
                  <a:pt x="6919115" y="29588"/>
                </a:lnTo>
                <a:lnTo>
                  <a:pt x="6928865" y="30326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177158" y="2750057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055" y="0"/>
                </a:moveTo>
                <a:lnTo>
                  <a:pt x="3937" y="402970"/>
                </a:lnTo>
                <a:lnTo>
                  <a:pt x="0" y="1202181"/>
                </a:lnTo>
                <a:lnTo>
                  <a:pt x="700532" y="1606677"/>
                </a:lnTo>
                <a:lnTo>
                  <a:pt x="1390777" y="1203705"/>
                </a:lnTo>
                <a:lnTo>
                  <a:pt x="1394587" y="404367"/>
                </a:lnTo>
                <a:lnTo>
                  <a:pt x="6940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177158" y="2750057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0"/>
                </a:moveTo>
                <a:lnTo>
                  <a:pt x="694055" y="0"/>
                </a:lnTo>
                <a:lnTo>
                  <a:pt x="1394587" y="404367"/>
                </a:lnTo>
                <a:lnTo>
                  <a:pt x="1390777" y="1203705"/>
                </a:lnTo>
                <a:lnTo>
                  <a:pt x="700532" y="1606677"/>
                </a:lnTo>
                <a:lnTo>
                  <a:pt x="0" y="1202181"/>
                </a:lnTo>
                <a:lnTo>
                  <a:pt x="3937" y="40297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901059" y="4016883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1"/>
                </a:moveTo>
                <a:lnTo>
                  <a:pt x="694054" y="0"/>
                </a:lnTo>
                <a:lnTo>
                  <a:pt x="1394587" y="404368"/>
                </a:lnTo>
                <a:lnTo>
                  <a:pt x="1390777" y="1203706"/>
                </a:lnTo>
                <a:lnTo>
                  <a:pt x="700531" y="1606651"/>
                </a:lnTo>
                <a:lnTo>
                  <a:pt x="0" y="1202182"/>
                </a:lnTo>
                <a:lnTo>
                  <a:pt x="3937" y="40297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910584" y="1483233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054" y="0"/>
                </a:moveTo>
                <a:lnTo>
                  <a:pt x="3937" y="402970"/>
                </a:lnTo>
                <a:lnTo>
                  <a:pt x="0" y="1202181"/>
                </a:lnTo>
                <a:lnTo>
                  <a:pt x="700531" y="1606677"/>
                </a:lnTo>
                <a:lnTo>
                  <a:pt x="1390777" y="1203705"/>
                </a:lnTo>
                <a:lnTo>
                  <a:pt x="1394587" y="404367"/>
                </a:lnTo>
                <a:lnTo>
                  <a:pt x="69405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910584" y="1483233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0"/>
                </a:moveTo>
                <a:lnTo>
                  <a:pt x="694054" y="0"/>
                </a:lnTo>
                <a:lnTo>
                  <a:pt x="1394587" y="404367"/>
                </a:lnTo>
                <a:lnTo>
                  <a:pt x="1390777" y="1203705"/>
                </a:lnTo>
                <a:lnTo>
                  <a:pt x="700531" y="1606677"/>
                </a:lnTo>
                <a:lnTo>
                  <a:pt x="0" y="1202181"/>
                </a:lnTo>
                <a:lnTo>
                  <a:pt x="3937" y="40297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158108" y="216408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055" y="0"/>
                </a:moveTo>
                <a:lnTo>
                  <a:pt x="3937" y="402971"/>
                </a:lnTo>
                <a:lnTo>
                  <a:pt x="0" y="1202182"/>
                </a:lnTo>
                <a:lnTo>
                  <a:pt x="700532" y="1606677"/>
                </a:lnTo>
                <a:lnTo>
                  <a:pt x="1390777" y="1203706"/>
                </a:lnTo>
                <a:lnTo>
                  <a:pt x="1394587" y="404368"/>
                </a:lnTo>
                <a:lnTo>
                  <a:pt x="6940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158108" y="216408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1"/>
                </a:moveTo>
                <a:lnTo>
                  <a:pt x="694055" y="0"/>
                </a:lnTo>
                <a:lnTo>
                  <a:pt x="1394587" y="404368"/>
                </a:lnTo>
                <a:lnTo>
                  <a:pt x="1390777" y="1203706"/>
                </a:lnTo>
                <a:lnTo>
                  <a:pt x="700532" y="1606677"/>
                </a:lnTo>
                <a:lnTo>
                  <a:pt x="0" y="1202182"/>
                </a:lnTo>
                <a:lnTo>
                  <a:pt x="3937" y="40297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644009" y="5274183"/>
            <a:ext cx="1395095" cy="1584325"/>
          </a:xfrm>
          <a:custGeom>
            <a:avLst/>
            <a:gdLst/>
            <a:ahLst/>
            <a:cxnLst/>
            <a:rect l="l" t="t" r="r" b="b"/>
            <a:pathLst>
              <a:path w="1395095" h="1584325">
                <a:moveTo>
                  <a:pt x="694054" y="0"/>
                </a:moveTo>
                <a:lnTo>
                  <a:pt x="3937" y="402958"/>
                </a:lnTo>
                <a:lnTo>
                  <a:pt x="0" y="1202220"/>
                </a:lnTo>
                <a:lnTo>
                  <a:pt x="660966" y="1583815"/>
                </a:lnTo>
                <a:lnTo>
                  <a:pt x="739656" y="1583815"/>
                </a:lnTo>
                <a:lnTo>
                  <a:pt x="1390777" y="1203667"/>
                </a:lnTo>
                <a:lnTo>
                  <a:pt x="1394587" y="404406"/>
                </a:lnTo>
                <a:lnTo>
                  <a:pt x="69405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647946" y="5274183"/>
            <a:ext cx="1390650" cy="1584325"/>
          </a:xfrm>
          <a:custGeom>
            <a:avLst/>
            <a:gdLst/>
            <a:ahLst/>
            <a:cxnLst/>
            <a:rect l="l" t="t" r="r" b="b"/>
            <a:pathLst>
              <a:path w="1390650" h="1584325">
                <a:moveTo>
                  <a:pt x="0" y="402958"/>
                </a:moveTo>
                <a:lnTo>
                  <a:pt x="690117" y="0"/>
                </a:lnTo>
                <a:lnTo>
                  <a:pt x="1390650" y="404406"/>
                </a:lnTo>
                <a:lnTo>
                  <a:pt x="1386839" y="1203667"/>
                </a:lnTo>
                <a:lnTo>
                  <a:pt x="735719" y="158381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644009" y="5677141"/>
            <a:ext cx="661035" cy="1181100"/>
          </a:xfrm>
          <a:custGeom>
            <a:avLst/>
            <a:gdLst/>
            <a:ahLst/>
            <a:cxnLst/>
            <a:rect l="l" t="t" r="r" b="b"/>
            <a:pathLst>
              <a:path w="661035" h="1181100">
                <a:moveTo>
                  <a:pt x="660966" y="1180857"/>
                </a:moveTo>
                <a:lnTo>
                  <a:pt x="0" y="799261"/>
                </a:lnTo>
                <a:lnTo>
                  <a:pt x="393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4214" y="4007358"/>
            <a:ext cx="802005" cy="1607185"/>
          </a:xfrm>
          <a:custGeom>
            <a:avLst/>
            <a:gdLst/>
            <a:ahLst/>
            <a:cxnLst/>
            <a:rect l="l" t="t" r="r" b="b"/>
            <a:pathLst>
              <a:path w="802005" h="1607185">
                <a:moveTo>
                  <a:pt x="101349" y="0"/>
                </a:moveTo>
                <a:lnTo>
                  <a:pt x="0" y="62865"/>
                </a:lnTo>
                <a:lnTo>
                  <a:pt x="3425" y="1545971"/>
                </a:lnTo>
                <a:lnTo>
                  <a:pt x="107750" y="1606651"/>
                </a:lnTo>
                <a:lnTo>
                  <a:pt x="797982" y="1203706"/>
                </a:lnTo>
                <a:lnTo>
                  <a:pt x="801869" y="404368"/>
                </a:lnTo>
                <a:lnTo>
                  <a:pt x="10134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4214" y="4007358"/>
            <a:ext cx="802005" cy="1607185"/>
          </a:xfrm>
          <a:custGeom>
            <a:avLst/>
            <a:gdLst/>
            <a:ahLst/>
            <a:cxnLst/>
            <a:rect l="l" t="t" r="r" b="b"/>
            <a:pathLst>
              <a:path w="802005" h="1607185">
                <a:moveTo>
                  <a:pt x="0" y="62865"/>
                </a:moveTo>
                <a:lnTo>
                  <a:pt x="101349" y="0"/>
                </a:lnTo>
                <a:lnTo>
                  <a:pt x="801869" y="404368"/>
                </a:lnTo>
                <a:lnTo>
                  <a:pt x="797982" y="1203706"/>
                </a:lnTo>
                <a:lnTo>
                  <a:pt x="107750" y="1606651"/>
                </a:lnTo>
                <a:lnTo>
                  <a:pt x="3425" y="1545971"/>
                </a:lnTo>
                <a:lnTo>
                  <a:pt x="0" y="6286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09245" y="5293233"/>
            <a:ext cx="1391285" cy="1565275"/>
          </a:xfrm>
          <a:custGeom>
            <a:avLst/>
            <a:gdLst/>
            <a:ahLst/>
            <a:cxnLst/>
            <a:rect l="l" t="t" r="r" b="b"/>
            <a:pathLst>
              <a:path w="1391285" h="1565275">
                <a:moveTo>
                  <a:pt x="0" y="402958"/>
                </a:moveTo>
                <a:lnTo>
                  <a:pt x="690219" y="0"/>
                </a:lnTo>
                <a:lnTo>
                  <a:pt x="1390700" y="404406"/>
                </a:lnTo>
                <a:lnTo>
                  <a:pt x="1386890" y="1203667"/>
                </a:lnTo>
                <a:lnTo>
                  <a:pt x="768376" y="156476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05359" y="5696191"/>
            <a:ext cx="628015" cy="1162050"/>
          </a:xfrm>
          <a:custGeom>
            <a:avLst/>
            <a:gdLst/>
            <a:ahLst/>
            <a:cxnLst/>
            <a:rect l="l" t="t" r="r" b="b"/>
            <a:pathLst>
              <a:path w="628015" h="1162050">
                <a:moveTo>
                  <a:pt x="627946" y="1161807"/>
                </a:moveTo>
                <a:lnTo>
                  <a:pt x="0" y="799261"/>
                </a:lnTo>
                <a:lnTo>
                  <a:pt x="3886" y="0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33934" y="2740532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118" y="0"/>
                </a:moveTo>
                <a:lnTo>
                  <a:pt x="3886" y="402970"/>
                </a:lnTo>
                <a:lnTo>
                  <a:pt x="0" y="1202181"/>
                </a:lnTo>
                <a:lnTo>
                  <a:pt x="700506" y="1606677"/>
                </a:lnTo>
                <a:lnTo>
                  <a:pt x="1390777" y="1203705"/>
                </a:lnTo>
                <a:lnTo>
                  <a:pt x="1394586" y="404367"/>
                </a:lnTo>
                <a:lnTo>
                  <a:pt x="6941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33934" y="2740532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886" y="402970"/>
                </a:moveTo>
                <a:lnTo>
                  <a:pt x="694118" y="0"/>
                </a:lnTo>
                <a:lnTo>
                  <a:pt x="1394586" y="404367"/>
                </a:lnTo>
                <a:lnTo>
                  <a:pt x="1390777" y="1203705"/>
                </a:lnTo>
                <a:lnTo>
                  <a:pt x="700506" y="1606677"/>
                </a:lnTo>
                <a:lnTo>
                  <a:pt x="0" y="1202181"/>
                </a:lnTo>
                <a:lnTo>
                  <a:pt x="3886" y="40297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957833" y="4016883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886" y="402971"/>
                </a:moveTo>
                <a:lnTo>
                  <a:pt x="694054" y="0"/>
                </a:lnTo>
                <a:lnTo>
                  <a:pt x="1394586" y="404368"/>
                </a:lnTo>
                <a:lnTo>
                  <a:pt x="1390777" y="1203706"/>
                </a:lnTo>
                <a:lnTo>
                  <a:pt x="700532" y="1606651"/>
                </a:lnTo>
                <a:lnTo>
                  <a:pt x="0" y="1202182"/>
                </a:lnTo>
                <a:lnTo>
                  <a:pt x="3886" y="40297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695195" y="5302758"/>
            <a:ext cx="1390650" cy="1555750"/>
          </a:xfrm>
          <a:custGeom>
            <a:avLst/>
            <a:gdLst/>
            <a:ahLst/>
            <a:cxnLst/>
            <a:rect l="l" t="t" r="r" b="b"/>
            <a:pathLst>
              <a:path w="1390650" h="1555750">
                <a:moveTo>
                  <a:pt x="0" y="402958"/>
                </a:moveTo>
                <a:lnTo>
                  <a:pt x="690118" y="0"/>
                </a:lnTo>
                <a:lnTo>
                  <a:pt x="1390650" y="404406"/>
                </a:lnTo>
                <a:lnTo>
                  <a:pt x="1386840" y="1203667"/>
                </a:lnTo>
                <a:lnTo>
                  <a:pt x="784663" y="155524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691258" y="5705716"/>
            <a:ext cx="611505" cy="1152525"/>
          </a:xfrm>
          <a:custGeom>
            <a:avLst/>
            <a:gdLst/>
            <a:ahLst/>
            <a:cxnLst/>
            <a:rect l="l" t="t" r="r" b="b"/>
            <a:pathLst>
              <a:path w="611505" h="1152525">
                <a:moveTo>
                  <a:pt x="611471" y="1152282"/>
                </a:moveTo>
                <a:lnTo>
                  <a:pt x="0" y="799261"/>
                </a:lnTo>
                <a:lnTo>
                  <a:pt x="393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710308" y="2750057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055" y="0"/>
                </a:moveTo>
                <a:lnTo>
                  <a:pt x="3937" y="402970"/>
                </a:lnTo>
                <a:lnTo>
                  <a:pt x="0" y="1202181"/>
                </a:lnTo>
                <a:lnTo>
                  <a:pt x="700532" y="1606677"/>
                </a:lnTo>
                <a:lnTo>
                  <a:pt x="1390777" y="1203705"/>
                </a:lnTo>
                <a:lnTo>
                  <a:pt x="1394587" y="404367"/>
                </a:lnTo>
                <a:lnTo>
                  <a:pt x="6940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710308" y="2750057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0"/>
                </a:moveTo>
                <a:lnTo>
                  <a:pt x="694055" y="0"/>
                </a:lnTo>
                <a:lnTo>
                  <a:pt x="1394587" y="404367"/>
                </a:lnTo>
                <a:lnTo>
                  <a:pt x="1390777" y="1203705"/>
                </a:lnTo>
                <a:lnTo>
                  <a:pt x="700532" y="1606677"/>
                </a:lnTo>
                <a:lnTo>
                  <a:pt x="0" y="1202181"/>
                </a:lnTo>
                <a:lnTo>
                  <a:pt x="3937" y="40297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976883" y="1454658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886" y="402970"/>
                </a:moveTo>
                <a:lnTo>
                  <a:pt x="694054" y="0"/>
                </a:lnTo>
                <a:lnTo>
                  <a:pt x="1394586" y="404367"/>
                </a:lnTo>
                <a:lnTo>
                  <a:pt x="1390777" y="1203705"/>
                </a:lnTo>
                <a:lnTo>
                  <a:pt x="700532" y="1606677"/>
                </a:lnTo>
                <a:lnTo>
                  <a:pt x="0" y="1202181"/>
                </a:lnTo>
                <a:lnTo>
                  <a:pt x="3886" y="40297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987158" y="4035933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055" y="0"/>
                </a:moveTo>
                <a:lnTo>
                  <a:pt x="3937" y="402971"/>
                </a:lnTo>
                <a:lnTo>
                  <a:pt x="0" y="1202182"/>
                </a:lnTo>
                <a:lnTo>
                  <a:pt x="700532" y="1606651"/>
                </a:lnTo>
                <a:lnTo>
                  <a:pt x="1390777" y="1203706"/>
                </a:lnTo>
                <a:lnTo>
                  <a:pt x="1394587" y="404368"/>
                </a:lnTo>
                <a:lnTo>
                  <a:pt x="6940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987158" y="4035933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1"/>
                </a:moveTo>
                <a:lnTo>
                  <a:pt x="694055" y="0"/>
                </a:lnTo>
                <a:lnTo>
                  <a:pt x="1394587" y="404368"/>
                </a:lnTo>
                <a:lnTo>
                  <a:pt x="1390777" y="1203706"/>
                </a:lnTo>
                <a:lnTo>
                  <a:pt x="700532" y="1606651"/>
                </a:lnTo>
                <a:lnTo>
                  <a:pt x="0" y="1202182"/>
                </a:lnTo>
                <a:lnTo>
                  <a:pt x="3937" y="40297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7734045" y="5312283"/>
            <a:ext cx="1390650" cy="1546225"/>
          </a:xfrm>
          <a:custGeom>
            <a:avLst/>
            <a:gdLst/>
            <a:ahLst/>
            <a:cxnLst/>
            <a:rect l="l" t="t" r="r" b="b"/>
            <a:pathLst>
              <a:path w="1390650" h="1546225">
                <a:moveTo>
                  <a:pt x="0" y="402958"/>
                </a:moveTo>
                <a:lnTo>
                  <a:pt x="690118" y="0"/>
                </a:lnTo>
                <a:lnTo>
                  <a:pt x="1390650" y="404406"/>
                </a:lnTo>
                <a:lnTo>
                  <a:pt x="1386839" y="1203667"/>
                </a:lnTo>
                <a:lnTo>
                  <a:pt x="800977" y="154571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7730108" y="5715241"/>
            <a:ext cx="594995" cy="1143000"/>
          </a:xfrm>
          <a:custGeom>
            <a:avLst/>
            <a:gdLst/>
            <a:ahLst/>
            <a:cxnLst/>
            <a:rect l="l" t="t" r="r" b="b"/>
            <a:pathLst>
              <a:path w="594995" h="1143000">
                <a:moveTo>
                  <a:pt x="594972" y="1142757"/>
                </a:moveTo>
                <a:lnTo>
                  <a:pt x="0" y="799261"/>
                </a:lnTo>
                <a:lnTo>
                  <a:pt x="393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7730108" y="2759582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055" y="0"/>
                </a:moveTo>
                <a:lnTo>
                  <a:pt x="3937" y="402970"/>
                </a:lnTo>
                <a:lnTo>
                  <a:pt x="0" y="1202181"/>
                </a:lnTo>
                <a:lnTo>
                  <a:pt x="700532" y="1606677"/>
                </a:lnTo>
                <a:lnTo>
                  <a:pt x="1390777" y="1203705"/>
                </a:lnTo>
                <a:lnTo>
                  <a:pt x="1394587" y="404367"/>
                </a:lnTo>
                <a:lnTo>
                  <a:pt x="6940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7730108" y="2759582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0"/>
                </a:moveTo>
                <a:lnTo>
                  <a:pt x="694055" y="0"/>
                </a:lnTo>
                <a:lnTo>
                  <a:pt x="1394587" y="404367"/>
                </a:lnTo>
                <a:lnTo>
                  <a:pt x="1390777" y="1203705"/>
                </a:lnTo>
                <a:lnTo>
                  <a:pt x="700532" y="1606677"/>
                </a:lnTo>
                <a:lnTo>
                  <a:pt x="0" y="1202181"/>
                </a:lnTo>
                <a:lnTo>
                  <a:pt x="3937" y="40297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8463533" y="4043867"/>
            <a:ext cx="680720" cy="1587500"/>
          </a:xfrm>
          <a:custGeom>
            <a:avLst/>
            <a:gdLst/>
            <a:ahLst/>
            <a:cxnLst/>
            <a:rect l="l" t="t" r="r" b="b"/>
            <a:pathLst>
              <a:path w="680720" h="1587500">
                <a:moveTo>
                  <a:pt x="680466" y="0"/>
                </a:moveTo>
                <a:lnTo>
                  <a:pt x="3937" y="395036"/>
                </a:lnTo>
                <a:lnTo>
                  <a:pt x="0" y="1194247"/>
                </a:lnTo>
                <a:lnTo>
                  <a:pt x="680466" y="1587131"/>
                </a:lnTo>
                <a:lnTo>
                  <a:pt x="68046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8467470" y="4043867"/>
            <a:ext cx="676910" cy="395605"/>
          </a:xfrm>
          <a:custGeom>
            <a:avLst/>
            <a:gdLst/>
            <a:ahLst/>
            <a:cxnLst/>
            <a:rect l="l" t="t" r="r" b="b"/>
            <a:pathLst>
              <a:path w="676909" h="395604">
                <a:moveTo>
                  <a:pt x="0" y="395036"/>
                </a:moveTo>
                <a:lnTo>
                  <a:pt x="676528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8463533" y="4438903"/>
            <a:ext cx="680720" cy="1192530"/>
          </a:xfrm>
          <a:custGeom>
            <a:avLst/>
            <a:gdLst/>
            <a:ahLst/>
            <a:cxnLst/>
            <a:rect l="l" t="t" r="r" b="b"/>
            <a:pathLst>
              <a:path w="680720" h="1192529">
                <a:moveTo>
                  <a:pt x="680466" y="1192094"/>
                </a:moveTo>
                <a:lnTo>
                  <a:pt x="0" y="799211"/>
                </a:lnTo>
                <a:lnTo>
                  <a:pt x="393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8467470" y="1500692"/>
            <a:ext cx="676910" cy="395605"/>
          </a:xfrm>
          <a:custGeom>
            <a:avLst/>
            <a:gdLst/>
            <a:ahLst/>
            <a:cxnLst/>
            <a:rect l="l" t="t" r="r" b="b"/>
            <a:pathLst>
              <a:path w="676909" h="395605">
                <a:moveTo>
                  <a:pt x="0" y="395036"/>
                </a:moveTo>
                <a:lnTo>
                  <a:pt x="676528" y="0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8463533" y="1895729"/>
            <a:ext cx="680720" cy="1192530"/>
          </a:xfrm>
          <a:custGeom>
            <a:avLst/>
            <a:gdLst/>
            <a:ahLst/>
            <a:cxnLst/>
            <a:rect l="l" t="t" r="r" b="b"/>
            <a:pathLst>
              <a:path w="680720" h="1192530">
                <a:moveTo>
                  <a:pt x="680466" y="1192119"/>
                </a:moveTo>
                <a:lnTo>
                  <a:pt x="0" y="799211"/>
                </a:lnTo>
                <a:lnTo>
                  <a:pt x="393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457200" y="333476"/>
            <a:ext cx="8229600" cy="6186170"/>
          </a:xfrm>
          <a:custGeom>
            <a:avLst/>
            <a:gdLst/>
            <a:ahLst/>
            <a:cxnLst/>
            <a:rect l="l" t="t" r="r" b="b"/>
            <a:pathLst>
              <a:path w="8229600" h="6186170">
                <a:moveTo>
                  <a:pt x="0" y="6185661"/>
                </a:moveTo>
                <a:lnTo>
                  <a:pt x="8229600" y="6185661"/>
                </a:lnTo>
                <a:lnTo>
                  <a:pt x="8229600" y="0"/>
                </a:lnTo>
                <a:lnTo>
                  <a:pt x="0" y="0"/>
                </a:lnTo>
                <a:lnTo>
                  <a:pt x="0" y="61856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457200" y="333476"/>
            <a:ext cx="8229600" cy="6186170"/>
          </a:xfrm>
          <a:custGeom>
            <a:avLst/>
            <a:gdLst/>
            <a:ahLst/>
            <a:cxnLst/>
            <a:rect l="l" t="t" r="r" b="b"/>
            <a:pathLst>
              <a:path w="8229600" h="6186170">
                <a:moveTo>
                  <a:pt x="0" y="6185661"/>
                </a:moveTo>
                <a:lnTo>
                  <a:pt x="8229600" y="6185661"/>
                </a:lnTo>
                <a:lnTo>
                  <a:pt x="8229600" y="0"/>
                </a:lnTo>
                <a:lnTo>
                  <a:pt x="0" y="0"/>
                </a:lnTo>
                <a:lnTo>
                  <a:pt x="0" y="6185661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4561204" y="0"/>
            <a:ext cx="3679190" cy="678180"/>
          </a:xfrm>
          <a:custGeom>
            <a:avLst/>
            <a:gdLst/>
            <a:ahLst/>
            <a:cxnLst/>
            <a:rect l="l" t="t" r="r" b="b"/>
            <a:pathLst>
              <a:path w="3679190" h="678180">
                <a:moveTo>
                  <a:pt x="0" y="677672"/>
                </a:moveTo>
                <a:lnTo>
                  <a:pt x="3679062" y="677672"/>
                </a:lnTo>
                <a:lnTo>
                  <a:pt x="3679062" y="0"/>
                </a:lnTo>
                <a:lnTo>
                  <a:pt x="0" y="0"/>
                </a:lnTo>
                <a:lnTo>
                  <a:pt x="0" y="677672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4561204" y="0"/>
            <a:ext cx="3679190" cy="678180"/>
          </a:xfrm>
          <a:custGeom>
            <a:avLst/>
            <a:gdLst/>
            <a:ahLst/>
            <a:cxnLst/>
            <a:rect l="l" t="t" r="r" b="b"/>
            <a:pathLst>
              <a:path w="3679190" h="678180">
                <a:moveTo>
                  <a:pt x="0" y="677672"/>
                </a:moveTo>
                <a:lnTo>
                  <a:pt x="3679062" y="677672"/>
                </a:lnTo>
                <a:lnTo>
                  <a:pt x="3679062" y="0"/>
                </a:lnTo>
              </a:path>
            </a:pathLst>
          </a:custGeom>
          <a:ln w="15875">
            <a:solidFill>
              <a:srgbClr val="74A4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4561204" y="0"/>
            <a:ext cx="0" cy="678180"/>
          </a:xfrm>
          <a:custGeom>
            <a:avLst/>
            <a:gdLst/>
            <a:ahLst/>
            <a:cxnLst/>
            <a:rect l="l" t="t" r="r" b="b"/>
            <a:pathLst>
              <a:path h="678180">
                <a:moveTo>
                  <a:pt x="0" y="0"/>
                </a:moveTo>
                <a:lnTo>
                  <a:pt x="0" y="677672"/>
                </a:lnTo>
              </a:path>
            </a:pathLst>
          </a:custGeom>
          <a:ln w="15875">
            <a:solidFill>
              <a:srgbClr val="74A4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4649089" y="0"/>
            <a:ext cx="3505200" cy="602615"/>
          </a:xfrm>
          <a:custGeom>
            <a:avLst/>
            <a:gdLst/>
            <a:ahLst/>
            <a:cxnLst/>
            <a:rect l="l" t="t" r="r" b="b"/>
            <a:pathLst>
              <a:path w="3505200" h="602615">
                <a:moveTo>
                  <a:pt x="0" y="602488"/>
                </a:moveTo>
                <a:lnTo>
                  <a:pt x="3505199" y="602488"/>
                </a:lnTo>
                <a:lnTo>
                  <a:pt x="3505199" y="0"/>
                </a:lnTo>
                <a:lnTo>
                  <a:pt x="0" y="0"/>
                </a:lnTo>
                <a:lnTo>
                  <a:pt x="0" y="602488"/>
                </a:lnTo>
                <a:close/>
              </a:path>
            </a:pathLst>
          </a:custGeom>
          <a:solidFill>
            <a:srgbClr val="70685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 txBox="1"/>
          <p:nvPr/>
        </p:nvSpPr>
        <p:spPr>
          <a:xfrm>
            <a:off x="1337563" y="2630626"/>
            <a:ext cx="6308090" cy="15805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3600" spc="-30" dirty="0">
                <a:solidFill>
                  <a:srgbClr val="93C500"/>
                </a:solidFill>
                <a:latin typeface="Century Gothic"/>
                <a:cs typeface="Century Gothic"/>
              </a:rPr>
              <a:t>Emergenc</a:t>
            </a:r>
            <a:r>
              <a:rPr sz="3600" spc="-20" dirty="0">
                <a:solidFill>
                  <a:srgbClr val="93C500"/>
                </a:solidFill>
                <a:latin typeface="Century Gothic"/>
                <a:cs typeface="Century Gothic"/>
              </a:rPr>
              <a:t>y</a:t>
            </a:r>
            <a:r>
              <a:rPr sz="3600" spc="5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3600" spc="-25" dirty="0">
                <a:solidFill>
                  <a:srgbClr val="93C500"/>
                </a:solidFill>
                <a:latin typeface="Century Gothic"/>
                <a:cs typeface="Century Gothic"/>
              </a:rPr>
              <a:t>Resp</a:t>
            </a:r>
            <a:r>
              <a:rPr sz="3600" spc="-40" dirty="0">
                <a:solidFill>
                  <a:srgbClr val="93C500"/>
                </a:solidFill>
                <a:latin typeface="Century Gothic"/>
                <a:cs typeface="Century Gothic"/>
              </a:rPr>
              <a:t>o</a:t>
            </a:r>
            <a:r>
              <a:rPr sz="3600" spc="-20" dirty="0">
                <a:solidFill>
                  <a:srgbClr val="93C500"/>
                </a:solidFill>
                <a:latin typeface="Century Gothic"/>
                <a:cs typeface="Century Gothic"/>
              </a:rPr>
              <a:t>nse</a:t>
            </a:r>
            <a:r>
              <a:rPr sz="3600" spc="10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3600" spc="-5" dirty="0">
                <a:solidFill>
                  <a:srgbClr val="93C500"/>
                </a:solidFill>
                <a:latin typeface="Century Gothic"/>
                <a:cs typeface="Century Gothic"/>
              </a:rPr>
              <a:t>Guide </a:t>
            </a:r>
            <a:r>
              <a:rPr sz="3600" dirty="0">
                <a:solidFill>
                  <a:srgbClr val="93C500"/>
                </a:solidFill>
                <a:latin typeface="Century Gothic"/>
                <a:cs typeface="Century Gothic"/>
              </a:rPr>
              <a:t>to the</a:t>
            </a:r>
            <a:r>
              <a:rPr sz="3600" spc="10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3600" dirty="0">
                <a:solidFill>
                  <a:srgbClr val="93C500"/>
                </a:solidFill>
                <a:latin typeface="Century Gothic"/>
                <a:cs typeface="Century Gothic"/>
              </a:rPr>
              <a:t>Alternative</a:t>
            </a:r>
            <a:r>
              <a:rPr sz="3600" spc="-10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3600" spc="-5" dirty="0">
                <a:solidFill>
                  <a:srgbClr val="93C500"/>
                </a:solidFill>
                <a:latin typeface="Century Gothic"/>
                <a:cs typeface="Century Gothic"/>
              </a:rPr>
              <a:t>Electric Driv</a:t>
            </a:r>
            <a:r>
              <a:rPr sz="3600" dirty="0">
                <a:solidFill>
                  <a:srgbClr val="93C500"/>
                </a:solidFill>
                <a:latin typeface="Century Gothic"/>
                <a:cs typeface="Century Gothic"/>
              </a:rPr>
              <a:t>e</a:t>
            </a:r>
            <a:r>
              <a:rPr sz="3600" spc="10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3600" spc="-5" dirty="0">
                <a:solidFill>
                  <a:srgbClr val="93C500"/>
                </a:solidFill>
                <a:latin typeface="Century Gothic"/>
                <a:cs typeface="Century Gothic"/>
              </a:rPr>
              <a:t>(AED</a:t>
            </a:r>
            <a:r>
              <a:rPr sz="3600" dirty="0">
                <a:solidFill>
                  <a:srgbClr val="93C500"/>
                </a:solidFill>
                <a:latin typeface="Century Gothic"/>
                <a:cs typeface="Century Gothic"/>
              </a:rPr>
              <a:t>)</a:t>
            </a:r>
            <a:r>
              <a:rPr sz="3600" spc="-15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3600" spc="-5" dirty="0">
                <a:solidFill>
                  <a:srgbClr val="93C500"/>
                </a:solidFill>
                <a:latin typeface="Century Gothic"/>
                <a:cs typeface="Century Gothic"/>
              </a:rPr>
              <a:t>Vehicle</a:t>
            </a:r>
            <a:endParaRPr sz="3600">
              <a:latin typeface="Century Gothic"/>
              <a:cs typeface="Century Gothic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4727575" y="146371"/>
            <a:ext cx="2480945" cy="360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A</a:t>
            </a:r>
            <a:r>
              <a:rPr sz="1200" spc="10" dirty="0">
                <a:solidFill>
                  <a:srgbClr val="FDFDFD"/>
                </a:solidFill>
                <a:latin typeface="Century Gothic"/>
                <a:cs typeface="Century Gothic"/>
              </a:rPr>
              <a:t>l</a:t>
            </a:r>
            <a:r>
              <a:rPr sz="1200" spc="-30" dirty="0">
                <a:solidFill>
                  <a:srgbClr val="FDFDFD"/>
                </a:solidFill>
                <a:latin typeface="Century Gothic"/>
                <a:cs typeface="Century Gothic"/>
              </a:rPr>
              <a:t>t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ern</a:t>
            </a:r>
            <a:r>
              <a:rPr sz="1200" spc="-15" dirty="0">
                <a:solidFill>
                  <a:srgbClr val="FDFDFD"/>
                </a:solidFill>
                <a:latin typeface="Century Gothic"/>
                <a:cs typeface="Century Gothic"/>
              </a:rPr>
              <a:t>a</a:t>
            </a:r>
            <a:r>
              <a:rPr sz="1200" spc="-30" dirty="0">
                <a:solidFill>
                  <a:srgbClr val="FDFDFD"/>
                </a:solidFill>
                <a:latin typeface="Century Gothic"/>
                <a:cs typeface="Century Gothic"/>
              </a:rPr>
              <a:t>t</a:t>
            </a:r>
            <a:r>
              <a:rPr sz="1200" spc="-5" dirty="0">
                <a:solidFill>
                  <a:srgbClr val="FDFDFD"/>
                </a:solidFill>
                <a:latin typeface="Century Gothic"/>
                <a:cs typeface="Century Gothic"/>
              </a:rPr>
              <a:t>iv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e</a:t>
            </a:r>
            <a:r>
              <a:rPr sz="1200" spc="35" dirty="0">
                <a:solidFill>
                  <a:srgbClr val="FDFDFD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FDFDFD"/>
                </a:solidFill>
                <a:latin typeface="Century Gothic"/>
                <a:cs typeface="Century Gothic"/>
              </a:rPr>
              <a:t>E</a:t>
            </a:r>
            <a:r>
              <a:rPr sz="1200" spc="20" dirty="0">
                <a:solidFill>
                  <a:srgbClr val="FDFDFD"/>
                </a:solidFill>
                <a:latin typeface="Century Gothic"/>
                <a:cs typeface="Century Gothic"/>
              </a:rPr>
              <a:t>l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e</a:t>
            </a:r>
            <a:r>
              <a:rPr sz="1200" spc="-20" dirty="0">
                <a:solidFill>
                  <a:srgbClr val="FDFDFD"/>
                </a:solidFill>
                <a:latin typeface="Century Gothic"/>
                <a:cs typeface="Century Gothic"/>
              </a:rPr>
              <a:t>c</a:t>
            </a:r>
            <a:r>
              <a:rPr sz="1200" spc="-30" dirty="0">
                <a:solidFill>
                  <a:srgbClr val="FDFDFD"/>
                </a:solidFill>
                <a:latin typeface="Century Gothic"/>
                <a:cs typeface="Century Gothic"/>
              </a:rPr>
              <a:t>t</a:t>
            </a:r>
            <a:r>
              <a:rPr sz="1200" spc="-5" dirty="0">
                <a:solidFill>
                  <a:srgbClr val="FDFDFD"/>
                </a:solidFill>
                <a:latin typeface="Century Gothic"/>
                <a:cs typeface="Century Gothic"/>
              </a:rPr>
              <a:t>ric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 </a:t>
            </a:r>
            <a:r>
              <a:rPr sz="1200" spc="-5" dirty="0">
                <a:solidFill>
                  <a:srgbClr val="FDFDFD"/>
                </a:solidFill>
                <a:latin typeface="Century Gothic"/>
                <a:cs typeface="Century Gothic"/>
              </a:rPr>
              <a:t>D</a:t>
            </a:r>
            <a:r>
              <a:rPr sz="1200" dirty="0">
                <a:solidFill>
                  <a:srgbClr val="FDFDFD"/>
                </a:solidFill>
                <a:latin typeface="Century Gothic"/>
                <a:cs typeface="Century Gothic"/>
              </a:rPr>
              <a:t>ri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ve</a:t>
            </a:r>
            <a:r>
              <a:rPr sz="1200" dirty="0">
                <a:solidFill>
                  <a:srgbClr val="FDFDFD"/>
                </a:solidFill>
                <a:latin typeface="Century Gothic"/>
                <a:cs typeface="Century Gothic"/>
              </a:rPr>
              <a:t> </a:t>
            </a:r>
            <a:r>
              <a:rPr sz="1200" spc="-15" dirty="0">
                <a:solidFill>
                  <a:srgbClr val="FDFDFD"/>
                </a:solidFill>
                <a:latin typeface="Century Gothic"/>
                <a:cs typeface="Century Gothic"/>
              </a:rPr>
              <a:t>V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ehic</a:t>
            </a:r>
            <a:r>
              <a:rPr sz="1200" spc="20" dirty="0">
                <a:solidFill>
                  <a:srgbClr val="FDFDFD"/>
                </a:solidFill>
                <a:latin typeface="Century Gothic"/>
                <a:cs typeface="Century Gothic"/>
              </a:rPr>
              <a:t>l</a:t>
            </a:r>
            <a:r>
              <a:rPr sz="1200" dirty="0">
                <a:solidFill>
                  <a:srgbClr val="FDFDFD"/>
                </a:solidFill>
                <a:latin typeface="Century Gothic"/>
                <a:cs typeface="Century Gothic"/>
              </a:rPr>
              <a:t>es 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f</a:t>
            </a:r>
            <a:r>
              <a:rPr sz="1200" spc="-20" dirty="0">
                <a:solidFill>
                  <a:srgbClr val="FDFDFD"/>
                </a:solidFill>
                <a:latin typeface="Century Gothic"/>
                <a:cs typeface="Century Gothic"/>
              </a:rPr>
              <a:t>o</a:t>
            </a:r>
            <a:r>
              <a:rPr sz="1200" spc="-5" dirty="0">
                <a:solidFill>
                  <a:srgbClr val="FDFDFD"/>
                </a:solidFill>
                <a:latin typeface="Century Gothic"/>
                <a:cs typeface="Century Gothic"/>
              </a:rPr>
              <a:t>r</a:t>
            </a:r>
            <a:r>
              <a:rPr sz="1200" spc="10" dirty="0">
                <a:solidFill>
                  <a:srgbClr val="FDFDFD"/>
                </a:solidFill>
                <a:latin typeface="Century Gothic"/>
                <a:cs typeface="Century Gothic"/>
              </a:rPr>
              <a:t> </a:t>
            </a:r>
            <a:r>
              <a:rPr sz="1200" spc="-30" dirty="0">
                <a:solidFill>
                  <a:srgbClr val="FDFDFD"/>
                </a:solidFill>
                <a:latin typeface="Century Gothic"/>
                <a:cs typeface="Century Gothic"/>
              </a:rPr>
              <a:t>t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he</a:t>
            </a:r>
            <a:r>
              <a:rPr sz="1200" spc="35" dirty="0">
                <a:solidFill>
                  <a:srgbClr val="FDFDFD"/>
                </a:solidFill>
                <a:latin typeface="Century Gothic"/>
                <a:cs typeface="Century Gothic"/>
              </a:rPr>
              <a:t> </a:t>
            </a:r>
            <a:r>
              <a:rPr sz="1200" spc="-20" dirty="0">
                <a:solidFill>
                  <a:srgbClr val="FDFDFD"/>
                </a:solidFill>
                <a:latin typeface="Century Gothic"/>
                <a:cs typeface="Century Gothic"/>
              </a:rPr>
              <a:t>F</a:t>
            </a:r>
            <a:r>
              <a:rPr sz="1200" spc="-5" dirty="0">
                <a:solidFill>
                  <a:srgbClr val="FDFDFD"/>
                </a:solidFill>
                <a:latin typeface="Century Gothic"/>
                <a:cs typeface="Century Gothic"/>
              </a:rPr>
              <a:t>irs</a:t>
            </a:r>
            <a:r>
              <a:rPr sz="1200" dirty="0">
                <a:solidFill>
                  <a:srgbClr val="FDFDFD"/>
                </a:solidFill>
                <a:latin typeface="Century Gothic"/>
                <a:cs typeface="Century Gothic"/>
              </a:rPr>
              <a:t>t</a:t>
            </a:r>
            <a:r>
              <a:rPr sz="1200" spc="15" dirty="0">
                <a:solidFill>
                  <a:srgbClr val="FDFDFD"/>
                </a:solidFill>
                <a:latin typeface="Century Gothic"/>
                <a:cs typeface="Century Gothic"/>
              </a:rPr>
              <a:t> 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R</a:t>
            </a:r>
            <a:r>
              <a:rPr sz="1200" dirty="0">
                <a:solidFill>
                  <a:srgbClr val="FDFDFD"/>
                </a:solidFill>
                <a:latin typeface="Century Gothic"/>
                <a:cs typeface="Century Gothic"/>
              </a:rPr>
              <a:t>esp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onder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70" name="Footer Placeholder 69">
            <a:extLst>
              <a:ext uri="{FF2B5EF4-FFF2-40B4-BE49-F238E27FC236}">
                <a16:creationId xmlns:a16="http://schemas.microsoft.com/office/drawing/2014/main" id="{06F58361-7B77-4B29-B201-1EEB7F8D83E8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2700">
              <a:lnSpc>
                <a:spcPct val="100000"/>
              </a:lnSpc>
            </a:pPr>
            <a:r>
              <a:rPr lang="en-US" spc="-5"/>
              <a:t>Federal Fire Department San Diego Training</a:t>
            </a:r>
            <a:endParaRPr lang="en-US" spc="-15" dirty="0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51509" y="0"/>
            <a:ext cx="339090" cy="6858000"/>
          </a:xfrm>
          <a:custGeom>
            <a:avLst/>
            <a:gdLst/>
            <a:ahLst/>
            <a:cxnLst/>
            <a:rect l="l" t="t" r="r" b="b"/>
            <a:pathLst>
              <a:path w="339090" h="6858000">
                <a:moveTo>
                  <a:pt x="0" y="6857999"/>
                </a:moveTo>
                <a:lnTo>
                  <a:pt x="339090" y="6857999"/>
                </a:lnTo>
                <a:lnTo>
                  <a:pt x="339090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228600" cy="6858000"/>
          </a:xfrm>
          <a:custGeom>
            <a:avLst/>
            <a:gdLst/>
            <a:ahLst/>
            <a:cxnLst/>
            <a:rect l="l" t="t" r="r" b="b"/>
            <a:pathLst>
              <a:path w="228600" h="6858000">
                <a:moveTo>
                  <a:pt x="0" y="6857999"/>
                </a:moveTo>
                <a:lnTo>
                  <a:pt x="228600" y="6857999"/>
                </a:lnTo>
                <a:lnTo>
                  <a:pt x="228600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51509" y="0"/>
            <a:ext cx="228600" cy="6858000"/>
          </a:xfrm>
          <a:custGeom>
            <a:avLst/>
            <a:gdLst/>
            <a:ahLst/>
            <a:cxnLst/>
            <a:rect l="l" t="t" r="r" b="b"/>
            <a:pathLst>
              <a:path w="228600" h="6858000">
                <a:moveTo>
                  <a:pt x="0" y="6857999"/>
                </a:moveTo>
                <a:lnTo>
                  <a:pt x="228600" y="6857999"/>
                </a:lnTo>
                <a:lnTo>
                  <a:pt x="228600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28600" y="0"/>
            <a:ext cx="194310" cy="6858000"/>
          </a:xfrm>
          <a:custGeom>
            <a:avLst/>
            <a:gdLst/>
            <a:ahLst/>
            <a:cxnLst/>
            <a:rect l="l" t="t" r="r" b="b"/>
            <a:pathLst>
              <a:path w="194309" h="6858000">
                <a:moveTo>
                  <a:pt x="0" y="6857999"/>
                </a:moveTo>
                <a:lnTo>
                  <a:pt x="194309" y="6857999"/>
                </a:lnTo>
                <a:lnTo>
                  <a:pt x="194309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413510" y="0"/>
            <a:ext cx="1482090" cy="601980"/>
          </a:xfrm>
          <a:custGeom>
            <a:avLst/>
            <a:gdLst/>
            <a:ahLst/>
            <a:cxnLst/>
            <a:rect l="l" t="t" r="r" b="b"/>
            <a:pathLst>
              <a:path w="1482089" h="601980">
                <a:moveTo>
                  <a:pt x="0" y="601878"/>
                </a:moveTo>
                <a:lnTo>
                  <a:pt x="1482090" y="601878"/>
                </a:lnTo>
                <a:lnTo>
                  <a:pt x="1482090" y="0"/>
                </a:lnTo>
                <a:lnTo>
                  <a:pt x="0" y="0"/>
                </a:lnTo>
                <a:lnTo>
                  <a:pt x="0" y="60187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413510" y="6250330"/>
            <a:ext cx="1482090" cy="607695"/>
          </a:xfrm>
          <a:custGeom>
            <a:avLst/>
            <a:gdLst/>
            <a:ahLst/>
            <a:cxnLst/>
            <a:rect l="l" t="t" r="r" b="b"/>
            <a:pathLst>
              <a:path w="1482089" h="607695">
                <a:moveTo>
                  <a:pt x="0" y="607669"/>
                </a:moveTo>
                <a:lnTo>
                  <a:pt x="1482090" y="607669"/>
                </a:lnTo>
                <a:lnTo>
                  <a:pt x="1482090" y="0"/>
                </a:lnTo>
                <a:lnTo>
                  <a:pt x="0" y="0"/>
                </a:lnTo>
                <a:lnTo>
                  <a:pt x="0" y="60766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22909" y="0"/>
            <a:ext cx="228600" cy="6858000"/>
          </a:xfrm>
          <a:custGeom>
            <a:avLst/>
            <a:gdLst/>
            <a:ahLst/>
            <a:cxnLst/>
            <a:rect l="l" t="t" r="r" b="b"/>
            <a:pathLst>
              <a:path w="228600" h="6858000">
                <a:moveTo>
                  <a:pt x="0" y="6857999"/>
                </a:moveTo>
                <a:lnTo>
                  <a:pt x="228600" y="6857999"/>
                </a:lnTo>
                <a:lnTo>
                  <a:pt x="228600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51509" y="0"/>
            <a:ext cx="762000" cy="6858000"/>
          </a:xfrm>
          <a:custGeom>
            <a:avLst/>
            <a:gdLst/>
            <a:ahLst/>
            <a:cxnLst/>
            <a:rect l="l" t="t" r="r" b="b"/>
            <a:pathLst>
              <a:path w="762000" h="6858000">
                <a:moveTo>
                  <a:pt x="0" y="6858000"/>
                </a:moveTo>
                <a:lnTo>
                  <a:pt x="762000" y="6858000"/>
                </a:lnTo>
                <a:lnTo>
                  <a:pt x="762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629400" y="6250330"/>
            <a:ext cx="1524000" cy="607695"/>
          </a:xfrm>
          <a:custGeom>
            <a:avLst/>
            <a:gdLst/>
            <a:ahLst/>
            <a:cxnLst/>
            <a:rect l="l" t="t" r="r" b="b"/>
            <a:pathLst>
              <a:path w="1524000" h="607695">
                <a:moveTo>
                  <a:pt x="0" y="607669"/>
                </a:moveTo>
                <a:lnTo>
                  <a:pt x="1524000" y="607669"/>
                </a:lnTo>
                <a:lnTo>
                  <a:pt x="1524000" y="0"/>
                </a:lnTo>
                <a:lnTo>
                  <a:pt x="0" y="0"/>
                </a:lnTo>
                <a:lnTo>
                  <a:pt x="0" y="60766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915400" y="0"/>
            <a:ext cx="228600" cy="6858000"/>
          </a:xfrm>
          <a:custGeom>
            <a:avLst/>
            <a:gdLst/>
            <a:ahLst/>
            <a:cxnLst/>
            <a:rect l="l" t="t" r="r" b="b"/>
            <a:pathLst>
              <a:path w="228600" h="6858000">
                <a:moveTo>
                  <a:pt x="0" y="6857999"/>
                </a:moveTo>
                <a:lnTo>
                  <a:pt x="228600" y="6857999"/>
                </a:lnTo>
                <a:lnTo>
                  <a:pt x="228600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153400" y="0"/>
            <a:ext cx="762000" cy="6858000"/>
          </a:xfrm>
          <a:custGeom>
            <a:avLst/>
            <a:gdLst/>
            <a:ahLst/>
            <a:cxnLst/>
            <a:rect l="l" t="t" r="r" b="b"/>
            <a:pathLst>
              <a:path w="762000" h="6858000">
                <a:moveTo>
                  <a:pt x="0" y="6858000"/>
                </a:moveTo>
                <a:lnTo>
                  <a:pt x="762000" y="6858000"/>
                </a:lnTo>
                <a:lnTo>
                  <a:pt x="762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886200" y="0"/>
            <a:ext cx="2743200" cy="6858000"/>
          </a:xfrm>
          <a:custGeom>
            <a:avLst/>
            <a:gdLst/>
            <a:ahLst/>
            <a:cxnLst/>
            <a:rect l="l" t="t" r="r" b="b"/>
            <a:pathLst>
              <a:path w="2743200" h="6858000">
                <a:moveTo>
                  <a:pt x="0" y="6857999"/>
                </a:moveTo>
                <a:lnTo>
                  <a:pt x="2743200" y="6857999"/>
                </a:lnTo>
                <a:lnTo>
                  <a:pt x="2743200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895600" y="0"/>
            <a:ext cx="228600" cy="601980"/>
          </a:xfrm>
          <a:custGeom>
            <a:avLst/>
            <a:gdLst/>
            <a:ahLst/>
            <a:cxnLst/>
            <a:rect l="l" t="t" r="r" b="b"/>
            <a:pathLst>
              <a:path w="228600" h="601980">
                <a:moveTo>
                  <a:pt x="0" y="601878"/>
                </a:moveTo>
                <a:lnTo>
                  <a:pt x="228600" y="601878"/>
                </a:lnTo>
                <a:lnTo>
                  <a:pt x="228600" y="0"/>
                </a:lnTo>
                <a:lnTo>
                  <a:pt x="0" y="0"/>
                </a:lnTo>
                <a:lnTo>
                  <a:pt x="0" y="60187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895600" y="6250330"/>
            <a:ext cx="228600" cy="607695"/>
          </a:xfrm>
          <a:custGeom>
            <a:avLst/>
            <a:gdLst/>
            <a:ahLst/>
            <a:cxnLst/>
            <a:rect l="l" t="t" r="r" b="b"/>
            <a:pathLst>
              <a:path w="228600" h="607695">
                <a:moveTo>
                  <a:pt x="0" y="607669"/>
                </a:moveTo>
                <a:lnTo>
                  <a:pt x="228600" y="607669"/>
                </a:lnTo>
                <a:lnTo>
                  <a:pt x="228600" y="0"/>
                </a:lnTo>
                <a:lnTo>
                  <a:pt x="0" y="0"/>
                </a:lnTo>
                <a:lnTo>
                  <a:pt x="0" y="60766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124200" y="0"/>
            <a:ext cx="762000" cy="601980"/>
          </a:xfrm>
          <a:custGeom>
            <a:avLst/>
            <a:gdLst/>
            <a:ahLst/>
            <a:cxnLst/>
            <a:rect l="l" t="t" r="r" b="b"/>
            <a:pathLst>
              <a:path w="762000" h="601980">
                <a:moveTo>
                  <a:pt x="0" y="601878"/>
                </a:moveTo>
                <a:lnTo>
                  <a:pt x="762000" y="601878"/>
                </a:lnTo>
                <a:lnTo>
                  <a:pt x="762000" y="0"/>
                </a:lnTo>
                <a:lnTo>
                  <a:pt x="0" y="0"/>
                </a:lnTo>
                <a:lnTo>
                  <a:pt x="0" y="60187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124200" y="6250330"/>
            <a:ext cx="762000" cy="607695"/>
          </a:xfrm>
          <a:custGeom>
            <a:avLst/>
            <a:gdLst/>
            <a:ahLst/>
            <a:cxnLst/>
            <a:rect l="l" t="t" r="r" b="b"/>
            <a:pathLst>
              <a:path w="762000" h="607695">
                <a:moveTo>
                  <a:pt x="0" y="607669"/>
                </a:moveTo>
                <a:lnTo>
                  <a:pt x="762000" y="607669"/>
                </a:lnTo>
                <a:lnTo>
                  <a:pt x="762000" y="0"/>
                </a:lnTo>
                <a:lnTo>
                  <a:pt x="0" y="0"/>
                </a:lnTo>
                <a:lnTo>
                  <a:pt x="0" y="60766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0" y="5035169"/>
            <a:ext cx="9132570" cy="1166495"/>
          </a:xfrm>
          <a:custGeom>
            <a:avLst/>
            <a:gdLst/>
            <a:ahLst/>
            <a:cxnLst/>
            <a:rect l="l" t="t" r="r" b="b"/>
            <a:pathLst>
              <a:path w="9132570" h="1166495">
                <a:moveTo>
                  <a:pt x="0" y="1116954"/>
                </a:moveTo>
                <a:lnTo>
                  <a:pt x="62221" y="1120689"/>
                </a:lnTo>
                <a:lnTo>
                  <a:pt x="136462" y="1125107"/>
                </a:lnTo>
                <a:lnTo>
                  <a:pt x="210992" y="1129462"/>
                </a:lnTo>
                <a:lnTo>
                  <a:pt x="285957" y="1133724"/>
                </a:lnTo>
                <a:lnTo>
                  <a:pt x="361501" y="1137861"/>
                </a:lnTo>
                <a:lnTo>
                  <a:pt x="437768" y="1141842"/>
                </a:lnTo>
                <a:lnTo>
                  <a:pt x="514904" y="1145636"/>
                </a:lnTo>
                <a:lnTo>
                  <a:pt x="593053" y="1149211"/>
                </a:lnTo>
                <a:lnTo>
                  <a:pt x="672360" y="1152538"/>
                </a:lnTo>
                <a:lnTo>
                  <a:pt x="752970" y="1155584"/>
                </a:lnTo>
                <a:lnTo>
                  <a:pt x="835027" y="1158318"/>
                </a:lnTo>
                <a:lnTo>
                  <a:pt x="918676" y="1160709"/>
                </a:lnTo>
                <a:lnTo>
                  <a:pt x="1004062" y="1162726"/>
                </a:lnTo>
                <a:lnTo>
                  <a:pt x="1091330" y="1164338"/>
                </a:lnTo>
                <a:lnTo>
                  <a:pt x="1180624" y="1165513"/>
                </a:lnTo>
                <a:lnTo>
                  <a:pt x="1272089" y="1166220"/>
                </a:lnTo>
                <a:lnTo>
                  <a:pt x="1365870" y="1166429"/>
                </a:lnTo>
                <a:lnTo>
                  <a:pt x="1462112" y="1166108"/>
                </a:lnTo>
                <a:lnTo>
                  <a:pt x="1560959" y="1165226"/>
                </a:lnTo>
                <a:lnTo>
                  <a:pt x="1662557" y="1163751"/>
                </a:lnTo>
                <a:lnTo>
                  <a:pt x="1766741" y="1161946"/>
                </a:lnTo>
                <a:lnTo>
                  <a:pt x="1873208" y="1160052"/>
                </a:lnTo>
                <a:lnTo>
                  <a:pt x="1981896" y="1158014"/>
                </a:lnTo>
                <a:lnTo>
                  <a:pt x="2092741" y="1155771"/>
                </a:lnTo>
                <a:lnTo>
                  <a:pt x="2205682" y="1153268"/>
                </a:lnTo>
                <a:lnTo>
                  <a:pt x="2320656" y="1150445"/>
                </a:lnTo>
                <a:lnTo>
                  <a:pt x="2437601" y="1147245"/>
                </a:lnTo>
                <a:lnTo>
                  <a:pt x="2556454" y="1143611"/>
                </a:lnTo>
                <a:lnTo>
                  <a:pt x="2677153" y="1139483"/>
                </a:lnTo>
                <a:lnTo>
                  <a:pt x="2799635" y="1134805"/>
                </a:lnTo>
                <a:lnTo>
                  <a:pt x="2923839" y="1129518"/>
                </a:lnTo>
                <a:lnTo>
                  <a:pt x="3049701" y="1123564"/>
                </a:lnTo>
                <a:lnTo>
                  <a:pt x="3177160" y="1116886"/>
                </a:lnTo>
                <a:lnTo>
                  <a:pt x="3306153" y="1109426"/>
                </a:lnTo>
                <a:lnTo>
                  <a:pt x="3436618" y="1101126"/>
                </a:lnTo>
                <a:lnTo>
                  <a:pt x="3568491" y="1091927"/>
                </a:lnTo>
                <a:lnTo>
                  <a:pt x="3701712" y="1081772"/>
                </a:lnTo>
                <a:lnTo>
                  <a:pt x="3836217" y="1070604"/>
                </a:lnTo>
                <a:lnTo>
                  <a:pt x="3971944" y="1058364"/>
                </a:lnTo>
                <a:lnTo>
                  <a:pt x="4108830" y="1044994"/>
                </a:lnTo>
                <a:lnTo>
                  <a:pt x="4249054" y="1030455"/>
                </a:lnTo>
                <a:lnTo>
                  <a:pt x="4394374" y="1014788"/>
                </a:lnTo>
                <a:lnTo>
                  <a:pt x="4544157" y="998048"/>
                </a:lnTo>
                <a:lnTo>
                  <a:pt x="4697772" y="980295"/>
                </a:lnTo>
                <a:lnTo>
                  <a:pt x="4854586" y="961587"/>
                </a:lnTo>
                <a:lnTo>
                  <a:pt x="5013968" y="941980"/>
                </a:lnTo>
                <a:lnTo>
                  <a:pt x="5175284" y="921533"/>
                </a:lnTo>
                <a:lnTo>
                  <a:pt x="5337902" y="900304"/>
                </a:lnTo>
                <a:lnTo>
                  <a:pt x="5501191" y="878350"/>
                </a:lnTo>
                <a:lnTo>
                  <a:pt x="5664517" y="855730"/>
                </a:lnTo>
                <a:lnTo>
                  <a:pt x="5827249" y="832502"/>
                </a:lnTo>
                <a:lnTo>
                  <a:pt x="5988755" y="808723"/>
                </a:lnTo>
                <a:lnTo>
                  <a:pt x="6148401" y="784451"/>
                </a:lnTo>
                <a:lnTo>
                  <a:pt x="6305557" y="759744"/>
                </a:lnTo>
                <a:lnTo>
                  <a:pt x="6459589" y="734660"/>
                </a:lnTo>
                <a:lnTo>
                  <a:pt x="6609865" y="709257"/>
                </a:lnTo>
                <a:lnTo>
                  <a:pt x="6755753" y="683593"/>
                </a:lnTo>
                <a:lnTo>
                  <a:pt x="6896621" y="657725"/>
                </a:lnTo>
                <a:lnTo>
                  <a:pt x="7031837" y="631712"/>
                </a:lnTo>
                <a:lnTo>
                  <a:pt x="7160768" y="605612"/>
                </a:lnTo>
                <a:lnTo>
                  <a:pt x="7286437" y="578739"/>
                </a:lnTo>
                <a:lnTo>
                  <a:pt x="7411952" y="550492"/>
                </a:lnTo>
                <a:lnTo>
                  <a:pt x="7536862" y="521039"/>
                </a:lnTo>
                <a:lnTo>
                  <a:pt x="7660719" y="490551"/>
                </a:lnTo>
                <a:lnTo>
                  <a:pt x="7783071" y="459196"/>
                </a:lnTo>
                <a:lnTo>
                  <a:pt x="7903471" y="427144"/>
                </a:lnTo>
                <a:lnTo>
                  <a:pt x="8021466" y="394564"/>
                </a:lnTo>
                <a:lnTo>
                  <a:pt x="8136609" y="361625"/>
                </a:lnTo>
                <a:lnTo>
                  <a:pt x="8248449" y="328496"/>
                </a:lnTo>
                <a:lnTo>
                  <a:pt x="8356536" y="295348"/>
                </a:lnTo>
                <a:lnTo>
                  <a:pt x="8460421" y="262348"/>
                </a:lnTo>
                <a:lnTo>
                  <a:pt x="8559653" y="229667"/>
                </a:lnTo>
                <a:lnTo>
                  <a:pt x="8653784" y="197474"/>
                </a:lnTo>
                <a:lnTo>
                  <a:pt x="8742363" y="165938"/>
                </a:lnTo>
                <a:lnTo>
                  <a:pt x="8824940" y="135228"/>
                </a:lnTo>
                <a:lnTo>
                  <a:pt x="8901066" y="105514"/>
                </a:lnTo>
                <a:lnTo>
                  <a:pt x="8970291" y="76965"/>
                </a:lnTo>
                <a:lnTo>
                  <a:pt x="9032165" y="49750"/>
                </a:lnTo>
                <a:lnTo>
                  <a:pt x="9086238" y="24038"/>
                </a:lnTo>
                <a:lnTo>
                  <a:pt x="9132062" y="0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0" y="3486896"/>
            <a:ext cx="9132570" cy="865505"/>
          </a:xfrm>
          <a:custGeom>
            <a:avLst/>
            <a:gdLst/>
            <a:ahLst/>
            <a:cxnLst/>
            <a:rect l="l" t="t" r="r" b="b"/>
            <a:pathLst>
              <a:path w="9132570" h="865504">
                <a:moveTo>
                  <a:pt x="0" y="865071"/>
                </a:moveTo>
                <a:lnTo>
                  <a:pt x="67350" y="829494"/>
                </a:lnTo>
                <a:lnTo>
                  <a:pt x="107441" y="808565"/>
                </a:lnTo>
                <a:lnTo>
                  <a:pt x="148107" y="787643"/>
                </a:lnTo>
                <a:lnTo>
                  <a:pt x="189539" y="766730"/>
                </a:lnTo>
                <a:lnTo>
                  <a:pt x="231928" y="745829"/>
                </a:lnTo>
                <a:lnTo>
                  <a:pt x="275467" y="724941"/>
                </a:lnTo>
                <a:lnTo>
                  <a:pt x="320346" y="704070"/>
                </a:lnTo>
                <a:lnTo>
                  <a:pt x="366757" y="683217"/>
                </a:lnTo>
                <a:lnTo>
                  <a:pt x="414891" y="662384"/>
                </a:lnTo>
                <a:lnTo>
                  <a:pt x="464940" y="641574"/>
                </a:lnTo>
                <a:lnTo>
                  <a:pt x="517096" y="620789"/>
                </a:lnTo>
                <a:lnTo>
                  <a:pt x="571550" y="600032"/>
                </a:lnTo>
                <a:lnTo>
                  <a:pt x="628493" y="579305"/>
                </a:lnTo>
                <a:lnTo>
                  <a:pt x="688118" y="558609"/>
                </a:lnTo>
                <a:lnTo>
                  <a:pt x="750615" y="537948"/>
                </a:lnTo>
                <a:lnTo>
                  <a:pt x="816176" y="517323"/>
                </a:lnTo>
                <a:lnTo>
                  <a:pt x="884992" y="496737"/>
                </a:lnTo>
                <a:lnTo>
                  <a:pt x="957255" y="476193"/>
                </a:lnTo>
                <a:lnTo>
                  <a:pt x="1033157" y="455691"/>
                </a:lnTo>
                <a:lnTo>
                  <a:pt x="1112552" y="434762"/>
                </a:lnTo>
                <a:lnTo>
                  <a:pt x="1195107" y="413029"/>
                </a:lnTo>
                <a:lnTo>
                  <a:pt x="1280716" y="390639"/>
                </a:lnTo>
                <a:lnTo>
                  <a:pt x="1369270" y="367739"/>
                </a:lnTo>
                <a:lnTo>
                  <a:pt x="1460664" y="344477"/>
                </a:lnTo>
                <a:lnTo>
                  <a:pt x="1554789" y="320999"/>
                </a:lnTo>
                <a:lnTo>
                  <a:pt x="1651539" y="297452"/>
                </a:lnTo>
                <a:lnTo>
                  <a:pt x="1750807" y="273984"/>
                </a:lnTo>
                <a:lnTo>
                  <a:pt x="1852486" y="250740"/>
                </a:lnTo>
                <a:lnTo>
                  <a:pt x="1956468" y="227869"/>
                </a:lnTo>
                <a:lnTo>
                  <a:pt x="2062647" y="205517"/>
                </a:lnTo>
                <a:lnTo>
                  <a:pt x="2170915" y="183831"/>
                </a:lnTo>
                <a:lnTo>
                  <a:pt x="2281166" y="162958"/>
                </a:lnTo>
                <a:lnTo>
                  <a:pt x="2393292" y="143045"/>
                </a:lnTo>
                <a:lnTo>
                  <a:pt x="2507186" y="124239"/>
                </a:lnTo>
                <a:lnTo>
                  <a:pt x="2622742" y="106687"/>
                </a:lnTo>
                <a:lnTo>
                  <a:pt x="2739851" y="90536"/>
                </a:lnTo>
                <a:lnTo>
                  <a:pt x="2858408" y="75933"/>
                </a:lnTo>
                <a:lnTo>
                  <a:pt x="2978305" y="63025"/>
                </a:lnTo>
                <a:lnTo>
                  <a:pt x="3099435" y="51958"/>
                </a:lnTo>
                <a:lnTo>
                  <a:pt x="3222451" y="42339"/>
                </a:lnTo>
                <a:lnTo>
                  <a:pt x="3347963" y="33678"/>
                </a:lnTo>
                <a:lnTo>
                  <a:pt x="3475855" y="25986"/>
                </a:lnTo>
                <a:lnTo>
                  <a:pt x="3606012" y="19272"/>
                </a:lnTo>
                <a:lnTo>
                  <a:pt x="3738318" y="13543"/>
                </a:lnTo>
                <a:lnTo>
                  <a:pt x="3872657" y="8809"/>
                </a:lnTo>
                <a:lnTo>
                  <a:pt x="4008913" y="5079"/>
                </a:lnTo>
                <a:lnTo>
                  <a:pt x="4146971" y="2361"/>
                </a:lnTo>
                <a:lnTo>
                  <a:pt x="4286715" y="665"/>
                </a:lnTo>
                <a:lnTo>
                  <a:pt x="4428029" y="0"/>
                </a:lnTo>
                <a:lnTo>
                  <a:pt x="4570798" y="373"/>
                </a:lnTo>
                <a:lnTo>
                  <a:pt x="4714905" y="1794"/>
                </a:lnTo>
                <a:lnTo>
                  <a:pt x="4860235" y="4273"/>
                </a:lnTo>
                <a:lnTo>
                  <a:pt x="5006673" y="7817"/>
                </a:lnTo>
                <a:lnTo>
                  <a:pt x="5154102" y="12436"/>
                </a:lnTo>
                <a:lnTo>
                  <a:pt x="5302407" y="18138"/>
                </a:lnTo>
                <a:lnTo>
                  <a:pt x="5451472" y="24932"/>
                </a:lnTo>
                <a:lnTo>
                  <a:pt x="5601181" y="32828"/>
                </a:lnTo>
                <a:lnTo>
                  <a:pt x="5751420" y="41834"/>
                </a:lnTo>
                <a:lnTo>
                  <a:pt x="5902071" y="51958"/>
                </a:lnTo>
                <a:lnTo>
                  <a:pt x="6057697" y="64195"/>
                </a:lnTo>
                <a:lnTo>
                  <a:pt x="6222037" y="79317"/>
                </a:lnTo>
                <a:lnTo>
                  <a:pt x="6393743" y="97004"/>
                </a:lnTo>
                <a:lnTo>
                  <a:pt x="6571465" y="116936"/>
                </a:lnTo>
                <a:lnTo>
                  <a:pt x="6753854" y="138791"/>
                </a:lnTo>
                <a:lnTo>
                  <a:pt x="6939559" y="162249"/>
                </a:lnTo>
                <a:lnTo>
                  <a:pt x="7127232" y="186989"/>
                </a:lnTo>
                <a:lnTo>
                  <a:pt x="7315524" y="212692"/>
                </a:lnTo>
                <a:lnTo>
                  <a:pt x="7503084" y="239035"/>
                </a:lnTo>
                <a:lnTo>
                  <a:pt x="7688564" y="265699"/>
                </a:lnTo>
                <a:lnTo>
                  <a:pt x="7870613" y="292364"/>
                </a:lnTo>
                <a:lnTo>
                  <a:pt x="8047884" y="318707"/>
                </a:lnTo>
                <a:lnTo>
                  <a:pt x="8219025" y="344409"/>
                </a:lnTo>
                <a:lnTo>
                  <a:pt x="8382689" y="369150"/>
                </a:lnTo>
                <a:lnTo>
                  <a:pt x="8537525" y="392608"/>
                </a:lnTo>
                <a:lnTo>
                  <a:pt x="8682184" y="414463"/>
                </a:lnTo>
                <a:lnTo>
                  <a:pt x="8815316" y="434394"/>
                </a:lnTo>
                <a:lnTo>
                  <a:pt x="8935573" y="452082"/>
                </a:lnTo>
                <a:lnTo>
                  <a:pt x="9041605" y="467204"/>
                </a:lnTo>
                <a:lnTo>
                  <a:pt x="9132062" y="479440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0" y="5651578"/>
            <a:ext cx="2980690" cy="1200785"/>
          </a:xfrm>
          <a:custGeom>
            <a:avLst/>
            <a:gdLst/>
            <a:ahLst/>
            <a:cxnLst/>
            <a:rect l="l" t="t" r="r" b="b"/>
            <a:pathLst>
              <a:path w="2980690" h="1200784">
                <a:moveTo>
                  <a:pt x="0" y="0"/>
                </a:moveTo>
                <a:lnTo>
                  <a:pt x="141723" y="64425"/>
                </a:lnTo>
                <a:lnTo>
                  <a:pt x="306968" y="139427"/>
                </a:lnTo>
                <a:lnTo>
                  <a:pt x="471756" y="213988"/>
                </a:lnTo>
                <a:lnTo>
                  <a:pt x="635856" y="287888"/>
                </a:lnTo>
                <a:lnTo>
                  <a:pt x="799039" y="360907"/>
                </a:lnTo>
                <a:lnTo>
                  <a:pt x="961075" y="432823"/>
                </a:lnTo>
                <a:lnTo>
                  <a:pt x="1121735" y="503417"/>
                </a:lnTo>
                <a:lnTo>
                  <a:pt x="1280790" y="572468"/>
                </a:lnTo>
                <a:lnTo>
                  <a:pt x="1438010" y="639756"/>
                </a:lnTo>
                <a:lnTo>
                  <a:pt x="1593165" y="705059"/>
                </a:lnTo>
                <a:lnTo>
                  <a:pt x="1746026" y="768159"/>
                </a:lnTo>
                <a:lnTo>
                  <a:pt x="1896364" y="828833"/>
                </a:lnTo>
                <a:lnTo>
                  <a:pt x="2043949" y="886862"/>
                </a:lnTo>
                <a:lnTo>
                  <a:pt x="2188552" y="942026"/>
                </a:lnTo>
                <a:lnTo>
                  <a:pt x="2329943" y="994103"/>
                </a:lnTo>
                <a:lnTo>
                  <a:pt x="2467893" y="1042874"/>
                </a:lnTo>
                <a:lnTo>
                  <a:pt x="2602172" y="1088118"/>
                </a:lnTo>
                <a:lnTo>
                  <a:pt x="2732550" y="1129614"/>
                </a:lnTo>
                <a:lnTo>
                  <a:pt x="2858799" y="1167143"/>
                </a:lnTo>
                <a:lnTo>
                  <a:pt x="2980690" y="1200483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0" y="5288618"/>
            <a:ext cx="9132570" cy="1463675"/>
          </a:xfrm>
          <a:custGeom>
            <a:avLst/>
            <a:gdLst/>
            <a:ahLst/>
            <a:cxnLst/>
            <a:rect l="l" t="t" r="r" b="b"/>
            <a:pathLst>
              <a:path w="9132570" h="1463675">
                <a:moveTo>
                  <a:pt x="0" y="0"/>
                </a:moveTo>
                <a:lnTo>
                  <a:pt x="74169" y="25880"/>
                </a:lnTo>
                <a:lnTo>
                  <a:pt x="117653" y="40978"/>
                </a:lnTo>
                <a:lnTo>
                  <a:pt x="161692" y="56177"/>
                </a:lnTo>
                <a:lnTo>
                  <a:pt x="206471" y="71509"/>
                </a:lnTo>
                <a:lnTo>
                  <a:pt x="252173" y="87009"/>
                </a:lnTo>
                <a:lnTo>
                  <a:pt x="298984" y="102709"/>
                </a:lnTo>
                <a:lnTo>
                  <a:pt x="347090" y="118643"/>
                </a:lnTo>
                <a:lnTo>
                  <a:pt x="396673" y="134845"/>
                </a:lnTo>
                <a:lnTo>
                  <a:pt x="447920" y="151348"/>
                </a:lnTo>
                <a:lnTo>
                  <a:pt x="501016" y="168185"/>
                </a:lnTo>
                <a:lnTo>
                  <a:pt x="556144" y="185390"/>
                </a:lnTo>
                <a:lnTo>
                  <a:pt x="613490" y="202997"/>
                </a:lnTo>
                <a:lnTo>
                  <a:pt x="673238" y="221038"/>
                </a:lnTo>
                <a:lnTo>
                  <a:pt x="735574" y="239547"/>
                </a:lnTo>
                <a:lnTo>
                  <a:pt x="800682" y="258558"/>
                </a:lnTo>
                <a:lnTo>
                  <a:pt x="868746" y="278104"/>
                </a:lnTo>
                <a:lnTo>
                  <a:pt x="939953" y="298219"/>
                </a:lnTo>
                <a:lnTo>
                  <a:pt x="1014486" y="318936"/>
                </a:lnTo>
                <a:lnTo>
                  <a:pt x="1092530" y="340288"/>
                </a:lnTo>
                <a:lnTo>
                  <a:pt x="1174332" y="362520"/>
                </a:lnTo>
                <a:lnTo>
                  <a:pt x="1259860" y="385804"/>
                </a:lnTo>
                <a:lnTo>
                  <a:pt x="1348891" y="410032"/>
                </a:lnTo>
                <a:lnTo>
                  <a:pt x="1441202" y="435097"/>
                </a:lnTo>
                <a:lnTo>
                  <a:pt x="1536571" y="460893"/>
                </a:lnTo>
                <a:lnTo>
                  <a:pt x="1634775" y="487312"/>
                </a:lnTo>
                <a:lnTo>
                  <a:pt x="1735591" y="514248"/>
                </a:lnTo>
                <a:lnTo>
                  <a:pt x="1838797" y="541594"/>
                </a:lnTo>
                <a:lnTo>
                  <a:pt x="1944170" y="569243"/>
                </a:lnTo>
                <a:lnTo>
                  <a:pt x="2051488" y="597088"/>
                </a:lnTo>
                <a:lnTo>
                  <a:pt x="2160527" y="625022"/>
                </a:lnTo>
                <a:lnTo>
                  <a:pt x="2271065" y="652938"/>
                </a:lnTo>
                <a:lnTo>
                  <a:pt x="2382880" y="680730"/>
                </a:lnTo>
                <a:lnTo>
                  <a:pt x="2495748" y="708290"/>
                </a:lnTo>
                <a:lnTo>
                  <a:pt x="2609448" y="735512"/>
                </a:lnTo>
                <a:lnTo>
                  <a:pt x="2723756" y="762288"/>
                </a:lnTo>
                <a:lnTo>
                  <a:pt x="2838450" y="788513"/>
                </a:lnTo>
                <a:lnTo>
                  <a:pt x="2953307" y="814078"/>
                </a:lnTo>
                <a:lnTo>
                  <a:pt x="3068104" y="838877"/>
                </a:lnTo>
                <a:lnTo>
                  <a:pt x="3182620" y="862804"/>
                </a:lnTo>
                <a:lnTo>
                  <a:pt x="3298382" y="886292"/>
                </a:lnTo>
                <a:lnTo>
                  <a:pt x="3416864" y="909816"/>
                </a:lnTo>
                <a:lnTo>
                  <a:pt x="3537759" y="933322"/>
                </a:lnTo>
                <a:lnTo>
                  <a:pt x="3660760" y="956758"/>
                </a:lnTo>
                <a:lnTo>
                  <a:pt x="3785560" y="980069"/>
                </a:lnTo>
                <a:lnTo>
                  <a:pt x="3911851" y="1003202"/>
                </a:lnTo>
                <a:lnTo>
                  <a:pt x="4039327" y="1026103"/>
                </a:lnTo>
                <a:lnTo>
                  <a:pt x="4167680" y="1048720"/>
                </a:lnTo>
                <a:lnTo>
                  <a:pt x="4296604" y="1070998"/>
                </a:lnTo>
                <a:lnTo>
                  <a:pt x="4425791" y="1092885"/>
                </a:lnTo>
                <a:lnTo>
                  <a:pt x="4554934" y="1114326"/>
                </a:lnTo>
                <a:lnTo>
                  <a:pt x="4683726" y="1135268"/>
                </a:lnTo>
                <a:lnTo>
                  <a:pt x="4811860" y="1155658"/>
                </a:lnTo>
                <a:lnTo>
                  <a:pt x="4939029" y="1175443"/>
                </a:lnTo>
                <a:lnTo>
                  <a:pt x="5064926" y="1194568"/>
                </a:lnTo>
                <a:lnTo>
                  <a:pt x="5189244" y="1212981"/>
                </a:lnTo>
                <a:lnTo>
                  <a:pt x="5311675" y="1230628"/>
                </a:lnTo>
                <a:lnTo>
                  <a:pt x="5431913" y="1247455"/>
                </a:lnTo>
                <a:lnTo>
                  <a:pt x="5549651" y="1263409"/>
                </a:lnTo>
                <a:lnTo>
                  <a:pt x="5664581" y="1278437"/>
                </a:lnTo>
                <a:lnTo>
                  <a:pt x="5778382" y="1292559"/>
                </a:lnTo>
                <a:lnTo>
                  <a:pt x="5892781" y="1305855"/>
                </a:lnTo>
                <a:lnTo>
                  <a:pt x="6007483" y="1318363"/>
                </a:lnTo>
                <a:lnTo>
                  <a:pt x="6122195" y="1330116"/>
                </a:lnTo>
                <a:lnTo>
                  <a:pt x="6236622" y="1341151"/>
                </a:lnTo>
                <a:lnTo>
                  <a:pt x="6350471" y="1351503"/>
                </a:lnTo>
                <a:lnTo>
                  <a:pt x="6463447" y="1361208"/>
                </a:lnTo>
                <a:lnTo>
                  <a:pt x="6575256" y="1370301"/>
                </a:lnTo>
                <a:lnTo>
                  <a:pt x="6685604" y="1378819"/>
                </a:lnTo>
                <a:lnTo>
                  <a:pt x="6794198" y="1386796"/>
                </a:lnTo>
                <a:lnTo>
                  <a:pt x="6900743" y="1394268"/>
                </a:lnTo>
                <a:lnTo>
                  <a:pt x="7004945" y="1401272"/>
                </a:lnTo>
                <a:lnTo>
                  <a:pt x="7106510" y="1407842"/>
                </a:lnTo>
                <a:lnTo>
                  <a:pt x="7205144" y="1414014"/>
                </a:lnTo>
                <a:lnTo>
                  <a:pt x="7300553" y="1419825"/>
                </a:lnTo>
                <a:lnTo>
                  <a:pt x="7392443" y="1425308"/>
                </a:lnTo>
                <a:lnTo>
                  <a:pt x="7480520" y="1430501"/>
                </a:lnTo>
                <a:lnTo>
                  <a:pt x="7564490" y="1435438"/>
                </a:lnTo>
                <a:lnTo>
                  <a:pt x="7644059" y="1440156"/>
                </a:lnTo>
                <a:lnTo>
                  <a:pt x="7718933" y="1444690"/>
                </a:lnTo>
                <a:lnTo>
                  <a:pt x="7788751" y="1448823"/>
                </a:lnTo>
                <a:lnTo>
                  <a:pt x="7853548" y="1452343"/>
                </a:lnTo>
                <a:lnTo>
                  <a:pt x="7913674" y="1455290"/>
                </a:lnTo>
                <a:lnTo>
                  <a:pt x="7969481" y="1457705"/>
                </a:lnTo>
                <a:lnTo>
                  <a:pt x="8021321" y="1459626"/>
                </a:lnTo>
                <a:lnTo>
                  <a:pt x="8069547" y="1461095"/>
                </a:lnTo>
                <a:lnTo>
                  <a:pt x="8114508" y="1462151"/>
                </a:lnTo>
                <a:lnTo>
                  <a:pt x="8156558" y="1462835"/>
                </a:lnTo>
                <a:lnTo>
                  <a:pt x="8196048" y="1463186"/>
                </a:lnTo>
                <a:lnTo>
                  <a:pt x="8233330" y="1463244"/>
                </a:lnTo>
                <a:lnTo>
                  <a:pt x="8268756" y="1463051"/>
                </a:lnTo>
                <a:lnTo>
                  <a:pt x="8335444" y="1462066"/>
                </a:lnTo>
                <a:lnTo>
                  <a:pt x="8398928" y="1460554"/>
                </a:lnTo>
                <a:lnTo>
                  <a:pt x="8462022" y="1458833"/>
                </a:lnTo>
                <a:lnTo>
                  <a:pt x="8494301" y="1457995"/>
                </a:lnTo>
                <a:lnTo>
                  <a:pt x="8527539" y="1457226"/>
                </a:lnTo>
                <a:lnTo>
                  <a:pt x="8562086" y="1456564"/>
                </a:lnTo>
                <a:lnTo>
                  <a:pt x="8596919" y="1455883"/>
                </a:lnTo>
                <a:lnTo>
                  <a:pt x="8663717" y="1454022"/>
                </a:lnTo>
                <a:lnTo>
                  <a:pt x="8727029" y="1451554"/>
                </a:lnTo>
                <a:lnTo>
                  <a:pt x="8787264" y="1448552"/>
                </a:lnTo>
                <a:lnTo>
                  <a:pt x="8844832" y="1445088"/>
                </a:lnTo>
                <a:lnTo>
                  <a:pt x="8900142" y="1441231"/>
                </a:lnTo>
                <a:lnTo>
                  <a:pt x="8953602" y="1437054"/>
                </a:lnTo>
                <a:lnTo>
                  <a:pt x="9005623" y="1432628"/>
                </a:lnTo>
                <a:lnTo>
                  <a:pt x="9056613" y="1428025"/>
                </a:lnTo>
                <a:lnTo>
                  <a:pt x="9106982" y="1423315"/>
                </a:lnTo>
                <a:lnTo>
                  <a:pt x="9132062" y="1420943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137536" y="5137581"/>
            <a:ext cx="6976109" cy="1714500"/>
          </a:xfrm>
          <a:custGeom>
            <a:avLst/>
            <a:gdLst/>
            <a:ahLst/>
            <a:cxnLst/>
            <a:rect l="l" t="t" r="r" b="b"/>
            <a:pathLst>
              <a:path w="6976109" h="1714500">
                <a:moveTo>
                  <a:pt x="0" y="1714480"/>
                </a:moveTo>
                <a:lnTo>
                  <a:pt x="48751" y="1659572"/>
                </a:lnTo>
                <a:lnTo>
                  <a:pt x="97858" y="1604752"/>
                </a:lnTo>
                <a:lnTo>
                  <a:pt x="147676" y="1550111"/>
                </a:lnTo>
                <a:lnTo>
                  <a:pt x="198562" y="1495737"/>
                </a:lnTo>
                <a:lnTo>
                  <a:pt x="250872" y="1441719"/>
                </a:lnTo>
                <a:lnTo>
                  <a:pt x="304961" y="1388146"/>
                </a:lnTo>
                <a:lnTo>
                  <a:pt x="332784" y="1361555"/>
                </a:lnTo>
                <a:lnTo>
                  <a:pt x="361185" y="1335109"/>
                </a:lnTo>
                <a:lnTo>
                  <a:pt x="390209" y="1308818"/>
                </a:lnTo>
                <a:lnTo>
                  <a:pt x="419900" y="1282695"/>
                </a:lnTo>
                <a:lnTo>
                  <a:pt x="450303" y="1256750"/>
                </a:lnTo>
                <a:lnTo>
                  <a:pt x="481462" y="1230995"/>
                </a:lnTo>
                <a:lnTo>
                  <a:pt x="513422" y="1205440"/>
                </a:lnTo>
                <a:lnTo>
                  <a:pt x="546226" y="1180097"/>
                </a:lnTo>
                <a:lnTo>
                  <a:pt x="580109" y="1154766"/>
                </a:lnTo>
                <a:lnTo>
                  <a:pt x="615165" y="1129281"/>
                </a:lnTo>
                <a:lnTo>
                  <a:pt x="651293" y="1103695"/>
                </a:lnTo>
                <a:lnTo>
                  <a:pt x="688389" y="1078062"/>
                </a:lnTo>
                <a:lnTo>
                  <a:pt x="726352" y="1052434"/>
                </a:lnTo>
                <a:lnTo>
                  <a:pt x="765079" y="1026866"/>
                </a:lnTo>
                <a:lnTo>
                  <a:pt x="804467" y="1001411"/>
                </a:lnTo>
                <a:lnTo>
                  <a:pt x="844414" y="976122"/>
                </a:lnTo>
                <a:lnTo>
                  <a:pt x="884818" y="951053"/>
                </a:lnTo>
                <a:lnTo>
                  <a:pt x="925576" y="926257"/>
                </a:lnTo>
                <a:lnTo>
                  <a:pt x="966584" y="901787"/>
                </a:lnTo>
                <a:lnTo>
                  <a:pt x="1007742" y="877698"/>
                </a:lnTo>
                <a:lnTo>
                  <a:pt x="1048947" y="854042"/>
                </a:lnTo>
                <a:lnTo>
                  <a:pt x="1090095" y="830873"/>
                </a:lnTo>
                <a:lnTo>
                  <a:pt x="1131085" y="808245"/>
                </a:lnTo>
                <a:lnTo>
                  <a:pt x="1171814" y="786210"/>
                </a:lnTo>
                <a:lnTo>
                  <a:pt x="1212180" y="764823"/>
                </a:lnTo>
                <a:lnTo>
                  <a:pt x="1252079" y="744136"/>
                </a:lnTo>
                <a:lnTo>
                  <a:pt x="1291410" y="724203"/>
                </a:lnTo>
                <a:lnTo>
                  <a:pt x="1330071" y="705078"/>
                </a:lnTo>
                <a:lnTo>
                  <a:pt x="1367654" y="686881"/>
                </a:lnTo>
                <a:lnTo>
                  <a:pt x="1403963" y="669643"/>
                </a:lnTo>
                <a:lnTo>
                  <a:pt x="1439206" y="653284"/>
                </a:lnTo>
                <a:lnTo>
                  <a:pt x="1507335" y="622880"/>
                </a:lnTo>
                <a:lnTo>
                  <a:pt x="1573715" y="595031"/>
                </a:lnTo>
                <a:lnTo>
                  <a:pt x="1640020" y="569095"/>
                </a:lnTo>
                <a:lnTo>
                  <a:pt x="1707927" y="544431"/>
                </a:lnTo>
                <a:lnTo>
                  <a:pt x="1779110" y="520398"/>
                </a:lnTo>
                <a:lnTo>
                  <a:pt x="1816453" y="508418"/>
                </a:lnTo>
                <a:lnTo>
                  <a:pt x="1855243" y="496356"/>
                </a:lnTo>
                <a:lnTo>
                  <a:pt x="1895690" y="484131"/>
                </a:lnTo>
                <a:lnTo>
                  <a:pt x="1938002" y="471663"/>
                </a:lnTo>
                <a:lnTo>
                  <a:pt x="1982390" y="458873"/>
                </a:lnTo>
                <a:lnTo>
                  <a:pt x="2029062" y="445679"/>
                </a:lnTo>
                <a:lnTo>
                  <a:pt x="2078227" y="432003"/>
                </a:lnTo>
                <a:lnTo>
                  <a:pt x="2130698" y="417772"/>
                </a:lnTo>
                <a:lnTo>
                  <a:pt x="2186898" y="403058"/>
                </a:lnTo>
                <a:lnTo>
                  <a:pt x="2246399" y="387943"/>
                </a:lnTo>
                <a:lnTo>
                  <a:pt x="2308775" y="372505"/>
                </a:lnTo>
                <a:lnTo>
                  <a:pt x="2373598" y="356825"/>
                </a:lnTo>
                <a:lnTo>
                  <a:pt x="2440440" y="340983"/>
                </a:lnTo>
                <a:lnTo>
                  <a:pt x="2508873" y="325058"/>
                </a:lnTo>
                <a:lnTo>
                  <a:pt x="2578471" y="309130"/>
                </a:lnTo>
                <a:lnTo>
                  <a:pt x="2648806" y="293280"/>
                </a:lnTo>
                <a:lnTo>
                  <a:pt x="2719451" y="277587"/>
                </a:lnTo>
                <a:lnTo>
                  <a:pt x="2789977" y="262131"/>
                </a:lnTo>
                <a:lnTo>
                  <a:pt x="2859957" y="246992"/>
                </a:lnTo>
                <a:lnTo>
                  <a:pt x="2928965" y="232251"/>
                </a:lnTo>
                <a:lnTo>
                  <a:pt x="2996572" y="217986"/>
                </a:lnTo>
                <a:lnTo>
                  <a:pt x="3062351" y="204278"/>
                </a:lnTo>
                <a:lnTo>
                  <a:pt x="3125874" y="191207"/>
                </a:lnTo>
                <a:lnTo>
                  <a:pt x="3186714" y="178852"/>
                </a:lnTo>
                <a:lnTo>
                  <a:pt x="3244444" y="167295"/>
                </a:lnTo>
                <a:lnTo>
                  <a:pt x="3298636" y="156613"/>
                </a:lnTo>
                <a:lnTo>
                  <a:pt x="3348863" y="146888"/>
                </a:lnTo>
                <a:lnTo>
                  <a:pt x="3394992" y="138151"/>
                </a:lnTo>
                <a:lnTo>
                  <a:pt x="3437432" y="130298"/>
                </a:lnTo>
                <a:lnTo>
                  <a:pt x="3476560" y="123261"/>
                </a:lnTo>
                <a:lnTo>
                  <a:pt x="3546395" y="111372"/>
                </a:lnTo>
                <a:lnTo>
                  <a:pt x="3607529" y="101947"/>
                </a:lnTo>
                <a:lnTo>
                  <a:pt x="3662990" y="94453"/>
                </a:lnTo>
                <a:lnTo>
                  <a:pt x="3715808" y="88353"/>
                </a:lnTo>
                <a:lnTo>
                  <a:pt x="3769014" y="83114"/>
                </a:lnTo>
                <a:lnTo>
                  <a:pt x="3825636" y="78201"/>
                </a:lnTo>
                <a:lnTo>
                  <a:pt x="3888705" y="73078"/>
                </a:lnTo>
                <a:lnTo>
                  <a:pt x="3923604" y="70270"/>
                </a:lnTo>
                <a:lnTo>
                  <a:pt x="3961251" y="67210"/>
                </a:lnTo>
                <a:lnTo>
                  <a:pt x="4002024" y="63830"/>
                </a:lnTo>
                <a:lnTo>
                  <a:pt x="4045663" y="60255"/>
                </a:lnTo>
                <a:lnTo>
                  <a:pt x="4091547" y="56662"/>
                </a:lnTo>
                <a:lnTo>
                  <a:pt x="4139452" y="53066"/>
                </a:lnTo>
                <a:lnTo>
                  <a:pt x="4189154" y="49480"/>
                </a:lnTo>
                <a:lnTo>
                  <a:pt x="4240432" y="45917"/>
                </a:lnTo>
                <a:lnTo>
                  <a:pt x="4293062" y="42391"/>
                </a:lnTo>
                <a:lnTo>
                  <a:pt x="4346821" y="38915"/>
                </a:lnTo>
                <a:lnTo>
                  <a:pt x="4401486" y="35502"/>
                </a:lnTo>
                <a:lnTo>
                  <a:pt x="4456834" y="32166"/>
                </a:lnTo>
                <a:lnTo>
                  <a:pt x="4512643" y="28921"/>
                </a:lnTo>
                <a:lnTo>
                  <a:pt x="4568688" y="25779"/>
                </a:lnTo>
                <a:lnTo>
                  <a:pt x="4624748" y="22755"/>
                </a:lnTo>
                <a:lnTo>
                  <a:pt x="4680599" y="19862"/>
                </a:lnTo>
                <a:lnTo>
                  <a:pt x="4736018" y="17112"/>
                </a:lnTo>
                <a:lnTo>
                  <a:pt x="4790783" y="14520"/>
                </a:lnTo>
                <a:lnTo>
                  <a:pt x="4844670" y="12099"/>
                </a:lnTo>
                <a:lnTo>
                  <a:pt x="4897456" y="9863"/>
                </a:lnTo>
                <a:lnTo>
                  <a:pt x="4948918" y="7824"/>
                </a:lnTo>
                <a:lnTo>
                  <a:pt x="4998833" y="5997"/>
                </a:lnTo>
                <a:lnTo>
                  <a:pt x="5046980" y="4394"/>
                </a:lnTo>
                <a:lnTo>
                  <a:pt x="5095696" y="3053"/>
                </a:lnTo>
                <a:lnTo>
                  <a:pt x="5147061" y="1987"/>
                </a:lnTo>
                <a:lnTo>
                  <a:pt x="5200520" y="1173"/>
                </a:lnTo>
                <a:lnTo>
                  <a:pt x="5255515" y="590"/>
                </a:lnTo>
                <a:lnTo>
                  <a:pt x="5311489" y="215"/>
                </a:lnTo>
                <a:lnTo>
                  <a:pt x="5367886" y="26"/>
                </a:lnTo>
                <a:lnTo>
                  <a:pt x="5424149" y="0"/>
                </a:lnTo>
                <a:lnTo>
                  <a:pt x="5479722" y="115"/>
                </a:lnTo>
                <a:lnTo>
                  <a:pt x="5534048" y="349"/>
                </a:lnTo>
                <a:lnTo>
                  <a:pt x="5586571" y="679"/>
                </a:lnTo>
                <a:lnTo>
                  <a:pt x="5636733" y="1084"/>
                </a:lnTo>
                <a:lnTo>
                  <a:pt x="5683978" y="1541"/>
                </a:lnTo>
                <a:lnTo>
                  <a:pt x="5727750" y="2028"/>
                </a:lnTo>
                <a:lnTo>
                  <a:pt x="5767491" y="2522"/>
                </a:lnTo>
                <a:lnTo>
                  <a:pt x="5832656" y="3443"/>
                </a:lnTo>
                <a:lnTo>
                  <a:pt x="5875021" y="4127"/>
                </a:lnTo>
                <a:lnTo>
                  <a:pt x="5890133" y="4394"/>
                </a:lnTo>
                <a:lnTo>
                  <a:pt x="6495795" y="4394"/>
                </a:lnTo>
                <a:lnTo>
                  <a:pt x="6545800" y="5858"/>
                </a:lnTo>
                <a:lnTo>
                  <a:pt x="6594611" y="7815"/>
                </a:lnTo>
                <a:lnTo>
                  <a:pt x="6641873" y="10156"/>
                </a:lnTo>
                <a:lnTo>
                  <a:pt x="6687232" y="12772"/>
                </a:lnTo>
                <a:lnTo>
                  <a:pt x="6730333" y="15554"/>
                </a:lnTo>
                <a:lnTo>
                  <a:pt x="6770820" y="18394"/>
                </a:lnTo>
                <a:lnTo>
                  <a:pt x="6825872" y="22521"/>
                </a:lnTo>
                <a:lnTo>
                  <a:pt x="6858272" y="25027"/>
                </a:lnTo>
                <a:lnTo>
                  <a:pt x="6873047" y="26165"/>
                </a:lnTo>
                <a:lnTo>
                  <a:pt x="6886814" y="27208"/>
                </a:lnTo>
                <a:lnTo>
                  <a:pt x="6899529" y="28143"/>
                </a:lnTo>
                <a:lnTo>
                  <a:pt x="6919115" y="29588"/>
                </a:lnTo>
                <a:lnTo>
                  <a:pt x="6958378" y="33022"/>
                </a:lnTo>
                <a:lnTo>
                  <a:pt x="6971254" y="36623"/>
                </a:lnTo>
                <a:lnTo>
                  <a:pt x="6975997" y="38162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099561" y="2750057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054" y="0"/>
                </a:moveTo>
                <a:lnTo>
                  <a:pt x="3937" y="402970"/>
                </a:lnTo>
                <a:lnTo>
                  <a:pt x="0" y="1202181"/>
                </a:lnTo>
                <a:lnTo>
                  <a:pt x="700532" y="1606677"/>
                </a:lnTo>
                <a:lnTo>
                  <a:pt x="1390777" y="1203705"/>
                </a:lnTo>
                <a:lnTo>
                  <a:pt x="1394587" y="404367"/>
                </a:lnTo>
                <a:lnTo>
                  <a:pt x="69405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099561" y="2750057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0"/>
                </a:moveTo>
                <a:lnTo>
                  <a:pt x="694054" y="0"/>
                </a:lnTo>
                <a:lnTo>
                  <a:pt x="1394587" y="404367"/>
                </a:lnTo>
                <a:lnTo>
                  <a:pt x="1390777" y="1203705"/>
                </a:lnTo>
                <a:lnTo>
                  <a:pt x="700532" y="1606677"/>
                </a:lnTo>
                <a:lnTo>
                  <a:pt x="0" y="1202181"/>
                </a:lnTo>
                <a:lnTo>
                  <a:pt x="3937" y="40297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823461" y="4016883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1"/>
                </a:moveTo>
                <a:lnTo>
                  <a:pt x="694054" y="0"/>
                </a:lnTo>
                <a:lnTo>
                  <a:pt x="1394587" y="404368"/>
                </a:lnTo>
                <a:lnTo>
                  <a:pt x="1390777" y="1203706"/>
                </a:lnTo>
                <a:lnTo>
                  <a:pt x="700532" y="1606651"/>
                </a:lnTo>
                <a:lnTo>
                  <a:pt x="0" y="1202182"/>
                </a:lnTo>
                <a:lnTo>
                  <a:pt x="3937" y="40297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832986" y="1483233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054" y="0"/>
                </a:moveTo>
                <a:lnTo>
                  <a:pt x="3937" y="402970"/>
                </a:lnTo>
                <a:lnTo>
                  <a:pt x="0" y="1202181"/>
                </a:lnTo>
                <a:lnTo>
                  <a:pt x="700532" y="1606677"/>
                </a:lnTo>
                <a:lnTo>
                  <a:pt x="1390777" y="1203705"/>
                </a:lnTo>
                <a:lnTo>
                  <a:pt x="1394587" y="404367"/>
                </a:lnTo>
                <a:lnTo>
                  <a:pt x="69405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832986" y="1483233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0"/>
                </a:moveTo>
                <a:lnTo>
                  <a:pt x="694054" y="0"/>
                </a:lnTo>
                <a:lnTo>
                  <a:pt x="1394587" y="404367"/>
                </a:lnTo>
                <a:lnTo>
                  <a:pt x="1390777" y="1203705"/>
                </a:lnTo>
                <a:lnTo>
                  <a:pt x="700532" y="1606677"/>
                </a:lnTo>
                <a:lnTo>
                  <a:pt x="0" y="1202181"/>
                </a:lnTo>
                <a:lnTo>
                  <a:pt x="3937" y="40297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080511" y="216408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054" y="0"/>
                </a:moveTo>
                <a:lnTo>
                  <a:pt x="3937" y="402971"/>
                </a:lnTo>
                <a:lnTo>
                  <a:pt x="0" y="1202182"/>
                </a:lnTo>
                <a:lnTo>
                  <a:pt x="700532" y="1606677"/>
                </a:lnTo>
                <a:lnTo>
                  <a:pt x="1390777" y="1203706"/>
                </a:lnTo>
                <a:lnTo>
                  <a:pt x="1394587" y="404368"/>
                </a:lnTo>
                <a:lnTo>
                  <a:pt x="69405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080511" y="216408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1"/>
                </a:moveTo>
                <a:lnTo>
                  <a:pt x="694054" y="0"/>
                </a:lnTo>
                <a:lnTo>
                  <a:pt x="1394587" y="404368"/>
                </a:lnTo>
                <a:lnTo>
                  <a:pt x="1390777" y="1203706"/>
                </a:lnTo>
                <a:lnTo>
                  <a:pt x="700532" y="1606677"/>
                </a:lnTo>
                <a:lnTo>
                  <a:pt x="0" y="1202182"/>
                </a:lnTo>
                <a:lnTo>
                  <a:pt x="3937" y="40297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566411" y="5274183"/>
            <a:ext cx="1395095" cy="1584325"/>
          </a:xfrm>
          <a:custGeom>
            <a:avLst/>
            <a:gdLst/>
            <a:ahLst/>
            <a:cxnLst/>
            <a:rect l="l" t="t" r="r" b="b"/>
            <a:pathLst>
              <a:path w="1395095" h="1584325">
                <a:moveTo>
                  <a:pt x="694054" y="0"/>
                </a:moveTo>
                <a:lnTo>
                  <a:pt x="3937" y="402958"/>
                </a:lnTo>
                <a:lnTo>
                  <a:pt x="0" y="1202220"/>
                </a:lnTo>
                <a:lnTo>
                  <a:pt x="660966" y="1583815"/>
                </a:lnTo>
                <a:lnTo>
                  <a:pt x="739656" y="1583815"/>
                </a:lnTo>
                <a:lnTo>
                  <a:pt x="1390777" y="1203667"/>
                </a:lnTo>
                <a:lnTo>
                  <a:pt x="1394587" y="404406"/>
                </a:lnTo>
                <a:lnTo>
                  <a:pt x="69405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570348" y="5274183"/>
            <a:ext cx="1390650" cy="1584325"/>
          </a:xfrm>
          <a:custGeom>
            <a:avLst/>
            <a:gdLst/>
            <a:ahLst/>
            <a:cxnLst/>
            <a:rect l="l" t="t" r="r" b="b"/>
            <a:pathLst>
              <a:path w="1390650" h="1584325">
                <a:moveTo>
                  <a:pt x="0" y="402958"/>
                </a:moveTo>
                <a:lnTo>
                  <a:pt x="690117" y="0"/>
                </a:lnTo>
                <a:lnTo>
                  <a:pt x="1390650" y="404406"/>
                </a:lnTo>
                <a:lnTo>
                  <a:pt x="1386839" y="1203667"/>
                </a:lnTo>
                <a:lnTo>
                  <a:pt x="735719" y="158381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566411" y="5677141"/>
            <a:ext cx="688340" cy="1181100"/>
          </a:xfrm>
          <a:custGeom>
            <a:avLst/>
            <a:gdLst/>
            <a:ahLst/>
            <a:cxnLst/>
            <a:rect l="l" t="t" r="r" b="b"/>
            <a:pathLst>
              <a:path w="688339" h="1181100">
                <a:moveTo>
                  <a:pt x="660966" y="1180857"/>
                </a:moveTo>
                <a:lnTo>
                  <a:pt x="0" y="799261"/>
                </a:lnTo>
                <a:lnTo>
                  <a:pt x="3937" y="0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0" y="4007358"/>
            <a:ext cx="798830" cy="1607185"/>
          </a:xfrm>
          <a:custGeom>
            <a:avLst/>
            <a:gdLst/>
            <a:ahLst/>
            <a:cxnLst/>
            <a:rect l="l" t="t" r="r" b="b"/>
            <a:pathLst>
              <a:path w="798830" h="1607185">
                <a:moveTo>
                  <a:pt x="97966" y="0"/>
                </a:moveTo>
                <a:lnTo>
                  <a:pt x="0" y="60762"/>
                </a:lnTo>
                <a:lnTo>
                  <a:pt x="36" y="1545971"/>
                </a:lnTo>
                <a:lnTo>
                  <a:pt x="104362" y="1606651"/>
                </a:lnTo>
                <a:lnTo>
                  <a:pt x="794588" y="1203706"/>
                </a:lnTo>
                <a:lnTo>
                  <a:pt x="798474" y="404368"/>
                </a:lnTo>
                <a:lnTo>
                  <a:pt x="9796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0" y="4007358"/>
            <a:ext cx="798830" cy="1607185"/>
          </a:xfrm>
          <a:custGeom>
            <a:avLst/>
            <a:gdLst/>
            <a:ahLst/>
            <a:cxnLst/>
            <a:rect l="l" t="t" r="r" b="b"/>
            <a:pathLst>
              <a:path w="798830" h="1607185">
                <a:moveTo>
                  <a:pt x="0" y="60762"/>
                </a:moveTo>
                <a:lnTo>
                  <a:pt x="97966" y="0"/>
                </a:lnTo>
                <a:lnTo>
                  <a:pt x="798474" y="404368"/>
                </a:lnTo>
                <a:lnTo>
                  <a:pt x="794588" y="1203706"/>
                </a:lnTo>
                <a:lnTo>
                  <a:pt x="104362" y="1606651"/>
                </a:lnTo>
                <a:lnTo>
                  <a:pt x="36" y="1545971"/>
                </a:lnTo>
                <a:lnTo>
                  <a:pt x="0" y="1530273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31635" y="5293233"/>
            <a:ext cx="1391285" cy="1565275"/>
          </a:xfrm>
          <a:custGeom>
            <a:avLst/>
            <a:gdLst/>
            <a:ahLst/>
            <a:cxnLst/>
            <a:rect l="l" t="t" r="r" b="b"/>
            <a:pathLst>
              <a:path w="1391285" h="1565275">
                <a:moveTo>
                  <a:pt x="0" y="402958"/>
                </a:moveTo>
                <a:lnTo>
                  <a:pt x="690232" y="0"/>
                </a:lnTo>
                <a:lnTo>
                  <a:pt x="1390713" y="404406"/>
                </a:lnTo>
                <a:lnTo>
                  <a:pt x="1386903" y="1203667"/>
                </a:lnTo>
                <a:lnTo>
                  <a:pt x="768389" y="156476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27749" y="5696191"/>
            <a:ext cx="628015" cy="1162050"/>
          </a:xfrm>
          <a:custGeom>
            <a:avLst/>
            <a:gdLst/>
            <a:ahLst/>
            <a:cxnLst/>
            <a:rect l="l" t="t" r="r" b="b"/>
            <a:pathLst>
              <a:path w="628015" h="1162050">
                <a:moveTo>
                  <a:pt x="627958" y="1161807"/>
                </a:moveTo>
                <a:lnTo>
                  <a:pt x="0" y="799261"/>
                </a:lnTo>
                <a:lnTo>
                  <a:pt x="3886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56324" y="2740532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118" y="0"/>
                </a:moveTo>
                <a:lnTo>
                  <a:pt x="3886" y="402970"/>
                </a:lnTo>
                <a:lnTo>
                  <a:pt x="0" y="1202181"/>
                </a:lnTo>
                <a:lnTo>
                  <a:pt x="700519" y="1606677"/>
                </a:lnTo>
                <a:lnTo>
                  <a:pt x="1390789" y="1203705"/>
                </a:lnTo>
                <a:lnTo>
                  <a:pt x="1394599" y="404367"/>
                </a:lnTo>
                <a:lnTo>
                  <a:pt x="6941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56324" y="2740532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886" y="402970"/>
                </a:moveTo>
                <a:lnTo>
                  <a:pt x="694118" y="0"/>
                </a:lnTo>
                <a:lnTo>
                  <a:pt x="1394599" y="404367"/>
                </a:lnTo>
                <a:lnTo>
                  <a:pt x="1390789" y="1203705"/>
                </a:lnTo>
                <a:lnTo>
                  <a:pt x="700519" y="1606677"/>
                </a:lnTo>
                <a:lnTo>
                  <a:pt x="0" y="1202181"/>
                </a:lnTo>
                <a:lnTo>
                  <a:pt x="3886" y="40297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880224" y="4016883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886" y="402971"/>
                </a:moveTo>
                <a:lnTo>
                  <a:pt x="694067" y="0"/>
                </a:lnTo>
                <a:lnTo>
                  <a:pt x="1394599" y="404368"/>
                </a:lnTo>
                <a:lnTo>
                  <a:pt x="1390789" y="1203706"/>
                </a:lnTo>
                <a:lnTo>
                  <a:pt x="700544" y="1606651"/>
                </a:lnTo>
                <a:lnTo>
                  <a:pt x="0" y="1202182"/>
                </a:lnTo>
                <a:lnTo>
                  <a:pt x="3886" y="40297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617599" y="5302758"/>
            <a:ext cx="1390650" cy="1555750"/>
          </a:xfrm>
          <a:custGeom>
            <a:avLst/>
            <a:gdLst/>
            <a:ahLst/>
            <a:cxnLst/>
            <a:rect l="l" t="t" r="r" b="b"/>
            <a:pathLst>
              <a:path w="1390650" h="1555750">
                <a:moveTo>
                  <a:pt x="0" y="402958"/>
                </a:moveTo>
                <a:lnTo>
                  <a:pt x="690118" y="0"/>
                </a:lnTo>
                <a:lnTo>
                  <a:pt x="1390650" y="404406"/>
                </a:lnTo>
                <a:lnTo>
                  <a:pt x="1386839" y="1203667"/>
                </a:lnTo>
                <a:lnTo>
                  <a:pt x="784663" y="155524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613661" y="5705716"/>
            <a:ext cx="611505" cy="1152525"/>
          </a:xfrm>
          <a:custGeom>
            <a:avLst/>
            <a:gdLst/>
            <a:ahLst/>
            <a:cxnLst/>
            <a:rect l="l" t="t" r="r" b="b"/>
            <a:pathLst>
              <a:path w="611505" h="1152525">
                <a:moveTo>
                  <a:pt x="611471" y="1152282"/>
                </a:moveTo>
                <a:lnTo>
                  <a:pt x="0" y="799261"/>
                </a:lnTo>
                <a:lnTo>
                  <a:pt x="393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632711" y="2750057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055" y="0"/>
                </a:moveTo>
                <a:lnTo>
                  <a:pt x="3937" y="402970"/>
                </a:lnTo>
                <a:lnTo>
                  <a:pt x="0" y="1202181"/>
                </a:lnTo>
                <a:lnTo>
                  <a:pt x="700532" y="1606677"/>
                </a:lnTo>
                <a:lnTo>
                  <a:pt x="1390777" y="1203705"/>
                </a:lnTo>
                <a:lnTo>
                  <a:pt x="1394587" y="404367"/>
                </a:lnTo>
                <a:lnTo>
                  <a:pt x="6940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632711" y="2750057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0"/>
                </a:moveTo>
                <a:lnTo>
                  <a:pt x="694055" y="0"/>
                </a:lnTo>
                <a:lnTo>
                  <a:pt x="1394587" y="404367"/>
                </a:lnTo>
                <a:lnTo>
                  <a:pt x="1390777" y="1203705"/>
                </a:lnTo>
                <a:lnTo>
                  <a:pt x="700532" y="1606677"/>
                </a:lnTo>
                <a:lnTo>
                  <a:pt x="0" y="1202181"/>
                </a:lnTo>
                <a:lnTo>
                  <a:pt x="3937" y="40297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899274" y="1454658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886" y="402970"/>
                </a:moveTo>
                <a:lnTo>
                  <a:pt x="694067" y="0"/>
                </a:lnTo>
                <a:lnTo>
                  <a:pt x="1394599" y="404367"/>
                </a:lnTo>
                <a:lnTo>
                  <a:pt x="1390789" y="1203705"/>
                </a:lnTo>
                <a:lnTo>
                  <a:pt x="700544" y="1606677"/>
                </a:lnTo>
                <a:lnTo>
                  <a:pt x="0" y="1202181"/>
                </a:lnTo>
                <a:lnTo>
                  <a:pt x="3886" y="40297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909561" y="4035933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055" y="0"/>
                </a:moveTo>
                <a:lnTo>
                  <a:pt x="3937" y="402971"/>
                </a:lnTo>
                <a:lnTo>
                  <a:pt x="0" y="1202182"/>
                </a:lnTo>
                <a:lnTo>
                  <a:pt x="700532" y="1606651"/>
                </a:lnTo>
                <a:lnTo>
                  <a:pt x="1390777" y="1203706"/>
                </a:lnTo>
                <a:lnTo>
                  <a:pt x="1394587" y="404368"/>
                </a:lnTo>
                <a:lnTo>
                  <a:pt x="6940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909561" y="4035933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1"/>
                </a:moveTo>
                <a:lnTo>
                  <a:pt x="694055" y="0"/>
                </a:lnTo>
                <a:lnTo>
                  <a:pt x="1394587" y="404368"/>
                </a:lnTo>
                <a:lnTo>
                  <a:pt x="1390777" y="1203706"/>
                </a:lnTo>
                <a:lnTo>
                  <a:pt x="700532" y="1606651"/>
                </a:lnTo>
                <a:lnTo>
                  <a:pt x="0" y="1202182"/>
                </a:lnTo>
                <a:lnTo>
                  <a:pt x="3937" y="402971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656448" y="5312283"/>
            <a:ext cx="1390650" cy="1546225"/>
          </a:xfrm>
          <a:custGeom>
            <a:avLst/>
            <a:gdLst/>
            <a:ahLst/>
            <a:cxnLst/>
            <a:rect l="l" t="t" r="r" b="b"/>
            <a:pathLst>
              <a:path w="1390650" h="1546225">
                <a:moveTo>
                  <a:pt x="0" y="402958"/>
                </a:moveTo>
                <a:lnTo>
                  <a:pt x="690118" y="0"/>
                </a:lnTo>
                <a:lnTo>
                  <a:pt x="1390650" y="404406"/>
                </a:lnTo>
                <a:lnTo>
                  <a:pt x="1386840" y="1203667"/>
                </a:lnTo>
                <a:lnTo>
                  <a:pt x="800977" y="154571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7652511" y="5715241"/>
            <a:ext cx="594995" cy="1143000"/>
          </a:xfrm>
          <a:custGeom>
            <a:avLst/>
            <a:gdLst/>
            <a:ahLst/>
            <a:cxnLst/>
            <a:rect l="l" t="t" r="r" b="b"/>
            <a:pathLst>
              <a:path w="594995" h="1143000">
                <a:moveTo>
                  <a:pt x="594972" y="1142757"/>
                </a:moveTo>
                <a:lnTo>
                  <a:pt x="0" y="799261"/>
                </a:lnTo>
                <a:lnTo>
                  <a:pt x="393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7652511" y="2759582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055" y="0"/>
                </a:moveTo>
                <a:lnTo>
                  <a:pt x="3937" y="402970"/>
                </a:lnTo>
                <a:lnTo>
                  <a:pt x="0" y="1202181"/>
                </a:lnTo>
                <a:lnTo>
                  <a:pt x="700532" y="1606677"/>
                </a:lnTo>
                <a:lnTo>
                  <a:pt x="1390777" y="1203705"/>
                </a:lnTo>
                <a:lnTo>
                  <a:pt x="1394587" y="404367"/>
                </a:lnTo>
                <a:lnTo>
                  <a:pt x="6940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7652511" y="2759582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0"/>
                </a:moveTo>
                <a:lnTo>
                  <a:pt x="694055" y="0"/>
                </a:lnTo>
                <a:lnTo>
                  <a:pt x="1394587" y="404367"/>
                </a:lnTo>
                <a:lnTo>
                  <a:pt x="1390777" y="1203705"/>
                </a:lnTo>
                <a:lnTo>
                  <a:pt x="700532" y="1606677"/>
                </a:lnTo>
                <a:lnTo>
                  <a:pt x="0" y="1202181"/>
                </a:lnTo>
                <a:lnTo>
                  <a:pt x="3937" y="40297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8385936" y="4035933"/>
            <a:ext cx="758190" cy="1607185"/>
          </a:xfrm>
          <a:custGeom>
            <a:avLst/>
            <a:gdLst/>
            <a:ahLst/>
            <a:cxnLst/>
            <a:rect l="l" t="t" r="r" b="b"/>
            <a:pathLst>
              <a:path w="758190" h="1607185">
                <a:moveTo>
                  <a:pt x="694055" y="0"/>
                </a:moveTo>
                <a:lnTo>
                  <a:pt x="3937" y="402971"/>
                </a:lnTo>
                <a:lnTo>
                  <a:pt x="0" y="1202182"/>
                </a:lnTo>
                <a:lnTo>
                  <a:pt x="700532" y="1606651"/>
                </a:lnTo>
                <a:lnTo>
                  <a:pt x="758063" y="1575521"/>
                </a:lnTo>
                <a:lnTo>
                  <a:pt x="758063" y="41387"/>
                </a:lnTo>
                <a:lnTo>
                  <a:pt x="6940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8389873" y="4035933"/>
            <a:ext cx="754380" cy="403225"/>
          </a:xfrm>
          <a:custGeom>
            <a:avLst/>
            <a:gdLst/>
            <a:ahLst/>
            <a:cxnLst/>
            <a:rect l="l" t="t" r="r" b="b"/>
            <a:pathLst>
              <a:path w="754379" h="403225">
                <a:moveTo>
                  <a:pt x="0" y="402971"/>
                </a:moveTo>
                <a:lnTo>
                  <a:pt x="690118" y="0"/>
                </a:lnTo>
                <a:lnTo>
                  <a:pt x="754126" y="41387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8385936" y="4438903"/>
            <a:ext cx="758190" cy="1203960"/>
          </a:xfrm>
          <a:custGeom>
            <a:avLst/>
            <a:gdLst/>
            <a:ahLst/>
            <a:cxnLst/>
            <a:rect l="l" t="t" r="r" b="b"/>
            <a:pathLst>
              <a:path w="758190" h="1203960">
                <a:moveTo>
                  <a:pt x="758063" y="1172550"/>
                </a:moveTo>
                <a:lnTo>
                  <a:pt x="700532" y="1203680"/>
                </a:lnTo>
                <a:lnTo>
                  <a:pt x="0" y="799211"/>
                </a:lnTo>
                <a:lnTo>
                  <a:pt x="393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8389873" y="1492758"/>
            <a:ext cx="754380" cy="403225"/>
          </a:xfrm>
          <a:custGeom>
            <a:avLst/>
            <a:gdLst/>
            <a:ahLst/>
            <a:cxnLst/>
            <a:rect l="l" t="t" r="r" b="b"/>
            <a:pathLst>
              <a:path w="754379" h="403225">
                <a:moveTo>
                  <a:pt x="0" y="402970"/>
                </a:moveTo>
                <a:lnTo>
                  <a:pt x="690118" y="0"/>
                </a:lnTo>
                <a:lnTo>
                  <a:pt x="754126" y="3631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8385936" y="1895729"/>
            <a:ext cx="758190" cy="1203960"/>
          </a:xfrm>
          <a:custGeom>
            <a:avLst/>
            <a:gdLst/>
            <a:ahLst/>
            <a:cxnLst/>
            <a:rect l="l" t="t" r="r" b="b"/>
            <a:pathLst>
              <a:path w="758190" h="1203960">
                <a:moveTo>
                  <a:pt x="758063" y="1169824"/>
                </a:moveTo>
                <a:lnTo>
                  <a:pt x="700532" y="1203706"/>
                </a:lnTo>
                <a:lnTo>
                  <a:pt x="0" y="799211"/>
                </a:lnTo>
                <a:lnTo>
                  <a:pt x="3937" y="0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4561204" y="0"/>
            <a:ext cx="3679190" cy="6250940"/>
          </a:xfrm>
          <a:custGeom>
            <a:avLst/>
            <a:gdLst/>
            <a:ahLst/>
            <a:cxnLst/>
            <a:rect l="l" t="t" r="r" b="b"/>
            <a:pathLst>
              <a:path w="3679190" h="6250940">
                <a:moveTo>
                  <a:pt x="0" y="6250330"/>
                </a:moveTo>
                <a:lnTo>
                  <a:pt x="3679062" y="6250330"/>
                </a:lnTo>
                <a:lnTo>
                  <a:pt x="3679062" y="0"/>
                </a:lnTo>
                <a:lnTo>
                  <a:pt x="0" y="0"/>
                </a:lnTo>
                <a:lnTo>
                  <a:pt x="0" y="6250330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4561204" y="0"/>
            <a:ext cx="3679190" cy="6250940"/>
          </a:xfrm>
          <a:custGeom>
            <a:avLst/>
            <a:gdLst/>
            <a:ahLst/>
            <a:cxnLst/>
            <a:rect l="l" t="t" r="r" b="b"/>
            <a:pathLst>
              <a:path w="3679190" h="6250940">
                <a:moveTo>
                  <a:pt x="0" y="6250330"/>
                </a:moveTo>
                <a:lnTo>
                  <a:pt x="3679062" y="6250330"/>
                </a:lnTo>
                <a:lnTo>
                  <a:pt x="3679062" y="0"/>
                </a:lnTo>
              </a:path>
            </a:pathLst>
          </a:custGeom>
          <a:ln w="15875">
            <a:solidFill>
              <a:srgbClr val="74A4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4561204" y="0"/>
            <a:ext cx="0" cy="6250940"/>
          </a:xfrm>
          <a:custGeom>
            <a:avLst/>
            <a:gdLst/>
            <a:ahLst/>
            <a:cxnLst/>
            <a:rect l="l" t="t" r="r" b="b"/>
            <a:pathLst>
              <a:path h="6250940">
                <a:moveTo>
                  <a:pt x="0" y="0"/>
                </a:moveTo>
                <a:lnTo>
                  <a:pt x="0" y="6250330"/>
                </a:lnTo>
              </a:path>
            </a:pathLst>
          </a:custGeom>
          <a:ln w="15875">
            <a:solidFill>
              <a:srgbClr val="74A4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4649089" y="0"/>
            <a:ext cx="3505200" cy="602615"/>
          </a:xfrm>
          <a:custGeom>
            <a:avLst/>
            <a:gdLst/>
            <a:ahLst/>
            <a:cxnLst/>
            <a:rect l="l" t="t" r="r" b="b"/>
            <a:pathLst>
              <a:path w="3505200" h="602615">
                <a:moveTo>
                  <a:pt x="0" y="602488"/>
                </a:moveTo>
                <a:lnTo>
                  <a:pt x="3505199" y="602488"/>
                </a:lnTo>
                <a:lnTo>
                  <a:pt x="3505199" y="0"/>
                </a:lnTo>
                <a:lnTo>
                  <a:pt x="0" y="0"/>
                </a:lnTo>
                <a:lnTo>
                  <a:pt x="0" y="602488"/>
                </a:lnTo>
                <a:close/>
              </a:path>
            </a:pathLst>
          </a:custGeom>
          <a:solidFill>
            <a:srgbClr val="70685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905573" y="601878"/>
            <a:ext cx="3562350" cy="5648960"/>
          </a:xfrm>
          <a:custGeom>
            <a:avLst/>
            <a:gdLst/>
            <a:ahLst/>
            <a:cxnLst/>
            <a:rect l="l" t="t" r="r" b="b"/>
            <a:pathLst>
              <a:path w="3562350" h="5648960">
                <a:moveTo>
                  <a:pt x="0" y="5648452"/>
                </a:moveTo>
                <a:lnTo>
                  <a:pt x="3562223" y="5648452"/>
                </a:lnTo>
                <a:lnTo>
                  <a:pt x="3562223" y="0"/>
                </a:lnTo>
                <a:lnTo>
                  <a:pt x="0" y="0"/>
                </a:lnTo>
                <a:lnTo>
                  <a:pt x="0" y="564845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905573" y="601878"/>
            <a:ext cx="3562350" cy="5648960"/>
          </a:xfrm>
          <a:custGeom>
            <a:avLst/>
            <a:gdLst/>
            <a:ahLst/>
            <a:cxnLst/>
            <a:rect l="l" t="t" r="r" b="b"/>
            <a:pathLst>
              <a:path w="3562350" h="5648960">
                <a:moveTo>
                  <a:pt x="0" y="5648452"/>
                </a:moveTo>
                <a:lnTo>
                  <a:pt x="3562223" y="5648452"/>
                </a:lnTo>
                <a:lnTo>
                  <a:pt x="3562223" y="0"/>
                </a:lnTo>
                <a:lnTo>
                  <a:pt x="0" y="0"/>
                </a:lnTo>
                <a:lnTo>
                  <a:pt x="0" y="5648452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4650866" y="6088288"/>
            <a:ext cx="3505200" cy="81915"/>
          </a:xfrm>
          <a:custGeom>
            <a:avLst/>
            <a:gdLst/>
            <a:ahLst/>
            <a:cxnLst/>
            <a:rect l="l" t="t" r="r" b="b"/>
            <a:pathLst>
              <a:path w="3505200" h="81914">
                <a:moveTo>
                  <a:pt x="0" y="81739"/>
                </a:moveTo>
                <a:lnTo>
                  <a:pt x="3505200" y="81739"/>
                </a:lnTo>
                <a:lnTo>
                  <a:pt x="3505200" y="0"/>
                </a:lnTo>
                <a:lnTo>
                  <a:pt x="0" y="0"/>
                </a:lnTo>
                <a:lnTo>
                  <a:pt x="0" y="81739"/>
                </a:lnTo>
                <a:close/>
              </a:path>
            </a:pathLst>
          </a:custGeom>
          <a:solidFill>
            <a:srgbClr val="93C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 txBox="1"/>
          <p:nvPr/>
        </p:nvSpPr>
        <p:spPr>
          <a:xfrm>
            <a:off x="1293367" y="1163164"/>
            <a:ext cx="2809240" cy="190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86385" algn="l"/>
              </a:tabLst>
            </a:pPr>
            <a:r>
              <a:rPr sz="950" spc="25" dirty="0">
                <a:solidFill>
                  <a:srgbClr val="93C500"/>
                </a:solidFill>
                <a:latin typeface="Wingdings 2"/>
                <a:cs typeface="Wingdings 2"/>
              </a:rPr>
              <a:t></a:t>
            </a:r>
            <a:r>
              <a:rPr sz="950" spc="25" dirty="0">
                <a:solidFill>
                  <a:srgbClr val="93C500"/>
                </a:solidFill>
                <a:latin typeface="Times New Roman"/>
                <a:cs typeface="Times New Roman"/>
              </a:rPr>
              <a:t>	</a:t>
            </a:r>
            <a:r>
              <a:rPr sz="1300" spc="-60" dirty="0">
                <a:solidFill>
                  <a:srgbClr val="3D3C2C"/>
                </a:solidFill>
                <a:latin typeface="Century Gothic"/>
                <a:cs typeface="Century Gothic"/>
              </a:rPr>
              <a:t>W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hen</a:t>
            </a:r>
            <a:r>
              <a:rPr sz="1300" spc="4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r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espond</a:t>
            </a:r>
            <a:r>
              <a:rPr sz="1300" spc="5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ng 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o</a:t>
            </a:r>
            <a:r>
              <a:rPr sz="1300" spc="1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-5" dirty="0">
                <a:solidFill>
                  <a:srgbClr val="3D3C2C"/>
                </a:solidFill>
                <a:latin typeface="Century Gothic"/>
                <a:cs typeface="Century Gothic"/>
              </a:rPr>
              <a:t>f</a:t>
            </a:r>
            <a:r>
              <a:rPr sz="1300" spc="5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r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1300" spc="-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and/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or</a:t>
            </a:r>
            <a:endParaRPr sz="1300">
              <a:latin typeface="Century Gothic"/>
              <a:cs typeface="Century Gothic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1567688" y="1321660"/>
            <a:ext cx="2299335" cy="5073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80000"/>
              </a:lnSpc>
            </a:pP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coll</a:t>
            </a:r>
            <a:r>
              <a:rPr sz="1300" spc="5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s</a:t>
            </a:r>
            <a:r>
              <a:rPr sz="1300" spc="5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on</a:t>
            </a:r>
            <a:r>
              <a:rPr sz="1300" spc="-4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r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espond</a:t>
            </a:r>
            <a:r>
              <a:rPr sz="1300" spc="1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5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n </a:t>
            </a:r>
            <a:r>
              <a:rPr sz="1300" spc="-5" dirty="0">
                <a:solidFill>
                  <a:srgbClr val="3D3C2C"/>
                </a:solidFill>
                <a:latin typeface="Century Gothic"/>
                <a:cs typeface="Century Gothic"/>
              </a:rPr>
              <a:t>full</a:t>
            </a:r>
            <a:r>
              <a:rPr sz="130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PPE</a:t>
            </a:r>
            <a:r>
              <a:rPr sz="1300" spc="-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a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cco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r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d</a:t>
            </a:r>
            <a:r>
              <a:rPr sz="1300" spc="5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ng</a:t>
            </a:r>
            <a:r>
              <a:rPr sz="1300" spc="-2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o</a:t>
            </a:r>
            <a:r>
              <a:rPr sz="1300" spc="1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NFPA</a:t>
            </a:r>
            <a:r>
              <a:rPr sz="1300" spc="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1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9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71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 s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ta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n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dard</a:t>
            </a:r>
            <a:r>
              <a:rPr sz="1300" spc="-5" dirty="0">
                <a:solidFill>
                  <a:srgbClr val="3D3C2C"/>
                </a:solidFill>
                <a:latin typeface="Century Gothic"/>
                <a:cs typeface="Century Gothic"/>
              </a:rPr>
              <a:t>s </a:t>
            </a:r>
            <a:r>
              <a:rPr sz="1300" spc="-40" dirty="0">
                <a:solidFill>
                  <a:srgbClr val="3D3C2C"/>
                </a:solidFill>
                <a:latin typeface="Century Gothic"/>
                <a:cs typeface="Century Gothic"/>
              </a:rPr>
              <a:t>w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h</a:t>
            </a:r>
            <a:r>
              <a:rPr sz="1300" spc="5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ch </a:t>
            </a:r>
            <a:r>
              <a:rPr sz="1300" spc="-40" dirty="0">
                <a:solidFill>
                  <a:srgbClr val="3D3C2C"/>
                </a:solidFill>
                <a:latin typeface="Century Gothic"/>
                <a:cs typeface="Century Gothic"/>
              </a:rPr>
              <a:t>w</a:t>
            </a:r>
            <a:r>
              <a:rPr sz="1300" spc="5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300" spc="-5" dirty="0">
                <a:solidFill>
                  <a:srgbClr val="3D3C2C"/>
                </a:solidFill>
                <a:latin typeface="Century Gothic"/>
                <a:cs typeface="Century Gothic"/>
              </a:rPr>
              <a:t>ll</a:t>
            </a:r>
            <a:r>
              <a:rPr sz="1300" spc="1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5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nc</a:t>
            </a:r>
            <a:r>
              <a:rPr sz="1300" dirty="0">
                <a:solidFill>
                  <a:srgbClr val="3D3C2C"/>
                </a:solidFill>
                <a:latin typeface="Century Gothic"/>
                <a:cs typeface="Century Gothic"/>
              </a:rPr>
              <a:t>l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ude:</a:t>
            </a:r>
            <a:endParaRPr sz="1300">
              <a:latin typeface="Century Gothic"/>
              <a:cs typeface="Century Gothic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1590547" y="1834963"/>
            <a:ext cx="236664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86385" algn="l"/>
              </a:tabLst>
            </a:pPr>
            <a:r>
              <a:rPr sz="900" spc="5" dirty="0">
                <a:solidFill>
                  <a:srgbClr val="93C500"/>
                </a:solidFill>
                <a:latin typeface="Wingdings 2"/>
                <a:cs typeface="Wingdings 2"/>
              </a:rPr>
              <a:t></a:t>
            </a:r>
            <a:r>
              <a:rPr sz="900" spc="5" dirty="0">
                <a:solidFill>
                  <a:srgbClr val="93C500"/>
                </a:solidFill>
                <a:latin typeface="Times New Roman"/>
                <a:cs typeface="Times New Roman"/>
              </a:rPr>
              <a:t>	</a:t>
            </a:r>
            <a:r>
              <a:rPr sz="1200" spc="-5" dirty="0">
                <a:solidFill>
                  <a:srgbClr val="3D3C2C"/>
                </a:solidFill>
                <a:latin typeface="Century Gothic"/>
                <a:cs typeface="Century Gothic"/>
              </a:rPr>
              <a:t>H</a:t>
            </a:r>
            <a:r>
              <a:rPr sz="1200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1200" spc="20" dirty="0">
                <a:solidFill>
                  <a:srgbClr val="3D3C2C"/>
                </a:solidFill>
                <a:latin typeface="Century Gothic"/>
                <a:cs typeface="Century Gothic"/>
              </a:rPr>
              <a:t>l</a:t>
            </a:r>
            <a:r>
              <a:rPr sz="1200" spc="-5" dirty="0">
                <a:solidFill>
                  <a:srgbClr val="3D3C2C"/>
                </a:solidFill>
                <a:latin typeface="Century Gothic"/>
                <a:cs typeface="Century Gothic"/>
              </a:rPr>
              <a:t>m</a:t>
            </a:r>
            <a:r>
              <a:rPr sz="1200" spc="-25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1200" spc="-30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200" spc="-5" dirty="0">
                <a:solidFill>
                  <a:srgbClr val="3D3C2C"/>
                </a:solidFill>
                <a:latin typeface="Century Gothic"/>
                <a:cs typeface="Century Gothic"/>
              </a:rPr>
              <a:t>,</a:t>
            </a:r>
            <a:r>
              <a:rPr sz="1200" spc="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200" spc="-5" dirty="0">
                <a:solidFill>
                  <a:srgbClr val="3D3C2C"/>
                </a:solidFill>
                <a:latin typeface="Century Gothic"/>
                <a:cs typeface="Century Gothic"/>
              </a:rPr>
              <a:t>j</a:t>
            </a:r>
            <a:r>
              <a:rPr sz="1200" spc="-10" dirty="0">
                <a:solidFill>
                  <a:srgbClr val="3D3C2C"/>
                </a:solidFill>
                <a:latin typeface="Century Gothic"/>
                <a:cs typeface="Century Gothic"/>
              </a:rPr>
              <a:t>acket</a:t>
            </a:r>
            <a:r>
              <a:rPr sz="1200" spc="1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200" spc="-15" dirty="0">
                <a:solidFill>
                  <a:srgbClr val="3D3C2C"/>
                </a:solidFill>
                <a:latin typeface="Century Gothic"/>
                <a:cs typeface="Century Gothic"/>
              </a:rPr>
              <a:t>b</a:t>
            </a:r>
            <a:r>
              <a:rPr sz="1200" spc="-20" dirty="0">
                <a:solidFill>
                  <a:srgbClr val="3D3C2C"/>
                </a:solidFill>
                <a:latin typeface="Century Gothic"/>
                <a:cs typeface="Century Gothic"/>
              </a:rPr>
              <a:t>oo</a:t>
            </a:r>
            <a:r>
              <a:rPr sz="1200" spc="-30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200" spc="-5" dirty="0">
                <a:solidFill>
                  <a:srgbClr val="3D3C2C"/>
                </a:solidFill>
                <a:latin typeface="Century Gothic"/>
                <a:cs typeface="Century Gothic"/>
              </a:rPr>
              <a:t>s</a:t>
            </a:r>
            <a:r>
              <a:rPr sz="1200" dirty="0">
                <a:solidFill>
                  <a:srgbClr val="3D3C2C"/>
                </a:solidFill>
                <a:latin typeface="Century Gothic"/>
                <a:cs typeface="Century Gothic"/>
              </a:rPr>
              <a:t>,</a:t>
            </a:r>
            <a:r>
              <a:rPr sz="1200" spc="4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200" spc="-5" dirty="0">
                <a:solidFill>
                  <a:srgbClr val="3D3C2C"/>
                </a:solidFill>
                <a:latin typeface="Century Gothic"/>
                <a:cs typeface="Century Gothic"/>
              </a:rPr>
              <a:t>p</a:t>
            </a:r>
            <a:r>
              <a:rPr sz="1200" spc="-10" dirty="0">
                <a:solidFill>
                  <a:srgbClr val="3D3C2C"/>
                </a:solidFill>
                <a:latin typeface="Century Gothic"/>
                <a:cs typeface="Century Gothic"/>
              </a:rPr>
              <a:t>an</a:t>
            </a:r>
            <a:r>
              <a:rPr sz="1200" spc="-30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200" spc="-5" dirty="0">
                <a:solidFill>
                  <a:srgbClr val="3D3C2C"/>
                </a:solidFill>
                <a:latin typeface="Century Gothic"/>
                <a:cs typeface="Century Gothic"/>
              </a:rPr>
              <a:t>s,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1864867" y="1981267"/>
            <a:ext cx="1727200" cy="3244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80000"/>
              </a:lnSpc>
            </a:pPr>
            <a:r>
              <a:rPr sz="1200" spc="-10" dirty="0">
                <a:solidFill>
                  <a:srgbClr val="3D3C2C"/>
                </a:solidFill>
                <a:latin typeface="Century Gothic"/>
                <a:cs typeface="Century Gothic"/>
              </a:rPr>
              <a:t>g</a:t>
            </a:r>
            <a:r>
              <a:rPr sz="1200" spc="-20" dirty="0">
                <a:solidFill>
                  <a:srgbClr val="3D3C2C"/>
                </a:solidFill>
                <a:latin typeface="Century Gothic"/>
                <a:cs typeface="Century Gothic"/>
              </a:rPr>
              <a:t>o</a:t>
            </a:r>
            <a:r>
              <a:rPr sz="1200" spc="-10" dirty="0">
                <a:solidFill>
                  <a:srgbClr val="3D3C2C"/>
                </a:solidFill>
                <a:latin typeface="Century Gothic"/>
                <a:cs typeface="Century Gothic"/>
              </a:rPr>
              <a:t>g</a:t>
            </a:r>
            <a:r>
              <a:rPr sz="1200" spc="-20" dirty="0">
                <a:solidFill>
                  <a:srgbClr val="3D3C2C"/>
                </a:solidFill>
                <a:latin typeface="Century Gothic"/>
                <a:cs typeface="Century Gothic"/>
              </a:rPr>
              <a:t>g</a:t>
            </a:r>
            <a:r>
              <a:rPr sz="1200" spc="20" dirty="0">
                <a:solidFill>
                  <a:srgbClr val="3D3C2C"/>
                </a:solidFill>
                <a:latin typeface="Century Gothic"/>
                <a:cs typeface="Century Gothic"/>
              </a:rPr>
              <a:t>l</a:t>
            </a:r>
            <a:r>
              <a:rPr sz="1200" spc="-10" dirty="0">
                <a:solidFill>
                  <a:srgbClr val="3D3C2C"/>
                </a:solidFill>
                <a:latin typeface="Century Gothic"/>
                <a:cs typeface="Century Gothic"/>
              </a:rPr>
              <a:t>es,</a:t>
            </a:r>
            <a:r>
              <a:rPr sz="1200" spc="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200" spc="-5" dirty="0">
                <a:solidFill>
                  <a:srgbClr val="3D3C2C"/>
                </a:solidFill>
                <a:latin typeface="Century Gothic"/>
                <a:cs typeface="Century Gothic"/>
              </a:rPr>
              <a:t>a</a:t>
            </a:r>
            <a:r>
              <a:rPr sz="1200" spc="-10" dirty="0">
                <a:solidFill>
                  <a:srgbClr val="3D3C2C"/>
                </a:solidFill>
                <a:latin typeface="Century Gothic"/>
                <a:cs typeface="Century Gothic"/>
              </a:rPr>
              <a:t>nd</a:t>
            </a:r>
            <a:r>
              <a:rPr sz="1200" spc="1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3D3C2C"/>
                </a:solidFill>
                <a:latin typeface="Century Gothic"/>
                <a:cs typeface="Century Gothic"/>
              </a:rPr>
              <a:t>g</a:t>
            </a:r>
            <a:r>
              <a:rPr sz="1200" spc="15" dirty="0">
                <a:solidFill>
                  <a:srgbClr val="3D3C2C"/>
                </a:solidFill>
                <a:latin typeface="Century Gothic"/>
                <a:cs typeface="Century Gothic"/>
              </a:rPr>
              <a:t>l</a:t>
            </a:r>
            <a:r>
              <a:rPr sz="1200" spc="-20" dirty="0">
                <a:solidFill>
                  <a:srgbClr val="3D3C2C"/>
                </a:solidFill>
                <a:latin typeface="Century Gothic"/>
                <a:cs typeface="Century Gothic"/>
              </a:rPr>
              <a:t>o</a:t>
            </a:r>
            <a:r>
              <a:rPr sz="1200" spc="-5" dirty="0">
                <a:solidFill>
                  <a:srgbClr val="3D3C2C"/>
                </a:solidFill>
                <a:latin typeface="Century Gothic"/>
                <a:cs typeface="Century Gothic"/>
              </a:rPr>
              <a:t>v</a:t>
            </a:r>
            <a:r>
              <a:rPr sz="1200" dirty="0">
                <a:solidFill>
                  <a:srgbClr val="3D3C2C"/>
                </a:solidFill>
                <a:latin typeface="Century Gothic"/>
                <a:cs typeface="Century Gothic"/>
              </a:rPr>
              <a:t>es</a:t>
            </a:r>
            <a:r>
              <a:rPr sz="1200" spc="-1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200" spc="-5" dirty="0">
                <a:solidFill>
                  <a:srgbClr val="3D3C2C"/>
                </a:solidFill>
                <a:latin typeface="Century Gothic"/>
                <a:cs typeface="Century Gothic"/>
              </a:rPr>
              <a:t>at mini</a:t>
            </a:r>
            <a:r>
              <a:rPr sz="1200" spc="10" dirty="0">
                <a:solidFill>
                  <a:srgbClr val="3D3C2C"/>
                </a:solidFill>
                <a:latin typeface="Century Gothic"/>
                <a:cs typeface="Century Gothic"/>
              </a:rPr>
              <a:t>m</a:t>
            </a:r>
            <a:r>
              <a:rPr sz="1200" spc="-10" dirty="0">
                <a:solidFill>
                  <a:srgbClr val="3D3C2C"/>
                </a:solidFill>
                <a:latin typeface="Century Gothic"/>
                <a:cs typeface="Century Gothic"/>
              </a:rPr>
              <a:t>um.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1293367" y="2312641"/>
            <a:ext cx="2755265" cy="665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6385" marR="5080" indent="-274320">
              <a:lnSpc>
                <a:spcPts val="1250"/>
              </a:lnSpc>
              <a:tabLst>
                <a:tab pos="286385" algn="l"/>
              </a:tabLst>
            </a:pPr>
            <a:r>
              <a:rPr sz="950" spc="25" dirty="0">
                <a:solidFill>
                  <a:srgbClr val="93C500"/>
                </a:solidFill>
                <a:latin typeface="Wingdings 2"/>
                <a:cs typeface="Wingdings 2"/>
              </a:rPr>
              <a:t></a:t>
            </a:r>
            <a:r>
              <a:rPr sz="950" spc="25" dirty="0">
                <a:solidFill>
                  <a:srgbClr val="93C500"/>
                </a:solidFill>
                <a:latin typeface="Times New Roman"/>
                <a:cs typeface="Times New Roman"/>
              </a:rPr>
              <a:t>	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Je</a:t>
            </a:r>
            <a:r>
              <a:rPr sz="1300" spc="-40" dirty="0">
                <a:solidFill>
                  <a:srgbClr val="3D3C2C"/>
                </a:solidFill>
                <a:latin typeface="Century Gothic"/>
                <a:cs typeface="Century Gothic"/>
              </a:rPr>
              <a:t>w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elry</a:t>
            </a:r>
            <a:r>
              <a:rPr sz="1300" spc="4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5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nc</a:t>
            </a:r>
            <a:r>
              <a:rPr sz="1300" dirty="0">
                <a:solidFill>
                  <a:srgbClr val="3D3C2C"/>
                </a:solidFill>
                <a:latin typeface="Century Gothic"/>
                <a:cs typeface="Century Gothic"/>
              </a:rPr>
              <a:t>l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ud</a:t>
            </a:r>
            <a:r>
              <a:rPr sz="1300" spc="5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300" spc="-25" dirty="0">
                <a:solidFill>
                  <a:srgbClr val="3D3C2C"/>
                </a:solidFill>
                <a:latin typeface="Century Gothic"/>
                <a:cs typeface="Century Gothic"/>
              </a:rPr>
              <a:t>n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g</a:t>
            </a:r>
            <a:r>
              <a:rPr sz="1300" spc="-3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r</a:t>
            </a:r>
            <a:r>
              <a:rPr sz="1300" spc="5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ngs, necklace,</a:t>
            </a:r>
            <a:r>
              <a:rPr sz="1300" spc="1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a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nd</a:t>
            </a:r>
            <a:r>
              <a:rPr sz="1300" spc="-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-35" dirty="0">
                <a:solidFill>
                  <a:srgbClr val="3D3C2C"/>
                </a:solidFill>
                <a:latin typeface="Century Gothic"/>
                <a:cs typeface="Century Gothic"/>
              </a:rPr>
              <a:t>w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at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ches</a:t>
            </a:r>
            <a:r>
              <a:rPr sz="1300" spc="2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under PPE</a:t>
            </a:r>
            <a:r>
              <a:rPr sz="1300" spc="2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5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300" spc="-5" dirty="0">
                <a:solidFill>
                  <a:srgbClr val="3D3C2C"/>
                </a:solidFill>
                <a:latin typeface="Century Gothic"/>
                <a:cs typeface="Century Gothic"/>
              </a:rPr>
              <a:t>s</a:t>
            </a:r>
            <a:r>
              <a:rPr sz="1300" spc="-2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d</a:t>
            </a:r>
            <a:r>
              <a:rPr sz="1300" spc="5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sc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ou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ra</a:t>
            </a:r>
            <a:r>
              <a:rPr sz="1300" spc="-5" dirty="0">
                <a:solidFill>
                  <a:srgbClr val="3D3C2C"/>
                </a:solidFill>
                <a:latin typeface="Century Gothic"/>
                <a:cs typeface="Century Gothic"/>
              </a:rPr>
              <a:t>g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ed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5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n 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he</a:t>
            </a:r>
            <a:r>
              <a:rPr sz="1300" spc="5" dirty="0">
                <a:solidFill>
                  <a:srgbClr val="3D3C2C"/>
                </a:solidFill>
                <a:latin typeface="Century Gothic"/>
                <a:cs typeface="Century Gothic"/>
              </a:rPr>
              <a:t> A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ED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 e</a:t>
            </a:r>
            <a:r>
              <a:rPr sz="1300" spc="-25" dirty="0">
                <a:solidFill>
                  <a:srgbClr val="3D3C2C"/>
                </a:solidFill>
                <a:latin typeface="Century Gothic"/>
                <a:cs typeface="Century Gothic"/>
              </a:rPr>
              <a:t>m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r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gency</a:t>
            </a:r>
            <a:r>
              <a:rPr sz="1300" spc="4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beca</a:t>
            </a:r>
            <a:r>
              <a:rPr sz="1300" spc="-5" dirty="0">
                <a:solidFill>
                  <a:srgbClr val="3D3C2C"/>
                </a:solidFill>
                <a:latin typeface="Century Gothic"/>
                <a:cs typeface="Century Gothic"/>
              </a:rPr>
              <a:t>u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se</a:t>
            </a:r>
            <a:r>
              <a:rPr sz="1300" spc="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hey</a:t>
            </a:r>
            <a:r>
              <a:rPr sz="1300" spc="1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can</a:t>
            </a:r>
            <a:endParaRPr sz="1300">
              <a:latin typeface="Century Gothic"/>
              <a:cs typeface="Century Gothic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1293367" y="2946375"/>
            <a:ext cx="2579370" cy="7454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6385">
              <a:lnSpc>
                <a:spcPct val="100000"/>
              </a:lnSpc>
            </a:pP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conduct</a:t>
            </a:r>
            <a:r>
              <a:rPr sz="1300" spc="-2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1300" spc="-5" dirty="0">
                <a:solidFill>
                  <a:srgbClr val="3D3C2C"/>
                </a:solidFill>
                <a:latin typeface="Century Gothic"/>
                <a:cs typeface="Century Gothic"/>
              </a:rPr>
              <a:t>l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c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tr</a:t>
            </a:r>
            <a:r>
              <a:rPr sz="1300" spc="5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c</a:t>
            </a:r>
            <a:r>
              <a:rPr sz="1300" spc="5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300" spc="-25" dirty="0">
                <a:solidFill>
                  <a:srgbClr val="3D3C2C"/>
                </a:solidFill>
                <a:latin typeface="Century Gothic"/>
                <a:cs typeface="Century Gothic"/>
              </a:rPr>
              <a:t>y</a:t>
            </a:r>
            <a:r>
              <a:rPr sz="1300" spc="-5" dirty="0">
                <a:solidFill>
                  <a:srgbClr val="3D3C2C"/>
                </a:solidFill>
                <a:latin typeface="Century Gothic"/>
                <a:cs typeface="Century Gothic"/>
              </a:rPr>
              <a:t>.</a:t>
            </a:r>
            <a:endParaRPr sz="13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tabLst>
                <a:tab pos="286385" algn="l"/>
              </a:tabLst>
            </a:pPr>
            <a:r>
              <a:rPr sz="950" spc="25" dirty="0">
                <a:solidFill>
                  <a:srgbClr val="93C500"/>
                </a:solidFill>
                <a:latin typeface="Wingdings 2"/>
                <a:cs typeface="Wingdings 2"/>
              </a:rPr>
              <a:t></a:t>
            </a:r>
            <a:r>
              <a:rPr sz="950" spc="25" dirty="0">
                <a:solidFill>
                  <a:srgbClr val="93C500"/>
                </a:solidFill>
                <a:latin typeface="Times New Roman"/>
                <a:cs typeface="Times New Roman"/>
              </a:rPr>
              <a:t>	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SC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B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A</a:t>
            </a:r>
            <a:r>
              <a:rPr sz="1300" spc="2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5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300" spc="-5" dirty="0">
                <a:solidFill>
                  <a:srgbClr val="3D3C2C"/>
                </a:solidFill>
                <a:latin typeface="Century Gothic"/>
                <a:cs typeface="Century Gothic"/>
              </a:rPr>
              <a:t>s</a:t>
            </a:r>
            <a:r>
              <a:rPr sz="1300" spc="-2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5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nc</a:t>
            </a:r>
            <a:r>
              <a:rPr sz="1300" spc="5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dent</a:t>
            </a:r>
            <a:r>
              <a:rPr sz="1300" spc="-2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dependen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300" spc="-5" dirty="0">
                <a:solidFill>
                  <a:srgbClr val="3D3C2C"/>
                </a:solidFill>
                <a:latin typeface="Century Gothic"/>
                <a:cs typeface="Century Gothic"/>
              </a:rPr>
              <a:t>.</a:t>
            </a:r>
            <a:endParaRPr sz="1300">
              <a:latin typeface="Century Gothic"/>
              <a:cs typeface="Century Gothic"/>
            </a:endParaRPr>
          </a:p>
          <a:p>
            <a:pPr marL="286385" marR="183515" indent="-274320">
              <a:lnSpc>
                <a:spcPts val="1250"/>
              </a:lnSpc>
              <a:spcBef>
                <a:spcPts val="300"/>
              </a:spcBef>
              <a:tabLst>
                <a:tab pos="286385" algn="l"/>
              </a:tabLst>
            </a:pPr>
            <a:r>
              <a:rPr sz="950" spc="25" dirty="0">
                <a:solidFill>
                  <a:srgbClr val="93C500"/>
                </a:solidFill>
                <a:latin typeface="Wingdings 2"/>
                <a:cs typeface="Wingdings 2"/>
              </a:rPr>
              <a:t></a:t>
            </a:r>
            <a:r>
              <a:rPr sz="950" spc="25" dirty="0">
                <a:solidFill>
                  <a:srgbClr val="93C500"/>
                </a:solidFill>
                <a:latin typeface="Times New Roman"/>
                <a:cs typeface="Times New Roman"/>
              </a:rPr>
              <a:t>	</a:t>
            </a:r>
            <a:r>
              <a:rPr sz="1300" spc="-20" dirty="0">
                <a:solidFill>
                  <a:srgbClr val="3D3C2C"/>
                </a:solidFill>
                <a:latin typeface="Century Gothic"/>
                <a:cs typeface="Century Gothic"/>
              </a:rPr>
              <a:t>U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se</a:t>
            </a:r>
            <a:r>
              <a:rPr sz="1300" spc="2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no</a:t>
            </a:r>
            <a:r>
              <a:rPr sz="1300" spc="-5" dirty="0">
                <a:solidFill>
                  <a:srgbClr val="3D3C2C"/>
                </a:solidFill>
                <a:latin typeface="Century Gothic"/>
                <a:cs typeface="Century Gothic"/>
              </a:rPr>
              <a:t>n-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s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tat</a:t>
            </a:r>
            <a:r>
              <a:rPr sz="1300" spc="5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c</a:t>
            </a:r>
            <a:r>
              <a:rPr sz="1300" spc="-2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o</a:t>
            </a:r>
            <a:r>
              <a:rPr sz="1300" spc="-5" dirty="0">
                <a:solidFill>
                  <a:srgbClr val="3D3C2C"/>
                </a:solidFill>
                <a:latin typeface="Century Gothic"/>
                <a:cs typeface="Century Gothic"/>
              </a:rPr>
              <a:t>ols </a:t>
            </a:r>
            <a:r>
              <a:rPr sz="1300" spc="5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300" spc="-5" dirty="0">
                <a:solidFill>
                  <a:srgbClr val="3D3C2C"/>
                </a:solidFill>
                <a:latin typeface="Century Gothic"/>
                <a:cs typeface="Century Gothic"/>
              </a:rPr>
              <a:t>f 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at 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a</a:t>
            </a:r>
            <a:r>
              <a:rPr sz="1300" dirty="0">
                <a:solidFill>
                  <a:srgbClr val="3D3C2C"/>
                </a:solidFill>
                <a:latin typeface="Century Gothic"/>
                <a:cs typeface="Century Gothic"/>
              </a:rPr>
              <a:t>l</a:t>
            </a:r>
            <a:r>
              <a:rPr sz="1300" spc="-5" dirty="0">
                <a:solidFill>
                  <a:srgbClr val="3D3C2C"/>
                </a:solidFill>
                <a:latin typeface="Century Gothic"/>
                <a:cs typeface="Century Gothic"/>
              </a:rPr>
              <a:t>l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 poss</a:t>
            </a:r>
            <a:r>
              <a:rPr sz="1300" spc="5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ble.</a:t>
            </a:r>
            <a:endParaRPr sz="1300">
              <a:latin typeface="Century Gothic"/>
              <a:cs typeface="Century Gothic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1293367" y="3699735"/>
            <a:ext cx="2752725" cy="190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86385" algn="l"/>
              </a:tabLst>
            </a:pPr>
            <a:r>
              <a:rPr sz="950" spc="25" dirty="0">
                <a:solidFill>
                  <a:srgbClr val="93C500"/>
                </a:solidFill>
                <a:latin typeface="Wingdings 2"/>
                <a:cs typeface="Wingdings 2"/>
              </a:rPr>
              <a:t></a:t>
            </a:r>
            <a:r>
              <a:rPr sz="950" spc="25" dirty="0">
                <a:solidFill>
                  <a:srgbClr val="93C500"/>
                </a:solidFill>
                <a:latin typeface="Times New Roman"/>
                <a:cs typeface="Times New Roman"/>
              </a:rPr>
              <a:t>	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A</a:t>
            </a:r>
            <a:r>
              <a:rPr sz="1300" spc="-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co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r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n</a:t>
            </a:r>
            <a:r>
              <a:rPr sz="1300" spc="-5" dirty="0">
                <a:solidFill>
                  <a:srgbClr val="3D3C2C"/>
                </a:solidFill>
                <a:latin typeface="Century Gothic"/>
                <a:cs typeface="Century Gothic"/>
              </a:rPr>
              <a:t> b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r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o</a:t>
            </a:r>
            <a:r>
              <a:rPr sz="1300" spc="-5" dirty="0">
                <a:solidFill>
                  <a:srgbClr val="3D3C2C"/>
                </a:solidFill>
                <a:latin typeface="Century Gothic"/>
                <a:cs typeface="Century Gothic"/>
              </a:rPr>
              <a:t>o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m</a:t>
            </a:r>
            <a:r>
              <a:rPr sz="1300" spc="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can</a:t>
            </a:r>
            <a:r>
              <a:rPr sz="1300" spc="-5" dirty="0">
                <a:solidFill>
                  <a:srgbClr val="3D3C2C"/>
                </a:solidFill>
                <a:latin typeface="Century Gothic"/>
                <a:cs typeface="Century Gothic"/>
              </a:rPr>
              <a:t> b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1300" spc="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u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sefu</a:t>
            </a:r>
            <a:r>
              <a:rPr sz="1300" spc="-5" dirty="0">
                <a:solidFill>
                  <a:srgbClr val="3D3C2C"/>
                </a:solidFill>
                <a:latin typeface="Century Gothic"/>
                <a:cs typeface="Century Gothic"/>
              </a:rPr>
              <a:t>l</a:t>
            </a:r>
            <a:r>
              <a:rPr sz="1300" spc="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o</a:t>
            </a:r>
            <a:endParaRPr sz="1300">
              <a:latin typeface="Century Gothic"/>
              <a:cs typeface="Century Gothic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1293367" y="3858231"/>
            <a:ext cx="2359025" cy="7054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6385">
              <a:lnSpc>
                <a:spcPct val="100000"/>
              </a:lnSpc>
            </a:pP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c</a:t>
            </a:r>
            <a:r>
              <a:rPr sz="1300" dirty="0">
                <a:solidFill>
                  <a:srgbClr val="3D3C2C"/>
                </a:solidFill>
                <a:latin typeface="Century Gothic"/>
                <a:cs typeface="Century Gothic"/>
              </a:rPr>
              <a:t>l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ean</a:t>
            </a:r>
            <a:r>
              <a:rPr sz="1300" spc="-5" dirty="0">
                <a:solidFill>
                  <a:srgbClr val="3D3C2C"/>
                </a:solidFill>
                <a:latin typeface="Century Gothic"/>
                <a:cs typeface="Century Gothic"/>
              </a:rPr>
              <a:t> u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p</a:t>
            </a:r>
            <a:r>
              <a:rPr sz="130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debr</a:t>
            </a:r>
            <a:r>
              <a:rPr sz="1300" spc="0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s.</a:t>
            </a:r>
            <a:endParaRPr sz="1300">
              <a:latin typeface="Century Gothic"/>
              <a:cs typeface="Century Gothic"/>
            </a:endParaRPr>
          </a:p>
          <a:p>
            <a:pPr marL="286385" marR="5080" indent="-274320">
              <a:lnSpc>
                <a:spcPct val="80100"/>
              </a:lnSpc>
              <a:spcBef>
                <a:spcPts val="310"/>
              </a:spcBef>
              <a:tabLst>
                <a:tab pos="286385" algn="l"/>
              </a:tabLst>
            </a:pPr>
            <a:r>
              <a:rPr sz="950" spc="25" dirty="0">
                <a:solidFill>
                  <a:srgbClr val="93C500"/>
                </a:solidFill>
                <a:latin typeface="Wingdings 2"/>
                <a:cs typeface="Wingdings 2"/>
              </a:rPr>
              <a:t></a:t>
            </a:r>
            <a:r>
              <a:rPr sz="950" spc="25" dirty="0">
                <a:solidFill>
                  <a:srgbClr val="93C500"/>
                </a:solidFill>
                <a:latin typeface="Times New Roman"/>
                <a:cs typeface="Times New Roman"/>
              </a:rPr>
              <a:t>	</a:t>
            </a:r>
            <a:r>
              <a:rPr sz="1300" spc="20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n</a:t>
            </a:r>
            <a:r>
              <a:rPr sz="1300" spc="-2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he</a:t>
            </a:r>
            <a:r>
              <a:rPr sz="1300" spc="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1300" spc="-25" dirty="0">
                <a:solidFill>
                  <a:srgbClr val="3D3C2C"/>
                </a:solidFill>
                <a:latin typeface="Century Gothic"/>
                <a:cs typeface="Century Gothic"/>
              </a:rPr>
              <a:t>v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ent</a:t>
            </a:r>
            <a:r>
              <a:rPr sz="1300" spc="2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of</a:t>
            </a:r>
            <a:r>
              <a:rPr sz="1300" spc="1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a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n</a:t>
            </a:r>
            <a:r>
              <a:rPr sz="130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15" dirty="0">
                <a:solidFill>
                  <a:srgbClr val="3D3C2C"/>
                </a:solidFill>
                <a:latin typeface="Century Gothic"/>
                <a:cs typeface="Century Gothic"/>
              </a:rPr>
              <a:t>A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ED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 coll</a:t>
            </a:r>
            <a:r>
              <a:rPr sz="1300" spc="5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s</a:t>
            </a:r>
            <a:r>
              <a:rPr sz="1300" spc="5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o</a:t>
            </a:r>
            <a:r>
              <a:rPr sz="1300" spc="-25" dirty="0">
                <a:solidFill>
                  <a:srgbClr val="3D3C2C"/>
                </a:solidFill>
                <a:latin typeface="Century Gothic"/>
                <a:cs typeface="Century Gothic"/>
              </a:rPr>
              <a:t>n</a:t>
            </a:r>
            <a:r>
              <a:rPr sz="1300" spc="-5" dirty="0">
                <a:solidFill>
                  <a:srgbClr val="3D3C2C"/>
                </a:solidFill>
                <a:latin typeface="Century Gothic"/>
                <a:cs typeface="Century Gothic"/>
              </a:rPr>
              <a:t>/fi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re</a:t>
            </a:r>
            <a:r>
              <a:rPr sz="1300" spc="-2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1300" spc="-25" dirty="0">
                <a:solidFill>
                  <a:srgbClr val="3D3C2C"/>
                </a:solidFill>
                <a:latin typeface="Century Gothic"/>
                <a:cs typeface="Century Gothic"/>
              </a:rPr>
              <a:t>m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er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gency haza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r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do</a:t>
            </a:r>
            <a:r>
              <a:rPr sz="1300" spc="-5" dirty="0">
                <a:solidFill>
                  <a:srgbClr val="3D3C2C"/>
                </a:solidFill>
                <a:latin typeface="Century Gothic"/>
                <a:cs typeface="Century Gothic"/>
              </a:rPr>
              <a:t>us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chem</a:t>
            </a:r>
            <a:r>
              <a:rPr sz="1300" spc="0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cals</a:t>
            </a:r>
            <a:r>
              <a:rPr sz="1300" spc="-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c</a:t>
            </a:r>
            <a:r>
              <a:rPr sz="1300" spc="-5" dirty="0">
                <a:solidFill>
                  <a:srgbClr val="3D3C2C"/>
                </a:solidFill>
                <a:latin typeface="Century Gothic"/>
                <a:cs typeface="Century Gothic"/>
              </a:rPr>
              <a:t>a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n</a:t>
            </a:r>
            <a:endParaRPr sz="1300">
              <a:latin typeface="Century Gothic"/>
              <a:cs typeface="Century Gothic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1567688" y="4532220"/>
            <a:ext cx="2473960" cy="9829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250"/>
              </a:lnSpc>
            </a:pP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dama</a:t>
            </a:r>
            <a:r>
              <a:rPr sz="1300" spc="-5" dirty="0">
                <a:solidFill>
                  <a:srgbClr val="3D3C2C"/>
                </a:solidFill>
                <a:latin typeface="Century Gothic"/>
                <a:cs typeface="Century Gothic"/>
              </a:rPr>
              <a:t>g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1300" spc="1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-20" dirty="0">
                <a:solidFill>
                  <a:srgbClr val="3D3C2C"/>
                </a:solidFill>
                <a:latin typeface="Century Gothic"/>
                <a:cs typeface="Century Gothic"/>
              </a:rPr>
              <a:t>F</a:t>
            </a:r>
            <a:r>
              <a:rPr sz="1300" spc="5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r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ef</a:t>
            </a:r>
            <a:r>
              <a:rPr sz="1300" spc="0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gh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r</a:t>
            </a:r>
            <a:r>
              <a:rPr sz="1300" spc="-5" dirty="0">
                <a:solidFill>
                  <a:srgbClr val="3D3C2C"/>
                </a:solidFill>
                <a:latin typeface="Century Gothic"/>
                <a:cs typeface="Century Gothic"/>
              </a:rPr>
              <a:t>’s</a:t>
            </a:r>
            <a:r>
              <a:rPr sz="1300" spc="1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PPE.</a:t>
            </a:r>
            <a:r>
              <a:rPr sz="130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25" dirty="0">
                <a:solidFill>
                  <a:srgbClr val="3D3C2C"/>
                </a:solidFill>
                <a:latin typeface="Century Gothic"/>
                <a:cs typeface="Century Gothic"/>
              </a:rPr>
              <a:t> I</a:t>
            </a:r>
            <a:r>
              <a:rPr sz="1300" spc="-5" dirty="0">
                <a:solidFill>
                  <a:srgbClr val="3D3C2C"/>
                </a:solidFill>
                <a:latin typeface="Century Gothic"/>
                <a:cs typeface="Century Gothic"/>
              </a:rPr>
              <a:t>f l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arg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1300" spc="1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sp</a:t>
            </a:r>
            <a:r>
              <a:rPr sz="1300" spc="5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300" spc="-5" dirty="0">
                <a:solidFill>
                  <a:srgbClr val="3D3C2C"/>
                </a:solidFill>
                <a:latin typeface="Century Gothic"/>
                <a:cs typeface="Century Gothic"/>
              </a:rPr>
              <a:t>lls</a:t>
            </a:r>
            <a:r>
              <a:rPr sz="1300" spc="-2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ar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1300" spc="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p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r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esent</a:t>
            </a:r>
            <a:r>
              <a:rPr sz="1300" spc="1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con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ta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ct</a:t>
            </a:r>
            <a:r>
              <a:rPr sz="1300" spc="-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H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azMat</a:t>
            </a:r>
            <a:r>
              <a:rPr sz="130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a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nd</a:t>
            </a:r>
            <a:r>
              <a:rPr sz="1300" spc="-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make</a:t>
            </a:r>
            <a:r>
              <a:rPr sz="1300" spc="1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a</a:t>
            </a:r>
            <a:r>
              <a:rPr sz="1300" spc="1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qu</a:t>
            </a:r>
            <a:r>
              <a:rPr sz="1300" spc="5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ck</a:t>
            </a:r>
            <a:r>
              <a:rPr sz="1300" spc="-3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0" dirty="0">
                <a:solidFill>
                  <a:srgbClr val="3D3C2C"/>
                </a:solidFill>
                <a:latin typeface="Century Gothic"/>
                <a:cs typeface="Century Gothic"/>
              </a:rPr>
              <a:t>in</a:t>
            </a:r>
            <a:r>
              <a:rPr sz="1300" spc="-5" dirty="0">
                <a:solidFill>
                  <a:srgbClr val="3D3C2C"/>
                </a:solidFill>
                <a:latin typeface="Century Gothic"/>
                <a:cs typeface="Century Gothic"/>
              </a:rPr>
              <a:t>- 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a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nd-o</a:t>
            </a:r>
            <a:r>
              <a:rPr sz="1300" spc="-5" dirty="0">
                <a:solidFill>
                  <a:srgbClr val="3D3C2C"/>
                </a:solidFill>
                <a:latin typeface="Century Gothic"/>
                <a:cs typeface="Century Gothic"/>
              </a:rPr>
              <a:t>ut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 ope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rat</a:t>
            </a:r>
            <a:r>
              <a:rPr sz="1300" spc="5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on</a:t>
            </a:r>
            <a:r>
              <a:rPr sz="130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on</a:t>
            </a:r>
            <a:r>
              <a:rPr sz="1300" dirty="0">
                <a:solidFill>
                  <a:srgbClr val="3D3C2C"/>
                </a:solidFill>
                <a:latin typeface="Century Gothic"/>
                <a:cs typeface="Century Gothic"/>
              </a:rPr>
              <a:t>l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y</a:t>
            </a:r>
            <a:r>
              <a:rPr sz="130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5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300" spc="-5" dirty="0">
                <a:solidFill>
                  <a:srgbClr val="3D3C2C"/>
                </a:solidFill>
                <a:latin typeface="Century Gothic"/>
                <a:cs typeface="Century Gothic"/>
              </a:rPr>
              <a:t>f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 need</a:t>
            </a:r>
            <a:r>
              <a:rPr sz="1300" spc="-20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d</a:t>
            </a:r>
            <a:r>
              <a:rPr sz="1300" spc="2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o</a:t>
            </a:r>
            <a:r>
              <a:rPr sz="1300" spc="1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m</a:t>
            </a:r>
            <a:r>
              <a:rPr sz="1300" spc="0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300" spc="5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g</a:t>
            </a:r>
            <a:r>
              <a:rPr sz="1300" spc="-5" dirty="0">
                <a:solidFill>
                  <a:srgbClr val="3D3C2C"/>
                </a:solidFill>
                <a:latin typeface="Century Gothic"/>
                <a:cs typeface="Century Gothic"/>
              </a:rPr>
              <a:t>a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1300" spc="-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s</a:t>
            </a:r>
            <a:r>
              <a:rPr sz="1300" spc="5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gn</a:t>
            </a:r>
            <a:r>
              <a:rPr sz="1300" spc="5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300" spc="-5" dirty="0">
                <a:solidFill>
                  <a:srgbClr val="3D3C2C"/>
                </a:solidFill>
                <a:latin typeface="Century Gothic"/>
                <a:cs typeface="Century Gothic"/>
              </a:rPr>
              <a:t>f</a:t>
            </a:r>
            <a:r>
              <a:rPr sz="1300" spc="5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300" spc="-25" dirty="0">
                <a:solidFill>
                  <a:srgbClr val="3D3C2C"/>
                </a:solidFill>
                <a:latin typeface="Century Gothic"/>
                <a:cs typeface="Century Gothic"/>
              </a:rPr>
              <a:t>c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a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nt</a:t>
            </a:r>
            <a:r>
              <a:rPr sz="1300" spc="-5" dirty="0">
                <a:solidFill>
                  <a:srgbClr val="3D3C2C"/>
                </a:solidFill>
                <a:latin typeface="Century Gothic"/>
                <a:cs typeface="Century Gothic"/>
              </a:rPr>
              <a:t> l</a:t>
            </a:r>
            <a:r>
              <a:rPr sz="1300" spc="5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fe</a:t>
            </a:r>
            <a:r>
              <a:rPr sz="1300" spc="-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haza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r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ds.</a:t>
            </a:r>
            <a:endParaRPr sz="1300">
              <a:latin typeface="Century Gothic"/>
              <a:cs typeface="Century Gothic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4803775" y="1522372"/>
            <a:ext cx="222758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20" dirty="0">
                <a:solidFill>
                  <a:srgbClr val="93C500"/>
                </a:solidFill>
                <a:latin typeface="Century Gothic"/>
                <a:cs typeface="Century Gothic"/>
              </a:rPr>
              <a:t>PPE</a:t>
            </a:r>
            <a:r>
              <a:rPr sz="2800" spc="20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2800" spc="-25" dirty="0">
                <a:solidFill>
                  <a:srgbClr val="93C500"/>
                </a:solidFill>
                <a:latin typeface="Century Gothic"/>
                <a:cs typeface="Century Gothic"/>
              </a:rPr>
              <a:t>an</a:t>
            </a:r>
            <a:r>
              <a:rPr sz="2800" spc="-20" dirty="0">
                <a:solidFill>
                  <a:srgbClr val="93C500"/>
                </a:solidFill>
                <a:latin typeface="Century Gothic"/>
                <a:cs typeface="Century Gothic"/>
              </a:rPr>
              <a:t>d</a:t>
            </a:r>
            <a:r>
              <a:rPr sz="2800" spc="5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2800" spc="-15" dirty="0">
                <a:solidFill>
                  <a:srgbClr val="93C500"/>
                </a:solidFill>
                <a:latin typeface="Century Gothic"/>
                <a:cs typeface="Century Gothic"/>
              </a:rPr>
              <a:t>Tool</a:t>
            </a:r>
            <a:endParaRPr sz="2800">
              <a:latin typeface="Century Gothic"/>
              <a:cs typeface="Century Gothic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4803775" y="1949093"/>
            <a:ext cx="160782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20" dirty="0">
                <a:solidFill>
                  <a:srgbClr val="93C500"/>
                </a:solidFill>
                <a:latin typeface="Century Gothic"/>
                <a:cs typeface="Century Gothic"/>
              </a:rPr>
              <a:t>Select</a:t>
            </a:r>
            <a:r>
              <a:rPr sz="2800" spc="5" dirty="0">
                <a:solidFill>
                  <a:srgbClr val="93C500"/>
                </a:solidFill>
                <a:latin typeface="Century Gothic"/>
                <a:cs typeface="Century Gothic"/>
              </a:rPr>
              <a:t>i</a:t>
            </a:r>
            <a:r>
              <a:rPr sz="2800" spc="-20" dirty="0">
                <a:solidFill>
                  <a:srgbClr val="93C500"/>
                </a:solidFill>
                <a:latin typeface="Century Gothic"/>
                <a:cs typeface="Century Gothic"/>
              </a:rPr>
              <a:t>on</a:t>
            </a:r>
            <a:endParaRPr sz="2800">
              <a:latin typeface="Century Gothic"/>
              <a:cs typeface="Century Gothic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4803775" y="3119838"/>
            <a:ext cx="2986405" cy="9601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600" spc="-10" dirty="0">
                <a:solidFill>
                  <a:srgbClr val="424242"/>
                </a:solidFill>
                <a:latin typeface="Century Gothic"/>
                <a:cs typeface="Century Gothic"/>
              </a:rPr>
              <a:t>Proper</a:t>
            </a:r>
            <a:r>
              <a:rPr sz="1600" spc="5" dirty="0">
                <a:solidFill>
                  <a:srgbClr val="424242"/>
                </a:solidFill>
                <a:latin typeface="Century Gothic"/>
                <a:cs typeface="Century Gothic"/>
              </a:rPr>
              <a:t> </a:t>
            </a:r>
            <a:r>
              <a:rPr sz="1600" spc="-10" dirty="0">
                <a:solidFill>
                  <a:srgbClr val="424242"/>
                </a:solidFill>
                <a:latin typeface="Century Gothic"/>
                <a:cs typeface="Century Gothic"/>
              </a:rPr>
              <a:t>P</a:t>
            </a:r>
            <a:r>
              <a:rPr sz="1600" spc="-5" dirty="0">
                <a:solidFill>
                  <a:srgbClr val="424242"/>
                </a:solidFill>
                <a:latin typeface="Century Gothic"/>
                <a:cs typeface="Century Gothic"/>
              </a:rPr>
              <a:t>P</a:t>
            </a:r>
            <a:r>
              <a:rPr sz="1600" spc="-10" dirty="0">
                <a:solidFill>
                  <a:srgbClr val="424242"/>
                </a:solidFill>
                <a:latin typeface="Century Gothic"/>
                <a:cs typeface="Century Gothic"/>
              </a:rPr>
              <a:t>E</a:t>
            </a:r>
            <a:r>
              <a:rPr sz="1600" spc="5" dirty="0">
                <a:solidFill>
                  <a:srgbClr val="424242"/>
                </a:solidFill>
                <a:latin typeface="Century Gothic"/>
                <a:cs typeface="Century Gothic"/>
              </a:rPr>
              <a:t> </a:t>
            </a:r>
            <a:r>
              <a:rPr sz="1600" spc="-20" dirty="0">
                <a:solidFill>
                  <a:srgbClr val="424242"/>
                </a:solidFill>
                <a:latin typeface="Century Gothic"/>
                <a:cs typeface="Century Gothic"/>
              </a:rPr>
              <a:t>a</a:t>
            </a:r>
            <a:r>
              <a:rPr sz="1600" spc="-15" dirty="0">
                <a:solidFill>
                  <a:srgbClr val="424242"/>
                </a:solidFill>
                <a:latin typeface="Century Gothic"/>
                <a:cs typeface="Century Gothic"/>
              </a:rPr>
              <a:t>nd</a:t>
            </a:r>
            <a:r>
              <a:rPr sz="1600" spc="-5" dirty="0">
                <a:solidFill>
                  <a:srgbClr val="424242"/>
                </a:solidFill>
                <a:latin typeface="Century Gothic"/>
                <a:cs typeface="Century Gothic"/>
              </a:rPr>
              <a:t> </a:t>
            </a:r>
            <a:r>
              <a:rPr sz="1600" spc="-20" dirty="0">
                <a:solidFill>
                  <a:srgbClr val="424242"/>
                </a:solidFill>
                <a:latin typeface="Century Gothic"/>
                <a:cs typeface="Century Gothic"/>
              </a:rPr>
              <a:t>t</a:t>
            </a:r>
            <a:r>
              <a:rPr sz="1600" spc="-15" dirty="0">
                <a:solidFill>
                  <a:srgbClr val="424242"/>
                </a:solidFill>
                <a:latin typeface="Century Gothic"/>
                <a:cs typeface="Century Gothic"/>
              </a:rPr>
              <a:t>oo</a:t>
            </a:r>
            <a:r>
              <a:rPr sz="1600" spc="5" dirty="0">
                <a:solidFill>
                  <a:srgbClr val="424242"/>
                </a:solidFill>
                <a:latin typeface="Century Gothic"/>
                <a:cs typeface="Century Gothic"/>
              </a:rPr>
              <a:t>l</a:t>
            </a:r>
            <a:r>
              <a:rPr sz="1600" spc="-10" dirty="0">
                <a:solidFill>
                  <a:srgbClr val="424242"/>
                </a:solidFill>
                <a:latin typeface="Century Gothic"/>
                <a:cs typeface="Century Gothic"/>
              </a:rPr>
              <a:t>s</a:t>
            </a:r>
            <a:r>
              <a:rPr sz="1600" spc="15" dirty="0">
                <a:solidFill>
                  <a:srgbClr val="424242"/>
                </a:solidFill>
                <a:latin typeface="Century Gothic"/>
                <a:cs typeface="Century Gothic"/>
              </a:rPr>
              <a:t> </a:t>
            </a:r>
            <a:r>
              <a:rPr sz="1600" spc="-15" dirty="0">
                <a:solidFill>
                  <a:srgbClr val="424242"/>
                </a:solidFill>
                <a:latin typeface="Century Gothic"/>
                <a:cs typeface="Century Gothic"/>
              </a:rPr>
              <a:t>se</a:t>
            </a:r>
            <a:r>
              <a:rPr sz="1600" spc="5" dirty="0">
                <a:solidFill>
                  <a:srgbClr val="424242"/>
                </a:solidFill>
                <a:latin typeface="Century Gothic"/>
                <a:cs typeface="Century Gothic"/>
              </a:rPr>
              <a:t>l</a:t>
            </a:r>
            <a:r>
              <a:rPr sz="1600" spc="-15" dirty="0">
                <a:solidFill>
                  <a:srgbClr val="424242"/>
                </a:solidFill>
                <a:latin typeface="Century Gothic"/>
                <a:cs typeface="Century Gothic"/>
              </a:rPr>
              <a:t>ec</a:t>
            </a:r>
            <a:r>
              <a:rPr sz="1600" spc="-25" dirty="0">
                <a:solidFill>
                  <a:srgbClr val="424242"/>
                </a:solidFill>
                <a:latin typeface="Century Gothic"/>
                <a:cs typeface="Century Gothic"/>
              </a:rPr>
              <a:t>t</a:t>
            </a:r>
            <a:r>
              <a:rPr sz="1600" spc="-10" dirty="0">
                <a:solidFill>
                  <a:srgbClr val="424242"/>
                </a:solidFill>
                <a:latin typeface="Century Gothic"/>
                <a:cs typeface="Century Gothic"/>
              </a:rPr>
              <a:t>ion</a:t>
            </a:r>
            <a:r>
              <a:rPr sz="1600" spc="-5" dirty="0">
                <a:solidFill>
                  <a:srgbClr val="424242"/>
                </a:solidFill>
                <a:latin typeface="Century Gothic"/>
                <a:cs typeface="Century Gothic"/>
              </a:rPr>
              <a:t> is</a:t>
            </a:r>
            <a:r>
              <a:rPr sz="1600" dirty="0">
                <a:solidFill>
                  <a:srgbClr val="424242"/>
                </a:solidFill>
                <a:latin typeface="Century Gothic"/>
                <a:cs typeface="Century Gothic"/>
              </a:rPr>
              <a:t> </a:t>
            </a:r>
            <a:r>
              <a:rPr sz="1600" spc="-25" dirty="0">
                <a:solidFill>
                  <a:srgbClr val="424242"/>
                </a:solidFill>
                <a:latin typeface="Century Gothic"/>
                <a:cs typeface="Century Gothic"/>
              </a:rPr>
              <a:t>t</a:t>
            </a:r>
            <a:r>
              <a:rPr sz="1600" spc="-10" dirty="0">
                <a:solidFill>
                  <a:srgbClr val="424242"/>
                </a:solidFill>
                <a:latin typeface="Century Gothic"/>
                <a:cs typeface="Century Gothic"/>
              </a:rPr>
              <a:t>he</a:t>
            </a:r>
            <a:r>
              <a:rPr sz="1600" spc="5" dirty="0">
                <a:solidFill>
                  <a:srgbClr val="424242"/>
                </a:solidFill>
                <a:latin typeface="Century Gothic"/>
                <a:cs typeface="Century Gothic"/>
              </a:rPr>
              <a:t> </a:t>
            </a:r>
            <a:r>
              <a:rPr sz="1600" spc="-5" dirty="0">
                <a:solidFill>
                  <a:srgbClr val="424242"/>
                </a:solidFill>
                <a:latin typeface="Century Gothic"/>
                <a:cs typeface="Century Gothic"/>
              </a:rPr>
              <a:t>f</a:t>
            </a:r>
            <a:r>
              <a:rPr sz="1600" dirty="0">
                <a:solidFill>
                  <a:srgbClr val="424242"/>
                </a:solidFill>
                <a:latin typeface="Century Gothic"/>
                <a:cs typeface="Century Gothic"/>
              </a:rPr>
              <a:t>i</a:t>
            </a:r>
            <a:r>
              <a:rPr sz="1600" spc="-10" dirty="0">
                <a:solidFill>
                  <a:srgbClr val="424242"/>
                </a:solidFill>
                <a:latin typeface="Century Gothic"/>
                <a:cs typeface="Century Gothic"/>
              </a:rPr>
              <a:t>rst impor</a:t>
            </a:r>
            <a:r>
              <a:rPr sz="1600" spc="-25" dirty="0">
                <a:solidFill>
                  <a:srgbClr val="424242"/>
                </a:solidFill>
                <a:latin typeface="Century Gothic"/>
                <a:cs typeface="Century Gothic"/>
              </a:rPr>
              <a:t>t</a:t>
            </a:r>
            <a:r>
              <a:rPr sz="1600" spc="-20" dirty="0">
                <a:solidFill>
                  <a:srgbClr val="424242"/>
                </a:solidFill>
                <a:latin typeface="Century Gothic"/>
                <a:cs typeface="Century Gothic"/>
              </a:rPr>
              <a:t>a</a:t>
            </a:r>
            <a:r>
              <a:rPr sz="1600" spc="-10" dirty="0">
                <a:solidFill>
                  <a:srgbClr val="424242"/>
                </a:solidFill>
                <a:latin typeface="Century Gothic"/>
                <a:cs typeface="Century Gothic"/>
              </a:rPr>
              <a:t>nt con</a:t>
            </a:r>
            <a:r>
              <a:rPr sz="1600" spc="-5" dirty="0">
                <a:solidFill>
                  <a:srgbClr val="424242"/>
                </a:solidFill>
                <a:latin typeface="Century Gothic"/>
                <a:cs typeface="Century Gothic"/>
              </a:rPr>
              <a:t>s</a:t>
            </a:r>
            <a:r>
              <a:rPr sz="1600" spc="-10" dirty="0">
                <a:solidFill>
                  <a:srgbClr val="424242"/>
                </a:solidFill>
                <a:latin typeface="Century Gothic"/>
                <a:cs typeface="Century Gothic"/>
              </a:rPr>
              <a:t>idera</a:t>
            </a:r>
            <a:r>
              <a:rPr sz="1600" spc="-25" dirty="0">
                <a:solidFill>
                  <a:srgbClr val="424242"/>
                </a:solidFill>
                <a:latin typeface="Century Gothic"/>
                <a:cs typeface="Century Gothic"/>
              </a:rPr>
              <a:t>t</a:t>
            </a:r>
            <a:r>
              <a:rPr sz="1600" spc="-10" dirty="0">
                <a:solidFill>
                  <a:srgbClr val="424242"/>
                </a:solidFill>
                <a:latin typeface="Century Gothic"/>
                <a:cs typeface="Century Gothic"/>
              </a:rPr>
              <a:t>ion</a:t>
            </a:r>
            <a:r>
              <a:rPr sz="1600" spc="45" dirty="0">
                <a:solidFill>
                  <a:srgbClr val="424242"/>
                </a:solidFill>
                <a:latin typeface="Century Gothic"/>
                <a:cs typeface="Century Gothic"/>
              </a:rPr>
              <a:t> </a:t>
            </a:r>
            <a:r>
              <a:rPr sz="1600" spc="-10" dirty="0">
                <a:solidFill>
                  <a:srgbClr val="424242"/>
                </a:solidFill>
                <a:latin typeface="Century Gothic"/>
                <a:cs typeface="Century Gothic"/>
              </a:rPr>
              <a:t>in</a:t>
            </a:r>
            <a:r>
              <a:rPr sz="1600" spc="-5" dirty="0">
                <a:solidFill>
                  <a:srgbClr val="424242"/>
                </a:solidFill>
                <a:latin typeface="Century Gothic"/>
                <a:cs typeface="Century Gothic"/>
              </a:rPr>
              <a:t> </a:t>
            </a:r>
            <a:r>
              <a:rPr sz="1600" spc="-20" dirty="0">
                <a:solidFill>
                  <a:srgbClr val="424242"/>
                </a:solidFill>
                <a:latin typeface="Century Gothic"/>
                <a:cs typeface="Century Gothic"/>
              </a:rPr>
              <a:t>t</a:t>
            </a:r>
            <a:r>
              <a:rPr sz="1600" spc="-10" dirty="0">
                <a:solidFill>
                  <a:srgbClr val="424242"/>
                </a:solidFill>
                <a:latin typeface="Century Gothic"/>
                <a:cs typeface="Century Gothic"/>
              </a:rPr>
              <a:t>he</a:t>
            </a:r>
            <a:r>
              <a:rPr sz="1600" spc="5" dirty="0">
                <a:solidFill>
                  <a:srgbClr val="424242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424242"/>
                </a:solidFill>
                <a:latin typeface="Century Gothic"/>
                <a:cs typeface="Century Gothic"/>
              </a:rPr>
              <a:t>A</a:t>
            </a:r>
            <a:r>
              <a:rPr sz="1600" spc="-20" dirty="0">
                <a:solidFill>
                  <a:srgbClr val="424242"/>
                </a:solidFill>
                <a:latin typeface="Century Gothic"/>
                <a:cs typeface="Century Gothic"/>
              </a:rPr>
              <a:t>ED</a:t>
            </a:r>
            <a:r>
              <a:rPr sz="1600" spc="-10" dirty="0">
                <a:solidFill>
                  <a:srgbClr val="424242"/>
                </a:solidFill>
                <a:latin typeface="Century Gothic"/>
                <a:cs typeface="Century Gothic"/>
              </a:rPr>
              <a:t> </a:t>
            </a:r>
            <a:r>
              <a:rPr sz="1600" spc="-15" dirty="0">
                <a:solidFill>
                  <a:srgbClr val="424242"/>
                </a:solidFill>
                <a:latin typeface="Century Gothic"/>
                <a:cs typeface="Century Gothic"/>
              </a:rPr>
              <a:t>emerg</a:t>
            </a:r>
            <a:r>
              <a:rPr sz="1600" spc="-25" dirty="0">
                <a:solidFill>
                  <a:srgbClr val="424242"/>
                </a:solidFill>
                <a:latin typeface="Century Gothic"/>
                <a:cs typeface="Century Gothic"/>
              </a:rPr>
              <a:t>e</a:t>
            </a:r>
            <a:r>
              <a:rPr sz="1600" spc="-10" dirty="0">
                <a:solidFill>
                  <a:srgbClr val="424242"/>
                </a:solidFill>
                <a:latin typeface="Century Gothic"/>
                <a:cs typeface="Century Gothic"/>
              </a:rPr>
              <a:t>ncy</a:t>
            </a:r>
            <a:r>
              <a:rPr sz="1600" spc="40" dirty="0">
                <a:solidFill>
                  <a:srgbClr val="424242"/>
                </a:solidFill>
                <a:latin typeface="Century Gothic"/>
                <a:cs typeface="Century Gothic"/>
              </a:rPr>
              <a:t> </a:t>
            </a:r>
            <a:r>
              <a:rPr sz="1600" spc="-10" dirty="0">
                <a:solidFill>
                  <a:srgbClr val="424242"/>
                </a:solidFill>
                <a:latin typeface="Century Gothic"/>
                <a:cs typeface="Century Gothic"/>
              </a:rPr>
              <a:t>response.</a:t>
            </a:r>
            <a:endParaRPr sz="1600">
              <a:latin typeface="Century Gothic"/>
              <a:cs typeface="Century Gothic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4727575" y="146371"/>
            <a:ext cx="2480945" cy="360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A</a:t>
            </a:r>
            <a:r>
              <a:rPr sz="1200" spc="10" dirty="0">
                <a:solidFill>
                  <a:srgbClr val="FDFDFD"/>
                </a:solidFill>
                <a:latin typeface="Century Gothic"/>
                <a:cs typeface="Century Gothic"/>
              </a:rPr>
              <a:t>l</a:t>
            </a:r>
            <a:r>
              <a:rPr sz="1200" spc="-30" dirty="0">
                <a:solidFill>
                  <a:srgbClr val="FDFDFD"/>
                </a:solidFill>
                <a:latin typeface="Century Gothic"/>
                <a:cs typeface="Century Gothic"/>
              </a:rPr>
              <a:t>t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ern</a:t>
            </a:r>
            <a:r>
              <a:rPr sz="1200" spc="-15" dirty="0">
                <a:solidFill>
                  <a:srgbClr val="FDFDFD"/>
                </a:solidFill>
                <a:latin typeface="Century Gothic"/>
                <a:cs typeface="Century Gothic"/>
              </a:rPr>
              <a:t>a</a:t>
            </a:r>
            <a:r>
              <a:rPr sz="1200" spc="-30" dirty="0">
                <a:solidFill>
                  <a:srgbClr val="FDFDFD"/>
                </a:solidFill>
                <a:latin typeface="Century Gothic"/>
                <a:cs typeface="Century Gothic"/>
              </a:rPr>
              <a:t>t</a:t>
            </a:r>
            <a:r>
              <a:rPr sz="1200" spc="-5" dirty="0">
                <a:solidFill>
                  <a:srgbClr val="FDFDFD"/>
                </a:solidFill>
                <a:latin typeface="Century Gothic"/>
                <a:cs typeface="Century Gothic"/>
              </a:rPr>
              <a:t>iv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e</a:t>
            </a:r>
            <a:r>
              <a:rPr sz="1200" spc="35" dirty="0">
                <a:solidFill>
                  <a:srgbClr val="FDFDFD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FDFDFD"/>
                </a:solidFill>
                <a:latin typeface="Century Gothic"/>
                <a:cs typeface="Century Gothic"/>
              </a:rPr>
              <a:t>E</a:t>
            </a:r>
            <a:r>
              <a:rPr sz="1200" spc="20" dirty="0">
                <a:solidFill>
                  <a:srgbClr val="FDFDFD"/>
                </a:solidFill>
                <a:latin typeface="Century Gothic"/>
                <a:cs typeface="Century Gothic"/>
              </a:rPr>
              <a:t>l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e</a:t>
            </a:r>
            <a:r>
              <a:rPr sz="1200" spc="-20" dirty="0">
                <a:solidFill>
                  <a:srgbClr val="FDFDFD"/>
                </a:solidFill>
                <a:latin typeface="Century Gothic"/>
                <a:cs typeface="Century Gothic"/>
              </a:rPr>
              <a:t>c</a:t>
            </a:r>
            <a:r>
              <a:rPr sz="1200" spc="-30" dirty="0">
                <a:solidFill>
                  <a:srgbClr val="FDFDFD"/>
                </a:solidFill>
                <a:latin typeface="Century Gothic"/>
                <a:cs typeface="Century Gothic"/>
              </a:rPr>
              <a:t>t</a:t>
            </a:r>
            <a:r>
              <a:rPr sz="1200" spc="-5" dirty="0">
                <a:solidFill>
                  <a:srgbClr val="FDFDFD"/>
                </a:solidFill>
                <a:latin typeface="Century Gothic"/>
                <a:cs typeface="Century Gothic"/>
              </a:rPr>
              <a:t>ric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 </a:t>
            </a:r>
            <a:r>
              <a:rPr sz="1200" spc="-5" dirty="0">
                <a:solidFill>
                  <a:srgbClr val="FDFDFD"/>
                </a:solidFill>
                <a:latin typeface="Century Gothic"/>
                <a:cs typeface="Century Gothic"/>
              </a:rPr>
              <a:t>D</a:t>
            </a:r>
            <a:r>
              <a:rPr sz="1200" dirty="0">
                <a:solidFill>
                  <a:srgbClr val="FDFDFD"/>
                </a:solidFill>
                <a:latin typeface="Century Gothic"/>
                <a:cs typeface="Century Gothic"/>
              </a:rPr>
              <a:t>ri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ve</a:t>
            </a:r>
            <a:r>
              <a:rPr sz="1200" dirty="0">
                <a:solidFill>
                  <a:srgbClr val="FDFDFD"/>
                </a:solidFill>
                <a:latin typeface="Century Gothic"/>
                <a:cs typeface="Century Gothic"/>
              </a:rPr>
              <a:t> </a:t>
            </a:r>
            <a:r>
              <a:rPr sz="1200" spc="-15" dirty="0">
                <a:solidFill>
                  <a:srgbClr val="FDFDFD"/>
                </a:solidFill>
                <a:latin typeface="Century Gothic"/>
                <a:cs typeface="Century Gothic"/>
              </a:rPr>
              <a:t>V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ehic</a:t>
            </a:r>
            <a:r>
              <a:rPr sz="1200" spc="20" dirty="0">
                <a:solidFill>
                  <a:srgbClr val="FDFDFD"/>
                </a:solidFill>
                <a:latin typeface="Century Gothic"/>
                <a:cs typeface="Century Gothic"/>
              </a:rPr>
              <a:t>l</a:t>
            </a:r>
            <a:r>
              <a:rPr sz="1200" dirty="0">
                <a:solidFill>
                  <a:srgbClr val="FDFDFD"/>
                </a:solidFill>
                <a:latin typeface="Century Gothic"/>
                <a:cs typeface="Century Gothic"/>
              </a:rPr>
              <a:t>es Em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er</a:t>
            </a:r>
            <a:r>
              <a:rPr sz="1200" spc="-15" dirty="0">
                <a:solidFill>
                  <a:srgbClr val="FDFDFD"/>
                </a:solidFill>
                <a:latin typeface="Century Gothic"/>
                <a:cs typeface="Century Gothic"/>
              </a:rPr>
              <a:t>g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ency</a:t>
            </a:r>
            <a:r>
              <a:rPr sz="1200" spc="-25" dirty="0">
                <a:solidFill>
                  <a:srgbClr val="FDFDFD"/>
                </a:solidFill>
                <a:latin typeface="Century Gothic"/>
                <a:cs typeface="Century Gothic"/>
              </a:rPr>
              <a:t> 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R</a:t>
            </a:r>
            <a:r>
              <a:rPr sz="1200" dirty="0">
                <a:solidFill>
                  <a:srgbClr val="FDFDFD"/>
                </a:solidFill>
                <a:latin typeface="Century Gothic"/>
                <a:cs typeface="Century Gothic"/>
              </a:rPr>
              <a:t>esp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onse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77" name="Footer Placeholder 76">
            <a:extLst>
              <a:ext uri="{FF2B5EF4-FFF2-40B4-BE49-F238E27FC236}">
                <a16:creationId xmlns:a16="http://schemas.microsoft.com/office/drawing/2014/main" id="{B8593B1B-BF1B-4044-B1C6-4909186373BF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2700">
              <a:lnSpc>
                <a:spcPct val="100000"/>
              </a:lnSpc>
            </a:pPr>
            <a:r>
              <a:rPr lang="en-US" spc="-5"/>
              <a:t>Federal Fire Department San Diego Training</a:t>
            </a:r>
            <a:endParaRPr lang="en-US" spc="-15" dirty="0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51509" y="0"/>
            <a:ext cx="339090" cy="6858000"/>
          </a:xfrm>
          <a:custGeom>
            <a:avLst/>
            <a:gdLst/>
            <a:ahLst/>
            <a:cxnLst/>
            <a:rect l="l" t="t" r="r" b="b"/>
            <a:pathLst>
              <a:path w="339090" h="6858000">
                <a:moveTo>
                  <a:pt x="0" y="6857999"/>
                </a:moveTo>
                <a:lnTo>
                  <a:pt x="339090" y="6857999"/>
                </a:lnTo>
                <a:lnTo>
                  <a:pt x="339090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228600" cy="6858000"/>
          </a:xfrm>
          <a:custGeom>
            <a:avLst/>
            <a:gdLst/>
            <a:ahLst/>
            <a:cxnLst/>
            <a:rect l="l" t="t" r="r" b="b"/>
            <a:pathLst>
              <a:path w="228600" h="6858000">
                <a:moveTo>
                  <a:pt x="0" y="6857999"/>
                </a:moveTo>
                <a:lnTo>
                  <a:pt x="228600" y="6857999"/>
                </a:lnTo>
                <a:lnTo>
                  <a:pt x="228600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51509" y="0"/>
            <a:ext cx="228600" cy="6858000"/>
          </a:xfrm>
          <a:custGeom>
            <a:avLst/>
            <a:gdLst/>
            <a:ahLst/>
            <a:cxnLst/>
            <a:rect l="l" t="t" r="r" b="b"/>
            <a:pathLst>
              <a:path w="228600" h="6858000">
                <a:moveTo>
                  <a:pt x="0" y="6857999"/>
                </a:moveTo>
                <a:lnTo>
                  <a:pt x="228600" y="6857999"/>
                </a:lnTo>
                <a:lnTo>
                  <a:pt x="228600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28600" y="0"/>
            <a:ext cx="194310" cy="6858000"/>
          </a:xfrm>
          <a:custGeom>
            <a:avLst/>
            <a:gdLst/>
            <a:ahLst/>
            <a:cxnLst/>
            <a:rect l="l" t="t" r="r" b="b"/>
            <a:pathLst>
              <a:path w="194309" h="6858000">
                <a:moveTo>
                  <a:pt x="0" y="6857999"/>
                </a:moveTo>
                <a:lnTo>
                  <a:pt x="194309" y="6857999"/>
                </a:lnTo>
                <a:lnTo>
                  <a:pt x="194309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413510" y="0"/>
            <a:ext cx="1482090" cy="601980"/>
          </a:xfrm>
          <a:custGeom>
            <a:avLst/>
            <a:gdLst/>
            <a:ahLst/>
            <a:cxnLst/>
            <a:rect l="l" t="t" r="r" b="b"/>
            <a:pathLst>
              <a:path w="1482089" h="601980">
                <a:moveTo>
                  <a:pt x="0" y="601878"/>
                </a:moveTo>
                <a:lnTo>
                  <a:pt x="1482090" y="601878"/>
                </a:lnTo>
                <a:lnTo>
                  <a:pt x="1482090" y="0"/>
                </a:lnTo>
                <a:lnTo>
                  <a:pt x="0" y="0"/>
                </a:lnTo>
                <a:lnTo>
                  <a:pt x="0" y="60187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413510" y="6250330"/>
            <a:ext cx="1482090" cy="607695"/>
          </a:xfrm>
          <a:custGeom>
            <a:avLst/>
            <a:gdLst/>
            <a:ahLst/>
            <a:cxnLst/>
            <a:rect l="l" t="t" r="r" b="b"/>
            <a:pathLst>
              <a:path w="1482089" h="607695">
                <a:moveTo>
                  <a:pt x="0" y="607669"/>
                </a:moveTo>
                <a:lnTo>
                  <a:pt x="1482090" y="607669"/>
                </a:lnTo>
                <a:lnTo>
                  <a:pt x="1482090" y="0"/>
                </a:lnTo>
                <a:lnTo>
                  <a:pt x="0" y="0"/>
                </a:lnTo>
                <a:lnTo>
                  <a:pt x="0" y="60766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22909" y="0"/>
            <a:ext cx="228600" cy="6858000"/>
          </a:xfrm>
          <a:custGeom>
            <a:avLst/>
            <a:gdLst/>
            <a:ahLst/>
            <a:cxnLst/>
            <a:rect l="l" t="t" r="r" b="b"/>
            <a:pathLst>
              <a:path w="228600" h="6858000">
                <a:moveTo>
                  <a:pt x="0" y="6857999"/>
                </a:moveTo>
                <a:lnTo>
                  <a:pt x="228600" y="6857999"/>
                </a:lnTo>
                <a:lnTo>
                  <a:pt x="228600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51509" y="0"/>
            <a:ext cx="762000" cy="6858000"/>
          </a:xfrm>
          <a:custGeom>
            <a:avLst/>
            <a:gdLst/>
            <a:ahLst/>
            <a:cxnLst/>
            <a:rect l="l" t="t" r="r" b="b"/>
            <a:pathLst>
              <a:path w="762000" h="6858000">
                <a:moveTo>
                  <a:pt x="0" y="6858000"/>
                </a:moveTo>
                <a:lnTo>
                  <a:pt x="762000" y="6858000"/>
                </a:lnTo>
                <a:lnTo>
                  <a:pt x="762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629400" y="6250330"/>
            <a:ext cx="1524000" cy="607695"/>
          </a:xfrm>
          <a:custGeom>
            <a:avLst/>
            <a:gdLst/>
            <a:ahLst/>
            <a:cxnLst/>
            <a:rect l="l" t="t" r="r" b="b"/>
            <a:pathLst>
              <a:path w="1524000" h="607695">
                <a:moveTo>
                  <a:pt x="0" y="607669"/>
                </a:moveTo>
                <a:lnTo>
                  <a:pt x="1524000" y="607669"/>
                </a:lnTo>
                <a:lnTo>
                  <a:pt x="1524000" y="0"/>
                </a:lnTo>
                <a:lnTo>
                  <a:pt x="0" y="0"/>
                </a:lnTo>
                <a:lnTo>
                  <a:pt x="0" y="60766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915400" y="0"/>
            <a:ext cx="228600" cy="6858000"/>
          </a:xfrm>
          <a:custGeom>
            <a:avLst/>
            <a:gdLst/>
            <a:ahLst/>
            <a:cxnLst/>
            <a:rect l="l" t="t" r="r" b="b"/>
            <a:pathLst>
              <a:path w="228600" h="6858000">
                <a:moveTo>
                  <a:pt x="0" y="6857999"/>
                </a:moveTo>
                <a:lnTo>
                  <a:pt x="228600" y="6857999"/>
                </a:lnTo>
                <a:lnTo>
                  <a:pt x="228600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153400" y="0"/>
            <a:ext cx="762000" cy="6858000"/>
          </a:xfrm>
          <a:custGeom>
            <a:avLst/>
            <a:gdLst/>
            <a:ahLst/>
            <a:cxnLst/>
            <a:rect l="l" t="t" r="r" b="b"/>
            <a:pathLst>
              <a:path w="762000" h="6858000">
                <a:moveTo>
                  <a:pt x="0" y="6858000"/>
                </a:moveTo>
                <a:lnTo>
                  <a:pt x="762000" y="6858000"/>
                </a:lnTo>
                <a:lnTo>
                  <a:pt x="762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886200" y="0"/>
            <a:ext cx="2743200" cy="6858000"/>
          </a:xfrm>
          <a:custGeom>
            <a:avLst/>
            <a:gdLst/>
            <a:ahLst/>
            <a:cxnLst/>
            <a:rect l="l" t="t" r="r" b="b"/>
            <a:pathLst>
              <a:path w="2743200" h="6858000">
                <a:moveTo>
                  <a:pt x="0" y="6857999"/>
                </a:moveTo>
                <a:lnTo>
                  <a:pt x="2743200" y="6857999"/>
                </a:lnTo>
                <a:lnTo>
                  <a:pt x="2743200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895600" y="0"/>
            <a:ext cx="228600" cy="601980"/>
          </a:xfrm>
          <a:custGeom>
            <a:avLst/>
            <a:gdLst/>
            <a:ahLst/>
            <a:cxnLst/>
            <a:rect l="l" t="t" r="r" b="b"/>
            <a:pathLst>
              <a:path w="228600" h="601980">
                <a:moveTo>
                  <a:pt x="0" y="601878"/>
                </a:moveTo>
                <a:lnTo>
                  <a:pt x="228600" y="601878"/>
                </a:lnTo>
                <a:lnTo>
                  <a:pt x="228600" y="0"/>
                </a:lnTo>
                <a:lnTo>
                  <a:pt x="0" y="0"/>
                </a:lnTo>
                <a:lnTo>
                  <a:pt x="0" y="60187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895600" y="6250330"/>
            <a:ext cx="228600" cy="607695"/>
          </a:xfrm>
          <a:custGeom>
            <a:avLst/>
            <a:gdLst/>
            <a:ahLst/>
            <a:cxnLst/>
            <a:rect l="l" t="t" r="r" b="b"/>
            <a:pathLst>
              <a:path w="228600" h="607695">
                <a:moveTo>
                  <a:pt x="0" y="607669"/>
                </a:moveTo>
                <a:lnTo>
                  <a:pt x="228600" y="607669"/>
                </a:lnTo>
                <a:lnTo>
                  <a:pt x="228600" y="0"/>
                </a:lnTo>
                <a:lnTo>
                  <a:pt x="0" y="0"/>
                </a:lnTo>
                <a:lnTo>
                  <a:pt x="0" y="60766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124200" y="0"/>
            <a:ext cx="762000" cy="601980"/>
          </a:xfrm>
          <a:custGeom>
            <a:avLst/>
            <a:gdLst/>
            <a:ahLst/>
            <a:cxnLst/>
            <a:rect l="l" t="t" r="r" b="b"/>
            <a:pathLst>
              <a:path w="762000" h="601980">
                <a:moveTo>
                  <a:pt x="0" y="601878"/>
                </a:moveTo>
                <a:lnTo>
                  <a:pt x="762000" y="601878"/>
                </a:lnTo>
                <a:lnTo>
                  <a:pt x="762000" y="0"/>
                </a:lnTo>
                <a:lnTo>
                  <a:pt x="0" y="0"/>
                </a:lnTo>
                <a:lnTo>
                  <a:pt x="0" y="60187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124200" y="6250330"/>
            <a:ext cx="762000" cy="607695"/>
          </a:xfrm>
          <a:custGeom>
            <a:avLst/>
            <a:gdLst/>
            <a:ahLst/>
            <a:cxnLst/>
            <a:rect l="l" t="t" r="r" b="b"/>
            <a:pathLst>
              <a:path w="762000" h="607695">
                <a:moveTo>
                  <a:pt x="0" y="607669"/>
                </a:moveTo>
                <a:lnTo>
                  <a:pt x="762000" y="607669"/>
                </a:lnTo>
                <a:lnTo>
                  <a:pt x="762000" y="0"/>
                </a:lnTo>
                <a:lnTo>
                  <a:pt x="0" y="0"/>
                </a:lnTo>
                <a:lnTo>
                  <a:pt x="0" y="60766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0" y="5035169"/>
            <a:ext cx="9132570" cy="1166495"/>
          </a:xfrm>
          <a:custGeom>
            <a:avLst/>
            <a:gdLst/>
            <a:ahLst/>
            <a:cxnLst/>
            <a:rect l="l" t="t" r="r" b="b"/>
            <a:pathLst>
              <a:path w="9132570" h="1166495">
                <a:moveTo>
                  <a:pt x="0" y="1116954"/>
                </a:moveTo>
                <a:lnTo>
                  <a:pt x="62221" y="1120689"/>
                </a:lnTo>
                <a:lnTo>
                  <a:pt x="136462" y="1125107"/>
                </a:lnTo>
                <a:lnTo>
                  <a:pt x="210992" y="1129462"/>
                </a:lnTo>
                <a:lnTo>
                  <a:pt x="285957" y="1133724"/>
                </a:lnTo>
                <a:lnTo>
                  <a:pt x="361501" y="1137861"/>
                </a:lnTo>
                <a:lnTo>
                  <a:pt x="437768" y="1141842"/>
                </a:lnTo>
                <a:lnTo>
                  <a:pt x="514904" y="1145636"/>
                </a:lnTo>
                <a:lnTo>
                  <a:pt x="593053" y="1149211"/>
                </a:lnTo>
                <a:lnTo>
                  <a:pt x="672360" y="1152538"/>
                </a:lnTo>
                <a:lnTo>
                  <a:pt x="752970" y="1155584"/>
                </a:lnTo>
                <a:lnTo>
                  <a:pt x="835027" y="1158318"/>
                </a:lnTo>
                <a:lnTo>
                  <a:pt x="918676" y="1160709"/>
                </a:lnTo>
                <a:lnTo>
                  <a:pt x="1004062" y="1162726"/>
                </a:lnTo>
                <a:lnTo>
                  <a:pt x="1091330" y="1164338"/>
                </a:lnTo>
                <a:lnTo>
                  <a:pt x="1180624" y="1165513"/>
                </a:lnTo>
                <a:lnTo>
                  <a:pt x="1272089" y="1166220"/>
                </a:lnTo>
                <a:lnTo>
                  <a:pt x="1365870" y="1166429"/>
                </a:lnTo>
                <a:lnTo>
                  <a:pt x="1462112" y="1166108"/>
                </a:lnTo>
                <a:lnTo>
                  <a:pt x="1560959" y="1165226"/>
                </a:lnTo>
                <a:lnTo>
                  <a:pt x="1662557" y="1163751"/>
                </a:lnTo>
                <a:lnTo>
                  <a:pt x="1766741" y="1161946"/>
                </a:lnTo>
                <a:lnTo>
                  <a:pt x="1873208" y="1160052"/>
                </a:lnTo>
                <a:lnTo>
                  <a:pt x="1981896" y="1158014"/>
                </a:lnTo>
                <a:lnTo>
                  <a:pt x="2092741" y="1155771"/>
                </a:lnTo>
                <a:lnTo>
                  <a:pt x="2205682" y="1153268"/>
                </a:lnTo>
                <a:lnTo>
                  <a:pt x="2320656" y="1150445"/>
                </a:lnTo>
                <a:lnTo>
                  <a:pt x="2437601" y="1147245"/>
                </a:lnTo>
                <a:lnTo>
                  <a:pt x="2556454" y="1143611"/>
                </a:lnTo>
                <a:lnTo>
                  <a:pt x="2677153" y="1139483"/>
                </a:lnTo>
                <a:lnTo>
                  <a:pt x="2799635" y="1134805"/>
                </a:lnTo>
                <a:lnTo>
                  <a:pt x="2923839" y="1129518"/>
                </a:lnTo>
                <a:lnTo>
                  <a:pt x="3049701" y="1123564"/>
                </a:lnTo>
                <a:lnTo>
                  <a:pt x="3177160" y="1116886"/>
                </a:lnTo>
                <a:lnTo>
                  <a:pt x="3306153" y="1109426"/>
                </a:lnTo>
                <a:lnTo>
                  <a:pt x="3436618" y="1101126"/>
                </a:lnTo>
                <a:lnTo>
                  <a:pt x="3568491" y="1091927"/>
                </a:lnTo>
                <a:lnTo>
                  <a:pt x="3701712" y="1081772"/>
                </a:lnTo>
                <a:lnTo>
                  <a:pt x="3836217" y="1070604"/>
                </a:lnTo>
                <a:lnTo>
                  <a:pt x="3971944" y="1058364"/>
                </a:lnTo>
                <a:lnTo>
                  <a:pt x="4108830" y="1044994"/>
                </a:lnTo>
                <a:lnTo>
                  <a:pt x="4249054" y="1030455"/>
                </a:lnTo>
                <a:lnTo>
                  <a:pt x="4394374" y="1014788"/>
                </a:lnTo>
                <a:lnTo>
                  <a:pt x="4544157" y="998048"/>
                </a:lnTo>
                <a:lnTo>
                  <a:pt x="4697772" y="980295"/>
                </a:lnTo>
                <a:lnTo>
                  <a:pt x="4854586" y="961587"/>
                </a:lnTo>
                <a:lnTo>
                  <a:pt x="5013968" y="941980"/>
                </a:lnTo>
                <a:lnTo>
                  <a:pt x="5175284" y="921533"/>
                </a:lnTo>
                <a:lnTo>
                  <a:pt x="5337902" y="900304"/>
                </a:lnTo>
                <a:lnTo>
                  <a:pt x="5501191" y="878350"/>
                </a:lnTo>
                <a:lnTo>
                  <a:pt x="5664517" y="855730"/>
                </a:lnTo>
                <a:lnTo>
                  <a:pt x="5827249" y="832502"/>
                </a:lnTo>
                <a:lnTo>
                  <a:pt x="5988755" y="808723"/>
                </a:lnTo>
                <a:lnTo>
                  <a:pt x="6148401" y="784451"/>
                </a:lnTo>
                <a:lnTo>
                  <a:pt x="6305557" y="759744"/>
                </a:lnTo>
                <a:lnTo>
                  <a:pt x="6459589" y="734660"/>
                </a:lnTo>
                <a:lnTo>
                  <a:pt x="6609865" y="709257"/>
                </a:lnTo>
                <a:lnTo>
                  <a:pt x="6755753" y="683593"/>
                </a:lnTo>
                <a:lnTo>
                  <a:pt x="6896621" y="657725"/>
                </a:lnTo>
                <a:lnTo>
                  <a:pt x="7031837" y="631712"/>
                </a:lnTo>
                <a:lnTo>
                  <a:pt x="7160768" y="605612"/>
                </a:lnTo>
                <a:lnTo>
                  <a:pt x="7286437" y="578739"/>
                </a:lnTo>
                <a:lnTo>
                  <a:pt x="7411952" y="550492"/>
                </a:lnTo>
                <a:lnTo>
                  <a:pt x="7536862" y="521039"/>
                </a:lnTo>
                <a:lnTo>
                  <a:pt x="7660719" y="490551"/>
                </a:lnTo>
                <a:lnTo>
                  <a:pt x="7783071" y="459196"/>
                </a:lnTo>
                <a:lnTo>
                  <a:pt x="7903471" y="427144"/>
                </a:lnTo>
                <a:lnTo>
                  <a:pt x="8021466" y="394564"/>
                </a:lnTo>
                <a:lnTo>
                  <a:pt x="8136609" y="361625"/>
                </a:lnTo>
                <a:lnTo>
                  <a:pt x="8248449" y="328496"/>
                </a:lnTo>
                <a:lnTo>
                  <a:pt x="8356536" y="295348"/>
                </a:lnTo>
                <a:lnTo>
                  <a:pt x="8460421" y="262348"/>
                </a:lnTo>
                <a:lnTo>
                  <a:pt x="8559653" y="229667"/>
                </a:lnTo>
                <a:lnTo>
                  <a:pt x="8653784" y="197474"/>
                </a:lnTo>
                <a:lnTo>
                  <a:pt x="8742363" y="165938"/>
                </a:lnTo>
                <a:lnTo>
                  <a:pt x="8824940" y="135228"/>
                </a:lnTo>
                <a:lnTo>
                  <a:pt x="8901066" y="105514"/>
                </a:lnTo>
                <a:lnTo>
                  <a:pt x="8970291" y="76965"/>
                </a:lnTo>
                <a:lnTo>
                  <a:pt x="9032165" y="49750"/>
                </a:lnTo>
                <a:lnTo>
                  <a:pt x="9086238" y="24038"/>
                </a:lnTo>
                <a:lnTo>
                  <a:pt x="9132062" y="0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0" y="3486896"/>
            <a:ext cx="9132570" cy="865505"/>
          </a:xfrm>
          <a:custGeom>
            <a:avLst/>
            <a:gdLst/>
            <a:ahLst/>
            <a:cxnLst/>
            <a:rect l="l" t="t" r="r" b="b"/>
            <a:pathLst>
              <a:path w="9132570" h="865504">
                <a:moveTo>
                  <a:pt x="0" y="865071"/>
                </a:moveTo>
                <a:lnTo>
                  <a:pt x="67350" y="829494"/>
                </a:lnTo>
                <a:lnTo>
                  <a:pt x="107441" y="808565"/>
                </a:lnTo>
                <a:lnTo>
                  <a:pt x="148107" y="787643"/>
                </a:lnTo>
                <a:lnTo>
                  <a:pt x="189539" y="766730"/>
                </a:lnTo>
                <a:lnTo>
                  <a:pt x="231928" y="745829"/>
                </a:lnTo>
                <a:lnTo>
                  <a:pt x="275467" y="724941"/>
                </a:lnTo>
                <a:lnTo>
                  <a:pt x="320346" y="704070"/>
                </a:lnTo>
                <a:lnTo>
                  <a:pt x="366757" y="683217"/>
                </a:lnTo>
                <a:lnTo>
                  <a:pt x="414891" y="662384"/>
                </a:lnTo>
                <a:lnTo>
                  <a:pt x="464940" y="641574"/>
                </a:lnTo>
                <a:lnTo>
                  <a:pt x="517096" y="620789"/>
                </a:lnTo>
                <a:lnTo>
                  <a:pt x="571550" y="600032"/>
                </a:lnTo>
                <a:lnTo>
                  <a:pt x="628493" y="579305"/>
                </a:lnTo>
                <a:lnTo>
                  <a:pt x="688118" y="558609"/>
                </a:lnTo>
                <a:lnTo>
                  <a:pt x="750615" y="537948"/>
                </a:lnTo>
                <a:lnTo>
                  <a:pt x="816176" y="517323"/>
                </a:lnTo>
                <a:lnTo>
                  <a:pt x="884992" y="496737"/>
                </a:lnTo>
                <a:lnTo>
                  <a:pt x="957255" y="476193"/>
                </a:lnTo>
                <a:lnTo>
                  <a:pt x="1033157" y="455691"/>
                </a:lnTo>
                <a:lnTo>
                  <a:pt x="1112552" y="434762"/>
                </a:lnTo>
                <a:lnTo>
                  <a:pt x="1195107" y="413029"/>
                </a:lnTo>
                <a:lnTo>
                  <a:pt x="1280716" y="390639"/>
                </a:lnTo>
                <a:lnTo>
                  <a:pt x="1369270" y="367739"/>
                </a:lnTo>
                <a:lnTo>
                  <a:pt x="1460664" y="344477"/>
                </a:lnTo>
                <a:lnTo>
                  <a:pt x="1554789" y="320999"/>
                </a:lnTo>
                <a:lnTo>
                  <a:pt x="1651539" y="297452"/>
                </a:lnTo>
                <a:lnTo>
                  <a:pt x="1750807" y="273984"/>
                </a:lnTo>
                <a:lnTo>
                  <a:pt x="1852486" y="250740"/>
                </a:lnTo>
                <a:lnTo>
                  <a:pt x="1956468" y="227869"/>
                </a:lnTo>
                <a:lnTo>
                  <a:pt x="2062647" y="205517"/>
                </a:lnTo>
                <a:lnTo>
                  <a:pt x="2170915" y="183831"/>
                </a:lnTo>
                <a:lnTo>
                  <a:pt x="2281166" y="162958"/>
                </a:lnTo>
                <a:lnTo>
                  <a:pt x="2393292" y="143045"/>
                </a:lnTo>
                <a:lnTo>
                  <a:pt x="2507186" y="124239"/>
                </a:lnTo>
                <a:lnTo>
                  <a:pt x="2622742" y="106687"/>
                </a:lnTo>
                <a:lnTo>
                  <a:pt x="2739851" y="90536"/>
                </a:lnTo>
                <a:lnTo>
                  <a:pt x="2858408" y="75933"/>
                </a:lnTo>
                <a:lnTo>
                  <a:pt x="2978305" y="63025"/>
                </a:lnTo>
                <a:lnTo>
                  <a:pt x="3099435" y="51958"/>
                </a:lnTo>
                <a:lnTo>
                  <a:pt x="3222451" y="42339"/>
                </a:lnTo>
                <a:lnTo>
                  <a:pt x="3347963" y="33678"/>
                </a:lnTo>
                <a:lnTo>
                  <a:pt x="3475855" y="25986"/>
                </a:lnTo>
                <a:lnTo>
                  <a:pt x="3606012" y="19272"/>
                </a:lnTo>
                <a:lnTo>
                  <a:pt x="3738318" y="13543"/>
                </a:lnTo>
                <a:lnTo>
                  <a:pt x="3872657" y="8809"/>
                </a:lnTo>
                <a:lnTo>
                  <a:pt x="4008913" y="5079"/>
                </a:lnTo>
                <a:lnTo>
                  <a:pt x="4146971" y="2361"/>
                </a:lnTo>
                <a:lnTo>
                  <a:pt x="4286715" y="665"/>
                </a:lnTo>
                <a:lnTo>
                  <a:pt x="4428029" y="0"/>
                </a:lnTo>
                <a:lnTo>
                  <a:pt x="4570798" y="373"/>
                </a:lnTo>
                <a:lnTo>
                  <a:pt x="4714905" y="1794"/>
                </a:lnTo>
                <a:lnTo>
                  <a:pt x="4860235" y="4273"/>
                </a:lnTo>
                <a:lnTo>
                  <a:pt x="5006673" y="7817"/>
                </a:lnTo>
                <a:lnTo>
                  <a:pt x="5154102" y="12436"/>
                </a:lnTo>
                <a:lnTo>
                  <a:pt x="5302407" y="18138"/>
                </a:lnTo>
                <a:lnTo>
                  <a:pt x="5451472" y="24932"/>
                </a:lnTo>
                <a:lnTo>
                  <a:pt x="5601181" y="32828"/>
                </a:lnTo>
                <a:lnTo>
                  <a:pt x="5751420" y="41834"/>
                </a:lnTo>
                <a:lnTo>
                  <a:pt x="5902071" y="51958"/>
                </a:lnTo>
                <a:lnTo>
                  <a:pt x="6057697" y="64195"/>
                </a:lnTo>
                <a:lnTo>
                  <a:pt x="6222037" y="79317"/>
                </a:lnTo>
                <a:lnTo>
                  <a:pt x="6393743" y="97004"/>
                </a:lnTo>
                <a:lnTo>
                  <a:pt x="6571465" y="116936"/>
                </a:lnTo>
                <a:lnTo>
                  <a:pt x="6753854" y="138791"/>
                </a:lnTo>
                <a:lnTo>
                  <a:pt x="6939559" y="162249"/>
                </a:lnTo>
                <a:lnTo>
                  <a:pt x="7127232" y="186989"/>
                </a:lnTo>
                <a:lnTo>
                  <a:pt x="7315524" y="212692"/>
                </a:lnTo>
                <a:lnTo>
                  <a:pt x="7503084" y="239035"/>
                </a:lnTo>
                <a:lnTo>
                  <a:pt x="7688564" y="265699"/>
                </a:lnTo>
                <a:lnTo>
                  <a:pt x="7870613" y="292364"/>
                </a:lnTo>
                <a:lnTo>
                  <a:pt x="8047884" y="318707"/>
                </a:lnTo>
                <a:lnTo>
                  <a:pt x="8219025" y="344409"/>
                </a:lnTo>
                <a:lnTo>
                  <a:pt x="8382689" y="369150"/>
                </a:lnTo>
                <a:lnTo>
                  <a:pt x="8537525" y="392608"/>
                </a:lnTo>
                <a:lnTo>
                  <a:pt x="8682184" y="414463"/>
                </a:lnTo>
                <a:lnTo>
                  <a:pt x="8815316" y="434394"/>
                </a:lnTo>
                <a:lnTo>
                  <a:pt x="8935573" y="452082"/>
                </a:lnTo>
                <a:lnTo>
                  <a:pt x="9041605" y="467204"/>
                </a:lnTo>
                <a:lnTo>
                  <a:pt x="9132062" y="479440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0" y="5651578"/>
            <a:ext cx="2980690" cy="1200785"/>
          </a:xfrm>
          <a:custGeom>
            <a:avLst/>
            <a:gdLst/>
            <a:ahLst/>
            <a:cxnLst/>
            <a:rect l="l" t="t" r="r" b="b"/>
            <a:pathLst>
              <a:path w="2980690" h="1200784">
                <a:moveTo>
                  <a:pt x="0" y="0"/>
                </a:moveTo>
                <a:lnTo>
                  <a:pt x="141723" y="64425"/>
                </a:lnTo>
                <a:lnTo>
                  <a:pt x="306968" y="139427"/>
                </a:lnTo>
                <a:lnTo>
                  <a:pt x="471756" y="213988"/>
                </a:lnTo>
                <a:lnTo>
                  <a:pt x="635856" y="287888"/>
                </a:lnTo>
                <a:lnTo>
                  <a:pt x="799039" y="360907"/>
                </a:lnTo>
                <a:lnTo>
                  <a:pt x="961075" y="432823"/>
                </a:lnTo>
                <a:lnTo>
                  <a:pt x="1121735" y="503417"/>
                </a:lnTo>
                <a:lnTo>
                  <a:pt x="1280790" y="572468"/>
                </a:lnTo>
                <a:lnTo>
                  <a:pt x="1438010" y="639756"/>
                </a:lnTo>
                <a:lnTo>
                  <a:pt x="1593165" y="705059"/>
                </a:lnTo>
                <a:lnTo>
                  <a:pt x="1746026" y="768159"/>
                </a:lnTo>
                <a:lnTo>
                  <a:pt x="1896364" y="828833"/>
                </a:lnTo>
                <a:lnTo>
                  <a:pt x="2043949" y="886862"/>
                </a:lnTo>
                <a:lnTo>
                  <a:pt x="2188552" y="942026"/>
                </a:lnTo>
                <a:lnTo>
                  <a:pt x="2329943" y="994103"/>
                </a:lnTo>
                <a:lnTo>
                  <a:pt x="2467893" y="1042874"/>
                </a:lnTo>
                <a:lnTo>
                  <a:pt x="2602172" y="1088118"/>
                </a:lnTo>
                <a:lnTo>
                  <a:pt x="2732550" y="1129614"/>
                </a:lnTo>
                <a:lnTo>
                  <a:pt x="2858799" y="1167143"/>
                </a:lnTo>
                <a:lnTo>
                  <a:pt x="2980690" y="1200483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0" y="5288618"/>
            <a:ext cx="9132570" cy="1463675"/>
          </a:xfrm>
          <a:custGeom>
            <a:avLst/>
            <a:gdLst/>
            <a:ahLst/>
            <a:cxnLst/>
            <a:rect l="l" t="t" r="r" b="b"/>
            <a:pathLst>
              <a:path w="9132570" h="1463675">
                <a:moveTo>
                  <a:pt x="0" y="0"/>
                </a:moveTo>
                <a:lnTo>
                  <a:pt x="74169" y="25880"/>
                </a:lnTo>
                <a:lnTo>
                  <a:pt x="117653" y="40978"/>
                </a:lnTo>
                <a:lnTo>
                  <a:pt x="161692" y="56177"/>
                </a:lnTo>
                <a:lnTo>
                  <a:pt x="206471" y="71509"/>
                </a:lnTo>
                <a:lnTo>
                  <a:pt x="252173" y="87009"/>
                </a:lnTo>
                <a:lnTo>
                  <a:pt x="298984" y="102709"/>
                </a:lnTo>
                <a:lnTo>
                  <a:pt x="347090" y="118643"/>
                </a:lnTo>
                <a:lnTo>
                  <a:pt x="396673" y="134845"/>
                </a:lnTo>
                <a:lnTo>
                  <a:pt x="447920" y="151348"/>
                </a:lnTo>
                <a:lnTo>
                  <a:pt x="501016" y="168185"/>
                </a:lnTo>
                <a:lnTo>
                  <a:pt x="556144" y="185390"/>
                </a:lnTo>
                <a:lnTo>
                  <a:pt x="613490" y="202997"/>
                </a:lnTo>
                <a:lnTo>
                  <a:pt x="673238" y="221038"/>
                </a:lnTo>
                <a:lnTo>
                  <a:pt x="735574" y="239547"/>
                </a:lnTo>
                <a:lnTo>
                  <a:pt x="800682" y="258558"/>
                </a:lnTo>
                <a:lnTo>
                  <a:pt x="868746" y="278104"/>
                </a:lnTo>
                <a:lnTo>
                  <a:pt x="939953" y="298219"/>
                </a:lnTo>
                <a:lnTo>
                  <a:pt x="1014486" y="318936"/>
                </a:lnTo>
                <a:lnTo>
                  <a:pt x="1092530" y="340288"/>
                </a:lnTo>
                <a:lnTo>
                  <a:pt x="1174332" y="362520"/>
                </a:lnTo>
                <a:lnTo>
                  <a:pt x="1259860" y="385804"/>
                </a:lnTo>
                <a:lnTo>
                  <a:pt x="1348891" y="410032"/>
                </a:lnTo>
                <a:lnTo>
                  <a:pt x="1441202" y="435097"/>
                </a:lnTo>
                <a:lnTo>
                  <a:pt x="1536571" y="460893"/>
                </a:lnTo>
                <a:lnTo>
                  <a:pt x="1634775" y="487312"/>
                </a:lnTo>
                <a:lnTo>
                  <a:pt x="1735591" y="514248"/>
                </a:lnTo>
                <a:lnTo>
                  <a:pt x="1838797" y="541594"/>
                </a:lnTo>
                <a:lnTo>
                  <a:pt x="1944170" y="569243"/>
                </a:lnTo>
                <a:lnTo>
                  <a:pt x="2051488" y="597088"/>
                </a:lnTo>
                <a:lnTo>
                  <a:pt x="2160527" y="625022"/>
                </a:lnTo>
                <a:lnTo>
                  <a:pt x="2271065" y="652938"/>
                </a:lnTo>
                <a:lnTo>
                  <a:pt x="2382880" y="680730"/>
                </a:lnTo>
                <a:lnTo>
                  <a:pt x="2495748" y="708290"/>
                </a:lnTo>
                <a:lnTo>
                  <a:pt x="2609448" y="735512"/>
                </a:lnTo>
                <a:lnTo>
                  <a:pt x="2723756" y="762288"/>
                </a:lnTo>
                <a:lnTo>
                  <a:pt x="2838450" y="788513"/>
                </a:lnTo>
                <a:lnTo>
                  <a:pt x="2953307" y="814078"/>
                </a:lnTo>
                <a:lnTo>
                  <a:pt x="3068104" y="838877"/>
                </a:lnTo>
                <a:lnTo>
                  <a:pt x="3182620" y="862804"/>
                </a:lnTo>
                <a:lnTo>
                  <a:pt x="3298382" y="886292"/>
                </a:lnTo>
                <a:lnTo>
                  <a:pt x="3416864" y="909816"/>
                </a:lnTo>
                <a:lnTo>
                  <a:pt x="3537759" y="933322"/>
                </a:lnTo>
                <a:lnTo>
                  <a:pt x="3660760" y="956758"/>
                </a:lnTo>
                <a:lnTo>
                  <a:pt x="3785560" y="980069"/>
                </a:lnTo>
                <a:lnTo>
                  <a:pt x="3911851" y="1003202"/>
                </a:lnTo>
                <a:lnTo>
                  <a:pt x="4039327" y="1026103"/>
                </a:lnTo>
                <a:lnTo>
                  <a:pt x="4167680" y="1048720"/>
                </a:lnTo>
                <a:lnTo>
                  <a:pt x="4296604" y="1070998"/>
                </a:lnTo>
                <a:lnTo>
                  <a:pt x="4425791" y="1092885"/>
                </a:lnTo>
                <a:lnTo>
                  <a:pt x="4554934" y="1114326"/>
                </a:lnTo>
                <a:lnTo>
                  <a:pt x="4683726" y="1135268"/>
                </a:lnTo>
                <a:lnTo>
                  <a:pt x="4811860" y="1155658"/>
                </a:lnTo>
                <a:lnTo>
                  <a:pt x="4939029" y="1175443"/>
                </a:lnTo>
                <a:lnTo>
                  <a:pt x="5064926" y="1194568"/>
                </a:lnTo>
                <a:lnTo>
                  <a:pt x="5189244" y="1212981"/>
                </a:lnTo>
                <a:lnTo>
                  <a:pt x="5311675" y="1230628"/>
                </a:lnTo>
                <a:lnTo>
                  <a:pt x="5431913" y="1247455"/>
                </a:lnTo>
                <a:lnTo>
                  <a:pt x="5549651" y="1263409"/>
                </a:lnTo>
                <a:lnTo>
                  <a:pt x="5664581" y="1278437"/>
                </a:lnTo>
                <a:lnTo>
                  <a:pt x="5778382" y="1292559"/>
                </a:lnTo>
                <a:lnTo>
                  <a:pt x="5892781" y="1305855"/>
                </a:lnTo>
                <a:lnTo>
                  <a:pt x="6007483" y="1318363"/>
                </a:lnTo>
                <a:lnTo>
                  <a:pt x="6122195" y="1330116"/>
                </a:lnTo>
                <a:lnTo>
                  <a:pt x="6236622" y="1341151"/>
                </a:lnTo>
                <a:lnTo>
                  <a:pt x="6350471" y="1351503"/>
                </a:lnTo>
                <a:lnTo>
                  <a:pt x="6463447" y="1361208"/>
                </a:lnTo>
                <a:lnTo>
                  <a:pt x="6575256" y="1370301"/>
                </a:lnTo>
                <a:lnTo>
                  <a:pt x="6685604" y="1378819"/>
                </a:lnTo>
                <a:lnTo>
                  <a:pt x="6794198" y="1386796"/>
                </a:lnTo>
                <a:lnTo>
                  <a:pt x="6900743" y="1394268"/>
                </a:lnTo>
                <a:lnTo>
                  <a:pt x="7004945" y="1401272"/>
                </a:lnTo>
                <a:lnTo>
                  <a:pt x="7106510" y="1407842"/>
                </a:lnTo>
                <a:lnTo>
                  <a:pt x="7205144" y="1414014"/>
                </a:lnTo>
                <a:lnTo>
                  <a:pt x="7300553" y="1419825"/>
                </a:lnTo>
                <a:lnTo>
                  <a:pt x="7392443" y="1425308"/>
                </a:lnTo>
                <a:lnTo>
                  <a:pt x="7480520" y="1430501"/>
                </a:lnTo>
                <a:lnTo>
                  <a:pt x="7564490" y="1435438"/>
                </a:lnTo>
                <a:lnTo>
                  <a:pt x="7644059" y="1440156"/>
                </a:lnTo>
                <a:lnTo>
                  <a:pt x="7718933" y="1444690"/>
                </a:lnTo>
                <a:lnTo>
                  <a:pt x="7788751" y="1448823"/>
                </a:lnTo>
                <a:lnTo>
                  <a:pt x="7853548" y="1452343"/>
                </a:lnTo>
                <a:lnTo>
                  <a:pt x="7913674" y="1455290"/>
                </a:lnTo>
                <a:lnTo>
                  <a:pt x="7969481" y="1457705"/>
                </a:lnTo>
                <a:lnTo>
                  <a:pt x="8021321" y="1459626"/>
                </a:lnTo>
                <a:lnTo>
                  <a:pt x="8069547" y="1461095"/>
                </a:lnTo>
                <a:lnTo>
                  <a:pt x="8114508" y="1462151"/>
                </a:lnTo>
                <a:lnTo>
                  <a:pt x="8156558" y="1462835"/>
                </a:lnTo>
                <a:lnTo>
                  <a:pt x="8196048" y="1463186"/>
                </a:lnTo>
                <a:lnTo>
                  <a:pt x="8233330" y="1463244"/>
                </a:lnTo>
                <a:lnTo>
                  <a:pt x="8268756" y="1463051"/>
                </a:lnTo>
                <a:lnTo>
                  <a:pt x="8335444" y="1462066"/>
                </a:lnTo>
                <a:lnTo>
                  <a:pt x="8398928" y="1460554"/>
                </a:lnTo>
                <a:lnTo>
                  <a:pt x="8462022" y="1458833"/>
                </a:lnTo>
                <a:lnTo>
                  <a:pt x="8494301" y="1457995"/>
                </a:lnTo>
                <a:lnTo>
                  <a:pt x="8527539" y="1457226"/>
                </a:lnTo>
                <a:lnTo>
                  <a:pt x="8562086" y="1456564"/>
                </a:lnTo>
                <a:lnTo>
                  <a:pt x="8596919" y="1455883"/>
                </a:lnTo>
                <a:lnTo>
                  <a:pt x="8663717" y="1454022"/>
                </a:lnTo>
                <a:lnTo>
                  <a:pt x="8727029" y="1451554"/>
                </a:lnTo>
                <a:lnTo>
                  <a:pt x="8787264" y="1448552"/>
                </a:lnTo>
                <a:lnTo>
                  <a:pt x="8844832" y="1445088"/>
                </a:lnTo>
                <a:lnTo>
                  <a:pt x="8900142" y="1441231"/>
                </a:lnTo>
                <a:lnTo>
                  <a:pt x="8953602" y="1437054"/>
                </a:lnTo>
                <a:lnTo>
                  <a:pt x="9005623" y="1432628"/>
                </a:lnTo>
                <a:lnTo>
                  <a:pt x="9056613" y="1428025"/>
                </a:lnTo>
                <a:lnTo>
                  <a:pt x="9106982" y="1423315"/>
                </a:lnTo>
                <a:lnTo>
                  <a:pt x="9132062" y="1420943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137536" y="5137581"/>
            <a:ext cx="6976109" cy="1714500"/>
          </a:xfrm>
          <a:custGeom>
            <a:avLst/>
            <a:gdLst/>
            <a:ahLst/>
            <a:cxnLst/>
            <a:rect l="l" t="t" r="r" b="b"/>
            <a:pathLst>
              <a:path w="6976109" h="1714500">
                <a:moveTo>
                  <a:pt x="0" y="1714480"/>
                </a:moveTo>
                <a:lnTo>
                  <a:pt x="48751" y="1659572"/>
                </a:lnTo>
                <a:lnTo>
                  <a:pt x="97858" y="1604752"/>
                </a:lnTo>
                <a:lnTo>
                  <a:pt x="147676" y="1550111"/>
                </a:lnTo>
                <a:lnTo>
                  <a:pt x="198562" y="1495737"/>
                </a:lnTo>
                <a:lnTo>
                  <a:pt x="250872" y="1441719"/>
                </a:lnTo>
                <a:lnTo>
                  <a:pt x="304961" y="1388146"/>
                </a:lnTo>
                <a:lnTo>
                  <a:pt x="332784" y="1361555"/>
                </a:lnTo>
                <a:lnTo>
                  <a:pt x="361185" y="1335109"/>
                </a:lnTo>
                <a:lnTo>
                  <a:pt x="390209" y="1308818"/>
                </a:lnTo>
                <a:lnTo>
                  <a:pt x="419900" y="1282695"/>
                </a:lnTo>
                <a:lnTo>
                  <a:pt x="450303" y="1256750"/>
                </a:lnTo>
                <a:lnTo>
                  <a:pt x="481462" y="1230995"/>
                </a:lnTo>
                <a:lnTo>
                  <a:pt x="513422" y="1205440"/>
                </a:lnTo>
                <a:lnTo>
                  <a:pt x="546226" y="1180097"/>
                </a:lnTo>
                <a:lnTo>
                  <a:pt x="580109" y="1154766"/>
                </a:lnTo>
                <a:lnTo>
                  <a:pt x="615165" y="1129281"/>
                </a:lnTo>
                <a:lnTo>
                  <a:pt x="651293" y="1103695"/>
                </a:lnTo>
                <a:lnTo>
                  <a:pt x="688389" y="1078062"/>
                </a:lnTo>
                <a:lnTo>
                  <a:pt x="726352" y="1052434"/>
                </a:lnTo>
                <a:lnTo>
                  <a:pt x="765079" y="1026866"/>
                </a:lnTo>
                <a:lnTo>
                  <a:pt x="804467" y="1001411"/>
                </a:lnTo>
                <a:lnTo>
                  <a:pt x="844414" y="976122"/>
                </a:lnTo>
                <a:lnTo>
                  <a:pt x="884818" y="951053"/>
                </a:lnTo>
                <a:lnTo>
                  <a:pt x="925576" y="926257"/>
                </a:lnTo>
                <a:lnTo>
                  <a:pt x="966584" y="901787"/>
                </a:lnTo>
                <a:lnTo>
                  <a:pt x="1007742" y="877698"/>
                </a:lnTo>
                <a:lnTo>
                  <a:pt x="1048947" y="854042"/>
                </a:lnTo>
                <a:lnTo>
                  <a:pt x="1090095" y="830873"/>
                </a:lnTo>
                <a:lnTo>
                  <a:pt x="1131085" y="808245"/>
                </a:lnTo>
                <a:lnTo>
                  <a:pt x="1171814" y="786210"/>
                </a:lnTo>
                <a:lnTo>
                  <a:pt x="1212180" y="764823"/>
                </a:lnTo>
                <a:lnTo>
                  <a:pt x="1252079" y="744136"/>
                </a:lnTo>
                <a:lnTo>
                  <a:pt x="1291410" y="724203"/>
                </a:lnTo>
                <a:lnTo>
                  <a:pt x="1330071" y="705078"/>
                </a:lnTo>
                <a:lnTo>
                  <a:pt x="1367654" y="686881"/>
                </a:lnTo>
                <a:lnTo>
                  <a:pt x="1403963" y="669643"/>
                </a:lnTo>
                <a:lnTo>
                  <a:pt x="1439206" y="653284"/>
                </a:lnTo>
                <a:lnTo>
                  <a:pt x="1507335" y="622880"/>
                </a:lnTo>
                <a:lnTo>
                  <a:pt x="1573715" y="595031"/>
                </a:lnTo>
                <a:lnTo>
                  <a:pt x="1640020" y="569095"/>
                </a:lnTo>
                <a:lnTo>
                  <a:pt x="1707927" y="544431"/>
                </a:lnTo>
                <a:lnTo>
                  <a:pt x="1779110" y="520398"/>
                </a:lnTo>
                <a:lnTo>
                  <a:pt x="1816453" y="508418"/>
                </a:lnTo>
                <a:lnTo>
                  <a:pt x="1855243" y="496356"/>
                </a:lnTo>
                <a:lnTo>
                  <a:pt x="1895690" y="484131"/>
                </a:lnTo>
                <a:lnTo>
                  <a:pt x="1938002" y="471663"/>
                </a:lnTo>
                <a:lnTo>
                  <a:pt x="1982390" y="458873"/>
                </a:lnTo>
                <a:lnTo>
                  <a:pt x="2029062" y="445679"/>
                </a:lnTo>
                <a:lnTo>
                  <a:pt x="2078227" y="432003"/>
                </a:lnTo>
                <a:lnTo>
                  <a:pt x="2130698" y="417772"/>
                </a:lnTo>
                <a:lnTo>
                  <a:pt x="2186898" y="403058"/>
                </a:lnTo>
                <a:lnTo>
                  <a:pt x="2246399" y="387943"/>
                </a:lnTo>
                <a:lnTo>
                  <a:pt x="2308775" y="372505"/>
                </a:lnTo>
                <a:lnTo>
                  <a:pt x="2373598" y="356825"/>
                </a:lnTo>
                <a:lnTo>
                  <a:pt x="2440440" y="340983"/>
                </a:lnTo>
                <a:lnTo>
                  <a:pt x="2508873" y="325058"/>
                </a:lnTo>
                <a:lnTo>
                  <a:pt x="2578471" y="309130"/>
                </a:lnTo>
                <a:lnTo>
                  <a:pt x="2648806" y="293280"/>
                </a:lnTo>
                <a:lnTo>
                  <a:pt x="2719451" y="277587"/>
                </a:lnTo>
                <a:lnTo>
                  <a:pt x="2789977" y="262131"/>
                </a:lnTo>
                <a:lnTo>
                  <a:pt x="2859957" y="246992"/>
                </a:lnTo>
                <a:lnTo>
                  <a:pt x="2928965" y="232251"/>
                </a:lnTo>
                <a:lnTo>
                  <a:pt x="2996572" y="217986"/>
                </a:lnTo>
                <a:lnTo>
                  <a:pt x="3062351" y="204278"/>
                </a:lnTo>
                <a:lnTo>
                  <a:pt x="3125874" y="191207"/>
                </a:lnTo>
                <a:lnTo>
                  <a:pt x="3186714" y="178852"/>
                </a:lnTo>
                <a:lnTo>
                  <a:pt x="3244444" y="167295"/>
                </a:lnTo>
                <a:lnTo>
                  <a:pt x="3298636" y="156613"/>
                </a:lnTo>
                <a:lnTo>
                  <a:pt x="3348863" y="146888"/>
                </a:lnTo>
                <a:lnTo>
                  <a:pt x="3394992" y="138151"/>
                </a:lnTo>
                <a:lnTo>
                  <a:pt x="3437432" y="130298"/>
                </a:lnTo>
                <a:lnTo>
                  <a:pt x="3476560" y="123261"/>
                </a:lnTo>
                <a:lnTo>
                  <a:pt x="3546395" y="111372"/>
                </a:lnTo>
                <a:lnTo>
                  <a:pt x="3607529" y="101947"/>
                </a:lnTo>
                <a:lnTo>
                  <a:pt x="3662990" y="94453"/>
                </a:lnTo>
                <a:lnTo>
                  <a:pt x="3715808" y="88353"/>
                </a:lnTo>
                <a:lnTo>
                  <a:pt x="3769014" y="83114"/>
                </a:lnTo>
                <a:lnTo>
                  <a:pt x="3825636" y="78201"/>
                </a:lnTo>
                <a:lnTo>
                  <a:pt x="3888705" y="73078"/>
                </a:lnTo>
                <a:lnTo>
                  <a:pt x="3923604" y="70270"/>
                </a:lnTo>
                <a:lnTo>
                  <a:pt x="3961251" y="67210"/>
                </a:lnTo>
                <a:lnTo>
                  <a:pt x="4002024" y="63830"/>
                </a:lnTo>
                <a:lnTo>
                  <a:pt x="4045663" y="60255"/>
                </a:lnTo>
                <a:lnTo>
                  <a:pt x="4091547" y="56662"/>
                </a:lnTo>
                <a:lnTo>
                  <a:pt x="4139452" y="53066"/>
                </a:lnTo>
                <a:lnTo>
                  <a:pt x="4189154" y="49480"/>
                </a:lnTo>
                <a:lnTo>
                  <a:pt x="4240432" y="45917"/>
                </a:lnTo>
                <a:lnTo>
                  <a:pt x="4293062" y="42391"/>
                </a:lnTo>
                <a:lnTo>
                  <a:pt x="4346821" y="38915"/>
                </a:lnTo>
                <a:lnTo>
                  <a:pt x="4401486" y="35502"/>
                </a:lnTo>
                <a:lnTo>
                  <a:pt x="4456834" y="32166"/>
                </a:lnTo>
                <a:lnTo>
                  <a:pt x="4512643" y="28921"/>
                </a:lnTo>
                <a:lnTo>
                  <a:pt x="4568688" y="25779"/>
                </a:lnTo>
                <a:lnTo>
                  <a:pt x="4624748" y="22755"/>
                </a:lnTo>
                <a:lnTo>
                  <a:pt x="4680599" y="19862"/>
                </a:lnTo>
                <a:lnTo>
                  <a:pt x="4736018" y="17112"/>
                </a:lnTo>
                <a:lnTo>
                  <a:pt x="4790783" y="14520"/>
                </a:lnTo>
                <a:lnTo>
                  <a:pt x="4844670" y="12099"/>
                </a:lnTo>
                <a:lnTo>
                  <a:pt x="4897456" y="9863"/>
                </a:lnTo>
                <a:lnTo>
                  <a:pt x="4948918" y="7824"/>
                </a:lnTo>
                <a:lnTo>
                  <a:pt x="4998833" y="5997"/>
                </a:lnTo>
                <a:lnTo>
                  <a:pt x="5046980" y="4394"/>
                </a:lnTo>
                <a:lnTo>
                  <a:pt x="5095696" y="3053"/>
                </a:lnTo>
                <a:lnTo>
                  <a:pt x="5147061" y="1987"/>
                </a:lnTo>
                <a:lnTo>
                  <a:pt x="5200520" y="1173"/>
                </a:lnTo>
                <a:lnTo>
                  <a:pt x="5255515" y="590"/>
                </a:lnTo>
                <a:lnTo>
                  <a:pt x="5311489" y="215"/>
                </a:lnTo>
                <a:lnTo>
                  <a:pt x="5367886" y="26"/>
                </a:lnTo>
                <a:lnTo>
                  <a:pt x="5424149" y="0"/>
                </a:lnTo>
                <a:lnTo>
                  <a:pt x="5479722" y="115"/>
                </a:lnTo>
                <a:lnTo>
                  <a:pt x="5534048" y="349"/>
                </a:lnTo>
                <a:lnTo>
                  <a:pt x="5586571" y="679"/>
                </a:lnTo>
                <a:lnTo>
                  <a:pt x="5636733" y="1084"/>
                </a:lnTo>
                <a:lnTo>
                  <a:pt x="5683978" y="1541"/>
                </a:lnTo>
                <a:lnTo>
                  <a:pt x="5727750" y="2028"/>
                </a:lnTo>
                <a:lnTo>
                  <a:pt x="5767491" y="2522"/>
                </a:lnTo>
                <a:lnTo>
                  <a:pt x="5832656" y="3443"/>
                </a:lnTo>
                <a:lnTo>
                  <a:pt x="5875021" y="4127"/>
                </a:lnTo>
                <a:lnTo>
                  <a:pt x="5890133" y="4394"/>
                </a:lnTo>
                <a:lnTo>
                  <a:pt x="6495795" y="4394"/>
                </a:lnTo>
                <a:lnTo>
                  <a:pt x="6545800" y="5858"/>
                </a:lnTo>
                <a:lnTo>
                  <a:pt x="6594611" y="7815"/>
                </a:lnTo>
                <a:lnTo>
                  <a:pt x="6641873" y="10156"/>
                </a:lnTo>
                <a:lnTo>
                  <a:pt x="6687232" y="12772"/>
                </a:lnTo>
                <a:lnTo>
                  <a:pt x="6730333" y="15554"/>
                </a:lnTo>
                <a:lnTo>
                  <a:pt x="6770820" y="18394"/>
                </a:lnTo>
                <a:lnTo>
                  <a:pt x="6825872" y="22521"/>
                </a:lnTo>
                <a:lnTo>
                  <a:pt x="6858272" y="25027"/>
                </a:lnTo>
                <a:lnTo>
                  <a:pt x="6873047" y="26165"/>
                </a:lnTo>
                <a:lnTo>
                  <a:pt x="6886814" y="27208"/>
                </a:lnTo>
                <a:lnTo>
                  <a:pt x="6899529" y="28143"/>
                </a:lnTo>
                <a:lnTo>
                  <a:pt x="6919115" y="29588"/>
                </a:lnTo>
                <a:lnTo>
                  <a:pt x="6958378" y="33022"/>
                </a:lnTo>
                <a:lnTo>
                  <a:pt x="6971254" y="36623"/>
                </a:lnTo>
                <a:lnTo>
                  <a:pt x="6975997" y="38162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099561" y="2750057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054" y="0"/>
                </a:moveTo>
                <a:lnTo>
                  <a:pt x="3937" y="402970"/>
                </a:lnTo>
                <a:lnTo>
                  <a:pt x="0" y="1202181"/>
                </a:lnTo>
                <a:lnTo>
                  <a:pt x="700532" y="1606677"/>
                </a:lnTo>
                <a:lnTo>
                  <a:pt x="1390777" y="1203705"/>
                </a:lnTo>
                <a:lnTo>
                  <a:pt x="1394587" y="404367"/>
                </a:lnTo>
                <a:lnTo>
                  <a:pt x="69405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099561" y="2750057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0"/>
                </a:moveTo>
                <a:lnTo>
                  <a:pt x="694054" y="0"/>
                </a:lnTo>
                <a:lnTo>
                  <a:pt x="1394587" y="404367"/>
                </a:lnTo>
                <a:lnTo>
                  <a:pt x="1390777" y="1203705"/>
                </a:lnTo>
                <a:lnTo>
                  <a:pt x="700532" y="1606677"/>
                </a:lnTo>
                <a:lnTo>
                  <a:pt x="0" y="1202181"/>
                </a:lnTo>
                <a:lnTo>
                  <a:pt x="3937" y="40297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823461" y="4016883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1"/>
                </a:moveTo>
                <a:lnTo>
                  <a:pt x="694054" y="0"/>
                </a:lnTo>
                <a:lnTo>
                  <a:pt x="1394587" y="404368"/>
                </a:lnTo>
                <a:lnTo>
                  <a:pt x="1390777" y="1203706"/>
                </a:lnTo>
                <a:lnTo>
                  <a:pt x="700532" y="1606651"/>
                </a:lnTo>
                <a:lnTo>
                  <a:pt x="0" y="1202182"/>
                </a:lnTo>
                <a:lnTo>
                  <a:pt x="3937" y="40297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832986" y="1483233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054" y="0"/>
                </a:moveTo>
                <a:lnTo>
                  <a:pt x="3937" y="402970"/>
                </a:lnTo>
                <a:lnTo>
                  <a:pt x="0" y="1202181"/>
                </a:lnTo>
                <a:lnTo>
                  <a:pt x="700532" y="1606677"/>
                </a:lnTo>
                <a:lnTo>
                  <a:pt x="1390777" y="1203705"/>
                </a:lnTo>
                <a:lnTo>
                  <a:pt x="1394587" y="404367"/>
                </a:lnTo>
                <a:lnTo>
                  <a:pt x="69405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832986" y="1483233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0"/>
                </a:moveTo>
                <a:lnTo>
                  <a:pt x="694054" y="0"/>
                </a:lnTo>
                <a:lnTo>
                  <a:pt x="1394587" y="404367"/>
                </a:lnTo>
                <a:lnTo>
                  <a:pt x="1390777" y="1203705"/>
                </a:lnTo>
                <a:lnTo>
                  <a:pt x="700532" y="1606677"/>
                </a:lnTo>
                <a:lnTo>
                  <a:pt x="0" y="1202181"/>
                </a:lnTo>
                <a:lnTo>
                  <a:pt x="3937" y="40297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080511" y="216408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054" y="0"/>
                </a:moveTo>
                <a:lnTo>
                  <a:pt x="3937" y="402971"/>
                </a:lnTo>
                <a:lnTo>
                  <a:pt x="0" y="1202182"/>
                </a:lnTo>
                <a:lnTo>
                  <a:pt x="700532" y="1606677"/>
                </a:lnTo>
                <a:lnTo>
                  <a:pt x="1390777" y="1203706"/>
                </a:lnTo>
                <a:lnTo>
                  <a:pt x="1394587" y="404368"/>
                </a:lnTo>
                <a:lnTo>
                  <a:pt x="69405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080511" y="216408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1"/>
                </a:moveTo>
                <a:lnTo>
                  <a:pt x="694054" y="0"/>
                </a:lnTo>
                <a:lnTo>
                  <a:pt x="1394587" y="404368"/>
                </a:lnTo>
                <a:lnTo>
                  <a:pt x="1390777" y="1203706"/>
                </a:lnTo>
                <a:lnTo>
                  <a:pt x="700532" y="1606677"/>
                </a:lnTo>
                <a:lnTo>
                  <a:pt x="0" y="1202182"/>
                </a:lnTo>
                <a:lnTo>
                  <a:pt x="3937" y="40297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566411" y="5274183"/>
            <a:ext cx="1395095" cy="1584325"/>
          </a:xfrm>
          <a:custGeom>
            <a:avLst/>
            <a:gdLst/>
            <a:ahLst/>
            <a:cxnLst/>
            <a:rect l="l" t="t" r="r" b="b"/>
            <a:pathLst>
              <a:path w="1395095" h="1584325">
                <a:moveTo>
                  <a:pt x="694054" y="0"/>
                </a:moveTo>
                <a:lnTo>
                  <a:pt x="3937" y="402958"/>
                </a:lnTo>
                <a:lnTo>
                  <a:pt x="0" y="1202220"/>
                </a:lnTo>
                <a:lnTo>
                  <a:pt x="660966" y="1583815"/>
                </a:lnTo>
                <a:lnTo>
                  <a:pt x="739656" y="1583815"/>
                </a:lnTo>
                <a:lnTo>
                  <a:pt x="1390777" y="1203667"/>
                </a:lnTo>
                <a:lnTo>
                  <a:pt x="1394587" y="404406"/>
                </a:lnTo>
                <a:lnTo>
                  <a:pt x="69405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570348" y="5274183"/>
            <a:ext cx="1390650" cy="1584325"/>
          </a:xfrm>
          <a:custGeom>
            <a:avLst/>
            <a:gdLst/>
            <a:ahLst/>
            <a:cxnLst/>
            <a:rect l="l" t="t" r="r" b="b"/>
            <a:pathLst>
              <a:path w="1390650" h="1584325">
                <a:moveTo>
                  <a:pt x="0" y="402958"/>
                </a:moveTo>
                <a:lnTo>
                  <a:pt x="690117" y="0"/>
                </a:lnTo>
                <a:lnTo>
                  <a:pt x="1390650" y="404406"/>
                </a:lnTo>
                <a:lnTo>
                  <a:pt x="1386839" y="1203667"/>
                </a:lnTo>
                <a:lnTo>
                  <a:pt x="735719" y="158381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566411" y="5677141"/>
            <a:ext cx="688340" cy="1181100"/>
          </a:xfrm>
          <a:custGeom>
            <a:avLst/>
            <a:gdLst/>
            <a:ahLst/>
            <a:cxnLst/>
            <a:rect l="l" t="t" r="r" b="b"/>
            <a:pathLst>
              <a:path w="688339" h="1181100">
                <a:moveTo>
                  <a:pt x="660966" y="1180857"/>
                </a:moveTo>
                <a:lnTo>
                  <a:pt x="0" y="799261"/>
                </a:lnTo>
                <a:lnTo>
                  <a:pt x="3937" y="0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0" y="4007358"/>
            <a:ext cx="798830" cy="1607185"/>
          </a:xfrm>
          <a:custGeom>
            <a:avLst/>
            <a:gdLst/>
            <a:ahLst/>
            <a:cxnLst/>
            <a:rect l="l" t="t" r="r" b="b"/>
            <a:pathLst>
              <a:path w="798830" h="1607185">
                <a:moveTo>
                  <a:pt x="97966" y="0"/>
                </a:moveTo>
                <a:lnTo>
                  <a:pt x="0" y="60762"/>
                </a:lnTo>
                <a:lnTo>
                  <a:pt x="36" y="1545971"/>
                </a:lnTo>
                <a:lnTo>
                  <a:pt x="104362" y="1606651"/>
                </a:lnTo>
                <a:lnTo>
                  <a:pt x="794588" y="1203706"/>
                </a:lnTo>
                <a:lnTo>
                  <a:pt x="798474" y="404368"/>
                </a:lnTo>
                <a:lnTo>
                  <a:pt x="9796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0" y="4007358"/>
            <a:ext cx="798830" cy="1607185"/>
          </a:xfrm>
          <a:custGeom>
            <a:avLst/>
            <a:gdLst/>
            <a:ahLst/>
            <a:cxnLst/>
            <a:rect l="l" t="t" r="r" b="b"/>
            <a:pathLst>
              <a:path w="798830" h="1607185">
                <a:moveTo>
                  <a:pt x="0" y="60762"/>
                </a:moveTo>
                <a:lnTo>
                  <a:pt x="97966" y="0"/>
                </a:lnTo>
                <a:lnTo>
                  <a:pt x="798474" y="404368"/>
                </a:lnTo>
                <a:lnTo>
                  <a:pt x="794588" y="1203706"/>
                </a:lnTo>
                <a:lnTo>
                  <a:pt x="104362" y="1606651"/>
                </a:lnTo>
                <a:lnTo>
                  <a:pt x="36" y="1545971"/>
                </a:lnTo>
                <a:lnTo>
                  <a:pt x="0" y="1530273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31635" y="5293233"/>
            <a:ext cx="1391285" cy="1565275"/>
          </a:xfrm>
          <a:custGeom>
            <a:avLst/>
            <a:gdLst/>
            <a:ahLst/>
            <a:cxnLst/>
            <a:rect l="l" t="t" r="r" b="b"/>
            <a:pathLst>
              <a:path w="1391285" h="1565275">
                <a:moveTo>
                  <a:pt x="0" y="402958"/>
                </a:moveTo>
                <a:lnTo>
                  <a:pt x="690232" y="0"/>
                </a:lnTo>
                <a:lnTo>
                  <a:pt x="1390713" y="404406"/>
                </a:lnTo>
                <a:lnTo>
                  <a:pt x="1386903" y="1203667"/>
                </a:lnTo>
                <a:lnTo>
                  <a:pt x="768389" y="156476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27749" y="5696191"/>
            <a:ext cx="628015" cy="1162050"/>
          </a:xfrm>
          <a:custGeom>
            <a:avLst/>
            <a:gdLst/>
            <a:ahLst/>
            <a:cxnLst/>
            <a:rect l="l" t="t" r="r" b="b"/>
            <a:pathLst>
              <a:path w="628015" h="1162050">
                <a:moveTo>
                  <a:pt x="627958" y="1161807"/>
                </a:moveTo>
                <a:lnTo>
                  <a:pt x="0" y="799261"/>
                </a:lnTo>
                <a:lnTo>
                  <a:pt x="3886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56324" y="2740532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118" y="0"/>
                </a:moveTo>
                <a:lnTo>
                  <a:pt x="3886" y="402970"/>
                </a:lnTo>
                <a:lnTo>
                  <a:pt x="0" y="1202181"/>
                </a:lnTo>
                <a:lnTo>
                  <a:pt x="700519" y="1606677"/>
                </a:lnTo>
                <a:lnTo>
                  <a:pt x="1390789" y="1203705"/>
                </a:lnTo>
                <a:lnTo>
                  <a:pt x="1394599" y="404367"/>
                </a:lnTo>
                <a:lnTo>
                  <a:pt x="6941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56324" y="2740532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886" y="402970"/>
                </a:moveTo>
                <a:lnTo>
                  <a:pt x="694118" y="0"/>
                </a:lnTo>
                <a:lnTo>
                  <a:pt x="1394599" y="404367"/>
                </a:lnTo>
                <a:lnTo>
                  <a:pt x="1390789" y="1203705"/>
                </a:lnTo>
                <a:lnTo>
                  <a:pt x="700519" y="1606677"/>
                </a:lnTo>
                <a:lnTo>
                  <a:pt x="0" y="1202181"/>
                </a:lnTo>
                <a:lnTo>
                  <a:pt x="3886" y="40297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880224" y="4016883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886" y="402971"/>
                </a:moveTo>
                <a:lnTo>
                  <a:pt x="694067" y="0"/>
                </a:lnTo>
                <a:lnTo>
                  <a:pt x="1394599" y="404368"/>
                </a:lnTo>
                <a:lnTo>
                  <a:pt x="1390789" y="1203706"/>
                </a:lnTo>
                <a:lnTo>
                  <a:pt x="700544" y="1606651"/>
                </a:lnTo>
                <a:lnTo>
                  <a:pt x="0" y="1202182"/>
                </a:lnTo>
                <a:lnTo>
                  <a:pt x="3886" y="40297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617599" y="5302758"/>
            <a:ext cx="1390650" cy="1555750"/>
          </a:xfrm>
          <a:custGeom>
            <a:avLst/>
            <a:gdLst/>
            <a:ahLst/>
            <a:cxnLst/>
            <a:rect l="l" t="t" r="r" b="b"/>
            <a:pathLst>
              <a:path w="1390650" h="1555750">
                <a:moveTo>
                  <a:pt x="0" y="402958"/>
                </a:moveTo>
                <a:lnTo>
                  <a:pt x="690118" y="0"/>
                </a:lnTo>
                <a:lnTo>
                  <a:pt x="1390650" y="404406"/>
                </a:lnTo>
                <a:lnTo>
                  <a:pt x="1386839" y="1203667"/>
                </a:lnTo>
                <a:lnTo>
                  <a:pt x="784663" y="155524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613661" y="5705716"/>
            <a:ext cx="611505" cy="1152525"/>
          </a:xfrm>
          <a:custGeom>
            <a:avLst/>
            <a:gdLst/>
            <a:ahLst/>
            <a:cxnLst/>
            <a:rect l="l" t="t" r="r" b="b"/>
            <a:pathLst>
              <a:path w="611505" h="1152525">
                <a:moveTo>
                  <a:pt x="611471" y="1152282"/>
                </a:moveTo>
                <a:lnTo>
                  <a:pt x="0" y="799261"/>
                </a:lnTo>
                <a:lnTo>
                  <a:pt x="393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632711" y="2750057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055" y="0"/>
                </a:moveTo>
                <a:lnTo>
                  <a:pt x="3937" y="402970"/>
                </a:lnTo>
                <a:lnTo>
                  <a:pt x="0" y="1202181"/>
                </a:lnTo>
                <a:lnTo>
                  <a:pt x="700532" y="1606677"/>
                </a:lnTo>
                <a:lnTo>
                  <a:pt x="1390777" y="1203705"/>
                </a:lnTo>
                <a:lnTo>
                  <a:pt x="1394587" y="404367"/>
                </a:lnTo>
                <a:lnTo>
                  <a:pt x="6940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632711" y="2750057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0"/>
                </a:moveTo>
                <a:lnTo>
                  <a:pt x="694055" y="0"/>
                </a:lnTo>
                <a:lnTo>
                  <a:pt x="1394587" y="404367"/>
                </a:lnTo>
                <a:lnTo>
                  <a:pt x="1390777" y="1203705"/>
                </a:lnTo>
                <a:lnTo>
                  <a:pt x="700532" y="1606677"/>
                </a:lnTo>
                <a:lnTo>
                  <a:pt x="0" y="1202181"/>
                </a:lnTo>
                <a:lnTo>
                  <a:pt x="3937" y="40297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899274" y="1454658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886" y="402970"/>
                </a:moveTo>
                <a:lnTo>
                  <a:pt x="694067" y="0"/>
                </a:lnTo>
                <a:lnTo>
                  <a:pt x="1394599" y="404367"/>
                </a:lnTo>
                <a:lnTo>
                  <a:pt x="1390789" y="1203705"/>
                </a:lnTo>
                <a:lnTo>
                  <a:pt x="700544" y="1606677"/>
                </a:lnTo>
                <a:lnTo>
                  <a:pt x="0" y="1202181"/>
                </a:lnTo>
                <a:lnTo>
                  <a:pt x="3886" y="40297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909561" y="4035933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055" y="0"/>
                </a:moveTo>
                <a:lnTo>
                  <a:pt x="3937" y="402971"/>
                </a:lnTo>
                <a:lnTo>
                  <a:pt x="0" y="1202182"/>
                </a:lnTo>
                <a:lnTo>
                  <a:pt x="700532" y="1606651"/>
                </a:lnTo>
                <a:lnTo>
                  <a:pt x="1390777" y="1203706"/>
                </a:lnTo>
                <a:lnTo>
                  <a:pt x="1394587" y="404368"/>
                </a:lnTo>
                <a:lnTo>
                  <a:pt x="6940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909561" y="4035933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1"/>
                </a:moveTo>
                <a:lnTo>
                  <a:pt x="694055" y="0"/>
                </a:lnTo>
                <a:lnTo>
                  <a:pt x="1394587" y="404368"/>
                </a:lnTo>
                <a:lnTo>
                  <a:pt x="1390777" y="1203706"/>
                </a:lnTo>
                <a:lnTo>
                  <a:pt x="700532" y="1606651"/>
                </a:lnTo>
                <a:lnTo>
                  <a:pt x="0" y="1202182"/>
                </a:lnTo>
                <a:lnTo>
                  <a:pt x="3937" y="402971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656448" y="5312283"/>
            <a:ext cx="1390650" cy="1546225"/>
          </a:xfrm>
          <a:custGeom>
            <a:avLst/>
            <a:gdLst/>
            <a:ahLst/>
            <a:cxnLst/>
            <a:rect l="l" t="t" r="r" b="b"/>
            <a:pathLst>
              <a:path w="1390650" h="1546225">
                <a:moveTo>
                  <a:pt x="0" y="402958"/>
                </a:moveTo>
                <a:lnTo>
                  <a:pt x="690118" y="0"/>
                </a:lnTo>
                <a:lnTo>
                  <a:pt x="1390650" y="404406"/>
                </a:lnTo>
                <a:lnTo>
                  <a:pt x="1386840" y="1203667"/>
                </a:lnTo>
                <a:lnTo>
                  <a:pt x="800977" y="154571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7652511" y="5715241"/>
            <a:ext cx="594995" cy="1143000"/>
          </a:xfrm>
          <a:custGeom>
            <a:avLst/>
            <a:gdLst/>
            <a:ahLst/>
            <a:cxnLst/>
            <a:rect l="l" t="t" r="r" b="b"/>
            <a:pathLst>
              <a:path w="594995" h="1143000">
                <a:moveTo>
                  <a:pt x="594972" y="1142757"/>
                </a:moveTo>
                <a:lnTo>
                  <a:pt x="0" y="799261"/>
                </a:lnTo>
                <a:lnTo>
                  <a:pt x="393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7652511" y="2759582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055" y="0"/>
                </a:moveTo>
                <a:lnTo>
                  <a:pt x="3937" y="402970"/>
                </a:lnTo>
                <a:lnTo>
                  <a:pt x="0" y="1202181"/>
                </a:lnTo>
                <a:lnTo>
                  <a:pt x="700532" y="1606677"/>
                </a:lnTo>
                <a:lnTo>
                  <a:pt x="1390777" y="1203705"/>
                </a:lnTo>
                <a:lnTo>
                  <a:pt x="1394587" y="404367"/>
                </a:lnTo>
                <a:lnTo>
                  <a:pt x="6940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7652511" y="2759582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0"/>
                </a:moveTo>
                <a:lnTo>
                  <a:pt x="694055" y="0"/>
                </a:lnTo>
                <a:lnTo>
                  <a:pt x="1394587" y="404367"/>
                </a:lnTo>
                <a:lnTo>
                  <a:pt x="1390777" y="1203705"/>
                </a:lnTo>
                <a:lnTo>
                  <a:pt x="700532" y="1606677"/>
                </a:lnTo>
                <a:lnTo>
                  <a:pt x="0" y="1202181"/>
                </a:lnTo>
                <a:lnTo>
                  <a:pt x="3937" y="40297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8385936" y="4035933"/>
            <a:ext cx="758190" cy="1607185"/>
          </a:xfrm>
          <a:custGeom>
            <a:avLst/>
            <a:gdLst/>
            <a:ahLst/>
            <a:cxnLst/>
            <a:rect l="l" t="t" r="r" b="b"/>
            <a:pathLst>
              <a:path w="758190" h="1607185">
                <a:moveTo>
                  <a:pt x="694055" y="0"/>
                </a:moveTo>
                <a:lnTo>
                  <a:pt x="3937" y="402971"/>
                </a:lnTo>
                <a:lnTo>
                  <a:pt x="0" y="1202182"/>
                </a:lnTo>
                <a:lnTo>
                  <a:pt x="700532" y="1606651"/>
                </a:lnTo>
                <a:lnTo>
                  <a:pt x="758063" y="1575521"/>
                </a:lnTo>
                <a:lnTo>
                  <a:pt x="758063" y="41387"/>
                </a:lnTo>
                <a:lnTo>
                  <a:pt x="6940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8389873" y="4035933"/>
            <a:ext cx="754380" cy="403225"/>
          </a:xfrm>
          <a:custGeom>
            <a:avLst/>
            <a:gdLst/>
            <a:ahLst/>
            <a:cxnLst/>
            <a:rect l="l" t="t" r="r" b="b"/>
            <a:pathLst>
              <a:path w="754379" h="403225">
                <a:moveTo>
                  <a:pt x="0" y="402971"/>
                </a:moveTo>
                <a:lnTo>
                  <a:pt x="690118" y="0"/>
                </a:lnTo>
                <a:lnTo>
                  <a:pt x="754126" y="41387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8385936" y="4438903"/>
            <a:ext cx="758190" cy="1203960"/>
          </a:xfrm>
          <a:custGeom>
            <a:avLst/>
            <a:gdLst/>
            <a:ahLst/>
            <a:cxnLst/>
            <a:rect l="l" t="t" r="r" b="b"/>
            <a:pathLst>
              <a:path w="758190" h="1203960">
                <a:moveTo>
                  <a:pt x="758063" y="1172550"/>
                </a:moveTo>
                <a:lnTo>
                  <a:pt x="700532" y="1203680"/>
                </a:lnTo>
                <a:lnTo>
                  <a:pt x="0" y="799211"/>
                </a:lnTo>
                <a:lnTo>
                  <a:pt x="393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8389873" y="1492758"/>
            <a:ext cx="754380" cy="403225"/>
          </a:xfrm>
          <a:custGeom>
            <a:avLst/>
            <a:gdLst/>
            <a:ahLst/>
            <a:cxnLst/>
            <a:rect l="l" t="t" r="r" b="b"/>
            <a:pathLst>
              <a:path w="754379" h="403225">
                <a:moveTo>
                  <a:pt x="0" y="402970"/>
                </a:moveTo>
                <a:lnTo>
                  <a:pt x="690118" y="0"/>
                </a:lnTo>
                <a:lnTo>
                  <a:pt x="754126" y="3631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8385936" y="1895729"/>
            <a:ext cx="758190" cy="1203960"/>
          </a:xfrm>
          <a:custGeom>
            <a:avLst/>
            <a:gdLst/>
            <a:ahLst/>
            <a:cxnLst/>
            <a:rect l="l" t="t" r="r" b="b"/>
            <a:pathLst>
              <a:path w="758190" h="1203960">
                <a:moveTo>
                  <a:pt x="758063" y="1169824"/>
                </a:moveTo>
                <a:lnTo>
                  <a:pt x="700532" y="1203706"/>
                </a:lnTo>
                <a:lnTo>
                  <a:pt x="0" y="799211"/>
                </a:lnTo>
                <a:lnTo>
                  <a:pt x="3937" y="0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4561204" y="0"/>
            <a:ext cx="3679190" cy="6250940"/>
          </a:xfrm>
          <a:custGeom>
            <a:avLst/>
            <a:gdLst/>
            <a:ahLst/>
            <a:cxnLst/>
            <a:rect l="l" t="t" r="r" b="b"/>
            <a:pathLst>
              <a:path w="3679190" h="6250940">
                <a:moveTo>
                  <a:pt x="0" y="6250330"/>
                </a:moveTo>
                <a:lnTo>
                  <a:pt x="3679062" y="6250330"/>
                </a:lnTo>
                <a:lnTo>
                  <a:pt x="3679062" y="0"/>
                </a:lnTo>
                <a:lnTo>
                  <a:pt x="0" y="0"/>
                </a:lnTo>
                <a:lnTo>
                  <a:pt x="0" y="6250330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7" name="object 57"/>
          <p:cNvSpPr/>
          <p:nvPr/>
        </p:nvSpPr>
        <p:spPr>
          <a:xfrm>
            <a:off x="4561204" y="0"/>
            <a:ext cx="3679190" cy="6250940"/>
          </a:xfrm>
          <a:custGeom>
            <a:avLst/>
            <a:gdLst/>
            <a:ahLst/>
            <a:cxnLst/>
            <a:rect l="l" t="t" r="r" b="b"/>
            <a:pathLst>
              <a:path w="3679190" h="6250940">
                <a:moveTo>
                  <a:pt x="0" y="6250330"/>
                </a:moveTo>
                <a:lnTo>
                  <a:pt x="3679062" y="6250330"/>
                </a:lnTo>
                <a:lnTo>
                  <a:pt x="3679062" y="0"/>
                </a:lnTo>
              </a:path>
            </a:pathLst>
          </a:custGeom>
          <a:ln w="15875">
            <a:solidFill>
              <a:srgbClr val="74A4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4561204" y="0"/>
            <a:ext cx="0" cy="6250940"/>
          </a:xfrm>
          <a:custGeom>
            <a:avLst/>
            <a:gdLst/>
            <a:ahLst/>
            <a:cxnLst/>
            <a:rect l="l" t="t" r="r" b="b"/>
            <a:pathLst>
              <a:path h="6250940">
                <a:moveTo>
                  <a:pt x="0" y="0"/>
                </a:moveTo>
                <a:lnTo>
                  <a:pt x="0" y="6250330"/>
                </a:lnTo>
              </a:path>
            </a:pathLst>
          </a:custGeom>
          <a:ln w="15875">
            <a:solidFill>
              <a:srgbClr val="74A4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4649089" y="0"/>
            <a:ext cx="3505200" cy="602615"/>
          </a:xfrm>
          <a:custGeom>
            <a:avLst/>
            <a:gdLst/>
            <a:ahLst/>
            <a:cxnLst/>
            <a:rect l="l" t="t" r="r" b="b"/>
            <a:pathLst>
              <a:path w="3505200" h="602615">
                <a:moveTo>
                  <a:pt x="0" y="602488"/>
                </a:moveTo>
                <a:lnTo>
                  <a:pt x="3505199" y="602488"/>
                </a:lnTo>
                <a:lnTo>
                  <a:pt x="3505199" y="0"/>
                </a:lnTo>
                <a:lnTo>
                  <a:pt x="0" y="0"/>
                </a:lnTo>
                <a:lnTo>
                  <a:pt x="0" y="602488"/>
                </a:lnTo>
                <a:close/>
              </a:path>
            </a:pathLst>
          </a:custGeom>
          <a:solidFill>
            <a:srgbClr val="70685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905573" y="601878"/>
            <a:ext cx="3562350" cy="5648960"/>
          </a:xfrm>
          <a:custGeom>
            <a:avLst/>
            <a:gdLst/>
            <a:ahLst/>
            <a:cxnLst/>
            <a:rect l="l" t="t" r="r" b="b"/>
            <a:pathLst>
              <a:path w="3562350" h="5648960">
                <a:moveTo>
                  <a:pt x="0" y="5648452"/>
                </a:moveTo>
                <a:lnTo>
                  <a:pt x="3562223" y="5648452"/>
                </a:lnTo>
                <a:lnTo>
                  <a:pt x="3562223" y="0"/>
                </a:lnTo>
                <a:lnTo>
                  <a:pt x="0" y="0"/>
                </a:lnTo>
                <a:lnTo>
                  <a:pt x="0" y="564845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905573" y="601878"/>
            <a:ext cx="3562350" cy="5648960"/>
          </a:xfrm>
          <a:custGeom>
            <a:avLst/>
            <a:gdLst/>
            <a:ahLst/>
            <a:cxnLst/>
            <a:rect l="l" t="t" r="r" b="b"/>
            <a:pathLst>
              <a:path w="3562350" h="5648960">
                <a:moveTo>
                  <a:pt x="0" y="5648452"/>
                </a:moveTo>
                <a:lnTo>
                  <a:pt x="3562223" y="5648452"/>
                </a:lnTo>
                <a:lnTo>
                  <a:pt x="3562223" y="0"/>
                </a:lnTo>
                <a:lnTo>
                  <a:pt x="0" y="0"/>
                </a:lnTo>
                <a:lnTo>
                  <a:pt x="0" y="5648452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4650866" y="6088288"/>
            <a:ext cx="3505200" cy="81915"/>
          </a:xfrm>
          <a:custGeom>
            <a:avLst/>
            <a:gdLst/>
            <a:ahLst/>
            <a:cxnLst/>
            <a:rect l="l" t="t" r="r" b="b"/>
            <a:pathLst>
              <a:path w="3505200" h="81914">
                <a:moveTo>
                  <a:pt x="0" y="81739"/>
                </a:moveTo>
                <a:lnTo>
                  <a:pt x="3505200" y="81739"/>
                </a:lnTo>
                <a:lnTo>
                  <a:pt x="3505200" y="0"/>
                </a:lnTo>
                <a:lnTo>
                  <a:pt x="0" y="0"/>
                </a:lnTo>
                <a:lnTo>
                  <a:pt x="0" y="81739"/>
                </a:lnTo>
                <a:close/>
              </a:path>
            </a:pathLst>
          </a:custGeom>
          <a:solidFill>
            <a:srgbClr val="93C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 txBox="1"/>
          <p:nvPr/>
        </p:nvSpPr>
        <p:spPr>
          <a:xfrm>
            <a:off x="1293367" y="1086964"/>
            <a:ext cx="2740025" cy="7054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6385" marR="29209" indent="-274320">
              <a:lnSpc>
                <a:spcPts val="1250"/>
              </a:lnSpc>
              <a:tabLst>
                <a:tab pos="286385" algn="l"/>
              </a:tabLst>
            </a:pPr>
            <a:r>
              <a:rPr sz="950" spc="25" dirty="0">
                <a:solidFill>
                  <a:srgbClr val="93C500"/>
                </a:solidFill>
                <a:latin typeface="Wingdings 2"/>
                <a:cs typeface="Wingdings 2"/>
              </a:rPr>
              <a:t></a:t>
            </a:r>
            <a:r>
              <a:rPr sz="950" spc="25" dirty="0">
                <a:solidFill>
                  <a:srgbClr val="93C500"/>
                </a:solidFill>
                <a:latin typeface="Times New Roman"/>
                <a:cs typeface="Times New Roman"/>
              </a:rPr>
              <a:t>	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Pos</a:t>
            </a:r>
            <a:r>
              <a:rPr sz="1300" spc="5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300" spc="5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on</a:t>
            </a:r>
            <a:r>
              <a:rPr sz="1300" spc="-2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a</a:t>
            </a:r>
            <a:r>
              <a:rPr sz="1300" spc="-35" dirty="0">
                <a:solidFill>
                  <a:srgbClr val="3D3C2C"/>
                </a:solidFill>
                <a:latin typeface="Century Gothic"/>
                <a:cs typeface="Century Gothic"/>
              </a:rPr>
              <a:t>w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a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y</a:t>
            </a:r>
            <a:r>
              <a:rPr sz="1300" spc="2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-5" dirty="0">
                <a:solidFill>
                  <a:srgbClr val="3D3C2C"/>
                </a:solidFill>
                <a:latin typeface="Century Gothic"/>
                <a:cs typeface="Century Gothic"/>
              </a:rPr>
              <a:t>f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r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om</a:t>
            </a:r>
            <a:r>
              <a:rPr sz="1300" spc="2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a</a:t>
            </a:r>
            <a:r>
              <a:rPr sz="1300" dirty="0">
                <a:solidFill>
                  <a:srgbClr val="3D3C2C"/>
                </a:solidFill>
                <a:latin typeface="Century Gothic"/>
                <a:cs typeface="Century Gothic"/>
              </a:rPr>
              <a:t>l</a:t>
            </a:r>
            <a:r>
              <a:rPr sz="1300" spc="-5" dirty="0">
                <a:solidFill>
                  <a:srgbClr val="3D3C2C"/>
                </a:solidFill>
                <a:latin typeface="Century Gothic"/>
                <a:cs typeface="Century Gothic"/>
              </a:rPr>
              <a:t>l</a:t>
            </a:r>
            <a:r>
              <a:rPr sz="130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poss</a:t>
            </a:r>
            <a:r>
              <a:rPr sz="1300" spc="5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ble haza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rd</a:t>
            </a:r>
            <a:r>
              <a:rPr sz="1300" spc="-5" dirty="0">
                <a:solidFill>
                  <a:srgbClr val="3D3C2C"/>
                </a:solidFill>
                <a:latin typeface="Century Gothic"/>
                <a:cs typeface="Century Gothic"/>
              </a:rPr>
              <a:t>s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sp</a:t>
            </a:r>
            <a:r>
              <a:rPr sz="1300" spc="5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300" spc="-5" dirty="0">
                <a:solidFill>
                  <a:srgbClr val="3D3C2C"/>
                </a:solidFill>
                <a:latin typeface="Century Gothic"/>
                <a:cs typeface="Century Gothic"/>
              </a:rPr>
              <a:t>ll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s</a:t>
            </a:r>
            <a:r>
              <a:rPr sz="1300" spc="-5" dirty="0">
                <a:solidFill>
                  <a:srgbClr val="3D3C2C"/>
                </a:solidFill>
                <a:latin typeface="Century Gothic"/>
                <a:cs typeface="Century Gothic"/>
              </a:rPr>
              <a:t>,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leaks,</a:t>
            </a:r>
            <a:r>
              <a:rPr sz="1300" spc="1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or</a:t>
            </a:r>
            <a:r>
              <a:rPr sz="1300" spc="-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-25" dirty="0">
                <a:solidFill>
                  <a:srgbClr val="3D3C2C"/>
                </a:solidFill>
                <a:latin typeface="Century Gothic"/>
                <a:cs typeface="Century Gothic"/>
              </a:rPr>
              <a:t>v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a</a:t>
            </a:r>
            <a:r>
              <a:rPr sz="1300" spc="-5" dirty="0">
                <a:solidFill>
                  <a:srgbClr val="3D3C2C"/>
                </a:solidFill>
                <a:latin typeface="Century Gothic"/>
                <a:cs typeface="Century Gothic"/>
              </a:rPr>
              <a:t>p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ors.</a:t>
            </a:r>
            <a:endParaRPr sz="1300">
              <a:latin typeface="Century Gothic"/>
              <a:cs typeface="Century Gothic"/>
            </a:endParaRPr>
          </a:p>
          <a:p>
            <a:pPr marL="286385" marR="5080" indent="-274320">
              <a:lnSpc>
                <a:spcPts val="1250"/>
              </a:lnSpc>
              <a:spcBef>
                <a:spcPts val="309"/>
              </a:spcBef>
              <a:tabLst>
                <a:tab pos="286385" algn="l"/>
              </a:tabLst>
            </a:pPr>
            <a:r>
              <a:rPr sz="950" spc="25" dirty="0">
                <a:solidFill>
                  <a:srgbClr val="93C500"/>
                </a:solidFill>
                <a:latin typeface="Wingdings 2"/>
                <a:cs typeface="Wingdings 2"/>
              </a:rPr>
              <a:t></a:t>
            </a:r>
            <a:r>
              <a:rPr sz="950" spc="25" dirty="0">
                <a:solidFill>
                  <a:srgbClr val="93C500"/>
                </a:solidFill>
                <a:latin typeface="Times New Roman"/>
                <a:cs typeface="Times New Roman"/>
              </a:rPr>
              <a:t>	</a:t>
            </a:r>
            <a:r>
              <a:rPr sz="1300" spc="20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300" spc="-5" dirty="0">
                <a:solidFill>
                  <a:srgbClr val="3D3C2C"/>
                </a:solidFill>
                <a:latin typeface="Century Gothic"/>
                <a:cs typeface="Century Gothic"/>
              </a:rPr>
              <a:t>f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no </a:t>
            </a:r>
            <a:r>
              <a:rPr sz="1300" spc="-5" dirty="0">
                <a:solidFill>
                  <a:srgbClr val="3D3C2C"/>
                </a:solidFill>
                <a:latin typeface="Century Gothic"/>
                <a:cs typeface="Century Gothic"/>
              </a:rPr>
              <a:t>f</a:t>
            </a:r>
            <a:r>
              <a:rPr sz="1300" spc="5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r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1300" spc="5" dirty="0">
                <a:solidFill>
                  <a:srgbClr val="3D3C2C"/>
                </a:solidFill>
                <a:latin typeface="Century Gothic"/>
                <a:cs typeface="Century Gothic"/>
              </a:rPr>
              <a:t> i</a:t>
            </a:r>
            <a:r>
              <a:rPr sz="1300" spc="-5" dirty="0">
                <a:solidFill>
                  <a:srgbClr val="3D3C2C"/>
                </a:solidFill>
                <a:latin typeface="Century Gothic"/>
                <a:cs typeface="Century Gothic"/>
              </a:rPr>
              <a:t>s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p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r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esent</a:t>
            </a:r>
            <a:r>
              <a:rPr sz="130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sec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u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r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1300" spc="1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he</a:t>
            </a:r>
            <a:r>
              <a:rPr sz="1300" spc="-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-25" dirty="0">
                <a:solidFill>
                  <a:srgbClr val="3D3C2C"/>
                </a:solidFill>
                <a:latin typeface="Century Gothic"/>
                <a:cs typeface="Century Gothic"/>
              </a:rPr>
              <a:t>v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eh</a:t>
            </a:r>
            <a:r>
              <a:rPr sz="1300" spc="0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c</a:t>
            </a:r>
            <a:r>
              <a:rPr sz="1300" dirty="0">
                <a:solidFill>
                  <a:srgbClr val="3D3C2C"/>
                </a:solidFill>
                <a:latin typeface="Century Gothic"/>
                <a:cs typeface="Century Gothic"/>
              </a:rPr>
              <a:t>l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1300" spc="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a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nd</a:t>
            </a:r>
            <a:r>
              <a:rPr sz="1300" spc="-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5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den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300" spc="5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fy</a:t>
            </a:r>
            <a:r>
              <a:rPr sz="130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-40" dirty="0">
                <a:solidFill>
                  <a:srgbClr val="3D3C2C"/>
                </a:solidFill>
                <a:latin typeface="Century Gothic"/>
                <a:cs typeface="Century Gothic"/>
              </a:rPr>
              <a:t>w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hat</a:t>
            </a:r>
            <a:r>
              <a:rPr sz="1300" spc="1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300" spc="-25" dirty="0">
                <a:solidFill>
                  <a:srgbClr val="3D3C2C"/>
                </a:solidFill>
                <a:latin typeface="Century Gothic"/>
                <a:cs typeface="Century Gothic"/>
              </a:rPr>
              <a:t>y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pe</a:t>
            </a:r>
            <a:endParaRPr sz="1300">
              <a:latin typeface="Century Gothic"/>
              <a:cs typeface="Century Gothic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1567688" y="5797394"/>
            <a:ext cx="869950" cy="190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ene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r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g</a:t>
            </a:r>
            <a:r>
              <a:rPr sz="1300" spc="5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zed.</a:t>
            </a:r>
            <a:endParaRPr sz="1300">
              <a:latin typeface="Century Gothic"/>
              <a:cs typeface="Century Gothic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1567688" y="1760703"/>
            <a:ext cx="2574925" cy="190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of</a:t>
            </a:r>
            <a:r>
              <a:rPr sz="1300" spc="-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-20" dirty="0">
                <a:solidFill>
                  <a:srgbClr val="3D3C2C"/>
                </a:solidFill>
                <a:latin typeface="Century Gothic"/>
                <a:cs typeface="Century Gothic"/>
              </a:rPr>
              <a:t>v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h</a:t>
            </a:r>
            <a:r>
              <a:rPr sz="1300" spc="5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cle</a:t>
            </a:r>
            <a:r>
              <a:rPr sz="1300" spc="1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b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y</a:t>
            </a:r>
            <a:r>
              <a:rPr sz="130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x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ter</a:t>
            </a:r>
            <a:r>
              <a:rPr sz="1300" spc="5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or</a:t>
            </a:r>
            <a:r>
              <a:rPr sz="1300" spc="-5" dirty="0">
                <a:solidFill>
                  <a:srgbClr val="3D3C2C"/>
                </a:solidFill>
                <a:latin typeface="Century Gothic"/>
                <a:cs typeface="Century Gothic"/>
              </a:rPr>
              <a:t>,</a:t>
            </a:r>
            <a:r>
              <a:rPr sz="1300" spc="2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5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n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ter</a:t>
            </a:r>
            <a:r>
              <a:rPr sz="1300" spc="5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or</a:t>
            </a:r>
            <a:r>
              <a:rPr sz="1300" spc="-5" dirty="0">
                <a:solidFill>
                  <a:srgbClr val="3D3C2C"/>
                </a:solidFill>
                <a:latin typeface="Century Gothic"/>
                <a:cs typeface="Century Gothic"/>
              </a:rPr>
              <a:t>, 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or</a:t>
            </a:r>
            <a:endParaRPr sz="1300">
              <a:latin typeface="Century Gothic"/>
              <a:cs typeface="Century Gothic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1293367" y="1919449"/>
            <a:ext cx="2562225" cy="10966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6385">
              <a:lnSpc>
                <a:spcPct val="100000"/>
              </a:lnSpc>
            </a:pP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under 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he</a:t>
            </a:r>
            <a:r>
              <a:rPr sz="1300" spc="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hood.</a:t>
            </a:r>
            <a:endParaRPr sz="1300">
              <a:latin typeface="Century Gothic"/>
              <a:cs typeface="Century Gothic"/>
            </a:endParaRPr>
          </a:p>
          <a:p>
            <a:pPr marL="286385" marR="5080" indent="-274320">
              <a:lnSpc>
                <a:spcPts val="1250"/>
              </a:lnSpc>
              <a:spcBef>
                <a:spcPts val="300"/>
              </a:spcBef>
              <a:tabLst>
                <a:tab pos="286385" algn="l"/>
              </a:tabLst>
            </a:pPr>
            <a:r>
              <a:rPr sz="950" spc="25" dirty="0">
                <a:solidFill>
                  <a:srgbClr val="93C500"/>
                </a:solidFill>
                <a:latin typeface="Wingdings 2"/>
                <a:cs typeface="Wingdings 2"/>
              </a:rPr>
              <a:t></a:t>
            </a:r>
            <a:r>
              <a:rPr sz="950" spc="25" dirty="0">
                <a:solidFill>
                  <a:srgbClr val="93C500"/>
                </a:solidFill>
                <a:latin typeface="Times New Roman"/>
                <a:cs typeface="Times New Roman"/>
              </a:rPr>
              <a:t>	</a:t>
            </a:r>
            <a:r>
              <a:rPr sz="1300" spc="-60" dirty="0">
                <a:solidFill>
                  <a:srgbClr val="3D3C2C"/>
                </a:solidFill>
                <a:latin typeface="Century Gothic"/>
                <a:cs typeface="Century Gothic"/>
              </a:rPr>
              <a:t>W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hen</a:t>
            </a:r>
            <a:r>
              <a:rPr sz="1300" spc="4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a</a:t>
            </a:r>
            <a:r>
              <a:rPr sz="1300" spc="-5" dirty="0">
                <a:solidFill>
                  <a:srgbClr val="3D3C2C"/>
                </a:solidFill>
                <a:latin typeface="Century Gothic"/>
                <a:cs typeface="Century Gothic"/>
              </a:rPr>
              <a:t>p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p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r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o</a:t>
            </a:r>
            <a:r>
              <a:rPr sz="1300" spc="-5" dirty="0">
                <a:solidFill>
                  <a:srgbClr val="3D3C2C"/>
                </a:solidFill>
                <a:latin typeface="Century Gothic"/>
                <a:cs typeface="Century Gothic"/>
              </a:rPr>
              <a:t>a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ch</a:t>
            </a:r>
            <a:r>
              <a:rPr sz="1300" spc="5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ng</a:t>
            </a:r>
            <a:r>
              <a:rPr sz="1300" spc="-2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he</a:t>
            </a:r>
            <a:r>
              <a:rPr sz="1300" spc="2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5" dirty="0">
                <a:solidFill>
                  <a:srgbClr val="3D3C2C"/>
                </a:solidFill>
                <a:latin typeface="Century Gothic"/>
                <a:cs typeface="Century Gothic"/>
              </a:rPr>
              <a:t>A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ED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 follow</a:t>
            </a:r>
            <a:r>
              <a:rPr sz="130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SOG’s.</a:t>
            </a:r>
            <a:endParaRPr sz="1300">
              <a:latin typeface="Century Gothic"/>
              <a:cs typeface="Century Gothic"/>
            </a:endParaRPr>
          </a:p>
          <a:p>
            <a:pPr marL="309245">
              <a:lnSpc>
                <a:spcPct val="100000"/>
              </a:lnSpc>
              <a:spcBef>
                <a:spcPts val="10"/>
              </a:spcBef>
              <a:tabLst>
                <a:tab pos="583565" algn="l"/>
              </a:tabLst>
            </a:pPr>
            <a:r>
              <a:rPr sz="900" spc="5" dirty="0">
                <a:solidFill>
                  <a:srgbClr val="93C500"/>
                </a:solidFill>
                <a:latin typeface="Wingdings 2"/>
                <a:cs typeface="Wingdings 2"/>
              </a:rPr>
              <a:t></a:t>
            </a:r>
            <a:r>
              <a:rPr sz="900" spc="5" dirty="0">
                <a:solidFill>
                  <a:srgbClr val="93C500"/>
                </a:solidFill>
                <a:latin typeface="Times New Roman"/>
                <a:cs typeface="Times New Roman"/>
              </a:rPr>
              <a:t>	</a:t>
            </a:r>
            <a:r>
              <a:rPr sz="1200" spc="25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200" spc="-15" dirty="0">
                <a:solidFill>
                  <a:srgbClr val="3D3C2C"/>
                </a:solidFill>
                <a:latin typeface="Century Gothic"/>
                <a:cs typeface="Century Gothic"/>
              </a:rPr>
              <a:t>mm</a:t>
            </a:r>
            <a:r>
              <a:rPr sz="1200" spc="-20" dirty="0">
                <a:solidFill>
                  <a:srgbClr val="3D3C2C"/>
                </a:solidFill>
                <a:latin typeface="Century Gothic"/>
                <a:cs typeface="Century Gothic"/>
              </a:rPr>
              <a:t>o</a:t>
            </a:r>
            <a:r>
              <a:rPr sz="1200" spc="-5" dirty="0">
                <a:solidFill>
                  <a:srgbClr val="3D3C2C"/>
                </a:solidFill>
                <a:latin typeface="Century Gothic"/>
                <a:cs typeface="Century Gothic"/>
              </a:rPr>
              <a:t>b</a:t>
            </a:r>
            <a:r>
              <a:rPr sz="1200" spc="-15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200" spc="10" dirty="0">
                <a:solidFill>
                  <a:srgbClr val="3D3C2C"/>
                </a:solidFill>
                <a:latin typeface="Century Gothic"/>
                <a:cs typeface="Century Gothic"/>
              </a:rPr>
              <a:t>l</a:t>
            </a:r>
            <a:r>
              <a:rPr sz="1200" spc="-5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200" spc="-10" dirty="0">
                <a:solidFill>
                  <a:srgbClr val="3D3C2C"/>
                </a:solidFill>
                <a:latin typeface="Century Gothic"/>
                <a:cs typeface="Century Gothic"/>
              </a:rPr>
              <a:t>ze</a:t>
            </a:r>
            <a:endParaRPr sz="1200">
              <a:latin typeface="Century Gothic"/>
              <a:cs typeface="Century Gothic"/>
            </a:endParaRPr>
          </a:p>
          <a:p>
            <a:pPr marL="309245">
              <a:lnSpc>
                <a:spcPct val="100000"/>
              </a:lnSpc>
              <a:tabLst>
                <a:tab pos="583565" algn="l"/>
              </a:tabLst>
            </a:pPr>
            <a:r>
              <a:rPr sz="900" spc="5" dirty="0">
                <a:solidFill>
                  <a:srgbClr val="93C500"/>
                </a:solidFill>
                <a:latin typeface="Wingdings 2"/>
                <a:cs typeface="Wingdings 2"/>
              </a:rPr>
              <a:t></a:t>
            </a:r>
            <a:r>
              <a:rPr sz="900" spc="5" dirty="0">
                <a:solidFill>
                  <a:srgbClr val="93C500"/>
                </a:solidFill>
                <a:latin typeface="Times New Roman"/>
                <a:cs typeface="Times New Roman"/>
              </a:rPr>
              <a:t>	</a:t>
            </a:r>
            <a:r>
              <a:rPr sz="1200" spc="-10" dirty="0">
                <a:solidFill>
                  <a:srgbClr val="3D3C2C"/>
                </a:solidFill>
                <a:latin typeface="Century Gothic"/>
                <a:cs typeface="Century Gothic"/>
              </a:rPr>
              <a:t>S</a:t>
            </a:r>
            <a:r>
              <a:rPr sz="1200" spc="-30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200" spc="-5" dirty="0">
                <a:solidFill>
                  <a:srgbClr val="3D3C2C"/>
                </a:solidFill>
                <a:latin typeface="Century Gothic"/>
                <a:cs typeface="Century Gothic"/>
              </a:rPr>
              <a:t>abi</a:t>
            </a:r>
            <a:r>
              <a:rPr sz="1200" spc="20" dirty="0">
                <a:solidFill>
                  <a:srgbClr val="3D3C2C"/>
                </a:solidFill>
                <a:latin typeface="Century Gothic"/>
                <a:cs typeface="Century Gothic"/>
              </a:rPr>
              <a:t>l</a:t>
            </a:r>
            <a:r>
              <a:rPr sz="1200" spc="-5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200" spc="-10" dirty="0">
                <a:solidFill>
                  <a:srgbClr val="3D3C2C"/>
                </a:solidFill>
                <a:latin typeface="Century Gothic"/>
                <a:cs typeface="Century Gothic"/>
              </a:rPr>
              <a:t>ze</a:t>
            </a:r>
            <a:endParaRPr sz="1200">
              <a:latin typeface="Century Gothic"/>
              <a:cs typeface="Century Gothic"/>
            </a:endParaRPr>
          </a:p>
          <a:p>
            <a:pPr marL="309245">
              <a:lnSpc>
                <a:spcPct val="100000"/>
              </a:lnSpc>
              <a:tabLst>
                <a:tab pos="583565" algn="l"/>
              </a:tabLst>
            </a:pPr>
            <a:r>
              <a:rPr sz="900" spc="5" dirty="0">
                <a:solidFill>
                  <a:srgbClr val="93C500"/>
                </a:solidFill>
                <a:latin typeface="Wingdings 2"/>
                <a:cs typeface="Wingdings 2"/>
              </a:rPr>
              <a:t></a:t>
            </a:r>
            <a:r>
              <a:rPr sz="900" spc="5" dirty="0">
                <a:solidFill>
                  <a:srgbClr val="93C500"/>
                </a:solidFill>
                <a:latin typeface="Times New Roman"/>
                <a:cs typeface="Times New Roman"/>
              </a:rPr>
              <a:t>	</a:t>
            </a:r>
            <a:r>
              <a:rPr sz="1200" spc="-5" dirty="0">
                <a:solidFill>
                  <a:srgbClr val="3D3C2C"/>
                </a:solidFill>
                <a:latin typeface="Century Gothic"/>
                <a:cs typeface="Century Gothic"/>
              </a:rPr>
              <a:t>Disab</a:t>
            </a:r>
            <a:r>
              <a:rPr sz="1200" spc="20" dirty="0">
                <a:solidFill>
                  <a:srgbClr val="3D3C2C"/>
                </a:solidFill>
                <a:latin typeface="Century Gothic"/>
                <a:cs typeface="Century Gothic"/>
              </a:rPr>
              <a:t>l</a:t>
            </a:r>
            <a:r>
              <a:rPr sz="1200" spc="-10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1293367" y="3022829"/>
            <a:ext cx="2853055" cy="190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86385" algn="l"/>
              </a:tabLst>
            </a:pPr>
            <a:r>
              <a:rPr sz="950" spc="25" dirty="0">
                <a:solidFill>
                  <a:srgbClr val="93C500"/>
                </a:solidFill>
                <a:latin typeface="Wingdings 2"/>
                <a:cs typeface="Wingdings 2"/>
              </a:rPr>
              <a:t></a:t>
            </a:r>
            <a:r>
              <a:rPr sz="950" spc="25" dirty="0">
                <a:solidFill>
                  <a:srgbClr val="93C500"/>
                </a:solidFill>
                <a:latin typeface="Times New Roman"/>
                <a:cs typeface="Times New Roman"/>
              </a:rPr>
              <a:t>	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Onc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1300" spc="-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he</a:t>
            </a:r>
            <a:r>
              <a:rPr sz="1300" spc="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-25" dirty="0">
                <a:solidFill>
                  <a:srgbClr val="3D3C2C"/>
                </a:solidFill>
                <a:latin typeface="Century Gothic"/>
                <a:cs typeface="Century Gothic"/>
              </a:rPr>
              <a:t>v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h</a:t>
            </a:r>
            <a:r>
              <a:rPr sz="1300" spc="5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cle</a:t>
            </a:r>
            <a:r>
              <a:rPr sz="1300" spc="1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5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300" spc="-5" dirty="0">
                <a:solidFill>
                  <a:srgbClr val="3D3C2C"/>
                </a:solidFill>
                <a:latin typeface="Century Gothic"/>
                <a:cs typeface="Century Gothic"/>
              </a:rPr>
              <a:t>s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5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d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n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300" spc="5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300" spc="-5" dirty="0">
                <a:solidFill>
                  <a:srgbClr val="3D3C2C"/>
                </a:solidFill>
                <a:latin typeface="Century Gothic"/>
                <a:cs typeface="Century Gothic"/>
              </a:rPr>
              <a:t>f</a:t>
            </a:r>
            <a:r>
              <a:rPr sz="1300" spc="5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d</a:t>
            </a:r>
            <a:r>
              <a:rPr sz="1300" spc="-3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as</a:t>
            </a:r>
            <a:endParaRPr sz="1300">
              <a:latin typeface="Century Gothic"/>
              <a:cs typeface="Century Gothic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1567688" y="3181575"/>
            <a:ext cx="1997710" cy="3486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250"/>
              </a:lnSpc>
            </a:pP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a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n</a:t>
            </a:r>
            <a:r>
              <a:rPr sz="130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15" dirty="0">
                <a:solidFill>
                  <a:srgbClr val="3D3C2C"/>
                </a:solidFill>
                <a:latin typeface="Century Gothic"/>
                <a:cs typeface="Century Gothic"/>
              </a:rPr>
              <a:t>A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D</a:t>
            </a:r>
            <a:r>
              <a:rPr sz="1300" spc="-2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d</a:t>
            </a:r>
            <a:r>
              <a:rPr sz="1300" spc="5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sable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 t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he</a:t>
            </a:r>
            <a:r>
              <a:rPr sz="1300" spc="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h</a:t>
            </a:r>
            <a:r>
              <a:rPr sz="1300" spc="5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g</a:t>
            </a:r>
            <a:r>
              <a:rPr sz="1300" spc="0" dirty="0">
                <a:solidFill>
                  <a:srgbClr val="3D3C2C"/>
                </a:solidFill>
                <a:latin typeface="Century Gothic"/>
                <a:cs typeface="Century Gothic"/>
              </a:rPr>
              <a:t>h</a:t>
            </a:r>
            <a:r>
              <a:rPr sz="1300" spc="-5" dirty="0">
                <a:solidFill>
                  <a:srgbClr val="3D3C2C"/>
                </a:solidFill>
                <a:latin typeface="Century Gothic"/>
                <a:cs typeface="Century Gothic"/>
              </a:rPr>
              <a:t>- </a:t>
            </a:r>
            <a:r>
              <a:rPr sz="1300" spc="-25" dirty="0">
                <a:solidFill>
                  <a:srgbClr val="3D3C2C"/>
                </a:solidFill>
                <a:latin typeface="Century Gothic"/>
                <a:cs typeface="Century Gothic"/>
              </a:rPr>
              <a:t>v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o</a:t>
            </a:r>
            <a:r>
              <a:rPr sz="1300" dirty="0">
                <a:solidFill>
                  <a:srgbClr val="3D3C2C"/>
                </a:solidFill>
                <a:latin typeface="Century Gothic"/>
                <a:cs typeface="Century Gothic"/>
              </a:rPr>
              <a:t>l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ta</a:t>
            </a:r>
            <a:r>
              <a:rPr sz="1300" spc="-5" dirty="0">
                <a:solidFill>
                  <a:srgbClr val="3D3C2C"/>
                </a:solidFill>
                <a:latin typeface="Century Gothic"/>
                <a:cs typeface="Century Gothic"/>
              </a:rPr>
              <a:t>g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1300" spc="1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s</a:t>
            </a:r>
            <a:r>
              <a:rPr sz="1300" spc="-20" dirty="0">
                <a:solidFill>
                  <a:srgbClr val="3D3C2C"/>
                </a:solidFill>
                <a:latin typeface="Century Gothic"/>
                <a:cs typeface="Century Gothic"/>
              </a:rPr>
              <a:t>y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s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1300" spc="-25" dirty="0">
                <a:solidFill>
                  <a:srgbClr val="3D3C2C"/>
                </a:solidFill>
                <a:latin typeface="Century Gothic"/>
                <a:cs typeface="Century Gothic"/>
              </a:rPr>
              <a:t>m</a:t>
            </a:r>
            <a:r>
              <a:rPr sz="1300" spc="-5" dirty="0">
                <a:solidFill>
                  <a:srgbClr val="3D3C2C"/>
                </a:solidFill>
                <a:latin typeface="Century Gothic"/>
                <a:cs typeface="Century Gothic"/>
              </a:rPr>
              <a:t>.</a:t>
            </a:r>
            <a:endParaRPr sz="1300">
              <a:latin typeface="Century Gothic"/>
              <a:cs typeface="Century Gothic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1293367" y="3538191"/>
            <a:ext cx="2341245" cy="190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86385" algn="l"/>
              </a:tabLst>
            </a:pPr>
            <a:r>
              <a:rPr sz="950" spc="25" dirty="0">
                <a:solidFill>
                  <a:srgbClr val="93C500"/>
                </a:solidFill>
                <a:latin typeface="Wingdings 2"/>
                <a:cs typeface="Wingdings 2"/>
              </a:rPr>
              <a:t></a:t>
            </a:r>
            <a:r>
              <a:rPr sz="950" spc="25" dirty="0">
                <a:solidFill>
                  <a:srgbClr val="93C500"/>
                </a:solidFill>
                <a:latin typeface="Times New Roman"/>
                <a:cs typeface="Times New Roman"/>
              </a:rPr>
              <a:t>	</a:t>
            </a:r>
            <a:r>
              <a:rPr sz="1300" spc="20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300" spc="-5" dirty="0">
                <a:solidFill>
                  <a:srgbClr val="3D3C2C"/>
                </a:solidFill>
                <a:latin typeface="Century Gothic"/>
                <a:cs typeface="Century Gothic"/>
              </a:rPr>
              <a:t>f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 t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he</a:t>
            </a:r>
            <a:r>
              <a:rPr sz="1300" spc="5" dirty="0">
                <a:solidFill>
                  <a:srgbClr val="3D3C2C"/>
                </a:solidFill>
                <a:latin typeface="Century Gothic"/>
                <a:cs typeface="Century Gothic"/>
              </a:rPr>
              <a:t> A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D</a:t>
            </a:r>
            <a:r>
              <a:rPr sz="1300" spc="-2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5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300" spc="-5" dirty="0">
                <a:solidFill>
                  <a:srgbClr val="3D3C2C"/>
                </a:solidFill>
                <a:latin typeface="Century Gothic"/>
                <a:cs typeface="Century Gothic"/>
              </a:rPr>
              <a:t>s</a:t>
            </a:r>
            <a:r>
              <a:rPr sz="1300" spc="-2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on</a:t>
            </a:r>
            <a:r>
              <a:rPr sz="130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-5" dirty="0">
                <a:solidFill>
                  <a:srgbClr val="3D3C2C"/>
                </a:solidFill>
                <a:latin typeface="Century Gothic"/>
                <a:cs typeface="Century Gothic"/>
              </a:rPr>
              <a:t>f</a:t>
            </a:r>
            <a:r>
              <a:rPr sz="1300" spc="5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r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1300" spc="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d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o</a:t>
            </a:r>
            <a:r>
              <a:rPr sz="130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not</a:t>
            </a:r>
            <a:endParaRPr sz="1300">
              <a:latin typeface="Century Gothic"/>
              <a:cs typeface="Century Gothic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1567688" y="3696687"/>
            <a:ext cx="2453005" cy="3486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80000"/>
              </a:lnSpc>
            </a:pP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a</a:t>
            </a:r>
            <a:r>
              <a:rPr sz="1300" spc="-5" dirty="0">
                <a:solidFill>
                  <a:srgbClr val="3D3C2C"/>
                </a:solidFill>
                <a:latin typeface="Century Gothic"/>
                <a:cs typeface="Century Gothic"/>
              </a:rPr>
              <a:t>p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p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r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o</a:t>
            </a:r>
            <a:r>
              <a:rPr sz="1300" spc="-5" dirty="0">
                <a:solidFill>
                  <a:srgbClr val="3D3C2C"/>
                </a:solidFill>
                <a:latin typeface="Century Gothic"/>
                <a:cs typeface="Century Gothic"/>
              </a:rPr>
              <a:t>a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ch</a:t>
            </a:r>
            <a:r>
              <a:rPr sz="130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he</a:t>
            </a:r>
            <a:r>
              <a:rPr sz="1300" spc="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-25" dirty="0">
                <a:solidFill>
                  <a:srgbClr val="3D3C2C"/>
                </a:solidFill>
                <a:latin typeface="Century Gothic"/>
                <a:cs typeface="Century Gothic"/>
              </a:rPr>
              <a:t>v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eh</a:t>
            </a:r>
            <a:r>
              <a:rPr sz="1300" spc="0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c</a:t>
            </a:r>
            <a:r>
              <a:rPr sz="1300" dirty="0">
                <a:solidFill>
                  <a:srgbClr val="3D3C2C"/>
                </a:solidFill>
                <a:latin typeface="Century Gothic"/>
                <a:cs typeface="Century Gothic"/>
              </a:rPr>
              <a:t>l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e,</a:t>
            </a:r>
            <a:r>
              <a:rPr sz="1300" spc="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put</a:t>
            </a:r>
            <a:r>
              <a:rPr sz="130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o</a:t>
            </a:r>
            <a:r>
              <a:rPr sz="1300" spc="-5" dirty="0">
                <a:solidFill>
                  <a:srgbClr val="3D3C2C"/>
                </a:solidFill>
                <a:latin typeface="Century Gothic"/>
                <a:cs typeface="Century Gothic"/>
              </a:rPr>
              <a:t>ut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 cones</a:t>
            </a:r>
            <a:r>
              <a:rPr sz="1300" spc="-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or no</a:t>
            </a:r>
            <a:r>
              <a:rPr sz="1300" spc="-5" dirty="0">
                <a:solidFill>
                  <a:srgbClr val="3D3C2C"/>
                </a:solidFill>
                <a:latin typeface="Century Gothic"/>
                <a:cs typeface="Century Gothic"/>
              </a:rPr>
              <a:t>n-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sp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ar</a:t>
            </a:r>
            <a:r>
              <a:rPr sz="1300" spc="-20" dirty="0">
                <a:solidFill>
                  <a:srgbClr val="3D3C2C"/>
                </a:solidFill>
                <a:latin typeface="Century Gothic"/>
                <a:cs typeface="Century Gothic"/>
              </a:rPr>
              <a:t>k</a:t>
            </a:r>
            <a:r>
              <a:rPr sz="1300" spc="5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ng 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mar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k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er</a:t>
            </a:r>
            <a:r>
              <a:rPr sz="1300" spc="-5" dirty="0">
                <a:solidFill>
                  <a:srgbClr val="3D3C2C"/>
                </a:solidFill>
                <a:latin typeface="Century Gothic"/>
                <a:cs typeface="Century Gothic"/>
              </a:rPr>
              <a:t>s</a:t>
            </a:r>
            <a:endParaRPr sz="1300">
              <a:latin typeface="Century Gothic"/>
              <a:cs typeface="Century Gothic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1567688" y="4013679"/>
            <a:ext cx="2588260" cy="190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o</a:t>
            </a:r>
            <a:r>
              <a:rPr sz="130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sec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u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r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1300" spc="1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he</a:t>
            </a:r>
            <a:r>
              <a:rPr sz="1300" spc="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scen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1300" spc="1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-5" dirty="0">
                <a:solidFill>
                  <a:srgbClr val="3D3C2C"/>
                </a:solidFill>
                <a:latin typeface="Century Gothic"/>
                <a:cs typeface="Century Gothic"/>
              </a:rPr>
              <a:t>f</a:t>
            </a:r>
            <a:r>
              <a:rPr sz="1300" spc="5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r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s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300" spc="-5" dirty="0">
                <a:solidFill>
                  <a:srgbClr val="3D3C2C"/>
                </a:solidFill>
                <a:latin typeface="Century Gothic"/>
                <a:cs typeface="Century Gothic"/>
              </a:rPr>
              <a:t>.</a:t>
            </a:r>
            <a:r>
              <a:rPr sz="130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-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D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o</a:t>
            </a:r>
            <a:r>
              <a:rPr sz="1300" spc="-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not</a:t>
            </a:r>
            <a:endParaRPr sz="1300">
              <a:latin typeface="Century Gothic"/>
              <a:cs typeface="Century Gothic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1293367" y="4171925"/>
            <a:ext cx="2526665" cy="5473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6385">
              <a:lnSpc>
                <a:spcPts val="1405"/>
              </a:lnSpc>
            </a:pP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ap</a:t>
            </a:r>
            <a:r>
              <a:rPr sz="1300" spc="-5" dirty="0">
                <a:solidFill>
                  <a:srgbClr val="3D3C2C"/>
                </a:solidFill>
                <a:latin typeface="Century Gothic"/>
                <a:cs typeface="Century Gothic"/>
              </a:rPr>
              <a:t>p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r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oach</a:t>
            </a:r>
            <a:r>
              <a:rPr sz="1300" spc="-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the</a:t>
            </a:r>
            <a:r>
              <a:rPr sz="1300" spc="5" dirty="0">
                <a:solidFill>
                  <a:srgbClr val="3D3C2C"/>
                </a:solidFill>
                <a:latin typeface="Century Gothic"/>
                <a:cs typeface="Century Gothic"/>
              </a:rPr>
              <a:t> A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D</a:t>
            </a:r>
            <a:r>
              <a:rPr sz="1300" spc="-2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-25" dirty="0">
                <a:solidFill>
                  <a:srgbClr val="3D3C2C"/>
                </a:solidFill>
                <a:latin typeface="Century Gothic"/>
                <a:cs typeface="Century Gothic"/>
              </a:rPr>
              <a:t>v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h</a:t>
            </a:r>
            <a:r>
              <a:rPr sz="1300" spc="5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cle</a:t>
            </a:r>
            <a:endParaRPr sz="1300">
              <a:latin typeface="Century Gothic"/>
              <a:cs typeface="Century Gothic"/>
            </a:endParaRPr>
          </a:p>
          <a:p>
            <a:pPr marL="286385">
              <a:lnSpc>
                <a:spcPts val="1405"/>
              </a:lnSpc>
            </a:pP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c</a:t>
            </a:r>
            <a:r>
              <a:rPr sz="1300" dirty="0">
                <a:solidFill>
                  <a:srgbClr val="3D3C2C"/>
                </a:solidFill>
                <a:latin typeface="Century Gothic"/>
                <a:cs typeface="Century Gothic"/>
              </a:rPr>
              <a:t>l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osely</a:t>
            </a:r>
            <a:r>
              <a:rPr sz="130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5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300" spc="-5" dirty="0">
                <a:solidFill>
                  <a:srgbClr val="3D3C2C"/>
                </a:solidFill>
                <a:latin typeface="Century Gothic"/>
                <a:cs typeface="Century Gothic"/>
              </a:rPr>
              <a:t>f 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on</a:t>
            </a:r>
            <a:r>
              <a:rPr sz="1300" spc="-5" dirty="0">
                <a:solidFill>
                  <a:srgbClr val="3D3C2C"/>
                </a:solidFill>
                <a:latin typeface="Century Gothic"/>
                <a:cs typeface="Century Gothic"/>
              </a:rPr>
              <a:t> f</a:t>
            </a:r>
            <a:r>
              <a:rPr sz="1300" spc="5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r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e.</a:t>
            </a:r>
            <a:endParaRPr sz="13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tabLst>
                <a:tab pos="286385" algn="l"/>
              </a:tabLst>
            </a:pPr>
            <a:r>
              <a:rPr sz="950" spc="25" dirty="0">
                <a:solidFill>
                  <a:srgbClr val="93C500"/>
                </a:solidFill>
                <a:latin typeface="Wingdings 2"/>
                <a:cs typeface="Wingdings 2"/>
              </a:rPr>
              <a:t></a:t>
            </a:r>
            <a:r>
              <a:rPr sz="950" spc="25" dirty="0">
                <a:solidFill>
                  <a:srgbClr val="93C500"/>
                </a:solidFill>
                <a:latin typeface="Times New Roman"/>
                <a:cs typeface="Times New Roman"/>
              </a:rPr>
              <a:t>	</a:t>
            </a:r>
            <a:r>
              <a:rPr sz="1300" spc="20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300" spc="-5" dirty="0">
                <a:solidFill>
                  <a:srgbClr val="3D3C2C"/>
                </a:solidFill>
                <a:latin typeface="Century Gothic"/>
                <a:cs typeface="Century Gothic"/>
              </a:rPr>
              <a:t>f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-25" dirty="0">
                <a:solidFill>
                  <a:srgbClr val="3D3C2C"/>
                </a:solidFill>
                <a:latin typeface="Century Gothic"/>
                <a:cs typeface="Century Gothic"/>
              </a:rPr>
              <a:t>y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ou</a:t>
            </a:r>
            <a:r>
              <a:rPr sz="1300" spc="1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a</a:t>
            </a:r>
            <a:r>
              <a:rPr sz="1300" spc="-5" dirty="0">
                <a:solidFill>
                  <a:srgbClr val="3D3C2C"/>
                </a:solidFill>
                <a:latin typeface="Century Gothic"/>
                <a:cs typeface="Century Gothic"/>
              </a:rPr>
              <a:t>p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p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r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o</a:t>
            </a:r>
            <a:r>
              <a:rPr sz="1300" spc="-5" dirty="0">
                <a:solidFill>
                  <a:srgbClr val="3D3C2C"/>
                </a:solidFill>
                <a:latin typeface="Century Gothic"/>
                <a:cs typeface="Century Gothic"/>
              </a:rPr>
              <a:t>a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ch 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he</a:t>
            </a:r>
            <a:r>
              <a:rPr sz="1300" spc="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-25" dirty="0">
                <a:solidFill>
                  <a:srgbClr val="3D3C2C"/>
                </a:solidFill>
                <a:latin typeface="Century Gothic"/>
                <a:cs typeface="Century Gothic"/>
              </a:rPr>
              <a:t>v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eh</a:t>
            </a:r>
            <a:r>
              <a:rPr sz="1300" spc="0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c</a:t>
            </a:r>
            <a:r>
              <a:rPr sz="1300" dirty="0">
                <a:solidFill>
                  <a:srgbClr val="3D3C2C"/>
                </a:solidFill>
                <a:latin typeface="Century Gothic"/>
                <a:cs typeface="Century Gothic"/>
              </a:rPr>
              <a:t>l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endParaRPr sz="1300">
              <a:latin typeface="Century Gothic"/>
              <a:cs typeface="Century Gothic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1567688" y="4687668"/>
            <a:ext cx="2497455" cy="11417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80000"/>
              </a:lnSpc>
            </a:pP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a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nd</a:t>
            </a:r>
            <a:r>
              <a:rPr sz="1300" spc="-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5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300" spc="-5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300" spc="-2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sounds </a:t>
            </a:r>
            <a:r>
              <a:rPr sz="1300" spc="-5" dirty="0">
                <a:solidFill>
                  <a:srgbClr val="3D3C2C"/>
                </a:solidFill>
                <a:latin typeface="Century Gothic"/>
                <a:cs typeface="Century Gothic"/>
              </a:rPr>
              <a:t>l</a:t>
            </a:r>
            <a:r>
              <a:rPr sz="1300" spc="5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ke </a:t>
            </a:r>
            <a:r>
              <a:rPr sz="1300" spc="5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300" spc="-5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300" spc="-2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5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300" spc="-5" dirty="0">
                <a:solidFill>
                  <a:srgbClr val="3D3C2C"/>
                </a:solidFill>
                <a:latin typeface="Century Gothic"/>
                <a:cs typeface="Century Gothic"/>
              </a:rPr>
              <a:t>s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off</a:t>
            </a:r>
            <a:r>
              <a:rPr sz="1300" spc="1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a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nd has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no</a:t>
            </a:r>
            <a:r>
              <a:rPr sz="130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eng</a:t>
            </a:r>
            <a:r>
              <a:rPr sz="1300" spc="5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ne</a:t>
            </a:r>
            <a:r>
              <a:rPr sz="1300" spc="-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sounds </a:t>
            </a:r>
            <a:r>
              <a:rPr sz="1300" spc="5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300" spc="-5" dirty="0">
                <a:solidFill>
                  <a:srgbClr val="3D3C2C"/>
                </a:solidFill>
                <a:latin typeface="Century Gothic"/>
                <a:cs typeface="Century Gothic"/>
              </a:rPr>
              <a:t>s</a:t>
            </a:r>
            <a:r>
              <a:rPr sz="1300" spc="-2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heard be</a:t>
            </a:r>
            <a:r>
              <a:rPr sz="1300" spc="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a</a:t>
            </a:r>
            <a:r>
              <a:rPr sz="1300" spc="-35" dirty="0">
                <a:solidFill>
                  <a:srgbClr val="3D3C2C"/>
                </a:solidFill>
                <a:latin typeface="Century Gothic"/>
                <a:cs typeface="Century Gothic"/>
              </a:rPr>
              <a:t>w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ar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1300" spc="3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hat</a:t>
            </a:r>
            <a:r>
              <a:rPr sz="130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he</a:t>
            </a:r>
            <a:r>
              <a:rPr sz="1300" spc="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eng</a:t>
            </a:r>
            <a:r>
              <a:rPr sz="1300" spc="5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ne</a:t>
            </a:r>
            <a:r>
              <a:rPr sz="1300" spc="-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may</a:t>
            </a:r>
            <a:r>
              <a:rPr sz="1300" spc="-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s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300" spc="5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300" spc="-5" dirty="0">
                <a:solidFill>
                  <a:srgbClr val="3D3C2C"/>
                </a:solidFill>
                <a:latin typeface="Century Gothic"/>
                <a:cs typeface="Century Gothic"/>
              </a:rPr>
              <a:t>ll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 be</a:t>
            </a:r>
            <a:r>
              <a:rPr sz="1300" spc="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on</a:t>
            </a:r>
            <a:r>
              <a:rPr sz="130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a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nd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 t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he</a:t>
            </a:r>
            <a:r>
              <a:rPr sz="1300" spc="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-25" dirty="0">
                <a:solidFill>
                  <a:srgbClr val="3D3C2C"/>
                </a:solidFill>
                <a:latin typeface="Century Gothic"/>
                <a:cs typeface="Century Gothic"/>
              </a:rPr>
              <a:t>v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eh</a:t>
            </a:r>
            <a:r>
              <a:rPr sz="1300" spc="0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c</a:t>
            </a:r>
            <a:r>
              <a:rPr sz="1300" dirty="0">
                <a:solidFill>
                  <a:srgbClr val="3D3C2C"/>
                </a:solidFill>
                <a:latin typeface="Century Gothic"/>
                <a:cs typeface="Century Gothic"/>
              </a:rPr>
              <a:t>l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1300" spc="1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s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300" spc="5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300" spc="-5" dirty="0">
                <a:solidFill>
                  <a:srgbClr val="3D3C2C"/>
                </a:solidFill>
                <a:latin typeface="Century Gothic"/>
                <a:cs typeface="Century Gothic"/>
              </a:rPr>
              <a:t>ll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 may</a:t>
            </a:r>
            <a:r>
              <a:rPr sz="1300" spc="2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mo</a:t>
            </a:r>
            <a:r>
              <a:rPr sz="1300" spc="-25" dirty="0">
                <a:solidFill>
                  <a:srgbClr val="3D3C2C"/>
                </a:solidFill>
                <a:latin typeface="Century Gothic"/>
                <a:cs typeface="Century Gothic"/>
              </a:rPr>
              <a:t>v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e.</a:t>
            </a:r>
            <a:r>
              <a:rPr sz="130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3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-35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he</a:t>
            </a:r>
            <a:r>
              <a:rPr sz="1300" spc="3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-25" dirty="0">
                <a:solidFill>
                  <a:srgbClr val="3D3C2C"/>
                </a:solidFill>
                <a:latin typeface="Century Gothic"/>
                <a:cs typeface="Century Gothic"/>
              </a:rPr>
              <a:t>v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eh</a:t>
            </a:r>
            <a:r>
              <a:rPr sz="1300" spc="0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c</a:t>
            </a:r>
            <a:r>
              <a:rPr sz="1300" dirty="0">
                <a:solidFill>
                  <a:srgbClr val="3D3C2C"/>
                </a:solidFill>
                <a:latin typeface="Century Gothic"/>
                <a:cs typeface="Century Gothic"/>
              </a:rPr>
              <a:t>l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1300" spc="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has</a:t>
            </a:r>
            <a:r>
              <a:rPr sz="1300" spc="-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p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o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te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n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300" spc="5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a</a:t>
            </a:r>
            <a:r>
              <a:rPr sz="1300" spc="-5" dirty="0">
                <a:solidFill>
                  <a:srgbClr val="3D3C2C"/>
                </a:solidFill>
                <a:latin typeface="Century Gothic"/>
                <a:cs typeface="Century Gothic"/>
              </a:rPr>
              <a:t>l</a:t>
            </a:r>
            <a:r>
              <a:rPr sz="130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o</a:t>
            </a:r>
            <a:r>
              <a:rPr sz="1300" spc="1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-25" dirty="0">
                <a:solidFill>
                  <a:srgbClr val="3D3C2C"/>
                </a:solidFill>
                <a:latin typeface="Century Gothic"/>
                <a:cs typeface="Century Gothic"/>
              </a:rPr>
              <a:t>m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o</a:t>
            </a:r>
            <a:r>
              <a:rPr sz="1300" spc="-25" dirty="0">
                <a:solidFill>
                  <a:srgbClr val="3D3C2C"/>
                </a:solidFill>
                <a:latin typeface="Century Gothic"/>
                <a:cs typeface="Century Gothic"/>
              </a:rPr>
              <a:t>v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1300" spc="3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a</a:t>
            </a:r>
            <a:r>
              <a:rPr sz="1300" spc="-5" dirty="0">
                <a:solidFill>
                  <a:srgbClr val="3D3C2C"/>
                </a:solidFill>
                <a:latin typeface="Century Gothic"/>
                <a:cs typeface="Century Gothic"/>
              </a:rPr>
              <a:t>s </a:t>
            </a:r>
            <a:r>
              <a:rPr sz="1300" dirty="0">
                <a:solidFill>
                  <a:srgbClr val="3D3C2C"/>
                </a:solidFill>
                <a:latin typeface="Century Gothic"/>
                <a:cs typeface="Century Gothic"/>
              </a:rPr>
              <a:t>l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ong 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as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he</a:t>
            </a:r>
            <a:r>
              <a:rPr sz="1300" spc="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h</a:t>
            </a:r>
            <a:r>
              <a:rPr sz="1300" spc="5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g</a:t>
            </a:r>
            <a:r>
              <a:rPr sz="1300" dirty="0">
                <a:solidFill>
                  <a:srgbClr val="3D3C2C"/>
                </a:solidFill>
                <a:latin typeface="Century Gothic"/>
                <a:cs typeface="Century Gothic"/>
              </a:rPr>
              <a:t>h</a:t>
            </a:r>
            <a:r>
              <a:rPr sz="1300" spc="-5" dirty="0">
                <a:solidFill>
                  <a:srgbClr val="3D3C2C"/>
                </a:solidFill>
                <a:latin typeface="Century Gothic"/>
                <a:cs typeface="Century Gothic"/>
              </a:rPr>
              <a:t>-</a:t>
            </a:r>
            <a:r>
              <a:rPr sz="1300" spc="-25" dirty="0">
                <a:solidFill>
                  <a:srgbClr val="3D3C2C"/>
                </a:solidFill>
                <a:latin typeface="Century Gothic"/>
                <a:cs typeface="Century Gothic"/>
              </a:rPr>
              <a:t>v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o</a:t>
            </a:r>
            <a:r>
              <a:rPr sz="1300" dirty="0">
                <a:solidFill>
                  <a:srgbClr val="3D3C2C"/>
                </a:solidFill>
                <a:latin typeface="Century Gothic"/>
                <a:cs typeface="Century Gothic"/>
              </a:rPr>
              <a:t>l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ta</a:t>
            </a:r>
            <a:r>
              <a:rPr sz="1300" spc="-5" dirty="0">
                <a:solidFill>
                  <a:srgbClr val="3D3C2C"/>
                </a:solidFill>
                <a:latin typeface="Century Gothic"/>
                <a:cs typeface="Century Gothic"/>
              </a:rPr>
              <a:t>g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1300" spc="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s</a:t>
            </a:r>
            <a:r>
              <a:rPr sz="1300" spc="-20" dirty="0">
                <a:solidFill>
                  <a:srgbClr val="3D3C2C"/>
                </a:solidFill>
                <a:latin typeface="Century Gothic"/>
                <a:cs typeface="Century Gothic"/>
              </a:rPr>
              <a:t>y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s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tem</a:t>
            </a:r>
            <a:r>
              <a:rPr sz="1300" spc="2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5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300" spc="-5" dirty="0">
                <a:solidFill>
                  <a:srgbClr val="3D3C2C"/>
                </a:solidFill>
                <a:latin typeface="Century Gothic"/>
                <a:cs typeface="Century Gothic"/>
              </a:rPr>
              <a:t>s</a:t>
            </a:r>
            <a:endParaRPr sz="1300">
              <a:latin typeface="Century Gothic"/>
              <a:cs typeface="Century Gothic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4803775" y="1522372"/>
            <a:ext cx="300164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20" dirty="0">
                <a:solidFill>
                  <a:srgbClr val="93C500"/>
                </a:solidFill>
                <a:latin typeface="Century Gothic"/>
                <a:cs typeface="Century Gothic"/>
              </a:rPr>
              <a:t>Appr</a:t>
            </a:r>
            <a:r>
              <a:rPr sz="2800" spc="-15" dirty="0">
                <a:solidFill>
                  <a:srgbClr val="93C500"/>
                </a:solidFill>
                <a:latin typeface="Century Gothic"/>
                <a:cs typeface="Century Gothic"/>
              </a:rPr>
              <a:t>o</a:t>
            </a:r>
            <a:r>
              <a:rPr sz="2800" spc="-25" dirty="0">
                <a:solidFill>
                  <a:srgbClr val="93C500"/>
                </a:solidFill>
                <a:latin typeface="Century Gothic"/>
                <a:cs typeface="Century Gothic"/>
              </a:rPr>
              <a:t>ach</a:t>
            </a:r>
            <a:r>
              <a:rPr sz="2800" spc="5" dirty="0">
                <a:solidFill>
                  <a:srgbClr val="93C500"/>
                </a:solidFill>
                <a:latin typeface="Century Gothic"/>
                <a:cs typeface="Century Gothic"/>
              </a:rPr>
              <a:t>i</a:t>
            </a:r>
            <a:r>
              <a:rPr sz="2800" spc="-20" dirty="0">
                <a:solidFill>
                  <a:srgbClr val="93C500"/>
                </a:solidFill>
                <a:latin typeface="Century Gothic"/>
                <a:cs typeface="Century Gothic"/>
              </a:rPr>
              <a:t>ng</a:t>
            </a:r>
            <a:r>
              <a:rPr sz="2800" spc="30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2800" spc="-15" dirty="0">
                <a:solidFill>
                  <a:srgbClr val="93C500"/>
                </a:solidFill>
                <a:latin typeface="Century Gothic"/>
                <a:cs typeface="Century Gothic"/>
              </a:rPr>
              <a:t>the</a:t>
            </a:r>
            <a:endParaRPr sz="2800">
              <a:latin typeface="Century Gothic"/>
              <a:cs typeface="Century Gothic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4803775" y="1949093"/>
            <a:ext cx="143700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20" dirty="0">
                <a:solidFill>
                  <a:srgbClr val="93C500"/>
                </a:solidFill>
                <a:latin typeface="Century Gothic"/>
                <a:cs typeface="Century Gothic"/>
              </a:rPr>
              <a:t>In</a:t>
            </a:r>
            <a:r>
              <a:rPr sz="2800" spc="-15" dirty="0">
                <a:solidFill>
                  <a:srgbClr val="93C500"/>
                </a:solidFill>
                <a:latin typeface="Century Gothic"/>
                <a:cs typeface="Century Gothic"/>
              </a:rPr>
              <a:t>c</a:t>
            </a:r>
            <a:r>
              <a:rPr sz="2800" dirty="0">
                <a:solidFill>
                  <a:srgbClr val="93C500"/>
                </a:solidFill>
                <a:latin typeface="Century Gothic"/>
                <a:cs typeface="Century Gothic"/>
              </a:rPr>
              <a:t>i</a:t>
            </a:r>
            <a:r>
              <a:rPr sz="2800" spc="-25" dirty="0">
                <a:solidFill>
                  <a:srgbClr val="93C500"/>
                </a:solidFill>
                <a:latin typeface="Century Gothic"/>
                <a:cs typeface="Century Gothic"/>
              </a:rPr>
              <a:t>dent</a:t>
            </a:r>
            <a:endParaRPr sz="2800">
              <a:latin typeface="Century Gothic"/>
              <a:cs typeface="Century Gothic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4803775" y="3075753"/>
            <a:ext cx="2981960" cy="3244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80000"/>
              </a:lnSpc>
            </a:pPr>
            <a:r>
              <a:rPr sz="1200" spc="-10" dirty="0">
                <a:solidFill>
                  <a:srgbClr val="424242"/>
                </a:solidFill>
                <a:latin typeface="Century Gothic"/>
                <a:cs typeface="Century Gothic"/>
              </a:rPr>
              <a:t>Re</a:t>
            </a:r>
            <a:r>
              <a:rPr sz="1200" dirty="0">
                <a:solidFill>
                  <a:srgbClr val="424242"/>
                </a:solidFill>
                <a:latin typeface="Century Gothic"/>
                <a:cs typeface="Century Gothic"/>
              </a:rPr>
              <a:t>m</a:t>
            </a:r>
            <a:r>
              <a:rPr sz="1200" spc="-10" dirty="0">
                <a:solidFill>
                  <a:srgbClr val="424242"/>
                </a:solidFill>
                <a:latin typeface="Century Gothic"/>
                <a:cs typeface="Century Gothic"/>
              </a:rPr>
              <a:t>em</a:t>
            </a:r>
            <a:r>
              <a:rPr sz="1200" spc="-5" dirty="0">
                <a:solidFill>
                  <a:srgbClr val="424242"/>
                </a:solidFill>
                <a:latin typeface="Century Gothic"/>
                <a:cs typeface="Century Gothic"/>
              </a:rPr>
              <a:t>b</a:t>
            </a:r>
            <a:r>
              <a:rPr sz="1200" spc="-15" dirty="0">
                <a:solidFill>
                  <a:srgbClr val="424242"/>
                </a:solidFill>
                <a:latin typeface="Century Gothic"/>
                <a:cs typeface="Century Gothic"/>
              </a:rPr>
              <a:t>e</a:t>
            </a:r>
            <a:r>
              <a:rPr sz="1200" spc="-5" dirty="0">
                <a:solidFill>
                  <a:srgbClr val="424242"/>
                </a:solidFill>
                <a:latin typeface="Century Gothic"/>
                <a:cs typeface="Century Gothic"/>
              </a:rPr>
              <a:t>r,</a:t>
            </a:r>
            <a:r>
              <a:rPr sz="1200" spc="-20" dirty="0">
                <a:solidFill>
                  <a:srgbClr val="424242"/>
                </a:solidFill>
                <a:latin typeface="Century Gothic"/>
                <a:cs typeface="Century Gothic"/>
              </a:rPr>
              <a:t> </a:t>
            </a:r>
            <a:r>
              <a:rPr sz="1200" spc="-5" dirty="0">
                <a:solidFill>
                  <a:srgbClr val="424242"/>
                </a:solidFill>
                <a:latin typeface="Century Gothic"/>
                <a:cs typeface="Century Gothic"/>
              </a:rPr>
              <a:t>siz</a:t>
            </a:r>
            <a:r>
              <a:rPr sz="1200" spc="-10" dirty="0">
                <a:solidFill>
                  <a:srgbClr val="424242"/>
                </a:solidFill>
                <a:latin typeface="Century Gothic"/>
                <a:cs typeface="Century Gothic"/>
              </a:rPr>
              <a:t>e</a:t>
            </a:r>
            <a:r>
              <a:rPr sz="1200" spc="-5" dirty="0">
                <a:solidFill>
                  <a:srgbClr val="424242"/>
                </a:solidFill>
                <a:latin typeface="Century Gothic"/>
                <a:cs typeface="Century Gothic"/>
              </a:rPr>
              <a:t>-</a:t>
            </a:r>
            <a:r>
              <a:rPr sz="1200" dirty="0">
                <a:solidFill>
                  <a:srgbClr val="424242"/>
                </a:solidFill>
                <a:latin typeface="Century Gothic"/>
                <a:cs typeface="Century Gothic"/>
              </a:rPr>
              <a:t>up</a:t>
            </a:r>
            <a:r>
              <a:rPr sz="1200" spc="-10" dirty="0">
                <a:solidFill>
                  <a:srgbClr val="424242"/>
                </a:solidFill>
                <a:latin typeface="Century Gothic"/>
                <a:cs typeface="Century Gothic"/>
              </a:rPr>
              <a:t> </a:t>
            </a:r>
            <a:r>
              <a:rPr sz="1200" spc="-5" dirty="0">
                <a:solidFill>
                  <a:srgbClr val="424242"/>
                </a:solidFill>
                <a:latin typeface="Century Gothic"/>
                <a:cs typeface="Century Gothic"/>
              </a:rPr>
              <a:t>s</a:t>
            </a:r>
            <a:r>
              <a:rPr sz="1200" spc="-25" dirty="0">
                <a:solidFill>
                  <a:srgbClr val="424242"/>
                </a:solidFill>
                <a:latin typeface="Century Gothic"/>
                <a:cs typeface="Century Gothic"/>
              </a:rPr>
              <a:t>t</a:t>
            </a:r>
            <a:r>
              <a:rPr sz="1200" spc="-5" dirty="0">
                <a:solidFill>
                  <a:srgbClr val="424242"/>
                </a:solidFill>
                <a:latin typeface="Century Gothic"/>
                <a:cs typeface="Century Gothic"/>
              </a:rPr>
              <a:t>ar</a:t>
            </a:r>
            <a:r>
              <a:rPr sz="1200" spc="-30" dirty="0">
                <a:solidFill>
                  <a:srgbClr val="424242"/>
                </a:solidFill>
                <a:latin typeface="Century Gothic"/>
                <a:cs typeface="Century Gothic"/>
              </a:rPr>
              <a:t>t</a:t>
            </a:r>
            <a:r>
              <a:rPr sz="1200" dirty="0">
                <a:solidFill>
                  <a:srgbClr val="424242"/>
                </a:solidFill>
                <a:latin typeface="Century Gothic"/>
                <a:cs typeface="Century Gothic"/>
              </a:rPr>
              <a:t>s</a:t>
            </a:r>
            <a:r>
              <a:rPr sz="1200" spc="60" dirty="0">
                <a:solidFill>
                  <a:srgbClr val="424242"/>
                </a:solidFill>
                <a:latin typeface="Century Gothic"/>
                <a:cs typeface="Century Gothic"/>
              </a:rPr>
              <a:t> </a:t>
            </a:r>
            <a:r>
              <a:rPr sz="1200" spc="-15" dirty="0">
                <a:solidFill>
                  <a:srgbClr val="424242"/>
                </a:solidFill>
                <a:latin typeface="Century Gothic"/>
                <a:cs typeface="Century Gothic"/>
              </a:rPr>
              <a:t>be</a:t>
            </a:r>
            <a:r>
              <a:rPr sz="1200" spc="-20" dirty="0">
                <a:solidFill>
                  <a:srgbClr val="424242"/>
                </a:solidFill>
                <a:latin typeface="Century Gothic"/>
                <a:cs typeface="Century Gothic"/>
              </a:rPr>
              <a:t>fo</a:t>
            </a:r>
            <a:r>
              <a:rPr sz="1200" spc="-10" dirty="0">
                <a:solidFill>
                  <a:srgbClr val="424242"/>
                </a:solidFill>
                <a:latin typeface="Century Gothic"/>
                <a:cs typeface="Century Gothic"/>
              </a:rPr>
              <a:t>re</a:t>
            </a:r>
            <a:r>
              <a:rPr sz="1200" spc="-5" dirty="0">
                <a:solidFill>
                  <a:srgbClr val="424242"/>
                </a:solidFill>
                <a:latin typeface="Century Gothic"/>
                <a:cs typeface="Century Gothic"/>
              </a:rPr>
              <a:t> </a:t>
            </a:r>
            <a:r>
              <a:rPr sz="1200" spc="-30" dirty="0">
                <a:solidFill>
                  <a:srgbClr val="424242"/>
                </a:solidFill>
                <a:latin typeface="Century Gothic"/>
                <a:cs typeface="Century Gothic"/>
              </a:rPr>
              <a:t>t</a:t>
            </a:r>
            <a:r>
              <a:rPr sz="1200" spc="-10" dirty="0">
                <a:solidFill>
                  <a:srgbClr val="424242"/>
                </a:solidFill>
                <a:latin typeface="Century Gothic"/>
                <a:cs typeface="Century Gothic"/>
              </a:rPr>
              <a:t>he</a:t>
            </a:r>
            <a:r>
              <a:rPr sz="1200" spc="35" dirty="0">
                <a:solidFill>
                  <a:srgbClr val="424242"/>
                </a:solidFill>
                <a:latin typeface="Century Gothic"/>
                <a:cs typeface="Century Gothic"/>
              </a:rPr>
              <a:t> </a:t>
            </a:r>
            <a:r>
              <a:rPr sz="1200" spc="-10" dirty="0">
                <a:solidFill>
                  <a:srgbClr val="424242"/>
                </a:solidFill>
                <a:latin typeface="Century Gothic"/>
                <a:cs typeface="Century Gothic"/>
              </a:rPr>
              <a:t>c</a:t>
            </a:r>
            <a:r>
              <a:rPr sz="1200" spc="-5" dirty="0">
                <a:solidFill>
                  <a:srgbClr val="424242"/>
                </a:solidFill>
                <a:latin typeface="Century Gothic"/>
                <a:cs typeface="Century Gothic"/>
              </a:rPr>
              <a:t>a</a:t>
            </a:r>
            <a:r>
              <a:rPr sz="1200" spc="20" dirty="0">
                <a:solidFill>
                  <a:srgbClr val="424242"/>
                </a:solidFill>
                <a:latin typeface="Century Gothic"/>
                <a:cs typeface="Century Gothic"/>
              </a:rPr>
              <a:t>l</a:t>
            </a:r>
            <a:r>
              <a:rPr sz="1200" dirty="0">
                <a:solidFill>
                  <a:srgbClr val="424242"/>
                </a:solidFill>
                <a:latin typeface="Century Gothic"/>
                <a:cs typeface="Century Gothic"/>
              </a:rPr>
              <a:t>l </a:t>
            </a:r>
            <a:r>
              <a:rPr sz="1200" spc="-5" dirty="0">
                <a:solidFill>
                  <a:srgbClr val="424242"/>
                </a:solidFill>
                <a:latin typeface="Century Gothic"/>
                <a:cs typeface="Century Gothic"/>
              </a:rPr>
              <a:t>a</a:t>
            </a:r>
            <a:r>
              <a:rPr sz="1200" spc="-10" dirty="0">
                <a:solidFill>
                  <a:srgbClr val="424242"/>
                </a:solidFill>
                <a:latin typeface="Century Gothic"/>
                <a:cs typeface="Century Gothic"/>
              </a:rPr>
              <a:t>nd</a:t>
            </a:r>
            <a:r>
              <a:rPr sz="1200" spc="15" dirty="0">
                <a:solidFill>
                  <a:srgbClr val="424242"/>
                </a:solidFill>
                <a:latin typeface="Century Gothic"/>
                <a:cs typeface="Century Gothic"/>
              </a:rPr>
              <a:t> </a:t>
            </a:r>
            <a:r>
              <a:rPr sz="1200" spc="-10" dirty="0">
                <a:solidFill>
                  <a:srgbClr val="424242"/>
                </a:solidFill>
                <a:latin typeface="Century Gothic"/>
                <a:cs typeface="Century Gothic"/>
              </a:rPr>
              <a:t>c</a:t>
            </a:r>
            <a:r>
              <a:rPr sz="1200" spc="-20" dirty="0">
                <a:solidFill>
                  <a:srgbClr val="424242"/>
                </a:solidFill>
                <a:latin typeface="Century Gothic"/>
                <a:cs typeface="Century Gothic"/>
              </a:rPr>
              <a:t>o</a:t>
            </a:r>
            <a:r>
              <a:rPr sz="1200" spc="-10" dirty="0">
                <a:solidFill>
                  <a:srgbClr val="424242"/>
                </a:solidFill>
                <a:latin typeface="Century Gothic"/>
                <a:cs typeface="Century Gothic"/>
              </a:rPr>
              <a:t>n</a:t>
            </a:r>
            <a:r>
              <a:rPr sz="1200" spc="-30" dirty="0">
                <a:solidFill>
                  <a:srgbClr val="424242"/>
                </a:solidFill>
                <a:latin typeface="Century Gothic"/>
                <a:cs typeface="Century Gothic"/>
              </a:rPr>
              <a:t>t</a:t>
            </a:r>
            <a:r>
              <a:rPr sz="1200" spc="-5" dirty="0">
                <a:solidFill>
                  <a:srgbClr val="424242"/>
                </a:solidFill>
                <a:latin typeface="Century Gothic"/>
                <a:cs typeface="Century Gothic"/>
              </a:rPr>
              <a:t>inue</a:t>
            </a:r>
            <a:r>
              <a:rPr sz="1200" dirty="0">
                <a:solidFill>
                  <a:srgbClr val="424242"/>
                </a:solidFill>
                <a:latin typeface="Century Gothic"/>
                <a:cs typeface="Century Gothic"/>
              </a:rPr>
              <a:t>s</a:t>
            </a:r>
            <a:r>
              <a:rPr sz="1200" spc="30" dirty="0">
                <a:solidFill>
                  <a:srgbClr val="424242"/>
                </a:solidFill>
                <a:latin typeface="Century Gothic"/>
                <a:cs typeface="Century Gothic"/>
              </a:rPr>
              <a:t> </a:t>
            </a:r>
            <a:r>
              <a:rPr sz="1200" spc="-30" dirty="0">
                <a:solidFill>
                  <a:srgbClr val="424242"/>
                </a:solidFill>
                <a:latin typeface="Century Gothic"/>
                <a:cs typeface="Century Gothic"/>
              </a:rPr>
              <a:t>t</a:t>
            </a:r>
            <a:r>
              <a:rPr sz="1200" spc="-10" dirty="0">
                <a:solidFill>
                  <a:srgbClr val="424242"/>
                </a:solidFill>
                <a:latin typeface="Century Gothic"/>
                <a:cs typeface="Century Gothic"/>
              </a:rPr>
              <a:t>hr</a:t>
            </a:r>
            <a:r>
              <a:rPr sz="1200" spc="-20" dirty="0">
                <a:solidFill>
                  <a:srgbClr val="424242"/>
                </a:solidFill>
                <a:latin typeface="Century Gothic"/>
                <a:cs typeface="Century Gothic"/>
              </a:rPr>
              <a:t>o</a:t>
            </a:r>
            <a:r>
              <a:rPr sz="1200" spc="-10" dirty="0">
                <a:solidFill>
                  <a:srgbClr val="424242"/>
                </a:solidFill>
                <a:latin typeface="Century Gothic"/>
                <a:cs typeface="Century Gothic"/>
              </a:rPr>
              <a:t>ugh</a:t>
            </a:r>
            <a:r>
              <a:rPr sz="1200" spc="-20" dirty="0">
                <a:solidFill>
                  <a:srgbClr val="424242"/>
                </a:solidFill>
                <a:latin typeface="Century Gothic"/>
                <a:cs typeface="Century Gothic"/>
              </a:rPr>
              <a:t>o</a:t>
            </a:r>
            <a:r>
              <a:rPr sz="1200" dirty="0">
                <a:solidFill>
                  <a:srgbClr val="424242"/>
                </a:solidFill>
                <a:latin typeface="Century Gothic"/>
                <a:cs typeface="Century Gothic"/>
              </a:rPr>
              <a:t>u</a:t>
            </a:r>
            <a:r>
              <a:rPr sz="1200" spc="-5" dirty="0">
                <a:solidFill>
                  <a:srgbClr val="424242"/>
                </a:solidFill>
                <a:latin typeface="Century Gothic"/>
                <a:cs typeface="Century Gothic"/>
              </a:rPr>
              <a:t>t.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4803775" y="3587817"/>
            <a:ext cx="291719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5" dirty="0">
                <a:solidFill>
                  <a:srgbClr val="424242"/>
                </a:solidFill>
                <a:latin typeface="Century Gothic"/>
                <a:cs typeface="Century Gothic"/>
              </a:rPr>
              <a:t>D</a:t>
            </a:r>
            <a:r>
              <a:rPr sz="1200" spc="-10" dirty="0">
                <a:solidFill>
                  <a:srgbClr val="424242"/>
                </a:solidFill>
                <a:latin typeface="Century Gothic"/>
                <a:cs typeface="Century Gothic"/>
              </a:rPr>
              <a:t>o</a:t>
            </a:r>
            <a:r>
              <a:rPr sz="1200" spc="5" dirty="0">
                <a:solidFill>
                  <a:srgbClr val="424242"/>
                </a:solidFill>
                <a:latin typeface="Century Gothic"/>
                <a:cs typeface="Century Gothic"/>
              </a:rPr>
              <a:t> </a:t>
            </a:r>
            <a:r>
              <a:rPr sz="1200" spc="-10" dirty="0">
                <a:solidFill>
                  <a:srgbClr val="424242"/>
                </a:solidFill>
                <a:latin typeface="Century Gothic"/>
                <a:cs typeface="Century Gothic"/>
              </a:rPr>
              <a:t>n</a:t>
            </a:r>
            <a:r>
              <a:rPr sz="1200" spc="-20" dirty="0">
                <a:solidFill>
                  <a:srgbClr val="424242"/>
                </a:solidFill>
                <a:latin typeface="Century Gothic"/>
                <a:cs typeface="Century Gothic"/>
              </a:rPr>
              <a:t>o</a:t>
            </a:r>
            <a:r>
              <a:rPr sz="1200" spc="-5" dirty="0">
                <a:solidFill>
                  <a:srgbClr val="424242"/>
                </a:solidFill>
                <a:latin typeface="Century Gothic"/>
                <a:cs typeface="Century Gothic"/>
              </a:rPr>
              <a:t>t</a:t>
            </a:r>
            <a:r>
              <a:rPr sz="1200" spc="15" dirty="0">
                <a:solidFill>
                  <a:srgbClr val="424242"/>
                </a:solidFill>
                <a:latin typeface="Century Gothic"/>
                <a:cs typeface="Century Gothic"/>
              </a:rPr>
              <a:t> </a:t>
            </a:r>
            <a:r>
              <a:rPr sz="1200" spc="-10" dirty="0">
                <a:solidFill>
                  <a:srgbClr val="424242"/>
                </a:solidFill>
                <a:latin typeface="Century Gothic"/>
                <a:cs typeface="Century Gothic"/>
              </a:rPr>
              <a:t>rush</a:t>
            </a:r>
            <a:r>
              <a:rPr sz="1200" dirty="0">
                <a:solidFill>
                  <a:srgbClr val="424242"/>
                </a:solidFill>
                <a:latin typeface="Century Gothic"/>
                <a:cs typeface="Century Gothic"/>
              </a:rPr>
              <a:t> i</a:t>
            </a:r>
            <a:r>
              <a:rPr sz="1200" spc="-10" dirty="0">
                <a:solidFill>
                  <a:srgbClr val="424242"/>
                </a:solidFill>
                <a:latin typeface="Century Gothic"/>
                <a:cs typeface="Century Gothic"/>
              </a:rPr>
              <a:t>n.</a:t>
            </a:r>
            <a:r>
              <a:rPr sz="1200" dirty="0">
                <a:solidFill>
                  <a:srgbClr val="424242"/>
                </a:solidFill>
                <a:latin typeface="Century Gothic"/>
                <a:cs typeface="Century Gothic"/>
              </a:rPr>
              <a:t> </a:t>
            </a:r>
            <a:r>
              <a:rPr sz="1200" spc="15" dirty="0">
                <a:solidFill>
                  <a:srgbClr val="424242"/>
                </a:solidFill>
                <a:latin typeface="Century Gothic"/>
                <a:cs typeface="Century Gothic"/>
              </a:rPr>
              <a:t> </a:t>
            </a:r>
            <a:r>
              <a:rPr sz="1200" spc="-10" dirty="0">
                <a:solidFill>
                  <a:srgbClr val="424242"/>
                </a:solidFill>
                <a:latin typeface="Century Gothic"/>
                <a:cs typeface="Century Gothic"/>
              </a:rPr>
              <a:t>P</a:t>
            </a:r>
            <a:r>
              <a:rPr sz="1200" spc="-15" dirty="0">
                <a:solidFill>
                  <a:srgbClr val="424242"/>
                </a:solidFill>
                <a:latin typeface="Century Gothic"/>
                <a:cs typeface="Century Gothic"/>
              </a:rPr>
              <a:t>o</a:t>
            </a:r>
            <a:r>
              <a:rPr sz="1200" spc="-5" dirty="0">
                <a:solidFill>
                  <a:srgbClr val="424242"/>
                </a:solidFill>
                <a:latin typeface="Century Gothic"/>
                <a:cs typeface="Century Gothic"/>
              </a:rPr>
              <a:t>si</a:t>
            </a:r>
            <a:r>
              <a:rPr sz="1200" spc="-25" dirty="0">
                <a:solidFill>
                  <a:srgbClr val="424242"/>
                </a:solidFill>
                <a:latin typeface="Century Gothic"/>
                <a:cs typeface="Century Gothic"/>
              </a:rPr>
              <a:t>t</a:t>
            </a:r>
            <a:r>
              <a:rPr sz="1200" spc="-10" dirty="0">
                <a:solidFill>
                  <a:srgbClr val="424242"/>
                </a:solidFill>
                <a:latin typeface="Century Gothic"/>
                <a:cs typeface="Century Gothic"/>
              </a:rPr>
              <a:t>i</a:t>
            </a:r>
            <a:r>
              <a:rPr sz="1200" spc="-20" dirty="0">
                <a:solidFill>
                  <a:srgbClr val="424242"/>
                </a:solidFill>
                <a:latin typeface="Century Gothic"/>
                <a:cs typeface="Century Gothic"/>
              </a:rPr>
              <a:t>o</a:t>
            </a:r>
            <a:r>
              <a:rPr sz="1200" spc="-10" dirty="0">
                <a:solidFill>
                  <a:srgbClr val="424242"/>
                </a:solidFill>
                <a:latin typeface="Century Gothic"/>
                <a:cs typeface="Century Gothic"/>
              </a:rPr>
              <a:t>n</a:t>
            </a:r>
            <a:r>
              <a:rPr sz="1200" spc="35" dirty="0">
                <a:solidFill>
                  <a:srgbClr val="424242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424242"/>
                </a:solidFill>
                <a:latin typeface="Century Gothic"/>
                <a:cs typeface="Century Gothic"/>
              </a:rPr>
              <a:t>u</a:t>
            </a:r>
            <a:r>
              <a:rPr sz="1200" spc="5" dirty="0">
                <a:solidFill>
                  <a:srgbClr val="424242"/>
                </a:solidFill>
                <a:latin typeface="Century Gothic"/>
                <a:cs typeface="Century Gothic"/>
              </a:rPr>
              <a:t>p</a:t>
            </a:r>
            <a:r>
              <a:rPr sz="1200" spc="-5" dirty="0">
                <a:solidFill>
                  <a:srgbClr val="424242"/>
                </a:solidFill>
                <a:latin typeface="Century Gothic"/>
                <a:cs typeface="Century Gothic"/>
              </a:rPr>
              <a:t>-</a:t>
            </a:r>
            <a:r>
              <a:rPr sz="1200" dirty="0">
                <a:solidFill>
                  <a:srgbClr val="424242"/>
                </a:solidFill>
                <a:latin typeface="Century Gothic"/>
                <a:cs typeface="Century Gothic"/>
              </a:rPr>
              <a:t>hi</a:t>
            </a:r>
            <a:r>
              <a:rPr sz="1200" spc="20" dirty="0">
                <a:solidFill>
                  <a:srgbClr val="424242"/>
                </a:solidFill>
                <a:latin typeface="Century Gothic"/>
                <a:cs typeface="Century Gothic"/>
              </a:rPr>
              <a:t>l</a:t>
            </a:r>
            <a:r>
              <a:rPr sz="1200" spc="10" dirty="0">
                <a:solidFill>
                  <a:srgbClr val="424242"/>
                </a:solidFill>
                <a:latin typeface="Century Gothic"/>
                <a:cs typeface="Century Gothic"/>
              </a:rPr>
              <a:t>l</a:t>
            </a:r>
            <a:r>
              <a:rPr sz="1200" spc="-5" dirty="0">
                <a:solidFill>
                  <a:srgbClr val="424242"/>
                </a:solidFill>
                <a:latin typeface="Century Gothic"/>
                <a:cs typeface="Century Gothic"/>
              </a:rPr>
              <a:t>,</a:t>
            </a:r>
            <a:r>
              <a:rPr sz="1200" spc="-30" dirty="0">
                <a:solidFill>
                  <a:srgbClr val="424242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424242"/>
                </a:solidFill>
                <a:latin typeface="Century Gothic"/>
                <a:cs typeface="Century Gothic"/>
              </a:rPr>
              <a:t>u</a:t>
            </a:r>
            <a:r>
              <a:rPr sz="1200" spc="5" dirty="0">
                <a:solidFill>
                  <a:srgbClr val="424242"/>
                </a:solidFill>
                <a:latin typeface="Century Gothic"/>
                <a:cs typeface="Century Gothic"/>
              </a:rPr>
              <a:t>p</a:t>
            </a:r>
            <a:r>
              <a:rPr sz="1200" spc="-5" dirty="0">
                <a:solidFill>
                  <a:srgbClr val="424242"/>
                </a:solidFill>
                <a:latin typeface="Century Gothic"/>
                <a:cs typeface="Century Gothic"/>
              </a:rPr>
              <a:t>-</a:t>
            </a:r>
            <a:r>
              <a:rPr sz="1200" spc="10" dirty="0">
                <a:solidFill>
                  <a:srgbClr val="424242"/>
                </a:solidFill>
                <a:latin typeface="Century Gothic"/>
                <a:cs typeface="Century Gothic"/>
              </a:rPr>
              <a:t>w</a:t>
            </a:r>
            <a:r>
              <a:rPr sz="1200" spc="-5" dirty="0">
                <a:solidFill>
                  <a:srgbClr val="424242"/>
                </a:solidFill>
                <a:latin typeface="Century Gothic"/>
                <a:cs typeface="Century Gothic"/>
              </a:rPr>
              <a:t>in</a:t>
            </a:r>
            <a:r>
              <a:rPr sz="1200" spc="5" dirty="0">
                <a:solidFill>
                  <a:srgbClr val="424242"/>
                </a:solidFill>
                <a:latin typeface="Century Gothic"/>
                <a:cs typeface="Century Gothic"/>
              </a:rPr>
              <a:t>d</a:t>
            </a:r>
            <a:r>
              <a:rPr sz="1200" spc="-5" dirty="0">
                <a:solidFill>
                  <a:srgbClr val="424242"/>
                </a:solidFill>
                <a:latin typeface="Century Gothic"/>
                <a:cs typeface="Century Gothic"/>
              </a:rPr>
              <a:t>.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4803775" y="3953577"/>
            <a:ext cx="158877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10" dirty="0">
                <a:solidFill>
                  <a:srgbClr val="424242"/>
                </a:solidFill>
                <a:latin typeface="Century Gothic"/>
                <a:cs typeface="Century Gothic"/>
              </a:rPr>
              <a:t>Perf</a:t>
            </a:r>
            <a:r>
              <a:rPr sz="1200" spc="-20" dirty="0">
                <a:solidFill>
                  <a:srgbClr val="424242"/>
                </a:solidFill>
                <a:latin typeface="Century Gothic"/>
                <a:cs typeface="Century Gothic"/>
              </a:rPr>
              <a:t>o</a:t>
            </a:r>
            <a:r>
              <a:rPr sz="1200" spc="-10" dirty="0">
                <a:solidFill>
                  <a:srgbClr val="424242"/>
                </a:solidFill>
                <a:latin typeface="Century Gothic"/>
                <a:cs typeface="Century Gothic"/>
              </a:rPr>
              <a:t>rm</a:t>
            </a:r>
            <a:r>
              <a:rPr sz="1200" spc="10" dirty="0">
                <a:solidFill>
                  <a:srgbClr val="424242"/>
                </a:solidFill>
                <a:latin typeface="Century Gothic"/>
                <a:cs typeface="Century Gothic"/>
              </a:rPr>
              <a:t> </a:t>
            </a:r>
            <a:r>
              <a:rPr sz="1200" spc="-15" dirty="0">
                <a:solidFill>
                  <a:srgbClr val="424242"/>
                </a:solidFill>
                <a:latin typeface="Century Gothic"/>
                <a:cs typeface="Century Gothic"/>
              </a:rPr>
              <a:t>a</a:t>
            </a:r>
            <a:r>
              <a:rPr sz="1200" spc="-10" dirty="0">
                <a:solidFill>
                  <a:srgbClr val="424242"/>
                </a:solidFill>
                <a:latin typeface="Century Gothic"/>
                <a:cs typeface="Century Gothic"/>
              </a:rPr>
              <a:t>n</a:t>
            </a:r>
            <a:r>
              <a:rPr sz="1200" spc="10" dirty="0">
                <a:solidFill>
                  <a:srgbClr val="424242"/>
                </a:solidFill>
                <a:latin typeface="Century Gothic"/>
                <a:cs typeface="Century Gothic"/>
              </a:rPr>
              <a:t> </a:t>
            </a:r>
            <a:r>
              <a:rPr sz="1200" spc="-5" dirty="0">
                <a:solidFill>
                  <a:srgbClr val="424242"/>
                </a:solidFill>
                <a:latin typeface="Century Gothic"/>
                <a:cs typeface="Century Gothic"/>
              </a:rPr>
              <a:t>ini</a:t>
            </a:r>
            <a:r>
              <a:rPr sz="1200" spc="-25" dirty="0">
                <a:solidFill>
                  <a:srgbClr val="424242"/>
                </a:solidFill>
                <a:latin typeface="Century Gothic"/>
                <a:cs typeface="Century Gothic"/>
              </a:rPr>
              <a:t>t</a:t>
            </a:r>
            <a:r>
              <a:rPr sz="1200" spc="-5" dirty="0">
                <a:solidFill>
                  <a:srgbClr val="424242"/>
                </a:solidFill>
                <a:latin typeface="Century Gothic"/>
                <a:cs typeface="Century Gothic"/>
              </a:rPr>
              <a:t>ia</a:t>
            </a:r>
            <a:r>
              <a:rPr sz="1200" dirty="0">
                <a:solidFill>
                  <a:srgbClr val="424242"/>
                </a:solidFill>
                <a:latin typeface="Century Gothic"/>
                <a:cs typeface="Century Gothic"/>
              </a:rPr>
              <a:t>l</a:t>
            </a:r>
            <a:r>
              <a:rPr sz="1200" spc="35" dirty="0">
                <a:solidFill>
                  <a:srgbClr val="424242"/>
                </a:solidFill>
                <a:latin typeface="Century Gothic"/>
                <a:cs typeface="Century Gothic"/>
              </a:rPr>
              <a:t> </a:t>
            </a:r>
            <a:r>
              <a:rPr sz="1200" spc="-5" dirty="0">
                <a:solidFill>
                  <a:srgbClr val="424242"/>
                </a:solidFill>
                <a:latin typeface="Century Gothic"/>
                <a:cs typeface="Century Gothic"/>
              </a:rPr>
              <a:t>360.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4803775" y="4319718"/>
            <a:ext cx="21494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25" dirty="0">
                <a:solidFill>
                  <a:srgbClr val="424242"/>
                </a:solidFill>
                <a:latin typeface="Century Gothic"/>
                <a:cs typeface="Century Gothic"/>
              </a:rPr>
              <a:t>I</a:t>
            </a:r>
            <a:r>
              <a:rPr sz="1200" spc="-15" dirty="0">
                <a:solidFill>
                  <a:srgbClr val="424242"/>
                </a:solidFill>
                <a:latin typeface="Century Gothic"/>
                <a:cs typeface="Century Gothic"/>
              </a:rPr>
              <a:t>mm</a:t>
            </a:r>
            <a:r>
              <a:rPr sz="1200" spc="-20" dirty="0">
                <a:solidFill>
                  <a:srgbClr val="424242"/>
                </a:solidFill>
                <a:latin typeface="Century Gothic"/>
                <a:cs typeface="Century Gothic"/>
              </a:rPr>
              <a:t>o</a:t>
            </a:r>
            <a:r>
              <a:rPr sz="1200" spc="-5" dirty="0">
                <a:solidFill>
                  <a:srgbClr val="424242"/>
                </a:solidFill>
                <a:latin typeface="Century Gothic"/>
                <a:cs typeface="Century Gothic"/>
              </a:rPr>
              <a:t>b</a:t>
            </a:r>
            <a:r>
              <a:rPr sz="1200" spc="-15" dirty="0">
                <a:solidFill>
                  <a:srgbClr val="424242"/>
                </a:solidFill>
                <a:latin typeface="Century Gothic"/>
                <a:cs typeface="Century Gothic"/>
              </a:rPr>
              <a:t>i</a:t>
            </a:r>
            <a:r>
              <a:rPr sz="1200" spc="10" dirty="0">
                <a:solidFill>
                  <a:srgbClr val="424242"/>
                </a:solidFill>
                <a:latin typeface="Century Gothic"/>
                <a:cs typeface="Century Gothic"/>
              </a:rPr>
              <a:t>l</a:t>
            </a:r>
            <a:r>
              <a:rPr sz="1200" spc="-5" dirty="0">
                <a:solidFill>
                  <a:srgbClr val="424242"/>
                </a:solidFill>
                <a:latin typeface="Century Gothic"/>
                <a:cs typeface="Century Gothic"/>
              </a:rPr>
              <a:t>i</a:t>
            </a:r>
            <a:r>
              <a:rPr sz="1200" spc="-10" dirty="0">
                <a:solidFill>
                  <a:srgbClr val="424242"/>
                </a:solidFill>
                <a:latin typeface="Century Gothic"/>
                <a:cs typeface="Century Gothic"/>
              </a:rPr>
              <a:t>ze,</a:t>
            </a:r>
            <a:r>
              <a:rPr sz="1200" spc="-20" dirty="0">
                <a:solidFill>
                  <a:srgbClr val="424242"/>
                </a:solidFill>
                <a:latin typeface="Century Gothic"/>
                <a:cs typeface="Century Gothic"/>
              </a:rPr>
              <a:t> </a:t>
            </a:r>
            <a:r>
              <a:rPr sz="1200" spc="-10" dirty="0">
                <a:solidFill>
                  <a:srgbClr val="424242"/>
                </a:solidFill>
                <a:latin typeface="Century Gothic"/>
                <a:cs typeface="Century Gothic"/>
              </a:rPr>
              <a:t>S</a:t>
            </a:r>
            <a:r>
              <a:rPr sz="1200" spc="-30" dirty="0">
                <a:solidFill>
                  <a:srgbClr val="424242"/>
                </a:solidFill>
                <a:latin typeface="Century Gothic"/>
                <a:cs typeface="Century Gothic"/>
              </a:rPr>
              <a:t>t</a:t>
            </a:r>
            <a:r>
              <a:rPr sz="1200" spc="-5" dirty="0">
                <a:solidFill>
                  <a:srgbClr val="424242"/>
                </a:solidFill>
                <a:latin typeface="Century Gothic"/>
                <a:cs typeface="Century Gothic"/>
              </a:rPr>
              <a:t>abi</a:t>
            </a:r>
            <a:r>
              <a:rPr sz="1200" spc="20" dirty="0">
                <a:solidFill>
                  <a:srgbClr val="424242"/>
                </a:solidFill>
                <a:latin typeface="Century Gothic"/>
                <a:cs typeface="Century Gothic"/>
              </a:rPr>
              <a:t>l</a:t>
            </a:r>
            <a:r>
              <a:rPr sz="1200" spc="-5" dirty="0">
                <a:solidFill>
                  <a:srgbClr val="424242"/>
                </a:solidFill>
                <a:latin typeface="Century Gothic"/>
                <a:cs typeface="Century Gothic"/>
              </a:rPr>
              <a:t>i</a:t>
            </a:r>
            <a:r>
              <a:rPr sz="1200" spc="-10" dirty="0">
                <a:solidFill>
                  <a:srgbClr val="424242"/>
                </a:solidFill>
                <a:latin typeface="Century Gothic"/>
                <a:cs typeface="Century Gothic"/>
              </a:rPr>
              <a:t>ze,</a:t>
            </a:r>
            <a:r>
              <a:rPr sz="1200" spc="5" dirty="0">
                <a:solidFill>
                  <a:srgbClr val="424242"/>
                </a:solidFill>
                <a:latin typeface="Century Gothic"/>
                <a:cs typeface="Century Gothic"/>
              </a:rPr>
              <a:t> </a:t>
            </a:r>
            <a:r>
              <a:rPr sz="1200" spc="-5" dirty="0">
                <a:solidFill>
                  <a:srgbClr val="424242"/>
                </a:solidFill>
                <a:latin typeface="Century Gothic"/>
                <a:cs typeface="Century Gothic"/>
              </a:rPr>
              <a:t>Disab</a:t>
            </a:r>
            <a:r>
              <a:rPr sz="1200" spc="20" dirty="0">
                <a:solidFill>
                  <a:srgbClr val="424242"/>
                </a:solidFill>
                <a:latin typeface="Century Gothic"/>
                <a:cs typeface="Century Gothic"/>
              </a:rPr>
              <a:t>l</a:t>
            </a:r>
            <a:r>
              <a:rPr sz="1200" spc="-10" dirty="0">
                <a:solidFill>
                  <a:srgbClr val="424242"/>
                </a:solidFill>
                <a:latin typeface="Century Gothic"/>
                <a:cs typeface="Century Gothic"/>
              </a:rPr>
              <a:t>e.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4727575" y="146371"/>
            <a:ext cx="2480945" cy="360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A</a:t>
            </a:r>
            <a:r>
              <a:rPr sz="1200" spc="10" dirty="0">
                <a:solidFill>
                  <a:srgbClr val="FDFDFD"/>
                </a:solidFill>
                <a:latin typeface="Century Gothic"/>
                <a:cs typeface="Century Gothic"/>
              </a:rPr>
              <a:t>l</a:t>
            </a:r>
            <a:r>
              <a:rPr sz="1200" spc="-30" dirty="0">
                <a:solidFill>
                  <a:srgbClr val="FDFDFD"/>
                </a:solidFill>
                <a:latin typeface="Century Gothic"/>
                <a:cs typeface="Century Gothic"/>
              </a:rPr>
              <a:t>t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ern</a:t>
            </a:r>
            <a:r>
              <a:rPr sz="1200" spc="-15" dirty="0">
                <a:solidFill>
                  <a:srgbClr val="FDFDFD"/>
                </a:solidFill>
                <a:latin typeface="Century Gothic"/>
                <a:cs typeface="Century Gothic"/>
              </a:rPr>
              <a:t>a</a:t>
            </a:r>
            <a:r>
              <a:rPr sz="1200" spc="-30" dirty="0">
                <a:solidFill>
                  <a:srgbClr val="FDFDFD"/>
                </a:solidFill>
                <a:latin typeface="Century Gothic"/>
                <a:cs typeface="Century Gothic"/>
              </a:rPr>
              <a:t>t</a:t>
            </a:r>
            <a:r>
              <a:rPr sz="1200" spc="-5" dirty="0">
                <a:solidFill>
                  <a:srgbClr val="FDFDFD"/>
                </a:solidFill>
                <a:latin typeface="Century Gothic"/>
                <a:cs typeface="Century Gothic"/>
              </a:rPr>
              <a:t>iv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e</a:t>
            </a:r>
            <a:r>
              <a:rPr sz="1200" spc="35" dirty="0">
                <a:solidFill>
                  <a:srgbClr val="FDFDFD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FDFDFD"/>
                </a:solidFill>
                <a:latin typeface="Century Gothic"/>
                <a:cs typeface="Century Gothic"/>
              </a:rPr>
              <a:t>E</a:t>
            </a:r>
            <a:r>
              <a:rPr sz="1200" spc="20" dirty="0">
                <a:solidFill>
                  <a:srgbClr val="FDFDFD"/>
                </a:solidFill>
                <a:latin typeface="Century Gothic"/>
                <a:cs typeface="Century Gothic"/>
              </a:rPr>
              <a:t>l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e</a:t>
            </a:r>
            <a:r>
              <a:rPr sz="1200" spc="-20" dirty="0">
                <a:solidFill>
                  <a:srgbClr val="FDFDFD"/>
                </a:solidFill>
                <a:latin typeface="Century Gothic"/>
                <a:cs typeface="Century Gothic"/>
              </a:rPr>
              <a:t>c</a:t>
            </a:r>
            <a:r>
              <a:rPr sz="1200" spc="-30" dirty="0">
                <a:solidFill>
                  <a:srgbClr val="FDFDFD"/>
                </a:solidFill>
                <a:latin typeface="Century Gothic"/>
                <a:cs typeface="Century Gothic"/>
              </a:rPr>
              <a:t>t</a:t>
            </a:r>
            <a:r>
              <a:rPr sz="1200" spc="-5" dirty="0">
                <a:solidFill>
                  <a:srgbClr val="FDFDFD"/>
                </a:solidFill>
                <a:latin typeface="Century Gothic"/>
                <a:cs typeface="Century Gothic"/>
              </a:rPr>
              <a:t>ric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 </a:t>
            </a:r>
            <a:r>
              <a:rPr sz="1200" spc="-5" dirty="0">
                <a:solidFill>
                  <a:srgbClr val="FDFDFD"/>
                </a:solidFill>
                <a:latin typeface="Century Gothic"/>
                <a:cs typeface="Century Gothic"/>
              </a:rPr>
              <a:t>D</a:t>
            </a:r>
            <a:r>
              <a:rPr sz="1200" dirty="0">
                <a:solidFill>
                  <a:srgbClr val="FDFDFD"/>
                </a:solidFill>
                <a:latin typeface="Century Gothic"/>
                <a:cs typeface="Century Gothic"/>
              </a:rPr>
              <a:t>ri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ve</a:t>
            </a:r>
            <a:r>
              <a:rPr sz="1200" dirty="0">
                <a:solidFill>
                  <a:srgbClr val="FDFDFD"/>
                </a:solidFill>
                <a:latin typeface="Century Gothic"/>
                <a:cs typeface="Century Gothic"/>
              </a:rPr>
              <a:t> </a:t>
            </a:r>
            <a:r>
              <a:rPr sz="1200" spc="-15" dirty="0">
                <a:solidFill>
                  <a:srgbClr val="FDFDFD"/>
                </a:solidFill>
                <a:latin typeface="Century Gothic"/>
                <a:cs typeface="Century Gothic"/>
              </a:rPr>
              <a:t>V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ehic</a:t>
            </a:r>
            <a:r>
              <a:rPr sz="1200" spc="20" dirty="0">
                <a:solidFill>
                  <a:srgbClr val="FDFDFD"/>
                </a:solidFill>
                <a:latin typeface="Century Gothic"/>
                <a:cs typeface="Century Gothic"/>
              </a:rPr>
              <a:t>l</a:t>
            </a:r>
            <a:r>
              <a:rPr sz="1200" dirty="0">
                <a:solidFill>
                  <a:srgbClr val="FDFDFD"/>
                </a:solidFill>
                <a:latin typeface="Century Gothic"/>
                <a:cs typeface="Century Gothic"/>
              </a:rPr>
              <a:t>es Em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er</a:t>
            </a:r>
            <a:r>
              <a:rPr sz="1200" spc="-15" dirty="0">
                <a:solidFill>
                  <a:srgbClr val="FDFDFD"/>
                </a:solidFill>
                <a:latin typeface="Century Gothic"/>
                <a:cs typeface="Century Gothic"/>
              </a:rPr>
              <a:t>g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ency</a:t>
            </a:r>
            <a:r>
              <a:rPr sz="1200" spc="-25" dirty="0">
                <a:solidFill>
                  <a:srgbClr val="FDFDFD"/>
                </a:solidFill>
                <a:latin typeface="Century Gothic"/>
                <a:cs typeface="Century Gothic"/>
              </a:rPr>
              <a:t> 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R</a:t>
            </a:r>
            <a:r>
              <a:rPr sz="1200" dirty="0">
                <a:solidFill>
                  <a:srgbClr val="FDFDFD"/>
                </a:solidFill>
                <a:latin typeface="Century Gothic"/>
                <a:cs typeface="Century Gothic"/>
              </a:rPr>
              <a:t>esp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onse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82" name="Footer Placeholder 81">
            <a:extLst>
              <a:ext uri="{FF2B5EF4-FFF2-40B4-BE49-F238E27FC236}">
                <a16:creationId xmlns:a16="http://schemas.microsoft.com/office/drawing/2014/main" id="{940D55A6-582C-48F5-B37B-75A6055DA200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2700">
              <a:lnSpc>
                <a:spcPct val="100000"/>
              </a:lnSpc>
            </a:pPr>
            <a:r>
              <a:rPr lang="en-US" spc="-5"/>
              <a:t>Federal Fire Department San Diego Training</a:t>
            </a:r>
            <a:endParaRPr lang="en-US" spc="-15" dirty="0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51509" y="0"/>
            <a:ext cx="339090" cy="6858000"/>
          </a:xfrm>
          <a:custGeom>
            <a:avLst/>
            <a:gdLst/>
            <a:ahLst/>
            <a:cxnLst/>
            <a:rect l="l" t="t" r="r" b="b"/>
            <a:pathLst>
              <a:path w="339090" h="6858000">
                <a:moveTo>
                  <a:pt x="0" y="6857999"/>
                </a:moveTo>
                <a:lnTo>
                  <a:pt x="339090" y="6857999"/>
                </a:lnTo>
                <a:lnTo>
                  <a:pt x="339090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228600" cy="6858000"/>
          </a:xfrm>
          <a:custGeom>
            <a:avLst/>
            <a:gdLst/>
            <a:ahLst/>
            <a:cxnLst/>
            <a:rect l="l" t="t" r="r" b="b"/>
            <a:pathLst>
              <a:path w="228600" h="6858000">
                <a:moveTo>
                  <a:pt x="0" y="6857999"/>
                </a:moveTo>
                <a:lnTo>
                  <a:pt x="228600" y="6857999"/>
                </a:lnTo>
                <a:lnTo>
                  <a:pt x="228600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51509" y="0"/>
            <a:ext cx="228600" cy="6858000"/>
          </a:xfrm>
          <a:custGeom>
            <a:avLst/>
            <a:gdLst/>
            <a:ahLst/>
            <a:cxnLst/>
            <a:rect l="l" t="t" r="r" b="b"/>
            <a:pathLst>
              <a:path w="228600" h="6858000">
                <a:moveTo>
                  <a:pt x="0" y="6857999"/>
                </a:moveTo>
                <a:lnTo>
                  <a:pt x="228600" y="6857999"/>
                </a:lnTo>
                <a:lnTo>
                  <a:pt x="228600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28600" y="0"/>
            <a:ext cx="194310" cy="6858000"/>
          </a:xfrm>
          <a:custGeom>
            <a:avLst/>
            <a:gdLst/>
            <a:ahLst/>
            <a:cxnLst/>
            <a:rect l="l" t="t" r="r" b="b"/>
            <a:pathLst>
              <a:path w="194309" h="6858000">
                <a:moveTo>
                  <a:pt x="0" y="6857999"/>
                </a:moveTo>
                <a:lnTo>
                  <a:pt x="194309" y="6857999"/>
                </a:lnTo>
                <a:lnTo>
                  <a:pt x="194309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413510" y="0"/>
            <a:ext cx="1482090" cy="601980"/>
          </a:xfrm>
          <a:custGeom>
            <a:avLst/>
            <a:gdLst/>
            <a:ahLst/>
            <a:cxnLst/>
            <a:rect l="l" t="t" r="r" b="b"/>
            <a:pathLst>
              <a:path w="1482089" h="601980">
                <a:moveTo>
                  <a:pt x="0" y="601878"/>
                </a:moveTo>
                <a:lnTo>
                  <a:pt x="1482090" y="601878"/>
                </a:lnTo>
                <a:lnTo>
                  <a:pt x="1482090" y="0"/>
                </a:lnTo>
                <a:lnTo>
                  <a:pt x="0" y="0"/>
                </a:lnTo>
                <a:lnTo>
                  <a:pt x="0" y="60187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413510" y="6250330"/>
            <a:ext cx="1482090" cy="607695"/>
          </a:xfrm>
          <a:custGeom>
            <a:avLst/>
            <a:gdLst/>
            <a:ahLst/>
            <a:cxnLst/>
            <a:rect l="l" t="t" r="r" b="b"/>
            <a:pathLst>
              <a:path w="1482089" h="607695">
                <a:moveTo>
                  <a:pt x="0" y="607669"/>
                </a:moveTo>
                <a:lnTo>
                  <a:pt x="1482090" y="607669"/>
                </a:lnTo>
                <a:lnTo>
                  <a:pt x="1482090" y="0"/>
                </a:lnTo>
                <a:lnTo>
                  <a:pt x="0" y="0"/>
                </a:lnTo>
                <a:lnTo>
                  <a:pt x="0" y="60766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22909" y="0"/>
            <a:ext cx="228600" cy="6858000"/>
          </a:xfrm>
          <a:custGeom>
            <a:avLst/>
            <a:gdLst/>
            <a:ahLst/>
            <a:cxnLst/>
            <a:rect l="l" t="t" r="r" b="b"/>
            <a:pathLst>
              <a:path w="228600" h="6858000">
                <a:moveTo>
                  <a:pt x="0" y="6857999"/>
                </a:moveTo>
                <a:lnTo>
                  <a:pt x="228600" y="6857999"/>
                </a:lnTo>
                <a:lnTo>
                  <a:pt x="228600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51509" y="0"/>
            <a:ext cx="762000" cy="6858000"/>
          </a:xfrm>
          <a:custGeom>
            <a:avLst/>
            <a:gdLst/>
            <a:ahLst/>
            <a:cxnLst/>
            <a:rect l="l" t="t" r="r" b="b"/>
            <a:pathLst>
              <a:path w="762000" h="6858000">
                <a:moveTo>
                  <a:pt x="0" y="6858000"/>
                </a:moveTo>
                <a:lnTo>
                  <a:pt x="762000" y="6858000"/>
                </a:lnTo>
                <a:lnTo>
                  <a:pt x="762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629400" y="6250330"/>
            <a:ext cx="1524000" cy="607695"/>
          </a:xfrm>
          <a:custGeom>
            <a:avLst/>
            <a:gdLst/>
            <a:ahLst/>
            <a:cxnLst/>
            <a:rect l="l" t="t" r="r" b="b"/>
            <a:pathLst>
              <a:path w="1524000" h="607695">
                <a:moveTo>
                  <a:pt x="0" y="607669"/>
                </a:moveTo>
                <a:lnTo>
                  <a:pt x="1524000" y="607669"/>
                </a:lnTo>
                <a:lnTo>
                  <a:pt x="1524000" y="0"/>
                </a:lnTo>
                <a:lnTo>
                  <a:pt x="0" y="0"/>
                </a:lnTo>
                <a:lnTo>
                  <a:pt x="0" y="60766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915400" y="0"/>
            <a:ext cx="228600" cy="6858000"/>
          </a:xfrm>
          <a:custGeom>
            <a:avLst/>
            <a:gdLst/>
            <a:ahLst/>
            <a:cxnLst/>
            <a:rect l="l" t="t" r="r" b="b"/>
            <a:pathLst>
              <a:path w="228600" h="6858000">
                <a:moveTo>
                  <a:pt x="0" y="6857999"/>
                </a:moveTo>
                <a:lnTo>
                  <a:pt x="228600" y="6857999"/>
                </a:lnTo>
                <a:lnTo>
                  <a:pt x="228600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153400" y="0"/>
            <a:ext cx="762000" cy="6858000"/>
          </a:xfrm>
          <a:custGeom>
            <a:avLst/>
            <a:gdLst/>
            <a:ahLst/>
            <a:cxnLst/>
            <a:rect l="l" t="t" r="r" b="b"/>
            <a:pathLst>
              <a:path w="762000" h="6858000">
                <a:moveTo>
                  <a:pt x="0" y="6858000"/>
                </a:moveTo>
                <a:lnTo>
                  <a:pt x="762000" y="6858000"/>
                </a:lnTo>
                <a:lnTo>
                  <a:pt x="762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886200" y="0"/>
            <a:ext cx="2743200" cy="6858000"/>
          </a:xfrm>
          <a:custGeom>
            <a:avLst/>
            <a:gdLst/>
            <a:ahLst/>
            <a:cxnLst/>
            <a:rect l="l" t="t" r="r" b="b"/>
            <a:pathLst>
              <a:path w="2743200" h="6858000">
                <a:moveTo>
                  <a:pt x="0" y="6857999"/>
                </a:moveTo>
                <a:lnTo>
                  <a:pt x="2743200" y="6857999"/>
                </a:lnTo>
                <a:lnTo>
                  <a:pt x="2743200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895600" y="0"/>
            <a:ext cx="228600" cy="601980"/>
          </a:xfrm>
          <a:custGeom>
            <a:avLst/>
            <a:gdLst/>
            <a:ahLst/>
            <a:cxnLst/>
            <a:rect l="l" t="t" r="r" b="b"/>
            <a:pathLst>
              <a:path w="228600" h="601980">
                <a:moveTo>
                  <a:pt x="0" y="601878"/>
                </a:moveTo>
                <a:lnTo>
                  <a:pt x="228600" y="601878"/>
                </a:lnTo>
                <a:lnTo>
                  <a:pt x="228600" y="0"/>
                </a:lnTo>
                <a:lnTo>
                  <a:pt x="0" y="0"/>
                </a:lnTo>
                <a:lnTo>
                  <a:pt x="0" y="60187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895600" y="6250330"/>
            <a:ext cx="228600" cy="607695"/>
          </a:xfrm>
          <a:custGeom>
            <a:avLst/>
            <a:gdLst/>
            <a:ahLst/>
            <a:cxnLst/>
            <a:rect l="l" t="t" r="r" b="b"/>
            <a:pathLst>
              <a:path w="228600" h="607695">
                <a:moveTo>
                  <a:pt x="0" y="607669"/>
                </a:moveTo>
                <a:lnTo>
                  <a:pt x="228600" y="607669"/>
                </a:lnTo>
                <a:lnTo>
                  <a:pt x="228600" y="0"/>
                </a:lnTo>
                <a:lnTo>
                  <a:pt x="0" y="0"/>
                </a:lnTo>
                <a:lnTo>
                  <a:pt x="0" y="60766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124200" y="0"/>
            <a:ext cx="762000" cy="601980"/>
          </a:xfrm>
          <a:custGeom>
            <a:avLst/>
            <a:gdLst/>
            <a:ahLst/>
            <a:cxnLst/>
            <a:rect l="l" t="t" r="r" b="b"/>
            <a:pathLst>
              <a:path w="762000" h="601980">
                <a:moveTo>
                  <a:pt x="0" y="601878"/>
                </a:moveTo>
                <a:lnTo>
                  <a:pt x="762000" y="601878"/>
                </a:lnTo>
                <a:lnTo>
                  <a:pt x="762000" y="0"/>
                </a:lnTo>
                <a:lnTo>
                  <a:pt x="0" y="0"/>
                </a:lnTo>
                <a:lnTo>
                  <a:pt x="0" y="60187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124200" y="6250330"/>
            <a:ext cx="762000" cy="607695"/>
          </a:xfrm>
          <a:custGeom>
            <a:avLst/>
            <a:gdLst/>
            <a:ahLst/>
            <a:cxnLst/>
            <a:rect l="l" t="t" r="r" b="b"/>
            <a:pathLst>
              <a:path w="762000" h="607695">
                <a:moveTo>
                  <a:pt x="0" y="607669"/>
                </a:moveTo>
                <a:lnTo>
                  <a:pt x="762000" y="607669"/>
                </a:lnTo>
                <a:lnTo>
                  <a:pt x="762000" y="0"/>
                </a:lnTo>
                <a:lnTo>
                  <a:pt x="0" y="0"/>
                </a:lnTo>
                <a:lnTo>
                  <a:pt x="0" y="60766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0" y="5035169"/>
            <a:ext cx="9132570" cy="1166495"/>
          </a:xfrm>
          <a:custGeom>
            <a:avLst/>
            <a:gdLst/>
            <a:ahLst/>
            <a:cxnLst/>
            <a:rect l="l" t="t" r="r" b="b"/>
            <a:pathLst>
              <a:path w="9132570" h="1166495">
                <a:moveTo>
                  <a:pt x="0" y="1116954"/>
                </a:moveTo>
                <a:lnTo>
                  <a:pt x="62221" y="1120689"/>
                </a:lnTo>
                <a:lnTo>
                  <a:pt x="136462" y="1125107"/>
                </a:lnTo>
                <a:lnTo>
                  <a:pt x="210992" y="1129462"/>
                </a:lnTo>
                <a:lnTo>
                  <a:pt x="285957" y="1133724"/>
                </a:lnTo>
                <a:lnTo>
                  <a:pt x="361501" y="1137861"/>
                </a:lnTo>
                <a:lnTo>
                  <a:pt x="437768" y="1141842"/>
                </a:lnTo>
                <a:lnTo>
                  <a:pt x="514904" y="1145636"/>
                </a:lnTo>
                <a:lnTo>
                  <a:pt x="593053" y="1149211"/>
                </a:lnTo>
                <a:lnTo>
                  <a:pt x="672360" y="1152538"/>
                </a:lnTo>
                <a:lnTo>
                  <a:pt x="752970" y="1155584"/>
                </a:lnTo>
                <a:lnTo>
                  <a:pt x="835027" y="1158318"/>
                </a:lnTo>
                <a:lnTo>
                  <a:pt x="918676" y="1160709"/>
                </a:lnTo>
                <a:lnTo>
                  <a:pt x="1004062" y="1162726"/>
                </a:lnTo>
                <a:lnTo>
                  <a:pt x="1091330" y="1164338"/>
                </a:lnTo>
                <a:lnTo>
                  <a:pt x="1180624" y="1165513"/>
                </a:lnTo>
                <a:lnTo>
                  <a:pt x="1272089" y="1166220"/>
                </a:lnTo>
                <a:lnTo>
                  <a:pt x="1365870" y="1166429"/>
                </a:lnTo>
                <a:lnTo>
                  <a:pt x="1462112" y="1166108"/>
                </a:lnTo>
                <a:lnTo>
                  <a:pt x="1560959" y="1165226"/>
                </a:lnTo>
                <a:lnTo>
                  <a:pt x="1662557" y="1163751"/>
                </a:lnTo>
                <a:lnTo>
                  <a:pt x="1766741" y="1161946"/>
                </a:lnTo>
                <a:lnTo>
                  <a:pt x="1873208" y="1160052"/>
                </a:lnTo>
                <a:lnTo>
                  <a:pt x="1981896" y="1158014"/>
                </a:lnTo>
                <a:lnTo>
                  <a:pt x="2092741" y="1155771"/>
                </a:lnTo>
                <a:lnTo>
                  <a:pt x="2205682" y="1153268"/>
                </a:lnTo>
                <a:lnTo>
                  <a:pt x="2320656" y="1150445"/>
                </a:lnTo>
                <a:lnTo>
                  <a:pt x="2437601" y="1147245"/>
                </a:lnTo>
                <a:lnTo>
                  <a:pt x="2556454" y="1143611"/>
                </a:lnTo>
                <a:lnTo>
                  <a:pt x="2677153" y="1139483"/>
                </a:lnTo>
                <a:lnTo>
                  <a:pt x="2799635" y="1134805"/>
                </a:lnTo>
                <a:lnTo>
                  <a:pt x="2923839" y="1129518"/>
                </a:lnTo>
                <a:lnTo>
                  <a:pt x="3049701" y="1123564"/>
                </a:lnTo>
                <a:lnTo>
                  <a:pt x="3177160" y="1116886"/>
                </a:lnTo>
                <a:lnTo>
                  <a:pt x="3306153" y="1109426"/>
                </a:lnTo>
                <a:lnTo>
                  <a:pt x="3436618" y="1101126"/>
                </a:lnTo>
                <a:lnTo>
                  <a:pt x="3568491" y="1091927"/>
                </a:lnTo>
                <a:lnTo>
                  <a:pt x="3701712" y="1081772"/>
                </a:lnTo>
                <a:lnTo>
                  <a:pt x="3836217" y="1070604"/>
                </a:lnTo>
                <a:lnTo>
                  <a:pt x="3971944" y="1058364"/>
                </a:lnTo>
                <a:lnTo>
                  <a:pt x="4108830" y="1044994"/>
                </a:lnTo>
                <a:lnTo>
                  <a:pt x="4249054" y="1030455"/>
                </a:lnTo>
                <a:lnTo>
                  <a:pt x="4394374" y="1014788"/>
                </a:lnTo>
                <a:lnTo>
                  <a:pt x="4544157" y="998048"/>
                </a:lnTo>
                <a:lnTo>
                  <a:pt x="4697772" y="980295"/>
                </a:lnTo>
                <a:lnTo>
                  <a:pt x="4854586" y="961587"/>
                </a:lnTo>
                <a:lnTo>
                  <a:pt x="5013968" y="941980"/>
                </a:lnTo>
                <a:lnTo>
                  <a:pt x="5175284" y="921533"/>
                </a:lnTo>
                <a:lnTo>
                  <a:pt x="5337902" y="900304"/>
                </a:lnTo>
                <a:lnTo>
                  <a:pt x="5501191" y="878350"/>
                </a:lnTo>
                <a:lnTo>
                  <a:pt x="5664517" y="855730"/>
                </a:lnTo>
                <a:lnTo>
                  <a:pt x="5827249" y="832502"/>
                </a:lnTo>
                <a:lnTo>
                  <a:pt x="5988755" y="808723"/>
                </a:lnTo>
                <a:lnTo>
                  <a:pt x="6148401" y="784451"/>
                </a:lnTo>
                <a:lnTo>
                  <a:pt x="6305557" y="759744"/>
                </a:lnTo>
                <a:lnTo>
                  <a:pt x="6459589" y="734660"/>
                </a:lnTo>
                <a:lnTo>
                  <a:pt x="6609865" y="709257"/>
                </a:lnTo>
                <a:lnTo>
                  <a:pt x="6755753" y="683593"/>
                </a:lnTo>
                <a:lnTo>
                  <a:pt x="6896621" y="657725"/>
                </a:lnTo>
                <a:lnTo>
                  <a:pt x="7031837" y="631712"/>
                </a:lnTo>
                <a:lnTo>
                  <a:pt x="7160768" y="605612"/>
                </a:lnTo>
                <a:lnTo>
                  <a:pt x="7286437" y="578739"/>
                </a:lnTo>
                <a:lnTo>
                  <a:pt x="7411952" y="550492"/>
                </a:lnTo>
                <a:lnTo>
                  <a:pt x="7536862" y="521039"/>
                </a:lnTo>
                <a:lnTo>
                  <a:pt x="7660719" y="490551"/>
                </a:lnTo>
                <a:lnTo>
                  <a:pt x="7783071" y="459196"/>
                </a:lnTo>
                <a:lnTo>
                  <a:pt x="7903471" y="427144"/>
                </a:lnTo>
                <a:lnTo>
                  <a:pt x="8021466" y="394564"/>
                </a:lnTo>
                <a:lnTo>
                  <a:pt x="8136609" y="361625"/>
                </a:lnTo>
                <a:lnTo>
                  <a:pt x="8248449" y="328496"/>
                </a:lnTo>
                <a:lnTo>
                  <a:pt x="8356536" y="295348"/>
                </a:lnTo>
                <a:lnTo>
                  <a:pt x="8460421" y="262348"/>
                </a:lnTo>
                <a:lnTo>
                  <a:pt x="8559653" y="229667"/>
                </a:lnTo>
                <a:lnTo>
                  <a:pt x="8653784" y="197474"/>
                </a:lnTo>
                <a:lnTo>
                  <a:pt x="8742363" y="165938"/>
                </a:lnTo>
                <a:lnTo>
                  <a:pt x="8824940" y="135228"/>
                </a:lnTo>
                <a:lnTo>
                  <a:pt x="8901066" y="105514"/>
                </a:lnTo>
                <a:lnTo>
                  <a:pt x="8970291" y="76965"/>
                </a:lnTo>
                <a:lnTo>
                  <a:pt x="9032165" y="49750"/>
                </a:lnTo>
                <a:lnTo>
                  <a:pt x="9086238" y="24038"/>
                </a:lnTo>
                <a:lnTo>
                  <a:pt x="9132062" y="0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0" y="3486896"/>
            <a:ext cx="9132570" cy="865505"/>
          </a:xfrm>
          <a:custGeom>
            <a:avLst/>
            <a:gdLst/>
            <a:ahLst/>
            <a:cxnLst/>
            <a:rect l="l" t="t" r="r" b="b"/>
            <a:pathLst>
              <a:path w="9132570" h="865504">
                <a:moveTo>
                  <a:pt x="0" y="865071"/>
                </a:moveTo>
                <a:lnTo>
                  <a:pt x="67350" y="829494"/>
                </a:lnTo>
                <a:lnTo>
                  <a:pt x="107441" y="808565"/>
                </a:lnTo>
                <a:lnTo>
                  <a:pt x="148107" y="787643"/>
                </a:lnTo>
                <a:lnTo>
                  <a:pt x="189539" y="766730"/>
                </a:lnTo>
                <a:lnTo>
                  <a:pt x="231928" y="745829"/>
                </a:lnTo>
                <a:lnTo>
                  <a:pt x="275467" y="724941"/>
                </a:lnTo>
                <a:lnTo>
                  <a:pt x="320346" y="704070"/>
                </a:lnTo>
                <a:lnTo>
                  <a:pt x="366757" y="683217"/>
                </a:lnTo>
                <a:lnTo>
                  <a:pt x="414891" y="662384"/>
                </a:lnTo>
                <a:lnTo>
                  <a:pt x="464940" y="641574"/>
                </a:lnTo>
                <a:lnTo>
                  <a:pt x="517096" y="620789"/>
                </a:lnTo>
                <a:lnTo>
                  <a:pt x="571550" y="600032"/>
                </a:lnTo>
                <a:lnTo>
                  <a:pt x="628493" y="579305"/>
                </a:lnTo>
                <a:lnTo>
                  <a:pt x="688118" y="558609"/>
                </a:lnTo>
                <a:lnTo>
                  <a:pt x="750615" y="537948"/>
                </a:lnTo>
                <a:lnTo>
                  <a:pt x="816176" y="517323"/>
                </a:lnTo>
                <a:lnTo>
                  <a:pt x="884992" y="496737"/>
                </a:lnTo>
                <a:lnTo>
                  <a:pt x="957255" y="476193"/>
                </a:lnTo>
                <a:lnTo>
                  <a:pt x="1033157" y="455691"/>
                </a:lnTo>
                <a:lnTo>
                  <a:pt x="1112552" y="434762"/>
                </a:lnTo>
                <a:lnTo>
                  <a:pt x="1195107" y="413029"/>
                </a:lnTo>
                <a:lnTo>
                  <a:pt x="1280716" y="390639"/>
                </a:lnTo>
                <a:lnTo>
                  <a:pt x="1369270" y="367739"/>
                </a:lnTo>
                <a:lnTo>
                  <a:pt x="1460664" y="344477"/>
                </a:lnTo>
                <a:lnTo>
                  <a:pt x="1554789" y="320999"/>
                </a:lnTo>
                <a:lnTo>
                  <a:pt x="1651539" y="297452"/>
                </a:lnTo>
                <a:lnTo>
                  <a:pt x="1750807" y="273984"/>
                </a:lnTo>
                <a:lnTo>
                  <a:pt x="1852486" y="250740"/>
                </a:lnTo>
                <a:lnTo>
                  <a:pt x="1956468" y="227869"/>
                </a:lnTo>
                <a:lnTo>
                  <a:pt x="2062647" y="205517"/>
                </a:lnTo>
                <a:lnTo>
                  <a:pt x="2170915" y="183831"/>
                </a:lnTo>
                <a:lnTo>
                  <a:pt x="2281166" y="162958"/>
                </a:lnTo>
                <a:lnTo>
                  <a:pt x="2393292" y="143045"/>
                </a:lnTo>
                <a:lnTo>
                  <a:pt x="2507186" y="124239"/>
                </a:lnTo>
                <a:lnTo>
                  <a:pt x="2622742" y="106687"/>
                </a:lnTo>
                <a:lnTo>
                  <a:pt x="2739851" y="90536"/>
                </a:lnTo>
                <a:lnTo>
                  <a:pt x="2858408" y="75933"/>
                </a:lnTo>
                <a:lnTo>
                  <a:pt x="2978305" y="63025"/>
                </a:lnTo>
                <a:lnTo>
                  <a:pt x="3099435" y="51958"/>
                </a:lnTo>
                <a:lnTo>
                  <a:pt x="3222451" y="42339"/>
                </a:lnTo>
                <a:lnTo>
                  <a:pt x="3347963" y="33678"/>
                </a:lnTo>
                <a:lnTo>
                  <a:pt x="3475855" y="25986"/>
                </a:lnTo>
                <a:lnTo>
                  <a:pt x="3606012" y="19272"/>
                </a:lnTo>
                <a:lnTo>
                  <a:pt x="3738318" y="13543"/>
                </a:lnTo>
                <a:lnTo>
                  <a:pt x="3872657" y="8809"/>
                </a:lnTo>
                <a:lnTo>
                  <a:pt x="4008913" y="5079"/>
                </a:lnTo>
                <a:lnTo>
                  <a:pt x="4146971" y="2361"/>
                </a:lnTo>
                <a:lnTo>
                  <a:pt x="4286715" y="665"/>
                </a:lnTo>
                <a:lnTo>
                  <a:pt x="4428029" y="0"/>
                </a:lnTo>
                <a:lnTo>
                  <a:pt x="4570798" y="373"/>
                </a:lnTo>
                <a:lnTo>
                  <a:pt x="4714905" y="1794"/>
                </a:lnTo>
                <a:lnTo>
                  <a:pt x="4860235" y="4273"/>
                </a:lnTo>
                <a:lnTo>
                  <a:pt x="5006673" y="7817"/>
                </a:lnTo>
                <a:lnTo>
                  <a:pt x="5154102" y="12436"/>
                </a:lnTo>
                <a:lnTo>
                  <a:pt x="5302407" y="18138"/>
                </a:lnTo>
                <a:lnTo>
                  <a:pt x="5451472" y="24932"/>
                </a:lnTo>
                <a:lnTo>
                  <a:pt x="5601181" y="32828"/>
                </a:lnTo>
                <a:lnTo>
                  <a:pt x="5751420" y="41834"/>
                </a:lnTo>
                <a:lnTo>
                  <a:pt x="5902071" y="51958"/>
                </a:lnTo>
                <a:lnTo>
                  <a:pt x="6057697" y="64195"/>
                </a:lnTo>
                <a:lnTo>
                  <a:pt x="6222037" y="79317"/>
                </a:lnTo>
                <a:lnTo>
                  <a:pt x="6393743" y="97004"/>
                </a:lnTo>
                <a:lnTo>
                  <a:pt x="6571465" y="116936"/>
                </a:lnTo>
                <a:lnTo>
                  <a:pt x="6753854" y="138791"/>
                </a:lnTo>
                <a:lnTo>
                  <a:pt x="6939559" y="162249"/>
                </a:lnTo>
                <a:lnTo>
                  <a:pt x="7127232" y="186989"/>
                </a:lnTo>
                <a:lnTo>
                  <a:pt x="7315524" y="212692"/>
                </a:lnTo>
                <a:lnTo>
                  <a:pt x="7503084" y="239035"/>
                </a:lnTo>
                <a:lnTo>
                  <a:pt x="7688564" y="265699"/>
                </a:lnTo>
                <a:lnTo>
                  <a:pt x="7870613" y="292364"/>
                </a:lnTo>
                <a:lnTo>
                  <a:pt x="8047884" y="318707"/>
                </a:lnTo>
                <a:lnTo>
                  <a:pt x="8219025" y="344409"/>
                </a:lnTo>
                <a:lnTo>
                  <a:pt x="8382689" y="369150"/>
                </a:lnTo>
                <a:lnTo>
                  <a:pt x="8537525" y="392608"/>
                </a:lnTo>
                <a:lnTo>
                  <a:pt x="8682184" y="414463"/>
                </a:lnTo>
                <a:lnTo>
                  <a:pt x="8815316" y="434394"/>
                </a:lnTo>
                <a:lnTo>
                  <a:pt x="8935573" y="452082"/>
                </a:lnTo>
                <a:lnTo>
                  <a:pt x="9041605" y="467204"/>
                </a:lnTo>
                <a:lnTo>
                  <a:pt x="9132062" y="479440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0" y="5651578"/>
            <a:ext cx="2980690" cy="1200785"/>
          </a:xfrm>
          <a:custGeom>
            <a:avLst/>
            <a:gdLst/>
            <a:ahLst/>
            <a:cxnLst/>
            <a:rect l="l" t="t" r="r" b="b"/>
            <a:pathLst>
              <a:path w="2980690" h="1200784">
                <a:moveTo>
                  <a:pt x="0" y="0"/>
                </a:moveTo>
                <a:lnTo>
                  <a:pt x="141723" y="64425"/>
                </a:lnTo>
                <a:lnTo>
                  <a:pt x="306968" y="139427"/>
                </a:lnTo>
                <a:lnTo>
                  <a:pt x="471756" y="213988"/>
                </a:lnTo>
                <a:lnTo>
                  <a:pt x="635856" y="287888"/>
                </a:lnTo>
                <a:lnTo>
                  <a:pt x="799039" y="360907"/>
                </a:lnTo>
                <a:lnTo>
                  <a:pt x="961075" y="432823"/>
                </a:lnTo>
                <a:lnTo>
                  <a:pt x="1121735" y="503417"/>
                </a:lnTo>
                <a:lnTo>
                  <a:pt x="1280790" y="572468"/>
                </a:lnTo>
                <a:lnTo>
                  <a:pt x="1438010" y="639756"/>
                </a:lnTo>
                <a:lnTo>
                  <a:pt x="1593165" y="705059"/>
                </a:lnTo>
                <a:lnTo>
                  <a:pt x="1746026" y="768159"/>
                </a:lnTo>
                <a:lnTo>
                  <a:pt x="1896364" y="828833"/>
                </a:lnTo>
                <a:lnTo>
                  <a:pt x="2043949" y="886862"/>
                </a:lnTo>
                <a:lnTo>
                  <a:pt x="2188552" y="942026"/>
                </a:lnTo>
                <a:lnTo>
                  <a:pt x="2329943" y="994103"/>
                </a:lnTo>
                <a:lnTo>
                  <a:pt x="2467893" y="1042874"/>
                </a:lnTo>
                <a:lnTo>
                  <a:pt x="2602172" y="1088118"/>
                </a:lnTo>
                <a:lnTo>
                  <a:pt x="2732550" y="1129614"/>
                </a:lnTo>
                <a:lnTo>
                  <a:pt x="2858799" y="1167143"/>
                </a:lnTo>
                <a:lnTo>
                  <a:pt x="2980690" y="1200483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0" y="5288618"/>
            <a:ext cx="9132570" cy="1463675"/>
          </a:xfrm>
          <a:custGeom>
            <a:avLst/>
            <a:gdLst/>
            <a:ahLst/>
            <a:cxnLst/>
            <a:rect l="l" t="t" r="r" b="b"/>
            <a:pathLst>
              <a:path w="9132570" h="1463675">
                <a:moveTo>
                  <a:pt x="0" y="0"/>
                </a:moveTo>
                <a:lnTo>
                  <a:pt x="74169" y="25880"/>
                </a:lnTo>
                <a:lnTo>
                  <a:pt x="117653" y="40978"/>
                </a:lnTo>
                <a:lnTo>
                  <a:pt x="161692" y="56177"/>
                </a:lnTo>
                <a:lnTo>
                  <a:pt x="206471" y="71509"/>
                </a:lnTo>
                <a:lnTo>
                  <a:pt x="252173" y="87009"/>
                </a:lnTo>
                <a:lnTo>
                  <a:pt x="298984" y="102709"/>
                </a:lnTo>
                <a:lnTo>
                  <a:pt x="347090" y="118643"/>
                </a:lnTo>
                <a:lnTo>
                  <a:pt x="396673" y="134845"/>
                </a:lnTo>
                <a:lnTo>
                  <a:pt x="447920" y="151348"/>
                </a:lnTo>
                <a:lnTo>
                  <a:pt x="501016" y="168185"/>
                </a:lnTo>
                <a:lnTo>
                  <a:pt x="556144" y="185390"/>
                </a:lnTo>
                <a:lnTo>
                  <a:pt x="613490" y="202997"/>
                </a:lnTo>
                <a:lnTo>
                  <a:pt x="673238" y="221038"/>
                </a:lnTo>
                <a:lnTo>
                  <a:pt x="735574" y="239547"/>
                </a:lnTo>
                <a:lnTo>
                  <a:pt x="800682" y="258558"/>
                </a:lnTo>
                <a:lnTo>
                  <a:pt x="868746" y="278104"/>
                </a:lnTo>
                <a:lnTo>
                  <a:pt x="939953" y="298219"/>
                </a:lnTo>
                <a:lnTo>
                  <a:pt x="1014486" y="318936"/>
                </a:lnTo>
                <a:lnTo>
                  <a:pt x="1092530" y="340288"/>
                </a:lnTo>
                <a:lnTo>
                  <a:pt x="1174332" y="362520"/>
                </a:lnTo>
                <a:lnTo>
                  <a:pt x="1259860" y="385804"/>
                </a:lnTo>
                <a:lnTo>
                  <a:pt x="1348891" y="410032"/>
                </a:lnTo>
                <a:lnTo>
                  <a:pt x="1441202" y="435097"/>
                </a:lnTo>
                <a:lnTo>
                  <a:pt x="1536571" y="460893"/>
                </a:lnTo>
                <a:lnTo>
                  <a:pt x="1634775" y="487312"/>
                </a:lnTo>
                <a:lnTo>
                  <a:pt x="1735591" y="514248"/>
                </a:lnTo>
                <a:lnTo>
                  <a:pt x="1838797" y="541594"/>
                </a:lnTo>
                <a:lnTo>
                  <a:pt x="1944170" y="569243"/>
                </a:lnTo>
                <a:lnTo>
                  <a:pt x="2051488" y="597088"/>
                </a:lnTo>
                <a:lnTo>
                  <a:pt x="2160527" y="625022"/>
                </a:lnTo>
                <a:lnTo>
                  <a:pt x="2271065" y="652938"/>
                </a:lnTo>
                <a:lnTo>
                  <a:pt x="2382880" y="680730"/>
                </a:lnTo>
                <a:lnTo>
                  <a:pt x="2495748" y="708290"/>
                </a:lnTo>
                <a:lnTo>
                  <a:pt x="2609448" y="735512"/>
                </a:lnTo>
                <a:lnTo>
                  <a:pt x="2723756" y="762288"/>
                </a:lnTo>
                <a:lnTo>
                  <a:pt x="2838450" y="788513"/>
                </a:lnTo>
                <a:lnTo>
                  <a:pt x="2953307" y="814078"/>
                </a:lnTo>
                <a:lnTo>
                  <a:pt x="3068104" y="838877"/>
                </a:lnTo>
                <a:lnTo>
                  <a:pt x="3182620" y="862804"/>
                </a:lnTo>
                <a:lnTo>
                  <a:pt x="3298382" y="886292"/>
                </a:lnTo>
                <a:lnTo>
                  <a:pt x="3416864" y="909816"/>
                </a:lnTo>
                <a:lnTo>
                  <a:pt x="3537759" y="933322"/>
                </a:lnTo>
                <a:lnTo>
                  <a:pt x="3660760" y="956758"/>
                </a:lnTo>
                <a:lnTo>
                  <a:pt x="3785560" y="980069"/>
                </a:lnTo>
                <a:lnTo>
                  <a:pt x="3911851" y="1003202"/>
                </a:lnTo>
                <a:lnTo>
                  <a:pt x="4039327" y="1026103"/>
                </a:lnTo>
                <a:lnTo>
                  <a:pt x="4167680" y="1048720"/>
                </a:lnTo>
                <a:lnTo>
                  <a:pt x="4296604" y="1070998"/>
                </a:lnTo>
                <a:lnTo>
                  <a:pt x="4425791" y="1092885"/>
                </a:lnTo>
                <a:lnTo>
                  <a:pt x="4554934" y="1114326"/>
                </a:lnTo>
                <a:lnTo>
                  <a:pt x="4683726" y="1135268"/>
                </a:lnTo>
                <a:lnTo>
                  <a:pt x="4811860" y="1155658"/>
                </a:lnTo>
                <a:lnTo>
                  <a:pt x="4939029" y="1175443"/>
                </a:lnTo>
                <a:lnTo>
                  <a:pt x="5064926" y="1194568"/>
                </a:lnTo>
                <a:lnTo>
                  <a:pt x="5189244" y="1212981"/>
                </a:lnTo>
                <a:lnTo>
                  <a:pt x="5311675" y="1230628"/>
                </a:lnTo>
                <a:lnTo>
                  <a:pt x="5431913" y="1247455"/>
                </a:lnTo>
                <a:lnTo>
                  <a:pt x="5549651" y="1263409"/>
                </a:lnTo>
                <a:lnTo>
                  <a:pt x="5664581" y="1278437"/>
                </a:lnTo>
                <a:lnTo>
                  <a:pt x="5778382" y="1292559"/>
                </a:lnTo>
                <a:lnTo>
                  <a:pt x="5892781" y="1305855"/>
                </a:lnTo>
                <a:lnTo>
                  <a:pt x="6007483" y="1318363"/>
                </a:lnTo>
                <a:lnTo>
                  <a:pt x="6122195" y="1330116"/>
                </a:lnTo>
                <a:lnTo>
                  <a:pt x="6236622" y="1341151"/>
                </a:lnTo>
                <a:lnTo>
                  <a:pt x="6350471" y="1351503"/>
                </a:lnTo>
                <a:lnTo>
                  <a:pt x="6463447" y="1361208"/>
                </a:lnTo>
                <a:lnTo>
                  <a:pt x="6575256" y="1370301"/>
                </a:lnTo>
                <a:lnTo>
                  <a:pt x="6685604" y="1378819"/>
                </a:lnTo>
                <a:lnTo>
                  <a:pt x="6794198" y="1386796"/>
                </a:lnTo>
                <a:lnTo>
                  <a:pt x="6900743" y="1394268"/>
                </a:lnTo>
                <a:lnTo>
                  <a:pt x="7004945" y="1401272"/>
                </a:lnTo>
                <a:lnTo>
                  <a:pt x="7106510" y="1407842"/>
                </a:lnTo>
                <a:lnTo>
                  <a:pt x="7205144" y="1414014"/>
                </a:lnTo>
                <a:lnTo>
                  <a:pt x="7300553" y="1419825"/>
                </a:lnTo>
                <a:lnTo>
                  <a:pt x="7392443" y="1425308"/>
                </a:lnTo>
                <a:lnTo>
                  <a:pt x="7480520" y="1430501"/>
                </a:lnTo>
                <a:lnTo>
                  <a:pt x="7564490" y="1435438"/>
                </a:lnTo>
                <a:lnTo>
                  <a:pt x="7644059" y="1440156"/>
                </a:lnTo>
                <a:lnTo>
                  <a:pt x="7718933" y="1444690"/>
                </a:lnTo>
                <a:lnTo>
                  <a:pt x="7788751" y="1448823"/>
                </a:lnTo>
                <a:lnTo>
                  <a:pt x="7853548" y="1452343"/>
                </a:lnTo>
                <a:lnTo>
                  <a:pt x="7913674" y="1455290"/>
                </a:lnTo>
                <a:lnTo>
                  <a:pt x="7969481" y="1457705"/>
                </a:lnTo>
                <a:lnTo>
                  <a:pt x="8021321" y="1459626"/>
                </a:lnTo>
                <a:lnTo>
                  <a:pt x="8069547" y="1461095"/>
                </a:lnTo>
                <a:lnTo>
                  <a:pt x="8114508" y="1462151"/>
                </a:lnTo>
                <a:lnTo>
                  <a:pt x="8156558" y="1462835"/>
                </a:lnTo>
                <a:lnTo>
                  <a:pt x="8196048" y="1463186"/>
                </a:lnTo>
                <a:lnTo>
                  <a:pt x="8233330" y="1463244"/>
                </a:lnTo>
                <a:lnTo>
                  <a:pt x="8268756" y="1463051"/>
                </a:lnTo>
                <a:lnTo>
                  <a:pt x="8335444" y="1462066"/>
                </a:lnTo>
                <a:lnTo>
                  <a:pt x="8398928" y="1460554"/>
                </a:lnTo>
                <a:lnTo>
                  <a:pt x="8462022" y="1458833"/>
                </a:lnTo>
                <a:lnTo>
                  <a:pt x="8494301" y="1457995"/>
                </a:lnTo>
                <a:lnTo>
                  <a:pt x="8527539" y="1457226"/>
                </a:lnTo>
                <a:lnTo>
                  <a:pt x="8562086" y="1456564"/>
                </a:lnTo>
                <a:lnTo>
                  <a:pt x="8596919" y="1455883"/>
                </a:lnTo>
                <a:lnTo>
                  <a:pt x="8663717" y="1454022"/>
                </a:lnTo>
                <a:lnTo>
                  <a:pt x="8727029" y="1451554"/>
                </a:lnTo>
                <a:lnTo>
                  <a:pt x="8787264" y="1448552"/>
                </a:lnTo>
                <a:lnTo>
                  <a:pt x="8844832" y="1445088"/>
                </a:lnTo>
                <a:lnTo>
                  <a:pt x="8900142" y="1441231"/>
                </a:lnTo>
                <a:lnTo>
                  <a:pt x="8953602" y="1437054"/>
                </a:lnTo>
                <a:lnTo>
                  <a:pt x="9005623" y="1432628"/>
                </a:lnTo>
                <a:lnTo>
                  <a:pt x="9056613" y="1428025"/>
                </a:lnTo>
                <a:lnTo>
                  <a:pt x="9106982" y="1423315"/>
                </a:lnTo>
                <a:lnTo>
                  <a:pt x="9132062" y="1420943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137536" y="5137581"/>
            <a:ext cx="6976109" cy="1714500"/>
          </a:xfrm>
          <a:custGeom>
            <a:avLst/>
            <a:gdLst/>
            <a:ahLst/>
            <a:cxnLst/>
            <a:rect l="l" t="t" r="r" b="b"/>
            <a:pathLst>
              <a:path w="6976109" h="1714500">
                <a:moveTo>
                  <a:pt x="0" y="1714480"/>
                </a:moveTo>
                <a:lnTo>
                  <a:pt x="48751" y="1659572"/>
                </a:lnTo>
                <a:lnTo>
                  <a:pt x="97858" y="1604752"/>
                </a:lnTo>
                <a:lnTo>
                  <a:pt x="147676" y="1550111"/>
                </a:lnTo>
                <a:lnTo>
                  <a:pt x="198562" y="1495737"/>
                </a:lnTo>
                <a:lnTo>
                  <a:pt x="250872" y="1441719"/>
                </a:lnTo>
                <a:lnTo>
                  <a:pt x="304961" y="1388146"/>
                </a:lnTo>
                <a:lnTo>
                  <a:pt x="332784" y="1361555"/>
                </a:lnTo>
                <a:lnTo>
                  <a:pt x="361185" y="1335109"/>
                </a:lnTo>
                <a:lnTo>
                  <a:pt x="390209" y="1308818"/>
                </a:lnTo>
                <a:lnTo>
                  <a:pt x="419900" y="1282695"/>
                </a:lnTo>
                <a:lnTo>
                  <a:pt x="450303" y="1256750"/>
                </a:lnTo>
                <a:lnTo>
                  <a:pt x="481462" y="1230995"/>
                </a:lnTo>
                <a:lnTo>
                  <a:pt x="513422" y="1205440"/>
                </a:lnTo>
                <a:lnTo>
                  <a:pt x="546226" y="1180097"/>
                </a:lnTo>
                <a:lnTo>
                  <a:pt x="580109" y="1154766"/>
                </a:lnTo>
                <a:lnTo>
                  <a:pt x="615165" y="1129281"/>
                </a:lnTo>
                <a:lnTo>
                  <a:pt x="651293" y="1103695"/>
                </a:lnTo>
                <a:lnTo>
                  <a:pt x="688389" y="1078062"/>
                </a:lnTo>
                <a:lnTo>
                  <a:pt x="726352" y="1052434"/>
                </a:lnTo>
                <a:lnTo>
                  <a:pt x="765079" y="1026866"/>
                </a:lnTo>
                <a:lnTo>
                  <a:pt x="804467" y="1001411"/>
                </a:lnTo>
                <a:lnTo>
                  <a:pt x="844414" y="976122"/>
                </a:lnTo>
                <a:lnTo>
                  <a:pt x="884818" y="951053"/>
                </a:lnTo>
                <a:lnTo>
                  <a:pt x="925576" y="926257"/>
                </a:lnTo>
                <a:lnTo>
                  <a:pt x="966584" y="901787"/>
                </a:lnTo>
                <a:lnTo>
                  <a:pt x="1007742" y="877698"/>
                </a:lnTo>
                <a:lnTo>
                  <a:pt x="1048947" y="854042"/>
                </a:lnTo>
                <a:lnTo>
                  <a:pt x="1090095" y="830873"/>
                </a:lnTo>
                <a:lnTo>
                  <a:pt x="1131085" y="808245"/>
                </a:lnTo>
                <a:lnTo>
                  <a:pt x="1171814" y="786210"/>
                </a:lnTo>
                <a:lnTo>
                  <a:pt x="1212180" y="764823"/>
                </a:lnTo>
                <a:lnTo>
                  <a:pt x="1252079" y="744136"/>
                </a:lnTo>
                <a:lnTo>
                  <a:pt x="1291410" y="724203"/>
                </a:lnTo>
                <a:lnTo>
                  <a:pt x="1330071" y="705078"/>
                </a:lnTo>
                <a:lnTo>
                  <a:pt x="1367654" y="686881"/>
                </a:lnTo>
                <a:lnTo>
                  <a:pt x="1403963" y="669643"/>
                </a:lnTo>
                <a:lnTo>
                  <a:pt x="1439206" y="653284"/>
                </a:lnTo>
                <a:lnTo>
                  <a:pt x="1507335" y="622880"/>
                </a:lnTo>
                <a:lnTo>
                  <a:pt x="1573715" y="595031"/>
                </a:lnTo>
                <a:lnTo>
                  <a:pt x="1640020" y="569095"/>
                </a:lnTo>
                <a:lnTo>
                  <a:pt x="1707927" y="544431"/>
                </a:lnTo>
                <a:lnTo>
                  <a:pt x="1779110" y="520398"/>
                </a:lnTo>
                <a:lnTo>
                  <a:pt x="1816453" y="508418"/>
                </a:lnTo>
                <a:lnTo>
                  <a:pt x="1855243" y="496356"/>
                </a:lnTo>
                <a:lnTo>
                  <a:pt x="1895690" y="484131"/>
                </a:lnTo>
                <a:lnTo>
                  <a:pt x="1938002" y="471663"/>
                </a:lnTo>
                <a:lnTo>
                  <a:pt x="1982390" y="458873"/>
                </a:lnTo>
                <a:lnTo>
                  <a:pt x="2029062" y="445679"/>
                </a:lnTo>
                <a:lnTo>
                  <a:pt x="2078227" y="432003"/>
                </a:lnTo>
                <a:lnTo>
                  <a:pt x="2130698" y="417772"/>
                </a:lnTo>
                <a:lnTo>
                  <a:pt x="2186898" y="403058"/>
                </a:lnTo>
                <a:lnTo>
                  <a:pt x="2246399" y="387943"/>
                </a:lnTo>
                <a:lnTo>
                  <a:pt x="2308775" y="372505"/>
                </a:lnTo>
                <a:lnTo>
                  <a:pt x="2373598" y="356825"/>
                </a:lnTo>
                <a:lnTo>
                  <a:pt x="2440440" y="340983"/>
                </a:lnTo>
                <a:lnTo>
                  <a:pt x="2508873" y="325058"/>
                </a:lnTo>
                <a:lnTo>
                  <a:pt x="2578471" y="309130"/>
                </a:lnTo>
                <a:lnTo>
                  <a:pt x="2648806" y="293280"/>
                </a:lnTo>
                <a:lnTo>
                  <a:pt x="2719451" y="277587"/>
                </a:lnTo>
                <a:lnTo>
                  <a:pt x="2789977" y="262131"/>
                </a:lnTo>
                <a:lnTo>
                  <a:pt x="2859957" y="246992"/>
                </a:lnTo>
                <a:lnTo>
                  <a:pt x="2928965" y="232251"/>
                </a:lnTo>
                <a:lnTo>
                  <a:pt x="2996572" y="217986"/>
                </a:lnTo>
                <a:lnTo>
                  <a:pt x="3062351" y="204278"/>
                </a:lnTo>
                <a:lnTo>
                  <a:pt x="3125874" y="191207"/>
                </a:lnTo>
                <a:lnTo>
                  <a:pt x="3186714" y="178852"/>
                </a:lnTo>
                <a:lnTo>
                  <a:pt x="3244444" y="167295"/>
                </a:lnTo>
                <a:lnTo>
                  <a:pt x="3298636" y="156613"/>
                </a:lnTo>
                <a:lnTo>
                  <a:pt x="3348863" y="146888"/>
                </a:lnTo>
                <a:lnTo>
                  <a:pt x="3394992" y="138151"/>
                </a:lnTo>
                <a:lnTo>
                  <a:pt x="3437432" y="130298"/>
                </a:lnTo>
                <a:lnTo>
                  <a:pt x="3476560" y="123261"/>
                </a:lnTo>
                <a:lnTo>
                  <a:pt x="3546395" y="111372"/>
                </a:lnTo>
                <a:lnTo>
                  <a:pt x="3607529" y="101947"/>
                </a:lnTo>
                <a:lnTo>
                  <a:pt x="3662990" y="94453"/>
                </a:lnTo>
                <a:lnTo>
                  <a:pt x="3715808" y="88353"/>
                </a:lnTo>
                <a:lnTo>
                  <a:pt x="3769014" y="83114"/>
                </a:lnTo>
                <a:lnTo>
                  <a:pt x="3825636" y="78201"/>
                </a:lnTo>
                <a:lnTo>
                  <a:pt x="3888705" y="73078"/>
                </a:lnTo>
                <a:lnTo>
                  <a:pt x="3923604" y="70270"/>
                </a:lnTo>
                <a:lnTo>
                  <a:pt x="3961251" y="67210"/>
                </a:lnTo>
                <a:lnTo>
                  <a:pt x="4002024" y="63830"/>
                </a:lnTo>
                <a:lnTo>
                  <a:pt x="4045663" y="60255"/>
                </a:lnTo>
                <a:lnTo>
                  <a:pt x="4091547" y="56662"/>
                </a:lnTo>
                <a:lnTo>
                  <a:pt x="4139452" y="53066"/>
                </a:lnTo>
                <a:lnTo>
                  <a:pt x="4189154" y="49480"/>
                </a:lnTo>
                <a:lnTo>
                  <a:pt x="4240432" y="45917"/>
                </a:lnTo>
                <a:lnTo>
                  <a:pt x="4293062" y="42391"/>
                </a:lnTo>
                <a:lnTo>
                  <a:pt x="4346821" y="38915"/>
                </a:lnTo>
                <a:lnTo>
                  <a:pt x="4401486" y="35502"/>
                </a:lnTo>
                <a:lnTo>
                  <a:pt x="4456834" y="32166"/>
                </a:lnTo>
                <a:lnTo>
                  <a:pt x="4512643" y="28921"/>
                </a:lnTo>
                <a:lnTo>
                  <a:pt x="4568688" y="25779"/>
                </a:lnTo>
                <a:lnTo>
                  <a:pt x="4624748" y="22755"/>
                </a:lnTo>
                <a:lnTo>
                  <a:pt x="4680599" y="19862"/>
                </a:lnTo>
                <a:lnTo>
                  <a:pt x="4736018" y="17112"/>
                </a:lnTo>
                <a:lnTo>
                  <a:pt x="4790783" y="14520"/>
                </a:lnTo>
                <a:lnTo>
                  <a:pt x="4844670" y="12099"/>
                </a:lnTo>
                <a:lnTo>
                  <a:pt x="4897456" y="9863"/>
                </a:lnTo>
                <a:lnTo>
                  <a:pt x="4948918" y="7824"/>
                </a:lnTo>
                <a:lnTo>
                  <a:pt x="4998833" y="5997"/>
                </a:lnTo>
                <a:lnTo>
                  <a:pt x="5046980" y="4394"/>
                </a:lnTo>
                <a:lnTo>
                  <a:pt x="5095696" y="3053"/>
                </a:lnTo>
                <a:lnTo>
                  <a:pt x="5147061" y="1987"/>
                </a:lnTo>
                <a:lnTo>
                  <a:pt x="5200520" y="1173"/>
                </a:lnTo>
                <a:lnTo>
                  <a:pt x="5255515" y="590"/>
                </a:lnTo>
                <a:lnTo>
                  <a:pt x="5311489" y="215"/>
                </a:lnTo>
                <a:lnTo>
                  <a:pt x="5367886" y="26"/>
                </a:lnTo>
                <a:lnTo>
                  <a:pt x="5424149" y="0"/>
                </a:lnTo>
                <a:lnTo>
                  <a:pt x="5479722" y="115"/>
                </a:lnTo>
                <a:lnTo>
                  <a:pt x="5534048" y="349"/>
                </a:lnTo>
                <a:lnTo>
                  <a:pt x="5586571" y="679"/>
                </a:lnTo>
                <a:lnTo>
                  <a:pt x="5636733" y="1084"/>
                </a:lnTo>
                <a:lnTo>
                  <a:pt x="5683978" y="1541"/>
                </a:lnTo>
                <a:lnTo>
                  <a:pt x="5727750" y="2028"/>
                </a:lnTo>
                <a:lnTo>
                  <a:pt x="5767491" y="2522"/>
                </a:lnTo>
                <a:lnTo>
                  <a:pt x="5832656" y="3443"/>
                </a:lnTo>
                <a:lnTo>
                  <a:pt x="5875021" y="4127"/>
                </a:lnTo>
                <a:lnTo>
                  <a:pt x="5890133" y="4394"/>
                </a:lnTo>
                <a:lnTo>
                  <a:pt x="6495795" y="4394"/>
                </a:lnTo>
                <a:lnTo>
                  <a:pt x="6545800" y="5858"/>
                </a:lnTo>
                <a:lnTo>
                  <a:pt x="6594611" y="7815"/>
                </a:lnTo>
                <a:lnTo>
                  <a:pt x="6641873" y="10156"/>
                </a:lnTo>
                <a:lnTo>
                  <a:pt x="6687232" y="12772"/>
                </a:lnTo>
                <a:lnTo>
                  <a:pt x="6730333" y="15554"/>
                </a:lnTo>
                <a:lnTo>
                  <a:pt x="6770820" y="18394"/>
                </a:lnTo>
                <a:lnTo>
                  <a:pt x="6825872" y="22521"/>
                </a:lnTo>
                <a:lnTo>
                  <a:pt x="6858272" y="25027"/>
                </a:lnTo>
                <a:lnTo>
                  <a:pt x="6873047" y="26165"/>
                </a:lnTo>
                <a:lnTo>
                  <a:pt x="6886814" y="27208"/>
                </a:lnTo>
                <a:lnTo>
                  <a:pt x="6899529" y="28143"/>
                </a:lnTo>
                <a:lnTo>
                  <a:pt x="6919115" y="29588"/>
                </a:lnTo>
                <a:lnTo>
                  <a:pt x="6958378" y="33022"/>
                </a:lnTo>
                <a:lnTo>
                  <a:pt x="6971254" y="36623"/>
                </a:lnTo>
                <a:lnTo>
                  <a:pt x="6975997" y="38162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099561" y="2750057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054" y="0"/>
                </a:moveTo>
                <a:lnTo>
                  <a:pt x="3937" y="402970"/>
                </a:lnTo>
                <a:lnTo>
                  <a:pt x="0" y="1202181"/>
                </a:lnTo>
                <a:lnTo>
                  <a:pt x="700532" y="1606677"/>
                </a:lnTo>
                <a:lnTo>
                  <a:pt x="1390777" y="1203705"/>
                </a:lnTo>
                <a:lnTo>
                  <a:pt x="1394587" y="404367"/>
                </a:lnTo>
                <a:lnTo>
                  <a:pt x="69405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099561" y="2750057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0"/>
                </a:moveTo>
                <a:lnTo>
                  <a:pt x="694054" y="0"/>
                </a:lnTo>
                <a:lnTo>
                  <a:pt x="1394587" y="404367"/>
                </a:lnTo>
                <a:lnTo>
                  <a:pt x="1390777" y="1203705"/>
                </a:lnTo>
                <a:lnTo>
                  <a:pt x="700532" y="1606677"/>
                </a:lnTo>
                <a:lnTo>
                  <a:pt x="0" y="1202181"/>
                </a:lnTo>
                <a:lnTo>
                  <a:pt x="3937" y="40297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823461" y="4016883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1"/>
                </a:moveTo>
                <a:lnTo>
                  <a:pt x="694054" y="0"/>
                </a:lnTo>
                <a:lnTo>
                  <a:pt x="1394587" y="404368"/>
                </a:lnTo>
                <a:lnTo>
                  <a:pt x="1390777" y="1203706"/>
                </a:lnTo>
                <a:lnTo>
                  <a:pt x="700532" y="1606651"/>
                </a:lnTo>
                <a:lnTo>
                  <a:pt x="0" y="1202182"/>
                </a:lnTo>
                <a:lnTo>
                  <a:pt x="3937" y="40297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832986" y="1483233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054" y="0"/>
                </a:moveTo>
                <a:lnTo>
                  <a:pt x="3937" y="402970"/>
                </a:lnTo>
                <a:lnTo>
                  <a:pt x="0" y="1202181"/>
                </a:lnTo>
                <a:lnTo>
                  <a:pt x="700532" y="1606677"/>
                </a:lnTo>
                <a:lnTo>
                  <a:pt x="1390777" y="1203705"/>
                </a:lnTo>
                <a:lnTo>
                  <a:pt x="1394587" y="404367"/>
                </a:lnTo>
                <a:lnTo>
                  <a:pt x="69405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832986" y="1483233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0"/>
                </a:moveTo>
                <a:lnTo>
                  <a:pt x="694054" y="0"/>
                </a:lnTo>
                <a:lnTo>
                  <a:pt x="1394587" y="404367"/>
                </a:lnTo>
                <a:lnTo>
                  <a:pt x="1390777" y="1203705"/>
                </a:lnTo>
                <a:lnTo>
                  <a:pt x="700532" y="1606677"/>
                </a:lnTo>
                <a:lnTo>
                  <a:pt x="0" y="1202181"/>
                </a:lnTo>
                <a:lnTo>
                  <a:pt x="3937" y="40297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080511" y="216408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054" y="0"/>
                </a:moveTo>
                <a:lnTo>
                  <a:pt x="3937" y="402971"/>
                </a:lnTo>
                <a:lnTo>
                  <a:pt x="0" y="1202182"/>
                </a:lnTo>
                <a:lnTo>
                  <a:pt x="700532" y="1606677"/>
                </a:lnTo>
                <a:lnTo>
                  <a:pt x="1390777" y="1203706"/>
                </a:lnTo>
                <a:lnTo>
                  <a:pt x="1394587" y="404368"/>
                </a:lnTo>
                <a:lnTo>
                  <a:pt x="69405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080511" y="216408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1"/>
                </a:moveTo>
                <a:lnTo>
                  <a:pt x="694054" y="0"/>
                </a:lnTo>
                <a:lnTo>
                  <a:pt x="1394587" y="404368"/>
                </a:lnTo>
                <a:lnTo>
                  <a:pt x="1390777" y="1203706"/>
                </a:lnTo>
                <a:lnTo>
                  <a:pt x="700532" y="1606677"/>
                </a:lnTo>
                <a:lnTo>
                  <a:pt x="0" y="1202182"/>
                </a:lnTo>
                <a:lnTo>
                  <a:pt x="3937" y="40297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566411" y="5274183"/>
            <a:ext cx="1395095" cy="1584325"/>
          </a:xfrm>
          <a:custGeom>
            <a:avLst/>
            <a:gdLst/>
            <a:ahLst/>
            <a:cxnLst/>
            <a:rect l="l" t="t" r="r" b="b"/>
            <a:pathLst>
              <a:path w="1395095" h="1584325">
                <a:moveTo>
                  <a:pt x="694054" y="0"/>
                </a:moveTo>
                <a:lnTo>
                  <a:pt x="3937" y="402958"/>
                </a:lnTo>
                <a:lnTo>
                  <a:pt x="0" y="1202220"/>
                </a:lnTo>
                <a:lnTo>
                  <a:pt x="660966" y="1583815"/>
                </a:lnTo>
                <a:lnTo>
                  <a:pt x="739656" y="1583815"/>
                </a:lnTo>
                <a:lnTo>
                  <a:pt x="1390777" y="1203667"/>
                </a:lnTo>
                <a:lnTo>
                  <a:pt x="1394587" y="404406"/>
                </a:lnTo>
                <a:lnTo>
                  <a:pt x="69405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570348" y="5274183"/>
            <a:ext cx="1390650" cy="1584325"/>
          </a:xfrm>
          <a:custGeom>
            <a:avLst/>
            <a:gdLst/>
            <a:ahLst/>
            <a:cxnLst/>
            <a:rect l="l" t="t" r="r" b="b"/>
            <a:pathLst>
              <a:path w="1390650" h="1584325">
                <a:moveTo>
                  <a:pt x="0" y="402958"/>
                </a:moveTo>
                <a:lnTo>
                  <a:pt x="690117" y="0"/>
                </a:lnTo>
                <a:lnTo>
                  <a:pt x="1390650" y="404406"/>
                </a:lnTo>
                <a:lnTo>
                  <a:pt x="1386839" y="1203667"/>
                </a:lnTo>
                <a:lnTo>
                  <a:pt x="735719" y="158381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566411" y="5677141"/>
            <a:ext cx="688340" cy="1181100"/>
          </a:xfrm>
          <a:custGeom>
            <a:avLst/>
            <a:gdLst/>
            <a:ahLst/>
            <a:cxnLst/>
            <a:rect l="l" t="t" r="r" b="b"/>
            <a:pathLst>
              <a:path w="688339" h="1181100">
                <a:moveTo>
                  <a:pt x="660966" y="1180857"/>
                </a:moveTo>
                <a:lnTo>
                  <a:pt x="0" y="799261"/>
                </a:lnTo>
                <a:lnTo>
                  <a:pt x="3937" y="0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0" y="4007358"/>
            <a:ext cx="798830" cy="1607185"/>
          </a:xfrm>
          <a:custGeom>
            <a:avLst/>
            <a:gdLst/>
            <a:ahLst/>
            <a:cxnLst/>
            <a:rect l="l" t="t" r="r" b="b"/>
            <a:pathLst>
              <a:path w="798830" h="1607185">
                <a:moveTo>
                  <a:pt x="97966" y="0"/>
                </a:moveTo>
                <a:lnTo>
                  <a:pt x="0" y="60762"/>
                </a:lnTo>
                <a:lnTo>
                  <a:pt x="36" y="1545971"/>
                </a:lnTo>
                <a:lnTo>
                  <a:pt x="104362" y="1606651"/>
                </a:lnTo>
                <a:lnTo>
                  <a:pt x="794588" y="1203706"/>
                </a:lnTo>
                <a:lnTo>
                  <a:pt x="798474" y="404368"/>
                </a:lnTo>
                <a:lnTo>
                  <a:pt x="9796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0" y="4007358"/>
            <a:ext cx="798830" cy="1607185"/>
          </a:xfrm>
          <a:custGeom>
            <a:avLst/>
            <a:gdLst/>
            <a:ahLst/>
            <a:cxnLst/>
            <a:rect l="l" t="t" r="r" b="b"/>
            <a:pathLst>
              <a:path w="798830" h="1607185">
                <a:moveTo>
                  <a:pt x="0" y="60762"/>
                </a:moveTo>
                <a:lnTo>
                  <a:pt x="97966" y="0"/>
                </a:lnTo>
                <a:lnTo>
                  <a:pt x="798474" y="404368"/>
                </a:lnTo>
                <a:lnTo>
                  <a:pt x="794588" y="1203706"/>
                </a:lnTo>
                <a:lnTo>
                  <a:pt x="104362" y="1606651"/>
                </a:lnTo>
                <a:lnTo>
                  <a:pt x="36" y="1545971"/>
                </a:lnTo>
                <a:lnTo>
                  <a:pt x="0" y="1530273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31635" y="5293233"/>
            <a:ext cx="1391285" cy="1565275"/>
          </a:xfrm>
          <a:custGeom>
            <a:avLst/>
            <a:gdLst/>
            <a:ahLst/>
            <a:cxnLst/>
            <a:rect l="l" t="t" r="r" b="b"/>
            <a:pathLst>
              <a:path w="1391285" h="1565275">
                <a:moveTo>
                  <a:pt x="0" y="402958"/>
                </a:moveTo>
                <a:lnTo>
                  <a:pt x="690232" y="0"/>
                </a:lnTo>
                <a:lnTo>
                  <a:pt x="1390713" y="404406"/>
                </a:lnTo>
                <a:lnTo>
                  <a:pt x="1386903" y="1203667"/>
                </a:lnTo>
                <a:lnTo>
                  <a:pt x="768389" y="156476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27749" y="5696191"/>
            <a:ext cx="628015" cy="1162050"/>
          </a:xfrm>
          <a:custGeom>
            <a:avLst/>
            <a:gdLst/>
            <a:ahLst/>
            <a:cxnLst/>
            <a:rect l="l" t="t" r="r" b="b"/>
            <a:pathLst>
              <a:path w="628015" h="1162050">
                <a:moveTo>
                  <a:pt x="627958" y="1161807"/>
                </a:moveTo>
                <a:lnTo>
                  <a:pt x="0" y="799261"/>
                </a:lnTo>
                <a:lnTo>
                  <a:pt x="3886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56324" y="2740532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118" y="0"/>
                </a:moveTo>
                <a:lnTo>
                  <a:pt x="3886" y="402970"/>
                </a:lnTo>
                <a:lnTo>
                  <a:pt x="0" y="1202181"/>
                </a:lnTo>
                <a:lnTo>
                  <a:pt x="700519" y="1606677"/>
                </a:lnTo>
                <a:lnTo>
                  <a:pt x="1390789" y="1203705"/>
                </a:lnTo>
                <a:lnTo>
                  <a:pt x="1394599" y="404367"/>
                </a:lnTo>
                <a:lnTo>
                  <a:pt x="6941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56324" y="2740532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886" y="402970"/>
                </a:moveTo>
                <a:lnTo>
                  <a:pt x="694118" y="0"/>
                </a:lnTo>
                <a:lnTo>
                  <a:pt x="1394599" y="404367"/>
                </a:lnTo>
                <a:lnTo>
                  <a:pt x="1390789" y="1203705"/>
                </a:lnTo>
                <a:lnTo>
                  <a:pt x="700519" y="1606677"/>
                </a:lnTo>
                <a:lnTo>
                  <a:pt x="0" y="1202181"/>
                </a:lnTo>
                <a:lnTo>
                  <a:pt x="3886" y="40297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880224" y="4016883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886" y="402971"/>
                </a:moveTo>
                <a:lnTo>
                  <a:pt x="694067" y="0"/>
                </a:lnTo>
                <a:lnTo>
                  <a:pt x="1394599" y="404368"/>
                </a:lnTo>
                <a:lnTo>
                  <a:pt x="1390789" y="1203706"/>
                </a:lnTo>
                <a:lnTo>
                  <a:pt x="700544" y="1606651"/>
                </a:lnTo>
                <a:lnTo>
                  <a:pt x="0" y="1202182"/>
                </a:lnTo>
                <a:lnTo>
                  <a:pt x="3886" y="40297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617599" y="5302758"/>
            <a:ext cx="1390650" cy="1555750"/>
          </a:xfrm>
          <a:custGeom>
            <a:avLst/>
            <a:gdLst/>
            <a:ahLst/>
            <a:cxnLst/>
            <a:rect l="l" t="t" r="r" b="b"/>
            <a:pathLst>
              <a:path w="1390650" h="1555750">
                <a:moveTo>
                  <a:pt x="0" y="402958"/>
                </a:moveTo>
                <a:lnTo>
                  <a:pt x="690118" y="0"/>
                </a:lnTo>
                <a:lnTo>
                  <a:pt x="1390650" y="404406"/>
                </a:lnTo>
                <a:lnTo>
                  <a:pt x="1386839" y="1203667"/>
                </a:lnTo>
                <a:lnTo>
                  <a:pt x="784663" y="155524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613661" y="5705716"/>
            <a:ext cx="611505" cy="1152525"/>
          </a:xfrm>
          <a:custGeom>
            <a:avLst/>
            <a:gdLst/>
            <a:ahLst/>
            <a:cxnLst/>
            <a:rect l="l" t="t" r="r" b="b"/>
            <a:pathLst>
              <a:path w="611505" h="1152525">
                <a:moveTo>
                  <a:pt x="611471" y="1152282"/>
                </a:moveTo>
                <a:lnTo>
                  <a:pt x="0" y="799261"/>
                </a:lnTo>
                <a:lnTo>
                  <a:pt x="393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632711" y="2750057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055" y="0"/>
                </a:moveTo>
                <a:lnTo>
                  <a:pt x="3937" y="402970"/>
                </a:lnTo>
                <a:lnTo>
                  <a:pt x="0" y="1202181"/>
                </a:lnTo>
                <a:lnTo>
                  <a:pt x="700532" y="1606677"/>
                </a:lnTo>
                <a:lnTo>
                  <a:pt x="1390777" y="1203705"/>
                </a:lnTo>
                <a:lnTo>
                  <a:pt x="1394587" y="404367"/>
                </a:lnTo>
                <a:lnTo>
                  <a:pt x="6940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632711" y="2750057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0"/>
                </a:moveTo>
                <a:lnTo>
                  <a:pt x="694055" y="0"/>
                </a:lnTo>
                <a:lnTo>
                  <a:pt x="1394587" y="404367"/>
                </a:lnTo>
                <a:lnTo>
                  <a:pt x="1390777" y="1203705"/>
                </a:lnTo>
                <a:lnTo>
                  <a:pt x="700532" y="1606677"/>
                </a:lnTo>
                <a:lnTo>
                  <a:pt x="0" y="1202181"/>
                </a:lnTo>
                <a:lnTo>
                  <a:pt x="3937" y="40297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899274" y="1454658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886" y="402970"/>
                </a:moveTo>
                <a:lnTo>
                  <a:pt x="694067" y="0"/>
                </a:lnTo>
                <a:lnTo>
                  <a:pt x="1394599" y="404367"/>
                </a:lnTo>
                <a:lnTo>
                  <a:pt x="1390789" y="1203705"/>
                </a:lnTo>
                <a:lnTo>
                  <a:pt x="700544" y="1606677"/>
                </a:lnTo>
                <a:lnTo>
                  <a:pt x="0" y="1202181"/>
                </a:lnTo>
                <a:lnTo>
                  <a:pt x="3886" y="40297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909561" y="4035933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055" y="0"/>
                </a:moveTo>
                <a:lnTo>
                  <a:pt x="3937" y="402971"/>
                </a:lnTo>
                <a:lnTo>
                  <a:pt x="0" y="1202182"/>
                </a:lnTo>
                <a:lnTo>
                  <a:pt x="700532" y="1606651"/>
                </a:lnTo>
                <a:lnTo>
                  <a:pt x="1390777" y="1203706"/>
                </a:lnTo>
                <a:lnTo>
                  <a:pt x="1394587" y="404368"/>
                </a:lnTo>
                <a:lnTo>
                  <a:pt x="6940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909561" y="4035933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1"/>
                </a:moveTo>
                <a:lnTo>
                  <a:pt x="694055" y="0"/>
                </a:lnTo>
                <a:lnTo>
                  <a:pt x="1394587" y="404368"/>
                </a:lnTo>
                <a:lnTo>
                  <a:pt x="1390777" y="1203706"/>
                </a:lnTo>
                <a:lnTo>
                  <a:pt x="700532" y="1606651"/>
                </a:lnTo>
                <a:lnTo>
                  <a:pt x="0" y="1202182"/>
                </a:lnTo>
                <a:lnTo>
                  <a:pt x="3937" y="402971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656448" y="5312283"/>
            <a:ext cx="1390650" cy="1546225"/>
          </a:xfrm>
          <a:custGeom>
            <a:avLst/>
            <a:gdLst/>
            <a:ahLst/>
            <a:cxnLst/>
            <a:rect l="l" t="t" r="r" b="b"/>
            <a:pathLst>
              <a:path w="1390650" h="1546225">
                <a:moveTo>
                  <a:pt x="0" y="402958"/>
                </a:moveTo>
                <a:lnTo>
                  <a:pt x="690118" y="0"/>
                </a:lnTo>
                <a:lnTo>
                  <a:pt x="1390650" y="404406"/>
                </a:lnTo>
                <a:lnTo>
                  <a:pt x="1386840" y="1203667"/>
                </a:lnTo>
                <a:lnTo>
                  <a:pt x="800977" y="154571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7652511" y="5715241"/>
            <a:ext cx="594995" cy="1143000"/>
          </a:xfrm>
          <a:custGeom>
            <a:avLst/>
            <a:gdLst/>
            <a:ahLst/>
            <a:cxnLst/>
            <a:rect l="l" t="t" r="r" b="b"/>
            <a:pathLst>
              <a:path w="594995" h="1143000">
                <a:moveTo>
                  <a:pt x="594972" y="1142757"/>
                </a:moveTo>
                <a:lnTo>
                  <a:pt x="0" y="799261"/>
                </a:lnTo>
                <a:lnTo>
                  <a:pt x="393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7652511" y="2759582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055" y="0"/>
                </a:moveTo>
                <a:lnTo>
                  <a:pt x="3937" y="402970"/>
                </a:lnTo>
                <a:lnTo>
                  <a:pt x="0" y="1202181"/>
                </a:lnTo>
                <a:lnTo>
                  <a:pt x="700532" y="1606677"/>
                </a:lnTo>
                <a:lnTo>
                  <a:pt x="1390777" y="1203705"/>
                </a:lnTo>
                <a:lnTo>
                  <a:pt x="1394587" y="404367"/>
                </a:lnTo>
                <a:lnTo>
                  <a:pt x="6940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7652511" y="2759582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0"/>
                </a:moveTo>
                <a:lnTo>
                  <a:pt x="694055" y="0"/>
                </a:lnTo>
                <a:lnTo>
                  <a:pt x="1394587" y="404367"/>
                </a:lnTo>
                <a:lnTo>
                  <a:pt x="1390777" y="1203705"/>
                </a:lnTo>
                <a:lnTo>
                  <a:pt x="700532" y="1606677"/>
                </a:lnTo>
                <a:lnTo>
                  <a:pt x="0" y="1202181"/>
                </a:lnTo>
                <a:lnTo>
                  <a:pt x="3937" y="40297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8385936" y="4035933"/>
            <a:ext cx="758190" cy="1607185"/>
          </a:xfrm>
          <a:custGeom>
            <a:avLst/>
            <a:gdLst/>
            <a:ahLst/>
            <a:cxnLst/>
            <a:rect l="l" t="t" r="r" b="b"/>
            <a:pathLst>
              <a:path w="758190" h="1607185">
                <a:moveTo>
                  <a:pt x="694055" y="0"/>
                </a:moveTo>
                <a:lnTo>
                  <a:pt x="3937" y="402971"/>
                </a:lnTo>
                <a:lnTo>
                  <a:pt x="0" y="1202182"/>
                </a:lnTo>
                <a:lnTo>
                  <a:pt x="700532" y="1606651"/>
                </a:lnTo>
                <a:lnTo>
                  <a:pt x="758063" y="1575521"/>
                </a:lnTo>
                <a:lnTo>
                  <a:pt x="758063" y="41387"/>
                </a:lnTo>
                <a:lnTo>
                  <a:pt x="6940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8389873" y="4035933"/>
            <a:ext cx="754380" cy="403225"/>
          </a:xfrm>
          <a:custGeom>
            <a:avLst/>
            <a:gdLst/>
            <a:ahLst/>
            <a:cxnLst/>
            <a:rect l="l" t="t" r="r" b="b"/>
            <a:pathLst>
              <a:path w="754379" h="403225">
                <a:moveTo>
                  <a:pt x="0" y="402971"/>
                </a:moveTo>
                <a:lnTo>
                  <a:pt x="690118" y="0"/>
                </a:lnTo>
                <a:lnTo>
                  <a:pt x="754126" y="41387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8385936" y="4438903"/>
            <a:ext cx="758190" cy="1203960"/>
          </a:xfrm>
          <a:custGeom>
            <a:avLst/>
            <a:gdLst/>
            <a:ahLst/>
            <a:cxnLst/>
            <a:rect l="l" t="t" r="r" b="b"/>
            <a:pathLst>
              <a:path w="758190" h="1203960">
                <a:moveTo>
                  <a:pt x="758063" y="1172550"/>
                </a:moveTo>
                <a:lnTo>
                  <a:pt x="700532" y="1203680"/>
                </a:lnTo>
                <a:lnTo>
                  <a:pt x="0" y="799211"/>
                </a:lnTo>
                <a:lnTo>
                  <a:pt x="393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8389873" y="1492758"/>
            <a:ext cx="754380" cy="403225"/>
          </a:xfrm>
          <a:custGeom>
            <a:avLst/>
            <a:gdLst/>
            <a:ahLst/>
            <a:cxnLst/>
            <a:rect l="l" t="t" r="r" b="b"/>
            <a:pathLst>
              <a:path w="754379" h="403225">
                <a:moveTo>
                  <a:pt x="0" y="402970"/>
                </a:moveTo>
                <a:lnTo>
                  <a:pt x="690118" y="0"/>
                </a:lnTo>
                <a:lnTo>
                  <a:pt x="754126" y="3631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8385936" y="1895729"/>
            <a:ext cx="758190" cy="1203960"/>
          </a:xfrm>
          <a:custGeom>
            <a:avLst/>
            <a:gdLst/>
            <a:ahLst/>
            <a:cxnLst/>
            <a:rect l="l" t="t" r="r" b="b"/>
            <a:pathLst>
              <a:path w="758190" h="1203960">
                <a:moveTo>
                  <a:pt x="758063" y="1169824"/>
                </a:moveTo>
                <a:lnTo>
                  <a:pt x="700532" y="1203706"/>
                </a:lnTo>
                <a:lnTo>
                  <a:pt x="0" y="799211"/>
                </a:lnTo>
                <a:lnTo>
                  <a:pt x="3937" y="0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4561204" y="0"/>
            <a:ext cx="3679190" cy="6250940"/>
          </a:xfrm>
          <a:custGeom>
            <a:avLst/>
            <a:gdLst/>
            <a:ahLst/>
            <a:cxnLst/>
            <a:rect l="l" t="t" r="r" b="b"/>
            <a:pathLst>
              <a:path w="3679190" h="6250940">
                <a:moveTo>
                  <a:pt x="0" y="6250330"/>
                </a:moveTo>
                <a:lnTo>
                  <a:pt x="3679062" y="6250330"/>
                </a:lnTo>
                <a:lnTo>
                  <a:pt x="3679062" y="0"/>
                </a:lnTo>
                <a:lnTo>
                  <a:pt x="0" y="0"/>
                </a:lnTo>
                <a:lnTo>
                  <a:pt x="0" y="6250330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4561204" y="0"/>
            <a:ext cx="3679190" cy="6250940"/>
          </a:xfrm>
          <a:custGeom>
            <a:avLst/>
            <a:gdLst/>
            <a:ahLst/>
            <a:cxnLst/>
            <a:rect l="l" t="t" r="r" b="b"/>
            <a:pathLst>
              <a:path w="3679190" h="6250940">
                <a:moveTo>
                  <a:pt x="0" y="6250330"/>
                </a:moveTo>
                <a:lnTo>
                  <a:pt x="3679062" y="6250330"/>
                </a:lnTo>
                <a:lnTo>
                  <a:pt x="3679062" y="0"/>
                </a:lnTo>
              </a:path>
            </a:pathLst>
          </a:custGeom>
          <a:ln w="15875">
            <a:solidFill>
              <a:srgbClr val="74A4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4561204" y="0"/>
            <a:ext cx="0" cy="6250940"/>
          </a:xfrm>
          <a:custGeom>
            <a:avLst/>
            <a:gdLst/>
            <a:ahLst/>
            <a:cxnLst/>
            <a:rect l="l" t="t" r="r" b="b"/>
            <a:pathLst>
              <a:path h="6250940">
                <a:moveTo>
                  <a:pt x="0" y="0"/>
                </a:moveTo>
                <a:lnTo>
                  <a:pt x="0" y="6250330"/>
                </a:lnTo>
              </a:path>
            </a:pathLst>
          </a:custGeom>
          <a:ln w="15875">
            <a:solidFill>
              <a:srgbClr val="74A4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4649089" y="0"/>
            <a:ext cx="3505200" cy="602615"/>
          </a:xfrm>
          <a:custGeom>
            <a:avLst/>
            <a:gdLst/>
            <a:ahLst/>
            <a:cxnLst/>
            <a:rect l="l" t="t" r="r" b="b"/>
            <a:pathLst>
              <a:path w="3505200" h="602615">
                <a:moveTo>
                  <a:pt x="0" y="602488"/>
                </a:moveTo>
                <a:lnTo>
                  <a:pt x="3505199" y="602488"/>
                </a:lnTo>
                <a:lnTo>
                  <a:pt x="3505199" y="0"/>
                </a:lnTo>
                <a:lnTo>
                  <a:pt x="0" y="0"/>
                </a:lnTo>
                <a:lnTo>
                  <a:pt x="0" y="602488"/>
                </a:lnTo>
                <a:close/>
              </a:path>
            </a:pathLst>
          </a:custGeom>
          <a:solidFill>
            <a:srgbClr val="70685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905573" y="601878"/>
            <a:ext cx="3562350" cy="5648960"/>
          </a:xfrm>
          <a:custGeom>
            <a:avLst/>
            <a:gdLst/>
            <a:ahLst/>
            <a:cxnLst/>
            <a:rect l="l" t="t" r="r" b="b"/>
            <a:pathLst>
              <a:path w="3562350" h="5648960">
                <a:moveTo>
                  <a:pt x="0" y="5648452"/>
                </a:moveTo>
                <a:lnTo>
                  <a:pt x="3562223" y="5648452"/>
                </a:lnTo>
                <a:lnTo>
                  <a:pt x="3562223" y="0"/>
                </a:lnTo>
                <a:lnTo>
                  <a:pt x="0" y="0"/>
                </a:lnTo>
                <a:lnTo>
                  <a:pt x="0" y="564845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905573" y="601878"/>
            <a:ext cx="3562350" cy="5648960"/>
          </a:xfrm>
          <a:custGeom>
            <a:avLst/>
            <a:gdLst/>
            <a:ahLst/>
            <a:cxnLst/>
            <a:rect l="l" t="t" r="r" b="b"/>
            <a:pathLst>
              <a:path w="3562350" h="5648960">
                <a:moveTo>
                  <a:pt x="0" y="5648452"/>
                </a:moveTo>
                <a:lnTo>
                  <a:pt x="3562223" y="5648452"/>
                </a:lnTo>
                <a:lnTo>
                  <a:pt x="3562223" y="0"/>
                </a:lnTo>
                <a:lnTo>
                  <a:pt x="0" y="0"/>
                </a:lnTo>
                <a:lnTo>
                  <a:pt x="0" y="5648452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4650866" y="6088288"/>
            <a:ext cx="3505200" cy="81915"/>
          </a:xfrm>
          <a:custGeom>
            <a:avLst/>
            <a:gdLst/>
            <a:ahLst/>
            <a:cxnLst/>
            <a:rect l="l" t="t" r="r" b="b"/>
            <a:pathLst>
              <a:path w="3505200" h="81914">
                <a:moveTo>
                  <a:pt x="0" y="81739"/>
                </a:moveTo>
                <a:lnTo>
                  <a:pt x="3505200" y="81739"/>
                </a:lnTo>
                <a:lnTo>
                  <a:pt x="3505200" y="0"/>
                </a:lnTo>
                <a:lnTo>
                  <a:pt x="0" y="0"/>
                </a:lnTo>
                <a:lnTo>
                  <a:pt x="0" y="81739"/>
                </a:lnTo>
                <a:close/>
              </a:path>
            </a:pathLst>
          </a:custGeom>
          <a:solidFill>
            <a:srgbClr val="93C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 txBox="1"/>
          <p:nvPr/>
        </p:nvSpPr>
        <p:spPr>
          <a:xfrm>
            <a:off x="1293367" y="146371"/>
            <a:ext cx="5915025" cy="1320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46779" marR="5080">
              <a:lnSpc>
                <a:spcPct val="100000"/>
              </a:lnSpc>
            </a:pP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A</a:t>
            </a:r>
            <a:r>
              <a:rPr sz="1200" spc="10" dirty="0">
                <a:solidFill>
                  <a:srgbClr val="FDFDFD"/>
                </a:solidFill>
                <a:latin typeface="Century Gothic"/>
                <a:cs typeface="Century Gothic"/>
              </a:rPr>
              <a:t>l</a:t>
            </a:r>
            <a:r>
              <a:rPr sz="1200" spc="-30" dirty="0">
                <a:solidFill>
                  <a:srgbClr val="FDFDFD"/>
                </a:solidFill>
                <a:latin typeface="Century Gothic"/>
                <a:cs typeface="Century Gothic"/>
              </a:rPr>
              <a:t>t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ern</a:t>
            </a:r>
            <a:r>
              <a:rPr sz="1200" spc="-15" dirty="0">
                <a:solidFill>
                  <a:srgbClr val="FDFDFD"/>
                </a:solidFill>
                <a:latin typeface="Century Gothic"/>
                <a:cs typeface="Century Gothic"/>
              </a:rPr>
              <a:t>a</a:t>
            </a:r>
            <a:r>
              <a:rPr sz="1200" spc="-30" dirty="0">
                <a:solidFill>
                  <a:srgbClr val="FDFDFD"/>
                </a:solidFill>
                <a:latin typeface="Century Gothic"/>
                <a:cs typeface="Century Gothic"/>
              </a:rPr>
              <a:t>t</a:t>
            </a:r>
            <a:r>
              <a:rPr sz="1200" spc="-5" dirty="0">
                <a:solidFill>
                  <a:srgbClr val="FDFDFD"/>
                </a:solidFill>
                <a:latin typeface="Century Gothic"/>
                <a:cs typeface="Century Gothic"/>
              </a:rPr>
              <a:t>iv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e</a:t>
            </a:r>
            <a:r>
              <a:rPr sz="1200" spc="35" dirty="0">
                <a:solidFill>
                  <a:srgbClr val="FDFDFD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FDFDFD"/>
                </a:solidFill>
                <a:latin typeface="Century Gothic"/>
                <a:cs typeface="Century Gothic"/>
              </a:rPr>
              <a:t>E</a:t>
            </a:r>
            <a:r>
              <a:rPr sz="1200" spc="20" dirty="0">
                <a:solidFill>
                  <a:srgbClr val="FDFDFD"/>
                </a:solidFill>
                <a:latin typeface="Century Gothic"/>
                <a:cs typeface="Century Gothic"/>
              </a:rPr>
              <a:t>l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e</a:t>
            </a:r>
            <a:r>
              <a:rPr sz="1200" spc="-20" dirty="0">
                <a:solidFill>
                  <a:srgbClr val="FDFDFD"/>
                </a:solidFill>
                <a:latin typeface="Century Gothic"/>
                <a:cs typeface="Century Gothic"/>
              </a:rPr>
              <a:t>c</a:t>
            </a:r>
            <a:r>
              <a:rPr sz="1200" spc="-30" dirty="0">
                <a:solidFill>
                  <a:srgbClr val="FDFDFD"/>
                </a:solidFill>
                <a:latin typeface="Century Gothic"/>
                <a:cs typeface="Century Gothic"/>
              </a:rPr>
              <a:t>t</a:t>
            </a:r>
            <a:r>
              <a:rPr sz="1200" spc="-5" dirty="0">
                <a:solidFill>
                  <a:srgbClr val="FDFDFD"/>
                </a:solidFill>
                <a:latin typeface="Century Gothic"/>
                <a:cs typeface="Century Gothic"/>
              </a:rPr>
              <a:t>ric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 </a:t>
            </a:r>
            <a:r>
              <a:rPr sz="1200" spc="-5" dirty="0">
                <a:solidFill>
                  <a:srgbClr val="FDFDFD"/>
                </a:solidFill>
                <a:latin typeface="Century Gothic"/>
                <a:cs typeface="Century Gothic"/>
              </a:rPr>
              <a:t>D</a:t>
            </a:r>
            <a:r>
              <a:rPr sz="1200" dirty="0">
                <a:solidFill>
                  <a:srgbClr val="FDFDFD"/>
                </a:solidFill>
                <a:latin typeface="Century Gothic"/>
                <a:cs typeface="Century Gothic"/>
              </a:rPr>
              <a:t>ri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ve</a:t>
            </a:r>
            <a:r>
              <a:rPr sz="1200" dirty="0">
                <a:solidFill>
                  <a:srgbClr val="FDFDFD"/>
                </a:solidFill>
                <a:latin typeface="Century Gothic"/>
                <a:cs typeface="Century Gothic"/>
              </a:rPr>
              <a:t> </a:t>
            </a:r>
            <a:r>
              <a:rPr sz="1200" spc="-15" dirty="0">
                <a:solidFill>
                  <a:srgbClr val="FDFDFD"/>
                </a:solidFill>
                <a:latin typeface="Century Gothic"/>
                <a:cs typeface="Century Gothic"/>
              </a:rPr>
              <a:t>V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ehic</a:t>
            </a:r>
            <a:r>
              <a:rPr sz="1200" spc="20" dirty="0">
                <a:solidFill>
                  <a:srgbClr val="FDFDFD"/>
                </a:solidFill>
                <a:latin typeface="Century Gothic"/>
                <a:cs typeface="Century Gothic"/>
              </a:rPr>
              <a:t>l</a:t>
            </a:r>
            <a:r>
              <a:rPr sz="1200" dirty="0">
                <a:solidFill>
                  <a:srgbClr val="FDFDFD"/>
                </a:solidFill>
                <a:latin typeface="Century Gothic"/>
                <a:cs typeface="Century Gothic"/>
              </a:rPr>
              <a:t>es Em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er</a:t>
            </a:r>
            <a:r>
              <a:rPr sz="1200" spc="-15" dirty="0">
                <a:solidFill>
                  <a:srgbClr val="FDFDFD"/>
                </a:solidFill>
                <a:latin typeface="Century Gothic"/>
                <a:cs typeface="Century Gothic"/>
              </a:rPr>
              <a:t>g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ency</a:t>
            </a:r>
            <a:r>
              <a:rPr sz="1200" spc="-25" dirty="0">
                <a:solidFill>
                  <a:srgbClr val="FDFDFD"/>
                </a:solidFill>
                <a:latin typeface="Century Gothic"/>
                <a:cs typeface="Century Gothic"/>
              </a:rPr>
              <a:t> 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R</a:t>
            </a:r>
            <a:r>
              <a:rPr sz="1200" dirty="0">
                <a:solidFill>
                  <a:srgbClr val="FDFDFD"/>
                </a:solidFill>
                <a:latin typeface="Century Gothic"/>
                <a:cs typeface="Century Gothic"/>
              </a:rPr>
              <a:t>esp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onse</a:t>
            </a:r>
            <a:endParaRPr sz="12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9"/>
              </a:spcBef>
            </a:pPr>
            <a:endParaRPr sz="1050">
              <a:latin typeface="Times New Roman"/>
              <a:cs typeface="Times New Roman"/>
            </a:endParaRPr>
          </a:p>
          <a:p>
            <a:pPr marL="286385" marR="3382645" indent="-274320">
              <a:lnSpc>
                <a:spcPct val="80000"/>
              </a:lnSpc>
              <a:tabLst>
                <a:tab pos="286385" algn="l"/>
              </a:tabLst>
            </a:pPr>
            <a:r>
              <a:rPr sz="950" spc="25" dirty="0">
                <a:solidFill>
                  <a:srgbClr val="93C500"/>
                </a:solidFill>
                <a:latin typeface="Wingdings 2"/>
                <a:cs typeface="Wingdings 2"/>
              </a:rPr>
              <a:t></a:t>
            </a:r>
            <a:r>
              <a:rPr sz="950" spc="25" dirty="0">
                <a:solidFill>
                  <a:srgbClr val="93C500"/>
                </a:solidFill>
                <a:latin typeface="Times New Roman"/>
                <a:cs typeface="Times New Roman"/>
              </a:rPr>
              <a:t>	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Loca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1300" spc="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he</a:t>
            </a:r>
            <a:r>
              <a:rPr sz="1300" spc="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Pressu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r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1300" spc="1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Release</a:t>
            </a:r>
            <a:r>
              <a:rPr sz="1300" spc="-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D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1300" spc="-25" dirty="0">
                <a:solidFill>
                  <a:srgbClr val="3D3C2C"/>
                </a:solidFill>
                <a:latin typeface="Century Gothic"/>
                <a:cs typeface="Century Gothic"/>
              </a:rPr>
              <a:t>v</a:t>
            </a:r>
            <a:r>
              <a:rPr sz="1300" spc="5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ce</a:t>
            </a:r>
            <a:r>
              <a:rPr sz="1300" spc="2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-30" dirty="0">
                <a:solidFill>
                  <a:srgbClr val="3D3C2C"/>
                </a:solidFill>
                <a:latin typeface="Century Gothic"/>
                <a:cs typeface="Century Gothic"/>
              </a:rPr>
              <a:t>(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P</a:t>
            </a:r>
            <a:r>
              <a:rPr sz="1300" spc="-5" dirty="0">
                <a:solidFill>
                  <a:srgbClr val="3D3C2C"/>
                </a:solidFill>
                <a:latin typeface="Century Gothic"/>
                <a:cs typeface="Century Gothic"/>
              </a:rPr>
              <a:t>R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D</a:t>
            </a:r>
            <a:r>
              <a:rPr sz="1300" spc="-5" dirty="0">
                <a:solidFill>
                  <a:srgbClr val="3D3C2C"/>
                </a:solidFill>
                <a:latin typeface="Century Gothic"/>
                <a:cs typeface="Century Gothic"/>
              </a:rPr>
              <a:t>)</a:t>
            </a:r>
            <a:r>
              <a:rPr sz="1300" spc="2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-25" dirty="0">
                <a:solidFill>
                  <a:srgbClr val="3D3C2C"/>
                </a:solidFill>
                <a:latin typeface="Century Gothic"/>
                <a:cs typeface="Century Gothic"/>
              </a:rPr>
              <a:t>v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ent</a:t>
            </a:r>
            <a:r>
              <a:rPr sz="1300" spc="1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-40" dirty="0">
                <a:solidFill>
                  <a:srgbClr val="3D3C2C"/>
                </a:solidFill>
                <a:latin typeface="Century Gothic"/>
                <a:cs typeface="Century Gothic"/>
              </a:rPr>
              <a:t>w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h</a:t>
            </a:r>
            <a:r>
              <a:rPr sz="1300" spc="5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ch</a:t>
            </a:r>
            <a:r>
              <a:rPr sz="130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5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300" spc="-5" dirty="0">
                <a:solidFill>
                  <a:srgbClr val="3D3C2C"/>
                </a:solidFill>
                <a:latin typeface="Century Gothic"/>
                <a:cs typeface="Century Gothic"/>
              </a:rPr>
              <a:t>s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 usu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a</a:t>
            </a:r>
            <a:r>
              <a:rPr sz="1300" dirty="0">
                <a:solidFill>
                  <a:srgbClr val="3D3C2C"/>
                </a:solidFill>
                <a:latin typeface="Century Gothic"/>
                <a:cs typeface="Century Gothic"/>
              </a:rPr>
              <a:t>l</a:t>
            </a:r>
            <a:r>
              <a:rPr sz="1300" spc="-5" dirty="0">
                <a:solidFill>
                  <a:srgbClr val="3D3C2C"/>
                </a:solidFill>
                <a:latin typeface="Century Gothic"/>
                <a:cs typeface="Century Gothic"/>
              </a:rPr>
              <a:t>ly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5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n 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he</a:t>
            </a:r>
            <a:r>
              <a:rPr sz="1300" spc="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r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ea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r</a:t>
            </a:r>
            <a:r>
              <a:rPr sz="1300" spc="-5" dirty="0">
                <a:solidFill>
                  <a:srgbClr val="3D3C2C"/>
                </a:solidFill>
                <a:latin typeface="Century Gothic"/>
                <a:cs typeface="Century Gothic"/>
              </a:rPr>
              <a:t>.</a:t>
            </a:r>
            <a:endParaRPr sz="1300">
              <a:latin typeface="Century Gothic"/>
              <a:cs typeface="Century Gothic"/>
            </a:endParaRPr>
          </a:p>
          <a:p>
            <a:pPr marL="584200" marR="3223895" indent="-274320">
              <a:lnSpc>
                <a:spcPct val="80000"/>
              </a:lnSpc>
              <a:spcBef>
                <a:spcPts val="290"/>
              </a:spcBef>
              <a:tabLst>
                <a:tab pos="583565" algn="l"/>
              </a:tabLst>
            </a:pPr>
            <a:r>
              <a:rPr sz="900" spc="5" dirty="0">
                <a:solidFill>
                  <a:srgbClr val="93C500"/>
                </a:solidFill>
                <a:latin typeface="Wingdings 2"/>
                <a:cs typeface="Wingdings 2"/>
              </a:rPr>
              <a:t></a:t>
            </a:r>
            <a:r>
              <a:rPr sz="900" spc="5" dirty="0">
                <a:solidFill>
                  <a:srgbClr val="93C500"/>
                </a:solidFill>
                <a:latin typeface="Times New Roman"/>
                <a:cs typeface="Times New Roman"/>
              </a:rPr>
              <a:t>	</a:t>
            </a:r>
            <a:r>
              <a:rPr sz="1200" spc="-20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200" spc="-5" dirty="0">
                <a:solidFill>
                  <a:srgbClr val="3D3C2C"/>
                </a:solidFill>
                <a:latin typeface="Century Gothic"/>
                <a:cs typeface="Century Gothic"/>
              </a:rPr>
              <a:t>ry</a:t>
            </a:r>
            <a:r>
              <a:rPr sz="1200" spc="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200" spc="-30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200" spc="-10" dirty="0">
                <a:solidFill>
                  <a:srgbClr val="3D3C2C"/>
                </a:solidFill>
                <a:latin typeface="Century Gothic"/>
                <a:cs typeface="Century Gothic"/>
              </a:rPr>
              <a:t>o</a:t>
            </a:r>
            <a:r>
              <a:rPr sz="1200" spc="3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200" spc="20" dirty="0">
                <a:solidFill>
                  <a:srgbClr val="3D3C2C"/>
                </a:solidFill>
                <a:latin typeface="Century Gothic"/>
                <a:cs typeface="Century Gothic"/>
              </a:rPr>
              <a:t>l</a:t>
            </a:r>
            <a:r>
              <a:rPr sz="1200" spc="-20" dirty="0">
                <a:solidFill>
                  <a:srgbClr val="3D3C2C"/>
                </a:solidFill>
                <a:latin typeface="Century Gothic"/>
                <a:cs typeface="Century Gothic"/>
              </a:rPr>
              <a:t>o</a:t>
            </a:r>
            <a:r>
              <a:rPr sz="1200" spc="-10" dirty="0">
                <a:solidFill>
                  <a:srgbClr val="3D3C2C"/>
                </a:solidFill>
                <a:latin typeface="Century Gothic"/>
                <a:cs typeface="Century Gothic"/>
              </a:rPr>
              <a:t>c</a:t>
            </a:r>
            <a:r>
              <a:rPr sz="1200" spc="-5" dirty="0">
                <a:solidFill>
                  <a:srgbClr val="3D3C2C"/>
                </a:solidFill>
                <a:latin typeface="Century Gothic"/>
                <a:cs typeface="Century Gothic"/>
              </a:rPr>
              <a:t>a</a:t>
            </a:r>
            <a:r>
              <a:rPr sz="1200" spc="-30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200" spc="-10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1200" spc="1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200" spc="-30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200" dirty="0">
                <a:solidFill>
                  <a:srgbClr val="3D3C2C"/>
                </a:solidFill>
                <a:latin typeface="Century Gothic"/>
                <a:cs typeface="Century Gothic"/>
              </a:rPr>
              <a:t>his</a:t>
            </a:r>
            <a:r>
              <a:rPr sz="1200" spc="2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200" spc="-5" dirty="0">
                <a:solidFill>
                  <a:srgbClr val="3D3C2C"/>
                </a:solidFill>
                <a:latin typeface="Century Gothic"/>
                <a:cs typeface="Century Gothic"/>
              </a:rPr>
              <a:t>v</a:t>
            </a:r>
            <a:r>
              <a:rPr sz="1200" spc="-10" dirty="0">
                <a:solidFill>
                  <a:srgbClr val="3D3C2C"/>
                </a:solidFill>
                <a:latin typeface="Century Gothic"/>
                <a:cs typeface="Century Gothic"/>
              </a:rPr>
              <a:t>ent</a:t>
            </a:r>
            <a:r>
              <a:rPr sz="1200" spc="1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200" spc="-15" dirty="0">
                <a:solidFill>
                  <a:srgbClr val="3D3C2C"/>
                </a:solidFill>
                <a:latin typeface="Century Gothic"/>
                <a:cs typeface="Century Gothic"/>
              </a:rPr>
              <a:t>be</a:t>
            </a:r>
            <a:r>
              <a:rPr sz="1200" spc="-20" dirty="0">
                <a:solidFill>
                  <a:srgbClr val="3D3C2C"/>
                </a:solidFill>
                <a:latin typeface="Century Gothic"/>
                <a:cs typeface="Century Gothic"/>
              </a:rPr>
              <a:t>fo</a:t>
            </a:r>
            <a:r>
              <a:rPr sz="1200" spc="-10" dirty="0">
                <a:solidFill>
                  <a:srgbClr val="3D3C2C"/>
                </a:solidFill>
                <a:latin typeface="Century Gothic"/>
                <a:cs typeface="Century Gothic"/>
              </a:rPr>
              <a:t>re</a:t>
            </a:r>
            <a:r>
              <a:rPr sz="1200" spc="-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200" spc="-15" dirty="0">
                <a:solidFill>
                  <a:srgbClr val="3D3C2C"/>
                </a:solidFill>
                <a:latin typeface="Century Gothic"/>
                <a:cs typeface="Century Gothic"/>
              </a:rPr>
              <a:t>be</a:t>
            </a:r>
            <a:r>
              <a:rPr sz="1200" spc="-20" dirty="0">
                <a:solidFill>
                  <a:srgbClr val="3D3C2C"/>
                </a:solidFill>
                <a:latin typeface="Century Gothic"/>
                <a:cs typeface="Century Gothic"/>
              </a:rPr>
              <a:t>g</a:t>
            </a:r>
            <a:r>
              <a:rPr sz="1200" spc="-15" dirty="0">
                <a:solidFill>
                  <a:srgbClr val="3D3C2C"/>
                </a:solidFill>
                <a:latin typeface="Century Gothic"/>
                <a:cs typeface="Century Gothic"/>
              </a:rPr>
              <a:t>innin</a:t>
            </a:r>
            <a:r>
              <a:rPr sz="1200" spc="-10" dirty="0">
                <a:solidFill>
                  <a:srgbClr val="3D3C2C"/>
                </a:solidFill>
                <a:latin typeface="Century Gothic"/>
                <a:cs typeface="Century Gothic"/>
              </a:rPr>
              <a:t>g</a:t>
            </a:r>
            <a:r>
              <a:rPr sz="1200" spc="2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200" spc="-5" dirty="0">
                <a:solidFill>
                  <a:srgbClr val="3D3C2C"/>
                </a:solidFill>
                <a:latin typeface="Century Gothic"/>
                <a:cs typeface="Century Gothic"/>
              </a:rPr>
              <a:t>a</a:t>
            </a:r>
            <a:r>
              <a:rPr sz="1200" spc="-10" dirty="0">
                <a:solidFill>
                  <a:srgbClr val="3D3C2C"/>
                </a:solidFill>
                <a:latin typeface="Century Gothic"/>
                <a:cs typeface="Century Gothic"/>
              </a:rPr>
              <a:t>ny</a:t>
            </a:r>
            <a:r>
              <a:rPr sz="1200" spc="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200" spc="-20" dirty="0">
                <a:solidFill>
                  <a:srgbClr val="3D3C2C"/>
                </a:solidFill>
                <a:latin typeface="Century Gothic"/>
                <a:cs typeface="Century Gothic"/>
              </a:rPr>
              <a:t>o</a:t>
            </a:r>
            <a:r>
              <a:rPr sz="1200" spc="-15" dirty="0">
                <a:solidFill>
                  <a:srgbClr val="3D3C2C"/>
                </a:solidFill>
                <a:latin typeface="Century Gothic"/>
                <a:cs typeface="Century Gothic"/>
              </a:rPr>
              <a:t>per</a:t>
            </a:r>
            <a:r>
              <a:rPr sz="1200" spc="-5" dirty="0">
                <a:solidFill>
                  <a:srgbClr val="3D3C2C"/>
                </a:solidFill>
                <a:latin typeface="Century Gothic"/>
                <a:cs typeface="Century Gothic"/>
              </a:rPr>
              <a:t>a</a:t>
            </a:r>
            <a:r>
              <a:rPr sz="1200" spc="-30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200" spc="-10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200" spc="-20" dirty="0">
                <a:solidFill>
                  <a:srgbClr val="3D3C2C"/>
                </a:solidFill>
                <a:latin typeface="Century Gothic"/>
                <a:cs typeface="Century Gothic"/>
              </a:rPr>
              <a:t>o</a:t>
            </a:r>
            <a:r>
              <a:rPr sz="1200" spc="-10" dirty="0">
                <a:solidFill>
                  <a:srgbClr val="3D3C2C"/>
                </a:solidFill>
                <a:latin typeface="Century Gothic"/>
                <a:cs typeface="Century Gothic"/>
              </a:rPr>
              <a:t>n</a:t>
            </a:r>
            <a:r>
              <a:rPr sz="1200" spc="6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200" spc="-5" dirty="0">
                <a:solidFill>
                  <a:srgbClr val="3D3C2C"/>
                </a:solidFill>
                <a:latin typeface="Century Gothic"/>
                <a:cs typeface="Century Gothic"/>
              </a:rPr>
              <a:t>in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1864867" y="1435294"/>
            <a:ext cx="1983739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30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200" spc="-10" dirty="0">
                <a:solidFill>
                  <a:srgbClr val="3D3C2C"/>
                </a:solidFill>
                <a:latin typeface="Century Gothic"/>
                <a:cs typeface="Century Gothic"/>
              </a:rPr>
              <a:t>he</a:t>
            </a:r>
            <a:r>
              <a:rPr sz="1200" spc="3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200" spc="-20" dirty="0">
                <a:solidFill>
                  <a:srgbClr val="3D3C2C"/>
                </a:solidFill>
                <a:latin typeface="Century Gothic"/>
                <a:cs typeface="Century Gothic"/>
              </a:rPr>
              <a:t>F</a:t>
            </a:r>
            <a:r>
              <a:rPr sz="1200" spc="-15" dirty="0">
                <a:solidFill>
                  <a:srgbClr val="3D3C2C"/>
                </a:solidFill>
                <a:latin typeface="Century Gothic"/>
                <a:cs typeface="Century Gothic"/>
              </a:rPr>
              <a:t>C</a:t>
            </a:r>
            <a:r>
              <a:rPr sz="1200" dirty="0">
                <a:solidFill>
                  <a:srgbClr val="3D3C2C"/>
                </a:solidFill>
                <a:latin typeface="Century Gothic"/>
                <a:cs typeface="Century Gothic"/>
              </a:rPr>
              <a:t>EV</a:t>
            </a:r>
            <a:r>
              <a:rPr sz="1200" spc="-5" dirty="0">
                <a:solidFill>
                  <a:srgbClr val="3D3C2C"/>
                </a:solidFill>
                <a:latin typeface="Century Gothic"/>
                <a:cs typeface="Century Gothic"/>
              </a:rPr>
              <a:t> a</a:t>
            </a:r>
            <a:r>
              <a:rPr sz="1200" spc="-10" dirty="0">
                <a:solidFill>
                  <a:srgbClr val="3D3C2C"/>
                </a:solidFill>
                <a:latin typeface="Century Gothic"/>
                <a:cs typeface="Century Gothic"/>
              </a:rPr>
              <a:t>nd</a:t>
            </a:r>
            <a:r>
              <a:rPr sz="1200" spc="1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200" spc="-5" dirty="0">
                <a:solidFill>
                  <a:srgbClr val="3D3C2C"/>
                </a:solidFill>
                <a:latin typeface="Century Gothic"/>
                <a:cs typeface="Century Gothic"/>
              </a:rPr>
              <a:t>av</a:t>
            </a:r>
            <a:r>
              <a:rPr sz="1200" spc="-20" dirty="0">
                <a:solidFill>
                  <a:srgbClr val="3D3C2C"/>
                </a:solidFill>
                <a:latin typeface="Century Gothic"/>
                <a:cs typeface="Century Gothic"/>
              </a:rPr>
              <a:t>o</a:t>
            </a:r>
            <a:r>
              <a:rPr sz="1200" spc="-5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200" dirty="0">
                <a:solidFill>
                  <a:srgbClr val="3D3C2C"/>
                </a:solidFill>
                <a:latin typeface="Century Gothic"/>
                <a:cs typeface="Century Gothic"/>
              </a:rPr>
              <a:t>d</a:t>
            </a:r>
            <a:r>
              <a:rPr sz="1200" spc="1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3D3C2C"/>
                </a:solidFill>
                <a:latin typeface="Century Gothic"/>
                <a:cs typeface="Century Gothic"/>
              </a:rPr>
              <a:t>d</a:t>
            </a:r>
            <a:r>
              <a:rPr sz="1200" spc="-15" dirty="0">
                <a:solidFill>
                  <a:srgbClr val="3D3C2C"/>
                </a:solidFill>
                <a:latin typeface="Century Gothic"/>
                <a:cs typeface="Century Gothic"/>
              </a:rPr>
              <a:t>irect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1864867" y="1581598"/>
            <a:ext cx="214884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10" dirty="0">
                <a:solidFill>
                  <a:srgbClr val="3D3C2C"/>
                </a:solidFill>
                <a:latin typeface="Century Gothic"/>
                <a:cs typeface="Century Gothic"/>
              </a:rPr>
              <a:t>exp</a:t>
            </a:r>
            <a:r>
              <a:rPr sz="1200" spc="-20" dirty="0">
                <a:solidFill>
                  <a:srgbClr val="3D3C2C"/>
                </a:solidFill>
                <a:latin typeface="Century Gothic"/>
                <a:cs typeface="Century Gothic"/>
              </a:rPr>
              <a:t>o</a:t>
            </a:r>
            <a:r>
              <a:rPr sz="1200" spc="-5" dirty="0">
                <a:solidFill>
                  <a:srgbClr val="3D3C2C"/>
                </a:solidFill>
                <a:latin typeface="Century Gothic"/>
                <a:cs typeface="Century Gothic"/>
              </a:rPr>
              <a:t>s</a:t>
            </a:r>
            <a:r>
              <a:rPr sz="1200" dirty="0">
                <a:solidFill>
                  <a:srgbClr val="3D3C2C"/>
                </a:solidFill>
                <a:latin typeface="Century Gothic"/>
                <a:cs typeface="Century Gothic"/>
              </a:rPr>
              <a:t>u</a:t>
            </a:r>
            <a:r>
              <a:rPr sz="1200" spc="-10" dirty="0">
                <a:solidFill>
                  <a:srgbClr val="3D3C2C"/>
                </a:solidFill>
                <a:latin typeface="Century Gothic"/>
                <a:cs typeface="Century Gothic"/>
              </a:rPr>
              <a:t>re </a:t>
            </a:r>
            <a:r>
              <a:rPr sz="1200" spc="-30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200" spc="-10" dirty="0">
                <a:solidFill>
                  <a:srgbClr val="3D3C2C"/>
                </a:solidFill>
                <a:latin typeface="Century Gothic"/>
                <a:cs typeface="Century Gothic"/>
              </a:rPr>
              <a:t>o</a:t>
            </a:r>
            <a:r>
              <a:rPr sz="1200" spc="3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200" spc="-5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200" dirty="0">
                <a:solidFill>
                  <a:srgbClr val="3D3C2C"/>
                </a:solidFill>
                <a:latin typeface="Century Gothic"/>
                <a:cs typeface="Century Gothic"/>
              </a:rPr>
              <a:t>t </a:t>
            </a:r>
            <a:r>
              <a:rPr sz="1200" spc="-5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200" dirty="0">
                <a:solidFill>
                  <a:srgbClr val="3D3C2C"/>
                </a:solidFill>
                <a:latin typeface="Century Gothic"/>
                <a:cs typeface="Century Gothic"/>
              </a:rPr>
              <a:t>n </a:t>
            </a:r>
            <a:r>
              <a:rPr sz="1200" spc="-10" dirty="0">
                <a:solidFill>
                  <a:srgbClr val="3D3C2C"/>
                </a:solidFill>
                <a:latin typeface="Century Gothic"/>
                <a:cs typeface="Century Gothic"/>
              </a:rPr>
              <a:t>c</a:t>
            </a:r>
            <a:r>
              <a:rPr sz="1200" spc="-5" dirty="0">
                <a:solidFill>
                  <a:srgbClr val="3D3C2C"/>
                </a:solidFill>
                <a:latin typeface="Century Gothic"/>
                <a:cs typeface="Century Gothic"/>
              </a:rPr>
              <a:t>as</a:t>
            </a:r>
            <a:r>
              <a:rPr sz="1200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1200" spc="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200" spc="-30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200" spc="-10" dirty="0">
                <a:solidFill>
                  <a:srgbClr val="3D3C2C"/>
                </a:solidFill>
                <a:latin typeface="Century Gothic"/>
                <a:cs typeface="Century Gothic"/>
              </a:rPr>
              <a:t>here</a:t>
            </a:r>
            <a:r>
              <a:rPr sz="1200" spc="2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200" spc="-5" dirty="0">
                <a:solidFill>
                  <a:srgbClr val="3D3C2C"/>
                </a:solidFill>
                <a:latin typeface="Century Gothic"/>
                <a:cs typeface="Century Gothic"/>
              </a:rPr>
              <a:t>is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1864867" y="1728033"/>
            <a:ext cx="1093470" cy="178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3D3C2C"/>
                </a:solidFill>
                <a:latin typeface="Century Gothic"/>
                <a:cs typeface="Century Gothic"/>
              </a:rPr>
              <a:t>a</a:t>
            </a:r>
            <a:r>
              <a:rPr sz="1200" spc="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200" spc="-5" dirty="0">
                <a:solidFill>
                  <a:srgbClr val="3D3C2C"/>
                </a:solidFill>
                <a:latin typeface="Century Gothic"/>
                <a:cs typeface="Century Gothic"/>
              </a:rPr>
              <a:t>P</a:t>
            </a:r>
            <a:r>
              <a:rPr sz="1200" dirty="0">
                <a:solidFill>
                  <a:srgbClr val="3D3C2C"/>
                </a:solidFill>
                <a:latin typeface="Century Gothic"/>
                <a:cs typeface="Century Gothic"/>
              </a:rPr>
              <a:t>RD</a:t>
            </a:r>
            <a:r>
              <a:rPr sz="1200" spc="-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3D3C2C"/>
                </a:solidFill>
                <a:latin typeface="Century Gothic"/>
                <a:cs typeface="Century Gothic"/>
              </a:rPr>
              <a:t>re</a:t>
            </a:r>
            <a:r>
              <a:rPr sz="1200" spc="20" dirty="0">
                <a:solidFill>
                  <a:srgbClr val="3D3C2C"/>
                </a:solidFill>
                <a:latin typeface="Century Gothic"/>
                <a:cs typeface="Century Gothic"/>
              </a:rPr>
              <a:t>l</a:t>
            </a:r>
            <a:r>
              <a:rPr sz="1200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1200" spc="-10" dirty="0">
                <a:solidFill>
                  <a:srgbClr val="3D3C2C"/>
                </a:solidFill>
                <a:latin typeface="Century Gothic"/>
                <a:cs typeface="Century Gothic"/>
              </a:rPr>
              <a:t>a</a:t>
            </a:r>
            <a:r>
              <a:rPr sz="1200" spc="-5" dirty="0">
                <a:solidFill>
                  <a:srgbClr val="3D3C2C"/>
                </a:solidFill>
                <a:latin typeface="Century Gothic"/>
                <a:cs typeface="Century Gothic"/>
              </a:rPr>
              <a:t>se.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1590547" y="1911163"/>
            <a:ext cx="251269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86385" algn="l"/>
              </a:tabLst>
            </a:pPr>
            <a:r>
              <a:rPr sz="900" spc="5" dirty="0">
                <a:solidFill>
                  <a:srgbClr val="93C500"/>
                </a:solidFill>
                <a:latin typeface="Wingdings 2"/>
                <a:cs typeface="Wingdings 2"/>
              </a:rPr>
              <a:t></a:t>
            </a:r>
            <a:r>
              <a:rPr sz="900" spc="5" dirty="0">
                <a:solidFill>
                  <a:srgbClr val="93C500"/>
                </a:solidFill>
                <a:latin typeface="Times New Roman"/>
                <a:cs typeface="Times New Roman"/>
              </a:rPr>
              <a:t>	</a:t>
            </a:r>
            <a:r>
              <a:rPr sz="1200" spc="-20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200" spc="-10" dirty="0">
                <a:solidFill>
                  <a:srgbClr val="3D3C2C"/>
                </a:solidFill>
                <a:latin typeface="Century Gothic"/>
                <a:cs typeface="Century Gothic"/>
              </a:rPr>
              <a:t>he</a:t>
            </a:r>
            <a:r>
              <a:rPr sz="1200" spc="1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200" spc="-10" dirty="0">
                <a:solidFill>
                  <a:srgbClr val="3D3C2C"/>
                </a:solidFill>
                <a:latin typeface="Century Gothic"/>
                <a:cs typeface="Century Gothic"/>
              </a:rPr>
              <a:t>PRD</a:t>
            </a:r>
            <a:r>
              <a:rPr sz="1200" spc="-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200" spc="-15" dirty="0">
                <a:solidFill>
                  <a:srgbClr val="3D3C2C"/>
                </a:solidFill>
                <a:latin typeface="Century Gothic"/>
                <a:cs typeface="Century Gothic"/>
              </a:rPr>
              <a:t>ven</a:t>
            </a:r>
            <a:r>
              <a:rPr sz="1200" spc="-30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200" dirty="0">
                <a:solidFill>
                  <a:srgbClr val="3D3C2C"/>
                </a:solidFill>
                <a:latin typeface="Century Gothic"/>
                <a:cs typeface="Century Gothic"/>
              </a:rPr>
              <a:t>s</a:t>
            </a:r>
            <a:r>
              <a:rPr sz="1200" spc="2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200" spc="-20" dirty="0">
                <a:solidFill>
                  <a:srgbClr val="3D3C2C"/>
                </a:solidFill>
                <a:latin typeface="Century Gothic"/>
                <a:cs typeface="Century Gothic"/>
              </a:rPr>
              <a:t>o</a:t>
            </a:r>
            <a:r>
              <a:rPr sz="1200" dirty="0">
                <a:solidFill>
                  <a:srgbClr val="3D3C2C"/>
                </a:solidFill>
                <a:latin typeface="Century Gothic"/>
                <a:cs typeface="Century Gothic"/>
              </a:rPr>
              <a:t>n</a:t>
            </a:r>
            <a:r>
              <a:rPr sz="1200" spc="20" dirty="0">
                <a:solidFill>
                  <a:srgbClr val="3D3C2C"/>
                </a:solidFill>
                <a:latin typeface="Century Gothic"/>
                <a:cs typeface="Century Gothic"/>
              </a:rPr>
              <a:t>l</a:t>
            </a:r>
            <a:r>
              <a:rPr sz="1200" dirty="0">
                <a:solidFill>
                  <a:srgbClr val="3D3C2C"/>
                </a:solidFill>
                <a:latin typeface="Century Gothic"/>
                <a:cs typeface="Century Gothic"/>
              </a:rPr>
              <a:t>y</a:t>
            </a:r>
            <a:r>
              <a:rPr sz="1200" spc="-2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200" spc="-10" dirty="0">
                <a:solidFill>
                  <a:srgbClr val="3D3C2C"/>
                </a:solidFill>
                <a:latin typeface="Century Gothic"/>
                <a:cs typeface="Century Gothic"/>
              </a:rPr>
              <a:t>un</a:t>
            </a:r>
            <a:r>
              <a:rPr sz="1200" spc="-5" dirty="0">
                <a:solidFill>
                  <a:srgbClr val="3D3C2C"/>
                </a:solidFill>
                <a:latin typeface="Century Gothic"/>
                <a:cs typeface="Century Gothic"/>
              </a:rPr>
              <a:t>d</a:t>
            </a:r>
            <a:r>
              <a:rPr sz="1200" spc="-10" dirty="0">
                <a:solidFill>
                  <a:srgbClr val="3D3C2C"/>
                </a:solidFill>
                <a:latin typeface="Century Gothic"/>
                <a:cs typeface="Century Gothic"/>
              </a:rPr>
              <a:t>er</a:t>
            </a:r>
            <a:r>
              <a:rPr sz="120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200" spc="-10" dirty="0">
                <a:solidFill>
                  <a:srgbClr val="3D3C2C"/>
                </a:solidFill>
                <a:latin typeface="Century Gothic"/>
                <a:cs typeface="Century Gothic"/>
              </a:rPr>
              <a:t>high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1864867" y="2057467"/>
            <a:ext cx="215265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5" dirty="0">
                <a:solidFill>
                  <a:srgbClr val="3D3C2C"/>
                </a:solidFill>
                <a:latin typeface="Century Gothic"/>
                <a:cs typeface="Century Gothic"/>
              </a:rPr>
              <a:t>press</a:t>
            </a:r>
            <a:r>
              <a:rPr sz="1200" dirty="0">
                <a:solidFill>
                  <a:srgbClr val="3D3C2C"/>
                </a:solidFill>
                <a:latin typeface="Century Gothic"/>
                <a:cs typeface="Century Gothic"/>
              </a:rPr>
              <a:t>u</a:t>
            </a:r>
            <a:r>
              <a:rPr sz="1200" spc="-10" dirty="0">
                <a:solidFill>
                  <a:srgbClr val="3D3C2C"/>
                </a:solidFill>
                <a:latin typeface="Century Gothic"/>
                <a:cs typeface="Century Gothic"/>
              </a:rPr>
              <a:t>re</a:t>
            </a:r>
            <a:r>
              <a:rPr sz="1200" spc="-2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200" spc="-20" dirty="0">
                <a:solidFill>
                  <a:srgbClr val="3D3C2C"/>
                </a:solidFill>
                <a:latin typeface="Century Gothic"/>
                <a:cs typeface="Century Gothic"/>
              </a:rPr>
              <a:t>o</a:t>
            </a:r>
            <a:r>
              <a:rPr sz="1200" spc="-5" dirty="0">
                <a:solidFill>
                  <a:srgbClr val="3D3C2C"/>
                </a:solidFill>
                <a:latin typeface="Century Gothic"/>
                <a:cs typeface="Century Gothic"/>
              </a:rPr>
              <a:t>r</a:t>
            </a:r>
            <a:r>
              <a:rPr sz="1200" spc="1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200" spc="-5" dirty="0">
                <a:solidFill>
                  <a:srgbClr val="3D3C2C"/>
                </a:solidFill>
                <a:latin typeface="Century Gothic"/>
                <a:cs typeface="Century Gothic"/>
              </a:rPr>
              <a:t>hi</a:t>
            </a:r>
            <a:r>
              <a:rPr sz="1200" spc="-15" dirty="0">
                <a:solidFill>
                  <a:srgbClr val="3D3C2C"/>
                </a:solidFill>
                <a:latin typeface="Century Gothic"/>
                <a:cs typeface="Century Gothic"/>
              </a:rPr>
              <a:t>g</a:t>
            </a:r>
            <a:r>
              <a:rPr sz="1200" spc="-10" dirty="0">
                <a:solidFill>
                  <a:srgbClr val="3D3C2C"/>
                </a:solidFill>
                <a:latin typeface="Century Gothic"/>
                <a:cs typeface="Century Gothic"/>
              </a:rPr>
              <a:t>h</a:t>
            </a:r>
            <a:r>
              <a:rPr sz="1200" spc="1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200" spc="-30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200" spc="-10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1200" spc="-5" dirty="0">
                <a:solidFill>
                  <a:srgbClr val="3D3C2C"/>
                </a:solidFill>
                <a:latin typeface="Century Gothic"/>
                <a:cs typeface="Century Gothic"/>
              </a:rPr>
              <a:t>m</a:t>
            </a:r>
            <a:r>
              <a:rPr sz="1200" spc="-15" dirty="0">
                <a:solidFill>
                  <a:srgbClr val="3D3C2C"/>
                </a:solidFill>
                <a:latin typeface="Century Gothic"/>
                <a:cs typeface="Century Gothic"/>
              </a:rPr>
              <a:t>per</a:t>
            </a:r>
            <a:r>
              <a:rPr sz="1200" spc="-5" dirty="0">
                <a:solidFill>
                  <a:srgbClr val="3D3C2C"/>
                </a:solidFill>
                <a:latin typeface="Century Gothic"/>
                <a:cs typeface="Century Gothic"/>
              </a:rPr>
              <a:t>a</a:t>
            </a:r>
            <a:r>
              <a:rPr sz="1200" spc="-30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200" spc="-10" dirty="0">
                <a:solidFill>
                  <a:srgbClr val="3D3C2C"/>
                </a:solidFill>
                <a:latin typeface="Century Gothic"/>
                <a:cs typeface="Century Gothic"/>
              </a:rPr>
              <a:t>ure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1864867" y="2203771"/>
            <a:ext cx="73533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5" dirty="0">
                <a:solidFill>
                  <a:srgbClr val="3D3C2C"/>
                </a:solidFill>
                <a:latin typeface="Century Gothic"/>
                <a:cs typeface="Century Gothic"/>
              </a:rPr>
              <a:t>si</a:t>
            </a:r>
            <a:r>
              <a:rPr sz="1200" spc="-25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200" spc="-10" dirty="0">
                <a:solidFill>
                  <a:srgbClr val="3D3C2C"/>
                </a:solidFill>
                <a:latin typeface="Century Gothic"/>
                <a:cs typeface="Century Gothic"/>
              </a:rPr>
              <a:t>ua</a:t>
            </a:r>
            <a:r>
              <a:rPr sz="1200" spc="-30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200" spc="-10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200" spc="-20" dirty="0">
                <a:solidFill>
                  <a:srgbClr val="3D3C2C"/>
                </a:solidFill>
                <a:latin typeface="Century Gothic"/>
                <a:cs typeface="Century Gothic"/>
              </a:rPr>
              <a:t>o</a:t>
            </a:r>
            <a:r>
              <a:rPr sz="1200" dirty="0">
                <a:solidFill>
                  <a:srgbClr val="3D3C2C"/>
                </a:solidFill>
                <a:latin typeface="Century Gothic"/>
                <a:cs typeface="Century Gothic"/>
              </a:rPr>
              <a:t>n</a:t>
            </a:r>
            <a:r>
              <a:rPr sz="1200" spc="10" dirty="0">
                <a:solidFill>
                  <a:srgbClr val="3D3C2C"/>
                </a:solidFill>
                <a:latin typeface="Century Gothic"/>
                <a:cs typeface="Century Gothic"/>
              </a:rPr>
              <a:t>s</a:t>
            </a:r>
            <a:r>
              <a:rPr sz="1200" spc="-5" dirty="0">
                <a:solidFill>
                  <a:srgbClr val="3D3C2C"/>
                </a:solidFill>
                <a:latin typeface="Century Gothic"/>
                <a:cs typeface="Century Gothic"/>
              </a:rPr>
              <a:t>.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1590547" y="2386651"/>
            <a:ext cx="2341245" cy="3244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7020" marR="5080" indent="-274320">
              <a:lnSpc>
                <a:spcPts val="1150"/>
              </a:lnSpc>
              <a:tabLst>
                <a:tab pos="286385" algn="l"/>
              </a:tabLst>
            </a:pPr>
            <a:r>
              <a:rPr sz="900" spc="5" dirty="0">
                <a:solidFill>
                  <a:srgbClr val="93C500"/>
                </a:solidFill>
                <a:latin typeface="Wingdings 2"/>
                <a:cs typeface="Wingdings 2"/>
              </a:rPr>
              <a:t></a:t>
            </a:r>
            <a:r>
              <a:rPr sz="900" spc="5" dirty="0">
                <a:solidFill>
                  <a:srgbClr val="93C500"/>
                </a:solidFill>
                <a:latin typeface="Times New Roman"/>
                <a:cs typeface="Times New Roman"/>
              </a:rPr>
              <a:t>	</a:t>
            </a:r>
            <a:r>
              <a:rPr sz="1200" spc="-20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200" spc="-10" dirty="0">
                <a:solidFill>
                  <a:srgbClr val="3D3C2C"/>
                </a:solidFill>
                <a:latin typeface="Century Gothic"/>
                <a:cs typeface="Century Gothic"/>
              </a:rPr>
              <a:t>he</a:t>
            </a:r>
            <a:r>
              <a:rPr sz="1200" spc="1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200" spc="-10" dirty="0">
                <a:solidFill>
                  <a:srgbClr val="3D3C2C"/>
                </a:solidFill>
                <a:latin typeface="Century Gothic"/>
                <a:cs typeface="Century Gothic"/>
              </a:rPr>
              <a:t>PRD</a:t>
            </a:r>
            <a:r>
              <a:rPr sz="1200" spc="-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200" spc="10" dirty="0">
                <a:solidFill>
                  <a:srgbClr val="3D3C2C"/>
                </a:solidFill>
                <a:latin typeface="Century Gothic"/>
                <a:cs typeface="Century Gothic"/>
              </a:rPr>
              <a:t>w</a:t>
            </a:r>
            <a:r>
              <a:rPr sz="1200" spc="-5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200" spc="10" dirty="0">
                <a:solidFill>
                  <a:srgbClr val="3D3C2C"/>
                </a:solidFill>
                <a:latin typeface="Century Gothic"/>
                <a:cs typeface="Century Gothic"/>
              </a:rPr>
              <a:t>l</a:t>
            </a:r>
            <a:r>
              <a:rPr sz="1200" dirty="0">
                <a:solidFill>
                  <a:srgbClr val="3D3C2C"/>
                </a:solidFill>
                <a:latin typeface="Century Gothic"/>
                <a:cs typeface="Century Gothic"/>
              </a:rPr>
              <a:t>l</a:t>
            </a:r>
            <a:r>
              <a:rPr sz="1200" spc="-5" dirty="0">
                <a:solidFill>
                  <a:srgbClr val="3D3C2C"/>
                </a:solidFill>
                <a:latin typeface="Century Gothic"/>
                <a:cs typeface="Century Gothic"/>
              </a:rPr>
              <a:t> b</a:t>
            </a:r>
            <a:r>
              <a:rPr sz="1200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1200" spc="-3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200" spc="-20" dirty="0">
                <a:solidFill>
                  <a:srgbClr val="3D3C2C"/>
                </a:solidFill>
                <a:latin typeface="Century Gothic"/>
                <a:cs typeface="Century Gothic"/>
              </a:rPr>
              <a:t>o</a:t>
            </a:r>
            <a:r>
              <a:rPr sz="1200" spc="-10" dirty="0">
                <a:solidFill>
                  <a:srgbClr val="3D3C2C"/>
                </a:solidFill>
                <a:latin typeface="Century Gothic"/>
                <a:cs typeface="Century Gothic"/>
              </a:rPr>
              <a:t>n</a:t>
            </a:r>
            <a:r>
              <a:rPr sz="1200" spc="1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200" spc="-30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200" spc="-10" dirty="0">
                <a:solidFill>
                  <a:srgbClr val="3D3C2C"/>
                </a:solidFill>
                <a:latin typeface="Century Gothic"/>
                <a:cs typeface="Century Gothic"/>
              </a:rPr>
              <a:t>he h</a:t>
            </a:r>
            <a:r>
              <a:rPr sz="1200" spc="-20" dirty="0">
                <a:solidFill>
                  <a:srgbClr val="3D3C2C"/>
                </a:solidFill>
                <a:latin typeface="Century Gothic"/>
                <a:cs typeface="Century Gothic"/>
              </a:rPr>
              <a:t>y</a:t>
            </a:r>
            <a:r>
              <a:rPr sz="1200" dirty="0">
                <a:solidFill>
                  <a:srgbClr val="3D3C2C"/>
                </a:solidFill>
                <a:latin typeface="Century Gothic"/>
                <a:cs typeface="Century Gothic"/>
              </a:rPr>
              <a:t>d</a:t>
            </a:r>
            <a:r>
              <a:rPr sz="1200" spc="-5" dirty="0">
                <a:solidFill>
                  <a:srgbClr val="3D3C2C"/>
                </a:solidFill>
                <a:latin typeface="Century Gothic"/>
                <a:cs typeface="Century Gothic"/>
              </a:rPr>
              <a:t>r</a:t>
            </a:r>
            <a:r>
              <a:rPr sz="1200" spc="-20" dirty="0">
                <a:solidFill>
                  <a:srgbClr val="3D3C2C"/>
                </a:solidFill>
                <a:latin typeface="Century Gothic"/>
                <a:cs typeface="Century Gothic"/>
              </a:rPr>
              <a:t>o</a:t>
            </a:r>
            <a:r>
              <a:rPr sz="1200" spc="-10" dirty="0">
                <a:solidFill>
                  <a:srgbClr val="3D3C2C"/>
                </a:solidFill>
                <a:latin typeface="Century Gothic"/>
                <a:cs typeface="Century Gothic"/>
              </a:rPr>
              <a:t>gen</a:t>
            </a:r>
            <a:r>
              <a:rPr sz="1200" spc="2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200" spc="-30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200" spc="-5" dirty="0">
                <a:solidFill>
                  <a:srgbClr val="3D3C2C"/>
                </a:solidFill>
                <a:latin typeface="Century Gothic"/>
                <a:cs typeface="Century Gothic"/>
              </a:rPr>
              <a:t>a</a:t>
            </a:r>
            <a:r>
              <a:rPr sz="1200" spc="-10" dirty="0">
                <a:solidFill>
                  <a:srgbClr val="3D3C2C"/>
                </a:solidFill>
                <a:latin typeface="Century Gothic"/>
                <a:cs typeface="Century Gothic"/>
              </a:rPr>
              <a:t>nk</a:t>
            </a:r>
            <a:r>
              <a:rPr sz="1200" spc="4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200" spc="-5" dirty="0">
                <a:solidFill>
                  <a:srgbClr val="3D3C2C"/>
                </a:solidFill>
                <a:latin typeface="Century Gothic"/>
                <a:cs typeface="Century Gothic"/>
              </a:rPr>
              <a:t>m</a:t>
            </a:r>
            <a:r>
              <a:rPr sz="1200" spc="-20" dirty="0">
                <a:solidFill>
                  <a:srgbClr val="3D3C2C"/>
                </a:solidFill>
                <a:latin typeface="Century Gothic"/>
                <a:cs typeface="Century Gothic"/>
              </a:rPr>
              <a:t>o</a:t>
            </a:r>
            <a:r>
              <a:rPr sz="1200" spc="-5" dirty="0">
                <a:solidFill>
                  <a:srgbClr val="3D3C2C"/>
                </a:solidFill>
                <a:latin typeface="Century Gothic"/>
                <a:cs typeface="Century Gothic"/>
              </a:rPr>
              <a:t>s</a:t>
            </a:r>
            <a:r>
              <a:rPr sz="1200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200" spc="-1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200" spc="20" dirty="0">
                <a:solidFill>
                  <a:srgbClr val="3D3C2C"/>
                </a:solidFill>
                <a:latin typeface="Century Gothic"/>
                <a:cs typeface="Century Gothic"/>
              </a:rPr>
              <a:t>l</a:t>
            </a:r>
            <a:r>
              <a:rPr sz="1200" spc="-5" dirty="0">
                <a:solidFill>
                  <a:srgbClr val="3D3C2C"/>
                </a:solidFill>
                <a:latin typeface="Century Gothic"/>
                <a:cs typeface="Century Gothic"/>
              </a:rPr>
              <a:t>ik</a:t>
            </a:r>
            <a:r>
              <a:rPr sz="1200" spc="-15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1200" spc="10" dirty="0">
                <a:solidFill>
                  <a:srgbClr val="3D3C2C"/>
                </a:solidFill>
                <a:latin typeface="Century Gothic"/>
                <a:cs typeface="Century Gothic"/>
              </a:rPr>
              <a:t>l</a:t>
            </a:r>
            <a:r>
              <a:rPr sz="1200" dirty="0">
                <a:solidFill>
                  <a:srgbClr val="3D3C2C"/>
                </a:solidFill>
                <a:latin typeface="Century Gothic"/>
                <a:cs typeface="Century Gothic"/>
              </a:rPr>
              <a:t>y</a:t>
            </a:r>
            <a:r>
              <a:rPr sz="1200" spc="-4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200" spc="-5" dirty="0">
                <a:solidFill>
                  <a:srgbClr val="3D3C2C"/>
                </a:solidFill>
                <a:latin typeface="Century Gothic"/>
                <a:cs typeface="Century Gothic"/>
              </a:rPr>
              <a:t>in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1590547" y="2679259"/>
            <a:ext cx="2224405" cy="5073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7020">
              <a:lnSpc>
                <a:spcPct val="100000"/>
              </a:lnSpc>
            </a:pPr>
            <a:r>
              <a:rPr sz="1200" spc="-30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200" spc="-10" dirty="0">
                <a:solidFill>
                  <a:srgbClr val="3D3C2C"/>
                </a:solidFill>
                <a:latin typeface="Century Gothic"/>
                <a:cs typeface="Century Gothic"/>
              </a:rPr>
              <a:t>he</a:t>
            </a:r>
            <a:r>
              <a:rPr sz="1200" spc="3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200" spc="-10" dirty="0">
                <a:solidFill>
                  <a:srgbClr val="3D3C2C"/>
                </a:solidFill>
                <a:latin typeface="Century Gothic"/>
                <a:cs typeface="Century Gothic"/>
              </a:rPr>
              <a:t>re</a:t>
            </a:r>
            <a:r>
              <a:rPr sz="1200" spc="-15" dirty="0">
                <a:solidFill>
                  <a:srgbClr val="3D3C2C"/>
                </a:solidFill>
                <a:latin typeface="Century Gothic"/>
                <a:cs typeface="Century Gothic"/>
              </a:rPr>
              <a:t>a</a:t>
            </a:r>
            <a:r>
              <a:rPr sz="1200" spc="-5" dirty="0">
                <a:solidFill>
                  <a:srgbClr val="3D3C2C"/>
                </a:solidFill>
                <a:latin typeface="Century Gothic"/>
                <a:cs typeface="Century Gothic"/>
              </a:rPr>
              <a:t>r</a:t>
            </a:r>
            <a:r>
              <a:rPr sz="120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200" spc="-15" dirty="0">
                <a:solidFill>
                  <a:srgbClr val="3D3C2C"/>
                </a:solidFill>
                <a:latin typeface="Century Gothic"/>
                <a:cs typeface="Century Gothic"/>
              </a:rPr>
              <a:t>o</a:t>
            </a:r>
            <a:r>
              <a:rPr sz="1200" spc="-5" dirty="0">
                <a:solidFill>
                  <a:srgbClr val="3D3C2C"/>
                </a:solidFill>
                <a:latin typeface="Century Gothic"/>
                <a:cs typeface="Century Gothic"/>
              </a:rPr>
              <a:t>f</a:t>
            </a:r>
            <a:r>
              <a:rPr sz="1200" spc="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200" spc="-30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200" spc="-10" dirty="0">
                <a:solidFill>
                  <a:srgbClr val="3D3C2C"/>
                </a:solidFill>
                <a:latin typeface="Century Gothic"/>
                <a:cs typeface="Century Gothic"/>
              </a:rPr>
              <a:t>he</a:t>
            </a:r>
            <a:r>
              <a:rPr sz="1200" spc="3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200" spc="-5" dirty="0">
                <a:solidFill>
                  <a:srgbClr val="3D3C2C"/>
                </a:solidFill>
                <a:latin typeface="Century Gothic"/>
                <a:cs typeface="Century Gothic"/>
              </a:rPr>
              <a:t>v</a:t>
            </a:r>
            <a:r>
              <a:rPr sz="1200" spc="-10" dirty="0">
                <a:solidFill>
                  <a:srgbClr val="3D3C2C"/>
                </a:solidFill>
                <a:latin typeface="Century Gothic"/>
                <a:cs typeface="Century Gothic"/>
              </a:rPr>
              <a:t>ehic</a:t>
            </a:r>
            <a:r>
              <a:rPr sz="1200" spc="20" dirty="0">
                <a:solidFill>
                  <a:srgbClr val="3D3C2C"/>
                </a:solidFill>
                <a:latin typeface="Century Gothic"/>
                <a:cs typeface="Century Gothic"/>
              </a:rPr>
              <a:t>l</a:t>
            </a:r>
            <a:r>
              <a:rPr sz="1200" spc="-10" dirty="0">
                <a:solidFill>
                  <a:srgbClr val="3D3C2C"/>
                </a:solidFill>
                <a:latin typeface="Century Gothic"/>
                <a:cs typeface="Century Gothic"/>
              </a:rPr>
              <a:t>e.</a:t>
            </a:r>
            <a:endParaRPr sz="1200">
              <a:latin typeface="Century Gothic"/>
              <a:cs typeface="Century Gothic"/>
            </a:endParaRPr>
          </a:p>
          <a:p>
            <a:pPr algn="ctr">
              <a:lnSpc>
                <a:spcPts val="1295"/>
              </a:lnSpc>
              <a:tabLst>
                <a:tab pos="273685" algn="l"/>
              </a:tabLst>
            </a:pPr>
            <a:r>
              <a:rPr sz="900" spc="5" dirty="0">
                <a:solidFill>
                  <a:srgbClr val="93C500"/>
                </a:solidFill>
                <a:latin typeface="Wingdings 2"/>
                <a:cs typeface="Wingdings 2"/>
              </a:rPr>
              <a:t></a:t>
            </a:r>
            <a:r>
              <a:rPr sz="900" spc="5" dirty="0">
                <a:solidFill>
                  <a:srgbClr val="93C500"/>
                </a:solidFill>
                <a:latin typeface="Times New Roman"/>
                <a:cs typeface="Times New Roman"/>
              </a:rPr>
              <a:t>	</a:t>
            </a:r>
            <a:r>
              <a:rPr sz="1200" spc="-5" dirty="0">
                <a:solidFill>
                  <a:srgbClr val="3D3C2C"/>
                </a:solidFill>
                <a:latin typeface="Century Gothic"/>
                <a:cs typeface="Century Gothic"/>
              </a:rPr>
              <a:t>D</a:t>
            </a:r>
            <a:r>
              <a:rPr sz="1200" spc="-10" dirty="0">
                <a:solidFill>
                  <a:srgbClr val="3D3C2C"/>
                </a:solidFill>
                <a:latin typeface="Century Gothic"/>
                <a:cs typeface="Century Gothic"/>
              </a:rPr>
              <a:t>o</a:t>
            </a:r>
            <a:r>
              <a:rPr sz="1200" spc="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200" spc="-10" dirty="0">
                <a:solidFill>
                  <a:srgbClr val="3D3C2C"/>
                </a:solidFill>
                <a:latin typeface="Century Gothic"/>
                <a:cs typeface="Century Gothic"/>
              </a:rPr>
              <a:t>n</a:t>
            </a:r>
            <a:r>
              <a:rPr sz="1200" spc="-20" dirty="0">
                <a:solidFill>
                  <a:srgbClr val="3D3C2C"/>
                </a:solidFill>
                <a:latin typeface="Century Gothic"/>
                <a:cs typeface="Century Gothic"/>
              </a:rPr>
              <a:t>o</a:t>
            </a:r>
            <a:r>
              <a:rPr sz="1200" spc="-5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200" spc="1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200" spc="-5" dirty="0">
                <a:solidFill>
                  <a:srgbClr val="3D3C2C"/>
                </a:solidFill>
                <a:latin typeface="Century Gothic"/>
                <a:cs typeface="Century Gothic"/>
              </a:rPr>
              <a:t>appr</a:t>
            </a:r>
            <a:r>
              <a:rPr sz="1200" spc="-20" dirty="0">
                <a:solidFill>
                  <a:srgbClr val="3D3C2C"/>
                </a:solidFill>
                <a:latin typeface="Century Gothic"/>
                <a:cs typeface="Century Gothic"/>
              </a:rPr>
              <a:t>o</a:t>
            </a:r>
            <a:r>
              <a:rPr sz="1200" spc="-5" dirty="0">
                <a:solidFill>
                  <a:srgbClr val="3D3C2C"/>
                </a:solidFill>
                <a:latin typeface="Century Gothic"/>
                <a:cs typeface="Century Gothic"/>
              </a:rPr>
              <a:t>a</a:t>
            </a:r>
            <a:r>
              <a:rPr sz="1200" spc="-10" dirty="0">
                <a:solidFill>
                  <a:srgbClr val="3D3C2C"/>
                </a:solidFill>
                <a:latin typeface="Century Gothic"/>
                <a:cs typeface="Century Gothic"/>
              </a:rPr>
              <a:t>ch</a:t>
            </a:r>
            <a:r>
              <a:rPr sz="1200" spc="2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200" spc="-30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200" spc="-10" dirty="0">
                <a:solidFill>
                  <a:srgbClr val="3D3C2C"/>
                </a:solidFill>
                <a:latin typeface="Century Gothic"/>
                <a:cs typeface="Century Gothic"/>
              </a:rPr>
              <a:t>he</a:t>
            </a:r>
            <a:r>
              <a:rPr sz="1200" spc="3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200" spc="-10" dirty="0">
                <a:solidFill>
                  <a:srgbClr val="3D3C2C"/>
                </a:solidFill>
                <a:latin typeface="Century Gothic"/>
                <a:cs typeface="Century Gothic"/>
              </a:rPr>
              <a:t>PRD</a:t>
            </a:r>
            <a:endParaRPr sz="1200">
              <a:latin typeface="Century Gothic"/>
              <a:cs typeface="Century Gothic"/>
            </a:endParaRPr>
          </a:p>
          <a:p>
            <a:pPr marL="287020">
              <a:lnSpc>
                <a:spcPts val="1295"/>
              </a:lnSpc>
            </a:pPr>
            <a:r>
              <a:rPr sz="1200" dirty="0">
                <a:solidFill>
                  <a:srgbClr val="3D3C2C"/>
                </a:solidFill>
                <a:latin typeface="Century Gothic"/>
                <a:cs typeface="Century Gothic"/>
              </a:rPr>
              <a:t>d</a:t>
            </a:r>
            <a:r>
              <a:rPr sz="1200" spc="-5" dirty="0">
                <a:solidFill>
                  <a:srgbClr val="3D3C2C"/>
                </a:solidFill>
                <a:latin typeface="Century Gothic"/>
                <a:cs typeface="Century Gothic"/>
              </a:rPr>
              <a:t>ire</a:t>
            </a:r>
            <a:r>
              <a:rPr sz="1200" dirty="0">
                <a:solidFill>
                  <a:srgbClr val="3D3C2C"/>
                </a:solidFill>
                <a:latin typeface="Century Gothic"/>
                <a:cs typeface="Century Gothic"/>
              </a:rPr>
              <a:t>c</a:t>
            </a:r>
            <a:r>
              <a:rPr sz="1200" spc="-25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200" spc="20" dirty="0">
                <a:solidFill>
                  <a:srgbClr val="3D3C2C"/>
                </a:solidFill>
                <a:latin typeface="Century Gothic"/>
                <a:cs typeface="Century Gothic"/>
              </a:rPr>
              <a:t>l</a:t>
            </a:r>
            <a:r>
              <a:rPr sz="1200" spc="-10" dirty="0">
                <a:solidFill>
                  <a:srgbClr val="3D3C2C"/>
                </a:solidFill>
                <a:latin typeface="Century Gothic"/>
                <a:cs typeface="Century Gothic"/>
              </a:rPr>
              <a:t>y</a:t>
            </a:r>
            <a:r>
              <a:rPr sz="1200" dirty="0">
                <a:solidFill>
                  <a:srgbClr val="3D3C2C"/>
                </a:solidFill>
                <a:latin typeface="Century Gothic"/>
                <a:cs typeface="Century Gothic"/>
              </a:rPr>
              <a:t>.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1293367" y="3193767"/>
            <a:ext cx="2671445" cy="190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86385" algn="l"/>
              </a:tabLst>
            </a:pPr>
            <a:r>
              <a:rPr sz="950" spc="25" dirty="0">
                <a:solidFill>
                  <a:srgbClr val="93C500"/>
                </a:solidFill>
                <a:latin typeface="Wingdings 2"/>
                <a:cs typeface="Wingdings 2"/>
              </a:rPr>
              <a:t></a:t>
            </a:r>
            <a:r>
              <a:rPr sz="950" spc="25" dirty="0">
                <a:solidFill>
                  <a:srgbClr val="93C500"/>
                </a:solidFill>
                <a:latin typeface="Times New Roman"/>
                <a:cs typeface="Times New Roman"/>
              </a:rPr>
              <a:t>	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Look</a:t>
            </a:r>
            <a:r>
              <a:rPr sz="1300" spc="-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for</a:t>
            </a:r>
            <a:r>
              <a:rPr sz="130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he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r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mal</a:t>
            </a:r>
            <a:r>
              <a:rPr sz="1300" spc="2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-40" dirty="0">
                <a:solidFill>
                  <a:srgbClr val="3D3C2C"/>
                </a:solidFill>
                <a:latin typeface="Century Gothic"/>
                <a:cs typeface="Century Gothic"/>
              </a:rPr>
              <a:t>w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a</a:t>
            </a:r>
            <a:r>
              <a:rPr sz="1300" spc="-20" dirty="0">
                <a:solidFill>
                  <a:srgbClr val="3D3C2C"/>
                </a:solidFill>
                <a:latin typeface="Century Gothic"/>
                <a:cs typeface="Century Gothic"/>
              </a:rPr>
              <a:t>v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es</a:t>
            </a:r>
            <a:r>
              <a:rPr sz="1300" spc="4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-40" dirty="0">
                <a:solidFill>
                  <a:srgbClr val="3D3C2C"/>
                </a:solidFill>
                <a:latin typeface="Century Gothic"/>
                <a:cs typeface="Century Gothic"/>
              </a:rPr>
              <a:t>w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h</a:t>
            </a:r>
            <a:r>
              <a:rPr sz="1300" spc="5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ch</a:t>
            </a:r>
            <a:endParaRPr sz="1300">
              <a:latin typeface="Century Gothic"/>
              <a:cs typeface="Century Gothic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1293367" y="3352263"/>
            <a:ext cx="2587625" cy="546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6385" marR="156845">
              <a:lnSpc>
                <a:spcPts val="1250"/>
              </a:lnSpc>
            </a:pPr>
            <a:r>
              <a:rPr sz="1300" spc="5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nd</a:t>
            </a:r>
            <a:r>
              <a:rPr sz="1300" spc="5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ca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heat</a:t>
            </a:r>
            <a:r>
              <a:rPr sz="1300" spc="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a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nd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poss</a:t>
            </a:r>
            <a:r>
              <a:rPr sz="1300" spc="5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ble h</a:t>
            </a:r>
            <a:r>
              <a:rPr sz="1300" spc="-20" dirty="0">
                <a:solidFill>
                  <a:srgbClr val="3D3C2C"/>
                </a:solidFill>
                <a:latin typeface="Century Gothic"/>
                <a:cs typeface="Century Gothic"/>
              </a:rPr>
              <a:t>y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d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r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o</a:t>
            </a:r>
            <a:r>
              <a:rPr sz="1300" spc="-5" dirty="0">
                <a:solidFill>
                  <a:srgbClr val="3D3C2C"/>
                </a:solidFill>
                <a:latin typeface="Century Gothic"/>
                <a:cs typeface="Century Gothic"/>
              </a:rPr>
              <a:t>g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en</a:t>
            </a:r>
            <a:r>
              <a:rPr sz="1300" spc="2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-5" dirty="0">
                <a:solidFill>
                  <a:srgbClr val="3D3C2C"/>
                </a:solidFill>
                <a:latin typeface="Century Gothic"/>
                <a:cs typeface="Century Gothic"/>
              </a:rPr>
              <a:t>f</a:t>
            </a:r>
            <a:r>
              <a:rPr sz="1300" spc="5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r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e.</a:t>
            </a:r>
            <a:endParaRPr sz="13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  <a:tabLst>
                <a:tab pos="286385" algn="l"/>
              </a:tabLst>
            </a:pPr>
            <a:r>
              <a:rPr sz="950" spc="25" dirty="0">
                <a:solidFill>
                  <a:srgbClr val="93C500"/>
                </a:solidFill>
                <a:latin typeface="Wingdings 2"/>
                <a:cs typeface="Wingdings 2"/>
              </a:rPr>
              <a:t></a:t>
            </a:r>
            <a:r>
              <a:rPr sz="950" spc="25" dirty="0">
                <a:solidFill>
                  <a:srgbClr val="93C500"/>
                </a:solidFill>
                <a:latin typeface="Times New Roman"/>
                <a:cs typeface="Times New Roman"/>
              </a:rPr>
              <a:t>	</a:t>
            </a:r>
            <a:r>
              <a:rPr sz="1300" spc="20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300" spc="-5" dirty="0">
                <a:solidFill>
                  <a:srgbClr val="3D3C2C"/>
                </a:solidFill>
                <a:latin typeface="Century Gothic"/>
                <a:cs typeface="Century Gothic"/>
              </a:rPr>
              <a:t>f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 t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he</a:t>
            </a:r>
            <a:r>
              <a:rPr sz="1300" spc="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-25" dirty="0">
                <a:solidFill>
                  <a:srgbClr val="3D3C2C"/>
                </a:solidFill>
                <a:latin typeface="Century Gothic"/>
                <a:cs typeface="Century Gothic"/>
              </a:rPr>
              <a:t>v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eh</a:t>
            </a:r>
            <a:r>
              <a:rPr sz="1300" spc="0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c</a:t>
            </a:r>
            <a:r>
              <a:rPr sz="1300" dirty="0">
                <a:solidFill>
                  <a:srgbClr val="3D3C2C"/>
                </a:solidFill>
                <a:latin typeface="Century Gothic"/>
                <a:cs typeface="Century Gothic"/>
              </a:rPr>
              <a:t>l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1300" spc="5" dirty="0">
                <a:solidFill>
                  <a:srgbClr val="3D3C2C"/>
                </a:solidFill>
                <a:latin typeface="Century Gothic"/>
                <a:cs typeface="Century Gothic"/>
              </a:rPr>
              <a:t> i</a:t>
            </a:r>
            <a:r>
              <a:rPr sz="1300" spc="-5" dirty="0">
                <a:solidFill>
                  <a:srgbClr val="3D3C2C"/>
                </a:solidFill>
                <a:latin typeface="Century Gothic"/>
                <a:cs typeface="Century Gothic"/>
              </a:rPr>
              <a:t>s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on</a:t>
            </a:r>
            <a:r>
              <a:rPr sz="130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-5" dirty="0">
                <a:solidFill>
                  <a:srgbClr val="3D3C2C"/>
                </a:solidFill>
                <a:latin typeface="Century Gothic"/>
                <a:cs typeface="Century Gothic"/>
              </a:rPr>
              <a:t>f</a:t>
            </a:r>
            <a:r>
              <a:rPr sz="1300" spc="5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r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1300" spc="-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d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o</a:t>
            </a:r>
            <a:r>
              <a:rPr sz="1300" spc="-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not</a:t>
            </a:r>
            <a:endParaRPr sz="1300">
              <a:latin typeface="Century Gothic"/>
              <a:cs typeface="Century Gothic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1567688" y="3867375"/>
            <a:ext cx="2384425" cy="190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a</a:t>
            </a:r>
            <a:r>
              <a:rPr sz="1300" spc="-5" dirty="0">
                <a:solidFill>
                  <a:srgbClr val="3D3C2C"/>
                </a:solidFill>
                <a:latin typeface="Century Gothic"/>
                <a:cs typeface="Century Gothic"/>
              </a:rPr>
              <a:t>p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p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r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o</a:t>
            </a:r>
            <a:r>
              <a:rPr sz="1300" spc="-5" dirty="0">
                <a:solidFill>
                  <a:srgbClr val="3D3C2C"/>
                </a:solidFill>
                <a:latin typeface="Century Gothic"/>
                <a:cs typeface="Century Gothic"/>
              </a:rPr>
              <a:t>a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ch.</a:t>
            </a:r>
            <a:r>
              <a:rPr sz="1300" dirty="0">
                <a:solidFill>
                  <a:srgbClr val="3D3C2C"/>
                </a:solidFill>
                <a:latin typeface="Century Gothic"/>
                <a:cs typeface="Century Gothic"/>
              </a:rPr>
              <a:t>  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Set</a:t>
            </a:r>
            <a:r>
              <a:rPr sz="1300" spc="1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up cones</a:t>
            </a:r>
            <a:r>
              <a:rPr sz="1300" spc="-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and</a:t>
            </a:r>
            <a:endParaRPr sz="1300">
              <a:latin typeface="Century Gothic"/>
              <a:cs typeface="Century Gothic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1567688" y="4025871"/>
            <a:ext cx="1445260" cy="190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sec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u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r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1300" spc="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he</a:t>
            </a:r>
            <a:r>
              <a:rPr sz="1300" spc="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scene.</a:t>
            </a:r>
            <a:endParaRPr sz="1300">
              <a:latin typeface="Century Gothic"/>
              <a:cs typeface="Century Gothic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1293367" y="4224122"/>
            <a:ext cx="2219960" cy="190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86385" algn="l"/>
              </a:tabLst>
            </a:pPr>
            <a:r>
              <a:rPr sz="950" spc="25" dirty="0">
                <a:solidFill>
                  <a:srgbClr val="93C500"/>
                </a:solidFill>
                <a:latin typeface="Wingdings 2"/>
                <a:cs typeface="Wingdings 2"/>
              </a:rPr>
              <a:t></a:t>
            </a:r>
            <a:r>
              <a:rPr sz="950" spc="25" dirty="0">
                <a:solidFill>
                  <a:srgbClr val="93C500"/>
                </a:solidFill>
                <a:latin typeface="Times New Roman"/>
                <a:cs typeface="Times New Roman"/>
              </a:rPr>
              <a:t>	</a:t>
            </a:r>
            <a:r>
              <a:rPr sz="1300" spc="20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n</a:t>
            </a:r>
            <a:r>
              <a:rPr sz="1300" spc="-2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he</a:t>
            </a:r>
            <a:r>
              <a:rPr sz="1300" spc="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1300" spc="-25" dirty="0">
                <a:solidFill>
                  <a:srgbClr val="3D3C2C"/>
                </a:solidFill>
                <a:latin typeface="Century Gothic"/>
                <a:cs typeface="Century Gothic"/>
              </a:rPr>
              <a:t>v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nt</a:t>
            </a:r>
            <a:r>
              <a:rPr sz="1300" spc="2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of</a:t>
            </a:r>
            <a:r>
              <a:rPr sz="1300" spc="1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a</a:t>
            </a:r>
            <a:r>
              <a:rPr sz="1300" spc="-5" dirty="0">
                <a:solidFill>
                  <a:srgbClr val="3D3C2C"/>
                </a:solidFill>
                <a:latin typeface="Century Gothic"/>
                <a:cs typeface="Century Gothic"/>
              </a:rPr>
              <a:t> f</a:t>
            </a:r>
            <a:r>
              <a:rPr sz="1300" spc="5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r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1300" spc="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he</a:t>
            </a:r>
            <a:endParaRPr sz="1300">
              <a:latin typeface="Century Gothic"/>
              <a:cs typeface="Century Gothic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1567688" y="4382868"/>
            <a:ext cx="2395220" cy="190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h</a:t>
            </a:r>
            <a:r>
              <a:rPr sz="1300" spc="-20" dirty="0">
                <a:solidFill>
                  <a:srgbClr val="3D3C2C"/>
                </a:solidFill>
                <a:latin typeface="Century Gothic"/>
                <a:cs typeface="Century Gothic"/>
              </a:rPr>
              <a:t>y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d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r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o</a:t>
            </a:r>
            <a:r>
              <a:rPr sz="1300" spc="-5" dirty="0">
                <a:solidFill>
                  <a:srgbClr val="3D3C2C"/>
                </a:solidFill>
                <a:latin typeface="Century Gothic"/>
                <a:cs typeface="Century Gothic"/>
              </a:rPr>
              <a:t>g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en</a:t>
            </a:r>
            <a:r>
              <a:rPr sz="1300" spc="2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-5" dirty="0">
                <a:solidFill>
                  <a:srgbClr val="3D3C2C"/>
                </a:solidFill>
                <a:latin typeface="Century Gothic"/>
                <a:cs typeface="Century Gothic"/>
              </a:rPr>
              <a:t>f</a:t>
            </a:r>
            <a:r>
              <a:rPr sz="1300" dirty="0">
                <a:solidFill>
                  <a:srgbClr val="3D3C2C"/>
                </a:solidFill>
                <a:latin typeface="Century Gothic"/>
                <a:cs typeface="Century Gothic"/>
              </a:rPr>
              <a:t>l</a:t>
            </a:r>
            <a:r>
              <a:rPr sz="1300" spc="-20" dirty="0">
                <a:solidFill>
                  <a:srgbClr val="3D3C2C"/>
                </a:solidFill>
                <a:latin typeface="Century Gothic"/>
                <a:cs typeface="Century Gothic"/>
              </a:rPr>
              <a:t>am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1300" spc="2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-40" dirty="0">
                <a:solidFill>
                  <a:srgbClr val="3D3C2C"/>
                </a:solidFill>
                <a:latin typeface="Century Gothic"/>
                <a:cs typeface="Century Gothic"/>
              </a:rPr>
              <a:t>w</a:t>
            </a:r>
            <a:r>
              <a:rPr sz="1300" spc="5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300" spc="-5" dirty="0">
                <a:solidFill>
                  <a:srgbClr val="3D3C2C"/>
                </a:solidFill>
                <a:latin typeface="Century Gothic"/>
                <a:cs typeface="Century Gothic"/>
              </a:rPr>
              <a:t>ll</a:t>
            </a:r>
            <a:r>
              <a:rPr sz="130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be</a:t>
            </a:r>
            <a:r>
              <a:rPr sz="1300" spc="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near</a:t>
            </a:r>
            <a:r>
              <a:rPr sz="1300" spc="-5" dirty="0">
                <a:solidFill>
                  <a:srgbClr val="3D3C2C"/>
                </a:solidFill>
                <a:latin typeface="Century Gothic"/>
                <a:cs typeface="Century Gothic"/>
              </a:rPr>
              <a:t>ly</a:t>
            </a:r>
            <a:endParaRPr sz="1300">
              <a:latin typeface="Century Gothic"/>
              <a:cs typeface="Century Gothic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1567688" y="4541364"/>
            <a:ext cx="2508250" cy="190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spc="5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n</a:t>
            </a:r>
            <a:r>
              <a:rPr sz="1300" spc="-20" dirty="0">
                <a:solidFill>
                  <a:srgbClr val="3D3C2C"/>
                </a:solidFill>
                <a:latin typeface="Century Gothic"/>
                <a:cs typeface="Century Gothic"/>
              </a:rPr>
              <a:t>v</a:t>
            </a:r>
            <a:r>
              <a:rPr sz="1300" spc="5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s</a:t>
            </a:r>
            <a:r>
              <a:rPr sz="1300" spc="5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ble</a:t>
            </a:r>
            <a:r>
              <a:rPr sz="1300" spc="-3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5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n da</a:t>
            </a:r>
            <a:r>
              <a:rPr sz="1300" spc="-20" dirty="0">
                <a:solidFill>
                  <a:srgbClr val="3D3C2C"/>
                </a:solidFill>
                <a:latin typeface="Century Gothic"/>
                <a:cs typeface="Century Gothic"/>
              </a:rPr>
              <a:t>y</a:t>
            </a:r>
            <a:r>
              <a:rPr sz="1300" spc="-5" dirty="0">
                <a:solidFill>
                  <a:srgbClr val="3D3C2C"/>
                </a:solidFill>
                <a:latin typeface="Century Gothic"/>
                <a:cs typeface="Century Gothic"/>
              </a:rPr>
              <a:t>l</a:t>
            </a:r>
            <a:r>
              <a:rPr sz="1300" spc="5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gh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300" spc="-5" dirty="0">
                <a:solidFill>
                  <a:srgbClr val="3D3C2C"/>
                </a:solidFill>
                <a:latin typeface="Century Gothic"/>
                <a:cs typeface="Century Gothic"/>
              </a:rPr>
              <a:t>.</a:t>
            </a:r>
            <a:r>
              <a:rPr sz="130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1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D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1300" spc="-20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ect</a:t>
            </a:r>
            <a:r>
              <a:rPr sz="1300" spc="1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he</a:t>
            </a:r>
            <a:endParaRPr sz="1300">
              <a:latin typeface="Century Gothic"/>
              <a:cs typeface="Century Gothic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1567688" y="4699860"/>
            <a:ext cx="2517775" cy="11423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spc="-5" dirty="0">
                <a:solidFill>
                  <a:srgbClr val="3D3C2C"/>
                </a:solidFill>
                <a:latin typeface="Century Gothic"/>
                <a:cs typeface="Century Gothic"/>
              </a:rPr>
              <a:t>f</a:t>
            </a:r>
            <a:r>
              <a:rPr sz="1300" dirty="0">
                <a:solidFill>
                  <a:srgbClr val="3D3C2C"/>
                </a:solidFill>
                <a:latin typeface="Century Gothic"/>
                <a:cs typeface="Century Gothic"/>
              </a:rPr>
              <a:t>l</a:t>
            </a:r>
            <a:r>
              <a:rPr sz="1300" spc="-20" dirty="0">
                <a:solidFill>
                  <a:srgbClr val="3D3C2C"/>
                </a:solidFill>
                <a:latin typeface="Century Gothic"/>
                <a:cs typeface="Century Gothic"/>
              </a:rPr>
              <a:t>am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1300" spc="2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-40" dirty="0">
                <a:solidFill>
                  <a:srgbClr val="3D3C2C"/>
                </a:solidFill>
                <a:latin typeface="Century Gothic"/>
                <a:cs typeface="Century Gothic"/>
              </a:rPr>
              <a:t>w</a:t>
            </a:r>
            <a:r>
              <a:rPr sz="1300" spc="5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h</a:t>
            </a:r>
            <a:r>
              <a:rPr sz="1300" spc="1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a</a:t>
            </a:r>
            <a:r>
              <a:rPr sz="1300" spc="-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-35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300" spc="20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C.</a:t>
            </a:r>
            <a:endParaRPr sz="1300">
              <a:latin typeface="Century Gothic"/>
              <a:cs typeface="Century Gothic"/>
            </a:endParaRPr>
          </a:p>
          <a:p>
            <a:pPr marL="309880" marR="27940" indent="-274320">
              <a:lnSpc>
                <a:spcPts val="1150"/>
              </a:lnSpc>
              <a:spcBef>
                <a:spcPts val="280"/>
              </a:spcBef>
              <a:tabLst>
                <a:tab pos="309245" algn="l"/>
              </a:tabLst>
            </a:pPr>
            <a:r>
              <a:rPr sz="900" spc="5" dirty="0">
                <a:solidFill>
                  <a:srgbClr val="93C500"/>
                </a:solidFill>
                <a:latin typeface="Wingdings 2"/>
                <a:cs typeface="Wingdings 2"/>
              </a:rPr>
              <a:t></a:t>
            </a:r>
            <a:r>
              <a:rPr sz="900" spc="5" dirty="0">
                <a:solidFill>
                  <a:srgbClr val="93C500"/>
                </a:solidFill>
                <a:latin typeface="Times New Roman"/>
                <a:cs typeface="Times New Roman"/>
              </a:rPr>
              <a:t>	</a:t>
            </a:r>
            <a:r>
              <a:rPr sz="1200" spc="-5" dirty="0">
                <a:solidFill>
                  <a:srgbClr val="3D3C2C"/>
                </a:solidFill>
                <a:latin typeface="Century Gothic"/>
                <a:cs typeface="Century Gothic"/>
              </a:rPr>
              <a:t>H</a:t>
            </a:r>
            <a:r>
              <a:rPr sz="1200" spc="-10" dirty="0">
                <a:solidFill>
                  <a:srgbClr val="3D3C2C"/>
                </a:solidFill>
                <a:latin typeface="Century Gothic"/>
                <a:cs typeface="Century Gothic"/>
              </a:rPr>
              <a:t>y</a:t>
            </a:r>
            <a:r>
              <a:rPr sz="1200" dirty="0">
                <a:solidFill>
                  <a:srgbClr val="3D3C2C"/>
                </a:solidFill>
                <a:latin typeface="Century Gothic"/>
                <a:cs typeface="Century Gothic"/>
              </a:rPr>
              <a:t>d</a:t>
            </a:r>
            <a:r>
              <a:rPr sz="1200" spc="-5" dirty="0">
                <a:solidFill>
                  <a:srgbClr val="3D3C2C"/>
                </a:solidFill>
                <a:latin typeface="Century Gothic"/>
                <a:cs typeface="Century Gothic"/>
              </a:rPr>
              <a:t>r</a:t>
            </a:r>
            <a:r>
              <a:rPr sz="1200" spc="-20" dirty="0">
                <a:solidFill>
                  <a:srgbClr val="3D3C2C"/>
                </a:solidFill>
                <a:latin typeface="Century Gothic"/>
                <a:cs typeface="Century Gothic"/>
              </a:rPr>
              <a:t>o</a:t>
            </a:r>
            <a:r>
              <a:rPr sz="1200" spc="-10" dirty="0">
                <a:solidFill>
                  <a:srgbClr val="3D3C2C"/>
                </a:solidFill>
                <a:latin typeface="Century Gothic"/>
                <a:cs typeface="Century Gothic"/>
              </a:rPr>
              <a:t>gen</a:t>
            </a:r>
            <a:r>
              <a:rPr sz="1200" spc="2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200" spc="-10" dirty="0">
                <a:solidFill>
                  <a:srgbClr val="3D3C2C"/>
                </a:solidFill>
                <a:latin typeface="Century Gothic"/>
                <a:cs typeface="Century Gothic"/>
              </a:rPr>
              <a:t>f</a:t>
            </a:r>
            <a:r>
              <a:rPr sz="1200" spc="20" dirty="0">
                <a:solidFill>
                  <a:srgbClr val="3D3C2C"/>
                </a:solidFill>
                <a:latin typeface="Century Gothic"/>
                <a:cs typeface="Century Gothic"/>
              </a:rPr>
              <a:t>l</a:t>
            </a:r>
            <a:r>
              <a:rPr sz="1200" spc="-5" dirty="0">
                <a:solidFill>
                  <a:srgbClr val="3D3C2C"/>
                </a:solidFill>
                <a:latin typeface="Century Gothic"/>
                <a:cs typeface="Century Gothic"/>
              </a:rPr>
              <a:t>am</a:t>
            </a:r>
            <a:r>
              <a:rPr sz="1200" spc="-10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1200" spc="-2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200" spc="-5" dirty="0">
                <a:solidFill>
                  <a:srgbClr val="3D3C2C"/>
                </a:solidFill>
                <a:latin typeface="Century Gothic"/>
                <a:cs typeface="Century Gothic"/>
              </a:rPr>
              <a:t>ma</a:t>
            </a:r>
            <a:r>
              <a:rPr sz="1200" dirty="0">
                <a:solidFill>
                  <a:srgbClr val="3D3C2C"/>
                </a:solidFill>
                <a:latin typeface="Century Gothic"/>
                <a:cs typeface="Century Gothic"/>
              </a:rPr>
              <a:t>y</a:t>
            </a:r>
            <a:r>
              <a:rPr sz="1200" spc="-2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200" spc="-5" dirty="0">
                <a:solidFill>
                  <a:srgbClr val="3D3C2C"/>
                </a:solidFill>
                <a:latin typeface="Century Gothic"/>
                <a:cs typeface="Century Gothic"/>
              </a:rPr>
              <a:t>app</a:t>
            </a:r>
            <a:r>
              <a:rPr sz="1200" spc="-10" dirty="0">
                <a:solidFill>
                  <a:srgbClr val="3D3C2C"/>
                </a:solidFill>
                <a:latin typeface="Century Gothic"/>
                <a:cs typeface="Century Gothic"/>
              </a:rPr>
              <a:t>ear</a:t>
            </a:r>
            <a:r>
              <a:rPr sz="1200" spc="-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200" spc="-10" dirty="0">
                <a:solidFill>
                  <a:srgbClr val="3D3C2C"/>
                </a:solidFill>
                <a:latin typeface="Century Gothic"/>
                <a:cs typeface="Century Gothic"/>
              </a:rPr>
              <a:t>y</a:t>
            </a:r>
            <a:r>
              <a:rPr sz="1200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1200" spc="10" dirty="0">
                <a:solidFill>
                  <a:srgbClr val="3D3C2C"/>
                </a:solidFill>
                <a:latin typeface="Century Gothic"/>
                <a:cs typeface="Century Gothic"/>
              </a:rPr>
              <a:t>ll</a:t>
            </a:r>
            <a:r>
              <a:rPr sz="1200" spc="-20" dirty="0">
                <a:solidFill>
                  <a:srgbClr val="3D3C2C"/>
                </a:solidFill>
                <a:latin typeface="Century Gothic"/>
                <a:cs typeface="Century Gothic"/>
              </a:rPr>
              <a:t>o</a:t>
            </a:r>
            <a:r>
              <a:rPr sz="1200" dirty="0">
                <a:solidFill>
                  <a:srgbClr val="3D3C2C"/>
                </a:solidFill>
                <a:latin typeface="Century Gothic"/>
                <a:cs typeface="Century Gothic"/>
              </a:rPr>
              <a:t>w</a:t>
            </a:r>
            <a:r>
              <a:rPr sz="1200" spc="-2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200" spc="-5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200" dirty="0">
                <a:solidFill>
                  <a:srgbClr val="3D3C2C"/>
                </a:solidFill>
                <a:latin typeface="Century Gothic"/>
                <a:cs typeface="Century Gothic"/>
              </a:rPr>
              <a:t>f</a:t>
            </a:r>
            <a:r>
              <a:rPr sz="1200" spc="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3D3C2C"/>
                </a:solidFill>
                <a:latin typeface="Century Gothic"/>
                <a:cs typeface="Century Gothic"/>
              </a:rPr>
              <a:t>dus</a:t>
            </a:r>
            <a:r>
              <a:rPr sz="1200" spc="-5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200" spc="-1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200" spc="-5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200" dirty="0">
                <a:solidFill>
                  <a:srgbClr val="3D3C2C"/>
                </a:solidFill>
                <a:latin typeface="Century Gothic"/>
                <a:cs typeface="Century Gothic"/>
              </a:rPr>
              <a:t>s</a:t>
            </a:r>
            <a:r>
              <a:rPr sz="1200" spc="-1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200" spc="-5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200" dirty="0">
                <a:solidFill>
                  <a:srgbClr val="3D3C2C"/>
                </a:solidFill>
                <a:latin typeface="Century Gothic"/>
                <a:cs typeface="Century Gothic"/>
              </a:rPr>
              <a:t>n</a:t>
            </a:r>
            <a:r>
              <a:rPr sz="1200" spc="1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200" spc="-30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200" spc="-10" dirty="0">
                <a:solidFill>
                  <a:srgbClr val="3D3C2C"/>
                </a:solidFill>
                <a:latin typeface="Century Gothic"/>
                <a:cs typeface="Century Gothic"/>
              </a:rPr>
              <a:t>he</a:t>
            </a:r>
            <a:r>
              <a:rPr sz="1200" spc="2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200" spc="-5" dirty="0">
                <a:solidFill>
                  <a:srgbClr val="3D3C2C"/>
                </a:solidFill>
                <a:latin typeface="Century Gothic"/>
                <a:cs typeface="Century Gothic"/>
              </a:rPr>
              <a:t>a</a:t>
            </a:r>
            <a:r>
              <a:rPr sz="1200" spc="-10" dirty="0">
                <a:solidFill>
                  <a:srgbClr val="3D3C2C"/>
                </a:solidFill>
                <a:latin typeface="Century Gothic"/>
                <a:cs typeface="Century Gothic"/>
              </a:rPr>
              <a:t>ir.</a:t>
            </a:r>
            <a:endParaRPr sz="1200">
              <a:latin typeface="Century Gothic"/>
              <a:cs typeface="Century Gothic"/>
            </a:endParaRPr>
          </a:p>
          <a:p>
            <a:pPr marL="309880" marR="5080" indent="-274320">
              <a:lnSpc>
                <a:spcPct val="80000"/>
              </a:lnSpc>
              <a:spcBef>
                <a:spcPts val="295"/>
              </a:spcBef>
              <a:tabLst>
                <a:tab pos="309245" algn="l"/>
              </a:tabLst>
            </a:pPr>
            <a:r>
              <a:rPr sz="900" spc="5" dirty="0">
                <a:solidFill>
                  <a:srgbClr val="93C500"/>
                </a:solidFill>
                <a:latin typeface="Wingdings 2"/>
                <a:cs typeface="Wingdings 2"/>
              </a:rPr>
              <a:t></a:t>
            </a:r>
            <a:r>
              <a:rPr sz="900" spc="5" dirty="0">
                <a:solidFill>
                  <a:srgbClr val="93C500"/>
                </a:solidFill>
                <a:latin typeface="Times New Roman"/>
                <a:cs typeface="Times New Roman"/>
              </a:rPr>
              <a:t>	</a:t>
            </a:r>
            <a:r>
              <a:rPr sz="1200" spc="-10" dirty="0">
                <a:solidFill>
                  <a:srgbClr val="3D3C2C"/>
                </a:solidFill>
                <a:latin typeface="Century Gothic"/>
                <a:cs typeface="Century Gothic"/>
              </a:rPr>
              <a:t>L</a:t>
            </a:r>
            <a:r>
              <a:rPr sz="1200" spc="-20" dirty="0">
                <a:solidFill>
                  <a:srgbClr val="3D3C2C"/>
                </a:solidFill>
                <a:latin typeface="Century Gothic"/>
                <a:cs typeface="Century Gothic"/>
              </a:rPr>
              <a:t>oo</a:t>
            </a:r>
            <a:r>
              <a:rPr sz="1200" spc="-10" dirty="0">
                <a:solidFill>
                  <a:srgbClr val="3D3C2C"/>
                </a:solidFill>
                <a:latin typeface="Century Gothic"/>
                <a:cs typeface="Century Gothic"/>
              </a:rPr>
              <a:t>k</a:t>
            </a:r>
            <a:r>
              <a:rPr sz="1200" spc="1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200" spc="-10" dirty="0">
                <a:solidFill>
                  <a:srgbClr val="3D3C2C"/>
                </a:solidFill>
                <a:latin typeface="Century Gothic"/>
                <a:cs typeface="Century Gothic"/>
              </a:rPr>
              <a:t>f</a:t>
            </a:r>
            <a:r>
              <a:rPr sz="1200" spc="-20" dirty="0">
                <a:solidFill>
                  <a:srgbClr val="3D3C2C"/>
                </a:solidFill>
                <a:latin typeface="Century Gothic"/>
                <a:cs typeface="Century Gothic"/>
              </a:rPr>
              <a:t>o</a:t>
            </a:r>
            <a:r>
              <a:rPr sz="1200" spc="-5" dirty="0">
                <a:solidFill>
                  <a:srgbClr val="3D3C2C"/>
                </a:solidFill>
                <a:latin typeface="Century Gothic"/>
                <a:cs typeface="Century Gothic"/>
              </a:rPr>
              <a:t>r</a:t>
            </a:r>
            <a:r>
              <a:rPr sz="1200" spc="1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200" spc="-30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200" spc="-10" dirty="0">
                <a:solidFill>
                  <a:srgbClr val="3D3C2C"/>
                </a:solidFill>
                <a:latin typeface="Century Gothic"/>
                <a:cs typeface="Century Gothic"/>
              </a:rPr>
              <a:t>her</a:t>
            </a:r>
            <a:r>
              <a:rPr sz="1200" spc="-5" dirty="0">
                <a:solidFill>
                  <a:srgbClr val="3D3C2C"/>
                </a:solidFill>
                <a:latin typeface="Century Gothic"/>
                <a:cs typeface="Century Gothic"/>
              </a:rPr>
              <a:t>ma</a:t>
            </a:r>
            <a:r>
              <a:rPr sz="1200" dirty="0">
                <a:solidFill>
                  <a:srgbClr val="3D3C2C"/>
                </a:solidFill>
                <a:latin typeface="Century Gothic"/>
                <a:cs typeface="Century Gothic"/>
              </a:rPr>
              <a:t>l</a:t>
            </a:r>
            <a:r>
              <a:rPr sz="1200" spc="2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200" spc="10" dirty="0">
                <a:solidFill>
                  <a:srgbClr val="3D3C2C"/>
                </a:solidFill>
                <a:latin typeface="Century Gothic"/>
                <a:cs typeface="Century Gothic"/>
              </a:rPr>
              <a:t>w</a:t>
            </a:r>
            <a:r>
              <a:rPr sz="1200" spc="-5" dirty="0">
                <a:solidFill>
                  <a:srgbClr val="3D3C2C"/>
                </a:solidFill>
                <a:latin typeface="Century Gothic"/>
                <a:cs typeface="Century Gothic"/>
              </a:rPr>
              <a:t>av</a:t>
            </a:r>
            <a:r>
              <a:rPr sz="1200" dirty="0">
                <a:solidFill>
                  <a:srgbClr val="3D3C2C"/>
                </a:solidFill>
                <a:latin typeface="Century Gothic"/>
                <a:cs typeface="Century Gothic"/>
              </a:rPr>
              <a:t>es </a:t>
            </a:r>
            <a:r>
              <a:rPr sz="1200" spc="5" dirty="0">
                <a:solidFill>
                  <a:srgbClr val="3D3C2C"/>
                </a:solidFill>
                <a:latin typeface="Century Gothic"/>
                <a:cs typeface="Century Gothic"/>
              </a:rPr>
              <a:t>w</a:t>
            </a:r>
            <a:r>
              <a:rPr sz="1200" dirty="0">
                <a:solidFill>
                  <a:srgbClr val="3D3C2C"/>
                </a:solidFill>
                <a:latin typeface="Century Gothic"/>
                <a:cs typeface="Century Gothic"/>
              </a:rPr>
              <a:t>hic</a:t>
            </a:r>
            <a:r>
              <a:rPr sz="1200" spc="-10" dirty="0">
                <a:solidFill>
                  <a:srgbClr val="3D3C2C"/>
                </a:solidFill>
                <a:latin typeface="Century Gothic"/>
                <a:cs typeface="Century Gothic"/>
              </a:rPr>
              <a:t>h</a:t>
            </a:r>
            <a:r>
              <a:rPr sz="1200" spc="-5" dirty="0">
                <a:solidFill>
                  <a:srgbClr val="3D3C2C"/>
                </a:solidFill>
                <a:latin typeface="Century Gothic"/>
                <a:cs typeface="Century Gothic"/>
              </a:rPr>
              <a:t> in</a:t>
            </a:r>
            <a:r>
              <a:rPr sz="1200" spc="5" dirty="0">
                <a:solidFill>
                  <a:srgbClr val="3D3C2C"/>
                </a:solidFill>
                <a:latin typeface="Century Gothic"/>
                <a:cs typeface="Century Gothic"/>
              </a:rPr>
              <a:t>d</a:t>
            </a:r>
            <a:r>
              <a:rPr sz="1200" spc="-5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200" dirty="0">
                <a:solidFill>
                  <a:srgbClr val="3D3C2C"/>
                </a:solidFill>
                <a:latin typeface="Century Gothic"/>
                <a:cs typeface="Century Gothic"/>
              </a:rPr>
              <a:t>c</a:t>
            </a:r>
            <a:r>
              <a:rPr sz="1200" spc="-5" dirty="0">
                <a:solidFill>
                  <a:srgbClr val="3D3C2C"/>
                </a:solidFill>
                <a:latin typeface="Century Gothic"/>
                <a:cs typeface="Century Gothic"/>
              </a:rPr>
              <a:t>a</a:t>
            </a:r>
            <a:r>
              <a:rPr sz="1200" spc="-30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200" spc="-10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1200" spc="2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200" spc="-10" dirty="0">
                <a:solidFill>
                  <a:srgbClr val="3D3C2C"/>
                </a:solidFill>
                <a:latin typeface="Century Gothic"/>
                <a:cs typeface="Century Gothic"/>
              </a:rPr>
              <a:t>he</a:t>
            </a:r>
            <a:r>
              <a:rPr sz="1200" spc="-15" dirty="0">
                <a:solidFill>
                  <a:srgbClr val="3D3C2C"/>
                </a:solidFill>
                <a:latin typeface="Century Gothic"/>
                <a:cs typeface="Century Gothic"/>
              </a:rPr>
              <a:t>a</a:t>
            </a:r>
            <a:r>
              <a:rPr sz="1200" spc="-5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200" spc="1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200" spc="-5" dirty="0">
                <a:solidFill>
                  <a:srgbClr val="3D3C2C"/>
                </a:solidFill>
                <a:latin typeface="Century Gothic"/>
                <a:cs typeface="Century Gothic"/>
              </a:rPr>
              <a:t>a</a:t>
            </a:r>
            <a:r>
              <a:rPr sz="1200" spc="-10" dirty="0">
                <a:solidFill>
                  <a:srgbClr val="3D3C2C"/>
                </a:solidFill>
                <a:latin typeface="Century Gothic"/>
                <a:cs typeface="Century Gothic"/>
              </a:rPr>
              <a:t>nd</a:t>
            </a:r>
            <a:r>
              <a:rPr sz="1200" spc="3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200" spc="-15" dirty="0">
                <a:solidFill>
                  <a:srgbClr val="3D3C2C"/>
                </a:solidFill>
                <a:latin typeface="Century Gothic"/>
                <a:cs typeface="Century Gothic"/>
              </a:rPr>
              <a:t>p</a:t>
            </a:r>
            <a:r>
              <a:rPr sz="1200" spc="-20" dirty="0">
                <a:solidFill>
                  <a:srgbClr val="3D3C2C"/>
                </a:solidFill>
                <a:latin typeface="Century Gothic"/>
                <a:cs typeface="Century Gothic"/>
              </a:rPr>
              <a:t>o</a:t>
            </a:r>
            <a:r>
              <a:rPr sz="1200" spc="-5" dirty="0">
                <a:solidFill>
                  <a:srgbClr val="3D3C2C"/>
                </a:solidFill>
                <a:latin typeface="Century Gothic"/>
                <a:cs typeface="Century Gothic"/>
              </a:rPr>
              <a:t>s</a:t>
            </a:r>
            <a:r>
              <a:rPr sz="1200" dirty="0">
                <a:solidFill>
                  <a:srgbClr val="3D3C2C"/>
                </a:solidFill>
                <a:latin typeface="Century Gothic"/>
                <a:cs typeface="Century Gothic"/>
              </a:rPr>
              <a:t>s</a:t>
            </a:r>
            <a:r>
              <a:rPr sz="1200" spc="-5" dirty="0">
                <a:solidFill>
                  <a:srgbClr val="3D3C2C"/>
                </a:solidFill>
                <a:latin typeface="Century Gothic"/>
                <a:cs typeface="Century Gothic"/>
              </a:rPr>
              <a:t>ib</a:t>
            </a:r>
            <a:r>
              <a:rPr sz="1200" spc="5" dirty="0">
                <a:solidFill>
                  <a:srgbClr val="3D3C2C"/>
                </a:solidFill>
                <a:latin typeface="Century Gothic"/>
                <a:cs typeface="Century Gothic"/>
              </a:rPr>
              <a:t>l</a:t>
            </a:r>
            <a:r>
              <a:rPr sz="1200" spc="-10" dirty="0">
                <a:solidFill>
                  <a:srgbClr val="3D3C2C"/>
                </a:solidFill>
                <a:latin typeface="Century Gothic"/>
                <a:cs typeface="Century Gothic"/>
              </a:rPr>
              <a:t>e h</a:t>
            </a:r>
            <a:r>
              <a:rPr sz="1200" spc="-20" dirty="0">
                <a:solidFill>
                  <a:srgbClr val="3D3C2C"/>
                </a:solidFill>
                <a:latin typeface="Century Gothic"/>
                <a:cs typeface="Century Gothic"/>
              </a:rPr>
              <a:t>y</a:t>
            </a:r>
            <a:r>
              <a:rPr sz="1200" dirty="0">
                <a:solidFill>
                  <a:srgbClr val="3D3C2C"/>
                </a:solidFill>
                <a:latin typeface="Century Gothic"/>
                <a:cs typeface="Century Gothic"/>
              </a:rPr>
              <a:t>d</a:t>
            </a:r>
            <a:r>
              <a:rPr sz="1200" spc="-5" dirty="0">
                <a:solidFill>
                  <a:srgbClr val="3D3C2C"/>
                </a:solidFill>
                <a:latin typeface="Century Gothic"/>
                <a:cs typeface="Century Gothic"/>
              </a:rPr>
              <a:t>r</a:t>
            </a:r>
            <a:r>
              <a:rPr sz="1200" spc="-20" dirty="0">
                <a:solidFill>
                  <a:srgbClr val="3D3C2C"/>
                </a:solidFill>
                <a:latin typeface="Century Gothic"/>
                <a:cs typeface="Century Gothic"/>
              </a:rPr>
              <a:t>o</a:t>
            </a:r>
            <a:r>
              <a:rPr sz="1200" spc="-10" dirty="0">
                <a:solidFill>
                  <a:srgbClr val="3D3C2C"/>
                </a:solidFill>
                <a:latin typeface="Century Gothic"/>
                <a:cs typeface="Century Gothic"/>
              </a:rPr>
              <a:t>gen</a:t>
            </a:r>
            <a:r>
              <a:rPr sz="1200" spc="2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200" spc="-10" dirty="0">
                <a:solidFill>
                  <a:srgbClr val="3D3C2C"/>
                </a:solidFill>
                <a:latin typeface="Century Gothic"/>
                <a:cs typeface="Century Gothic"/>
              </a:rPr>
              <a:t>f</a:t>
            </a:r>
            <a:r>
              <a:rPr sz="1200" spc="20" dirty="0">
                <a:solidFill>
                  <a:srgbClr val="3D3C2C"/>
                </a:solidFill>
                <a:latin typeface="Century Gothic"/>
                <a:cs typeface="Century Gothic"/>
              </a:rPr>
              <a:t>l</a:t>
            </a:r>
            <a:r>
              <a:rPr sz="1200" spc="-5" dirty="0">
                <a:solidFill>
                  <a:srgbClr val="3D3C2C"/>
                </a:solidFill>
                <a:latin typeface="Century Gothic"/>
                <a:cs typeface="Century Gothic"/>
              </a:rPr>
              <a:t>am</a:t>
            </a:r>
            <a:r>
              <a:rPr sz="1200" spc="-10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1200" spc="-3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200" spc="5" dirty="0">
                <a:solidFill>
                  <a:srgbClr val="3D3C2C"/>
                </a:solidFill>
                <a:latin typeface="Century Gothic"/>
                <a:cs typeface="Century Gothic"/>
              </a:rPr>
              <a:t>w</a:t>
            </a:r>
            <a:r>
              <a:rPr sz="1200" dirty="0">
                <a:solidFill>
                  <a:srgbClr val="3D3C2C"/>
                </a:solidFill>
                <a:latin typeface="Century Gothic"/>
                <a:cs typeface="Century Gothic"/>
              </a:rPr>
              <a:t>hic</a:t>
            </a:r>
            <a:r>
              <a:rPr sz="1200" spc="-10" dirty="0">
                <a:solidFill>
                  <a:srgbClr val="3D3C2C"/>
                </a:solidFill>
                <a:latin typeface="Century Gothic"/>
                <a:cs typeface="Century Gothic"/>
              </a:rPr>
              <a:t>h</a:t>
            </a:r>
            <a:r>
              <a:rPr sz="1200" dirty="0">
                <a:solidFill>
                  <a:srgbClr val="3D3C2C"/>
                </a:solidFill>
                <a:latin typeface="Century Gothic"/>
                <a:cs typeface="Century Gothic"/>
              </a:rPr>
              <a:t> m</a:t>
            </a:r>
            <a:r>
              <a:rPr sz="1200" spc="-5" dirty="0">
                <a:solidFill>
                  <a:srgbClr val="3D3C2C"/>
                </a:solidFill>
                <a:latin typeface="Century Gothic"/>
                <a:cs typeface="Century Gothic"/>
              </a:rPr>
              <a:t>a</a:t>
            </a:r>
            <a:r>
              <a:rPr sz="1200" dirty="0">
                <a:solidFill>
                  <a:srgbClr val="3D3C2C"/>
                </a:solidFill>
                <a:latin typeface="Century Gothic"/>
                <a:cs typeface="Century Gothic"/>
              </a:rPr>
              <a:t>y </a:t>
            </a:r>
            <a:r>
              <a:rPr sz="1200" spc="-10" dirty="0">
                <a:solidFill>
                  <a:srgbClr val="3D3C2C"/>
                </a:solidFill>
                <a:latin typeface="Century Gothic"/>
                <a:cs typeface="Century Gothic"/>
              </a:rPr>
              <a:t>n</a:t>
            </a:r>
            <a:r>
              <a:rPr sz="1200" spc="-20" dirty="0">
                <a:solidFill>
                  <a:srgbClr val="3D3C2C"/>
                </a:solidFill>
                <a:latin typeface="Century Gothic"/>
                <a:cs typeface="Century Gothic"/>
              </a:rPr>
              <a:t>o</a:t>
            </a:r>
            <a:r>
              <a:rPr sz="1200" spc="-5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200" spc="2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200" spc="-5" dirty="0">
                <a:solidFill>
                  <a:srgbClr val="3D3C2C"/>
                </a:solidFill>
                <a:latin typeface="Century Gothic"/>
                <a:cs typeface="Century Gothic"/>
              </a:rPr>
              <a:t>b</a:t>
            </a:r>
            <a:r>
              <a:rPr sz="1200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1200" spc="-1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200" spc="-5" dirty="0">
                <a:solidFill>
                  <a:srgbClr val="3D3C2C"/>
                </a:solidFill>
                <a:latin typeface="Century Gothic"/>
                <a:cs typeface="Century Gothic"/>
              </a:rPr>
              <a:t>visib</a:t>
            </a:r>
            <a:r>
              <a:rPr sz="1200" spc="20" dirty="0">
                <a:solidFill>
                  <a:srgbClr val="3D3C2C"/>
                </a:solidFill>
                <a:latin typeface="Century Gothic"/>
                <a:cs typeface="Century Gothic"/>
              </a:rPr>
              <a:t>l</a:t>
            </a:r>
            <a:r>
              <a:rPr sz="1200" spc="-25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1200" spc="-5" dirty="0">
                <a:solidFill>
                  <a:srgbClr val="3D3C2C"/>
                </a:solidFill>
                <a:latin typeface="Century Gothic"/>
                <a:cs typeface="Century Gothic"/>
              </a:rPr>
              <a:t>.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1590547" y="5847020"/>
            <a:ext cx="233299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86385" algn="l"/>
              </a:tabLst>
            </a:pPr>
            <a:r>
              <a:rPr sz="900" spc="5" dirty="0">
                <a:solidFill>
                  <a:srgbClr val="93C500"/>
                </a:solidFill>
                <a:latin typeface="Wingdings 2"/>
                <a:cs typeface="Wingdings 2"/>
              </a:rPr>
              <a:t></a:t>
            </a:r>
            <a:r>
              <a:rPr sz="900" spc="5" dirty="0">
                <a:solidFill>
                  <a:srgbClr val="93C500"/>
                </a:solidFill>
                <a:latin typeface="Times New Roman"/>
                <a:cs typeface="Times New Roman"/>
              </a:rPr>
              <a:t>	</a:t>
            </a:r>
            <a:r>
              <a:rPr sz="1200" spc="-20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200" spc="-10" dirty="0">
                <a:solidFill>
                  <a:srgbClr val="3D3C2C"/>
                </a:solidFill>
                <a:latin typeface="Century Gothic"/>
                <a:cs typeface="Century Gothic"/>
              </a:rPr>
              <a:t>he</a:t>
            </a:r>
            <a:r>
              <a:rPr sz="1200" spc="1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200" spc="-10" dirty="0">
                <a:solidFill>
                  <a:srgbClr val="3D3C2C"/>
                </a:solidFill>
                <a:latin typeface="Century Gothic"/>
                <a:cs typeface="Century Gothic"/>
              </a:rPr>
              <a:t>h</a:t>
            </a:r>
            <a:r>
              <a:rPr sz="1200" spc="-20" dirty="0">
                <a:solidFill>
                  <a:srgbClr val="3D3C2C"/>
                </a:solidFill>
                <a:latin typeface="Century Gothic"/>
                <a:cs typeface="Century Gothic"/>
              </a:rPr>
              <a:t>y</a:t>
            </a:r>
            <a:r>
              <a:rPr sz="1200" dirty="0">
                <a:solidFill>
                  <a:srgbClr val="3D3C2C"/>
                </a:solidFill>
                <a:latin typeface="Century Gothic"/>
                <a:cs typeface="Century Gothic"/>
              </a:rPr>
              <a:t>d</a:t>
            </a:r>
            <a:r>
              <a:rPr sz="1200" spc="-5" dirty="0">
                <a:solidFill>
                  <a:srgbClr val="3D3C2C"/>
                </a:solidFill>
                <a:latin typeface="Century Gothic"/>
                <a:cs typeface="Century Gothic"/>
              </a:rPr>
              <a:t>r</a:t>
            </a:r>
            <a:r>
              <a:rPr sz="1200" spc="-20" dirty="0">
                <a:solidFill>
                  <a:srgbClr val="3D3C2C"/>
                </a:solidFill>
                <a:latin typeface="Century Gothic"/>
                <a:cs typeface="Century Gothic"/>
              </a:rPr>
              <a:t>o</a:t>
            </a:r>
            <a:r>
              <a:rPr sz="1200" spc="-10" dirty="0">
                <a:solidFill>
                  <a:srgbClr val="3D3C2C"/>
                </a:solidFill>
                <a:latin typeface="Century Gothic"/>
                <a:cs typeface="Century Gothic"/>
              </a:rPr>
              <a:t>gen</a:t>
            </a:r>
            <a:r>
              <a:rPr sz="1200" spc="2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200" spc="-10" dirty="0">
                <a:solidFill>
                  <a:srgbClr val="3D3C2C"/>
                </a:solidFill>
                <a:latin typeface="Century Gothic"/>
                <a:cs typeface="Century Gothic"/>
              </a:rPr>
              <a:t>f</a:t>
            </a:r>
            <a:r>
              <a:rPr sz="1200" spc="20" dirty="0">
                <a:solidFill>
                  <a:srgbClr val="3D3C2C"/>
                </a:solidFill>
                <a:latin typeface="Century Gothic"/>
                <a:cs typeface="Century Gothic"/>
              </a:rPr>
              <a:t>l</a:t>
            </a:r>
            <a:r>
              <a:rPr sz="1200" spc="-5" dirty="0">
                <a:solidFill>
                  <a:srgbClr val="3D3C2C"/>
                </a:solidFill>
                <a:latin typeface="Century Gothic"/>
                <a:cs typeface="Century Gothic"/>
              </a:rPr>
              <a:t>am</a:t>
            </a:r>
            <a:r>
              <a:rPr sz="1200" spc="-10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1200" spc="-3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200" spc="5" dirty="0">
                <a:solidFill>
                  <a:srgbClr val="3D3C2C"/>
                </a:solidFill>
                <a:latin typeface="Century Gothic"/>
                <a:cs typeface="Century Gothic"/>
              </a:rPr>
              <a:t>w</a:t>
            </a:r>
            <a:r>
              <a:rPr sz="1200" spc="-5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200" spc="10" dirty="0">
                <a:solidFill>
                  <a:srgbClr val="3D3C2C"/>
                </a:solidFill>
                <a:latin typeface="Century Gothic"/>
                <a:cs typeface="Century Gothic"/>
              </a:rPr>
              <a:t>l</a:t>
            </a:r>
            <a:r>
              <a:rPr sz="1200" dirty="0">
                <a:solidFill>
                  <a:srgbClr val="3D3C2C"/>
                </a:solidFill>
                <a:latin typeface="Century Gothic"/>
                <a:cs typeface="Century Gothic"/>
              </a:rPr>
              <a:t>l</a:t>
            </a:r>
            <a:r>
              <a:rPr sz="1200" spc="-2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200" spc="-10" dirty="0">
                <a:solidFill>
                  <a:srgbClr val="3D3C2C"/>
                </a:solidFill>
                <a:latin typeface="Century Gothic"/>
                <a:cs typeface="Century Gothic"/>
              </a:rPr>
              <a:t>n</a:t>
            </a:r>
            <a:r>
              <a:rPr sz="1200" spc="-20" dirty="0">
                <a:solidFill>
                  <a:srgbClr val="3D3C2C"/>
                </a:solidFill>
                <a:latin typeface="Century Gothic"/>
                <a:cs typeface="Century Gothic"/>
              </a:rPr>
              <a:t>o</a:t>
            </a:r>
            <a:r>
              <a:rPr sz="1200" spc="-5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1864867" y="5993324"/>
            <a:ext cx="114363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3D3C2C"/>
                </a:solidFill>
                <a:latin typeface="Century Gothic"/>
                <a:cs typeface="Century Gothic"/>
              </a:rPr>
              <a:t>gi</a:t>
            </a:r>
            <a:r>
              <a:rPr sz="1200" spc="-10" dirty="0">
                <a:solidFill>
                  <a:srgbClr val="3D3C2C"/>
                </a:solidFill>
                <a:latin typeface="Century Gothic"/>
                <a:cs typeface="Century Gothic"/>
              </a:rPr>
              <a:t>ve</a:t>
            </a:r>
            <a:r>
              <a:rPr sz="120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200" spc="-20" dirty="0">
                <a:solidFill>
                  <a:srgbClr val="3D3C2C"/>
                </a:solidFill>
                <a:latin typeface="Century Gothic"/>
                <a:cs typeface="Century Gothic"/>
              </a:rPr>
              <a:t>o</a:t>
            </a:r>
            <a:r>
              <a:rPr sz="1200" spc="-10" dirty="0">
                <a:solidFill>
                  <a:srgbClr val="3D3C2C"/>
                </a:solidFill>
                <a:latin typeface="Century Gothic"/>
                <a:cs typeface="Century Gothic"/>
              </a:rPr>
              <a:t>f</a:t>
            </a:r>
            <a:r>
              <a:rPr sz="1200" spc="-5" dirty="0">
                <a:solidFill>
                  <a:srgbClr val="3D3C2C"/>
                </a:solidFill>
                <a:latin typeface="Century Gothic"/>
                <a:cs typeface="Century Gothic"/>
              </a:rPr>
              <a:t>f</a:t>
            </a:r>
            <a:r>
              <a:rPr sz="1200" spc="2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200" spc="-5" dirty="0">
                <a:solidFill>
                  <a:srgbClr val="3D3C2C"/>
                </a:solidFill>
                <a:latin typeface="Century Gothic"/>
                <a:cs typeface="Century Gothic"/>
              </a:rPr>
              <a:t>s</a:t>
            </a:r>
            <a:r>
              <a:rPr sz="1200" spc="15" dirty="0">
                <a:solidFill>
                  <a:srgbClr val="3D3C2C"/>
                </a:solidFill>
                <a:latin typeface="Century Gothic"/>
                <a:cs typeface="Century Gothic"/>
              </a:rPr>
              <a:t>m</a:t>
            </a:r>
            <a:r>
              <a:rPr sz="1200" spc="-20" dirty="0">
                <a:solidFill>
                  <a:srgbClr val="3D3C2C"/>
                </a:solidFill>
                <a:latin typeface="Century Gothic"/>
                <a:cs typeface="Century Gothic"/>
              </a:rPr>
              <a:t>o</a:t>
            </a:r>
            <a:r>
              <a:rPr sz="1200" spc="-10" dirty="0">
                <a:solidFill>
                  <a:srgbClr val="3D3C2C"/>
                </a:solidFill>
                <a:latin typeface="Century Gothic"/>
                <a:cs typeface="Century Gothic"/>
              </a:rPr>
              <a:t>ke.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4803775" y="1522372"/>
            <a:ext cx="3001645" cy="807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2800" spc="-20" dirty="0">
                <a:solidFill>
                  <a:srgbClr val="93C500"/>
                </a:solidFill>
                <a:latin typeface="Century Gothic"/>
                <a:cs typeface="Century Gothic"/>
              </a:rPr>
              <a:t>Appr</a:t>
            </a:r>
            <a:r>
              <a:rPr sz="2800" spc="-15" dirty="0">
                <a:solidFill>
                  <a:srgbClr val="93C500"/>
                </a:solidFill>
                <a:latin typeface="Century Gothic"/>
                <a:cs typeface="Century Gothic"/>
              </a:rPr>
              <a:t>o</a:t>
            </a:r>
            <a:r>
              <a:rPr sz="2800" spc="-25" dirty="0">
                <a:solidFill>
                  <a:srgbClr val="93C500"/>
                </a:solidFill>
                <a:latin typeface="Century Gothic"/>
                <a:cs typeface="Century Gothic"/>
              </a:rPr>
              <a:t>ach</a:t>
            </a:r>
            <a:r>
              <a:rPr sz="2800" spc="5" dirty="0">
                <a:solidFill>
                  <a:srgbClr val="93C500"/>
                </a:solidFill>
                <a:latin typeface="Century Gothic"/>
                <a:cs typeface="Century Gothic"/>
              </a:rPr>
              <a:t>i</a:t>
            </a:r>
            <a:r>
              <a:rPr sz="2800" spc="-20" dirty="0">
                <a:solidFill>
                  <a:srgbClr val="93C500"/>
                </a:solidFill>
                <a:latin typeface="Century Gothic"/>
                <a:cs typeface="Century Gothic"/>
              </a:rPr>
              <a:t>ng</a:t>
            </a:r>
            <a:r>
              <a:rPr sz="2800" spc="30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2800" spc="-15" dirty="0">
                <a:solidFill>
                  <a:srgbClr val="93C500"/>
                </a:solidFill>
                <a:latin typeface="Century Gothic"/>
                <a:cs typeface="Century Gothic"/>
              </a:rPr>
              <a:t>the</a:t>
            </a:r>
            <a:r>
              <a:rPr sz="2800" spc="-20" dirty="0">
                <a:solidFill>
                  <a:srgbClr val="93C500"/>
                </a:solidFill>
                <a:latin typeface="Century Gothic"/>
                <a:cs typeface="Century Gothic"/>
              </a:rPr>
              <a:t> FCEV</a:t>
            </a:r>
            <a:r>
              <a:rPr sz="2800" spc="5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2800" spc="-5" dirty="0">
                <a:solidFill>
                  <a:srgbClr val="93C500"/>
                </a:solidFill>
                <a:latin typeface="Century Gothic"/>
                <a:cs typeface="Century Gothic"/>
              </a:rPr>
              <a:t>I</a:t>
            </a:r>
            <a:r>
              <a:rPr sz="2800" spc="-20" dirty="0">
                <a:solidFill>
                  <a:srgbClr val="93C500"/>
                </a:solidFill>
                <a:latin typeface="Century Gothic"/>
                <a:cs typeface="Century Gothic"/>
              </a:rPr>
              <a:t>nc</a:t>
            </a:r>
            <a:r>
              <a:rPr sz="2800" spc="0" dirty="0">
                <a:solidFill>
                  <a:srgbClr val="93C500"/>
                </a:solidFill>
                <a:latin typeface="Century Gothic"/>
                <a:cs typeface="Century Gothic"/>
              </a:rPr>
              <a:t>i</a:t>
            </a:r>
            <a:r>
              <a:rPr sz="2800" spc="-25" dirty="0">
                <a:solidFill>
                  <a:srgbClr val="93C500"/>
                </a:solidFill>
                <a:latin typeface="Century Gothic"/>
                <a:cs typeface="Century Gothic"/>
              </a:rPr>
              <a:t>dent</a:t>
            </a:r>
            <a:endParaRPr sz="2800">
              <a:latin typeface="Century Gothic"/>
              <a:cs typeface="Century Gothic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4803775" y="3071928"/>
            <a:ext cx="2882900" cy="9474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80000"/>
              </a:lnSpc>
            </a:pPr>
            <a:r>
              <a:rPr sz="1500" spc="-15" dirty="0">
                <a:solidFill>
                  <a:srgbClr val="424242"/>
                </a:solidFill>
                <a:latin typeface="Century Gothic"/>
                <a:cs typeface="Century Gothic"/>
              </a:rPr>
              <a:t>When appr</a:t>
            </a:r>
            <a:r>
              <a:rPr sz="1500" spc="-10" dirty="0">
                <a:solidFill>
                  <a:srgbClr val="424242"/>
                </a:solidFill>
                <a:latin typeface="Century Gothic"/>
                <a:cs typeface="Century Gothic"/>
              </a:rPr>
              <a:t>o</a:t>
            </a:r>
            <a:r>
              <a:rPr sz="1500" spc="-5" dirty="0">
                <a:solidFill>
                  <a:srgbClr val="424242"/>
                </a:solidFill>
                <a:latin typeface="Century Gothic"/>
                <a:cs typeface="Century Gothic"/>
              </a:rPr>
              <a:t>ach</a:t>
            </a:r>
            <a:r>
              <a:rPr sz="1500" spc="5" dirty="0">
                <a:solidFill>
                  <a:srgbClr val="424242"/>
                </a:solidFill>
                <a:latin typeface="Century Gothic"/>
                <a:cs typeface="Century Gothic"/>
              </a:rPr>
              <a:t>i</a:t>
            </a:r>
            <a:r>
              <a:rPr sz="1500" spc="-10" dirty="0">
                <a:solidFill>
                  <a:srgbClr val="424242"/>
                </a:solidFill>
                <a:latin typeface="Century Gothic"/>
                <a:cs typeface="Century Gothic"/>
              </a:rPr>
              <a:t>ng</a:t>
            </a:r>
            <a:r>
              <a:rPr sz="1500" spc="10" dirty="0">
                <a:solidFill>
                  <a:srgbClr val="424242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424242"/>
                </a:solidFill>
                <a:latin typeface="Century Gothic"/>
                <a:cs typeface="Century Gothic"/>
              </a:rPr>
              <a:t>t</a:t>
            </a:r>
            <a:r>
              <a:rPr sz="1500" spc="-10" dirty="0">
                <a:solidFill>
                  <a:srgbClr val="424242"/>
                </a:solidFill>
                <a:latin typeface="Century Gothic"/>
                <a:cs typeface="Century Gothic"/>
              </a:rPr>
              <a:t>he</a:t>
            </a:r>
            <a:r>
              <a:rPr sz="1500" spc="-15" dirty="0">
                <a:solidFill>
                  <a:srgbClr val="424242"/>
                </a:solidFill>
                <a:latin typeface="Century Gothic"/>
                <a:cs typeface="Century Gothic"/>
              </a:rPr>
              <a:t> </a:t>
            </a:r>
            <a:r>
              <a:rPr sz="1500" spc="-10" dirty="0">
                <a:solidFill>
                  <a:srgbClr val="424242"/>
                </a:solidFill>
                <a:latin typeface="Century Gothic"/>
                <a:cs typeface="Century Gothic"/>
              </a:rPr>
              <a:t>F</a:t>
            </a:r>
            <a:r>
              <a:rPr sz="1500" spc="-5" dirty="0">
                <a:solidFill>
                  <a:srgbClr val="424242"/>
                </a:solidFill>
                <a:latin typeface="Century Gothic"/>
                <a:cs typeface="Century Gothic"/>
              </a:rPr>
              <a:t>CEV </a:t>
            </a:r>
            <a:r>
              <a:rPr sz="1500" spc="10" dirty="0">
                <a:solidFill>
                  <a:srgbClr val="424242"/>
                </a:solidFill>
                <a:latin typeface="Century Gothic"/>
                <a:cs typeface="Century Gothic"/>
              </a:rPr>
              <a:t>i</a:t>
            </a:r>
            <a:r>
              <a:rPr sz="1500" dirty="0">
                <a:solidFill>
                  <a:srgbClr val="424242"/>
                </a:solidFill>
                <a:latin typeface="Century Gothic"/>
                <a:cs typeface="Century Gothic"/>
              </a:rPr>
              <a:t>nc</a:t>
            </a:r>
            <a:r>
              <a:rPr sz="1500" spc="10" dirty="0">
                <a:solidFill>
                  <a:srgbClr val="424242"/>
                </a:solidFill>
                <a:latin typeface="Century Gothic"/>
                <a:cs typeface="Century Gothic"/>
              </a:rPr>
              <a:t>i</a:t>
            </a:r>
            <a:r>
              <a:rPr sz="1500" spc="5" dirty="0">
                <a:solidFill>
                  <a:srgbClr val="424242"/>
                </a:solidFill>
                <a:latin typeface="Century Gothic"/>
                <a:cs typeface="Century Gothic"/>
              </a:rPr>
              <a:t>d</a:t>
            </a:r>
            <a:r>
              <a:rPr sz="1500" spc="-10" dirty="0">
                <a:solidFill>
                  <a:srgbClr val="424242"/>
                </a:solidFill>
                <a:latin typeface="Century Gothic"/>
                <a:cs typeface="Century Gothic"/>
              </a:rPr>
              <a:t>ent</a:t>
            </a:r>
            <a:r>
              <a:rPr sz="1500" spc="-30" dirty="0">
                <a:solidFill>
                  <a:srgbClr val="424242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424242"/>
                </a:solidFill>
                <a:latin typeface="Century Gothic"/>
                <a:cs typeface="Century Gothic"/>
              </a:rPr>
              <a:t>s</a:t>
            </a:r>
            <a:r>
              <a:rPr sz="1500" spc="-5" dirty="0">
                <a:solidFill>
                  <a:srgbClr val="424242"/>
                </a:solidFill>
                <a:latin typeface="Century Gothic"/>
                <a:cs typeface="Century Gothic"/>
              </a:rPr>
              <a:t>pec</a:t>
            </a:r>
            <a:r>
              <a:rPr sz="1500" spc="10" dirty="0">
                <a:solidFill>
                  <a:srgbClr val="424242"/>
                </a:solidFill>
                <a:latin typeface="Century Gothic"/>
                <a:cs typeface="Century Gothic"/>
              </a:rPr>
              <a:t>i</a:t>
            </a:r>
            <a:r>
              <a:rPr sz="1500" spc="-5" dirty="0">
                <a:solidFill>
                  <a:srgbClr val="424242"/>
                </a:solidFill>
                <a:latin typeface="Century Gothic"/>
                <a:cs typeface="Century Gothic"/>
              </a:rPr>
              <a:t>a</a:t>
            </a:r>
            <a:r>
              <a:rPr sz="1500" dirty="0">
                <a:solidFill>
                  <a:srgbClr val="424242"/>
                </a:solidFill>
                <a:latin typeface="Century Gothic"/>
                <a:cs typeface="Century Gothic"/>
              </a:rPr>
              <a:t>l </a:t>
            </a:r>
            <a:r>
              <a:rPr sz="1500" spc="-10" dirty="0">
                <a:solidFill>
                  <a:srgbClr val="424242"/>
                </a:solidFill>
                <a:latin typeface="Century Gothic"/>
                <a:cs typeface="Century Gothic"/>
              </a:rPr>
              <a:t>c</a:t>
            </a:r>
            <a:r>
              <a:rPr sz="1500" spc="-5" dirty="0">
                <a:solidFill>
                  <a:srgbClr val="424242"/>
                </a:solidFill>
                <a:latin typeface="Century Gothic"/>
                <a:cs typeface="Century Gothic"/>
              </a:rPr>
              <a:t>o</a:t>
            </a:r>
            <a:r>
              <a:rPr sz="1500" dirty="0">
                <a:solidFill>
                  <a:srgbClr val="424242"/>
                </a:solidFill>
                <a:latin typeface="Century Gothic"/>
                <a:cs typeface="Century Gothic"/>
              </a:rPr>
              <a:t>ns</a:t>
            </a:r>
            <a:r>
              <a:rPr sz="1500" spc="10" dirty="0">
                <a:solidFill>
                  <a:srgbClr val="424242"/>
                </a:solidFill>
                <a:latin typeface="Century Gothic"/>
                <a:cs typeface="Century Gothic"/>
              </a:rPr>
              <a:t>i</a:t>
            </a:r>
            <a:r>
              <a:rPr sz="1500" spc="5" dirty="0">
                <a:solidFill>
                  <a:srgbClr val="424242"/>
                </a:solidFill>
                <a:latin typeface="Century Gothic"/>
                <a:cs typeface="Century Gothic"/>
              </a:rPr>
              <a:t>d</a:t>
            </a:r>
            <a:r>
              <a:rPr sz="1500" spc="-10" dirty="0">
                <a:solidFill>
                  <a:srgbClr val="424242"/>
                </a:solidFill>
                <a:latin typeface="Century Gothic"/>
                <a:cs typeface="Century Gothic"/>
              </a:rPr>
              <a:t>era</a:t>
            </a:r>
            <a:r>
              <a:rPr sz="1500" dirty="0">
                <a:solidFill>
                  <a:srgbClr val="424242"/>
                </a:solidFill>
                <a:latin typeface="Century Gothic"/>
                <a:cs typeface="Century Gothic"/>
              </a:rPr>
              <a:t>t</a:t>
            </a:r>
            <a:r>
              <a:rPr sz="1500" spc="10" dirty="0">
                <a:solidFill>
                  <a:srgbClr val="424242"/>
                </a:solidFill>
                <a:latin typeface="Century Gothic"/>
                <a:cs typeface="Century Gothic"/>
              </a:rPr>
              <a:t>i</a:t>
            </a:r>
            <a:r>
              <a:rPr sz="1500" spc="-10" dirty="0">
                <a:solidFill>
                  <a:srgbClr val="424242"/>
                </a:solidFill>
                <a:latin typeface="Century Gothic"/>
                <a:cs typeface="Century Gothic"/>
              </a:rPr>
              <a:t>ons need </a:t>
            </a:r>
            <a:r>
              <a:rPr sz="1500" dirty="0">
                <a:solidFill>
                  <a:srgbClr val="424242"/>
                </a:solidFill>
                <a:latin typeface="Century Gothic"/>
                <a:cs typeface="Century Gothic"/>
              </a:rPr>
              <a:t>t</a:t>
            </a:r>
            <a:r>
              <a:rPr sz="1500" spc="-10" dirty="0">
                <a:solidFill>
                  <a:srgbClr val="424242"/>
                </a:solidFill>
                <a:latin typeface="Century Gothic"/>
                <a:cs typeface="Century Gothic"/>
              </a:rPr>
              <a:t>o</a:t>
            </a:r>
            <a:r>
              <a:rPr sz="1500" spc="5" dirty="0">
                <a:solidFill>
                  <a:srgbClr val="424242"/>
                </a:solidFill>
                <a:latin typeface="Century Gothic"/>
                <a:cs typeface="Century Gothic"/>
              </a:rPr>
              <a:t> </a:t>
            </a:r>
            <a:r>
              <a:rPr sz="1500" spc="-5" dirty="0">
                <a:solidFill>
                  <a:srgbClr val="424242"/>
                </a:solidFill>
                <a:latin typeface="Century Gothic"/>
                <a:cs typeface="Century Gothic"/>
              </a:rPr>
              <a:t>b</a:t>
            </a:r>
            <a:r>
              <a:rPr sz="1500" dirty="0">
                <a:solidFill>
                  <a:srgbClr val="424242"/>
                </a:solidFill>
                <a:latin typeface="Century Gothic"/>
                <a:cs typeface="Century Gothic"/>
              </a:rPr>
              <a:t>e t</a:t>
            </a:r>
            <a:r>
              <a:rPr sz="1500" spc="-15" dirty="0">
                <a:solidFill>
                  <a:srgbClr val="424242"/>
                </a:solidFill>
                <a:latin typeface="Century Gothic"/>
                <a:cs typeface="Century Gothic"/>
              </a:rPr>
              <a:t>ake</a:t>
            </a:r>
            <a:r>
              <a:rPr sz="1500" spc="-10" dirty="0">
                <a:solidFill>
                  <a:srgbClr val="424242"/>
                </a:solidFill>
                <a:latin typeface="Century Gothic"/>
                <a:cs typeface="Century Gothic"/>
              </a:rPr>
              <a:t>n </a:t>
            </a:r>
            <a:r>
              <a:rPr sz="1500" spc="5" dirty="0">
                <a:solidFill>
                  <a:srgbClr val="424242"/>
                </a:solidFill>
                <a:latin typeface="Century Gothic"/>
                <a:cs typeface="Century Gothic"/>
              </a:rPr>
              <a:t>d</a:t>
            </a:r>
            <a:r>
              <a:rPr sz="1500" spc="-10" dirty="0">
                <a:solidFill>
                  <a:srgbClr val="424242"/>
                </a:solidFill>
                <a:latin typeface="Century Gothic"/>
                <a:cs typeface="Century Gothic"/>
              </a:rPr>
              <a:t>ue </a:t>
            </a:r>
            <a:r>
              <a:rPr sz="1500" dirty="0">
                <a:solidFill>
                  <a:srgbClr val="424242"/>
                </a:solidFill>
                <a:latin typeface="Century Gothic"/>
                <a:cs typeface="Century Gothic"/>
              </a:rPr>
              <a:t>t</a:t>
            </a:r>
            <a:r>
              <a:rPr sz="1500" spc="-10" dirty="0">
                <a:solidFill>
                  <a:srgbClr val="424242"/>
                </a:solidFill>
                <a:latin typeface="Century Gothic"/>
                <a:cs typeface="Century Gothic"/>
              </a:rPr>
              <a:t>o</a:t>
            </a:r>
            <a:r>
              <a:rPr sz="1500" spc="5" dirty="0">
                <a:solidFill>
                  <a:srgbClr val="424242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424242"/>
                </a:solidFill>
                <a:latin typeface="Century Gothic"/>
                <a:cs typeface="Century Gothic"/>
              </a:rPr>
              <a:t>t</a:t>
            </a:r>
            <a:r>
              <a:rPr sz="1500" spc="-10" dirty="0">
                <a:solidFill>
                  <a:srgbClr val="424242"/>
                </a:solidFill>
                <a:latin typeface="Century Gothic"/>
                <a:cs typeface="Century Gothic"/>
              </a:rPr>
              <a:t>he un</a:t>
            </a:r>
            <a:r>
              <a:rPr sz="1500" dirty="0">
                <a:solidFill>
                  <a:srgbClr val="424242"/>
                </a:solidFill>
                <a:latin typeface="Century Gothic"/>
                <a:cs typeface="Century Gothic"/>
              </a:rPr>
              <a:t>i</a:t>
            </a:r>
            <a:r>
              <a:rPr sz="1500" spc="-15" dirty="0">
                <a:solidFill>
                  <a:srgbClr val="424242"/>
                </a:solidFill>
                <a:latin typeface="Century Gothic"/>
                <a:cs typeface="Century Gothic"/>
              </a:rPr>
              <a:t>qu</a:t>
            </a:r>
            <a:r>
              <a:rPr sz="1500" spc="-10" dirty="0">
                <a:solidFill>
                  <a:srgbClr val="424242"/>
                </a:solidFill>
                <a:latin typeface="Century Gothic"/>
                <a:cs typeface="Century Gothic"/>
              </a:rPr>
              <a:t>e </a:t>
            </a:r>
            <a:r>
              <a:rPr sz="1500" spc="-15" dirty="0">
                <a:solidFill>
                  <a:srgbClr val="424242"/>
                </a:solidFill>
                <a:latin typeface="Century Gothic"/>
                <a:cs typeface="Century Gothic"/>
              </a:rPr>
              <a:t>pr</a:t>
            </a:r>
            <a:r>
              <a:rPr sz="1500" spc="-5" dirty="0">
                <a:solidFill>
                  <a:srgbClr val="424242"/>
                </a:solidFill>
                <a:latin typeface="Century Gothic"/>
                <a:cs typeface="Century Gothic"/>
              </a:rPr>
              <a:t>o</a:t>
            </a:r>
            <a:r>
              <a:rPr sz="1500" spc="-15" dirty="0">
                <a:solidFill>
                  <a:srgbClr val="424242"/>
                </a:solidFill>
                <a:latin typeface="Century Gothic"/>
                <a:cs typeface="Century Gothic"/>
              </a:rPr>
              <a:t>per</a:t>
            </a:r>
            <a:r>
              <a:rPr sz="1500" spc="0" dirty="0">
                <a:solidFill>
                  <a:srgbClr val="424242"/>
                </a:solidFill>
                <a:latin typeface="Century Gothic"/>
                <a:cs typeface="Century Gothic"/>
              </a:rPr>
              <a:t>t</a:t>
            </a:r>
            <a:r>
              <a:rPr sz="1500" spc="10" dirty="0">
                <a:solidFill>
                  <a:srgbClr val="424242"/>
                </a:solidFill>
                <a:latin typeface="Century Gothic"/>
                <a:cs typeface="Century Gothic"/>
              </a:rPr>
              <a:t>i</a:t>
            </a:r>
            <a:r>
              <a:rPr sz="1500" dirty="0">
                <a:solidFill>
                  <a:srgbClr val="424242"/>
                </a:solidFill>
                <a:latin typeface="Century Gothic"/>
                <a:cs typeface="Century Gothic"/>
              </a:rPr>
              <a:t>es</a:t>
            </a:r>
            <a:r>
              <a:rPr sz="1500" spc="-5" dirty="0">
                <a:solidFill>
                  <a:srgbClr val="424242"/>
                </a:solidFill>
                <a:latin typeface="Century Gothic"/>
                <a:cs typeface="Century Gothic"/>
              </a:rPr>
              <a:t> </a:t>
            </a:r>
            <a:r>
              <a:rPr sz="1500" spc="-10" dirty="0">
                <a:solidFill>
                  <a:srgbClr val="424242"/>
                </a:solidFill>
                <a:latin typeface="Century Gothic"/>
                <a:cs typeface="Century Gothic"/>
              </a:rPr>
              <a:t>of</a:t>
            </a:r>
            <a:r>
              <a:rPr sz="1500" dirty="0">
                <a:solidFill>
                  <a:srgbClr val="424242"/>
                </a:solidFill>
                <a:latin typeface="Century Gothic"/>
                <a:cs typeface="Century Gothic"/>
              </a:rPr>
              <a:t> </a:t>
            </a:r>
            <a:r>
              <a:rPr sz="1500" spc="-10" dirty="0">
                <a:solidFill>
                  <a:srgbClr val="424242"/>
                </a:solidFill>
                <a:latin typeface="Century Gothic"/>
                <a:cs typeface="Century Gothic"/>
              </a:rPr>
              <a:t>hyd</a:t>
            </a:r>
            <a:r>
              <a:rPr sz="1500" dirty="0">
                <a:solidFill>
                  <a:srgbClr val="424242"/>
                </a:solidFill>
                <a:latin typeface="Century Gothic"/>
                <a:cs typeface="Century Gothic"/>
              </a:rPr>
              <a:t>r</a:t>
            </a:r>
            <a:r>
              <a:rPr sz="1500" spc="-10" dirty="0">
                <a:solidFill>
                  <a:srgbClr val="424242"/>
                </a:solidFill>
                <a:latin typeface="Century Gothic"/>
                <a:cs typeface="Century Gothic"/>
              </a:rPr>
              <a:t>ogen</a:t>
            </a:r>
            <a:r>
              <a:rPr sz="1500" spc="-5" dirty="0">
                <a:solidFill>
                  <a:srgbClr val="424242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424242"/>
                </a:solidFill>
                <a:latin typeface="Century Gothic"/>
                <a:cs typeface="Century Gothic"/>
              </a:rPr>
              <a:t>w</a:t>
            </a:r>
            <a:r>
              <a:rPr sz="1500" spc="10" dirty="0">
                <a:solidFill>
                  <a:srgbClr val="424242"/>
                </a:solidFill>
                <a:latin typeface="Century Gothic"/>
                <a:cs typeface="Century Gothic"/>
              </a:rPr>
              <a:t>i</a:t>
            </a:r>
            <a:r>
              <a:rPr sz="1500" dirty="0">
                <a:solidFill>
                  <a:srgbClr val="424242"/>
                </a:solidFill>
                <a:latin typeface="Century Gothic"/>
                <a:cs typeface="Century Gothic"/>
              </a:rPr>
              <a:t>th</a:t>
            </a:r>
            <a:r>
              <a:rPr sz="1500" spc="5" dirty="0">
                <a:solidFill>
                  <a:srgbClr val="424242"/>
                </a:solidFill>
                <a:latin typeface="Century Gothic"/>
                <a:cs typeface="Century Gothic"/>
              </a:rPr>
              <a:t>i</a:t>
            </a:r>
            <a:r>
              <a:rPr sz="1500" spc="-10" dirty="0">
                <a:solidFill>
                  <a:srgbClr val="424242"/>
                </a:solidFill>
                <a:latin typeface="Century Gothic"/>
                <a:cs typeface="Century Gothic"/>
              </a:rPr>
              <a:t>n</a:t>
            </a:r>
            <a:r>
              <a:rPr sz="1500" spc="-35" dirty="0">
                <a:solidFill>
                  <a:srgbClr val="424242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424242"/>
                </a:solidFill>
                <a:latin typeface="Century Gothic"/>
                <a:cs typeface="Century Gothic"/>
              </a:rPr>
              <a:t>th</a:t>
            </a:r>
            <a:r>
              <a:rPr sz="1500" spc="5" dirty="0">
                <a:solidFill>
                  <a:srgbClr val="424242"/>
                </a:solidFill>
                <a:latin typeface="Century Gothic"/>
                <a:cs typeface="Century Gothic"/>
              </a:rPr>
              <a:t>i</a:t>
            </a:r>
            <a:r>
              <a:rPr sz="1500" dirty="0">
                <a:solidFill>
                  <a:srgbClr val="424242"/>
                </a:solidFill>
                <a:latin typeface="Century Gothic"/>
                <a:cs typeface="Century Gothic"/>
              </a:rPr>
              <a:t>s</a:t>
            </a:r>
            <a:r>
              <a:rPr sz="1500" spc="-20" dirty="0">
                <a:solidFill>
                  <a:srgbClr val="424242"/>
                </a:solidFill>
                <a:latin typeface="Century Gothic"/>
                <a:cs typeface="Century Gothic"/>
              </a:rPr>
              <a:t> </a:t>
            </a:r>
            <a:r>
              <a:rPr sz="1500" spc="15" dirty="0">
                <a:solidFill>
                  <a:srgbClr val="424242"/>
                </a:solidFill>
                <a:latin typeface="Century Gothic"/>
                <a:cs typeface="Century Gothic"/>
              </a:rPr>
              <a:t>v</a:t>
            </a:r>
            <a:r>
              <a:rPr sz="1500" spc="-10" dirty="0">
                <a:solidFill>
                  <a:srgbClr val="424242"/>
                </a:solidFill>
                <a:latin typeface="Century Gothic"/>
                <a:cs typeface="Century Gothic"/>
              </a:rPr>
              <a:t>eh</a:t>
            </a:r>
            <a:r>
              <a:rPr sz="1500" dirty="0">
                <a:solidFill>
                  <a:srgbClr val="424242"/>
                </a:solidFill>
                <a:latin typeface="Century Gothic"/>
                <a:cs typeface="Century Gothic"/>
              </a:rPr>
              <a:t>ic</a:t>
            </a:r>
            <a:r>
              <a:rPr sz="1500" spc="10" dirty="0">
                <a:solidFill>
                  <a:srgbClr val="424242"/>
                </a:solidFill>
                <a:latin typeface="Century Gothic"/>
                <a:cs typeface="Century Gothic"/>
              </a:rPr>
              <a:t>l</a:t>
            </a:r>
            <a:r>
              <a:rPr sz="1500" spc="-10" dirty="0">
                <a:solidFill>
                  <a:srgbClr val="424242"/>
                </a:solidFill>
                <a:latin typeface="Century Gothic"/>
                <a:cs typeface="Century Gothic"/>
              </a:rPr>
              <a:t>e</a:t>
            </a:r>
            <a:r>
              <a:rPr sz="1500" spc="-35" dirty="0">
                <a:solidFill>
                  <a:srgbClr val="424242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424242"/>
                </a:solidFill>
                <a:latin typeface="Century Gothic"/>
                <a:cs typeface="Century Gothic"/>
              </a:rPr>
              <a:t>t</a:t>
            </a:r>
            <a:r>
              <a:rPr sz="1500" spc="-5" dirty="0">
                <a:solidFill>
                  <a:srgbClr val="424242"/>
                </a:solidFill>
                <a:latin typeface="Century Gothic"/>
                <a:cs typeface="Century Gothic"/>
              </a:rPr>
              <a:t>ype.</a:t>
            </a:r>
            <a:endParaRPr sz="1500">
              <a:latin typeface="Century Gothic"/>
              <a:cs typeface="Century Gothic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4803775" y="4260779"/>
            <a:ext cx="3020695" cy="3994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20"/>
              </a:lnSpc>
            </a:pPr>
            <a:r>
              <a:rPr sz="1500" dirty="0">
                <a:solidFill>
                  <a:srgbClr val="424242"/>
                </a:solidFill>
                <a:latin typeface="Century Gothic"/>
                <a:cs typeface="Century Gothic"/>
              </a:rPr>
              <a:t>Fo</a:t>
            </a:r>
            <a:r>
              <a:rPr sz="1500" spc="10" dirty="0">
                <a:solidFill>
                  <a:srgbClr val="424242"/>
                </a:solidFill>
                <a:latin typeface="Century Gothic"/>
                <a:cs typeface="Century Gothic"/>
              </a:rPr>
              <a:t>ll</a:t>
            </a:r>
            <a:r>
              <a:rPr sz="1500" dirty="0">
                <a:solidFill>
                  <a:srgbClr val="424242"/>
                </a:solidFill>
                <a:latin typeface="Century Gothic"/>
                <a:cs typeface="Century Gothic"/>
              </a:rPr>
              <a:t>ow</a:t>
            </a:r>
            <a:r>
              <a:rPr sz="1500" spc="-20" dirty="0">
                <a:solidFill>
                  <a:srgbClr val="424242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424242"/>
                </a:solidFill>
                <a:latin typeface="Century Gothic"/>
                <a:cs typeface="Century Gothic"/>
              </a:rPr>
              <a:t>st</a:t>
            </a:r>
            <a:r>
              <a:rPr sz="1500" spc="-5" dirty="0">
                <a:solidFill>
                  <a:srgbClr val="424242"/>
                </a:solidFill>
                <a:latin typeface="Century Gothic"/>
                <a:cs typeface="Century Gothic"/>
              </a:rPr>
              <a:t>a</a:t>
            </a:r>
            <a:r>
              <a:rPr sz="1500" spc="-10" dirty="0">
                <a:solidFill>
                  <a:srgbClr val="424242"/>
                </a:solidFill>
                <a:latin typeface="Century Gothic"/>
                <a:cs typeface="Century Gothic"/>
              </a:rPr>
              <a:t>n</a:t>
            </a:r>
            <a:r>
              <a:rPr sz="1500" dirty="0">
                <a:solidFill>
                  <a:srgbClr val="424242"/>
                </a:solidFill>
                <a:latin typeface="Century Gothic"/>
                <a:cs typeface="Century Gothic"/>
              </a:rPr>
              <a:t>d</a:t>
            </a:r>
            <a:r>
              <a:rPr sz="1500" spc="-5" dirty="0">
                <a:solidFill>
                  <a:srgbClr val="424242"/>
                </a:solidFill>
                <a:latin typeface="Century Gothic"/>
                <a:cs typeface="Century Gothic"/>
              </a:rPr>
              <a:t>ar</a:t>
            </a:r>
            <a:r>
              <a:rPr sz="1500" dirty="0">
                <a:solidFill>
                  <a:srgbClr val="424242"/>
                </a:solidFill>
                <a:latin typeface="Century Gothic"/>
                <a:cs typeface="Century Gothic"/>
              </a:rPr>
              <a:t>d</a:t>
            </a:r>
            <a:r>
              <a:rPr sz="1500" spc="-15" dirty="0">
                <a:solidFill>
                  <a:srgbClr val="424242"/>
                </a:solidFill>
                <a:latin typeface="Century Gothic"/>
                <a:cs typeface="Century Gothic"/>
              </a:rPr>
              <a:t> </a:t>
            </a:r>
            <a:r>
              <a:rPr sz="1500" spc="15" dirty="0">
                <a:solidFill>
                  <a:srgbClr val="424242"/>
                </a:solidFill>
                <a:latin typeface="Century Gothic"/>
                <a:cs typeface="Century Gothic"/>
              </a:rPr>
              <a:t>v</a:t>
            </a:r>
            <a:r>
              <a:rPr sz="1500" dirty="0">
                <a:solidFill>
                  <a:srgbClr val="424242"/>
                </a:solidFill>
                <a:latin typeface="Century Gothic"/>
                <a:cs typeface="Century Gothic"/>
              </a:rPr>
              <a:t>e</a:t>
            </a:r>
            <a:r>
              <a:rPr sz="1500" spc="-10" dirty="0">
                <a:solidFill>
                  <a:srgbClr val="424242"/>
                </a:solidFill>
                <a:latin typeface="Century Gothic"/>
                <a:cs typeface="Century Gothic"/>
              </a:rPr>
              <a:t>h</a:t>
            </a:r>
            <a:r>
              <a:rPr sz="1500" spc="10" dirty="0">
                <a:solidFill>
                  <a:srgbClr val="424242"/>
                </a:solidFill>
                <a:latin typeface="Century Gothic"/>
                <a:cs typeface="Century Gothic"/>
              </a:rPr>
              <a:t>i</a:t>
            </a:r>
            <a:r>
              <a:rPr sz="1500" dirty="0">
                <a:solidFill>
                  <a:srgbClr val="424242"/>
                </a:solidFill>
                <a:latin typeface="Century Gothic"/>
                <a:cs typeface="Century Gothic"/>
              </a:rPr>
              <a:t>c</a:t>
            </a:r>
            <a:r>
              <a:rPr sz="1500" spc="10" dirty="0">
                <a:solidFill>
                  <a:srgbClr val="424242"/>
                </a:solidFill>
                <a:latin typeface="Century Gothic"/>
                <a:cs typeface="Century Gothic"/>
              </a:rPr>
              <a:t>l</a:t>
            </a:r>
            <a:r>
              <a:rPr sz="1500" dirty="0">
                <a:solidFill>
                  <a:srgbClr val="424242"/>
                </a:solidFill>
                <a:latin typeface="Century Gothic"/>
                <a:cs typeface="Century Gothic"/>
              </a:rPr>
              <a:t>e</a:t>
            </a:r>
            <a:endParaRPr sz="1500">
              <a:latin typeface="Century Gothic"/>
              <a:cs typeface="Century Gothic"/>
            </a:endParaRPr>
          </a:p>
          <a:p>
            <a:pPr marL="12700">
              <a:lnSpc>
                <a:spcPts val="1620"/>
              </a:lnSpc>
            </a:pPr>
            <a:r>
              <a:rPr sz="1500" spc="-10" dirty="0">
                <a:solidFill>
                  <a:srgbClr val="424242"/>
                </a:solidFill>
                <a:latin typeface="Century Gothic"/>
                <a:cs typeface="Century Gothic"/>
              </a:rPr>
              <a:t>emergency</a:t>
            </a:r>
            <a:r>
              <a:rPr sz="1500" spc="15" dirty="0">
                <a:solidFill>
                  <a:srgbClr val="424242"/>
                </a:solidFill>
                <a:latin typeface="Century Gothic"/>
                <a:cs typeface="Century Gothic"/>
              </a:rPr>
              <a:t> </a:t>
            </a:r>
            <a:r>
              <a:rPr sz="1500" spc="-10" dirty="0">
                <a:solidFill>
                  <a:srgbClr val="424242"/>
                </a:solidFill>
                <a:latin typeface="Century Gothic"/>
                <a:cs typeface="Century Gothic"/>
              </a:rPr>
              <a:t>re</a:t>
            </a:r>
            <a:r>
              <a:rPr sz="1500" spc="-5" dirty="0">
                <a:solidFill>
                  <a:srgbClr val="424242"/>
                </a:solidFill>
                <a:latin typeface="Century Gothic"/>
                <a:cs typeface="Century Gothic"/>
              </a:rPr>
              <a:t>s</a:t>
            </a:r>
            <a:r>
              <a:rPr sz="1500" spc="-15" dirty="0">
                <a:solidFill>
                  <a:srgbClr val="424242"/>
                </a:solidFill>
                <a:latin typeface="Century Gothic"/>
                <a:cs typeface="Century Gothic"/>
              </a:rPr>
              <a:t>pon</a:t>
            </a:r>
            <a:r>
              <a:rPr sz="1500" spc="-5" dirty="0">
                <a:solidFill>
                  <a:srgbClr val="424242"/>
                </a:solidFill>
                <a:latin typeface="Century Gothic"/>
                <a:cs typeface="Century Gothic"/>
              </a:rPr>
              <a:t>s</a:t>
            </a:r>
            <a:r>
              <a:rPr sz="1500" spc="-10" dirty="0">
                <a:solidFill>
                  <a:srgbClr val="424242"/>
                </a:solidFill>
                <a:latin typeface="Century Gothic"/>
                <a:cs typeface="Century Gothic"/>
              </a:rPr>
              <a:t>e</a:t>
            </a:r>
            <a:r>
              <a:rPr sz="1500" dirty="0">
                <a:solidFill>
                  <a:srgbClr val="424242"/>
                </a:solidFill>
                <a:latin typeface="Century Gothic"/>
                <a:cs typeface="Century Gothic"/>
              </a:rPr>
              <a:t> </a:t>
            </a:r>
            <a:r>
              <a:rPr sz="1500" spc="-10" dirty="0">
                <a:solidFill>
                  <a:srgbClr val="424242"/>
                </a:solidFill>
                <a:latin typeface="Century Gothic"/>
                <a:cs typeface="Century Gothic"/>
              </a:rPr>
              <a:t>g</a:t>
            </a:r>
            <a:r>
              <a:rPr sz="1500" dirty="0">
                <a:solidFill>
                  <a:srgbClr val="424242"/>
                </a:solidFill>
                <a:latin typeface="Century Gothic"/>
                <a:cs typeface="Century Gothic"/>
              </a:rPr>
              <a:t>u</a:t>
            </a:r>
            <a:r>
              <a:rPr sz="1500" spc="10" dirty="0">
                <a:solidFill>
                  <a:srgbClr val="424242"/>
                </a:solidFill>
                <a:latin typeface="Century Gothic"/>
                <a:cs typeface="Century Gothic"/>
              </a:rPr>
              <a:t>i</a:t>
            </a:r>
            <a:r>
              <a:rPr sz="1500" spc="5" dirty="0">
                <a:solidFill>
                  <a:srgbClr val="424242"/>
                </a:solidFill>
                <a:latin typeface="Century Gothic"/>
                <a:cs typeface="Century Gothic"/>
              </a:rPr>
              <a:t>d</a:t>
            </a:r>
            <a:r>
              <a:rPr sz="1500" dirty="0">
                <a:solidFill>
                  <a:srgbClr val="424242"/>
                </a:solidFill>
                <a:latin typeface="Century Gothic"/>
                <a:cs typeface="Century Gothic"/>
              </a:rPr>
              <a:t>e</a:t>
            </a:r>
            <a:r>
              <a:rPr sz="1500" spc="10" dirty="0">
                <a:solidFill>
                  <a:srgbClr val="424242"/>
                </a:solidFill>
                <a:latin typeface="Century Gothic"/>
                <a:cs typeface="Century Gothic"/>
              </a:rPr>
              <a:t>li</a:t>
            </a:r>
            <a:r>
              <a:rPr sz="1500" spc="-10" dirty="0">
                <a:solidFill>
                  <a:srgbClr val="424242"/>
                </a:solidFill>
                <a:latin typeface="Century Gothic"/>
                <a:cs typeface="Century Gothic"/>
              </a:rPr>
              <a:t>nes.</a:t>
            </a:r>
            <a:endParaRPr sz="1500">
              <a:latin typeface="Century Gothic"/>
              <a:cs typeface="Century Gothic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5411215" y="5895483"/>
            <a:ext cx="274256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10" dirty="0">
                <a:solidFill>
                  <a:srgbClr val="93C500"/>
                </a:solidFill>
                <a:latin typeface="Century Gothic"/>
                <a:cs typeface="Century Gothic"/>
              </a:rPr>
              <a:t>t</a:t>
            </a:r>
            <a:endParaRPr sz="1200" dirty="0">
              <a:latin typeface="Century Gothic"/>
              <a:cs typeface="Century Gothic"/>
            </a:endParaRPr>
          </a:p>
        </p:txBody>
      </p:sp>
      <p:sp>
        <p:nvSpPr>
          <p:cNvPr id="86" name="Footer Placeholder 85">
            <a:extLst>
              <a:ext uri="{FF2B5EF4-FFF2-40B4-BE49-F238E27FC236}">
                <a16:creationId xmlns:a16="http://schemas.microsoft.com/office/drawing/2014/main" id="{3F22FAE9-B79D-49BC-95A8-2B5C1C603696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2700">
              <a:lnSpc>
                <a:spcPct val="100000"/>
              </a:lnSpc>
            </a:pPr>
            <a:r>
              <a:rPr lang="en-US" spc="-5"/>
              <a:t>Federal Fire Department San Diego Training</a:t>
            </a:r>
            <a:endParaRPr lang="en-US" spc="-15" dirty="0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51509" y="0"/>
            <a:ext cx="339090" cy="6858000"/>
          </a:xfrm>
          <a:custGeom>
            <a:avLst/>
            <a:gdLst/>
            <a:ahLst/>
            <a:cxnLst/>
            <a:rect l="l" t="t" r="r" b="b"/>
            <a:pathLst>
              <a:path w="339090" h="6858000">
                <a:moveTo>
                  <a:pt x="0" y="6857999"/>
                </a:moveTo>
                <a:lnTo>
                  <a:pt x="339090" y="6857999"/>
                </a:lnTo>
                <a:lnTo>
                  <a:pt x="339090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228600" cy="6858000"/>
          </a:xfrm>
          <a:custGeom>
            <a:avLst/>
            <a:gdLst/>
            <a:ahLst/>
            <a:cxnLst/>
            <a:rect l="l" t="t" r="r" b="b"/>
            <a:pathLst>
              <a:path w="228600" h="6858000">
                <a:moveTo>
                  <a:pt x="0" y="6857999"/>
                </a:moveTo>
                <a:lnTo>
                  <a:pt x="228600" y="6857999"/>
                </a:lnTo>
                <a:lnTo>
                  <a:pt x="228600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51509" y="0"/>
            <a:ext cx="228600" cy="6858000"/>
          </a:xfrm>
          <a:custGeom>
            <a:avLst/>
            <a:gdLst/>
            <a:ahLst/>
            <a:cxnLst/>
            <a:rect l="l" t="t" r="r" b="b"/>
            <a:pathLst>
              <a:path w="228600" h="6858000">
                <a:moveTo>
                  <a:pt x="0" y="6857999"/>
                </a:moveTo>
                <a:lnTo>
                  <a:pt x="228600" y="6857999"/>
                </a:lnTo>
                <a:lnTo>
                  <a:pt x="228600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28600" y="0"/>
            <a:ext cx="194310" cy="6858000"/>
          </a:xfrm>
          <a:custGeom>
            <a:avLst/>
            <a:gdLst/>
            <a:ahLst/>
            <a:cxnLst/>
            <a:rect l="l" t="t" r="r" b="b"/>
            <a:pathLst>
              <a:path w="194309" h="6858000">
                <a:moveTo>
                  <a:pt x="0" y="6857999"/>
                </a:moveTo>
                <a:lnTo>
                  <a:pt x="194309" y="6857999"/>
                </a:lnTo>
                <a:lnTo>
                  <a:pt x="194309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413510" y="0"/>
            <a:ext cx="1482090" cy="601980"/>
          </a:xfrm>
          <a:custGeom>
            <a:avLst/>
            <a:gdLst/>
            <a:ahLst/>
            <a:cxnLst/>
            <a:rect l="l" t="t" r="r" b="b"/>
            <a:pathLst>
              <a:path w="1482089" h="601980">
                <a:moveTo>
                  <a:pt x="0" y="601878"/>
                </a:moveTo>
                <a:lnTo>
                  <a:pt x="1482090" y="601878"/>
                </a:lnTo>
                <a:lnTo>
                  <a:pt x="1482090" y="0"/>
                </a:lnTo>
                <a:lnTo>
                  <a:pt x="0" y="0"/>
                </a:lnTo>
                <a:lnTo>
                  <a:pt x="0" y="60187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413510" y="6250330"/>
            <a:ext cx="1482090" cy="607695"/>
          </a:xfrm>
          <a:custGeom>
            <a:avLst/>
            <a:gdLst/>
            <a:ahLst/>
            <a:cxnLst/>
            <a:rect l="l" t="t" r="r" b="b"/>
            <a:pathLst>
              <a:path w="1482089" h="607695">
                <a:moveTo>
                  <a:pt x="0" y="607669"/>
                </a:moveTo>
                <a:lnTo>
                  <a:pt x="1482090" y="607669"/>
                </a:lnTo>
                <a:lnTo>
                  <a:pt x="1482090" y="0"/>
                </a:lnTo>
                <a:lnTo>
                  <a:pt x="0" y="0"/>
                </a:lnTo>
                <a:lnTo>
                  <a:pt x="0" y="60766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22909" y="0"/>
            <a:ext cx="228600" cy="6858000"/>
          </a:xfrm>
          <a:custGeom>
            <a:avLst/>
            <a:gdLst/>
            <a:ahLst/>
            <a:cxnLst/>
            <a:rect l="l" t="t" r="r" b="b"/>
            <a:pathLst>
              <a:path w="228600" h="6858000">
                <a:moveTo>
                  <a:pt x="0" y="6857999"/>
                </a:moveTo>
                <a:lnTo>
                  <a:pt x="228600" y="6857999"/>
                </a:lnTo>
                <a:lnTo>
                  <a:pt x="228600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51509" y="0"/>
            <a:ext cx="762000" cy="6858000"/>
          </a:xfrm>
          <a:custGeom>
            <a:avLst/>
            <a:gdLst/>
            <a:ahLst/>
            <a:cxnLst/>
            <a:rect l="l" t="t" r="r" b="b"/>
            <a:pathLst>
              <a:path w="762000" h="6858000">
                <a:moveTo>
                  <a:pt x="0" y="6858000"/>
                </a:moveTo>
                <a:lnTo>
                  <a:pt x="762000" y="6858000"/>
                </a:lnTo>
                <a:lnTo>
                  <a:pt x="762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629400" y="6250330"/>
            <a:ext cx="1524000" cy="607695"/>
          </a:xfrm>
          <a:custGeom>
            <a:avLst/>
            <a:gdLst/>
            <a:ahLst/>
            <a:cxnLst/>
            <a:rect l="l" t="t" r="r" b="b"/>
            <a:pathLst>
              <a:path w="1524000" h="607695">
                <a:moveTo>
                  <a:pt x="0" y="607669"/>
                </a:moveTo>
                <a:lnTo>
                  <a:pt x="1524000" y="607669"/>
                </a:lnTo>
                <a:lnTo>
                  <a:pt x="1524000" y="0"/>
                </a:lnTo>
                <a:lnTo>
                  <a:pt x="0" y="0"/>
                </a:lnTo>
                <a:lnTo>
                  <a:pt x="0" y="60766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915400" y="0"/>
            <a:ext cx="228600" cy="6858000"/>
          </a:xfrm>
          <a:custGeom>
            <a:avLst/>
            <a:gdLst/>
            <a:ahLst/>
            <a:cxnLst/>
            <a:rect l="l" t="t" r="r" b="b"/>
            <a:pathLst>
              <a:path w="228600" h="6858000">
                <a:moveTo>
                  <a:pt x="0" y="6857999"/>
                </a:moveTo>
                <a:lnTo>
                  <a:pt x="228600" y="6857999"/>
                </a:lnTo>
                <a:lnTo>
                  <a:pt x="228600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153400" y="0"/>
            <a:ext cx="762000" cy="6858000"/>
          </a:xfrm>
          <a:custGeom>
            <a:avLst/>
            <a:gdLst/>
            <a:ahLst/>
            <a:cxnLst/>
            <a:rect l="l" t="t" r="r" b="b"/>
            <a:pathLst>
              <a:path w="762000" h="6858000">
                <a:moveTo>
                  <a:pt x="0" y="6858000"/>
                </a:moveTo>
                <a:lnTo>
                  <a:pt x="762000" y="6858000"/>
                </a:lnTo>
                <a:lnTo>
                  <a:pt x="762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886200" y="0"/>
            <a:ext cx="2743200" cy="6858000"/>
          </a:xfrm>
          <a:custGeom>
            <a:avLst/>
            <a:gdLst/>
            <a:ahLst/>
            <a:cxnLst/>
            <a:rect l="l" t="t" r="r" b="b"/>
            <a:pathLst>
              <a:path w="2743200" h="6858000">
                <a:moveTo>
                  <a:pt x="0" y="6857999"/>
                </a:moveTo>
                <a:lnTo>
                  <a:pt x="2743200" y="6857999"/>
                </a:lnTo>
                <a:lnTo>
                  <a:pt x="2743200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895600" y="0"/>
            <a:ext cx="228600" cy="601980"/>
          </a:xfrm>
          <a:custGeom>
            <a:avLst/>
            <a:gdLst/>
            <a:ahLst/>
            <a:cxnLst/>
            <a:rect l="l" t="t" r="r" b="b"/>
            <a:pathLst>
              <a:path w="228600" h="601980">
                <a:moveTo>
                  <a:pt x="0" y="601878"/>
                </a:moveTo>
                <a:lnTo>
                  <a:pt x="228600" y="601878"/>
                </a:lnTo>
                <a:lnTo>
                  <a:pt x="228600" y="0"/>
                </a:lnTo>
                <a:lnTo>
                  <a:pt x="0" y="0"/>
                </a:lnTo>
                <a:lnTo>
                  <a:pt x="0" y="60187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895600" y="6250330"/>
            <a:ext cx="228600" cy="607695"/>
          </a:xfrm>
          <a:custGeom>
            <a:avLst/>
            <a:gdLst/>
            <a:ahLst/>
            <a:cxnLst/>
            <a:rect l="l" t="t" r="r" b="b"/>
            <a:pathLst>
              <a:path w="228600" h="607695">
                <a:moveTo>
                  <a:pt x="0" y="607669"/>
                </a:moveTo>
                <a:lnTo>
                  <a:pt x="228600" y="607669"/>
                </a:lnTo>
                <a:lnTo>
                  <a:pt x="228600" y="0"/>
                </a:lnTo>
                <a:lnTo>
                  <a:pt x="0" y="0"/>
                </a:lnTo>
                <a:lnTo>
                  <a:pt x="0" y="60766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124200" y="0"/>
            <a:ext cx="762000" cy="601980"/>
          </a:xfrm>
          <a:custGeom>
            <a:avLst/>
            <a:gdLst/>
            <a:ahLst/>
            <a:cxnLst/>
            <a:rect l="l" t="t" r="r" b="b"/>
            <a:pathLst>
              <a:path w="762000" h="601980">
                <a:moveTo>
                  <a:pt x="0" y="601878"/>
                </a:moveTo>
                <a:lnTo>
                  <a:pt x="762000" y="601878"/>
                </a:lnTo>
                <a:lnTo>
                  <a:pt x="762000" y="0"/>
                </a:lnTo>
                <a:lnTo>
                  <a:pt x="0" y="0"/>
                </a:lnTo>
                <a:lnTo>
                  <a:pt x="0" y="60187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124200" y="6250330"/>
            <a:ext cx="762000" cy="607695"/>
          </a:xfrm>
          <a:custGeom>
            <a:avLst/>
            <a:gdLst/>
            <a:ahLst/>
            <a:cxnLst/>
            <a:rect l="l" t="t" r="r" b="b"/>
            <a:pathLst>
              <a:path w="762000" h="607695">
                <a:moveTo>
                  <a:pt x="0" y="607669"/>
                </a:moveTo>
                <a:lnTo>
                  <a:pt x="762000" y="607669"/>
                </a:lnTo>
                <a:lnTo>
                  <a:pt x="762000" y="0"/>
                </a:lnTo>
                <a:lnTo>
                  <a:pt x="0" y="0"/>
                </a:lnTo>
                <a:lnTo>
                  <a:pt x="0" y="60766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0" y="5035169"/>
            <a:ext cx="9132570" cy="1166495"/>
          </a:xfrm>
          <a:custGeom>
            <a:avLst/>
            <a:gdLst/>
            <a:ahLst/>
            <a:cxnLst/>
            <a:rect l="l" t="t" r="r" b="b"/>
            <a:pathLst>
              <a:path w="9132570" h="1166495">
                <a:moveTo>
                  <a:pt x="0" y="1116954"/>
                </a:moveTo>
                <a:lnTo>
                  <a:pt x="62221" y="1120689"/>
                </a:lnTo>
                <a:lnTo>
                  <a:pt x="136462" y="1125107"/>
                </a:lnTo>
                <a:lnTo>
                  <a:pt x="210992" y="1129462"/>
                </a:lnTo>
                <a:lnTo>
                  <a:pt x="285957" y="1133724"/>
                </a:lnTo>
                <a:lnTo>
                  <a:pt x="361501" y="1137861"/>
                </a:lnTo>
                <a:lnTo>
                  <a:pt x="437768" y="1141842"/>
                </a:lnTo>
                <a:lnTo>
                  <a:pt x="514904" y="1145636"/>
                </a:lnTo>
                <a:lnTo>
                  <a:pt x="593053" y="1149211"/>
                </a:lnTo>
                <a:lnTo>
                  <a:pt x="672360" y="1152538"/>
                </a:lnTo>
                <a:lnTo>
                  <a:pt x="752970" y="1155584"/>
                </a:lnTo>
                <a:lnTo>
                  <a:pt x="835027" y="1158318"/>
                </a:lnTo>
                <a:lnTo>
                  <a:pt x="918676" y="1160709"/>
                </a:lnTo>
                <a:lnTo>
                  <a:pt x="1004062" y="1162726"/>
                </a:lnTo>
                <a:lnTo>
                  <a:pt x="1091330" y="1164338"/>
                </a:lnTo>
                <a:lnTo>
                  <a:pt x="1180624" y="1165513"/>
                </a:lnTo>
                <a:lnTo>
                  <a:pt x="1272089" y="1166220"/>
                </a:lnTo>
                <a:lnTo>
                  <a:pt x="1365870" y="1166429"/>
                </a:lnTo>
                <a:lnTo>
                  <a:pt x="1462112" y="1166108"/>
                </a:lnTo>
                <a:lnTo>
                  <a:pt x="1560959" y="1165226"/>
                </a:lnTo>
                <a:lnTo>
                  <a:pt x="1662557" y="1163751"/>
                </a:lnTo>
                <a:lnTo>
                  <a:pt x="1766741" y="1161946"/>
                </a:lnTo>
                <a:lnTo>
                  <a:pt x="1873208" y="1160052"/>
                </a:lnTo>
                <a:lnTo>
                  <a:pt x="1981896" y="1158014"/>
                </a:lnTo>
                <a:lnTo>
                  <a:pt x="2092741" y="1155771"/>
                </a:lnTo>
                <a:lnTo>
                  <a:pt x="2205682" y="1153268"/>
                </a:lnTo>
                <a:lnTo>
                  <a:pt x="2320656" y="1150445"/>
                </a:lnTo>
                <a:lnTo>
                  <a:pt x="2437601" y="1147245"/>
                </a:lnTo>
                <a:lnTo>
                  <a:pt x="2556454" y="1143611"/>
                </a:lnTo>
                <a:lnTo>
                  <a:pt x="2677153" y="1139483"/>
                </a:lnTo>
                <a:lnTo>
                  <a:pt x="2799635" y="1134805"/>
                </a:lnTo>
                <a:lnTo>
                  <a:pt x="2923839" y="1129518"/>
                </a:lnTo>
                <a:lnTo>
                  <a:pt x="3049701" y="1123564"/>
                </a:lnTo>
                <a:lnTo>
                  <a:pt x="3177160" y="1116886"/>
                </a:lnTo>
                <a:lnTo>
                  <a:pt x="3306153" y="1109426"/>
                </a:lnTo>
                <a:lnTo>
                  <a:pt x="3436618" y="1101126"/>
                </a:lnTo>
                <a:lnTo>
                  <a:pt x="3568491" y="1091927"/>
                </a:lnTo>
                <a:lnTo>
                  <a:pt x="3701712" y="1081772"/>
                </a:lnTo>
                <a:lnTo>
                  <a:pt x="3836217" y="1070604"/>
                </a:lnTo>
                <a:lnTo>
                  <a:pt x="3971944" y="1058364"/>
                </a:lnTo>
                <a:lnTo>
                  <a:pt x="4108830" y="1044994"/>
                </a:lnTo>
                <a:lnTo>
                  <a:pt x="4249054" y="1030455"/>
                </a:lnTo>
                <a:lnTo>
                  <a:pt x="4394374" y="1014788"/>
                </a:lnTo>
                <a:lnTo>
                  <a:pt x="4544157" y="998048"/>
                </a:lnTo>
                <a:lnTo>
                  <a:pt x="4697772" y="980295"/>
                </a:lnTo>
                <a:lnTo>
                  <a:pt x="4854586" y="961587"/>
                </a:lnTo>
                <a:lnTo>
                  <a:pt x="5013968" y="941980"/>
                </a:lnTo>
                <a:lnTo>
                  <a:pt x="5175284" y="921533"/>
                </a:lnTo>
                <a:lnTo>
                  <a:pt x="5337902" y="900304"/>
                </a:lnTo>
                <a:lnTo>
                  <a:pt x="5501191" y="878350"/>
                </a:lnTo>
                <a:lnTo>
                  <a:pt x="5664517" y="855730"/>
                </a:lnTo>
                <a:lnTo>
                  <a:pt x="5827249" y="832502"/>
                </a:lnTo>
                <a:lnTo>
                  <a:pt x="5988755" y="808723"/>
                </a:lnTo>
                <a:lnTo>
                  <a:pt x="6148401" y="784451"/>
                </a:lnTo>
                <a:lnTo>
                  <a:pt x="6305557" y="759744"/>
                </a:lnTo>
                <a:lnTo>
                  <a:pt x="6459589" y="734660"/>
                </a:lnTo>
                <a:lnTo>
                  <a:pt x="6609865" y="709257"/>
                </a:lnTo>
                <a:lnTo>
                  <a:pt x="6755753" y="683593"/>
                </a:lnTo>
                <a:lnTo>
                  <a:pt x="6896621" y="657725"/>
                </a:lnTo>
                <a:lnTo>
                  <a:pt x="7031837" y="631712"/>
                </a:lnTo>
                <a:lnTo>
                  <a:pt x="7160768" y="605612"/>
                </a:lnTo>
                <a:lnTo>
                  <a:pt x="7286437" y="578739"/>
                </a:lnTo>
                <a:lnTo>
                  <a:pt x="7411952" y="550492"/>
                </a:lnTo>
                <a:lnTo>
                  <a:pt x="7536862" y="521039"/>
                </a:lnTo>
                <a:lnTo>
                  <a:pt x="7660719" y="490551"/>
                </a:lnTo>
                <a:lnTo>
                  <a:pt x="7783071" y="459196"/>
                </a:lnTo>
                <a:lnTo>
                  <a:pt x="7903471" y="427144"/>
                </a:lnTo>
                <a:lnTo>
                  <a:pt x="8021466" y="394564"/>
                </a:lnTo>
                <a:lnTo>
                  <a:pt x="8136609" y="361625"/>
                </a:lnTo>
                <a:lnTo>
                  <a:pt x="8248449" y="328496"/>
                </a:lnTo>
                <a:lnTo>
                  <a:pt x="8356536" y="295348"/>
                </a:lnTo>
                <a:lnTo>
                  <a:pt x="8460421" y="262348"/>
                </a:lnTo>
                <a:lnTo>
                  <a:pt x="8559653" y="229667"/>
                </a:lnTo>
                <a:lnTo>
                  <a:pt x="8653784" y="197474"/>
                </a:lnTo>
                <a:lnTo>
                  <a:pt x="8742363" y="165938"/>
                </a:lnTo>
                <a:lnTo>
                  <a:pt x="8824940" y="135228"/>
                </a:lnTo>
                <a:lnTo>
                  <a:pt x="8901066" y="105514"/>
                </a:lnTo>
                <a:lnTo>
                  <a:pt x="8970291" y="76965"/>
                </a:lnTo>
                <a:lnTo>
                  <a:pt x="9032165" y="49750"/>
                </a:lnTo>
                <a:lnTo>
                  <a:pt x="9086238" y="24038"/>
                </a:lnTo>
                <a:lnTo>
                  <a:pt x="9132062" y="0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0" y="3486896"/>
            <a:ext cx="9132570" cy="865505"/>
          </a:xfrm>
          <a:custGeom>
            <a:avLst/>
            <a:gdLst/>
            <a:ahLst/>
            <a:cxnLst/>
            <a:rect l="l" t="t" r="r" b="b"/>
            <a:pathLst>
              <a:path w="9132570" h="865504">
                <a:moveTo>
                  <a:pt x="0" y="865071"/>
                </a:moveTo>
                <a:lnTo>
                  <a:pt x="67350" y="829494"/>
                </a:lnTo>
                <a:lnTo>
                  <a:pt x="107441" y="808565"/>
                </a:lnTo>
                <a:lnTo>
                  <a:pt x="148107" y="787643"/>
                </a:lnTo>
                <a:lnTo>
                  <a:pt x="189539" y="766730"/>
                </a:lnTo>
                <a:lnTo>
                  <a:pt x="231928" y="745829"/>
                </a:lnTo>
                <a:lnTo>
                  <a:pt x="275467" y="724941"/>
                </a:lnTo>
                <a:lnTo>
                  <a:pt x="320346" y="704070"/>
                </a:lnTo>
                <a:lnTo>
                  <a:pt x="366757" y="683217"/>
                </a:lnTo>
                <a:lnTo>
                  <a:pt x="414891" y="662384"/>
                </a:lnTo>
                <a:lnTo>
                  <a:pt x="464940" y="641574"/>
                </a:lnTo>
                <a:lnTo>
                  <a:pt x="517096" y="620789"/>
                </a:lnTo>
                <a:lnTo>
                  <a:pt x="571550" y="600032"/>
                </a:lnTo>
                <a:lnTo>
                  <a:pt x="628493" y="579305"/>
                </a:lnTo>
                <a:lnTo>
                  <a:pt x="688118" y="558609"/>
                </a:lnTo>
                <a:lnTo>
                  <a:pt x="750615" y="537948"/>
                </a:lnTo>
                <a:lnTo>
                  <a:pt x="816176" y="517323"/>
                </a:lnTo>
                <a:lnTo>
                  <a:pt x="884992" y="496737"/>
                </a:lnTo>
                <a:lnTo>
                  <a:pt x="957255" y="476193"/>
                </a:lnTo>
                <a:lnTo>
                  <a:pt x="1033157" y="455691"/>
                </a:lnTo>
                <a:lnTo>
                  <a:pt x="1112552" y="434762"/>
                </a:lnTo>
                <a:lnTo>
                  <a:pt x="1195107" y="413029"/>
                </a:lnTo>
                <a:lnTo>
                  <a:pt x="1280716" y="390639"/>
                </a:lnTo>
                <a:lnTo>
                  <a:pt x="1369270" y="367739"/>
                </a:lnTo>
                <a:lnTo>
                  <a:pt x="1460664" y="344477"/>
                </a:lnTo>
                <a:lnTo>
                  <a:pt x="1554789" y="320999"/>
                </a:lnTo>
                <a:lnTo>
                  <a:pt x="1651539" y="297452"/>
                </a:lnTo>
                <a:lnTo>
                  <a:pt x="1750807" y="273984"/>
                </a:lnTo>
                <a:lnTo>
                  <a:pt x="1852486" y="250740"/>
                </a:lnTo>
                <a:lnTo>
                  <a:pt x="1956468" y="227869"/>
                </a:lnTo>
                <a:lnTo>
                  <a:pt x="2062647" y="205517"/>
                </a:lnTo>
                <a:lnTo>
                  <a:pt x="2170915" y="183831"/>
                </a:lnTo>
                <a:lnTo>
                  <a:pt x="2281166" y="162958"/>
                </a:lnTo>
                <a:lnTo>
                  <a:pt x="2393292" y="143045"/>
                </a:lnTo>
                <a:lnTo>
                  <a:pt x="2507186" y="124239"/>
                </a:lnTo>
                <a:lnTo>
                  <a:pt x="2622742" y="106687"/>
                </a:lnTo>
                <a:lnTo>
                  <a:pt x="2739851" y="90536"/>
                </a:lnTo>
                <a:lnTo>
                  <a:pt x="2858408" y="75933"/>
                </a:lnTo>
                <a:lnTo>
                  <a:pt x="2978305" y="63025"/>
                </a:lnTo>
                <a:lnTo>
                  <a:pt x="3099435" y="51958"/>
                </a:lnTo>
                <a:lnTo>
                  <a:pt x="3222451" y="42339"/>
                </a:lnTo>
                <a:lnTo>
                  <a:pt x="3347963" y="33678"/>
                </a:lnTo>
                <a:lnTo>
                  <a:pt x="3475855" y="25986"/>
                </a:lnTo>
                <a:lnTo>
                  <a:pt x="3606012" y="19272"/>
                </a:lnTo>
                <a:lnTo>
                  <a:pt x="3738318" y="13543"/>
                </a:lnTo>
                <a:lnTo>
                  <a:pt x="3872657" y="8809"/>
                </a:lnTo>
                <a:lnTo>
                  <a:pt x="4008913" y="5079"/>
                </a:lnTo>
                <a:lnTo>
                  <a:pt x="4146971" y="2361"/>
                </a:lnTo>
                <a:lnTo>
                  <a:pt x="4286715" y="665"/>
                </a:lnTo>
                <a:lnTo>
                  <a:pt x="4428029" y="0"/>
                </a:lnTo>
                <a:lnTo>
                  <a:pt x="4570798" y="373"/>
                </a:lnTo>
                <a:lnTo>
                  <a:pt x="4714905" y="1794"/>
                </a:lnTo>
                <a:lnTo>
                  <a:pt x="4860235" y="4273"/>
                </a:lnTo>
                <a:lnTo>
                  <a:pt x="5006673" y="7817"/>
                </a:lnTo>
                <a:lnTo>
                  <a:pt x="5154102" y="12436"/>
                </a:lnTo>
                <a:lnTo>
                  <a:pt x="5302407" y="18138"/>
                </a:lnTo>
                <a:lnTo>
                  <a:pt x="5451472" y="24932"/>
                </a:lnTo>
                <a:lnTo>
                  <a:pt x="5601181" y="32828"/>
                </a:lnTo>
                <a:lnTo>
                  <a:pt x="5751420" y="41834"/>
                </a:lnTo>
                <a:lnTo>
                  <a:pt x="5902071" y="51958"/>
                </a:lnTo>
                <a:lnTo>
                  <a:pt x="6057697" y="64195"/>
                </a:lnTo>
                <a:lnTo>
                  <a:pt x="6222037" y="79317"/>
                </a:lnTo>
                <a:lnTo>
                  <a:pt x="6393743" y="97004"/>
                </a:lnTo>
                <a:lnTo>
                  <a:pt x="6571465" y="116936"/>
                </a:lnTo>
                <a:lnTo>
                  <a:pt x="6753854" y="138791"/>
                </a:lnTo>
                <a:lnTo>
                  <a:pt x="6939559" y="162249"/>
                </a:lnTo>
                <a:lnTo>
                  <a:pt x="7127232" y="186989"/>
                </a:lnTo>
                <a:lnTo>
                  <a:pt x="7315524" y="212692"/>
                </a:lnTo>
                <a:lnTo>
                  <a:pt x="7503084" y="239035"/>
                </a:lnTo>
                <a:lnTo>
                  <a:pt x="7688564" y="265699"/>
                </a:lnTo>
                <a:lnTo>
                  <a:pt x="7870613" y="292364"/>
                </a:lnTo>
                <a:lnTo>
                  <a:pt x="8047884" y="318707"/>
                </a:lnTo>
                <a:lnTo>
                  <a:pt x="8219025" y="344409"/>
                </a:lnTo>
                <a:lnTo>
                  <a:pt x="8382689" y="369150"/>
                </a:lnTo>
                <a:lnTo>
                  <a:pt x="8537525" y="392608"/>
                </a:lnTo>
                <a:lnTo>
                  <a:pt x="8682184" y="414463"/>
                </a:lnTo>
                <a:lnTo>
                  <a:pt x="8815316" y="434394"/>
                </a:lnTo>
                <a:lnTo>
                  <a:pt x="8935573" y="452082"/>
                </a:lnTo>
                <a:lnTo>
                  <a:pt x="9041605" y="467204"/>
                </a:lnTo>
                <a:lnTo>
                  <a:pt x="9132062" y="479440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0" y="5651578"/>
            <a:ext cx="2980690" cy="1200785"/>
          </a:xfrm>
          <a:custGeom>
            <a:avLst/>
            <a:gdLst/>
            <a:ahLst/>
            <a:cxnLst/>
            <a:rect l="l" t="t" r="r" b="b"/>
            <a:pathLst>
              <a:path w="2980690" h="1200784">
                <a:moveTo>
                  <a:pt x="0" y="0"/>
                </a:moveTo>
                <a:lnTo>
                  <a:pt x="141723" y="64425"/>
                </a:lnTo>
                <a:lnTo>
                  <a:pt x="306968" y="139427"/>
                </a:lnTo>
                <a:lnTo>
                  <a:pt x="471756" y="213988"/>
                </a:lnTo>
                <a:lnTo>
                  <a:pt x="635856" y="287888"/>
                </a:lnTo>
                <a:lnTo>
                  <a:pt x="799039" y="360907"/>
                </a:lnTo>
                <a:lnTo>
                  <a:pt x="961075" y="432823"/>
                </a:lnTo>
                <a:lnTo>
                  <a:pt x="1121735" y="503417"/>
                </a:lnTo>
                <a:lnTo>
                  <a:pt x="1280790" y="572468"/>
                </a:lnTo>
                <a:lnTo>
                  <a:pt x="1438010" y="639756"/>
                </a:lnTo>
                <a:lnTo>
                  <a:pt x="1593165" y="705059"/>
                </a:lnTo>
                <a:lnTo>
                  <a:pt x="1746026" y="768159"/>
                </a:lnTo>
                <a:lnTo>
                  <a:pt x="1896364" y="828833"/>
                </a:lnTo>
                <a:lnTo>
                  <a:pt x="2043949" y="886862"/>
                </a:lnTo>
                <a:lnTo>
                  <a:pt x="2188552" y="942026"/>
                </a:lnTo>
                <a:lnTo>
                  <a:pt x="2329943" y="994103"/>
                </a:lnTo>
                <a:lnTo>
                  <a:pt x="2467893" y="1042874"/>
                </a:lnTo>
                <a:lnTo>
                  <a:pt x="2602172" y="1088118"/>
                </a:lnTo>
                <a:lnTo>
                  <a:pt x="2732550" y="1129614"/>
                </a:lnTo>
                <a:lnTo>
                  <a:pt x="2858799" y="1167143"/>
                </a:lnTo>
                <a:lnTo>
                  <a:pt x="2980690" y="1200483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0" y="5288618"/>
            <a:ext cx="9132570" cy="1463675"/>
          </a:xfrm>
          <a:custGeom>
            <a:avLst/>
            <a:gdLst/>
            <a:ahLst/>
            <a:cxnLst/>
            <a:rect l="l" t="t" r="r" b="b"/>
            <a:pathLst>
              <a:path w="9132570" h="1463675">
                <a:moveTo>
                  <a:pt x="0" y="0"/>
                </a:moveTo>
                <a:lnTo>
                  <a:pt x="74169" y="25880"/>
                </a:lnTo>
                <a:lnTo>
                  <a:pt x="117653" y="40978"/>
                </a:lnTo>
                <a:lnTo>
                  <a:pt x="161692" y="56177"/>
                </a:lnTo>
                <a:lnTo>
                  <a:pt x="206471" y="71509"/>
                </a:lnTo>
                <a:lnTo>
                  <a:pt x="252173" y="87009"/>
                </a:lnTo>
                <a:lnTo>
                  <a:pt x="298984" y="102709"/>
                </a:lnTo>
                <a:lnTo>
                  <a:pt x="347090" y="118643"/>
                </a:lnTo>
                <a:lnTo>
                  <a:pt x="396673" y="134845"/>
                </a:lnTo>
                <a:lnTo>
                  <a:pt x="447920" y="151348"/>
                </a:lnTo>
                <a:lnTo>
                  <a:pt x="501016" y="168185"/>
                </a:lnTo>
                <a:lnTo>
                  <a:pt x="556144" y="185390"/>
                </a:lnTo>
                <a:lnTo>
                  <a:pt x="613490" y="202997"/>
                </a:lnTo>
                <a:lnTo>
                  <a:pt x="673238" y="221038"/>
                </a:lnTo>
                <a:lnTo>
                  <a:pt x="735574" y="239547"/>
                </a:lnTo>
                <a:lnTo>
                  <a:pt x="800682" y="258558"/>
                </a:lnTo>
                <a:lnTo>
                  <a:pt x="868746" y="278104"/>
                </a:lnTo>
                <a:lnTo>
                  <a:pt x="939953" y="298219"/>
                </a:lnTo>
                <a:lnTo>
                  <a:pt x="1014486" y="318936"/>
                </a:lnTo>
                <a:lnTo>
                  <a:pt x="1092530" y="340288"/>
                </a:lnTo>
                <a:lnTo>
                  <a:pt x="1174332" y="362520"/>
                </a:lnTo>
                <a:lnTo>
                  <a:pt x="1259860" y="385804"/>
                </a:lnTo>
                <a:lnTo>
                  <a:pt x="1348891" y="410032"/>
                </a:lnTo>
                <a:lnTo>
                  <a:pt x="1441202" y="435097"/>
                </a:lnTo>
                <a:lnTo>
                  <a:pt x="1536571" y="460893"/>
                </a:lnTo>
                <a:lnTo>
                  <a:pt x="1634775" y="487312"/>
                </a:lnTo>
                <a:lnTo>
                  <a:pt x="1735591" y="514248"/>
                </a:lnTo>
                <a:lnTo>
                  <a:pt x="1838797" y="541594"/>
                </a:lnTo>
                <a:lnTo>
                  <a:pt x="1944170" y="569243"/>
                </a:lnTo>
                <a:lnTo>
                  <a:pt x="2051488" y="597088"/>
                </a:lnTo>
                <a:lnTo>
                  <a:pt x="2160527" y="625022"/>
                </a:lnTo>
                <a:lnTo>
                  <a:pt x="2271065" y="652938"/>
                </a:lnTo>
                <a:lnTo>
                  <a:pt x="2382880" y="680730"/>
                </a:lnTo>
                <a:lnTo>
                  <a:pt x="2495748" y="708290"/>
                </a:lnTo>
                <a:lnTo>
                  <a:pt x="2609448" y="735512"/>
                </a:lnTo>
                <a:lnTo>
                  <a:pt x="2723756" y="762288"/>
                </a:lnTo>
                <a:lnTo>
                  <a:pt x="2838450" y="788513"/>
                </a:lnTo>
                <a:lnTo>
                  <a:pt x="2953307" y="814078"/>
                </a:lnTo>
                <a:lnTo>
                  <a:pt x="3068104" y="838877"/>
                </a:lnTo>
                <a:lnTo>
                  <a:pt x="3182620" y="862804"/>
                </a:lnTo>
                <a:lnTo>
                  <a:pt x="3298382" y="886292"/>
                </a:lnTo>
                <a:lnTo>
                  <a:pt x="3416864" y="909816"/>
                </a:lnTo>
                <a:lnTo>
                  <a:pt x="3537759" y="933322"/>
                </a:lnTo>
                <a:lnTo>
                  <a:pt x="3660760" y="956758"/>
                </a:lnTo>
                <a:lnTo>
                  <a:pt x="3785560" y="980069"/>
                </a:lnTo>
                <a:lnTo>
                  <a:pt x="3911851" y="1003202"/>
                </a:lnTo>
                <a:lnTo>
                  <a:pt x="4039327" y="1026103"/>
                </a:lnTo>
                <a:lnTo>
                  <a:pt x="4167680" y="1048720"/>
                </a:lnTo>
                <a:lnTo>
                  <a:pt x="4296604" y="1070998"/>
                </a:lnTo>
                <a:lnTo>
                  <a:pt x="4425791" y="1092885"/>
                </a:lnTo>
                <a:lnTo>
                  <a:pt x="4554934" y="1114326"/>
                </a:lnTo>
                <a:lnTo>
                  <a:pt x="4683726" y="1135268"/>
                </a:lnTo>
                <a:lnTo>
                  <a:pt x="4811860" y="1155658"/>
                </a:lnTo>
                <a:lnTo>
                  <a:pt x="4939029" y="1175443"/>
                </a:lnTo>
                <a:lnTo>
                  <a:pt x="5064926" y="1194568"/>
                </a:lnTo>
                <a:lnTo>
                  <a:pt x="5189244" y="1212981"/>
                </a:lnTo>
                <a:lnTo>
                  <a:pt x="5311675" y="1230628"/>
                </a:lnTo>
                <a:lnTo>
                  <a:pt x="5431913" y="1247455"/>
                </a:lnTo>
                <a:lnTo>
                  <a:pt x="5549651" y="1263409"/>
                </a:lnTo>
                <a:lnTo>
                  <a:pt x="5664581" y="1278437"/>
                </a:lnTo>
                <a:lnTo>
                  <a:pt x="5778382" y="1292559"/>
                </a:lnTo>
                <a:lnTo>
                  <a:pt x="5892781" y="1305855"/>
                </a:lnTo>
                <a:lnTo>
                  <a:pt x="6007483" y="1318363"/>
                </a:lnTo>
                <a:lnTo>
                  <a:pt x="6122195" y="1330116"/>
                </a:lnTo>
                <a:lnTo>
                  <a:pt x="6236622" y="1341151"/>
                </a:lnTo>
                <a:lnTo>
                  <a:pt x="6350471" y="1351503"/>
                </a:lnTo>
                <a:lnTo>
                  <a:pt x="6463447" y="1361208"/>
                </a:lnTo>
                <a:lnTo>
                  <a:pt x="6575256" y="1370301"/>
                </a:lnTo>
                <a:lnTo>
                  <a:pt x="6685604" y="1378819"/>
                </a:lnTo>
                <a:lnTo>
                  <a:pt x="6794198" y="1386796"/>
                </a:lnTo>
                <a:lnTo>
                  <a:pt x="6900743" y="1394268"/>
                </a:lnTo>
                <a:lnTo>
                  <a:pt x="7004945" y="1401272"/>
                </a:lnTo>
                <a:lnTo>
                  <a:pt x="7106510" y="1407842"/>
                </a:lnTo>
                <a:lnTo>
                  <a:pt x="7205144" y="1414014"/>
                </a:lnTo>
                <a:lnTo>
                  <a:pt x="7300553" y="1419825"/>
                </a:lnTo>
                <a:lnTo>
                  <a:pt x="7392443" y="1425308"/>
                </a:lnTo>
                <a:lnTo>
                  <a:pt x="7480520" y="1430501"/>
                </a:lnTo>
                <a:lnTo>
                  <a:pt x="7564490" y="1435438"/>
                </a:lnTo>
                <a:lnTo>
                  <a:pt x="7644059" y="1440156"/>
                </a:lnTo>
                <a:lnTo>
                  <a:pt x="7718933" y="1444690"/>
                </a:lnTo>
                <a:lnTo>
                  <a:pt x="7788751" y="1448823"/>
                </a:lnTo>
                <a:lnTo>
                  <a:pt x="7853548" y="1452343"/>
                </a:lnTo>
                <a:lnTo>
                  <a:pt x="7913674" y="1455290"/>
                </a:lnTo>
                <a:lnTo>
                  <a:pt x="7969481" y="1457705"/>
                </a:lnTo>
                <a:lnTo>
                  <a:pt x="8021321" y="1459626"/>
                </a:lnTo>
                <a:lnTo>
                  <a:pt x="8069547" y="1461095"/>
                </a:lnTo>
                <a:lnTo>
                  <a:pt x="8114508" y="1462151"/>
                </a:lnTo>
                <a:lnTo>
                  <a:pt x="8156558" y="1462835"/>
                </a:lnTo>
                <a:lnTo>
                  <a:pt x="8196048" y="1463186"/>
                </a:lnTo>
                <a:lnTo>
                  <a:pt x="8233330" y="1463244"/>
                </a:lnTo>
                <a:lnTo>
                  <a:pt x="8268756" y="1463051"/>
                </a:lnTo>
                <a:lnTo>
                  <a:pt x="8335444" y="1462066"/>
                </a:lnTo>
                <a:lnTo>
                  <a:pt x="8398928" y="1460554"/>
                </a:lnTo>
                <a:lnTo>
                  <a:pt x="8462022" y="1458833"/>
                </a:lnTo>
                <a:lnTo>
                  <a:pt x="8494301" y="1457995"/>
                </a:lnTo>
                <a:lnTo>
                  <a:pt x="8527539" y="1457226"/>
                </a:lnTo>
                <a:lnTo>
                  <a:pt x="8562086" y="1456564"/>
                </a:lnTo>
                <a:lnTo>
                  <a:pt x="8596919" y="1455883"/>
                </a:lnTo>
                <a:lnTo>
                  <a:pt x="8663717" y="1454022"/>
                </a:lnTo>
                <a:lnTo>
                  <a:pt x="8727029" y="1451554"/>
                </a:lnTo>
                <a:lnTo>
                  <a:pt x="8787264" y="1448552"/>
                </a:lnTo>
                <a:lnTo>
                  <a:pt x="8844832" y="1445088"/>
                </a:lnTo>
                <a:lnTo>
                  <a:pt x="8900142" y="1441231"/>
                </a:lnTo>
                <a:lnTo>
                  <a:pt x="8953602" y="1437054"/>
                </a:lnTo>
                <a:lnTo>
                  <a:pt x="9005623" y="1432628"/>
                </a:lnTo>
                <a:lnTo>
                  <a:pt x="9056613" y="1428025"/>
                </a:lnTo>
                <a:lnTo>
                  <a:pt x="9106982" y="1423315"/>
                </a:lnTo>
                <a:lnTo>
                  <a:pt x="9132062" y="1420943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137536" y="5137581"/>
            <a:ext cx="6976109" cy="1714500"/>
          </a:xfrm>
          <a:custGeom>
            <a:avLst/>
            <a:gdLst/>
            <a:ahLst/>
            <a:cxnLst/>
            <a:rect l="l" t="t" r="r" b="b"/>
            <a:pathLst>
              <a:path w="6976109" h="1714500">
                <a:moveTo>
                  <a:pt x="0" y="1714480"/>
                </a:moveTo>
                <a:lnTo>
                  <a:pt x="48751" y="1659572"/>
                </a:lnTo>
                <a:lnTo>
                  <a:pt x="97858" y="1604752"/>
                </a:lnTo>
                <a:lnTo>
                  <a:pt x="147676" y="1550111"/>
                </a:lnTo>
                <a:lnTo>
                  <a:pt x="198562" y="1495737"/>
                </a:lnTo>
                <a:lnTo>
                  <a:pt x="250872" y="1441719"/>
                </a:lnTo>
                <a:lnTo>
                  <a:pt x="304961" y="1388146"/>
                </a:lnTo>
                <a:lnTo>
                  <a:pt x="332784" y="1361555"/>
                </a:lnTo>
                <a:lnTo>
                  <a:pt x="361185" y="1335109"/>
                </a:lnTo>
                <a:lnTo>
                  <a:pt x="390209" y="1308818"/>
                </a:lnTo>
                <a:lnTo>
                  <a:pt x="419900" y="1282695"/>
                </a:lnTo>
                <a:lnTo>
                  <a:pt x="450303" y="1256750"/>
                </a:lnTo>
                <a:lnTo>
                  <a:pt x="481462" y="1230995"/>
                </a:lnTo>
                <a:lnTo>
                  <a:pt x="513422" y="1205440"/>
                </a:lnTo>
                <a:lnTo>
                  <a:pt x="546226" y="1180097"/>
                </a:lnTo>
                <a:lnTo>
                  <a:pt x="580109" y="1154766"/>
                </a:lnTo>
                <a:lnTo>
                  <a:pt x="615165" y="1129281"/>
                </a:lnTo>
                <a:lnTo>
                  <a:pt x="651293" y="1103695"/>
                </a:lnTo>
                <a:lnTo>
                  <a:pt x="688389" y="1078062"/>
                </a:lnTo>
                <a:lnTo>
                  <a:pt x="726352" y="1052434"/>
                </a:lnTo>
                <a:lnTo>
                  <a:pt x="765079" y="1026866"/>
                </a:lnTo>
                <a:lnTo>
                  <a:pt x="804467" y="1001411"/>
                </a:lnTo>
                <a:lnTo>
                  <a:pt x="844414" y="976122"/>
                </a:lnTo>
                <a:lnTo>
                  <a:pt x="884818" y="951053"/>
                </a:lnTo>
                <a:lnTo>
                  <a:pt x="925576" y="926257"/>
                </a:lnTo>
                <a:lnTo>
                  <a:pt x="966584" y="901787"/>
                </a:lnTo>
                <a:lnTo>
                  <a:pt x="1007742" y="877698"/>
                </a:lnTo>
                <a:lnTo>
                  <a:pt x="1048947" y="854042"/>
                </a:lnTo>
                <a:lnTo>
                  <a:pt x="1090095" y="830873"/>
                </a:lnTo>
                <a:lnTo>
                  <a:pt x="1131085" y="808245"/>
                </a:lnTo>
                <a:lnTo>
                  <a:pt x="1171814" y="786210"/>
                </a:lnTo>
                <a:lnTo>
                  <a:pt x="1212180" y="764823"/>
                </a:lnTo>
                <a:lnTo>
                  <a:pt x="1252079" y="744136"/>
                </a:lnTo>
                <a:lnTo>
                  <a:pt x="1291410" y="724203"/>
                </a:lnTo>
                <a:lnTo>
                  <a:pt x="1330071" y="705078"/>
                </a:lnTo>
                <a:lnTo>
                  <a:pt x="1367654" y="686881"/>
                </a:lnTo>
                <a:lnTo>
                  <a:pt x="1403963" y="669643"/>
                </a:lnTo>
                <a:lnTo>
                  <a:pt x="1439206" y="653284"/>
                </a:lnTo>
                <a:lnTo>
                  <a:pt x="1507335" y="622880"/>
                </a:lnTo>
                <a:lnTo>
                  <a:pt x="1573715" y="595031"/>
                </a:lnTo>
                <a:lnTo>
                  <a:pt x="1640020" y="569095"/>
                </a:lnTo>
                <a:lnTo>
                  <a:pt x="1707927" y="544431"/>
                </a:lnTo>
                <a:lnTo>
                  <a:pt x="1779110" y="520398"/>
                </a:lnTo>
                <a:lnTo>
                  <a:pt x="1816453" y="508418"/>
                </a:lnTo>
                <a:lnTo>
                  <a:pt x="1855243" y="496356"/>
                </a:lnTo>
                <a:lnTo>
                  <a:pt x="1895690" y="484131"/>
                </a:lnTo>
                <a:lnTo>
                  <a:pt x="1938002" y="471663"/>
                </a:lnTo>
                <a:lnTo>
                  <a:pt x="1982390" y="458873"/>
                </a:lnTo>
                <a:lnTo>
                  <a:pt x="2029062" y="445679"/>
                </a:lnTo>
                <a:lnTo>
                  <a:pt x="2078227" y="432003"/>
                </a:lnTo>
                <a:lnTo>
                  <a:pt x="2130698" y="417772"/>
                </a:lnTo>
                <a:lnTo>
                  <a:pt x="2186898" y="403058"/>
                </a:lnTo>
                <a:lnTo>
                  <a:pt x="2246399" y="387943"/>
                </a:lnTo>
                <a:lnTo>
                  <a:pt x="2308775" y="372505"/>
                </a:lnTo>
                <a:lnTo>
                  <a:pt x="2373598" y="356825"/>
                </a:lnTo>
                <a:lnTo>
                  <a:pt x="2440440" y="340983"/>
                </a:lnTo>
                <a:lnTo>
                  <a:pt x="2508873" y="325058"/>
                </a:lnTo>
                <a:lnTo>
                  <a:pt x="2578471" y="309130"/>
                </a:lnTo>
                <a:lnTo>
                  <a:pt x="2648806" y="293280"/>
                </a:lnTo>
                <a:lnTo>
                  <a:pt x="2719451" y="277587"/>
                </a:lnTo>
                <a:lnTo>
                  <a:pt x="2789977" y="262131"/>
                </a:lnTo>
                <a:lnTo>
                  <a:pt x="2859957" y="246992"/>
                </a:lnTo>
                <a:lnTo>
                  <a:pt x="2928965" y="232251"/>
                </a:lnTo>
                <a:lnTo>
                  <a:pt x="2996572" y="217986"/>
                </a:lnTo>
                <a:lnTo>
                  <a:pt x="3062351" y="204278"/>
                </a:lnTo>
                <a:lnTo>
                  <a:pt x="3125874" y="191207"/>
                </a:lnTo>
                <a:lnTo>
                  <a:pt x="3186714" y="178852"/>
                </a:lnTo>
                <a:lnTo>
                  <a:pt x="3244444" y="167295"/>
                </a:lnTo>
                <a:lnTo>
                  <a:pt x="3298636" y="156613"/>
                </a:lnTo>
                <a:lnTo>
                  <a:pt x="3348863" y="146888"/>
                </a:lnTo>
                <a:lnTo>
                  <a:pt x="3394992" y="138151"/>
                </a:lnTo>
                <a:lnTo>
                  <a:pt x="3437432" y="130298"/>
                </a:lnTo>
                <a:lnTo>
                  <a:pt x="3476560" y="123261"/>
                </a:lnTo>
                <a:lnTo>
                  <a:pt x="3546395" y="111372"/>
                </a:lnTo>
                <a:lnTo>
                  <a:pt x="3607529" y="101947"/>
                </a:lnTo>
                <a:lnTo>
                  <a:pt x="3662990" y="94453"/>
                </a:lnTo>
                <a:lnTo>
                  <a:pt x="3715808" y="88353"/>
                </a:lnTo>
                <a:lnTo>
                  <a:pt x="3769014" y="83114"/>
                </a:lnTo>
                <a:lnTo>
                  <a:pt x="3825636" y="78201"/>
                </a:lnTo>
                <a:lnTo>
                  <a:pt x="3888705" y="73078"/>
                </a:lnTo>
                <a:lnTo>
                  <a:pt x="3923604" y="70270"/>
                </a:lnTo>
                <a:lnTo>
                  <a:pt x="3961251" y="67210"/>
                </a:lnTo>
                <a:lnTo>
                  <a:pt x="4002024" y="63830"/>
                </a:lnTo>
                <a:lnTo>
                  <a:pt x="4045663" y="60255"/>
                </a:lnTo>
                <a:lnTo>
                  <a:pt x="4091547" y="56662"/>
                </a:lnTo>
                <a:lnTo>
                  <a:pt x="4139452" y="53066"/>
                </a:lnTo>
                <a:lnTo>
                  <a:pt x="4189154" y="49480"/>
                </a:lnTo>
                <a:lnTo>
                  <a:pt x="4240432" y="45917"/>
                </a:lnTo>
                <a:lnTo>
                  <a:pt x="4293062" y="42391"/>
                </a:lnTo>
                <a:lnTo>
                  <a:pt x="4346821" y="38915"/>
                </a:lnTo>
                <a:lnTo>
                  <a:pt x="4401486" y="35502"/>
                </a:lnTo>
                <a:lnTo>
                  <a:pt x="4456834" y="32166"/>
                </a:lnTo>
                <a:lnTo>
                  <a:pt x="4512643" y="28921"/>
                </a:lnTo>
                <a:lnTo>
                  <a:pt x="4568688" y="25779"/>
                </a:lnTo>
                <a:lnTo>
                  <a:pt x="4624748" y="22755"/>
                </a:lnTo>
                <a:lnTo>
                  <a:pt x="4680599" y="19862"/>
                </a:lnTo>
                <a:lnTo>
                  <a:pt x="4736018" y="17112"/>
                </a:lnTo>
                <a:lnTo>
                  <a:pt x="4790783" y="14520"/>
                </a:lnTo>
                <a:lnTo>
                  <a:pt x="4844670" y="12099"/>
                </a:lnTo>
                <a:lnTo>
                  <a:pt x="4897456" y="9863"/>
                </a:lnTo>
                <a:lnTo>
                  <a:pt x="4948918" y="7824"/>
                </a:lnTo>
                <a:lnTo>
                  <a:pt x="4998833" y="5997"/>
                </a:lnTo>
                <a:lnTo>
                  <a:pt x="5046980" y="4394"/>
                </a:lnTo>
                <a:lnTo>
                  <a:pt x="5095696" y="3053"/>
                </a:lnTo>
                <a:lnTo>
                  <a:pt x="5147061" y="1987"/>
                </a:lnTo>
                <a:lnTo>
                  <a:pt x="5200520" y="1173"/>
                </a:lnTo>
                <a:lnTo>
                  <a:pt x="5255515" y="590"/>
                </a:lnTo>
                <a:lnTo>
                  <a:pt x="5311489" y="215"/>
                </a:lnTo>
                <a:lnTo>
                  <a:pt x="5367886" y="26"/>
                </a:lnTo>
                <a:lnTo>
                  <a:pt x="5424149" y="0"/>
                </a:lnTo>
                <a:lnTo>
                  <a:pt x="5479722" y="115"/>
                </a:lnTo>
                <a:lnTo>
                  <a:pt x="5534048" y="349"/>
                </a:lnTo>
                <a:lnTo>
                  <a:pt x="5586571" y="679"/>
                </a:lnTo>
                <a:lnTo>
                  <a:pt x="5636733" y="1084"/>
                </a:lnTo>
                <a:lnTo>
                  <a:pt x="5683978" y="1541"/>
                </a:lnTo>
                <a:lnTo>
                  <a:pt x="5727750" y="2028"/>
                </a:lnTo>
                <a:lnTo>
                  <a:pt x="5767491" y="2522"/>
                </a:lnTo>
                <a:lnTo>
                  <a:pt x="5832656" y="3443"/>
                </a:lnTo>
                <a:lnTo>
                  <a:pt x="5875021" y="4127"/>
                </a:lnTo>
                <a:lnTo>
                  <a:pt x="5890133" y="4394"/>
                </a:lnTo>
                <a:lnTo>
                  <a:pt x="6495795" y="4394"/>
                </a:lnTo>
                <a:lnTo>
                  <a:pt x="6545800" y="5858"/>
                </a:lnTo>
                <a:lnTo>
                  <a:pt x="6594611" y="7815"/>
                </a:lnTo>
                <a:lnTo>
                  <a:pt x="6641873" y="10156"/>
                </a:lnTo>
                <a:lnTo>
                  <a:pt x="6687232" y="12772"/>
                </a:lnTo>
                <a:lnTo>
                  <a:pt x="6730333" y="15554"/>
                </a:lnTo>
                <a:lnTo>
                  <a:pt x="6770820" y="18394"/>
                </a:lnTo>
                <a:lnTo>
                  <a:pt x="6825872" y="22521"/>
                </a:lnTo>
                <a:lnTo>
                  <a:pt x="6858272" y="25027"/>
                </a:lnTo>
                <a:lnTo>
                  <a:pt x="6873047" y="26165"/>
                </a:lnTo>
                <a:lnTo>
                  <a:pt x="6886814" y="27208"/>
                </a:lnTo>
                <a:lnTo>
                  <a:pt x="6899529" y="28143"/>
                </a:lnTo>
                <a:lnTo>
                  <a:pt x="6919115" y="29588"/>
                </a:lnTo>
                <a:lnTo>
                  <a:pt x="6958378" y="33022"/>
                </a:lnTo>
                <a:lnTo>
                  <a:pt x="6971254" y="36623"/>
                </a:lnTo>
                <a:lnTo>
                  <a:pt x="6975997" y="38162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099561" y="2750057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054" y="0"/>
                </a:moveTo>
                <a:lnTo>
                  <a:pt x="3937" y="402970"/>
                </a:lnTo>
                <a:lnTo>
                  <a:pt x="0" y="1202181"/>
                </a:lnTo>
                <a:lnTo>
                  <a:pt x="700532" y="1606677"/>
                </a:lnTo>
                <a:lnTo>
                  <a:pt x="1390777" y="1203705"/>
                </a:lnTo>
                <a:lnTo>
                  <a:pt x="1394587" y="404367"/>
                </a:lnTo>
                <a:lnTo>
                  <a:pt x="69405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099561" y="2750057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0"/>
                </a:moveTo>
                <a:lnTo>
                  <a:pt x="694054" y="0"/>
                </a:lnTo>
                <a:lnTo>
                  <a:pt x="1394587" y="404367"/>
                </a:lnTo>
                <a:lnTo>
                  <a:pt x="1390777" y="1203705"/>
                </a:lnTo>
                <a:lnTo>
                  <a:pt x="700532" y="1606677"/>
                </a:lnTo>
                <a:lnTo>
                  <a:pt x="0" y="1202181"/>
                </a:lnTo>
                <a:lnTo>
                  <a:pt x="3937" y="40297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823461" y="4016883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1"/>
                </a:moveTo>
                <a:lnTo>
                  <a:pt x="694054" y="0"/>
                </a:lnTo>
                <a:lnTo>
                  <a:pt x="1394587" y="404368"/>
                </a:lnTo>
                <a:lnTo>
                  <a:pt x="1390777" y="1203706"/>
                </a:lnTo>
                <a:lnTo>
                  <a:pt x="700532" y="1606651"/>
                </a:lnTo>
                <a:lnTo>
                  <a:pt x="0" y="1202182"/>
                </a:lnTo>
                <a:lnTo>
                  <a:pt x="3937" y="40297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832986" y="1483233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054" y="0"/>
                </a:moveTo>
                <a:lnTo>
                  <a:pt x="3937" y="402970"/>
                </a:lnTo>
                <a:lnTo>
                  <a:pt x="0" y="1202181"/>
                </a:lnTo>
                <a:lnTo>
                  <a:pt x="700532" y="1606677"/>
                </a:lnTo>
                <a:lnTo>
                  <a:pt x="1390777" y="1203705"/>
                </a:lnTo>
                <a:lnTo>
                  <a:pt x="1394587" y="404367"/>
                </a:lnTo>
                <a:lnTo>
                  <a:pt x="69405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832986" y="1483233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0"/>
                </a:moveTo>
                <a:lnTo>
                  <a:pt x="694054" y="0"/>
                </a:lnTo>
                <a:lnTo>
                  <a:pt x="1394587" y="404367"/>
                </a:lnTo>
                <a:lnTo>
                  <a:pt x="1390777" y="1203705"/>
                </a:lnTo>
                <a:lnTo>
                  <a:pt x="700532" y="1606677"/>
                </a:lnTo>
                <a:lnTo>
                  <a:pt x="0" y="1202181"/>
                </a:lnTo>
                <a:lnTo>
                  <a:pt x="3937" y="40297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080511" y="216408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054" y="0"/>
                </a:moveTo>
                <a:lnTo>
                  <a:pt x="3937" y="402971"/>
                </a:lnTo>
                <a:lnTo>
                  <a:pt x="0" y="1202182"/>
                </a:lnTo>
                <a:lnTo>
                  <a:pt x="700532" y="1606677"/>
                </a:lnTo>
                <a:lnTo>
                  <a:pt x="1390777" y="1203706"/>
                </a:lnTo>
                <a:lnTo>
                  <a:pt x="1394587" y="404368"/>
                </a:lnTo>
                <a:lnTo>
                  <a:pt x="69405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080511" y="216408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1"/>
                </a:moveTo>
                <a:lnTo>
                  <a:pt x="694054" y="0"/>
                </a:lnTo>
                <a:lnTo>
                  <a:pt x="1394587" y="404368"/>
                </a:lnTo>
                <a:lnTo>
                  <a:pt x="1390777" y="1203706"/>
                </a:lnTo>
                <a:lnTo>
                  <a:pt x="700532" y="1606677"/>
                </a:lnTo>
                <a:lnTo>
                  <a:pt x="0" y="1202182"/>
                </a:lnTo>
                <a:lnTo>
                  <a:pt x="3937" y="40297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566411" y="5274183"/>
            <a:ext cx="1395095" cy="1584325"/>
          </a:xfrm>
          <a:custGeom>
            <a:avLst/>
            <a:gdLst/>
            <a:ahLst/>
            <a:cxnLst/>
            <a:rect l="l" t="t" r="r" b="b"/>
            <a:pathLst>
              <a:path w="1395095" h="1584325">
                <a:moveTo>
                  <a:pt x="694054" y="0"/>
                </a:moveTo>
                <a:lnTo>
                  <a:pt x="3937" y="402958"/>
                </a:lnTo>
                <a:lnTo>
                  <a:pt x="0" y="1202220"/>
                </a:lnTo>
                <a:lnTo>
                  <a:pt x="660966" y="1583815"/>
                </a:lnTo>
                <a:lnTo>
                  <a:pt x="739656" y="1583815"/>
                </a:lnTo>
                <a:lnTo>
                  <a:pt x="1390777" y="1203667"/>
                </a:lnTo>
                <a:lnTo>
                  <a:pt x="1394587" y="404406"/>
                </a:lnTo>
                <a:lnTo>
                  <a:pt x="69405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570348" y="5274183"/>
            <a:ext cx="1390650" cy="1584325"/>
          </a:xfrm>
          <a:custGeom>
            <a:avLst/>
            <a:gdLst/>
            <a:ahLst/>
            <a:cxnLst/>
            <a:rect l="l" t="t" r="r" b="b"/>
            <a:pathLst>
              <a:path w="1390650" h="1584325">
                <a:moveTo>
                  <a:pt x="0" y="402958"/>
                </a:moveTo>
                <a:lnTo>
                  <a:pt x="690117" y="0"/>
                </a:lnTo>
                <a:lnTo>
                  <a:pt x="1390650" y="404406"/>
                </a:lnTo>
                <a:lnTo>
                  <a:pt x="1386839" y="1203667"/>
                </a:lnTo>
                <a:lnTo>
                  <a:pt x="735719" y="158381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566411" y="5677141"/>
            <a:ext cx="688340" cy="1181100"/>
          </a:xfrm>
          <a:custGeom>
            <a:avLst/>
            <a:gdLst/>
            <a:ahLst/>
            <a:cxnLst/>
            <a:rect l="l" t="t" r="r" b="b"/>
            <a:pathLst>
              <a:path w="688339" h="1181100">
                <a:moveTo>
                  <a:pt x="660966" y="1180857"/>
                </a:moveTo>
                <a:lnTo>
                  <a:pt x="0" y="799261"/>
                </a:lnTo>
                <a:lnTo>
                  <a:pt x="3937" y="0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0" y="4007358"/>
            <a:ext cx="798830" cy="1607185"/>
          </a:xfrm>
          <a:custGeom>
            <a:avLst/>
            <a:gdLst/>
            <a:ahLst/>
            <a:cxnLst/>
            <a:rect l="l" t="t" r="r" b="b"/>
            <a:pathLst>
              <a:path w="798830" h="1607185">
                <a:moveTo>
                  <a:pt x="97966" y="0"/>
                </a:moveTo>
                <a:lnTo>
                  <a:pt x="0" y="60762"/>
                </a:lnTo>
                <a:lnTo>
                  <a:pt x="36" y="1545971"/>
                </a:lnTo>
                <a:lnTo>
                  <a:pt x="104362" y="1606651"/>
                </a:lnTo>
                <a:lnTo>
                  <a:pt x="794588" y="1203706"/>
                </a:lnTo>
                <a:lnTo>
                  <a:pt x="798474" y="404368"/>
                </a:lnTo>
                <a:lnTo>
                  <a:pt x="9796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0" y="4007358"/>
            <a:ext cx="798830" cy="1607185"/>
          </a:xfrm>
          <a:custGeom>
            <a:avLst/>
            <a:gdLst/>
            <a:ahLst/>
            <a:cxnLst/>
            <a:rect l="l" t="t" r="r" b="b"/>
            <a:pathLst>
              <a:path w="798830" h="1607185">
                <a:moveTo>
                  <a:pt x="0" y="60762"/>
                </a:moveTo>
                <a:lnTo>
                  <a:pt x="97966" y="0"/>
                </a:lnTo>
                <a:lnTo>
                  <a:pt x="798474" y="404368"/>
                </a:lnTo>
                <a:lnTo>
                  <a:pt x="794588" y="1203706"/>
                </a:lnTo>
                <a:lnTo>
                  <a:pt x="104362" y="1606651"/>
                </a:lnTo>
                <a:lnTo>
                  <a:pt x="36" y="1545971"/>
                </a:lnTo>
                <a:lnTo>
                  <a:pt x="0" y="1530273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31635" y="5293233"/>
            <a:ext cx="1391285" cy="1565275"/>
          </a:xfrm>
          <a:custGeom>
            <a:avLst/>
            <a:gdLst/>
            <a:ahLst/>
            <a:cxnLst/>
            <a:rect l="l" t="t" r="r" b="b"/>
            <a:pathLst>
              <a:path w="1391285" h="1565275">
                <a:moveTo>
                  <a:pt x="0" y="402958"/>
                </a:moveTo>
                <a:lnTo>
                  <a:pt x="690232" y="0"/>
                </a:lnTo>
                <a:lnTo>
                  <a:pt x="1390713" y="404406"/>
                </a:lnTo>
                <a:lnTo>
                  <a:pt x="1386903" y="1203667"/>
                </a:lnTo>
                <a:lnTo>
                  <a:pt x="768389" y="156476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27749" y="5696191"/>
            <a:ext cx="628015" cy="1162050"/>
          </a:xfrm>
          <a:custGeom>
            <a:avLst/>
            <a:gdLst/>
            <a:ahLst/>
            <a:cxnLst/>
            <a:rect l="l" t="t" r="r" b="b"/>
            <a:pathLst>
              <a:path w="628015" h="1162050">
                <a:moveTo>
                  <a:pt x="627958" y="1161807"/>
                </a:moveTo>
                <a:lnTo>
                  <a:pt x="0" y="799261"/>
                </a:lnTo>
                <a:lnTo>
                  <a:pt x="3886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56324" y="2740532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118" y="0"/>
                </a:moveTo>
                <a:lnTo>
                  <a:pt x="3886" y="402970"/>
                </a:lnTo>
                <a:lnTo>
                  <a:pt x="0" y="1202181"/>
                </a:lnTo>
                <a:lnTo>
                  <a:pt x="700519" y="1606677"/>
                </a:lnTo>
                <a:lnTo>
                  <a:pt x="1390789" y="1203705"/>
                </a:lnTo>
                <a:lnTo>
                  <a:pt x="1394599" y="404367"/>
                </a:lnTo>
                <a:lnTo>
                  <a:pt x="6941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56324" y="2740532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886" y="402970"/>
                </a:moveTo>
                <a:lnTo>
                  <a:pt x="694118" y="0"/>
                </a:lnTo>
                <a:lnTo>
                  <a:pt x="1394599" y="404367"/>
                </a:lnTo>
                <a:lnTo>
                  <a:pt x="1390789" y="1203705"/>
                </a:lnTo>
                <a:lnTo>
                  <a:pt x="700519" y="1606677"/>
                </a:lnTo>
                <a:lnTo>
                  <a:pt x="0" y="1202181"/>
                </a:lnTo>
                <a:lnTo>
                  <a:pt x="3886" y="40297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880224" y="4016883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886" y="402971"/>
                </a:moveTo>
                <a:lnTo>
                  <a:pt x="694067" y="0"/>
                </a:lnTo>
                <a:lnTo>
                  <a:pt x="1394599" y="404368"/>
                </a:lnTo>
                <a:lnTo>
                  <a:pt x="1390789" y="1203706"/>
                </a:lnTo>
                <a:lnTo>
                  <a:pt x="700544" y="1606651"/>
                </a:lnTo>
                <a:lnTo>
                  <a:pt x="0" y="1202182"/>
                </a:lnTo>
                <a:lnTo>
                  <a:pt x="3886" y="40297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617599" y="5302758"/>
            <a:ext cx="1390650" cy="1555750"/>
          </a:xfrm>
          <a:custGeom>
            <a:avLst/>
            <a:gdLst/>
            <a:ahLst/>
            <a:cxnLst/>
            <a:rect l="l" t="t" r="r" b="b"/>
            <a:pathLst>
              <a:path w="1390650" h="1555750">
                <a:moveTo>
                  <a:pt x="0" y="402958"/>
                </a:moveTo>
                <a:lnTo>
                  <a:pt x="690118" y="0"/>
                </a:lnTo>
                <a:lnTo>
                  <a:pt x="1390650" y="404406"/>
                </a:lnTo>
                <a:lnTo>
                  <a:pt x="1386839" y="1203667"/>
                </a:lnTo>
                <a:lnTo>
                  <a:pt x="784663" y="155524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613661" y="5705716"/>
            <a:ext cx="611505" cy="1152525"/>
          </a:xfrm>
          <a:custGeom>
            <a:avLst/>
            <a:gdLst/>
            <a:ahLst/>
            <a:cxnLst/>
            <a:rect l="l" t="t" r="r" b="b"/>
            <a:pathLst>
              <a:path w="611505" h="1152525">
                <a:moveTo>
                  <a:pt x="611471" y="1152282"/>
                </a:moveTo>
                <a:lnTo>
                  <a:pt x="0" y="799261"/>
                </a:lnTo>
                <a:lnTo>
                  <a:pt x="393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632711" y="2750057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055" y="0"/>
                </a:moveTo>
                <a:lnTo>
                  <a:pt x="3937" y="402970"/>
                </a:lnTo>
                <a:lnTo>
                  <a:pt x="0" y="1202181"/>
                </a:lnTo>
                <a:lnTo>
                  <a:pt x="700532" y="1606677"/>
                </a:lnTo>
                <a:lnTo>
                  <a:pt x="1390777" y="1203705"/>
                </a:lnTo>
                <a:lnTo>
                  <a:pt x="1394587" y="404367"/>
                </a:lnTo>
                <a:lnTo>
                  <a:pt x="6940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632711" y="2750057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0"/>
                </a:moveTo>
                <a:lnTo>
                  <a:pt x="694055" y="0"/>
                </a:lnTo>
                <a:lnTo>
                  <a:pt x="1394587" y="404367"/>
                </a:lnTo>
                <a:lnTo>
                  <a:pt x="1390777" y="1203705"/>
                </a:lnTo>
                <a:lnTo>
                  <a:pt x="700532" y="1606677"/>
                </a:lnTo>
                <a:lnTo>
                  <a:pt x="0" y="1202181"/>
                </a:lnTo>
                <a:lnTo>
                  <a:pt x="3937" y="40297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899274" y="1454658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886" y="402970"/>
                </a:moveTo>
                <a:lnTo>
                  <a:pt x="694067" y="0"/>
                </a:lnTo>
                <a:lnTo>
                  <a:pt x="1394599" y="404367"/>
                </a:lnTo>
                <a:lnTo>
                  <a:pt x="1390789" y="1203705"/>
                </a:lnTo>
                <a:lnTo>
                  <a:pt x="700544" y="1606677"/>
                </a:lnTo>
                <a:lnTo>
                  <a:pt x="0" y="1202181"/>
                </a:lnTo>
                <a:lnTo>
                  <a:pt x="3886" y="40297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909561" y="4035933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055" y="0"/>
                </a:moveTo>
                <a:lnTo>
                  <a:pt x="3937" y="402971"/>
                </a:lnTo>
                <a:lnTo>
                  <a:pt x="0" y="1202182"/>
                </a:lnTo>
                <a:lnTo>
                  <a:pt x="700532" y="1606651"/>
                </a:lnTo>
                <a:lnTo>
                  <a:pt x="1390777" y="1203706"/>
                </a:lnTo>
                <a:lnTo>
                  <a:pt x="1394587" y="404368"/>
                </a:lnTo>
                <a:lnTo>
                  <a:pt x="6940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909561" y="4035933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1"/>
                </a:moveTo>
                <a:lnTo>
                  <a:pt x="694055" y="0"/>
                </a:lnTo>
                <a:lnTo>
                  <a:pt x="1394587" y="404368"/>
                </a:lnTo>
                <a:lnTo>
                  <a:pt x="1390777" y="1203706"/>
                </a:lnTo>
                <a:lnTo>
                  <a:pt x="700532" y="1606651"/>
                </a:lnTo>
                <a:lnTo>
                  <a:pt x="0" y="1202182"/>
                </a:lnTo>
                <a:lnTo>
                  <a:pt x="3937" y="402971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656448" y="5312283"/>
            <a:ext cx="1390650" cy="1546225"/>
          </a:xfrm>
          <a:custGeom>
            <a:avLst/>
            <a:gdLst/>
            <a:ahLst/>
            <a:cxnLst/>
            <a:rect l="l" t="t" r="r" b="b"/>
            <a:pathLst>
              <a:path w="1390650" h="1546225">
                <a:moveTo>
                  <a:pt x="0" y="402958"/>
                </a:moveTo>
                <a:lnTo>
                  <a:pt x="690118" y="0"/>
                </a:lnTo>
                <a:lnTo>
                  <a:pt x="1390650" y="404406"/>
                </a:lnTo>
                <a:lnTo>
                  <a:pt x="1386840" y="1203667"/>
                </a:lnTo>
                <a:lnTo>
                  <a:pt x="800977" y="154571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7652511" y="5715241"/>
            <a:ext cx="594995" cy="1143000"/>
          </a:xfrm>
          <a:custGeom>
            <a:avLst/>
            <a:gdLst/>
            <a:ahLst/>
            <a:cxnLst/>
            <a:rect l="l" t="t" r="r" b="b"/>
            <a:pathLst>
              <a:path w="594995" h="1143000">
                <a:moveTo>
                  <a:pt x="594972" y="1142757"/>
                </a:moveTo>
                <a:lnTo>
                  <a:pt x="0" y="799261"/>
                </a:lnTo>
                <a:lnTo>
                  <a:pt x="393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7652511" y="2759582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055" y="0"/>
                </a:moveTo>
                <a:lnTo>
                  <a:pt x="3937" y="402970"/>
                </a:lnTo>
                <a:lnTo>
                  <a:pt x="0" y="1202181"/>
                </a:lnTo>
                <a:lnTo>
                  <a:pt x="700532" y="1606677"/>
                </a:lnTo>
                <a:lnTo>
                  <a:pt x="1390777" y="1203705"/>
                </a:lnTo>
                <a:lnTo>
                  <a:pt x="1394587" y="404367"/>
                </a:lnTo>
                <a:lnTo>
                  <a:pt x="6940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7652511" y="2759582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0"/>
                </a:moveTo>
                <a:lnTo>
                  <a:pt x="694055" y="0"/>
                </a:lnTo>
                <a:lnTo>
                  <a:pt x="1394587" y="404367"/>
                </a:lnTo>
                <a:lnTo>
                  <a:pt x="1390777" y="1203705"/>
                </a:lnTo>
                <a:lnTo>
                  <a:pt x="700532" y="1606677"/>
                </a:lnTo>
                <a:lnTo>
                  <a:pt x="0" y="1202181"/>
                </a:lnTo>
                <a:lnTo>
                  <a:pt x="3937" y="40297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8385936" y="4035933"/>
            <a:ext cx="758190" cy="1607185"/>
          </a:xfrm>
          <a:custGeom>
            <a:avLst/>
            <a:gdLst/>
            <a:ahLst/>
            <a:cxnLst/>
            <a:rect l="l" t="t" r="r" b="b"/>
            <a:pathLst>
              <a:path w="758190" h="1607185">
                <a:moveTo>
                  <a:pt x="694055" y="0"/>
                </a:moveTo>
                <a:lnTo>
                  <a:pt x="3937" y="402971"/>
                </a:lnTo>
                <a:lnTo>
                  <a:pt x="0" y="1202182"/>
                </a:lnTo>
                <a:lnTo>
                  <a:pt x="700532" y="1606651"/>
                </a:lnTo>
                <a:lnTo>
                  <a:pt x="758063" y="1575521"/>
                </a:lnTo>
                <a:lnTo>
                  <a:pt x="758063" y="41387"/>
                </a:lnTo>
                <a:lnTo>
                  <a:pt x="6940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8389873" y="4035933"/>
            <a:ext cx="754380" cy="403225"/>
          </a:xfrm>
          <a:custGeom>
            <a:avLst/>
            <a:gdLst/>
            <a:ahLst/>
            <a:cxnLst/>
            <a:rect l="l" t="t" r="r" b="b"/>
            <a:pathLst>
              <a:path w="754379" h="403225">
                <a:moveTo>
                  <a:pt x="0" y="402971"/>
                </a:moveTo>
                <a:lnTo>
                  <a:pt x="690118" y="0"/>
                </a:lnTo>
                <a:lnTo>
                  <a:pt x="754126" y="41387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8385936" y="4438903"/>
            <a:ext cx="758190" cy="1203960"/>
          </a:xfrm>
          <a:custGeom>
            <a:avLst/>
            <a:gdLst/>
            <a:ahLst/>
            <a:cxnLst/>
            <a:rect l="l" t="t" r="r" b="b"/>
            <a:pathLst>
              <a:path w="758190" h="1203960">
                <a:moveTo>
                  <a:pt x="758063" y="1172550"/>
                </a:moveTo>
                <a:lnTo>
                  <a:pt x="700532" y="1203680"/>
                </a:lnTo>
                <a:lnTo>
                  <a:pt x="0" y="799211"/>
                </a:lnTo>
                <a:lnTo>
                  <a:pt x="393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8389873" y="1492758"/>
            <a:ext cx="754380" cy="403225"/>
          </a:xfrm>
          <a:custGeom>
            <a:avLst/>
            <a:gdLst/>
            <a:ahLst/>
            <a:cxnLst/>
            <a:rect l="l" t="t" r="r" b="b"/>
            <a:pathLst>
              <a:path w="754379" h="403225">
                <a:moveTo>
                  <a:pt x="0" y="402970"/>
                </a:moveTo>
                <a:lnTo>
                  <a:pt x="690118" y="0"/>
                </a:lnTo>
                <a:lnTo>
                  <a:pt x="754126" y="3631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8385936" y="1895729"/>
            <a:ext cx="758190" cy="1203960"/>
          </a:xfrm>
          <a:custGeom>
            <a:avLst/>
            <a:gdLst/>
            <a:ahLst/>
            <a:cxnLst/>
            <a:rect l="l" t="t" r="r" b="b"/>
            <a:pathLst>
              <a:path w="758190" h="1203960">
                <a:moveTo>
                  <a:pt x="758063" y="1169824"/>
                </a:moveTo>
                <a:lnTo>
                  <a:pt x="700532" y="1203706"/>
                </a:lnTo>
                <a:lnTo>
                  <a:pt x="0" y="799211"/>
                </a:lnTo>
                <a:lnTo>
                  <a:pt x="3937" y="0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4561204" y="0"/>
            <a:ext cx="3679190" cy="6250940"/>
          </a:xfrm>
          <a:custGeom>
            <a:avLst/>
            <a:gdLst/>
            <a:ahLst/>
            <a:cxnLst/>
            <a:rect l="l" t="t" r="r" b="b"/>
            <a:pathLst>
              <a:path w="3679190" h="6250940">
                <a:moveTo>
                  <a:pt x="0" y="6250330"/>
                </a:moveTo>
                <a:lnTo>
                  <a:pt x="3679062" y="6250330"/>
                </a:lnTo>
                <a:lnTo>
                  <a:pt x="3679062" y="0"/>
                </a:lnTo>
                <a:lnTo>
                  <a:pt x="0" y="0"/>
                </a:lnTo>
                <a:lnTo>
                  <a:pt x="0" y="6250330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4561204" y="0"/>
            <a:ext cx="3679190" cy="6250940"/>
          </a:xfrm>
          <a:custGeom>
            <a:avLst/>
            <a:gdLst/>
            <a:ahLst/>
            <a:cxnLst/>
            <a:rect l="l" t="t" r="r" b="b"/>
            <a:pathLst>
              <a:path w="3679190" h="6250940">
                <a:moveTo>
                  <a:pt x="0" y="6250330"/>
                </a:moveTo>
                <a:lnTo>
                  <a:pt x="3679062" y="6250330"/>
                </a:lnTo>
                <a:lnTo>
                  <a:pt x="3679062" y="0"/>
                </a:lnTo>
              </a:path>
            </a:pathLst>
          </a:custGeom>
          <a:ln w="15875">
            <a:solidFill>
              <a:srgbClr val="74A4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4561204" y="0"/>
            <a:ext cx="0" cy="6250940"/>
          </a:xfrm>
          <a:custGeom>
            <a:avLst/>
            <a:gdLst/>
            <a:ahLst/>
            <a:cxnLst/>
            <a:rect l="l" t="t" r="r" b="b"/>
            <a:pathLst>
              <a:path h="6250940">
                <a:moveTo>
                  <a:pt x="0" y="0"/>
                </a:moveTo>
                <a:lnTo>
                  <a:pt x="0" y="6250330"/>
                </a:lnTo>
              </a:path>
            </a:pathLst>
          </a:custGeom>
          <a:ln w="15875">
            <a:solidFill>
              <a:srgbClr val="74A4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4649089" y="0"/>
            <a:ext cx="3505200" cy="602615"/>
          </a:xfrm>
          <a:custGeom>
            <a:avLst/>
            <a:gdLst/>
            <a:ahLst/>
            <a:cxnLst/>
            <a:rect l="l" t="t" r="r" b="b"/>
            <a:pathLst>
              <a:path w="3505200" h="602615">
                <a:moveTo>
                  <a:pt x="0" y="602488"/>
                </a:moveTo>
                <a:lnTo>
                  <a:pt x="3505199" y="602488"/>
                </a:lnTo>
                <a:lnTo>
                  <a:pt x="3505199" y="0"/>
                </a:lnTo>
                <a:lnTo>
                  <a:pt x="0" y="0"/>
                </a:lnTo>
                <a:lnTo>
                  <a:pt x="0" y="602488"/>
                </a:lnTo>
                <a:close/>
              </a:path>
            </a:pathLst>
          </a:custGeom>
          <a:solidFill>
            <a:srgbClr val="70685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905573" y="601878"/>
            <a:ext cx="3562350" cy="5648960"/>
          </a:xfrm>
          <a:custGeom>
            <a:avLst/>
            <a:gdLst/>
            <a:ahLst/>
            <a:cxnLst/>
            <a:rect l="l" t="t" r="r" b="b"/>
            <a:pathLst>
              <a:path w="3562350" h="5648960">
                <a:moveTo>
                  <a:pt x="0" y="5648452"/>
                </a:moveTo>
                <a:lnTo>
                  <a:pt x="3562223" y="5648452"/>
                </a:lnTo>
                <a:lnTo>
                  <a:pt x="3562223" y="0"/>
                </a:lnTo>
                <a:lnTo>
                  <a:pt x="0" y="0"/>
                </a:lnTo>
                <a:lnTo>
                  <a:pt x="0" y="564845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905573" y="601878"/>
            <a:ext cx="3562350" cy="5648960"/>
          </a:xfrm>
          <a:custGeom>
            <a:avLst/>
            <a:gdLst/>
            <a:ahLst/>
            <a:cxnLst/>
            <a:rect l="l" t="t" r="r" b="b"/>
            <a:pathLst>
              <a:path w="3562350" h="5648960">
                <a:moveTo>
                  <a:pt x="0" y="5648452"/>
                </a:moveTo>
                <a:lnTo>
                  <a:pt x="3562223" y="5648452"/>
                </a:lnTo>
                <a:lnTo>
                  <a:pt x="3562223" y="0"/>
                </a:lnTo>
                <a:lnTo>
                  <a:pt x="0" y="0"/>
                </a:lnTo>
                <a:lnTo>
                  <a:pt x="0" y="5648452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4650866" y="6088288"/>
            <a:ext cx="3505200" cy="81915"/>
          </a:xfrm>
          <a:custGeom>
            <a:avLst/>
            <a:gdLst/>
            <a:ahLst/>
            <a:cxnLst/>
            <a:rect l="l" t="t" r="r" b="b"/>
            <a:pathLst>
              <a:path w="3505200" h="81914">
                <a:moveTo>
                  <a:pt x="0" y="81739"/>
                </a:moveTo>
                <a:lnTo>
                  <a:pt x="3505200" y="81739"/>
                </a:lnTo>
                <a:lnTo>
                  <a:pt x="3505200" y="0"/>
                </a:lnTo>
                <a:lnTo>
                  <a:pt x="0" y="0"/>
                </a:lnTo>
                <a:lnTo>
                  <a:pt x="0" y="81739"/>
                </a:lnTo>
                <a:close/>
              </a:path>
            </a:pathLst>
          </a:custGeom>
          <a:solidFill>
            <a:srgbClr val="93C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 txBox="1"/>
          <p:nvPr/>
        </p:nvSpPr>
        <p:spPr>
          <a:xfrm>
            <a:off x="1293367" y="146371"/>
            <a:ext cx="5915025" cy="975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46779" marR="5080">
              <a:lnSpc>
                <a:spcPct val="100000"/>
              </a:lnSpc>
            </a:pP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A</a:t>
            </a:r>
            <a:r>
              <a:rPr sz="1200" spc="10" dirty="0">
                <a:solidFill>
                  <a:srgbClr val="FDFDFD"/>
                </a:solidFill>
                <a:latin typeface="Century Gothic"/>
                <a:cs typeface="Century Gothic"/>
              </a:rPr>
              <a:t>l</a:t>
            </a:r>
            <a:r>
              <a:rPr sz="1200" spc="-30" dirty="0">
                <a:solidFill>
                  <a:srgbClr val="FDFDFD"/>
                </a:solidFill>
                <a:latin typeface="Century Gothic"/>
                <a:cs typeface="Century Gothic"/>
              </a:rPr>
              <a:t>t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ern</a:t>
            </a:r>
            <a:r>
              <a:rPr sz="1200" spc="-15" dirty="0">
                <a:solidFill>
                  <a:srgbClr val="FDFDFD"/>
                </a:solidFill>
                <a:latin typeface="Century Gothic"/>
                <a:cs typeface="Century Gothic"/>
              </a:rPr>
              <a:t>a</a:t>
            </a:r>
            <a:r>
              <a:rPr sz="1200" spc="-30" dirty="0">
                <a:solidFill>
                  <a:srgbClr val="FDFDFD"/>
                </a:solidFill>
                <a:latin typeface="Century Gothic"/>
                <a:cs typeface="Century Gothic"/>
              </a:rPr>
              <a:t>t</a:t>
            </a:r>
            <a:r>
              <a:rPr sz="1200" spc="-5" dirty="0">
                <a:solidFill>
                  <a:srgbClr val="FDFDFD"/>
                </a:solidFill>
                <a:latin typeface="Century Gothic"/>
                <a:cs typeface="Century Gothic"/>
              </a:rPr>
              <a:t>iv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e</a:t>
            </a:r>
            <a:r>
              <a:rPr sz="1200" spc="35" dirty="0">
                <a:solidFill>
                  <a:srgbClr val="FDFDFD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FDFDFD"/>
                </a:solidFill>
                <a:latin typeface="Century Gothic"/>
                <a:cs typeface="Century Gothic"/>
              </a:rPr>
              <a:t>E</a:t>
            </a:r>
            <a:r>
              <a:rPr sz="1200" spc="20" dirty="0">
                <a:solidFill>
                  <a:srgbClr val="FDFDFD"/>
                </a:solidFill>
                <a:latin typeface="Century Gothic"/>
                <a:cs typeface="Century Gothic"/>
              </a:rPr>
              <a:t>l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e</a:t>
            </a:r>
            <a:r>
              <a:rPr sz="1200" spc="-20" dirty="0">
                <a:solidFill>
                  <a:srgbClr val="FDFDFD"/>
                </a:solidFill>
                <a:latin typeface="Century Gothic"/>
                <a:cs typeface="Century Gothic"/>
              </a:rPr>
              <a:t>c</a:t>
            </a:r>
            <a:r>
              <a:rPr sz="1200" spc="-30" dirty="0">
                <a:solidFill>
                  <a:srgbClr val="FDFDFD"/>
                </a:solidFill>
                <a:latin typeface="Century Gothic"/>
                <a:cs typeface="Century Gothic"/>
              </a:rPr>
              <a:t>t</a:t>
            </a:r>
            <a:r>
              <a:rPr sz="1200" spc="-5" dirty="0">
                <a:solidFill>
                  <a:srgbClr val="FDFDFD"/>
                </a:solidFill>
                <a:latin typeface="Century Gothic"/>
                <a:cs typeface="Century Gothic"/>
              </a:rPr>
              <a:t>ric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 </a:t>
            </a:r>
            <a:r>
              <a:rPr sz="1200" spc="-5" dirty="0">
                <a:solidFill>
                  <a:srgbClr val="FDFDFD"/>
                </a:solidFill>
                <a:latin typeface="Century Gothic"/>
                <a:cs typeface="Century Gothic"/>
              </a:rPr>
              <a:t>D</a:t>
            </a:r>
            <a:r>
              <a:rPr sz="1200" dirty="0">
                <a:solidFill>
                  <a:srgbClr val="FDFDFD"/>
                </a:solidFill>
                <a:latin typeface="Century Gothic"/>
                <a:cs typeface="Century Gothic"/>
              </a:rPr>
              <a:t>ri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ve</a:t>
            </a:r>
            <a:r>
              <a:rPr sz="1200" dirty="0">
                <a:solidFill>
                  <a:srgbClr val="FDFDFD"/>
                </a:solidFill>
                <a:latin typeface="Century Gothic"/>
                <a:cs typeface="Century Gothic"/>
              </a:rPr>
              <a:t> </a:t>
            </a:r>
            <a:r>
              <a:rPr sz="1200" spc="-15" dirty="0">
                <a:solidFill>
                  <a:srgbClr val="FDFDFD"/>
                </a:solidFill>
                <a:latin typeface="Century Gothic"/>
                <a:cs typeface="Century Gothic"/>
              </a:rPr>
              <a:t>V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ehic</a:t>
            </a:r>
            <a:r>
              <a:rPr sz="1200" spc="20" dirty="0">
                <a:solidFill>
                  <a:srgbClr val="FDFDFD"/>
                </a:solidFill>
                <a:latin typeface="Century Gothic"/>
                <a:cs typeface="Century Gothic"/>
              </a:rPr>
              <a:t>l</a:t>
            </a:r>
            <a:r>
              <a:rPr sz="1200" dirty="0">
                <a:solidFill>
                  <a:srgbClr val="FDFDFD"/>
                </a:solidFill>
                <a:latin typeface="Century Gothic"/>
                <a:cs typeface="Century Gothic"/>
              </a:rPr>
              <a:t>es Em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er</a:t>
            </a:r>
            <a:r>
              <a:rPr sz="1200" spc="-15" dirty="0">
                <a:solidFill>
                  <a:srgbClr val="FDFDFD"/>
                </a:solidFill>
                <a:latin typeface="Century Gothic"/>
                <a:cs typeface="Century Gothic"/>
              </a:rPr>
              <a:t>g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ency</a:t>
            </a:r>
            <a:r>
              <a:rPr sz="1200" spc="-25" dirty="0">
                <a:solidFill>
                  <a:srgbClr val="FDFDFD"/>
                </a:solidFill>
                <a:latin typeface="Century Gothic"/>
                <a:cs typeface="Century Gothic"/>
              </a:rPr>
              <a:t> 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R</a:t>
            </a:r>
            <a:r>
              <a:rPr sz="1200" dirty="0">
                <a:solidFill>
                  <a:srgbClr val="FDFDFD"/>
                </a:solidFill>
                <a:latin typeface="Century Gothic"/>
                <a:cs typeface="Century Gothic"/>
              </a:rPr>
              <a:t>esp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onse</a:t>
            </a:r>
            <a:endParaRPr sz="12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000">
              <a:latin typeface="Times New Roman"/>
              <a:cs typeface="Times New Roman"/>
            </a:endParaRPr>
          </a:p>
          <a:p>
            <a:pPr marL="286385" marR="3072765" indent="-274320">
              <a:lnSpc>
                <a:spcPct val="80000"/>
              </a:lnSpc>
            </a:pPr>
            <a:r>
              <a:rPr sz="1450" spc="-15" dirty="0">
                <a:solidFill>
                  <a:srgbClr val="93C500"/>
                </a:solidFill>
                <a:latin typeface="Wingdings 2"/>
                <a:cs typeface="Wingdings 2"/>
              </a:rPr>
              <a:t></a:t>
            </a:r>
            <a:r>
              <a:rPr sz="1450" spc="-15" dirty="0">
                <a:solidFill>
                  <a:srgbClr val="93C500"/>
                </a:solidFill>
                <a:latin typeface="Times New Roman"/>
                <a:cs typeface="Times New Roman"/>
              </a:rPr>
              <a:t> </a:t>
            </a:r>
            <a:r>
              <a:rPr sz="1450" spc="150" dirty="0">
                <a:solidFill>
                  <a:srgbClr val="93C500"/>
                </a:solidFill>
                <a:latin typeface="Times New Roman"/>
                <a:cs typeface="Times New Roman"/>
              </a:rPr>
              <a:t> </a:t>
            </a:r>
            <a:r>
              <a:rPr sz="1900" spc="-15" dirty="0">
                <a:solidFill>
                  <a:srgbClr val="3D3C2C"/>
                </a:solidFill>
                <a:latin typeface="Century Gothic"/>
                <a:cs typeface="Century Gothic"/>
              </a:rPr>
              <a:t>An</a:t>
            </a:r>
            <a:r>
              <a:rPr sz="1900" spc="-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900" spc="-15" dirty="0">
                <a:solidFill>
                  <a:srgbClr val="3D3C2C"/>
                </a:solidFill>
                <a:latin typeface="Century Gothic"/>
                <a:cs typeface="Century Gothic"/>
              </a:rPr>
              <a:t>example</a:t>
            </a:r>
            <a:r>
              <a:rPr sz="1900" spc="2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900" spc="-25" dirty="0">
                <a:solidFill>
                  <a:srgbClr val="3D3C2C"/>
                </a:solidFill>
                <a:latin typeface="Century Gothic"/>
                <a:cs typeface="Century Gothic"/>
              </a:rPr>
              <a:t>o</a:t>
            </a:r>
            <a:r>
              <a:rPr sz="1900" spc="-10" dirty="0">
                <a:solidFill>
                  <a:srgbClr val="3D3C2C"/>
                </a:solidFill>
                <a:latin typeface="Century Gothic"/>
                <a:cs typeface="Century Gothic"/>
              </a:rPr>
              <a:t>f</a:t>
            </a:r>
            <a:r>
              <a:rPr sz="1900" spc="1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900" spc="-25" dirty="0">
                <a:solidFill>
                  <a:srgbClr val="3D3C2C"/>
                </a:solidFill>
                <a:latin typeface="Century Gothic"/>
                <a:cs typeface="Century Gothic"/>
              </a:rPr>
              <a:t>wh</a:t>
            </a:r>
            <a:r>
              <a:rPr sz="1900" spc="-15" dirty="0">
                <a:solidFill>
                  <a:srgbClr val="3D3C2C"/>
                </a:solidFill>
                <a:latin typeface="Century Gothic"/>
                <a:cs typeface="Century Gothic"/>
              </a:rPr>
              <a:t>en</a:t>
            </a:r>
            <a:r>
              <a:rPr sz="1900" spc="-10" dirty="0">
                <a:solidFill>
                  <a:srgbClr val="3D3C2C"/>
                </a:solidFill>
                <a:latin typeface="Century Gothic"/>
                <a:cs typeface="Century Gothic"/>
              </a:rPr>
              <a:t> the</a:t>
            </a:r>
            <a:r>
              <a:rPr sz="1900" spc="1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900" spc="-15" dirty="0">
                <a:solidFill>
                  <a:srgbClr val="3D3C2C"/>
                </a:solidFill>
                <a:latin typeface="Century Gothic"/>
                <a:cs typeface="Century Gothic"/>
              </a:rPr>
              <a:t>h</a:t>
            </a:r>
            <a:r>
              <a:rPr sz="1900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900" spc="-15" dirty="0">
                <a:solidFill>
                  <a:srgbClr val="3D3C2C"/>
                </a:solidFill>
                <a:latin typeface="Century Gothic"/>
                <a:cs typeface="Century Gothic"/>
              </a:rPr>
              <a:t>gh </a:t>
            </a:r>
            <a:r>
              <a:rPr sz="1900" dirty="0">
                <a:solidFill>
                  <a:srgbClr val="3D3C2C"/>
                </a:solidFill>
                <a:latin typeface="Century Gothic"/>
                <a:cs typeface="Century Gothic"/>
              </a:rPr>
              <a:t>v</a:t>
            </a:r>
            <a:r>
              <a:rPr sz="1900" spc="-20" dirty="0">
                <a:solidFill>
                  <a:srgbClr val="3D3C2C"/>
                </a:solidFill>
                <a:latin typeface="Century Gothic"/>
                <a:cs typeface="Century Gothic"/>
              </a:rPr>
              <a:t>ol</a:t>
            </a:r>
            <a:r>
              <a:rPr sz="1900" spc="-15" dirty="0">
                <a:solidFill>
                  <a:srgbClr val="3D3C2C"/>
                </a:solidFill>
                <a:latin typeface="Century Gothic"/>
                <a:cs typeface="Century Gothic"/>
              </a:rPr>
              <a:t>tage</a:t>
            </a:r>
            <a:r>
              <a:rPr sz="1900" spc="-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900" spc="-20" dirty="0">
                <a:solidFill>
                  <a:srgbClr val="3D3C2C"/>
                </a:solidFill>
                <a:latin typeface="Century Gothic"/>
                <a:cs typeface="Century Gothic"/>
              </a:rPr>
              <a:t>au</a:t>
            </a:r>
            <a:r>
              <a:rPr sz="1900" spc="-5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900" spc="-15" dirty="0">
                <a:solidFill>
                  <a:srgbClr val="3D3C2C"/>
                </a:solidFill>
                <a:latin typeface="Century Gothic"/>
                <a:cs typeface="Century Gothic"/>
              </a:rPr>
              <a:t>o</a:t>
            </a:r>
            <a:endParaRPr sz="1900">
              <a:latin typeface="Century Gothic"/>
              <a:cs typeface="Century Gothic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1567688" y="1086934"/>
            <a:ext cx="2125345" cy="266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900" spc="-20" dirty="0">
                <a:solidFill>
                  <a:srgbClr val="3D3C2C"/>
                </a:solidFill>
                <a:latin typeface="Century Gothic"/>
                <a:cs typeface="Century Gothic"/>
              </a:rPr>
              <a:t>d</a:t>
            </a:r>
            <a:r>
              <a:rPr sz="1900" spc="0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900" spc="-20" dirty="0">
                <a:solidFill>
                  <a:srgbClr val="3D3C2C"/>
                </a:solidFill>
                <a:latin typeface="Century Gothic"/>
                <a:cs typeface="Century Gothic"/>
              </a:rPr>
              <a:t>sab</a:t>
            </a:r>
            <a:r>
              <a:rPr sz="1900" spc="-15" dirty="0">
                <a:solidFill>
                  <a:srgbClr val="3D3C2C"/>
                </a:solidFill>
                <a:latin typeface="Century Gothic"/>
                <a:cs typeface="Century Gothic"/>
              </a:rPr>
              <a:t>l</a:t>
            </a:r>
            <a:r>
              <a:rPr sz="1900" spc="0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900" spc="-15" dirty="0">
                <a:solidFill>
                  <a:srgbClr val="3D3C2C"/>
                </a:solidFill>
                <a:latin typeface="Century Gothic"/>
                <a:cs typeface="Century Gothic"/>
              </a:rPr>
              <a:t>ng</a:t>
            </a:r>
            <a:r>
              <a:rPr sz="1900" spc="-2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900" spc="-15" dirty="0">
                <a:solidFill>
                  <a:srgbClr val="3D3C2C"/>
                </a:solidFill>
                <a:latin typeface="Century Gothic"/>
                <a:cs typeface="Century Gothic"/>
              </a:rPr>
              <a:t>s</a:t>
            </a:r>
            <a:r>
              <a:rPr sz="1900" spc="-30" dirty="0">
                <a:solidFill>
                  <a:srgbClr val="3D3C2C"/>
                </a:solidFill>
                <a:latin typeface="Century Gothic"/>
                <a:cs typeface="Century Gothic"/>
              </a:rPr>
              <a:t>y</a:t>
            </a:r>
            <a:r>
              <a:rPr sz="1900" spc="-15" dirty="0">
                <a:solidFill>
                  <a:srgbClr val="3D3C2C"/>
                </a:solidFill>
                <a:latin typeface="Century Gothic"/>
                <a:cs typeface="Century Gothic"/>
              </a:rPr>
              <a:t>ste</a:t>
            </a:r>
            <a:r>
              <a:rPr sz="1900" spc="-20" dirty="0">
                <a:solidFill>
                  <a:srgbClr val="3D3C2C"/>
                </a:solidFill>
                <a:latin typeface="Century Gothic"/>
                <a:cs typeface="Century Gothic"/>
              </a:rPr>
              <a:t>m</a:t>
            </a:r>
            <a:r>
              <a:rPr sz="1900" spc="2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900" spc="0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900" spc="-10" dirty="0">
                <a:solidFill>
                  <a:srgbClr val="3D3C2C"/>
                </a:solidFill>
                <a:latin typeface="Century Gothic"/>
                <a:cs typeface="Century Gothic"/>
              </a:rPr>
              <a:t>s</a:t>
            </a:r>
            <a:endParaRPr sz="1900">
              <a:latin typeface="Century Gothic"/>
              <a:cs typeface="Century Gothic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1567688" y="1318582"/>
            <a:ext cx="2354580" cy="266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900" spc="-15" dirty="0">
                <a:solidFill>
                  <a:srgbClr val="3D3C2C"/>
                </a:solidFill>
                <a:latin typeface="Century Gothic"/>
                <a:cs typeface="Century Gothic"/>
              </a:rPr>
              <a:t>c</a:t>
            </a:r>
            <a:r>
              <a:rPr sz="1900" spc="-25" dirty="0">
                <a:solidFill>
                  <a:srgbClr val="3D3C2C"/>
                </a:solidFill>
                <a:latin typeface="Century Gothic"/>
                <a:cs typeface="Century Gothic"/>
              </a:rPr>
              <a:t>o</a:t>
            </a:r>
            <a:r>
              <a:rPr sz="1900" spc="-15" dirty="0">
                <a:solidFill>
                  <a:srgbClr val="3D3C2C"/>
                </a:solidFill>
                <a:latin typeface="Century Gothic"/>
                <a:cs typeface="Century Gothic"/>
              </a:rPr>
              <a:t>mpr</a:t>
            </a:r>
            <a:r>
              <a:rPr sz="1900" spc="-25" dirty="0">
                <a:solidFill>
                  <a:srgbClr val="3D3C2C"/>
                </a:solidFill>
                <a:latin typeface="Century Gothic"/>
                <a:cs typeface="Century Gothic"/>
              </a:rPr>
              <a:t>o</a:t>
            </a:r>
            <a:r>
              <a:rPr sz="1900" spc="-20" dirty="0">
                <a:solidFill>
                  <a:srgbClr val="3D3C2C"/>
                </a:solidFill>
                <a:latin typeface="Century Gothic"/>
                <a:cs typeface="Century Gothic"/>
              </a:rPr>
              <a:t>m</a:t>
            </a:r>
            <a:r>
              <a:rPr sz="1900" spc="0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900" spc="-15" dirty="0">
                <a:solidFill>
                  <a:srgbClr val="3D3C2C"/>
                </a:solidFill>
                <a:latin typeface="Century Gothic"/>
                <a:cs typeface="Century Gothic"/>
              </a:rPr>
              <a:t>sed</a:t>
            </a:r>
            <a:r>
              <a:rPr sz="1900" spc="4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900" spc="0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900" spc="-10" dirty="0">
                <a:solidFill>
                  <a:srgbClr val="3D3C2C"/>
                </a:solidFill>
                <a:latin typeface="Century Gothic"/>
                <a:cs typeface="Century Gothic"/>
              </a:rPr>
              <a:t>s</a:t>
            </a:r>
            <a:r>
              <a:rPr sz="1900" spc="-3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900" spc="0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900" spc="-15" dirty="0">
                <a:solidFill>
                  <a:srgbClr val="3D3C2C"/>
                </a:solidFill>
                <a:latin typeface="Century Gothic"/>
                <a:cs typeface="Century Gothic"/>
              </a:rPr>
              <a:t>n a</a:t>
            </a:r>
            <a:endParaRPr sz="1900">
              <a:latin typeface="Century Gothic"/>
              <a:cs typeface="Century Gothic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1567688" y="1550230"/>
            <a:ext cx="1956435" cy="266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900" spc="-15" dirty="0">
                <a:solidFill>
                  <a:srgbClr val="3D3C2C"/>
                </a:solidFill>
                <a:latin typeface="Century Gothic"/>
                <a:cs typeface="Century Gothic"/>
              </a:rPr>
              <a:t>c</a:t>
            </a:r>
            <a:r>
              <a:rPr sz="1900" spc="-20" dirty="0">
                <a:solidFill>
                  <a:srgbClr val="3D3C2C"/>
                </a:solidFill>
                <a:latin typeface="Century Gothic"/>
                <a:cs typeface="Century Gothic"/>
              </a:rPr>
              <a:t>oll</a:t>
            </a:r>
            <a:r>
              <a:rPr sz="1900" spc="0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900" spc="-15" dirty="0">
                <a:solidFill>
                  <a:srgbClr val="3D3C2C"/>
                </a:solidFill>
                <a:latin typeface="Century Gothic"/>
                <a:cs typeface="Century Gothic"/>
              </a:rPr>
              <a:t>s</a:t>
            </a:r>
            <a:r>
              <a:rPr sz="1900" spc="0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900" spc="-25" dirty="0">
                <a:solidFill>
                  <a:srgbClr val="3D3C2C"/>
                </a:solidFill>
                <a:latin typeface="Century Gothic"/>
                <a:cs typeface="Century Gothic"/>
              </a:rPr>
              <a:t>o</a:t>
            </a:r>
            <a:r>
              <a:rPr sz="1900" spc="-15" dirty="0">
                <a:solidFill>
                  <a:srgbClr val="3D3C2C"/>
                </a:solidFill>
                <a:latin typeface="Century Gothic"/>
                <a:cs typeface="Century Gothic"/>
              </a:rPr>
              <a:t>n</a:t>
            </a:r>
            <a:r>
              <a:rPr sz="1900" spc="-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900" spc="0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900" spc="-15" dirty="0">
                <a:solidFill>
                  <a:srgbClr val="3D3C2C"/>
                </a:solidFill>
                <a:latin typeface="Century Gothic"/>
                <a:cs typeface="Century Gothic"/>
              </a:rPr>
              <a:t>n </a:t>
            </a:r>
            <a:r>
              <a:rPr sz="1900" spc="-25" dirty="0">
                <a:solidFill>
                  <a:srgbClr val="3D3C2C"/>
                </a:solidFill>
                <a:latin typeface="Century Gothic"/>
                <a:cs typeface="Century Gothic"/>
              </a:rPr>
              <a:t>wh</a:t>
            </a:r>
            <a:r>
              <a:rPr sz="1900" spc="0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900" spc="-15" dirty="0">
                <a:solidFill>
                  <a:srgbClr val="3D3C2C"/>
                </a:solidFill>
                <a:latin typeface="Century Gothic"/>
                <a:cs typeface="Century Gothic"/>
              </a:rPr>
              <a:t>ch</a:t>
            </a:r>
            <a:endParaRPr sz="1900">
              <a:latin typeface="Century Gothic"/>
              <a:cs typeface="Century Gothic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1567688" y="1782009"/>
            <a:ext cx="2342515" cy="266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688464" algn="l"/>
              </a:tabLst>
            </a:pPr>
            <a:r>
              <a:rPr sz="1900" spc="-10" dirty="0">
                <a:solidFill>
                  <a:srgbClr val="3D3C2C"/>
                </a:solidFill>
                <a:latin typeface="Century Gothic"/>
                <a:cs typeface="Century Gothic"/>
              </a:rPr>
              <a:t>there</a:t>
            </a:r>
            <a:r>
              <a:rPr sz="1900" spc="1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900" spc="10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900" spc="-10" dirty="0">
                <a:solidFill>
                  <a:srgbClr val="3D3C2C"/>
                </a:solidFill>
                <a:latin typeface="Century Gothic"/>
                <a:cs typeface="Century Gothic"/>
              </a:rPr>
              <a:t>s</a:t>
            </a:r>
            <a:r>
              <a:rPr sz="1900" spc="-3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900" spc="-15" dirty="0">
                <a:solidFill>
                  <a:srgbClr val="3D3C2C"/>
                </a:solidFill>
                <a:latin typeface="Century Gothic"/>
                <a:cs typeface="Century Gothic"/>
              </a:rPr>
              <a:t>a</a:t>
            </a:r>
            <a:r>
              <a:rPr sz="1900" spc="-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900" spc="-10" dirty="0">
                <a:solidFill>
                  <a:srgbClr val="3D3C2C"/>
                </a:solidFill>
                <a:latin typeface="Century Gothic"/>
                <a:cs typeface="Century Gothic"/>
              </a:rPr>
              <a:t>f</a:t>
            </a:r>
            <a:r>
              <a:rPr sz="1900" spc="5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900" spc="-10" dirty="0">
                <a:solidFill>
                  <a:srgbClr val="3D3C2C"/>
                </a:solidFill>
                <a:latin typeface="Century Gothic"/>
                <a:cs typeface="Century Gothic"/>
              </a:rPr>
              <a:t>re.</a:t>
            </a:r>
            <a:r>
              <a:rPr sz="1900" dirty="0">
                <a:solidFill>
                  <a:srgbClr val="3D3C2C"/>
                </a:solidFill>
                <a:latin typeface="Century Gothic"/>
                <a:cs typeface="Century Gothic"/>
              </a:rPr>
              <a:t>	</a:t>
            </a:r>
            <a:r>
              <a:rPr sz="1900" spc="-15" dirty="0">
                <a:solidFill>
                  <a:srgbClr val="3D3C2C"/>
                </a:solidFill>
                <a:latin typeface="Century Gothic"/>
                <a:cs typeface="Century Gothic"/>
              </a:rPr>
              <a:t>In</a:t>
            </a:r>
            <a:r>
              <a:rPr sz="1900" spc="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900" spc="-10" dirty="0">
                <a:solidFill>
                  <a:srgbClr val="3D3C2C"/>
                </a:solidFill>
                <a:latin typeface="Century Gothic"/>
                <a:cs typeface="Century Gothic"/>
              </a:rPr>
              <a:t>th</a:t>
            </a:r>
            <a:r>
              <a:rPr sz="1900" spc="0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900" spc="-10" dirty="0">
                <a:solidFill>
                  <a:srgbClr val="3D3C2C"/>
                </a:solidFill>
                <a:latin typeface="Century Gothic"/>
                <a:cs typeface="Century Gothic"/>
              </a:rPr>
              <a:t>s</a:t>
            </a:r>
            <a:endParaRPr sz="1900">
              <a:latin typeface="Century Gothic"/>
              <a:cs typeface="Century Gothic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1567688" y="2013907"/>
            <a:ext cx="1999614" cy="266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900" spc="-15" dirty="0">
                <a:solidFill>
                  <a:srgbClr val="3D3C2C"/>
                </a:solidFill>
                <a:latin typeface="Century Gothic"/>
                <a:cs typeface="Century Gothic"/>
              </a:rPr>
              <a:t>c</a:t>
            </a:r>
            <a:r>
              <a:rPr sz="1900" spc="-20" dirty="0">
                <a:solidFill>
                  <a:srgbClr val="3D3C2C"/>
                </a:solidFill>
                <a:latin typeface="Century Gothic"/>
                <a:cs typeface="Century Gothic"/>
              </a:rPr>
              <a:t>oll</a:t>
            </a:r>
            <a:r>
              <a:rPr sz="1900" spc="0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900" spc="-15" dirty="0">
                <a:solidFill>
                  <a:srgbClr val="3D3C2C"/>
                </a:solidFill>
                <a:latin typeface="Century Gothic"/>
                <a:cs typeface="Century Gothic"/>
              </a:rPr>
              <a:t>s</a:t>
            </a:r>
            <a:r>
              <a:rPr sz="1900" spc="0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900" spc="-25" dirty="0">
                <a:solidFill>
                  <a:srgbClr val="3D3C2C"/>
                </a:solidFill>
                <a:latin typeface="Century Gothic"/>
                <a:cs typeface="Century Gothic"/>
              </a:rPr>
              <a:t>o</a:t>
            </a:r>
            <a:r>
              <a:rPr sz="1900" spc="-15" dirty="0">
                <a:solidFill>
                  <a:srgbClr val="3D3C2C"/>
                </a:solidFill>
                <a:latin typeface="Century Gothic"/>
                <a:cs typeface="Century Gothic"/>
              </a:rPr>
              <a:t>n</a:t>
            </a:r>
            <a:r>
              <a:rPr sz="1900" spc="-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900" spc="-15" dirty="0">
                <a:solidFill>
                  <a:srgbClr val="3D3C2C"/>
                </a:solidFill>
                <a:latin typeface="Century Gothic"/>
                <a:cs typeface="Century Gothic"/>
              </a:rPr>
              <a:t>the</a:t>
            </a:r>
            <a:r>
              <a:rPr sz="1900" spc="1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900" spc="-15" dirty="0">
                <a:solidFill>
                  <a:srgbClr val="3D3C2C"/>
                </a:solidFill>
                <a:latin typeface="Century Gothic"/>
                <a:cs typeface="Century Gothic"/>
              </a:rPr>
              <a:t>heat</a:t>
            </a:r>
            <a:endParaRPr sz="1900">
              <a:latin typeface="Century Gothic"/>
              <a:cs typeface="Century Gothic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1567688" y="2245555"/>
            <a:ext cx="1968500" cy="266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900" spc="-10" dirty="0">
                <a:solidFill>
                  <a:srgbClr val="3D3C2C"/>
                </a:solidFill>
                <a:latin typeface="Century Gothic"/>
                <a:cs typeface="Century Gothic"/>
              </a:rPr>
              <a:t>f</a:t>
            </a:r>
            <a:r>
              <a:rPr sz="1900" spc="-5" dirty="0">
                <a:solidFill>
                  <a:srgbClr val="3D3C2C"/>
                </a:solidFill>
                <a:latin typeface="Century Gothic"/>
                <a:cs typeface="Century Gothic"/>
              </a:rPr>
              <a:t>r</a:t>
            </a:r>
            <a:r>
              <a:rPr sz="1900" spc="-25" dirty="0">
                <a:solidFill>
                  <a:srgbClr val="3D3C2C"/>
                </a:solidFill>
                <a:latin typeface="Century Gothic"/>
                <a:cs typeface="Century Gothic"/>
              </a:rPr>
              <a:t>o</a:t>
            </a:r>
            <a:r>
              <a:rPr sz="1900" spc="-20" dirty="0">
                <a:solidFill>
                  <a:srgbClr val="3D3C2C"/>
                </a:solidFill>
                <a:latin typeface="Century Gothic"/>
                <a:cs typeface="Century Gothic"/>
              </a:rPr>
              <a:t>m</a:t>
            </a:r>
            <a:r>
              <a:rPr sz="1900" spc="2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900" spc="-15" dirty="0">
                <a:solidFill>
                  <a:srgbClr val="3D3C2C"/>
                </a:solidFill>
                <a:latin typeface="Century Gothic"/>
                <a:cs typeface="Century Gothic"/>
              </a:rPr>
              <a:t>the</a:t>
            </a:r>
            <a:r>
              <a:rPr sz="1900" spc="1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900" spc="-10" dirty="0">
                <a:solidFill>
                  <a:srgbClr val="3D3C2C"/>
                </a:solidFill>
                <a:latin typeface="Century Gothic"/>
                <a:cs typeface="Century Gothic"/>
              </a:rPr>
              <a:t>f</a:t>
            </a:r>
            <a:r>
              <a:rPr sz="1900" spc="5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900" spc="-10" dirty="0">
                <a:solidFill>
                  <a:srgbClr val="3D3C2C"/>
                </a:solidFill>
                <a:latin typeface="Century Gothic"/>
                <a:cs typeface="Century Gothic"/>
              </a:rPr>
              <a:t>re</a:t>
            </a:r>
            <a:r>
              <a:rPr sz="1900" spc="-15" dirty="0">
                <a:solidFill>
                  <a:srgbClr val="3D3C2C"/>
                </a:solidFill>
                <a:latin typeface="Century Gothic"/>
                <a:cs typeface="Century Gothic"/>
              </a:rPr>
              <a:t> can</a:t>
            </a:r>
            <a:endParaRPr sz="1900">
              <a:latin typeface="Century Gothic"/>
              <a:cs typeface="Century Gothic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1567688" y="2477203"/>
            <a:ext cx="2353310" cy="497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820"/>
              </a:lnSpc>
            </a:pPr>
            <a:r>
              <a:rPr sz="1900" spc="-15" dirty="0">
                <a:solidFill>
                  <a:srgbClr val="3D3C2C"/>
                </a:solidFill>
                <a:latin typeface="Century Gothic"/>
                <a:cs typeface="Century Gothic"/>
              </a:rPr>
              <a:t>cau</a:t>
            </a:r>
            <a:r>
              <a:rPr sz="1900" spc="-20" dirty="0">
                <a:solidFill>
                  <a:srgbClr val="3D3C2C"/>
                </a:solidFill>
                <a:latin typeface="Century Gothic"/>
                <a:cs typeface="Century Gothic"/>
              </a:rPr>
              <a:t>s</a:t>
            </a:r>
            <a:r>
              <a:rPr sz="1900" spc="-15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1900" spc="1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900" spc="-15" dirty="0">
                <a:solidFill>
                  <a:srgbClr val="3D3C2C"/>
                </a:solidFill>
                <a:latin typeface="Century Gothic"/>
                <a:cs typeface="Century Gothic"/>
              </a:rPr>
              <a:t>the</a:t>
            </a:r>
            <a:r>
              <a:rPr sz="190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900" spc="-10" dirty="0">
                <a:solidFill>
                  <a:srgbClr val="3D3C2C"/>
                </a:solidFill>
                <a:latin typeface="Century Gothic"/>
                <a:cs typeface="Century Gothic"/>
              </a:rPr>
              <a:t>elect</a:t>
            </a:r>
            <a:r>
              <a:rPr sz="1900" spc="-5" dirty="0">
                <a:solidFill>
                  <a:srgbClr val="3D3C2C"/>
                </a:solidFill>
                <a:latin typeface="Century Gothic"/>
                <a:cs typeface="Century Gothic"/>
              </a:rPr>
              <a:t>r</a:t>
            </a:r>
            <a:r>
              <a:rPr sz="1900" spc="0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900" spc="-10" dirty="0">
                <a:solidFill>
                  <a:srgbClr val="3D3C2C"/>
                </a:solidFill>
                <a:latin typeface="Century Gothic"/>
                <a:cs typeface="Century Gothic"/>
              </a:rPr>
              <a:t>cal c</a:t>
            </a:r>
            <a:r>
              <a:rPr sz="1900" spc="-25" dirty="0">
                <a:solidFill>
                  <a:srgbClr val="3D3C2C"/>
                </a:solidFill>
                <a:latin typeface="Century Gothic"/>
                <a:cs typeface="Century Gothic"/>
              </a:rPr>
              <a:t>o</a:t>
            </a:r>
            <a:r>
              <a:rPr sz="1900" spc="-10" dirty="0">
                <a:solidFill>
                  <a:srgbClr val="3D3C2C"/>
                </a:solidFill>
                <a:latin typeface="Century Gothic"/>
                <a:cs typeface="Century Gothic"/>
              </a:rPr>
              <a:t>ntacts</a:t>
            </a:r>
            <a:r>
              <a:rPr sz="1900" spc="3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900" spc="-10" dirty="0">
                <a:solidFill>
                  <a:srgbClr val="3D3C2C"/>
                </a:solidFill>
                <a:latin typeface="Century Gothic"/>
                <a:cs typeface="Century Gothic"/>
              </a:rPr>
              <a:t>to</a:t>
            </a:r>
            <a:r>
              <a:rPr sz="1900" spc="1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900" spc="-20" dirty="0">
                <a:solidFill>
                  <a:srgbClr val="3D3C2C"/>
                </a:solidFill>
                <a:latin typeface="Century Gothic"/>
                <a:cs typeface="Century Gothic"/>
              </a:rPr>
              <a:t>we</a:t>
            </a:r>
            <a:r>
              <a:rPr sz="1900" spc="-15" dirty="0">
                <a:solidFill>
                  <a:srgbClr val="3D3C2C"/>
                </a:solidFill>
                <a:latin typeface="Century Gothic"/>
                <a:cs typeface="Century Gothic"/>
              </a:rPr>
              <a:t>ld</a:t>
            </a:r>
            <a:endParaRPr sz="1900">
              <a:latin typeface="Century Gothic"/>
              <a:cs typeface="Century Gothic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1567688" y="2940503"/>
            <a:ext cx="2327910" cy="266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900" spc="-10" dirty="0">
                <a:solidFill>
                  <a:srgbClr val="3D3C2C"/>
                </a:solidFill>
                <a:latin typeface="Century Gothic"/>
                <a:cs typeface="Century Gothic"/>
              </a:rPr>
              <a:t>to</a:t>
            </a:r>
            <a:r>
              <a:rPr sz="1900" spc="-25" dirty="0">
                <a:solidFill>
                  <a:srgbClr val="3D3C2C"/>
                </a:solidFill>
                <a:latin typeface="Century Gothic"/>
                <a:cs typeface="Century Gothic"/>
              </a:rPr>
              <a:t>g</a:t>
            </a:r>
            <a:r>
              <a:rPr sz="1900" spc="-10" dirty="0">
                <a:solidFill>
                  <a:srgbClr val="3D3C2C"/>
                </a:solidFill>
                <a:latin typeface="Century Gothic"/>
                <a:cs typeface="Century Gothic"/>
              </a:rPr>
              <a:t>et</a:t>
            </a:r>
            <a:r>
              <a:rPr sz="1900" spc="-25" dirty="0">
                <a:solidFill>
                  <a:srgbClr val="3D3C2C"/>
                </a:solidFill>
                <a:latin typeface="Century Gothic"/>
                <a:cs typeface="Century Gothic"/>
              </a:rPr>
              <a:t>h</a:t>
            </a:r>
            <a:r>
              <a:rPr sz="1900" spc="-10" dirty="0">
                <a:solidFill>
                  <a:srgbClr val="3D3C2C"/>
                </a:solidFill>
                <a:latin typeface="Century Gothic"/>
                <a:cs typeface="Century Gothic"/>
              </a:rPr>
              <a:t>er,</a:t>
            </a:r>
            <a:r>
              <a:rPr sz="1900" spc="2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900" spc="-15" dirty="0">
                <a:solidFill>
                  <a:srgbClr val="3D3C2C"/>
                </a:solidFill>
                <a:latin typeface="Century Gothic"/>
                <a:cs typeface="Century Gothic"/>
              </a:rPr>
              <a:t>ca</a:t>
            </a:r>
            <a:r>
              <a:rPr sz="1900" spc="-25" dirty="0">
                <a:solidFill>
                  <a:srgbClr val="3D3C2C"/>
                </a:solidFill>
                <a:latin typeface="Century Gothic"/>
                <a:cs typeface="Century Gothic"/>
              </a:rPr>
              <a:t>u</a:t>
            </a:r>
            <a:r>
              <a:rPr sz="1900" spc="-15" dirty="0">
                <a:solidFill>
                  <a:srgbClr val="3D3C2C"/>
                </a:solidFill>
                <a:latin typeface="Century Gothic"/>
                <a:cs typeface="Century Gothic"/>
              </a:rPr>
              <a:t>s</a:t>
            </a:r>
            <a:r>
              <a:rPr sz="1900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900" spc="-25" dirty="0">
                <a:solidFill>
                  <a:srgbClr val="3D3C2C"/>
                </a:solidFill>
                <a:latin typeface="Century Gothic"/>
                <a:cs typeface="Century Gothic"/>
              </a:rPr>
              <a:t>n</a:t>
            </a:r>
            <a:r>
              <a:rPr sz="1900" spc="-15" dirty="0">
                <a:solidFill>
                  <a:srgbClr val="3D3C2C"/>
                </a:solidFill>
                <a:latin typeface="Century Gothic"/>
                <a:cs typeface="Century Gothic"/>
              </a:rPr>
              <a:t>g</a:t>
            </a:r>
            <a:r>
              <a:rPr sz="1900" spc="-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900" spc="-15" dirty="0">
                <a:solidFill>
                  <a:srgbClr val="3D3C2C"/>
                </a:solidFill>
                <a:latin typeface="Century Gothic"/>
                <a:cs typeface="Century Gothic"/>
              </a:rPr>
              <a:t>a</a:t>
            </a:r>
            <a:endParaRPr sz="1900">
              <a:latin typeface="Century Gothic"/>
              <a:cs typeface="Century Gothic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1567688" y="3172401"/>
            <a:ext cx="2483485" cy="266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767715" algn="l"/>
              </a:tabLst>
            </a:pPr>
            <a:r>
              <a:rPr sz="1900" spc="-15" dirty="0">
                <a:solidFill>
                  <a:srgbClr val="3D3C2C"/>
                </a:solidFill>
                <a:latin typeface="Century Gothic"/>
                <a:cs typeface="Century Gothic"/>
              </a:rPr>
              <a:t>s</a:t>
            </a:r>
            <a:r>
              <a:rPr sz="1900" spc="-25" dirty="0">
                <a:solidFill>
                  <a:srgbClr val="3D3C2C"/>
                </a:solidFill>
                <a:latin typeface="Century Gothic"/>
                <a:cs typeface="Century Gothic"/>
              </a:rPr>
              <a:t>ho</a:t>
            </a:r>
            <a:r>
              <a:rPr sz="1900" spc="-10" dirty="0">
                <a:solidFill>
                  <a:srgbClr val="3D3C2C"/>
                </a:solidFill>
                <a:latin typeface="Century Gothic"/>
                <a:cs typeface="Century Gothic"/>
              </a:rPr>
              <a:t>r</a:t>
            </a:r>
            <a:r>
              <a:rPr sz="1900" spc="-5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900" spc="-10" dirty="0">
                <a:solidFill>
                  <a:srgbClr val="3D3C2C"/>
                </a:solidFill>
                <a:latin typeface="Century Gothic"/>
                <a:cs typeface="Century Gothic"/>
              </a:rPr>
              <a:t>.</a:t>
            </a:r>
            <a:r>
              <a:rPr sz="1900" dirty="0">
                <a:solidFill>
                  <a:srgbClr val="3D3C2C"/>
                </a:solidFill>
                <a:latin typeface="Century Gothic"/>
                <a:cs typeface="Century Gothic"/>
              </a:rPr>
              <a:t>	</a:t>
            </a:r>
            <a:r>
              <a:rPr sz="1900" spc="-25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900" spc="-15" dirty="0">
                <a:solidFill>
                  <a:srgbClr val="3D3C2C"/>
                </a:solidFill>
                <a:latin typeface="Century Gothic"/>
                <a:cs typeface="Century Gothic"/>
              </a:rPr>
              <a:t>h</a:t>
            </a:r>
            <a:r>
              <a:rPr sz="1900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900" spc="-10" dirty="0">
                <a:solidFill>
                  <a:srgbClr val="3D3C2C"/>
                </a:solidFill>
                <a:latin typeface="Century Gothic"/>
                <a:cs typeface="Century Gothic"/>
              </a:rPr>
              <a:t>s</a:t>
            </a:r>
            <a:r>
              <a:rPr sz="1900" spc="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900" spc="0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900" spc="-15" dirty="0">
                <a:solidFill>
                  <a:srgbClr val="3D3C2C"/>
                </a:solidFill>
                <a:latin typeface="Century Gothic"/>
                <a:cs typeface="Century Gothic"/>
              </a:rPr>
              <a:t>n </a:t>
            </a:r>
            <a:r>
              <a:rPr sz="1900" spc="-10" dirty="0">
                <a:solidFill>
                  <a:srgbClr val="3D3C2C"/>
                </a:solidFill>
                <a:latin typeface="Century Gothic"/>
                <a:cs typeface="Century Gothic"/>
              </a:rPr>
              <a:t>tu</a:t>
            </a:r>
            <a:r>
              <a:rPr sz="1900" spc="-5" dirty="0">
                <a:solidFill>
                  <a:srgbClr val="3D3C2C"/>
                </a:solidFill>
                <a:latin typeface="Century Gothic"/>
                <a:cs typeface="Century Gothic"/>
              </a:rPr>
              <a:t>r</a:t>
            </a:r>
            <a:r>
              <a:rPr sz="1900" spc="-15" dirty="0">
                <a:solidFill>
                  <a:srgbClr val="3D3C2C"/>
                </a:solidFill>
                <a:latin typeface="Century Gothic"/>
                <a:cs typeface="Century Gothic"/>
              </a:rPr>
              <a:t>n</a:t>
            </a:r>
            <a:r>
              <a:rPr sz="1900" spc="-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900" spc="-15" dirty="0">
                <a:solidFill>
                  <a:srgbClr val="3D3C2C"/>
                </a:solidFill>
                <a:latin typeface="Century Gothic"/>
                <a:cs typeface="Century Gothic"/>
              </a:rPr>
              <a:t>can</a:t>
            </a:r>
            <a:endParaRPr sz="1900">
              <a:latin typeface="Century Gothic"/>
              <a:cs typeface="Century Gothic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1567688" y="3404049"/>
            <a:ext cx="1893570" cy="497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820"/>
              </a:lnSpc>
            </a:pPr>
            <a:r>
              <a:rPr sz="1900" spc="-15" dirty="0">
                <a:solidFill>
                  <a:srgbClr val="3D3C2C"/>
                </a:solidFill>
                <a:latin typeface="Century Gothic"/>
                <a:cs typeface="Century Gothic"/>
              </a:rPr>
              <a:t>cau</a:t>
            </a:r>
            <a:r>
              <a:rPr sz="1900" spc="-20" dirty="0">
                <a:solidFill>
                  <a:srgbClr val="3D3C2C"/>
                </a:solidFill>
                <a:latin typeface="Century Gothic"/>
                <a:cs typeface="Century Gothic"/>
              </a:rPr>
              <a:t>s</a:t>
            </a:r>
            <a:r>
              <a:rPr sz="1900" spc="-15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1900" spc="1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900" spc="-15" dirty="0">
                <a:solidFill>
                  <a:srgbClr val="3D3C2C"/>
                </a:solidFill>
                <a:latin typeface="Century Gothic"/>
                <a:cs typeface="Century Gothic"/>
              </a:rPr>
              <a:t>the</a:t>
            </a:r>
            <a:r>
              <a:rPr sz="190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900" spc="-20" dirty="0">
                <a:solidFill>
                  <a:srgbClr val="3D3C2C"/>
                </a:solidFill>
                <a:latin typeface="Century Gothic"/>
                <a:cs typeface="Century Gothic"/>
              </a:rPr>
              <a:t>aut</a:t>
            </a:r>
            <a:r>
              <a:rPr sz="1900" spc="-10" dirty="0">
                <a:solidFill>
                  <a:srgbClr val="3D3C2C"/>
                </a:solidFill>
                <a:latin typeface="Century Gothic"/>
                <a:cs typeface="Century Gothic"/>
              </a:rPr>
              <a:t>o- </a:t>
            </a:r>
            <a:r>
              <a:rPr sz="1900" spc="-20" dirty="0">
                <a:solidFill>
                  <a:srgbClr val="3D3C2C"/>
                </a:solidFill>
                <a:latin typeface="Century Gothic"/>
                <a:cs typeface="Century Gothic"/>
              </a:rPr>
              <a:t>d</a:t>
            </a:r>
            <a:r>
              <a:rPr sz="1900" spc="0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900" spc="-20" dirty="0">
                <a:solidFill>
                  <a:srgbClr val="3D3C2C"/>
                </a:solidFill>
                <a:latin typeface="Century Gothic"/>
                <a:cs typeface="Century Gothic"/>
              </a:rPr>
              <a:t>sab</a:t>
            </a:r>
            <a:r>
              <a:rPr sz="1900" spc="-15" dirty="0">
                <a:solidFill>
                  <a:srgbClr val="3D3C2C"/>
                </a:solidFill>
                <a:latin typeface="Century Gothic"/>
                <a:cs typeface="Century Gothic"/>
              </a:rPr>
              <a:t>le</a:t>
            </a:r>
            <a:r>
              <a:rPr sz="190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900" spc="-15" dirty="0">
                <a:solidFill>
                  <a:srgbClr val="3D3C2C"/>
                </a:solidFill>
                <a:latin typeface="Century Gothic"/>
                <a:cs typeface="Century Gothic"/>
              </a:rPr>
              <a:t>n</a:t>
            </a:r>
            <a:r>
              <a:rPr sz="1900" spc="-30" dirty="0">
                <a:solidFill>
                  <a:srgbClr val="3D3C2C"/>
                </a:solidFill>
                <a:latin typeface="Century Gothic"/>
                <a:cs typeface="Century Gothic"/>
              </a:rPr>
              <a:t>o</a:t>
            </a:r>
            <a:r>
              <a:rPr sz="1900" spc="-10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900" spc="2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900" spc="-10" dirty="0">
                <a:solidFill>
                  <a:srgbClr val="3D3C2C"/>
                </a:solidFill>
                <a:latin typeface="Century Gothic"/>
                <a:cs typeface="Century Gothic"/>
              </a:rPr>
              <a:t>to</a:t>
            </a:r>
            <a:endParaRPr sz="1900">
              <a:latin typeface="Century Gothic"/>
              <a:cs typeface="Century Gothic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1567688" y="3867345"/>
            <a:ext cx="1886585" cy="266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173480" algn="l"/>
              </a:tabLst>
            </a:pPr>
            <a:r>
              <a:rPr sz="1900" spc="-10" dirty="0">
                <a:solidFill>
                  <a:srgbClr val="3D3C2C"/>
                </a:solidFill>
                <a:latin typeface="Century Gothic"/>
                <a:cs typeface="Century Gothic"/>
              </a:rPr>
              <a:t>funct</a:t>
            </a:r>
            <a:r>
              <a:rPr sz="1900" spc="5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900" spc="-25" dirty="0">
                <a:solidFill>
                  <a:srgbClr val="3D3C2C"/>
                </a:solidFill>
                <a:latin typeface="Century Gothic"/>
                <a:cs typeface="Century Gothic"/>
              </a:rPr>
              <a:t>o</a:t>
            </a:r>
            <a:r>
              <a:rPr sz="1900" spc="-10" dirty="0">
                <a:solidFill>
                  <a:srgbClr val="3D3C2C"/>
                </a:solidFill>
                <a:latin typeface="Century Gothic"/>
                <a:cs typeface="Century Gothic"/>
              </a:rPr>
              <a:t>n.</a:t>
            </a:r>
            <a:r>
              <a:rPr sz="1900" dirty="0">
                <a:solidFill>
                  <a:srgbClr val="3D3C2C"/>
                </a:solidFill>
                <a:latin typeface="Century Gothic"/>
                <a:cs typeface="Century Gothic"/>
              </a:rPr>
              <a:t>	</a:t>
            </a:r>
            <a:r>
              <a:rPr sz="1900" spc="-15" dirty="0">
                <a:solidFill>
                  <a:srgbClr val="3D3C2C"/>
                </a:solidFill>
                <a:latin typeface="Century Gothic"/>
                <a:cs typeface="Century Gothic"/>
              </a:rPr>
              <a:t>Ne</a:t>
            </a:r>
            <a:r>
              <a:rPr sz="1900" spc="0" dirty="0">
                <a:solidFill>
                  <a:srgbClr val="3D3C2C"/>
                </a:solidFill>
                <a:latin typeface="Century Gothic"/>
                <a:cs typeface="Century Gothic"/>
              </a:rPr>
              <a:t>v</a:t>
            </a:r>
            <a:r>
              <a:rPr sz="1900" spc="-10" dirty="0">
                <a:solidFill>
                  <a:srgbClr val="3D3C2C"/>
                </a:solidFill>
                <a:latin typeface="Century Gothic"/>
                <a:cs typeface="Century Gothic"/>
              </a:rPr>
              <a:t>er</a:t>
            </a:r>
            <a:endParaRPr sz="1900">
              <a:latin typeface="Century Gothic"/>
              <a:cs typeface="Century Gothic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1567688" y="4098743"/>
            <a:ext cx="2458085" cy="266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900" spc="-15" dirty="0">
                <a:solidFill>
                  <a:srgbClr val="3D3C2C"/>
                </a:solidFill>
                <a:latin typeface="Century Gothic"/>
                <a:cs typeface="Century Gothic"/>
              </a:rPr>
              <a:t>c</a:t>
            </a:r>
            <a:r>
              <a:rPr sz="1900" spc="-30" dirty="0">
                <a:solidFill>
                  <a:srgbClr val="3D3C2C"/>
                </a:solidFill>
                <a:latin typeface="Century Gothic"/>
                <a:cs typeface="Century Gothic"/>
              </a:rPr>
              <a:t>o</a:t>
            </a:r>
            <a:r>
              <a:rPr sz="1900" spc="-15" dirty="0">
                <a:solidFill>
                  <a:srgbClr val="3D3C2C"/>
                </a:solidFill>
                <a:latin typeface="Century Gothic"/>
                <a:cs typeface="Century Gothic"/>
              </a:rPr>
              <a:t>u</a:t>
            </a:r>
            <a:r>
              <a:rPr sz="1900" spc="-25" dirty="0">
                <a:solidFill>
                  <a:srgbClr val="3D3C2C"/>
                </a:solidFill>
                <a:latin typeface="Century Gothic"/>
                <a:cs typeface="Century Gothic"/>
              </a:rPr>
              <a:t>n</a:t>
            </a:r>
            <a:r>
              <a:rPr sz="1900" spc="-10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900" spc="2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900" spc="-25" dirty="0">
                <a:solidFill>
                  <a:srgbClr val="3D3C2C"/>
                </a:solidFill>
                <a:latin typeface="Century Gothic"/>
                <a:cs typeface="Century Gothic"/>
              </a:rPr>
              <a:t>o</a:t>
            </a:r>
            <a:r>
              <a:rPr sz="1900" spc="-15" dirty="0">
                <a:solidFill>
                  <a:srgbClr val="3D3C2C"/>
                </a:solidFill>
                <a:latin typeface="Century Gothic"/>
                <a:cs typeface="Century Gothic"/>
              </a:rPr>
              <a:t>n</a:t>
            </a:r>
            <a:r>
              <a:rPr sz="1900" spc="1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900" spc="-15" dirty="0">
                <a:solidFill>
                  <a:srgbClr val="3D3C2C"/>
                </a:solidFill>
                <a:latin typeface="Century Gothic"/>
                <a:cs typeface="Century Gothic"/>
              </a:rPr>
              <a:t>the</a:t>
            </a:r>
            <a:r>
              <a:rPr sz="1900" spc="1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900" spc="-5" dirty="0">
                <a:solidFill>
                  <a:srgbClr val="3D3C2C"/>
                </a:solidFill>
                <a:latin typeface="Century Gothic"/>
                <a:cs typeface="Century Gothic"/>
              </a:rPr>
              <a:t>v</a:t>
            </a:r>
            <a:r>
              <a:rPr sz="1900" spc="-15" dirty="0">
                <a:solidFill>
                  <a:srgbClr val="3D3C2C"/>
                </a:solidFill>
                <a:latin typeface="Century Gothic"/>
                <a:cs typeface="Century Gothic"/>
              </a:rPr>
              <a:t>eh</a:t>
            </a:r>
            <a:r>
              <a:rPr sz="1900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900" spc="-15" dirty="0">
                <a:solidFill>
                  <a:srgbClr val="3D3C2C"/>
                </a:solidFill>
                <a:latin typeface="Century Gothic"/>
                <a:cs typeface="Century Gothic"/>
              </a:rPr>
              <a:t>c</a:t>
            </a:r>
            <a:r>
              <a:rPr sz="1900" spc="-20" dirty="0">
                <a:solidFill>
                  <a:srgbClr val="3D3C2C"/>
                </a:solidFill>
                <a:latin typeface="Century Gothic"/>
                <a:cs typeface="Century Gothic"/>
              </a:rPr>
              <a:t>l</a:t>
            </a:r>
            <a:r>
              <a:rPr sz="1900" spc="-15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endParaRPr sz="1900">
              <a:latin typeface="Century Gothic"/>
              <a:cs typeface="Century Gothic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1567688" y="4331022"/>
            <a:ext cx="2210435" cy="266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900" spc="-10" dirty="0">
                <a:solidFill>
                  <a:srgbClr val="3D3C2C"/>
                </a:solidFill>
                <a:latin typeface="Century Gothic"/>
                <a:cs typeface="Century Gothic"/>
              </a:rPr>
              <a:t>to</a:t>
            </a:r>
            <a:r>
              <a:rPr sz="1900" spc="1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900" spc="-20" dirty="0">
                <a:solidFill>
                  <a:srgbClr val="3D3C2C"/>
                </a:solidFill>
                <a:latin typeface="Century Gothic"/>
                <a:cs typeface="Century Gothic"/>
              </a:rPr>
              <a:t>d</a:t>
            </a:r>
            <a:r>
              <a:rPr sz="1900" spc="0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900" spc="-15" dirty="0">
                <a:solidFill>
                  <a:srgbClr val="3D3C2C"/>
                </a:solidFill>
                <a:latin typeface="Century Gothic"/>
                <a:cs typeface="Century Gothic"/>
              </a:rPr>
              <a:t>sar</a:t>
            </a:r>
            <a:r>
              <a:rPr sz="1900" spc="-20" dirty="0">
                <a:solidFill>
                  <a:srgbClr val="3D3C2C"/>
                </a:solidFill>
                <a:latin typeface="Century Gothic"/>
                <a:cs typeface="Century Gothic"/>
              </a:rPr>
              <a:t>m</a:t>
            </a:r>
            <a:r>
              <a:rPr sz="190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900" spc="-5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900" spc="-15" dirty="0">
                <a:solidFill>
                  <a:srgbClr val="3D3C2C"/>
                </a:solidFill>
                <a:latin typeface="Century Gothic"/>
                <a:cs typeface="Century Gothic"/>
              </a:rPr>
              <a:t>he</a:t>
            </a:r>
            <a:r>
              <a:rPr sz="1900" spc="1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900" spc="-15" dirty="0">
                <a:solidFill>
                  <a:srgbClr val="3D3C2C"/>
                </a:solidFill>
                <a:latin typeface="Century Gothic"/>
                <a:cs typeface="Century Gothic"/>
              </a:rPr>
              <a:t>h</a:t>
            </a:r>
            <a:r>
              <a:rPr sz="1900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900" spc="-15" dirty="0">
                <a:solidFill>
                  <a:srgbClr val="3D3C2C"/>
                </a:solidFill>
                <a:latin typeface="Century Gothic"/>
                <a:cs typeface="Century Gothic"/>
              </a:rPr>
              <a:t>g</a:t>
            </a:r>
            <a:r>
              <a:rPr sz="1900" spc="-10" dirty="0">
                <a:solidFill>
                  <a:srgbClr val="3D3C2C"/>
                </a:solidFill>
                <a:latin typeface="Century Gothic"/>
                <a:cs typeface="Century Gothic"/>
              </a:rPr>
              <a:t>h-</a:t>
            </a:r>
            <a:endParaRPr sz="1900">
              <a:latin typeface="Century Gothic"/>
              <a:cs typeface="Century Gothic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1567688" y="4562670"/>
            <a:ext cx="2446020" cy="266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900" spc="-5" dirty="0">
                <a:solidFill>
                  <a:srgbClr val="3D3C2C"/>
                </a:solidFill>
                <a:latin typeface="Century Gothic"/>
                <a:cs typeface="Century Gothic"/>
              </a:rPr>
              <a:t>v</a:t>
            </a:r>
            <a:r>
              <a:rPr sz="1900" spc="-20" dirty="0">
                <a:solidFill>
                  <a:srgbClr val="3D3C2C"/>
                </a:solidFill>
                <a:latin typeface="Century Gothic"/>
                <a:cs typeface="Century Gothic"/>
              </a:rPr>
              <a:t>ol</a:t>
            </a:r>
            <a:r>
              <a:rPr sz="1900" spc="-15" dirty="0">
                <a:solidFill>
                  <a:srgbClr val="3D3C2C"/>
                </a:solidFill>
                <a:latin typeface="Century Gothic"/>
                <a:cs typeface="Century Gothic"/>
              </a:rPr>
              <a:t>tage</a:t>
            </a:r>
            <a:r>
              <a:rPr sz="1900" spc="1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900" spc="-15" dirty="0">
                <a:solidFill>
                  <a:srgbClr val="3D3C2C"/>
                </a:solidFill>
                <a:latin typeface="Century Gothic"/>
                <a:cs typeface="Century Gothic"/>
              </a:rPr>
              <a:t>s</a:t>
            </a:r>
            <a:r>
              <a:rPr sz="1900" spc="-30" dirty="0">
                <a:solidFill>
                  <a:srgbClr val="3D3C2C"/>
                </a:solidFill>
                <a:latin typeface="Century Gothic"/>
                <a:cs typeface="Century Gothic"/>
              </a:rPr>
              <a:t>y</a:t>
            </a:r>
            <a:r>
              <a:rPr sz="1900" spc="-15" dirty="0">
                <a:solidFill>
                  <a:srgbClr val="3D3C2C"/>
                </a:solidFill>
                <a:latin typeface="Century Gothic"/>
                <a:cs typeface="Century Gothic"/>
              </a:rPr>
              <a:t>ste</a:t>
            </a:r>
            <a:r>
              <a:rPr sz="1900" spc="-20" dirty="0">
                <a:solidFill>
                  <a:srgbClr val="3D3C2C"/>
                </a:solidFill>
                <a:latin typeface="Century Gothic"/>
                <a:cs typeface="Century Gothic"/>
              </a:rPr>
              <a:t>m</a:t>
            </a:r>
            <a:r>
              <a:rPr sz="1900" spc="2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900" spc="-25" dirty="0">
                <a:solidFill>
                  <a:srgbClr val="3D3C2C"/>
                </a:solidFill>
                <a:latin typeface="Century Gothic"/>
                <a:cs typeface="Century Gothic"/>
              </a:rPr>
              <a:t>o</a:t>
            </a:r>
            <a:r>
              <a:rPr sz="1900" spc="-15" dirty="0">
                <a:solidFill>
                  <a:srgbClr val="3D3C2C"/>
                </a:solidFill>
                <a:latin typeface="Century Gothic"/>
                <a:cs typeface="Century Gothic"/>
              </a:rPr>
              <a:t>n</a:t>
            </a:r>
            <a:r>
              <a:rPr sz="1900" spc="2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900" spc="0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900" spc="-10" dirty="0">
                <a:solidFill>
                  <a:srgbClr val="3D3C2C"/>
                </a:solidFill>
                <a:latin typeface="Century Gothic"/>
                <a:cs typeface="Century Gothic"/>
              </a:rPr>
              <a:t>ts</a:t>
            </a:r>
            <a:endParaRPr sz="1900">
              <a:latin typeface="Century Gothic"/>
              <a:cs typeface="Century Gothic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1567688" y="4794318"/>
            <a:ext cx="2447290" cy="1193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80000"/>
              </a:lnSpc>
            </a:pPr>
            <a:r>
              <a:rPr sz="1900" spc="-25" dirty="0">
                <a:solidFill>
                  <a:srgbClr val="3D3C2C"/>
                </a:solidFill>
                <a:latin typeface="Century Gothic"/>
                <a:cs typeface="Century Gothic"/>
              </a:rPr>
              <a:t>ow</a:t>
            </a:r>
            <a:r>
              <a:rPr sz="1900" spc="-15" dirty="0">
                <a:solidFill>
                  <a:srgbClr val="3D3C2C"/>
                </a:solidFill>
                <a:latin typeface="Century Gothic"/>
                <a:cs typeface="Century Gothic"/>
              </a:rPr>
              <a:t>n</a:t>
            </a:r>
            <a:r>
              <a:rPr sz="1900" spc="1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900" spc="-10" dirty="0">
                <a:solidFill>
                  <a:srgbClr val="3D3C2C"/>
                </a:solidFill>
                <a:latin typeface="Century Gothic"/>
                <a:cs typeface="Century Gothic"/>
              </a:rPr>
              <a:t>thr</a:t>
            </a:r>
            <a:r>
              <a:rPr sz="1900" spc="-25" dirty="0">
                <a:solidFill>
                  <a:srgbClr val="3D3C2C"/>
                </a:solidFill>
                <a:latin typeface="Century Gothic"/>
                <a:cs typeface="Century Gothic"/>
              </a:rPr>
              <a:t>o</a:t>
            </a:r>
            <a:r>
              <a:rPr sz="1900" spc="-15" dirty="0">
                <a:solidFill>
                  <a:srgbClr val="3D3C2C"/>
                </a:solidFill>
                <a:latin typeface="Century Gothic"/>
                <a:cs typeface="Century Gothic"/>
              </a:rPr>
              <a:t>ugh</a:t>
            </a:r>
            <a:r>
              <a:rPr sz="1900" spc="2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900" spc="-15" dirty="0">
                <a:solidFill>
                  <a:srgbClr val="3D3C2C"/>
                </a:solidFill>
                <a:latin typeface="Century Gothic"/>
                <a:cs typeface="Century Gothic"/>
              </a:rPr>
              <a:t>the</a:t>
            </a:r>
            <a:r>
              <a:rPr sz="1900" spc="-1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900" spc="-20" dirty="0">
                <a:solidFill>
                  <a:srgbClr val="3D3C2C"/>
                </a:solidFill>
                <a:latin typeface="Century Gothic"/>
                <a:cs typeface="Century Gothic"/>
              </a:rPr>
              <a:t>act</a:t>
            </a:r>
            <a:r>
              <a:rPr sz="1900" spc="5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900" spc="-5" dirty="0">
                <a:solidFill>
                  <a:srgbClr val="3D3C2C"/>
                </a:solidFill>
                <a:latin typeface="Century Gothic"/>
                <a:cs typeface="Century Gothic"/>
              </a:rPr>
              <a:t>v</a:t>
            </a:r>
            <a:r>
              <a:rPr sz="1900" spc="-15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1900" spc="-3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900" spc="-15" dirty="0">
                <a:solidFill>
                  <a:srgbClr val="3D3C2C"/>
                </a:solidFill>
                <a:latin typeface="Century Gothic"/>
                <a:cs typeface="Century Gothic"/>
              </a:rPr>
              <a:t>safe</a:t>
            </a:r>
            <a:r>
              <a:rPr sz="1900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900" spc="-15" dirty="0">
                <a:solidFill>
                  <a:srgbClr val="3D3C2C"/>
                </a:solidFill>
                <a:latin typeface="Century Gothic"/>
                <a:cs typeface="Century Gothic"/>
              </a:rPr>
              <a:t>y</a:t>
            </a:r>
            <a:r>
              <a:rPr sz="190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900" spc="-15" dirty="0">
                <a:solidFill>
                  <a:srgbClr val="3D3C2C"/>
                </a:solidFill>
                <a:latin typeface="Century Gothic"/>
                <a:cs typeface="Century Gothic"/>
              </a:rPr>
              <a:t>s</a:t>
            </a:r>
            <a:r>
              <a:rPr sz="1900" spc="-30" dirty="0">
                <a:solidFill>
                  <a:srgbClr val="3D3C2C"/>
                </a:solidFill>
                <a:latin typeface="Century Gothic"/>
                <a:cs typeface="Century Gothic"/>
              </a:rPr>
              <a:t>y</a:t>
            </a:r>
            <a:r>
              <a:rPr sz="1900" spc="-15" dirty="0">
                <a:solidFill>
                  <a:srgbClr val="3D3C2C"/>
                </a:solidFill>
                <a:latin typeface="Century Gothic"/>
                <a:cs typeface="Century Gothic"/>
              </a:rPr>
              <a:t>stem. Al</a:t>
            </a:r>
            <a:r>
              <a:rPr sz="1900" spc="-20" dirty="0">
                <a:solidFill>
                  <a:srgbClr val="3D3C2C"/>
                </a:solidFill>
                <a:latin typeface="Century Gothic"/>
                <a:cs typeface="Century Gothic"/>
              </a:rPr>
              <a:t>wa</a:t>
            </a:r>
            <a:r>
              <a:rPr sz="1900" spc="-30" dirty="0">
                <a:solidFill>
                  <a:srgbClr val="3D3C2C"/>
                </a:solidFill>
                <a:latin typeface="Century Gothic"/>
                <a:cs typeface="Century Gothic"/>
              </a:rPr>
              <a:t>y</a:t>
            </a:r>
            <a:r>
              <a:rPr sz="1900" spc="-10" dirty="0">
                <a:solidFill>
                  <a:srgbClr val="3D3C2C"/>
                </a:solidFill>
                <a:latin typeface="Century Gothic"/>
                <a:cs typeface="Century Gothic"/>
              </a:rPr>
              <a:t>s</a:t>
            </a:r>
            <a:r>
              <a:rPr sz="1900" spc="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900" spc="-15" dirty="0">
                <a:solidFill>
                  <a:srgbClr val="3D3C2C"/>
                </a:solidFill>
                <a:latin typeface="Century Gothic"/>
                <a:cs typeface="Century Gothic"/>
              </a:rPr>
              <a:t>c</a:t>
            </a:r>
            <a:r>
              <a:rPr sz="1900" spc="-25" dirty="0">
                <a:solidFill>
                  <a:srgbClr val="3D3C2C"/>
                </a:solidFill>
                <a:latin typeface="Century Gothic"/>
                <a:cs typeface="Century Gothic"/>
              </a:rPr>
              <a:t>o</a:t>
            </a:r>
            <a:r>
              <a:rPr sz="1900" spc="-15" dirty="0">
                <a:solidFill>
                  <a:srgbClr val="3D3C2C"/>
                </a:solidFill>
                <a:latin typeface="Century Gothic"/>
                <a:cs typeface="Century Gothic"/>
              </a:rPr>
              <a:t>n</a:t>
            </a:r>
            <a:r>
              <a:rPr sz="1900" spc="-20" dirty="0">
                <a:solidFill>
                  <a:srgbClr val="3D3C2C"/>
                </a:solidFill>
                <a:latin typeface="Century Gothic"/>
                <a:cs typeface="Century Gothic"/>
              </a:rPr>
              <a:t>s</a:t>
            </a:r>
            <a:r>
              <a:rPr sz="1900" spc="0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900" spc="-20" dirty="0">
                <a:solidFill>
                  <a:srgbClr val="3D3C2C"/>
                </a:solidFill>
                <a:latin typeface="Century Gothic"/>
                <a:cs typeface="Century Gothic"/>
              </a:rPr>
              <a:t>de</a:t>
            </a:r>
            <a:r>
              <a:rPr sz="1900" spc="-10" dirty="0">
                <a:solidFill>
                  <a:srgbClr val="3D3C2C"/>
                </a:solidFill>
                <a:latin typeface="Century Gothic"/>
                <a:cs typeface="Century Gothic"/>
              </a:rPr>
              <a:t>r</a:t>
            </a:r>
            <a:r>
              <a:rPr sz="1900" spc="1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900" spc="-15" dirty="0">
                <a:solidFill>
                  <a:srgbClr val="3D3C2C"/>
                </a:solidFill>
                <a:latin typeface="Century Gothic"/>
                <a:cs typeface="Century Gothic"/>
              </a:rPr>
              <a:t>the</a:t>
            </a:r>
            <a:r>
              <a:rPr sz="1900" spc="-1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900" spc="-25" dirty="0">
                <a:solidFill>
                  <a:srgbClr val="3D3C2C"/>
                </a:solidFill>
                <a:latin typeface="Century Gothic"/>
                <a:cs typeface="Century Gothic"/>
              </a:rPr>
              <a:t>h</a:t>
            </a:r>
            <a:r>
              <a:rPr sz="1900" spc="10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900" spc="-15" dirty="0">
                <a:solidFill>
                  <a:srgbClr val="3D3C2C"/>
                </a:solidFill>
                <a:latin typeface="Century Gothic"/>
                <a:cs typeface="Century Gothic"/>
              </a:rPr>
              <a:t>g</a:t>
            </a:r>
            <a:r>
              <a:rPr sz="1900" spc="-20" dirty="0">
                <a:solidFill>
                  <a:srgbClr val="3D3C2C"/>
                </a:solidFill>
                <a:latin typeface="Century Gothic"/>
                <a:cs typeface="Century Gothic"/>
              </a:rPr>
              <a:t>h-</a:t>
            </a:r>
            <a:r>
              <a:rPr sz="1900" spc="-5" dirty="0">
                <a:solidFill>
                  <a:srgbClr val="3D3C2C"/>
                </a:solidFill>
                <a:latin typeface="Century Gothic"/>
                <a:cs typeface="Century Gothic"/>
              </a:rPr>
              <a:t>v</a:t>
            </a:r>
            <a:r>
              <a:rPr sz="1900" spc="-25" dirty="0">
                <a:solidFill>
                  <a:srgbClr val="3D3C2C"/>
                </a:solidFill>
                <a:latin typeface="Century Gothic"/>
                <a:cs typeface="Century Gothic"/>
              </a:rPr>
              <a:t>o</a:t>
            </a:r>
            <a:r>
              <a:rPr sz="1900" spc="-10" dirty="0">
                <a:solidFill>
                  <a:srgbClr val="3D3C2C"/>
                </a:solidFill>
                <a:latin typeface="Century Gothic"/>
                <a:cs typeface="Century Gothic"/>
              </a:rPr>
              <a:t>l</a:t>
            </a:r>
            <a:r>
              <a:rPr sz="1900" spc="-15" dirty="0">
                <a:solidFill>
                  <a:srgbClr val="3D3C2C"/>
                </a:solidFill>
                <a:latin typeface="Century Gothic"/>
                <a:cs typeface="Century Gothic"/>
              </a:rPr>
              <a:t>tage</a:t>
            </a:r>
            <a:r>
              <a:rPr sz="1900" spc="1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900" spc="-15" dirty="0">
                <a:solidFill>
                  <a:srgbClr val="3D3C2C"/>
                </a:solidFill>
                <a:latin typeface="Century Gothic"/>
                <a:cs typeface="Century Gothic"/>
              </a:rPr>
              <a:t>s</a:t>
            </a:r>
            <a:r>
              <a:rPr sz="1900" spc="-30" dirty="0">
                <a:solidFill>
                  <a:srgbClr val="3D3C2C"/>
                </a:solidFill>
                <a:latin typeface="Century Gothic"/>
                <a:cs typeface="Century Gothic"/>
              </a:rPr>
              <a:t>y</a:t>
            </a:r>
            <a:r>
              <a:rPr sz="1900" spc="-20" dirty="0">
                <a:solidFill>
                  <a:srgbClr val="3D3C2C"/>
                </a:solidFill>
                <a:latin typeface="Century Gothic"/>
                <a:cs typeface="Century Gothic"/>
              </a:rPr>
              <a:t>stem</a:t>
            </a:r>
            <a:r>
              <a:rPr sz="1900" spc="-15" dirty="0">
                <a:solidFill>
                  <a:srgbClr val="3D3C2C"/>
                </a:solidFill>
                <a:latin typeface="Century Gothic"/>
                <a:cs typeface="Century Gothic"/>
              </a:rPr>
              <a:t> l</a:t>
            </a:r>
            <a:r>
              <a:rPr sz="1900" dirty="0">
                <a:solidFill>
                  <a:srgbClr val="3D3C2C"/>
                </a:solidFill>
                <a:latin typeface="Century Gothic"/>
                <a:cs typeface="Century Gothic"/>
              </a:rPr>
              <a:t>iv</a:t>
            </a:r>
            <a:r>
              <a:rPr sz="1900" spc="-10" dirty="0">
                <a:solidFill>
                  <a:srgbClr val="3D3C2C"/>
                </a:solidFill>
                <a:latin typeface="Century Gothic"/>
                <a:cs typeface="Century Gothic"/>
              </a:rPr>
              <a:t>e.</a:t>
            </a:r>
            <a:endParaRPr sz="1900">
              <a:latin typeface="Century Gothic"/>
              <a:cs typeface="Century Gothic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4803775" y="1095402"/>
            <a:ext cx="2428240" cy="807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20" dirty="0">
                <a:solidFill>
                  <a:srgbClr val="93C500"/>
                </a:solidFill>
                <a:latin typeface="Century Gothic"/>
                <a:cs typeface="Century Gothic"/>
              </a:rPr>
              <a:t>Act</a:t>
            </a:r>
            <a:r>
              <a:rPr sz="2800" spc="-5" dirty="0">
                <a:solidFill>
                  <a:srgbClr val="93C500"/>
                </a:solidFill>
                <a:latin typeface="Century Gothic"/>
                <a:cs typeface="Century Gothic"/>
              </a:rPr>
              <a:t>i</a:t>
            </a:r>
            <a:r>
              <a:rPr sz="2800" spc="-25" dirty="0">
                <a:solidFill>
                  <a:srgbClr val="93C500"/>
                </a:solidFill>
                <a:latin typeface="Century Gothic"/>
                <a:cs typeface="Century Gothic"/>
              </a:rPr>
              <a:t>v</a:t>
            </a:r>
            <a:r>
              <a:rPr sz="2800" spc="-20" dirty="0">
                <a:solidFill>
                  <a:srgbClr val="93C500"/>
                </a:solidFill>
                <a:latin typeface="Century Gothic"/>
                <a:cs typeface="Century Gothic"/>
              </a:rPr>
              <a:t>e</a:t>
            </a:r>
            <a:r>
              <a:rPr sz="2800" spc="5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2800" spc="-25" dirty="0">
                <a:solidFill>
                  <a:srgbClr val="93C500"/>
                </a:solidFill>
                <a:latin typeface="Century Gothic"/>
                <a:cs typeface="Century Gothic"/>
              </a:rPr>
              <a:t>and</a:t>
            </a:r>
            <a:endParaRPr sz="28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</a:pPr>
            <a:r>
              <a:rPr sz="2800" spc="-15" dirty="0">
                <a:solidFill>
                  <a:srgbClr val="93C500"/>
                </a:solidFill>
                <a:latin typeface="Century Gothic"/>
                <a:cs typeface="Century Gothic"/>
              </a:rPr>
              <a:t>Pass</a:t>
            </a:r>
            <a:r>
              <a:rPr sz="2800" dirty="0">
                <a:solidFill>
                  <a:srgbClr val="93C500"/>
                </a:solidFill>
                <a:latin typeface="Century Gothic"/>
                <a:cs typeface="Century Gothic"/>
              </a:rPr>
              <a:t>i</a:t>
            </a:r>
            <a:r>
              <a:rPr sz="2800" spc="-25" dirty="0">
                <a:solidFill>
                  <a:srgbClr val="93C500"/>
                </a:solidFill>
                <a:latin typeface="Century Gothic"/>
                <a:cs typeface="Century Gothic"/>
              </a:rPr>
              <a:t>v</a:t>
            </a:r>
            <a:r>
              <a:rPr sz="2800" spc="-20" dirty="0">
                <a:solidFill>
                  <a:srgbClr val="93C500"/>
                </a:solidFill>
                <a:latin typeface="Century Gothic"/>
                <a:cs typeface="Century Gothic"/>
              </a:rPr>
              <a:t>e</a:t>
            </a:r>
            <a:r>
              <a:rPr sz="2800" spc="20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2800" spc="-20" dirty="0">
                <a:solidFill>
                  <a:srgbClr val="93C500"/>
                </a:solidFill>
                <a:latin typeface="Century Gothic"/>
                <a:cs typeface="Century Gothic"/>
              </a:rPr>
              <a:t>Safety</a:t>
            </a:r>
            <a:endParaRPr sz="2800">
              <a:latin typeface="Century Gothic"/>
              <a:cs typeface="Century Gothic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4803775" y="1949093"/>
            <a:ext cx="135255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20" dirty="0">
                <a:solidFill>
                  <a:srgbClr val="93C500"/>
                </a:solidFill>
                <a:latin typeface="Century Gothic"/>
                <a:cs typeface="Century Gothic"/>
              </a:rPr>
              <a:t>Systems</a:t>
            </a:r>
            <a:endParaRPr sz="2800">
              <a:latin typeface="Century Gothic"/>
              <a:cs typeface="Century Gothic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4803775" y="3119838"/>
            <a:ext cx="2469515" cy="472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600" spc="-15" dirty="0">
                <a:solidFill>
                  <a:srgbClr val="424242"/>
                </a:solidFill>
                <a:latin typeface="Century Gothic"/>
                <a:cs typeface="Century Gothic"/>
              </a:rPr>
              <a:t>Be</a:t>
            </a:r>
            <a:r>
              <a:rPr sz="1600" spc="5" dirty="0">
                <a:solidFill>
                  <a:srgbClr val="424242"/>
                </a:solidFill>
                <a:latin typeface="Century Gothic"/>
                <a:cs typeface="Century Gothic"/>
              </a:rPr>
              <a:t> </a:t>
            </a:r>
            <a:r>
              <a:rPr sz="1600" spc="-20" dirty="0">
                <a:solidFill>
                  <a:srgbClr val="424242"/>
                </a:solidFill>
                <a:latin typeface="Century Gothic"/>
                <a:cs typeface="Century Gothic"/>
              </a:rPr>
              <a:t>a</a:t>
            </a:r>
            <a:r>
              <a:rPr sz="1600" spc="-40" dirty="0">
                <a:solidFill>
                  <a:srgbClr val="424242"/>
                </a:solidFill>
                <a:latin typeface="Century Gothic"/>
                <a:cs typeface="Century Gothic"/>
              </a:rPr>
              <a:t>w</a:t>
            </a:r>
            <a:r>
              <a:rPr sz="1600" spc="-15" dirty="0">
                <a:solidFill>
                  <a:srgbClr val="424242"/>
                </a:solidFill>
                <a:latin typeface="Century Gothic"/>
                <a:cs typeface="Century Gothic"/>
              </a:rPr>
              <a:t>are</a:t>
            </a:r>
            <a:r>
              <a:rPr sz="1600" spc="25" dirty="0">
                <a:solidFill>
                  <a:srgbClr val="424242"/>
                </a:solidFill>
                <a:latin typeface="Century Gothic"/>
                <a:cs typeface="Century Gothic"/>
              </a:rPr>
              <a:t> </a:t>
            </a:r>
            <a:r>
              <a:rPr sz="1600" spc="-10" dirty="0">
                <a:solidFill>
                  <a:srgbClr val="424242"/>
                </a:solidFill>
                <a:latin typeface="Century Gothic"/>
                <a:cs typeface="Century Gothic"/>
              </a:rPr>
              <a:t>of</a:t>
            </a:r>
            <a:r>
              <a:rPr sz="1600" dirty="0">
                <a:solidFill>
                  <a:srgbClr val="424242"/>
                </a:solidFill>
                <a:latin typeface="Century Gothic"/>
                <a:cs typeface="Century Gothic"/>
              </a:rPr>
              <a:t> </a:t>
            </a:r>
            <a:r>
              <a:rPr sz="1600" spc="-20" dirty="0">
                <a:solidFill>
                  <a:srgbClr val="424242"/>
                </a:solidFill>
                <a:latin typeface="Century Gothic"/>
                <a:cs typeface="Century Gothic"/>
              </a:rPr>
              <a:t>a</a:t>
            </a:r>
            <a:r>
              <a:rPr sz="1600" dirty="0">
                <a:solidFill>
                  <a:srgbClr val="424242"/>
                </a:solidFill>
                <a:latin typeface="Century Gothic"/>
                <a:cs typeface="Century Gothic"/>
              </a:rPr>
              <a:t>i</a:t>
            </a:r>
            <a:r>
              <a:rPr sz="1600" spc="-10" dirty="0">
                <a:solidFill>
                  <a:srgbClr val="424242"/>
                </a:solidFill>
                <a:latin typeface="Century Gothic"/>
                <a:cs typeface="Century Gothic"/>
              </a:rPr>
              <a:t>rb</a:t>
            </a:r>
            <a:r>
              <a:rPr sz="1600" spc="-20" dirty="0">
                <a:solidFill>
                  <a:srgbClr val="424242"/>
                </a:solidFill>
                <a:latin typeface="Century Gothic"/>
                <a:cs typeface="Century Gothic"/>
              </a:rPr>
              <a:t>ag</a:t>
            </a:r>
            <a:r>
              <a:rPr sz="1600" spc="-10" dirty="0">
                <a:solidFill>
                  <a:srgbClr val="424242"/>
                </a:solidFill>
                <a:latin typeface="Century Gothic"/>
                <a:cs typeface="Century Gothic"/>
              </a:rPr>
              <a:t>s</a:t>
            </a:r>
            <a:r>
              <a:rPr sz="1600" dirty="0">
                <a:solidFill>
                  <a:srgbClr val="424242"/>
                </a:solidFill>
                <a:latin typeface="Century Gothic"/>
                <a:cs typeface="Century Gothic"/>
              </a:rPr>
              <a:t> </a:t>
            </a:r>
            <a:r>
              <a:rPr sz="1600" spc="-15" dirty="0">
                <a:solidFill>
                  <a:srgbClr val="424242"/>
                </a:solidFill>
                <a:latin typeface="Century Gothic"/>
                <a:cs typeface="Century Gothic"/>
              </a:rPr>
              <a:t>and</a:t>
            </a:r>
            <a:r>
              <a:rPr sz="1600" spc="-5" dirty="0">
                <a:solidFill>
                  <a:srgbClr val="424242"/>
                </a:solidFill>
                <a:latin typeface="Century Gothic"/>
                <a:cs typeface="Century Gothic"/>
              </a:rPr>
              <a:t> </a:t>
            </a:r>
            <a:r>
              <a:rPr sz="1600" spc="-15" dirty="0">
                <a:solidFill>
                  <a:srgbClr val="424242"/>
                </a:solidFill>
                <a:latin typeface="Century Gothic"/>
                <a:cs typeface="Century Gothic"/>
              </a:rPr>
              <a:t>se</a:t>
            </a:r>
            <a:r>
              <a:rPr sz="1600" spc="-10" dirty="0">
                <a:solidFill>
                  <a:srgbClr val="424242"/>
                </a:solidFill>
                <a:latin typeface="Century Gothic"/>
                <a:cs typeface="Century Gothic"/>
              </a:rPr>
              <a:t>a</a:t>
            </a:r>
            <a:r>
              <a:rPr sz="1600" spc="-25" dirty="0">
                <a:solidFill>
                  <a:srgbClr val="424242"/>
                </a:solidFill>
                <a:latin typeface="Century Gothic"/>
                <a:cs typeface="Century Gothic"/>
              </a:rPr>
              <a:t>t</a:t>
            </a:r>
            <a:r>
              <a:rPr sz="1600" spc="-15" dirty="0">
                <a:solidFill>
                  <a:srgbClr val="424242"/>
                </a:solidFill>
                <a:latin typeface="Century Gothic"/>
                <a:cs typeface="Century Gothic"/>
              </a:rPr>
              <a:t>be</a:t>
            </a:r>
            <a:r>
              <a:rPr sz="1600" spc="0" dirty="0">
                <a:solidFill>
                  <a:srgbClr val="424242"/>
                </a:solidFill>
                <a:latin typeface="Century Gothic"/>
                <a:cs typeface="Century Gothic"/>
              </a:rPr>
              <a:t>l</a:t>
            </a:r>
            <a:r>
              <a:rPr sz="1600" spc="-10" dirty="0">
                <a:solidFill>
                  <a:srgbClr val="424242"/>
                </a:solidFill>
                <a:latin typeface="Century Gothic"/>
                <a:cs typeface="Century Gothic"/>
              </a:rPr>
              <a:t>t</a:t>
            </a:r>
            <a:r>
              <a:rPr sz="1600" spc="-15" dirty="0">
                <a:solidFill>
                  <a:srgbClr val="424242"/>
                </a:solidFill>
                <a:latin typeface="Century Gothic"/>
                <a:cs typeface="Century Gothic"/>
              </a:rPr>
              <a:t> </a:t>
            </a:r>
            <a:r>
              <a:rPr sz="1600" spc="-25" dirty="0">
                <a:solidFill>
                  <a:srgbClr val="424242"/>
                </a:solidFill>
                <a:latin typeface="Century Gothic"/>
                <a:cs typeface="Century Gothic"/>
              </a:rPr>
              <a:t>t</a:t>
            </a:r>
            <a:r>
              <a:rPr sz="1600" spc="-10" dirty="0">
                <a:solidFill>
                  <a:srgbClr val="424242"/>
                </a:solidFill>
                <a:latin typeface="Century Gothic"/>
                <a:cs typeface="Century Gothic"/>
              </a:rPr>
              <a:t>ens</a:t>
            </a:r>
            <a:r>
              <a:rPr sz="1600" dirty="0">
                <a:solidFill>
                  <a:srgbClr val="424242"/>
                </a:solidFill>
                <a:latin typeface="Century Gothic"/>
                <a:cs typeface="Century Gothic"/>
              </a:rPr>
              <a:t>i</a:t>
            </a:r>
            <a:r>
              <a:rPr sz="1600" spc="-10" dirty="0">
                <a:solidFill>
                  <a:srgbClr val="424242"/>
                </a:solidFill>
                <a:latin typeface="Century Gothic"/>
                <a:cs typeface="Century Gothic"/>
              </a:rPr>
              <a:t>oners.</a:t>
            </a:r>
            <a:endParaRPr sz="1600">
              <a:latin typeface="Century Gothic"/>
              <a:cs typeface="Century Gothic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4803775" y="3948894"/>
            <a:ext cx="3136900" cy="7162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600" spc="-15" dirty="0">
                <a:solidFill>
                  <a:srgbClr val="424242"/>
                </a:solidFill>
                <a:latin typeface="Century Gothic"/>
                <a:cs typeface="Century Gothic"/>
              </a:rPr>
              <a:t>Do </a:t>
            </a:r>
            <a:r>
              <a:rPr sz="1600" spc="-10" dirty="0">
                <a:solidFill>
                  <a:srgbClr val="424242"/>
                </a:solidFill>
                <a:latin typeface="Century Gothic"/>
                <a:cs typeface="Century Gothic"/>
              </a:rPr>
              <a:t>not count</a:t>
            </a:r>
            <a:r>
              <a:rPr sz="1600" spc="10" dirty="0">
                <a:solidFill>
                  <a:srgbClr val="424242"/>
                </a:solidFill>
                <a:latin typeface="Century Gothic"/>
                <a:cs typeface="Century Gothic"/>
              </a:rPr>
              <a:t> </a:t>
            </a:r>
            <a:r>
              <a:rPr sz="1600" spc="-15" dirty="0">
                <a:solidFill>
                  <a:srgbClr val="424242"/>
                </a:solidFill>
                <a:latin typeface="Century Gothic"/>
                <a:cs typeface="Century Gothic"/>
              </a:rPr>
              <a:t>on</a:t>
            </a:r>
            <a:r>
              <a:rPr sz="1600" spc="-5" dirty="0">
                <a:solidFill>
                  <a:srgbClr val="424242"/>
                </a:solidFill>
                <a:latin typeface="Century Gothic"/>
                <a:cs typeface="Century Gothic"/>
              </a:rPr>
              <a:t> </a:t>
            </a:r>
            <a:r>
              <a:rPr sz="1600" spc="-20" dirty="0">
                <a:solidFill>
                  <a:srgbClr val="424242"/>
                </a:solidFill>
                <a:latin typeface="Century Gothic"/>
                <a:cs typeface="Century Gothic"/>
              </a:rPr>
              <a:t>t</a:t>
            </a:r>
            <a:r>
              <a:rPr sz="1600" spc="-10" dirty="0">
                <a:solidFill>
                  <a:srgbClr val="424242"/>
                </a:solidFill>
                <a:latin typeface="Century Gothic"/>
                <a:cs typeface="Century Gothic"/>
              </a:rPr>
              <a:t>he</a:t>
            </a:r>
            <a:r>
              <a:rPr sz="1600" spc="5" dirty="0">
                <a:solidFill>
                  <a:srgbClr val="424242"/>
                </a:solidFill>
                <a:latin typeface="Century Gothic"/>
                <a:cs typeface="Century Gothic"/>
              </a:rPr>
              <a:t> </a:t>
            </a:r>
            <a:r>
              <a:rPr sz="1600" spc="15" dirty="0">
                <a:solidFill>
                  <a:srgbClr val="424242"/>
                </a:solidFill>
                <a:latin typeface="Century Gothic"/>
                <a:cs typeface="Century Gothic"/>
              </a:rPr>
              <a:t>v</a:t>
            </a:r>
            <a:r>
              <a:rPr sz="1600" spc="-10" dirty="0">
                <a:solidFill>
                  <a:srgbClr val="424242"/>
                </a:solidFill>
                <a:latin typeface="Century Gothic"/>
                <a:cs typeface="Century Gothic"/>
              </a:rPr>
              <a:t>ehic</a:t>
            </a:r>
            <a:r>
              <a:rPr sz="1600" spc="5" dirty="0">
                <a:solidFill>
                  <a:srgbClr val="424242"/>
                </a:solidFill>
                <a:latin typeface="Century Gothic"/>
                <a:cs typeface="Century Gothic"/>
              </a:rPr>
              <a:t>l</a:t>
            </a:r>
            <a:r>
              <a:rPr sz="1600" spc="-10" dirty="0">
                <a:solidFill>
                  <a:srgbClr val="424242"/>
                </a:solidFill>
                <a:latin typeface="Century Gothic"/>
                <a:cs typeface="Century Gothic"/>
              </a:rPr>
              <a:t>e’s</a:t>
            </a:r>
            <a:r>
              <a:rPr sz="1600" spc="-5" dirty="0">
                <a:solidFill>
                  <a:srgbClr val="424242"/>
                </a:solidFill>
                <a:latin typeface="Century Gothic"/>
                <a:cs typeface="Century Gothic"/>
              </a:rPr>
              <a:t> </a:t>
            </a:r>
            <a:r>
              <a:rPr sz="1600" spc="-20" dirty="0">
                <a:solidFill>
                  <a:srgbClr val="424242"/>
                </a:solidFill>
                <a:latin typeface="Century Gothic"/>
                <a:cs typeface="Century Gothic"/>
              </a:rPr>
              <a:t>b</a:t>
            </a:r>
            <a:r>
              <a:rPr sz="1600" spc="-5" dirty="0">
                <a:solidFill>
                  <a:srgbClr val="424242"/>
                </a:solidFill>
                <a:latin typeface="Century Gothic"/>
                <a:cs typeface="Century Gothic"/>
              </a:rPr>
              <a:t>u</a:t>
            </a:r>
            <a:r>
              <a:rPr sz="1600" spc="-10" dirty="0">
                <a:solidFill>
                  <a:srgbClr val="424242"/>
                </a:solidFill>
                <a:latin typeface="Century Gothic"/>
                <a:cs typeface="Century Gothic"/>
              </a:rPr>
              <a:t>i</a:t>
            </a:r>
            <a:r>
              <a:rPr sz="1600" spc="5" dirty="0">
                <a:solidFill>
                  <a:srgbClr val="424242"/>
                </a:solidFill>
                <a:latin typeface="Century Gothic"/>
                <a:cs typeface="Century Gothic"/>
              </a:rPr>
              <a:t>l</a:t>
            </a:r>
            <a:r>
              <a:rPr sz="1600" spc="-10" dirty="0">
                <a:solidFill>
                  <a:srgbClr val="424242"/>
                </a:solidFill>
                <a:latin typeface="Century Gothic"/>
                <a:cs typeface="Century Gothic"/>
              </a:rPr>
              <a:t>t</a:t>
            </a:r>
            <a:r>
              <a:rPr sz="1600" spc="-30" dirty="0">
                <a:solidFill>
                  <a:srgbClr val="424242"/>
                </a:solidFill>
                <a:latin typeface="Century Gothic"/>
                <a:cs typeface="Century Gothic"/>
              </a:rPr>
              <a:t> </a:t>
            </a:r>
            <a:r>
              <a:rPr sz="1600" spc="-10" dirty="0">
                <a:solidFill>
                  <a:srgbClr val="424242"/>
                </a:solidFill>
                <a:latin typeface="Century Gothic"/>
                <a:cs typeface="Century Gothic"/>
              </a:rPr>
              <a:t>in</a:t>
            </a:r>
            <a:r>
              <a:rPr sz="1600" dirty="0">
                <a:solidFill>
                  <a:srgbClr val="424242"/>
                </a:solidFill>
                <a:latin typeface="Century Gothic"/>
                <a:cs typeface="Century Gothic"/>
              </a:rPr>
              <a:t> </a:t>
            </a:r>
            <a:r>
              <a:rPr sz="1600" spc="-20" dirty="0">
                <a:solidFill>
                  <a:srgbClr val="424242"/>
                </a:solidFill>
                <a:latin typeface="Century Gothic"/>
                <a:cs typeface="Century Gothic"/>
              </a:rPr>
              <a:t>a</a:t>
            </a:r>
            <a:r>
              <a:rPr sz="1600" spc="-10" dirty="0">
                <a:solidFill>
                  <a:srgbClr val="424242"/>
                </a:solidFill>
                <a:latin typeface="Century Gothic"/>
                <a:cs typeface="Century Gothic"/>
              </a:rPr>
              <a:t>u</a:t>
            </a:r>
            <a:r>
              <a:rPr sz="1600" spc="-25" dirty="0">
                <a:solidFill>
                  <a:srgbClr val="424242"/>
                </a:solidFill>
                <a:latin typeface="Century Gothic"/>
                <a:cs typeface="Century Gothic"/>
              </a:rPr>
              <a:t>t</a:t>
            </a:r>
            <a:r>
              <a:rPr sz="1600" spc="-15" dirty="0">
                <a:solidFill>
                  <a:srgbClr val="424242"/>
                </a:solidFill>
                <a:latin typeface="Century Gothic"/>
                <a:cs typeface="Century Gothic"/>
              </a:rPr>
              <a:t>o-</a:t>
            </a:r>
            <a:r>
              <a:rPr sz="1600" spc="-10" dirty="0">
                <a:solidFill>
                  <a:srgbClr val="424242"/>
                </a:solidFill>
                <a:latin typeface="Century Gothic"/>
                <a:cs typeface="Century Gothic"/>
              </a:rPr>
              <a:t>di</a:t>
            </a:r>
            <a:r>
              <a:rPr sz="1600" spc="-5" dirty="0">
                <a:solidFill>
                  <a:srgbClr val="424242"/>
                </a:solidFill>
                <a:latin typeface="Century Gothic"/>
                <a:cs typeface="Century Gothic"/>
              </a:rPr>
              <a:t>s</a:t>
            </a:r>
            <a:r>
              <a:rPr sz="1600" spc="-20" dirty="0">
                <a:solidFill>
                  <a:srgbClr val="424242"/>
                </a:solidFill>
                <a:latin typeface="Century Gothic"/>
                <a:cs typeface="Century Gothic"/>
              </a:rPr>
              <a:t>a</a:t>
            </a:r>
            <a:r>
              <a:rPr sz="1600" spc="-15" dirty="0">
                <a:solidFill>
                  <a:srgbClr val="424242"/>
                </a:solidFill>
                <a:latin typeface="Century Gothic"/>
                <a:cs typeface="Century Gothic"/>
              </a:rPr>
              <a:t>b</a:t>
            </a:r>
            <a:r>
              <a:rPr sz="1600" spc="0" dirty="0">
                <a:solidFill>
                  <a:srgbClr val="424242"/>
                </a:solidFill>
                <a:latin typeface="Century Gothic"/>
                <a:cs typeface="Century Gothic"/>
              </a:rPr>
              <a:t>l</a:t>
            </a:r>
            <a:r>
              <a:rPr sz="1600" spc="-15" dirty="0">
                <a:solidFill>
                  <a:srgbClr val="424242"/>
                </a:solidFill>
                <a:latin typeface="Century Gothic"/>
                <a:cs typeface="Century Gothic"/>
              </a:rPr>
              <a:t>e</a:t>
            </a:r>
            <a:r>
              <a:rPr sz="1600" spc="5" dirty="0">
                <a:solidFill>
                  <a:srgbClr val="424242"/>
                </a:solidFill>
                <a:latin typeface="Century Gothic"/>
                <a:cs typeface="Century Gothic"/>
              </a:rPr>
              <a:t> </a:t>
            </a:r>
            <a:r>
              <a:rPr sz="1600" spc="-15" dirty="0">
                <a:solidFill>
                  <a:srgbClr val="424242"/>
                </a:solidFill>
                <a:latin typeface="Century Gothic"/>
                <a:cs typeface="Century Gothic"/>
              </a:rPr>
              <a:t>s</a:t>
            </a:r>
            <a:r>
              <a:rPr sz="1600" spc="-5" dirty="0">
                <a:solidFill>
                  <a:srgbClr val="424242"/>
                </a:solidFill>
                <a:latin typeface="Century Gothic"/>
                <a:cs typeface="Century Gothic"/>
              </a:rPr>
              <a:t>y</a:t>
            </a:r>
            <a:r>
              <a:rPr sz="1600" spc="-15" dirty="0">
                <a:solidFill>
                  <a:srgbClr val="424242"/>
                </a:solidFill>
                <a:latin typeface="Century Gothic"/>
                <a:cs typeface="Century Gothic"/>
              </a:rPr>
              <a:t>s</a:t>
            </a:r>
            <a:r>
              <a:rPr sz="1600" spc="-20" dirty="0">
                <a:solidFill>
                  <a:srgbClr val="424242"/>
                </a:solidFill>
                <a:latin typeface="Century Gothic"/>
                <a:cs typeface="Century Gothic"/>
              </a:rPr>
              <a:t>t</a:t>
            </a:r>
            <a:r>
              <a:rPr sz="1600" spc="-15" dirty="0">
                <a:solidFill>
                  <a:srgbClr val="424242"/>
                </a:solidFill>
                <a:latin typeface="Century Gothic"/>
                <a:cs typeface="Century Gothic"/>
              </a:rPr>
              <a:t>ems</a:t>
            </a:r>
            <a:r>
              <a:rPr sz="1600" spc="10" dirty="0">
                <a:solidFill>
                  <a:srgbClr val="424242"/>
                </a:solidFill>
                <a:latin typeface="Century Gothic"/>
                <a:cs typeface="Century Gothic"/>
              </a:rPr>
              <a:t> </a:t>
            </a:r>
            <a:r>
              <a:rPr sz="1600" spc="-25" dirty="0">
                <a:solidFill>
                  <a:srgbClr val="424242"/>
                </a:solidFill>
                <a:latin typeface="Century Gothic"/>
                <a:cs typeface="Century Gothic"/>
              </a:rPr>
              <a:t>t</a:t>
            </a:r>
            <a:r>
              <a:rPr sz="1600" spc="-15" dirty="0">
                <a:solidFill>
                  <a:srgbClr val="424242"/>
                </a:solidFill>
                <a:latin typeface="Century Gothic"/>
                <a:cs typeface="Century Gothic"/>
              </a:rPr>
              <a:t>o</a:t>
            </a:r>
            <a:r>
              <a:rPr sz="1600" spc="-10" dirty="0">
                <a:solidFill>
                  <a:srgbClr val="424242"/>
                </a:solidFill>
                <a:latin typeface="Century Gothic"/>
                <a:cs typeface="Century Gothic"/>
              </a:rPr>
              <a:t> di</a:t>
            </a:r>
            <a:r>
              <a:rPr sz="1600" spc="-15" dirty="0">
                <a:solidFill>
                  <a:srgbClr val="424242"/>
                </a:solidFill>
                <a:latin typeface="Century Gothic"/>
                <a:cs typeface="Century Gothic"/>
              </a:rPr>
              <a:t>s</a:t>
            </a:r>
            <a:r>
              <a:rPr sz="1600" spc="-10" dirty="0">
                <a:solidFill>
                  <a:srgbClr val="424242"/>
                </a:solidFill>
                <a:latin typeface="Century Gothic"/>
                <a:cs typeface="Century Gothic"/>
              </a:rPr>
              <a:t>arm</a:t>
            </a:r>
            <a:r>
              <a:rPr sz="1600" spc="10" dirty="0">
                <a:solidFill>
                  <a:srgbClr val="424242"/>
                </a:solidFill>
                <a:latin typeface="Century Gothic"/>
                <a:cs typeface="Century Gothic"/>
              </a:rPr>
              <a:t> </a:t>
            </a:r>
            <a:r>
              <a:rPr sz="1600" spc="-25" dirty="0">
                <a:solidFill>
                  <a:srgbClr val="424242"/>
                </a:solidFill>
                <a:latin typeface="Century Gothic"/>
                <a:cs typeface="Century Gothic"/>
              </a:rPr>
              <a:t>t</a:t>
            </a:r>
            <a:r>
              <a:rPr sz="1600" spc="-10" dirty="0">
                <a:solidFill>
                  <a:srgbClr val="424242"/>
                </a:solidFill>
                <a:latin typeface="Century Gothic"/>
                <a:cs typeface="Century Gothic"/>
              </a:rPr>
              <a:t>he</a:t>
            </a:r>
            <a:r>
              <a:rPr sz="1600" spc="-5" dirty="0">
                <a:solidFill>
                  <a:srgbClr val="424242"/>
                </a:solidFill>
                <a:latin typeface="Century Gothic"/>
                <a:cs typeface="Century Gothic"/>
              </a:rPr>
              <a:t> </a:t>
            </a:r>
            <a:r>
              <a:rPr sz="1600" spc="-10" dirty="0">
                <a:solidFill>
                  <a:srgbClr val="424242"/>
                </a:solidFill>
                <a:latin typeface="Century Gothic"/>
                <a:cs typeface="Century Gothic"/>
              </a:rPr>
              <a:t>hig</a:t>
            </a:r>
            <a:r>
              <a:rPr sz="1600" spc="-25" dirty="0">
                <a:solidFill>
                  <a:srgbClr val="424242"/>
                </a:solidFill>
                <a:latin typeface="Century Gothic"/>
                <a:cs typeface="Century Gothic"/>
              </a:rPr>
              <a:t>h</a:t>
            </a:r>
            <a:r>
              <a:rPr sz="1600" spc="-15" dirty="0">
                <a:solidFill>
                  <a:srgbClr val="424242"/>
                </a:solidFill>
                <a:latin typeface="Century Gothic"/>
                <a:cs typeface="Century Gothic"/>
              </a:rPr>
              <a:t>-</a:t>
            </a:r>
            <a:r>
              <a:rPr sz="1600" spc="15" dirty="0">
                <a:solidFill>
                  <a:srgbClr val="424242"/>
                </a:solidFill>
                <a:latin typeface="Century Gothic"/>
                <a:cs typeface="Century Gothic"/>
              </a:rPr>
              <a:t>v</a:t>
            </a:r>
            <a:r>
              <a:rPr sz="1600" spc="-15" dirty="0">
                <a:solidFill>
                  <a:srgbClr val="424242"/>
                </a:solidFill>
                <a:latin typeface="Century Gothic"/>
                <a:cs typeface="Century Gothic"/>
              </a:rPr>
              <a:t>o</a:t>
            </a:r>
            <a:r>
              <a:rPr sz="1600" spc="5" dirty="0">
                <a:solidFill>
                  <a:srgbClr val="424242"/>
                </a:solidFill>
                <a:latin typeface="Century Gothic"/>
                <a:cs typeface="Century Gothic"/>
              </a:rPr>
              <a:t>l</a:t>
            </a:r>
            <a:r>
              <a:rPr sz="1600" spc="-25" dirty="0">
                <a:solidFill>
                  <a:srgbClr val="424242"/>
                </a:solidFill>
                <a:latin typeface="Century Gothic"/>
                <a:cs typeface="Century Gothic"/>
              </a:rPr>
              <a:t>t</a:t>
            </a:r>
            <a:r>
              <a:rPr sz="1600" spc="-20" dirty="0">
                <a:solidFill>
                  <a:srgbClr val="424242"/>
                </a:solidFill>
                <a:latin typeface="Century Gothic"/>
                <a:cs typeface="Century Gothic"/>
              </a:rPr>
              <a:t>ag</a:t>
            </a:r>
            <a:r>
              <a:rPr sz="1600" spc="-15" dirty="0">
                <a:solidFill>
                  <a:srgbClr val="424242"/>
                </a:solidFill>
                <a:latin typeface="Century Gothic"/>
                <a:cs typeface="Century Gothic"/>
              </a:rPr>
              <a:t>e</a:t>
            </a:r>
            <a:r>
              <a:rPr sz="1600" spc="5" dirty="0">
                <a:solidFill>
                  <a:srgbClr val="424242"/>
                </a:solidFill>
                <a:latin typeface="Century Gothic"/>
                <a:cs typeface="Century Gothic"/>
              </a:rPr>
              <a:t> </a:t>
            </a:r>
            <a:r>
              <a:rPr sz="1600" spc="-15" dirty="0">
                <a:solidFill>
                  <a:srgbClr val="424242"/>
                </a:solidFill>
                <a:latin typeface="Century Gothic"/>
                <a:cs typeface="Century Gothic"/>
              </a:rPr>
              <a:t>s</a:t>
            </a:r>
            <a:r>
              <a:rPr sz="1600" dirty="0">
                <a:solidFill>
                  <a:srgbClr val="424242"/>
                </a:solidFill>
                <a:latin typeface="Century Gothic"/>
                <a:cs typeface="Century Gothic"/>
              </a:rPr>
              <a:t>y</a:t>
            </a:r>
            <a:r>
              <a:rPr sz="1600" spc="-15" dirty="0">
                <a:solidFill>
                  <a:srgbClr val="424242"/>
                </a:solidFill>
                <a:latin typeface="Century Gothic"/>
                <a:cs typeface="Century Gothic"/>
              </a:rPr>
              <a:t>s</a:t>
            </a:r>
            <a:r>
              <a:rPr sz="1600" spc="-20" dirty="0">
                <a:solidFill>
                  <a:srgbClr val="424242"/>
                </a:solidFill>
                <a:latin typeface="Century Gothic"/>
                <a:cs typeface="Century Gothic"/>
              </a:rPr>
              <a:t>t</a:t>
            </a:r>
            <a:r>
              <a:rPr sz="1600" spc="-10" dirty="0">
                <a:solidFill>
                  <a:srgbClr val="424242"/>
                </a:solidFill>
                <a:latin typeface="Century Gothic"/>
                <a:cs typeface="Century Gothic"/>
              </a:rPr>
              <a:t>em.</a:t>
            </a:r>
            <a:endParaRPr sz="1600">
              <a:latin typeface="Century Gothic"/>
              <a:cs typeface="Century Gothic"/>
            </a:endParaRPr>
          </a:p>
        </p:txBody>
      </p:sp>
      <p:sp>
        <p:nvSpPr>
          <p:cNvPr id="84" name="Footer Placeholder 83">
            <a:extLst>
              <a:ext uri="{FF2B5EF4-FFF2-40B4-BE49-F238E27FC236}">
                <a16:creationId xmlns:a16="http://schemas.microsoft.com/office/drawing/2014/main" id="{47B58A74-4431-4E93-99CC-EF9680E84E60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2700">
              <a:lnSpc>
                <a:spcPct val="100000"/>
              </a:lnSpc>
            </a:pPr>
            <a:r>
              <a:rPr lang="en-US" spc="-5"/>
              <a:t>Federal Fire Department San Diego Training</a:t>
            </a:r>
            <a:endParaRPr lang="en-US" spc="-15" dirty="0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51509" y="0"/>
            <a:ext cx="339090" cy="6858000"/>
          </a:xfrm>
          <a:custGeom>
            <a:avLst/>
            <a:gdLst/>
            <a:ahLst/>
            <a:cxnLst/>
            <a:rect l="l" t="t" r="r" b="b"/>
            <a:pathLst>
              <a:path w="339090" h="6858000">
                <a:moveTo>
                  <a:pt x="0" y="6857999"/>
                </a:moveTo>
                <a:lnTo>
                  <a:pt x="339090" y="6857999"/>
                </a:lnTo>
                <a:lnTo>
                  <a:pt x="339090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228600" cy="6858000"/>
          </a:xfrm>
          <a:custGeom>
            <a:avLst/>
            <a:gdLst/>
            <a:ahLst/>
            <a:cxnLst/>
            <a:rect l="l" t="t" r="r" b="b"/>
            <a:pathLst>
              <a:path w="228600" h="6858000">
                <a:moveTo>
                  <a:pt x="0" y="6857999"/>
                </a:moveTo>
                <a:lnTo>
                  <a:pt x="228600" y="6857999"/>
                </a:lnTo>
                <a:lnTo>
                  <a:pt x="228600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51509" y="0"/>
            <a:ext cx="228600" cy="6858000"/>
          </a:xfrm>
          <a:custGeom>
            <a:avLst/>
            <a:gdLst/>
            <a:ahLst/>
            <a:cxnLst/>
            <a:rect l="l" t="t" r="r" b="b"/>
            <a:pathLst>
              <a:path w="228600" h="6858000">
                <a:moveTo>
                  <a:pt x="0" y="6857999"/>
                </a:moveTo>
                <a:lnTo>
                  <a:pt x="228600" y="6857999"/>
                </a:lnTo>
                <a:lnTo>
                  <a:pt x="228600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28600" y="0"/>
            <a:ext cx="194310" cy="6858000"/>
          </a:xfrm>
          <a:custGeom>
            <a:avLst/>
            <a:gdLst/>
            <a:ahLst/>
            <a:cxnLst/>
            <a:rect l="l" t="t" r="r" b="b"/>
            <a:pathLst>
              <a:path w="194309" h="6858000">
                <a:moveTo>
                  <a:pt x="0" y="6857999"/>
                </a:moveTo>
                <a:lnTo>
                  <a:pt x="194309" y="6857999"/>
                </a:lnTo>
                <a:lnTo>
                  <a:pt x="194309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413510" y="0"/>
            <a:ext cx="1482090" cy="601980"/>
          </a:xfrm>
          <a:custGeom>
            <a:avLst/>
            <a:gdLst/>
            <a:ahLst/>
            <a:cxnLst/>
            <a:rect l="l" t="t" r="r" b="b"/>
            <a:pathLst>
              <a:path w="1482089" h="601980">
                <a:moveTo>
                  <a:pt x="0" y="601878"/>
                </a:moveTo>
                <a:lnTo>
                  <a:pt x="1482090" y="601878"/>
                </a:lnTo>
                <a:lnTo>
                  <a:pt x="1482090" y="0"/>
                </a:lnTo>
                <a:lnTo>
                  <a:pt x="0" y="0"/>
                </a:lnTo>
                <a:lnTo>
                  <a:pt x="0" y="60187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413510" y="6250330"/>
            <a:ext cx="1482090" cy="607695"/>
          </a:xfrm>
          <a:custGeom>
            <a:avLst/>
            <a:gdLst/>
            <a:ahLst/>
            <a:cxnLst/>
            <a:rect l="l" t="t" r="r" b="b"/>
            <a:pathLst>
              <a:path w="1482089" h="607695">
                <a:moveTo>
                  <a:pt x="0" y="607669"/>
                </a:moveTo>
                <a:lnTo>
                  <a:pt x="1482090" y="607669"/>
                </a:lnTo>
                <a:lnTo>
                  <a:pt x="1482090" y="0"/>
                </a:lnTo>
                <a:lnTo>
                  <a:pt x="0" y="0"/>
                </a:lnTo>
                <a:lnTo>
                  <a:pt x="0" y="60766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22909" y="0"/>
            <a:ext cx="228600" cy="6858000"/>
          </a:xfrm>
          <a:custGeom>
            <a:avLst/>
            <a:gdLst/>
            <a:ahLst/>
            <a:cxnLst/>
            <a:rect l="l" t="t" r="r" b="b"/>
            <a:pathLst>
              <a:path w="228600" h="6858000">
                <a:moveTo>
                  <a:pt x="0" y="6857999"/>
                </a:moveTo>
                <a:lnTo>
                  <a:pt x="228600" y="6857999"/>
                </a:lnTo>
                <a:lnTo>
                  <a:pt x="228600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51509" y="0"/>
            <a:ext cx="762000" cy="6858000"/>
          </a:xfrm>
          <a:custGeom>
            <a:avLst/>
            <a:gdLst/>
            <a:ahLst/>
            <a:cxnLst/>
            <a:rect l="l" t="t" r="r" b="b"/>
            <a:pathLst>
              <a:path w="762000" h="6858000">
                <a:moveTo>
                  <a:pt x="0" y="6858000"/>
                </a:moveTo>
                <a:lnTo>
                  <a:pt x="762000" y="6858000"/>
                </a:lnTo>
                <a:lnTo>
                  <a:pt x="762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629400" y="6250330"/>
            <a:ext cx="1524000" cy="607695"/>
          </a:xfrm>
          <a:custGeom>
            <a:avLst/>
            <a:gdLst/>
            <a:ahLst/>
            <a:cxnLst/>
            <a:rect l="l" t="t" r="r" b="b"/>
            <a:pathLst>
              <a:path w="1524000" h="607695">
                <a:moveTo>
                  <a:pt x="0" y="607669"/>
                </a:moveTo>
                <a:lnTo>
                  <a:pt x="1524000" y="607669"/>
                </a:lnTo>
                <a:lnTo>
                  <a:pt x="1524000" y="0"/>
                </a:lnTo>
                <a:lnTo>
                  <a:pt x="0" y="0"/>
                </a:lnTo>
                <a:lnTo>
                  <a:pt x="0" y="60766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915400" y="0"/>
            <a:ext cx="228600" cy="6858000"/>
          </a:xfrm>
          <a:custGeom>
            <a:avLst/>
            <a:gdLst/>
            <a:ahLst/>
            <a:cxnLst/>
            <a:rect l="l" t="t" r="r" b="b"/>
            <a:pathLst>
              <a:path w="228600" h="6858000">
                <a:moveTo>
                  <a:pt x="0" y="6857999"/>
                </a:moveTo>
                <a:lnTo>
                  <a:pt x="228600" y="6857999"/>
                </a:lnTo>
                <a:lnTo>
                  <a:pt x="228600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153400" y="0"/>
            <a:ext cx="762000" cy="6858000"/>
          </a:xfrm>
          <a:custGeom>
            <a:avLst/>
            <a:gdLst/>
            <a:ahLst/>
            <a:cxnLst/>
            <a:rect l="l" t="t" r="r" b="b"/>
            <a:pathLst>
              <a:path w="762000" h="6858000">
                <a:moveTo>
                  <a:pt x="0" y="6858000"/>
                </a:moveTo>
                <a:lnTo>
                  <a:pt x="762000" y="6858000"/>
                </a:lnTo>
                <a:lnTo>
                  <a:pt x="762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886200" y="0"/>
            <a:ext cx="2743200" cy="6858000"/>
          </a:xfrm>
          <a:custGeom>
            <a:avLst/>
            <a:gdLst/>
            <a:ahLst/>
            <a:cxnLst/>
            <a:rect l="l" t="t" r="r" b="b"/>
            <a:pathLst>
              <a:path w="2743200" h="6858000">
                <a:moveTo>
                  <a:pt x="0" y="6857999"/>
                </a:moveTo>
                <a:lnTo>
                  <a:pt x="2743200" y="6857999"/>
                </a:lnTo>
                <a:lnTo>
                  <a:pt x="2743200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895600" y="0"/>
            <a:ext cx="228600" cy="601980"/>
          </a:xfrm>
          <a:custGeom>
            <a:avLst/>
            <a:gdLst/>
            <a:ahLst/>
            <a:cxnLst/>
            <a:rect l="l" t="t" r="r" b="b"/>
            <a:pathLst>
              <a:path w="228600" h="601980">
                <a:moveTo>
                  <a:pt x="0" y="601878"/>
                </a:moveTo>
                <a:lnTo>
                  <a:pt x="228600" y="601878"/>
                </a:lnTo>
                <a:lnTo>
                  <a:pt x="228600" y="0"/>
                </a:lnTo>
                <a:lnTo>
                  <a:pt x="0" y="0"/>
                </a:lnTo>
                <a:lnTo>
                  <a:pt x="0" y="60187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895600" y="6250330"/>
            <a:ext cx="228600" cy="607695"/>
          </a:xfrm>
          <a:custGeom>
            <a:avLst/>
            <a:gdLst/>
            <a:ahLst/>
            <a:cxnLst/>
            <a:rect l="l" t="t" r="r" b="b"/>
            <a:pathLst>
              <a:path w="228600" h="607695">
                <a:moveTo>
                  <a:pt x="0" y="607669"/>
                </a:moveTo>
                <a:lnTo>
                  <a:pt x="228600" y="607669"/>
                </a:lnTo>
                <a:lnTo>
                  <a:pt x="228600" y="0"/>
                </a:lnTo>
                <a:lnTo>
                  <a:pt x="0" y="0"/>
                </a:lnTo>
                <a:lnTo>
                  <a:pt x="0" y="60766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124200" y="0"/>
            <a:ext cx="762000" cy="601980"/>
          </a:xfrm>
          <a:custGeom>
            <a:avLst/>
            <a:gdLst/>
            <a:ahLst/>
            <a:cxnLst/>
            <a:rect l="l" t="t" r="r" b="b"/>
            <a:pathLst>
              <a:path w="762000" h="601980">
                <a:moveTo>
                  <a:pt x="0" y="601878"/>
                </a:moveTo>
                <a:lnTo>
                  <a:pt x="762000" y="601878"/>
                </a:lnTo>
                <a:lnTo>
                  <a:pt x="762000" y="0"/>
                </a:lnTo>
                <a:lnTo>
                  <a:pt x="0" y="0"/>
                </a:lnTo>
                <a:lnTo>
                  <a:pt x="0" y="60187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124200" y="6250330"/>
            <a:ext cx="762000" cy="607695"/>
          </a:xfrm>
          <a:custGeom>
            <a:avLst/>
            <a:gdLst/>
            <a:ahLst/>
            <a:cxnLst/>
            <a:rect l="l" t="t" r="r" b="b"/>
            <a:pathLst>
              <a:path w="762000" h="607695">
                <a:moveTo>
                  <a:pt x="0" y="607669"/>
                </a:moveTo>
                <a:lnTo>
                  <a:pt x="762000" y="607669"/>
                </a:lnTo>
                <a:lnTo>
                  <a:pt x="762000" y="0"/>
                </a:lnTo>
                <a:lnTo>
                  <a:pt x="0" y="0"/>
                </a:lnTo>
                <a:lnTo>
                  <a:pt x="0" y="60766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0" y="5035169"/>
            <a:ext cx="9132570" cy="1166495"/>
          </a:xfrm>
          <a:custGeom>
            <a:avLst/>
            <a:gdLst/>
            <a:ahLst/>
            <a:cxnLst/>
            <a:rect l="l" t="t" r="r" b="b"/>
            <a:pathLst>
              <a:path w="9132570" h="1166495">
                <a:moveTo>
                  <a:pt x="0" y="1116954"/>
                </a:moveTo>
                <a:lnTo>
                  <a:pt x="62221" y="1120689"/>
                </a:lnTo>
                <a:lnTo>
                  <a:pt x="136462" y="1125107"/>
                </a:lnTo>
                <a:lnTo>
                  <a:pt x="210992" y="1129462"/>
                </a:lnTo>
                <a:lnTo>
                  <a:pt x="285957" y="1133724"/>
                </a:lnTo>
                <a:lnTo>
                  <a:pt x="361501" y="1137861"/>
                </a:lnTo>
                <a:lnTo>
                  <a:pt x="437768" y="1141842"/>
                </a:lnTo>
                <a:lnTo>
                  <a:pt x="514904" y="1145636"/>
                </a:lnTo>
                <a:lnTo>
                  <a:pt x="593053" y="1149211"/>
                </a:lnTo>
                <a:lnTo>
                  <a:pt x="672360" y="1152538"/>
                </a:lnTo>
                <a:lnTo>
                  <a:pt x="752970" y="1155584"/>
                </a:lnTo>
                <a:lnTo>
                  <a:pt x="835027" y="1158318"/>
                </a:lnTo>
                <a:lnTo>
                  <a:pt x="918676" y="1160709"/>
                </a:lnTo>
                <a:lnTo>
                  <a:pt x="1004062" y="1162726"/>
                </a:lnTo>
                <a:lnTo>
                  <a:pt x="1091330" y="1164338"/>
                </a:lnTo>
                <a:lnTo>
                  <a:pt x="1180624" y="1165513"/>
                </a:lnTo>
                <a:lnTo>
                  <a:pt x="1272089" y="1166220"/>
                </a:lnTo>
                <a:lnTo>
                  <a:pt x="1365870" y="1166429"/>
                </a:lnTo>
                <a:lnTo>
                  <a:pt x="1462112" y="1166108"/>
                </a:lnTo>
                <a:lnTo>
                  <a:pt x="1560959" y="1165226"/>
                </a:lnTo>
                <a:lnTo>
                  <a:pt x="1662557" y="1163751"/>
                </a:lnTo>
                <a:lnTo>
                  <a:pt x="1766741" y="1161946"/>
                </a:lnTo>
                <a:lnTo>
                  <a:pt x="1873208" y="1160052"/>
                </a:lnTo>
                <a:lnTo>
                  <a:pt x="1981896" y="1158014"/>
                </a:lnTo>
                <a:lnTo>
                  <a:pt x="2092741" y="1155771"/>
                </a:lnTo>
                <a:lnTo>
                  <a:pt x="2205682" y="1153268"/>
                </a:lnTo>
                <a:lnTo>
                  <a:pt x="2320656" y="1150445"/>
                </a:lnTo>
                <a:lnTo>
                  <a:pt x="2437601" y="1147245"/>
                </a:lnTo>
                <a:lnTo>
                  <a:pt x="2556454" y="1143611"/>
                </a:lnTo>
                <a:lnTo>
                  <a:pt x="2677153" y="1139483"/>
                </a:lnTo>
                <a:lnTo>
                  <a:pt x="2799635" y="1134805"/>
                </a:lnTo>
                <a:lnTo>
                  <a:pt x="2923839" y="1129518"/>
                </a:lnTo>
                <a:lnTo>
                  <a:pt x="3049701" y="1123564"/>
                </a:lnTo>
                <a:lnTo>
                  <a:pt x="3177160" y="1116886"/>
                </a:lnTo>
                <a:lnTo>
                  <a:pt x="3306153" y="1109426"/>
                </a:lnTo>
                <a:lnTo>
                  <a:pt x="3436618" y="1101126"/>
                </a:lnTo>
                <a:lnTo>
                  <a:pt x="3568491" y="1091927"/>
                </a:lnTo>
                <a:lnTo>
                  <a:pt x="3701712" y="1081772"/>
                </a:lnTo>
                <a:lnTo>
                  <a:pt x="3836217" y="1070604"/>
                </a:lnTo>
                <a:lnTo>
                  <a:pt x="3971944" y="1058364"/>
                </a:lnTo>
                <a:lnTo>
                  <a:pt x="4108830" y="1044994"/>
                </a:lnTo>
                <a:lnTo>
                  <a:pt x="4249054" y="1030455"/>
                </a:lnTo>
                <a:lnTo>
                  <a:pt x="4394374" y="1014788"/>
                </a:lnTo>
                <a:lnTo>
                  <a:pt x="4544157" y="998048"/>
                </a:lnTo>
                <a:lnTo>
                  <a:pt x="4697772" y="980295"/>
                </a:lnTo>
                <a:lnTo>
                  <a:pt x="4854586" y="961587"/>
                </a:lnTo>
                <a:lnTo>
                  <a:pt x="5013968" y="941980"/>
                </a:lnTo>
                <a:lnTo>
                  <a:pt x="5175284" y="921533"/>
                </a:lnTo>
                <a:lnTo>
                  <a:pt x="5337902" y="900304"/>
                </a:lnTo>
                <a:lnTo>
                  <a:pt x="5501191" y="878350"/>
                </a:lnTo>
                <a:lnTo>
                  <a:pt x="5664517" y="855730"/>
                </a:lnTo>
                <a:lnTo>
                  <a:pt x="5827249" y="832502"/>
                </a:lnTo>
                <a:lnTo>
                  <a:pt x="5988755" y="808723"/>
                </a:lnTo>
                <a:lnTo>
                  <a:pt x="6148401" y="784451"/>
                </a:lnTo>
                <a:lnTo>
                  <a:pt x="6305557" y="759744"/>
                </a:lnTo>
                <a:lnTo>
                  <a:pt x="6459589" y="734660"/>
                </a:lnTo>
                <a:lnTo>
                  <a:pt x="6609865" y="709257"/>
                </a:lnTo>
                <a:lnTo>
                  <a:pt x="6755753" y="683593"/>
                </a:lnTo>
                <a:lnTo>
                  <a:pt x="6896621" y="657725"/>
                </a:lnTo>
                <a:lnTo>
                  <a:pt x="7031837" y="631712"/>
                </a:lnTo>
                <a:lnTo>
                  <a:pt x="7160768" y="605612"/>
                </a:lnTo>
                <a:lnTo>
                  <a:pt x="7286437" y="578739"/>
                </a:lnTo>
                <a:lnTo>
                  <a:pt x="7411952" y="550492"/>
                </a:lnTo>
                <a:lnTo>
                  <a:pt x="7536862" y="521039"/>
                </a:lnTo>
                <a:lnTo>
                  <a:pt x="7660719" y="490551"/>
                </a:lnTo>
                <a:lnTo>
                  <a:pt x="7783071" y="459196"/>
                </a:lnTo>
                <a:lnTo>
                  <a:pt x="7903471" y="427144"/>
                </a:lnTo>
                <a:lnTo>
                  <a:pt x="8021466" y="394564"/>
                </a:lnTo>
                <a:lnTo>
                  <a:pt x="8136609" y="361625"/>
                </a:lnTo>
                <a:lnTo>
                  <a:pt x="8248449" y="328496"/>
                </a:lnTo>
                <a:lnTo>
                  <a:pt x="8356536" y="295348"/>
                </a:lnTo>
                <a:lnTo>
                  <a:pt x="8460421" y="262348"/>
                </a:lnTo>
                <a:lnTo>
                  <a:pt x="8559653" y="229667"/>
                </a:lnTo>
                <a:lnTo>
                  <a:pt x="8653784" y="197474"/>
                </a:lnTo>
                <a:lnTo>
                  <a:pt x="8742363" y="165938"/>
                </a:lnTo>
                <a:lnTo>
                  <a:pt x="8824940" y="135228"/>
                </a:lnTo>
                <a:lnTo>
                  <a:pt x="8901066" y="105514"/>
                </a:lnTo>
                <a:lnTo>
                  <a:pt x="8970291" y="76965"/>
                </a:lnTo>
                <a:lnTo>
                  <a:pt x="9032165" y="49750"/>
                </a:lnTo>
                <a:lnTo>
                  <a:pt x="9086238" y="24038"/>
                </a:lnTo>
                <a:lnTo>
                  <a:pt x="9132062" y="0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0" y="3486896"/>
            <a:ext cx="9132570" cy="865505"/>
          </a:xfrm>
          <a:custGeom>
            <a:avLst/>
            <a:gdLst/>
            <a:ahLst/>
            <a:cxnLst/>
            <a:rect l="l" t="t" r="r" b="b"/>
            <a:pathLst>
              <a:path w="9132570" h="865504">
                <a:moveTo>
                  <a:pt x="0" y="865071"/>
                </a:moveTo>
                <a:lnTo>
                  <a:pt x="67350" y="829494"/>
                </a:lnTo>
                <a:lnTo>
                  <a:pt x="107441" y="808565"/>
                </a:lnTo>
                <a:lnTo>
                  <a:pt x="148107" y="787643"/>
                </a:lnTo>
                <a:lnTo>
                  <a:pt x="189539" y="766730"/>
                </a:lnTo>
                <a:lnTo>
                  <a:pt x="231928" y="745829"/>
                </a:lnTo>
                <a:lnTo>
                  <a:pt x="275467" y="724941"/>
                </a:lnTo>
                <a:lnTo>
                  <a:pt x="320346" y="704070"/>
                </a:lnTo>
                <a:lnTo>
                  <a:pt x="366757" y="683217"/>
                </a:lnTo>
                <a:lnTo>
                  <a:pt x="414891" y="662384"/>
                </a:lnTo>
                <a:lnTo>
                  <a:pt x="464940" y="641574"/>
                </a:lnTo>
                <a:lnTo>
                  <a:pt x="517096" y="620789"/>
                </a:lnTo>
                <a:lnTo>
                  <a:pt x="571550" y="600032"/>
                </a:lnTo>
                <a:lnTo>
                  <a:pt x="628493" y="579305"/>
                </a:lnTo>
                <a:lnTo>
                  <a:pt x="688118" y="558609"/>
                </a:lnTo>
                <a:lnTo>
                  <a:pt x="750615" y="537948"/>
                </a:lnTo>
                <a:lnTo>
                  <a:pt x="816176" y="517323"/>
                </a:lnTo>
                <a:lnTo>
                  <a:pt x="884992" y="496737"/>
                </a:lnTo>
                <a:lnTo>
                  <a:pt x="957255" y="476193"/>
                </a:lnTo>
                <a:lnTo>
                  <a:pt x="1033157" y="455691"/>
                </a:lnTo>
                <a:lnTo>
                  <a:pt x="1112552" y="434762"/>
                </a:lnTo>
                <a:lnTo>
                  <a:pt x="1195107" y="413029"/>
                </a:lnTo>
                <a:lnTo>
                  <a:pt x="1280716" y="390639"/>
                </a:lnTo>
                <a:lnTo>
                  <a:pt x="1369270" y="367739"/>
                </a:lnTo>
                <a:lnTo>
                  <a:pt x="1460664" y="344477"/>
                </a:lnTo>
                <a:lnTo>
                  <a:pt x="1554789" y="320999"/>
                </a:lnTo>
                <a:lnTo>
                  <a:pt x="1651539" y="297452"/>
                </a:lnTo>
                <a:lnTo>
                  <a:pt x="1750807" y="273984"/>
                </a:lnTo>
                <a:lnTo>
                  <a:pt x="1852486" y="250740"/>
                </a:lnTo>
                <a:lnTo>
                  <a:pt x="1956468" y="227869"/>
                </a:lnTo>
                <a:lnTo>
                  <a:pt x="2062647" y="205517"/>
                </a:lnTo>
                <a:lnTo>
                  <a:pt x="2170915" y="183831"/>
                </a:lnTo>
                <a:lnTo>
                  <a:pt x="2281166" y="162958"/>
                </a:lnTo>
                <a:lnTo>
                  <a:pt x="2393292" y="143045"/>
                </a:lnTo>
                <a:lnTo>
                  <a:pt x="2507186" y="124239"/>
                </a:lnTo>
                <a:lnTo>
                  <a:pt x="2622742" y="106687"/>
                </a:lnTo>
                <a:lnTo>
                  <a:pt x="2739851" y="90536"/>
                </a:lnTo>
                <a:lnTo>
                  <a:pt x="2858408" y="75933"/>
                </a:lnTo>
                <a:lnTo>
                  <a:pt x="2978305" y="63025"/>
                </a:lnTo>
                <a:lnTo>
                  <a:pt x="3099435" y="51958"/>
                </a:lnTo>
                <a:lnTo>
                  <a:pt x="3222451" y="42339"/>
                </a:lnTo>
                <a:lnTo>
                  <a:pt x="3347963" y="33678"/>
                </a:lnTo>
                <a:lnTo>
                  <a:pt x="3475855" y="25986"/>
                </a:lnTo>
                <a:lnTo>
                  <a:pt x="3606012" y="19272"/>
                </a:lnTo>
                <a:lnTo>
                  <a:pt x="3738318" y="13543"/>
                </a:lnTo>
                <a:lnTo>
                  <a:pt x="3872657" y="8809"/>
                </a:lnTo>
                <a:lnTo>
                  <a:pt x="4008913" y="5079"/>
                </a:lnTo>
                <a:lnTo>
                  <a:pt x="4146971" y="2361"/>
                </a:lnTo>
                <a:lnTo>
                  <a:pt x="4286715" y="665"/>
                </a:lnTo>
                <a:lnTo>
                  <a:pt x="4428029" y="0"/>
                </a:lnTo>
                <a:lnTo>
                  <a:pt x="4570798" y="373"/>
                </a:lnTo>
                <a:lnTo>
                  <a:pt x="4714905" y="1794"/>
                </a:lnTo>
                <a:lnTo>
                  <a:pt x="4860235" y="4273"/>
                </a:lnTo>
                <a:lnTo>
                  <a:pt x="5006673" y="7817"/>
                </a:lnTo>
                <a:lnTo>
                  <a:pt x="5154102" y="12436"/>
                </a:lnTo>
                <a:lnTo>
                  <a:pt x="5302407" y="18138"/>
                </a:lnTo>
                <a:lnTo>
                  <a:pt x="5451472" y="24932"/>
                </a:lnTo>
                <a:lnTo>
                  <a:pt x="5601181" y="32828"/>
                </a:lnTo>
                <a:lnTo>
                  <a:pt x="5751420" y="41834"/>
                </a:lnTo>
                <a:lnTo>
                  <a:pt x="5902071" y="51958"/>
                </a:lnTo>
                <a:lnTo>
                  <a:pt x="6057697" y="64195"/>
                </a:lnTo>
                <a:lnTo>
                  <a:pt x="6222037" y="79317"/>
                </a:lnTo>
                <a:lnTo>
                  <a:pt x="6393743" y="97004"/>
                </a:lnTo>
                <a:lnTo>
                  <a:pt x="6571465" y="116936"/>
                </a:lnTo>
                <a:lnTo>
                  <a:pt x="6753854" y="138791"/>
                </a:lnTo>
                <a:lnTo>
                  <a:pt x="6939559" y="162249"/>
                </a:lnTo>
                <a:lnTo>
                  <a:pt x="7127232" y="186989"/>
                </a:lnTo>
                <a:lnTo>
                  <a:pt x="7315524" y="212692"/>
                </a:lnTo>
                <a:lnTo>
                  <a:pt x="7503084" y="239035"/>
                </a:lnTo>
                <a:lnTo>
                  <a:pt x="7688564" y="265699"/>
                </a:lnTo>
                <a:lnTo>
                  <a:pt x="7870613" y="292364"/>
                </a:lnTo>
                <a:lnTo>
                  <a:pt x="8047884" y="318707"/>
                </a:lnTo>
                <a:lnTo>
                  <a:pt x="8219025" y="344409"/>
                </a:lnTo>
                <a:lnTo>
                  <a:pt x="8382689" y="369150"/>
                </a:lnTo>
                <a:lnTo>
                  <a:pt x="8537525" y="392608"/>
                </a:lnTo>
                <a:lnTo>
                  <a:pt x="8682184" y="414463"/>
                </a:lnTo>
                <a:lnTo>
                  <a:pt x="8815316" y="434394"/>
                </a:lnTo>
                <a:lnTo>
                  <a:pt x="8935573" y="452082"/>
                </a:lnTo>
                <a:lnTo>
                  <a:pt x="9041605" y="467204"/>
                </a:lnTo>
                <a:lnTo>
                  <a:pt x="9132062" y="479440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0" y="5651578"/>
            <a:ext cx="2980690" cy="1200785"/>
          </a:xfrm>
          <a:custGeom>
            <a:avLst/>
            <a:gdLst/>
            <a:ahLst/>
            <a:cxnLst/>
            <a:rect l="l" t="t" r="r" b="b"/>
            <a:pathLst>
              <a:path w="2980690" h="1200784">
                <a:moveTo>
                  <a:pt x="0" y="0"/>
                </a:moveTo>
                <a:lnTo>
                  <a:pt x="141723" y="64425"/>
                </a:lnTo>
                <a:lnTo>
                  <a:pt x="306968" y="139427"/>
                </a:lnTo>
                <a:lnTo>
                  <a:pt x="471756" y="213988"/>
                </a:lnTo>
                <a:lnTo>
                  <a:pt x="635856" y="287888"/>
                </a:lnTo>
                <a:lnTo>
                  <a:pt x="799039" y="360907"/>
                </a:lnTo>
                <a:lnTo>
                  <a:pt x="961075" y="432823"/>
                </a:lnTo>
                <a:lnTo>
                  <a:pt x="1121735" y="503417"/>
                </a:lnTo>
                <a:lnTo>
                  <a:pt x="1280790" y="572468"/>
                </a:lnTo>
                <a:lnTo>
                  <a:pt x="1438010" y="639756"/>
                </a:lnTo>
                <a:lnTo>
                  <a:pt x="1593165" y="705059"/>
                </a:lnTo>
                <a:lnTo>
                  <a:pt x="1746026" y="768159"/>
                </a:lnTo>
                <a:lnTo>
                  <a:pt x="1896364" y="828833"/>
                </a:lnTo>
                <a:lnTo>
                  <a:pt x="2043949" y="886862"/>
                </a:lnTo>
                <a:lnTo>
                  <a:pt x="2188552" y="942026"/>
                </a:lnTo>
                <a:lnTo>
                  <a:pt x="2329943" y="994103"/>
                </a:lnTo>
                <a:lnTo>
                  <a:pt x="2467893" y="1042874"/>
                </a:lnTo>
                <a:lnTo>
                  <a:pt x="2602172" y="1088118"/>
                </a:lnTo>
                <a:lnTo>
                  <a:pt x="2732550" y="1129614"/>
                </a:lnTo>
                <a:lnTo>
                  <a:pt x="2858799" y="1167143"/>
                </a:lnTo>
                <a:lnTo>
                  <a:pt x="2980690" y="1200483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0" y="5288618"/>
            <a:ext cx="9132570" cy="1463675"/>
          </a:xfrm>
          <a:custGeom>
            <a:avLst/>
            <a:gdLst/>
            <a:ahLst/>
            <a:cxnLst/>
            <a:rect l="l" t="t" r="r" b="b"/>
            <a:pathLst>
              <a:path w="9132570" h="1463675">
                <a:moveTo>
                  <a:pt x="0" y="0"/>
                </a:moveTo>
                <a:lnTo>
                  <a:pt x="74169" y="25880"/>
                </a:lnTo>
                <a:lnTo>
                  <a:pt x="117653" y="40978"/>
                </a:lnTo>
                <a:lnTo>
                  <a:pt x="161692" y="56177"/>
                </a:lnTo>
                <a:lnTo>
                  <a:pt x="206471" y="71509"/>
                </a:lnTo>
                <a:lnTo>
                  <a:pt x="252173" y="87009"/>
                </a:lnTo>
                <a:lnTo>
                  <a:pt x="298984" y="102709"/>
                </a:lnTo>
                <a:lnTo>
                  <a:pt x="347090" y="118643"/>
                </a:lnTo>
                <a:lnTo>
                  <a:pt x="396673" y="134845"/>
                </a:lnTo>
                <a:lnTo>
                  <a:pt x="447920" y="151348"/>
                </a:lnTo>
                <a:lnTo>
                  <a:pt x="501016" y="168185"/>
                </a:lnTo>
                <a:lnTo>
                  <a:pt x="556144" y="185390"/>
                </a:lnTo>
                <a:lnTo>
                  <a:pt x="613490" y="202997"/>
                </a:lnTo>
                <a:lnTo>
                  <a:pt x="673238" y="221038"/>
                </a:lnTo>
                <a:lnTo>
                  <a:pt x="735574" y="239547"/>
                </a:lnTo>
                <a:lnTo>
                  <a:pt x="800682" y="258558"/>
                </a:lnTo>
                <a:lnTo>
                  <a:pt x="868746" y="278104"/>
                </a:lnTo>
                <a:lnTo>
                  <a:pt x="939953" y="298219"/>
                </a:lnTo>
                <a:lnTo>
                  <a:pt x="1014486" y="318936"/>
                </a:lnTo>
                <a:lnTo>
                  <a:pt x="1092530" y="340288"/>
                </a:lnTo>
                <a:lnTo>
                  <a:pt x="1174332" y="362520"/>
                </a:lnTo>
                <a:lnTo>
                  <a:pt x="1259860" y="385804"/>
                </a:lnTo>
                <a:lnTo>
                  <a:pt x="1348891" y="410032"/>
                </a:lnTo>
                <a:lnTo>
                  <a:pt x="1441202" y="435097"/>
                </a:lnTo>
                <a:lnTo>
                  <a:pt x="1536571" y="460893"/>
                </a:lnTo>
                <a:lnTo>
                  <a:pt x="1634775" y="487312"/>
                </a:lnTo>
                <a:lnTo>
                  <a:pt x="1735591" y="514248"/>
                </a:lnTo>
                <a:lnTo>
                  <a:pt x="1838797" y="541594"/>
                </a:lnTo>
                <a:lnTo>
                  <a:pt x="1944170" y="569243"/>
                </a:lnTo>
                <a:lnTo>
                  <a:pt x="2051488" y="597088"/>
                </a:lnTo>
                <a:lnTo>
                  <a:pt x="2160527" y="625022"/>
                </a:lnTo>
                <a:lnTo>
                  <a:pt x="2271065" y="652938"/>
                </a:lnTo>
                <a:lnTo>
                  <a:pt x="2382880" y="680730"/>
                </a:lnTo>
                <a:lnTo>
                  <a:pt x="2495748" y="708290"/>
                </a:lnTo>
                <a:lnTo>
                  <a:pt x="2609448" y="735512"/>
                </a:lnTo>
                <a:lnTo>
                  <a:pt x="2723756" y="762288"/>
                </a:lnTo>
                <a:lnTo>
                  <a:pt x="2838450" y="788513"/>
                </a:lnTo>
                <a:lnTo>
                  <a:pt x="2953307" y="814078"/>
                </a:lnTo>
                <a:lnTo>
                  <a:pt x="3068104" y="838877"/>
                </a:lnTo>
                <a:lnTo>
                  <a:pt x="3182620" y="862804"/>
                </a:lnTo>
                <a:lnTo>
                  <a:pt x="3298382" y="886292"/>
                </a:lnTo>
                <a:lnTo>
                  <a:pt x="3416864" y="909816"/>
                </a:lnTo>
                <a:lnTo>
                  <a:pt x="3537759" y="933322"/>
                </a:lnTo>
                <a:lnTo>
                  <a:pt x="3660760" y="956758"/>
                </a:lnTo>
                <a:lnTo>
                  <a:pt x="3785560" y="980069"/>
                </a:lnTo>
                <a:lnTo>
                  <a:pt x="3911851" y="1003202"/>
                </a:lnTo>
                <a:lnTo>
                  <a:pt x="4039327" y="1026103"/>
                </a:lnTo>
                <a:lnTo>
                  <a:pt x="4167680" y="1048720"/>
                </a:lnTo>
                <a:lnTo>
                  <a:pt x="4296604" y="1070998"/>
                </a:lnTo>
                <a:lnTo>
                  <a:pt x="4425791" y="1092885"/>
                </a:lnTo>
                <a:lnTo>
                  <a:pt x="4554934" y="1114326"/>
                </a:lnTo>
                <a:lnTo>
                  <a:pt x="4683726" y="1135268"/>
                </a:lnTo>
                <a:lnTo>
                  <a:pt x="4811860" y="1155658"/>
                </a:lnTo>
                <a:lnTo>
                  <a:pt x="4939029" y="1175443"/>
                </a:lnTo>
                <a:lnTo>
                  <a:pt x="5064926" y="1194568"/>
                </a:lnTo>
                <a:lnTo>
                  <a:pt x="5189244" y="1212981"/>
                </a:lnTo>
                <a:lnTo>
                  <a:pt x="5311675" y="1230628"/>
                </a:lnTo>
                <a:lnTo>
                  <a:pt x="5431913" y="1247455"/>
                </a:lnTo>
                <a:lnTo>
                  <a:pt x="5549651" y="1263409"/>
                </a:lnTo>
                <a:lnTo>
                  <a:pt x="5664581" y="1278437"/>
                </a:lnTo>
                <a:lnTo>
                  <a:pt x="5778382" y="1292559"/>
                </a:lnTo>
                <a:lnTo>
                  <a:pt x="5892781" y="1305855"/>
                </a:lnTo>
                <a:lnTo>
                  <a:pt x="6007483" y="1318363"/>
                </a:lnTo>
                <a:lnTo>
                  <a:pt x="6122195" y="1330116"/>
                </a:lnTo>
                <a:lnTo>
                  <a:pt x="6236622" y="1341151"/>
                </a:lnTo>
                <a:lnTo>
                  <a:pt x="6350471" y="1351503"/>
                </a:lnTo>
                <a:lnTo>
                  <a:pt x="6463447" y="1361208"/>
                </a:lnTo>
                <a:lnTo>
                  <a:pt x="6575256" y="1370301"/>
                </a:lnTo>
                <a:lnTo>
                  <a:pt x="6685604" y="1378819"/>
                </a:lnTo>
                <a:lnTo>
                  <a:pt x="6794198" y="1386796"/>
                </a:lnTo>
                <a:lnTo>
                  <a:pt x="6900743" y="1394268"/>
                </a:lnTo>
                <a:lnTo>
                  <a:pt x="7004945" y="1401272"/>
                </a:lnTo>
                <a:lnTo>
                  <a:pt x="7106510" y="1407842"/>
                </a:lnTo>
                <a:lnTo>
                  <a:pt x="7205144" y="1414014"/>
                </a:lnTo>
                <a:lnTo>
                  <a:pt x="7300553" y="1419825"/>
                </a:lnTo>
                <a:lnTo>
                  <a:pt x="7392443" y="1425308"/>
                </a:lnTo>
                <a:lnTo>
                  <a:pt x="7480520" y="1430501"/>
                </a:lnTo>
                <a:lnTo>
                  <a:pt x="7564490" y="1435438"/>
                </a:lnTo>
                <a:lnTo>
                  <a:pt x="7644059" y="1440156"/>
                </a:lnTo>
                <a:lnTo>
                  <a:pt x="7718933" y="1444690"/>
                </a:lnTo>
                <a:lnTo>
                  <a:pt x="7788751" y="1448823"/>
                </a:lnTo>
                <a:lnTo>
                  <a:pt x="7853548" y="1452343"/>
                </a:lnTo>
                <a:lnTo>
                  <a:pt x="7913674" y="1455290"/>
                </a:lnTo>
                <a:lnTo>
                  <a:pt x="7969481" y="1457705"/>
                </a:lnTo>
                <a:lnTo>
                  <a:pt x="8021321" y="1459626"/>
                </a:lnTo>
                <a:lnTo>
                  <a:pt x="8069547" y="1461095"/>
                </a:lnTo>
                <a:lnTo>
                  <a:pt x="8114508" y="1462151"/>
                </a:lnTo>
                <a:lnTo>
                  <a:pt x="8156558" y="1462835"/>
                </a:lnTo>
                <a:lnTo>
                  <a:pt x="8196048" y="1463186"/>
                </a:lnTo>
                <a:lnTo>
                  <a:pt x="8233330" y="1463244"/>
                </a:lnTo>
                <a:lnTo>
                  <a:pt x="8268756" y="1463051"/>
                </a:lnTo>
                <a:lnTo>
                  <a:pt x="8335444" y="1462066"/>
                </a:lnTo>
                <a:lnTo>
                  <a:pt x="8398928" y="1460554"/>
                </a:lnTo>
                <a:lnTo>
                  <a:pt x="8462022" y="1458833"/>
                </a:lnTo>
                <a:lnTo>
                  <a:pt x="8494301" y="1457995"/>
                </a:lnTo>
                <a:lnTo>
                  <a:pt x="8527539" y="1457226"/>
                </a:lnTo>
                <a:lnTo>
                  <a:pt x="8562086" y="1456564"/>
                </a:lnTo>
                <a:lnTo>
                  <a:pt x="8596919" y="1455883"/>
                </a:lnTo>
                <a:lnTo>
                  <a:pt x="8663717" y="1454022"/>
                </a:lnTo>
                <a:lnTo>
                  <a:pt x="8727029" y="1451554"/>
                </a:lnTo>
                <a:lnTo>
                  <a:pt x="8787264" y="1448552"/>
                </a:lnTo>
                <a:lnTo>
                  <a:pt x="8844832" y="1445088"/>
                </a:lnTo>
                <a:lnTo>
                  <a:pt x="8900142" y="1441231"/>
                </a:lnTo>
                <a:lnTo>
                  <a:pt x="8953602" y="1437054"/>
                </a:lnTo>
                <a:lnTo>
                  <a:pt x="9005623" y="1432628"/>
                </a:lnTo>
                <a:lnTo>
                  <a:pt x="9056613" y="1428025"/>
                </a:lnTo>
                <a:lnTo>
                  <a:pt x="9106982" y="1423315"/>
                </a:lnTo>
                <a:lnTo>
                  <a:pt x="9132062" y="1420943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137536" y="5137581"/>
            <a:ext cx="6976109" cy="1714500"/>
          </a:xfrm>
          <a:custGeom>
            <a:avLst/>
            <a:gdLst/>
            <a:ahLst/>
            <a:cxnLst/>
            <a:rect l="l" t="t" r="r" b="b"/>
            <a:pathLst>
              <a:path w="6976109" h="1714500">
                <a:moveTo>
                  <a:pt x="0" y="1714480"/>
                </a:moveTo>
                <a:lnTo>
                  <a:pt x="48751" y="1659572"/>
                </a:lnTo>
                <a:lnTo>
                  <a:pt x="97858" y="1604752"/>
                </a:lnTo>
                <a:lnTo>
                  <a:pt x="147676" y="1550111"/>
                </a:lnTo>
                <a:lnTo>
                  <a:pt x="198562" y="1495737"/>
                </a:lnTo>
                <a:lnTo>
                  <a:pt x="250872" y="1441719"/>
                </a:lnTo>
                <a:lnTo>
                  <a:pt x="304961" y="1388146"/>
                </a:lnTo>
                <a:lnTo>
                  <a:pt x="332784" y="1361555"/>
                </a:lnTo>
                <a:lnTo>
                  <a:pt x="361185" y="1335109"/>
                </a:lnTo>
                <a:lnTo>
                  <a:pt x="390209" y="1308818"/>
                </a:lnTo>
                <a:lnTo>
                  <a:pt x="419900" y="1282695"/>
                </a:lnTo>
                <a:lnTo>
                  <a:pt x="450303" y="1256750"/>
                </a:lnTo>
                <a:lnTo>
                  <a:pt x="481462" y="1230995"/>
                </a:lnTo>
                <a:lnTo>
                  <a:pt x="513422" y="1205440"/>
                </a:lnTo>
                <a:lnTo>
                  <a:pt x="546226" y="1180097"/>
                </a:lnTo>
                <a:lnTo>
                  <a:pt x="580109" y="1154766"/>
                </a:lnTo>
                <a:lnTo>
                  <a:pt x="615165" y="1129281"/>
                </a:lnTo>
                <a:lnTo>
                  <a:pt x="651293" y="1103695"/>
                </a:lnTo>
                <a:lnTo>
                  <a:pt x="688389" y="1078062"/>
                </a:lnTo>
                <a:lnTo>
                  <a:pt x="726352" y="1052434"/>
                </a:lnTo>
                <a:lnTo>
                  <a:pt x="765079" y="1026866"/>
                </a:lnTo>
                <a:lnTo>
                  <a:pt x="804467" y="1001411"/>
                </a:lnTo>
                <a:lnTo>
                  <a:pt x="844414" y="976122"/>
                </a:lnTo>
                <a:lnTo>
                  <a:pt x="884818" y="951053"/>
                </a:lnTo>
                <a:lnTo>
                  <a:pt x="925576" y="926257"/>
                </a:lnTo>
                <a:lnTo>
                  <a:pt x="966584" y="901787"/>
                </a:lnTo>
                <a:lnTo>
                  <a:pt x="1007742" y="877698"/>
                </a:lnTo>
                <a:lnTo>
                  <a:pt x="1048947" y="854042"/>
                </a:lnTo>
                <a:lnTo>
                  <a:pt x="1090095" y="830873"/>
                </a:lnTo>
                <a:lnTo>
                  <a:pt x="1131085" y="808245"/>
                </a:lnTo>
                <a:lnTo>
                  <a:pt x="1171814" y="786210"/>
                </a:lnTo>
                <a:lnTo>
                  <a:pt x="1212180" y="764823"/>
                </a:lnTo>
                <a:lnTo>
                  <a:pt x="1252079" y="744136"/>
                </a:lnTo>
                <a:lnTo>
                  <a:pt x="1291410" y="724203"/>
                </a:lnTo>
                <a:lnTo>
                  <a:pt x="1330071" y="705078"/>
                </a:lnTo>
                <a:lnTo>
                  <a:pt x="1367654" y="686881"/>
                </a:lnTo>
                <a:lnTo>
                  <a:pt x="1403963" y="669643"/>
                </a:lnTo>
                <a:lnTo>
                  <a:pt x="1439206" y="653284"/>
                </a:lnTo>
                <a:lnTo>
                  <a:pt x="1507335" y="622880"/>
                </a:lnTo>
                <a:lnTo>
                  <a:pt x="1573715" y="595031"/>
                </a:lnTo>
                <a:lnTo>
                  <a:pt x="1640020" y="569095"/>
                </a:lnTo>
                <a:lnTo>
                  <a:pt x="1707927" y="544431"/>
                </a:lnTo>
                <a:lnTo>
                  <a:pt x="1779110" y="520398"/>
                </a:lnTo>
                <a:lnTo>
                  <a:pt x="1816453" y="508418"/>
                </a:lnTo>
                <a:lnTo>
                  <a:pt x="1855243" y="496356"/>
                </a:lnTo>
                <a:lnTo>
                  <a:pt x="1895690" y="484131"/>
                </a:lnTo>
                <a:lnTo>
                  <a:pt x="1938002" y="471663"/>
                </a:lnTo>
                <a:lnTo>
                  <a:pt x="1982390" y="458873"/>
                </a:lnTo>
                <a:lnTo>
                  <a:pt x="2029062" y="445679"/>
                </a:lnTo>
                <a:lnTo>
                  <a:pt x="2078227" y="432003"/>
                </a:lnTo>
                <a:lnTo>
                  <a:pt x="2130698" y="417772"/>
                </a:lnTo>
                <a:lnTo>
                  <a:pt x="2186898" y="403058"/>
                </a:lnTo>
                <a:lnTo>
                  <a:pt x="2246399" y="387943"/>
                </a:lnTo>
                <a:lnTo>
                  <a:pt x="2308775" y="372505"/>
                </a:lnTo>
                <a:lnTo>
                  <a:pt x="2373598" y="356825"/>
                </a:lnTo>
                <a:lnTo>
                  <a:pt x="2440440" y="340983"/>
                </a:lnTo>
                <a:lnTo>
                  <a:pt x="2508873" y="325058"/>
                </a:lnTo>
                <a:lnTo>
                  <a:pt x="2578471" y="309130"/>
                </a:lnTo>
                <a:lnTo>
                  <a:pt x="2648806" y="293280"/>
                </a:lnTo>
                <a:lnTo>
                  <a:pt x="2719451" y="277587"/>
                </a:lnTo>
                <a:lnTo>
                  <a:pt x="2789977" y="262131"/>
                </a:lnTo>
                <a:lnTo>
                  <a:pt x="2859957" y="246992"/>
                </a:lnTo>
                <a:lnTo>
                  <a:pt x="2928965" y="232251"/>
                </a:lnTo>
                <a:lnTo>
                  <a:pt x="2996572" y="217986"/>
                </a:lnTo>
                <a:lnTo>
                  <a:pt x="3062351" y="204278"/>
                </a:lnTo>
                <a:lnTo>
                  <a:pt x="3125874" y="191207"/>
                </a:lnTo>
                <a:lnTo>
                  <a:pt x="3186714" y="178852"/>
                </a:lnTo>
                <a:lnTo>
                  <a:pt x="3244444" y="167295"/>
                </a:lnTo>
                <a:lnTo>
                  <a:pt x="3298636" y="156613"/>
                </a:lnTo>
                <a:lnTo>
                  <a:pt x="3348863" y="146888"/>
                </a:lnTo>
                <a:lnTo>
                  <a:pt x="3394992" y="138151"/>
                </a:lnTo>
                <a:lnTo>
                  <a:pt x="3437432" y="130298"/>
                </a:lnTo>
                <a:lnTo>
                  <a:pt x="3476560" y="123261"/>
                </a:lnTo>
                <a:lnTo>
                  <a:pt x="3546395" y="111372"/>
                </a:lnTo>
                <a:lnTo>
                  <a:pt x="3607529" y="101947"/>
                </a:lnTo>
                <a:lnTo>
                  <a:pt x="3662990" y="94453"/>
                </a:lnTo>
                <a:lnTo>
                  <a:pt x="3715808" y="88353"/>
                </a:lnTo>
                <a:lnTo>
                  <a:pt x="3769014" y="83114"/>
                </a:lnTo>
                <a:lnTo>
                  <a:pt x="3825636" y="78201"/>
                </a:lnTo>
                <a:lnTo>
                  <a:pt x="3888705" y="73078"/>
                </a:lnTo>
                <a:lnTo>
                  <a:pt x="3923604" y="70270"/>
                </a:lnTo>
                <a:lnTo>
                  <a:pt x="3961251" y="67210"/>
                </a:lnTo>
                <a:lnTo>
                  <a:pt x="4002024" y="63830"/>
                </a:lnTo>
                <a:lnTo>
                  <a:pt x="4045663" y="60255"/>
                </a:lnTo>
                <a:lnTo>
                  <a:pt x="4091547" y="56662"/>
                </a:lnTo>
                <a:lnTo>
                  <a:pt x="4139452" y="53066"/>
                </a:lnTo>
                <a:lnTo>
                  <a:pt x="4189154" y="49480"/>
                </a:lnTo>
                <a:lnTo>
                  <a:pt x="4240432" y="45917"/>
                </a:lnTo>
                <a:lnTo>
                  <a:pt x="4293062" y="42391"/>
                </a:lnTo>
                <a:lnTo>
                  <a:pt x="4346821" y="38915"/>
                </a:lnTo>
                <a:lnTo>
                  <a:pt x="4401486" y="35502"/>
                </a:lnTo>
                <a:lnTo>
                  <a:pt x="4456834" y="32166"/>
                </a:lnTo>
                <a:lnTo>
                  <a:pt x="4512643" y="28921"/>
                </a:lnTo>
                <a:lnTo>
                  <a:pt x="4568688" y="25779"/>
                </a:lnTo>
                <a:lnTo>
                  <a:pt x="4624748" y="22755"/>
                </a:lnTo>
                <a:lnTo>
                  <a:pt x="4680599" y="19862"/>
                </a:lnTo>
                <a:lnTo>
                  <a:pt x="4736018" y="17112"/>
                </a:lnTo>
                <a:lnTo>
                  <a:pt x="4790783" y="14520"/>
                </a:lnTo>
                <a:lnTo>
                  <a:pt x="4844670" y="12099"/>
                </a:lnTo>
                <a:lnTo>
                  <a:pt x="4897456" y="9863"/>
                </a:lnTo>
                <a:lnTo>
                  <a:pt x="4948918" y="7824"/>
                </a:lnTo>
                <a:lnTo>
                  <a:pt x="4998833" y="5997"/>
                </a:lnTo>
                <a:lnTo>
                  <a:pt x="5046980" y="4394"/>
                </a:lnTo>
                <a:lnTo>
                  <a:pt x="5095696" y="3053"/>
                </a:lnTo>
                <a:lnTo>
                  <a:pt x="5147061" y="1987"/>
                </a:lnTo>
                <a:lnTo>
                  <a:pt x="5200520" y="1173"/>
                </a:lnTo>
                <a:lnTo>
                  <a:pt x="5255515" y="590"/>
                </a:lnTo>
                <a:lnTo>
                  <a:pt x="5311489" y="215"/>
                </a:lnTo>
                <a:lnTo>
                  <a:pt x="5367886" y="26"/>
                </a:lnTo>
                <a:lnTo>
                  <a:pt x="5424149" y="0"/>
                </a:lnTo>
                <a:lnTo>
                  <a:pt x="5479722" y="115"/>
                </a:lnTo>
                <a:lnTo>
                  <a:pt x="5534048" y="349"/>
                </a:lnTo>
                <a:lnTo>
                  <a:pt x="5586571" y="679"/>
                </a:lnTo>
                <a:lnTo>
                  <a:pt x="5636733" y="1084"/>
                </a:lnTo>
                <a:lnTo>
                  <a:pt x="5683978" y="1541"/>
                </a:lnTo>
                <a:lnTo>
                  <a:pt x="5727750" y="2028"/>
                </a:lnTo>
                <a:lnTo>
                  <a:pt x="5767491" y="2522"/>
                </a:lnTo>
                <a:lnTo>
                  <a:pt x="5832656" y="3443"/>
                </a:lnTo>
                <a:lnTo>
                  <a:pt x="5875021" y="4127"/>
                </a:lnTo>
                <a:lnTo>
                  <a:pt x="5890133" y="4394"/>
                </a:lnTo>
                <a:lnTo>
                  <a:pt x="6495795" y="4394"/>
                </a:lnTo>
                <a:lnTo>
                  <a:pt x="6545800" y="5858"/>
                </a:lnTo>
                <a:lnTo>
                  <a:pt x="6594611" y="7815"/>
                </a:lnTo>
                <a:lnTo>
                  <a:pt x="6641873" y="10156"/>
                </a:lnTo>
                <a:lnTo>
                  <a:pt x="6687232" y="12772"/>
                </a:lnTo>
                <a:lnTo>
                  <a:pt x="6730333" y="15554"/>
                </a:lnTo>
                <a:lnTo>
                  <a:pt x="6770820" y="18394"/>
                </a:lnTo>
                <a:lnTo>
                  <a:pt x="6825872" y="22521"/>
                </a:lnTo>
                <a:lnTo>
                  <a:pt x="6858272" y="25027"/>
                </a:lnTo>
                <a:lnTo>
                  <a:pt x="6873047" y="26165"/>
                </a:lnTo>
                <a:lnTo>
                  <a:pt x="6886814" y="27208"/>
                </a:lnTo>
                <a:lnTo>
                  <a:pt x="6899529" y="28143"/>
                </a:lnTo>
                <a:lnTo>
                  <a:pt x="6919115" y="29588"/>
                </a:lnTo>
                <a:lnTo>
                  <a:pt x="6958378" y="33022"/>
                </a:lnTo>
                <a:lnTo>
                  <a:pt x="6971254" y="36623"/>
                </a:lnTo>
                <a:lnTo>
                  <a:pt x="6975997" y="38162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099561" y="2750057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054" y="0"/>
                </a:moveTo>
                <a:lnTo>
                  <a:pt x="3937" y="402970"/>
                </a:lnTo>
                <a:lnTo>
                  <a:pt x="0" y="1202181"/>
                </a:lnTo>
                <a:lnTo>
                  <a:pt x="700532" y="1606677"/>
                </a:lnTo>
                <a:lnTo>
                  <a:pt x="1390777" y="1203705"/>
                </a:lnTo>
                <a:lnTo>
                  <a:pt x="1394587" y="404367"/>
                </a:lnTo>
                <a:lnTo>
                  <a:pt x="69405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099561" y="2750057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0"/>
                </a:moveTo>
                <a:lnTo>
                  <a:pt x="694054" y="0"/>
                </a:lnTo>
                <a:lnTo>
                  <a:pt x="1394587" y="404367"/>
                </a:lnTo>
                <a:lnTo>
                  <a:pt x="1390777" y="1203705"/>
                </a:lnTo>
                <a:lnTo>
                  <a:pt x="700532" y="1606677"/>
                </a:lnTo>
                <a:lnTo>
                  <a:pt x="0" y="1202181"/>
                </a:lnTo>
                <a:lnTo>
                  <a:pt x="3937" y="40297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823461" y="4016883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1"/>
                </a:moveTo>
                <a:lnTo>
                  <a:pt x="694054" y="0"/>
                </a:lnTo>
                <a:lnTo>
                  <a:pt x="1394587" y="404368"/>
                </a:lnTo>
                <a:lnTo>
                  <a:pt x="1390777" y="1203706"/>
                </a:lnTo>
                <a:lnTo>
                  <a:pt x="700532" y="1606651"/>
                </a:lnTo>
                <a:lnTo>
                  <a:pt x="0" y="1202182"/>
                </a:lnTo>
                <a:lnTo>
                  <a:pt x="3937" y="40297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832986" y="1483233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054" y="0"/>
                </a:moveTo>
                <a:lnTo>
                  <a:pt x="3937" y="402970"/>
                </a:lnTo>
                <a:lnTo>
                  <a:pt x="0" y="1202181"/>
                </a:lnTo>
                <a:lnTo>
                  <a:pt x="700532" y="1606677"/>
                </a:lnTo>
                <a:lnTo>
                  <a:pt x="1390777" y="1203705"/>
                </a:lnTo>
                <a:lnTo>
                  <a:pt x="1394587" y="404367"/>
                </a:lnTo>
                <a:lnTo>
                  <a:pt x="69405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832986" y="1483233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0"/>
                </a:moveTo>
                <a:lnTo>
                  <a:pt x="694054" y="0"/>
                </a:lnTo>
                <a:lnTo>
                  <a:pt x="1394587" y="404367"/>
                </a:lnTo>
                <a:lnTo>
                  <a:pt x="1390777" y="1203705"/>
                </a:lnTo>
                <a:lnTo>
                  <a:pt x="700532" y="1606677"/>
                </a:lnTo>
                <a:lnTo>
                  <a:pt x="0" y="1202181"/>
                </a:lnTo>
                <a:lnTo>
                  <a:pt x="3937" y="40297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080511" y="216408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054" y="0"/>
                </a:moveTo>
                <a:lnTo>
                  <a:pt x="3937" y="402971"/>
                </a:lnTo>
                <a:lnTo>
                  <a:pt x="0" y="1202182"/>
                </a:lnTo>
                <a:lnTo>
                  <a:pt x="700532" y="1606677"/>
                </a:lnTo>
                <a:lnTo>
                  <a:pt x="1390777" y="1203706"/>
                </a:lnTo>
                <a:lnTo>
                  <a:pt x="1394587" y="404368"/>
                </a:lnTo>
                <a:lnTo>
                  <a:pt x="69405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080511" y="216408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1"/>
                </a:moveTo>
                <a:lnTo>
                  <a:pt x="694054" y="0"/>
                </a:lnTo>
                <a:lnTo>
                  <a:pt x="1394587" y="404368"/>
                </a:lnTo>
                <a:lnTo>
                  <a:pt x="1390777" y="1203706"/>
                </a:lnTo>
                <a:lnTo>
                  <a:pt x="700532" y="1606677"/>
                </a:lnTo>
                <a:lnTo>
                  <a:pt x="0" y="1202182"/>
                </a:lnTo>
                <a:lnTo>
                  <a:pt x="3937" y="40297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566411" y="5274183"/>
            <a:ext cx="1395095" cy="1584325"/>
          </a:xfrm>
          <a:custGeom>
            <a:avLst/>
            <a:gdLst/>
            <a:ahLst/>
            <a:cxnLst/>
            <a:rect l="l" t="t" r="r" b="b"/>
            <a:pathLst>
              <a:path w="1395095" h="1584325">
                <a:moveTo>
                  <a:pt x="694054" y="0"/>
                </a:moveTo>
                <a:lnTo>
                  <a:pt x="3937" y="402958"/>
                </a:lnTo>
                <a:lnTo>
                  <a:pt x="0" y="1202220"/>
                </a:lnTo>
                <a:lnTo>
                  <a:pt x="660966" y="1583815"/>
                </a:lnTo>
                <a:lnTo>
                  <a:pt x="739656" y="1583815"/>
                </a:lnTo>
                <a:lnTo>
                  <a:pt x="1390777" y="1203667"/>
                </a:lnTo>
                <a:lnTo>
                  <a:pt x="1394587" y="404406"/>
                </a:lnTo>
                <a:lnTo>
                  <a:pt x="69405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570348" y="5274183"/>
            <a:ext cx="1390650" cy="1584325"/>
          </a:xfrm>
          <a:custGeom>
            <a:avLst/>
            <a:gdLst/>
            <a:ahLst/>
            <a:cxnLst/>
            <a:rect l="l" t="t" r="r" b="b"/>
            <a:pathLst>
              <a:path w="1390650" h="1584325">
                <a:moveTo>
                  <a:pt x="0" y="402958"/>
                </a:moveTo>
                <a:lnTo>
                  <a:pt x="690117" y="0"/>
                </a:lnTo>
                <a:lnTo>
                  <a:pt x="1390650" y="404406"/>
                </a:lnTo>
                <a:lnTo>
                  <a:pt x="1386839" y="1203667"/>
                </a:lnTo>
                <a:lnTo>
                  <a:pt x="735719" y="158381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566411" y="5677141"/>
            <a:ext cx="688340" cy="1181100"/>
          </a:xfrm>
          <a:custGeom>
            <a:avLst/>
            <a:gdLst/>
            <a:ahLst/>
            <a:cxnLst/>
            <a:rect l="l" t="t" r="r" b="b"/>
            <a:pathLst>
              <a:path w="688339" h="1181100">
                <a:moveTo>
                  <a:pt x="660966" y="1180857"/>
                </a:moveTo>
                <a:lnTo>
                  <a:pt x="0" y="799261"/>
                </a:lnTo>
                <a:lnTo>
                  <a:pt x="3937" y="0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0" y="4007358"/>
            <a:ext cx="798830" cy="1607185"/>
          </a:xfrm>
          <a:custGeom>
            <a:avLst/>
            <a:gdLst/>
            <a:ahLst/>
            <a:cxnLst/>
            <a:rect l="l" t="t" r="r" b="b"/>
            <a:pathLst>
              <a:path w="798830" h="1607185">
                <a:moveTo>
                  <a:pt x="97966" y="0"/>
                </a:moveTo>
                <a:lnTo>
                  <a:pt x="0" y="60762"/>
                </a:lnTo>
                <a:lnTo>
                  <a:pt x="36" y="1545971"/>
                </a:lnTo>
                <a:lnTo>
                  <a:pt x="104362" y="1606651"/>
                </a:lnTo>
                <a:lnTo>
                  <a:pt x="794588" y="1203706"/>
                </a:lnTo>
                <a:lnTo>
                  <a:pt x="798474" y="404368"/>
                </a:lnTo>
                <a:lnTo>
                  <a:pt x="9796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0" y="4007358"/>
            <a:ext cx="798830" cy="1607185"/>
          </a:xfrm>
          <a:custGeom>
            <a:avLst/>
            <a:gdLst/>
            <a:ahLst/>
            <a:cxnLst/>
            <a:rect l="l" t="t" r="r" b="b"/>
            <a:pathLst>
              <a:path w="798830" h="1607185">
                <a:moveTo>
                  <a:pt x="0" y="60762"/>
                </a:moveTo>
                <a:lnTo>
                  <a:pt x="97966" y="0"/>
                </a:lnTo>
                <a:lnTo>
                  <a:pt x="798474" y="404368"/>
                </a:lnTo>
                <a:lnTo>
                  <a:pt x="794588" y="1203706"/>
                </a:lnTo>
                <a:lnTo>
                  <a:pt x="104362" y="1606651"/>
                </a:lnTo>
                <a:lnTo>
                  <a:pt x="36" y="1545971"/>
                </a:lnTo>
                <a:lnTo>
                  <a:pt x="0" y="1530273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31635" y="5293233"/>
            <a:ext cx="1391285" cy="1565275"/>
          </a:xfrm>
          <a:custGeom>
            <a:avLst/>
            <a:gdLst/>
            <a:ahLst/>
            <a:cxnLst/>
            <a:rect l="l" t="t" r="r" b="b"/>
            <a:pathLst>
              <a:path w="1391285" h="1565275">
                <a:moveTo>
                  <a:pt x="0" y="402958"/>
                </a:moveTo>
                <a:lnTo>
                  <a:pt x="690232" y="0"/>
                </a:lnTo>
                <a:lnTo>
                  <a:pt x="1390713" y="404406"/>
                </a:lnTo>
                <a:lnTo>
                  <a:pt x="1386903" y="1203667"/>
                </a:lnTo>
                <a:lnTo>
                  <a:pt x="768389" y="156476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27749" y="5696191"/>
            <a:ext cx="628015" cy="1162050"/>
          </a:xfrm>
          <a:custGeom>
            <a:avLst/>
            <a:gdLst/>
            <a:ahLst/>
            <a:cxnLst/>
            <a:rect l="l" t="t" r="r" b="b"/>
            <a:pathLst>
              <a:path w="628015" h="1162050">
                <a:moveTo>
                  <a:pt x="627958" y="1161807"/>
                </a:moveTo>
                <a:lnTo>
                  <a:pt x="0" y="799261"/>
                </a:lnTo>
                <a:lnTo>
                  <a:pt x="3886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56324" y="2740532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118" y="0"/>
                </a:moveTo>
                <a:lnTo>
                  <a:pt x="3886" y="402970"/>
                </a:lnTo>
                <a:lnTo>
                  <a:pt x="0" y="1202181"/>
                </a:lnTo>
                <a:lnTo>
                  <a:pt x="700519" y="1606677"/>
                </a:lnTo>
                <a:lnTo>
                  <a:pt x="1390789" y="1203705"/>
                </a:lnTo>
                <a:lnTo>
                  <a:pt x="1394599" y="404367"/>
                </a:lnTo>
                <a:lnTo>
                  <a:pt x="6941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56324" y="2740532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886" y="402970"/>
                </a:moveTo>
                <a:lnTo>
                  <a:pt x="694118" y="0"/>
                </a:lnTo>
                <a:lnTo>
                  <a:pt x="1394599" y="404367"/>
                </a:lnTo>
                <a:lnTo>
                  <a:pt x="1390789" y="1203705"/>
                </a:lnTo>
                <a:lnTo>
                  <a:pt x="700519" y="1606677"/>
                </a:lnTo>
                <a:lnTo>
                  <a:pt x="0" y="1202181"/>
                </a:lnTo>
                <a:lnTo>
                  <a:pt x="3886" y="40297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880224" y="4016883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886" y="402971"/>
                </a:moveTo>
                <a:lnTo>
                  <a:pt x="694067" y="0"/>
                </a:lnTo>
                <a:lnTo>
                  <a:pt x="1394599" y="404368"/>
                </a:lnTo>
                <a:lnTo>
                  <a:pt x="1390789" y="1203706"/>
                </a:lnTo>
                <a:lnTo>
                  <a:pt x="700544" y="1606651"/>
                </a:lnTo>
                <a:lnTo>
                  <a:pt x="0" y="1202182"/>
                </a:lnTo>
                <a:lnTo>
                  <a:pt x="3886" y="40297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617599" y="5302758"/>
            <a:ext cx="1390650" cy="1555750"/>
          </a:xfrm>
          <a:custGeom>
            <a:avLst/>
            <a:gdLst/>
            <a:ahLst/>
            <a:cxnLst/>
            <a:rect l="l" t="t" r="r" b="b"/>
            <a:pathLst>
              <a:path w="1390650" h="1555750">
                <a:moveTo>
                  <a:pt x="0" y="402958"/>
                </a:moveTo>
                <a:lnTo>
                  <a:pt x="690118" y="0"/>
                </a:lnTo>
                <a:lnTo>
                  <a:pt x="1390650" y="404406"/>
                </a:lnTo>
                <a:lnTo>
                  <a:pt x="1386839" y="1203667"/>
                </a:lnTo>
                <a:lnTo>
                  <a:pt x="784663" y="155524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613661" y="5705716"/>
            <a:ext cx="611505" cy="1152525"/>
          </a:xfrm>
          <a:custGeom>
            <a:avLst/>
            <a:gdLst/>
            <a:ahLst/>
            <a:cxnLst/>
            <a:rect l="l" t="t" r="r" b="b"/>
            <a:pathLst>
              <a:path w="611505" h="1152525">
                <a:moveTo>
                  <a:pt x="611471" y="1152282"/>
                </a:moveTo>
                <a:lnTo>
                  <a:pt x="0" y="799261"/>
                </a:lnTo>
                <a:lnTo>
                  <a:pt x="393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632711" y="2750057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055" y="0"/>
                </a:moveTo>
                <a:lnTo>
                  <a:pt x="3937" y="402970"/>
                </a:lnTo>
                <a:lnTo>
                  <a:pt x="0" y="1202181"/>
                </a:lnTo>
                <a:lnTo>
                  <a:pt x="700532" y="1606677"/>
                </a:lnTo>
                <a:lnTo>
                  <a:pt x="1390777" y="1203705"/>
                </a:lnTo>
                <a:lnTo>
                  <a:pt x="1394587" y="404367"/>
                </a:lnTo>
                <a:lnTo>
                  <a:pt x="6940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632711" y="2750057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0"/>
                </a:moveTo>
                <a:lnTo>
                  <a:pt x="694055" y="0"/>
                </a:lnTo>
                <a:lnTo>
                  <a:pt x="1394587" y="404367"/>
                </a:lnTo>
                <a:lnTo>
                  <a:pt x="1390777" y="1203705"/>
                </a:lnTo>
                <a:lnTo>
                  <a:pt x="700532" y="1606677"/>
                </a:lnTo>
                <a:lnTo>
                  <a:pt x="0" y="1202181"/>
                </a:lnTo>
                <a:lnTo>
                  <a:pt x="3937" y="40297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899274" y="1454658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886" y="402970"/>
                </a:moveTo>
                <a:lnTo>
                  <a:pt x="694067" y="0"/>
                </a:lnTo>
                <a:lnTo>
                  <a:pt x="1394599" y="404367"/>
                </a:lnTo>
                <a:lnTo>
                  <a:pt x="1390789" y="1203705"/>
                </a:lnTo>
                <a:lnTo>
                  <a:pt x="700544" y="1606677"/>
                </a:lnTo>
                <a:lnTo>
                  <a:pt x="0" y="1202181"/>
                </a:lnTo>
                <a:lnTo>
                  <a:pt x="3886" y="40297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909561" y="4035933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055" y="0"/>
                </a:moveTo>
                <a:lnTo>
                  <a:pt x="3937" y="402971"/>
                </a:lnTo>
                <a:lnTo>
                  <a:pt x="0" y="1202182"/>
                </a:lnTo>
                <a:lnTo>
                  <a:pt x="700532" y="1606651"/>
                </a:lnTo>
                <a:lnTo>
                  <a:pt x="1390777" y="1203706"/>
                </a:lnTo>
                <a:lnTo>
                  <a:pt x="1394587" y="404368"/>
                </a:lnTo>
                <a:lnTo>
                  <a:pt x="6940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909561" y="4035933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1"/>
                </a:moveTo>
                <a:lnTo>
                  <a:pt x="694055" y="0"/>
                </a:lnTo>
                <a:lnTo>
                  <a:pt x="1394587" y="404368"/>
                </a:lnTo>
                <a:lnTo>
                  <a:pt x="1390777" y="1203706"/>
                </a:lnTo>
                <a:lnTo>
                  <a:pt x="700532" y="1606651"/>
                </a:lnTo>
                <a:lnTo>
                  <a:pt x="0" y="1202182"/>
                </a:lnTo>
                <a:lnTo>
                  <a:pt x="3937" y="402971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656448" y="5312283"/>
            <a:ext cx="1390650" cy="1546225"/>
          </a:xfrm>
          <a:custGeom>
            <a:avLst/>
            <a:gdLst/>
            <a:ahLst/>
            <a:cxnLst/>
            <a:rect l="l" t="t" r="r" b="b"/>
            <a:pathLst>
              <a:path w="1390650" h="1546225">
                <a:moveTo>
                  <a:pt x="0" y="402958"/>
                </a:moveTo>
                <a:lnTo>
                  <a:pt x="690118" y="0"/>
                </a:lnTo>
                <a:lnTo>
                  <a:pt x="1390650" y="404406"/>
                </a:lnTo>
                <a:lnTo>
                  <a:pt x="1386840" y="1203667"/>
                </a:lnTo>
                <a:lnTo>
                  <a:pt x="800977" y="154571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7652511" y="5715241"/>
            <a:ext cx="594995" cy="1143000"/>
          </a:xfrm>
          <a:custGeom>
            <a:avLst/>
            <a:gdLst/>
            <a:ahLst/>
            <a:cxnLst/>
            <a:rect l="l" t="t" r="r" b="b"/>
            <a:pathLst>
              <a:path w="594995" h="1143000">
                <a:moveTo>
                  <a:pt x="594972" y="1142757"/>
                </a:moveTo>
                <a:lnTo>
                  <a:pt x="0" y="799261"/>
                </a:lnTo>
                <a:lnTo>
                  <a:pt x="393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7652511" y="2759582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055" y="0"/>
                </a:moveTo>
                <a:lnTo>
                  <a:pt x="3937" y="402970"/>
                </a:lnTo>
                <a:lnTo>
                  <a:pt x="0" y="1202181"/>
                </a:lnTo>
                <a:lnTo>
                  <a:pt x="700532" y="1606677"/>
                </a:lnTo>
                <a:lnTo>
                  <a:pt x="1390777" y="1203705"/>
                </a:lnTo>
                <a:lnTo>
                  <a:pt x="1394587" y="404367"/>
                </a:lnTo>
                <a:lnTo>
                  <a:pt x="6940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7652511" y="2759582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0"/>
                </a:moveTo>
                <a:lnTo>
                  <a:pt x="694055" y="0"/>
                </a:lnTo>
                <a:lnTo>
                  <a:pt x="1394587" y="404367"/>
                </a:lnTo>
                <a:lnTo>
                  <a:pt x="1390777" y="1203705"/>
                </a:lnTo>
                <a:lnTo>
                  <a:pt x="700532" y="1606677"/>
                </a:lnTo>
                <a:lnTo>
                  <a:pt x="0" y="1202181"/>
                </a:lnTo>
                <a:lnTo>
                  <a:pt x="3937" y="40297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8385936" y="4035933"/>
            <a:ext cx="758190" cy="1607185"/>
          </a:xfrm>
          <a:custGeom>
            <a:avLst/>
            <a:gdLst/>
            <a:ahLst/>
            <a:cxnLst/>
            <a:rect l="l" t="t" r="r" b="b"/>
            <a:pathLst>
              <a:path w="758190" h="1607185">
                <a:moveTo>
                  <a:pt x="694055" y="0"/>
                </a:moveTo>
                <a:lnTo>
                  <a:pt x="3937" y="402971"/>
                </a:lnTo>
                <a:lnTo>
                  <a:pt x="0" y="1202182"/>
                </a:lnTo>
                <a:lnTo>
                  <a:pt x="700532" y="1606651"/>
                </a:lnTo>
                <a:lnTo>
                  <a:pt x="758063" y="1575521"/>
                </a:lnTo>
                <a:lnTo>
                  <a:pt x="758063" y="41387"/>
                </a:lnTo>
                <a:lnTo>
                  <a:pt x="6940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8389873" y="4035933"/>
            <a:ext cx="754380" cy="403225"/>
          </a:xfrm>
          <a:custGeom>
            <a:avLst/>
            <a:gdLst/>
            <a:ahLst/>
            <a:cxnLst/>
            <a:rect l="l" t="t" r="r" b="b"/>
            <a:pathLst>
              <a:path w="754379" h="403225">
                <a:moveTo>
                  <a:pt x="0" y="402971"/>
                </a:moveTo>
                <a:lnTo>
                  <a:pt x="690118" y="0"/>
                </a:lnTo>
                <a:lnTo>
                  <a:pt x="754126" y="41387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8385936" y="4438903"/>
            <a:ext cx="758190" cy="1203960"/>
          </a:xfrm>
          <a:custGeom>
            <a:avLst/>
            <a:gdLst/>
            <a:ahLst/>
            <a:cxnLst/>
            <a:rect l="l" t="t" r="r" b="b"/>
            <a:pathLst>
              <a:path w="758190" h="1203960">
                <a:moveTo>
                  <a:pt x="758063" y="1172550"/>
                </a:moveTo>
                <a:lnTo>
                  <a:pt x="700532" y="1203680"/>
                </a:lnTo>
                <a:lnTo>
                  <a:pt x="0" y="799211"/>
                </a:lnTo>
                <a:lnTo>
                  <a:pt x="393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8389873" y="1492758"/>
            <a:ext cx="754380" cy="403225"/>
          </a:xfrm>
          <a:custGeom>
            <a:avLst/>
            <a:gdLst/>
            <a:ahLst/>
            <a:cxnLst/>
            <a:rect l="l" t="t" r="r" b="b"/>
            <a:pathLst>
              <a:path w="754379" h="403225">
                <a:moveTo>
                  <a:pt x="0" y="402970"/>
                </a:moveTo>
                <a:lnTo>
                  <a:pt x="690118" y="0"/>
                </a:lnTo>
                <a:lnTo>
                  <a:pt x="754126" y="3631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8385936" y="1895729"/>
            <a:ext cx="758190" cy="1203960"/>
          </a:xfrm>
          <a:custGeom>
            <a:avLst/>
            <a:gdLst/>
            <a:ahLst/>
            <a:cxnLst/>
            <a:rect l="l" t="t" r="r" b="b"/>
            <a:pathLst>
              <a:path w="758190" h="1203960">
                <a:moveTo>
                  <a:pt x="758063" y="1169824"/>
                </a:moveTo>
                <a:lnTo>
                  <a:pt x="700532" y="1203706"/>
                </a:lnTo>
                <a:lnTo>
                  <a:pt x="0" y="799211"/>
                </a:lnTo>
                <a:lnTo>
                  <a:pt x="3937" y="0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4561204" y="0"/>
            <a:ext cx="3679190" cy="6250940"/>
          </a:xfrm>
          <a:custGeom>
            <a:avLst/>
            <a:gdLst/>
            <a:ahLst/>
            <a:cxnLst/>
            <a:rect l="l" t="t" r="r" b="b"/>
            <a:pathLst>
              <a:path w="3679190" h="6250940">
                <a:moveTo>
                  <a:pt x="0" y="6250330"/>
                </a:moveTo>
                <a:lnTo>
                  <a:pt x="3679062" y="6250330"/>
                </a:lnTo>
                <a:lnTo>
                  <a:pt x="3679062" y="0"/>
                </a:lnTo>
                <a:lnTo>
                  <a:pt x="0" y="0"/>
                </a:lnTo>
                <a:lnTo>
                  <a:pt x="0" y="6250330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4561204" y="0"/>
            <a:ext cx="3679190" cy="6250940"/>
          </a:xfrm>
          <a:custGeom>
            <a:avLst/>
            <a:gdLst/>
            <a:ahLst/>
            <a:cxnLst/>
            <a:rect l="l" t="t" r="r" b="b"/>
            <a:pathLst>
              <a:path w="3679190" h="6250940">
                <a:moveTo>
                  <a:pt x="0" y="6250330"/>
                </a:moveTo>
                <a:lnTo>
                  <a:pt x="3679062" y="6250330"/>
                </a:lnTo>
                <a:lnTo>
                  <a:pt x="3679062" y="0"/>
                </a:lnTo>
              </a:path>
            </a:pathLst>
          </a:custGeom>
          <a:ln w="15875">
            <a:solidFill>
              <a:srgbClr val="74A4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4561204" y="0"/>
            <a:ext cx="0" cy="6250940"/>
          </a:xfrm>
          <a:custGeom>
            <a:avLst/>
            <a:gdLst/>
            <a:ahLst/>
            <a:cxnLst/>
            <a:rect l="l" t="t" r="r" b="b"/>
            <a:pathLst>
              <a:path h="6250940">
                <a:moveTo>
                  <a:pt x="0" y="0"/>
                </a:moveTo>
                <a:lnTo>
                  <a:pt x="0" y="6250330"/>
                </a:lnTo>
              </a:path>
            </a:pathLst>
          </a:custGeom>
          <a:ln w="15875">
            <a:solidFill>
              <a:srgbClr val="74A4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4649089" y="0"/>
            <a:ext cx="3505200" cy="602615"/>
          </a:xfrm>
          <a:custGeom>
            <a:avLst/>
            <a:gdLst/>
            <a:ahLst/>
            <a:cxnLst/>
            <a:rect l="l" t="t" r="r" b="b"/>
            <a:pathLst>
              <a:path w="3505200" h="602615">
                <a:moveTo>
                  <a:pt x="0" y="602488"/>
                </a:moveTo>
                <a:lnTo>
                  <a:pt x="3505199" y="602488"/>
                </a:lnTo>
                <a:lnTo>
                  <a:pt x="3505199" y="0"/>
                </a:lnTo>
                <a:lnTo>
                  <a:pt x="0" y="0"/>
                </a:lnTo>
                <a:lnTo>
                  <a:pt x="0" y="602488"/>
                </a:lnTo>
                <a:close/>
              </a:path>
            </a:pathLst>
          </a:custGeom>
          <a:solidFill>
            <a:srgbClr val="70685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905573" y="601878"/>
            <a:ext cx="3562350" cy="5648960"/>
          </a:xfrm>
          <a:custGeom>
            <a:avLst/>
            <a:gdLst/>
            <a:ahLst/>
            <a:cxnLst/>
            <a:rect l="l" t="t" r="r" b="b"/>
            <a:pathLst>
              <a:path w="3562350" h="5648960">
                <a:moveTo>
                  <a:pt x="0" y="5648452"/>
                </a:moveTo>
                <a:lnTo>
                  <a:pt x="3562223" y="5648452"/>
                </a:lnTo>
                <a:lnTo>
                  <a:pt x="3562223" y="0"/>
                </a:lnTo>
                <a:lnTo>
                  <a:pt x="0" y="0"/>
                </a:lnTo>
                <a:lnTo>
                  <a:pt x="0" y="564845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905573" y="601878"/>
            <a:ext cx="3562350" cy="5648960"/>
          </a:xfrm>
          <a:custGeom>
            <a:avLst/>
            <a:gdLst/>
            <a:ahLst/>
            <a:cxnLst/>
            <a:rect l="l" t="t" r="r" b="b"/>
            <a:pathLst>
              <a:path w="3562350" h="5648960">
                <a:moveTo>
                  <a:pt x="0" y="5648452"/>
                </a:moveTo>
                <a:lnTo>
                  <a:pt x="3562223" y="5648452"/>
                </a:lnTo>
                <a:lnTo>
                  <a:pt x="3562223" y="0"/>
                </a:lnTo>
                <a:lnTo>
                  <a:pt x="0" y="0"/>
                </a:lnTo>
                <a:lnTo>
                  <a:pt x="0" y="5648452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4650866" y="6088288"/>
            <a:ext cx="3505200" cy="81915"/>
          </a:xfrm>
          <a:custGeom>
            <a:avLst/>
            <a:gdLst/>
            <a:ahLst/>
            <a:cxnLst/>
            <a:rect l="l" t="t" r="r" b="b"/>
            <a:pathLst>
              <a:path w="3505200" h="81914">
                <a:moveTo>
                  <a:pt x="0" y="81739"/>
                </a:moveTo>
                <a:lnTo>
                  <a:pt x="3505200" y="81739"/>
                </a:lnTo>
                <a:lnTo>
                  <a:pt x="3505200" y="0"/>
                </a:lnTo>
                <a:lnTo>
                  <a:pt x="0" y="0"/>
                </a:lnTo>
                <a:lnTo>
                  <a:pt x="0" y="81739"/>
                </a:lnTo>
                <a:close/>
              </a:path>
            </a:pathLst>
          </a:custGeom>
          <a:solidFill>
            <a:srgbClr val="93C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 txBox="1"/>
          <p:nvPr/>
        </p:nvSpPr>
        <p:spPr>
          <a:xfrm>
            <a:off x="1293367" y="146371"/>
            <a:ext cx="5915025" cy="826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46779" marR="5080">
              <a:lnSpc>
                <a:spcPct val="100000"/>
              </a:lnSpc>
            </a:pP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A</a:t>
            </a:r>
            <a:r>
              <a:rPr sz="1200" spc="10" dirty="0">
                <a:solidFill>
                  <a:srgbClr val="FDFDFD"/>
                </a:solidFill>
                <a:latin typeface="Century Gothic"/>
                <a:cs typeface="Century Gothic"/>
              </a:rPr>
              <a:t>l</a:t>
            </a:r>
            <a:r>
              <a:rPr sz="1200" spc="-30" dirty="0">
                <a:solidFill>
                  <a:srgbClr val="FDFDFD"/>
                </a:solidFill>
                <a:latin typeface="Century Gothic"/>
                <a:cs typeface="Century Gothic"/>
              </a:rPr>
              <a:t>t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ern</a:t>
            </a:r>
            <a:r>
              <a:rPr sz="1200" spc="-15" dirty="0">
                <a:solidFill>
                  <a:srgbClr val="FDFDFD"/>
                </a:solidFill>
                <a:latin typeface="Century Gothic"/>
                <a:cs typeface="Century Gothic"/>
              </a:rPr>
              <a:t>a</a:t>
            </a:r>
            <a:r>
              <a:rPr sz="1200" spc="-30" dirty="0">
                <a:solidFill>
                  <a:srgbClr val="FDFDFD"/>
                </a:solidFill>
                <a:latin typeface="Century Gothic"/>
                <a:cs typeface="Century Gothic"/>
              </a:rPr>
              <a:t>t</a:t>
            </a:r>
            <a:r>
              <a:rPr sz="1200" spc="-5" dirty="0">
                <a:solidFill>
                  <a:srgbClr val="FDFDFD"/>
                </a:solidFill>
                <a:latin typeface="Century Gothic"/>
                <a:cs typeface="Century Gothic"/>
              </a:rPr>
              <a:t>iv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e</a:t>
            </a:r>
            <a:r>
              <a:rPr sz="1200" spc="35" dirty="0">
                <a:solidFill>
                  <a:srgbClr val="FDFDFD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FDFDFD"/>
                </a:solidFill>
                <a:latin typeface="Century Gothic"/>
                <a:cs typeface="Century Gothic"/>
              </a:rPr>
              <a:t>E</a:t>
            </a:r>
            <a:r>
              <a:rPr sz="1200" spc="20" dirty="0">
                <a:solidFill>
                  <a:srgbClr val="FDFDFD"/>
                </a:solidFill>
                <a:latin typeface="Century Gothic"/>
                <a:cs typeface="Century Gothic"/>
              </a:rPr>
              <a:t>l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e</a:t>
            </a:r>
            <a:r>
              <a:rPr sz="1200" spc="-20" dirty="0">
                <a:solidFill>
                  <a:srgbClr val="FDFDFD"/>
                </a:solidFill>
                <a:latin typeface="Century Gothic"/>
                <a:cs typeface="Century Gothic"/>
              </a:rPr>
              <a:t>c</a:t>
            </a:r>
            <a:r>
              <a:rPr sz="1200" spc="-30" dirty="0">
                <a:solidFill>
                  <a:srgbClr val="FDFDFD"/>
                </a:solidFill>
                <a:latin typeface="Century Gothic"/>
                <a:cs typeface="Century Gothic"/>
              </a:rPr>
              <a:t>t</a:t>
            </a:r>
            <a:r>
              <a:rPr sz="1200" spc="-5" dirty="0">
                <a:solidFill>
                  <a:srgbClr val="FDFDFD"/>
                </a:solidFill>
                <a:latin typeface="Century Gothic"/>
                <a:cs typeface="Century Gothic"/>
              </a:rPr>
              <a:t>ric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 </a:t>
            </a:r>
            <a:r>
              <a:rPr sz="1200" spc="-5" dirty="0">
                <a:solidFill>
                  <a:srgbClr val="FDFDFD"/>
                </a:solidFill>
                <a:latin typeface="Century Gothic"/>
                <a:cs typeface="Century Gothic"/>
              </a:rPr>
              <a:t>D</a:t>
            </a:r>
            <a:r>
              <a:rPr sz="1200" dirty="0">
                <a:solidFill>
                  <a:srgbClr val="FDFDFD"/>
                </a:solidFill>
                <a:latin typeface="Century Gothic"/>
                <a:cs typeface="Century Gothic"/>
              </a:rPr>
              <a:t>ri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ve</a:t>
            </a:r>
            <a:r>
              <a:rPr sz="1200" dirty="0">
                <a:solidFill>
                  <a:srgbClr val="FDFDFD"/>
                </a:solidFill>
                <a:latin typeface="Century Gothic"/>
                <a:cs typeface="Century Gothic"/>
              </a:rPr>
              <a:t> </a:t>
            </a:r>
            <a:r>
              <a:rPr sz="1200" spc="-15" dirty="0">
                <a:solidFill>
                  <a:srgbClr val="FDFDFD"/>
                </a:solidFill>
                <a:latin typeface="Century Gothic"/>
                <a:cs typeface="Century Gothic"/>
              </a:rPr>
              <a:t>V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ehic</a:t>
            </a:r>
            <a:r>
              <a:rPr sz="1200" spc="20" dirty="0">
                <a:solidFill>
                  <a:srgbClr val="FDFDFD"/>
                </a:solidFill>
                <a:latin typeface="Century Gothic"/>
                <a:cs typeface="Century Gothic"/>
              </a:rPr>
              <a:t>l</a:t>
            </a:r>
            <a:r>
              <a:rPr sz="1200" dirty="0">
                <a:solidFill>
                  <a:srgbClr val="FDFDFD"/>
                </a:solidFill>
                <a:latin typeface="Century Gothic"/>
                <a:cs typeface="Century Gothic"/>
              </a:rPr>
              <a:t>es Em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er</a:t>
            </a:r>
            <a:r>
              <a:rPr sz="1200" spc="-15" dirty="0">
                <a:solidFill>
                  <a:srgbClr val="FDFDFD"/>
                </a:solidFill>
                <a:latin typeface="Century Gothic"/>
                <a:cs typeface="Century Gothic"/>
              </a:rPr>
              <a:t>g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ency</a:t>
            </a:r>
            <a:r>
              <a:rPr sz="1200" spc="-25" dirty="0">
                <a:solidFill>
                  <a:srgbClr val="FDFDFD"/>
                </a:solidFill>
                <a:latin typeface="Century Gothic"/>
                <a:cs typeface="Century Gothic"/>
              </a:rPr>
              <a:t> 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R</a:t>
            </a:r>
            <a:r>
              <a:rPr sz="1200" dirty="0">
                <a:solidFill>
                  <a:srgbClr val="FDFDFD"/>
                </a:solidFill>
                <a:latin typeface="Century Gothic"/>
                <a:cs typeface="Century Gothic"/>
              </a:rPr>
              <a:t>esp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onse</a:t>
            </a:r>
            <a:endParaRPr sz="12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25"/>
              </a:spcBef>
              <a:tabLst>
                <a:tab pos="286385" algn="l"/>
              </a:tabLst>
            </a:pPr>
            <a:r>
              <a:rPr sz="950" spc="25" dirty="0">
                <a:solidFill>
                  <a:srgbClr val="93C500"/>
                </a:solidFill>
                <a:latin typeface="Wingdings 2"/>
                <a:cs typeface="Wingdings 2"/>
              </a:rPr>
              <a:t></a:t>
            </a:r>
            <a:r>
              <a:rPr sz="950" spc="25" dirty="0">
                <a:solidFill>
                  <a:srgbClr val="93C500"/>
                </a:solidFill>
                <a:latin typeface="Times New Roman"/>
                <a:cs typeface="Times New Roman"/>
              </a:rPr>
              <a:t>	</a:t>
            </a:r>
            <a:r>
              <a:rPr sz="1300" spc="-35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u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r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n</a:t>
            </a:r>
            <a:r>
              <a:rPr sz="1300" spc="2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off</a:t>
            </a:r>
            <a:r>
              <a:rPr sz="1300" spc="-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the</a:t>
            </a:r>
            <a:r>
              <a:rPr sz="1300" spc="5" dirty="0">
                <a:solidFill>
                  <a:srgbClr val="3D3C2C"/>
                </a:solidFill>
                <a:latin typeface="Century Gothic"/>
                <a:cs typeface="Century Gothic"/>
              </a:rPr>
              <a:t> i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gn</a:t>
            </a:r>
            <a:r>
              <a:rPr sz="1300" spc="5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300" spc="5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on</a:t>
            </a:r>
            <a:endParaRPr sz="1300">
              <a:latin typeface="Century Gothic"/>
              <a:cs typeface="Century Gothic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1864867" y="5795204"/>
            <a:ext cx="150431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5" dirty="0">
                <a:solidFill>
                  <a:srgbClr val="3D3C2C"/>
                </a:solidFill>
                <a:latin typeface="Century Gothic"/>
                <a:cs typeface="Century Gothic"/>
              </a:rPr>
              <a:t>ma</a:t>
            </a:r>
            <a:r>
              <a:rPr sz="1200" dirty="0">
                <a:solidFill>
                  <a:srgbClr val="3D3C2C"/>
                </a:solidFill>
                <a:latin typeface="Century Gothic"/>
                <a:cs typeface="Century Gothic"/>
              </a:rPr>
              <a:t>nual d</a:t>
            </a:r>
            <a:r>
              <a:rPr sz="1200" spc="-5" dirty="0">
                <a:solidFill>
                  <a:srgbClr val="3D3C2C"/>
                </a:solidFill>
                <a:latin typeface="Century Gothic"/>
                <a:cs typeface="Century Gothic"/>
              </a:rPr>
              <a:t>is</a:t>
            </a:r>
            <a:r>
              <a:rPr sz="1200" dirty="0">
                <a:solidFill>
                  <a:srgbClr val="3D3C2C"/>
                </a:solidFill>
                <a:latin typeface="Century Gothic"/>
                <a:cs typeface="Century Gothic"/>
              </a:rPr>
              <a:t>c</a:t>
            </a:r>
            <a:r>
              <a:rPr sz="1200" spc="-20" dirty="0">
                <a:solidFill>
                  <a:srgbClr val="3D3C2C"/>
                </a:solidFill>
                <a:latin typeface="Century Gothic"/>
                <a:cs typeface="Century Gothic"/>
              </a:rPr>
              <a:t>o</a:t>
            </a:r>
            <a:r>
              <a:rPr sz="1200" spc="-10" dirty="0">
                <a:solidFill>
                  <a:srgbClr val="3D3C2C"/>
                </a:solidFill>
                <a:latin typeface="Century Gothic"/>
                <a:cs typeface="Century Gothic"/>
              </a:rPr>
              <a:t>nnec</a:t>
            </a:r>
            <a:r>
              <a:rPr sz="1200" spc="-30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200" spc="-5" dirty="0">
                <a:solidFill>
                  <a:srgbClr val="3D3C2C"/>
                </a:solidFill>
                <a:latin typeface="Century Gothic"/>
                <a:cs typeface="Century Gothic"/>
              </a:rPr>
              <a:t>.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1590547" y="978094"/>
            <a:ext cx="246824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86385" algn="l"/>
              </a:tabLst>
            </a:pPr>
            <a:r>
              <a:rPr sz="900" spc="5" dirty="0">
                <a:solidFill>
                  <a:srgbClr val="93C500"/>
                </a:solidFill>
                <a:latin typeface="Wingdings 2"/>
                <a:cs typeface="Wingdings 2"/>
              </a:rPr>
              <a:t></a:t>
            </a:r>
            <a:r>
              <a:rPr sz="900" spc="5" dirty="0">
                <a:solidFill>
                  <a:srgbClr val="93C500"/>
                </a:solidFill>
                <a:latin typeface="Times New Roman"/>
                <a:cs typeface="Times New Roman"/>
              </a:rPr>
              <a:t>	</a:t>
            </a:r>
            <a:r>
              <a:rPr sz="1200" spc="25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200" spc="-5" dirty="0">
                <a:solidFill>
                  <a:srgbClr val="3D3C2C"/>
                </a:solidFill>
                <a:latin typeface="Century Gothic"/>
                <a:cs typeface="Century Gothic"/>
              </a:rPr>
              <a:t>f</a:t>
            </a:r>
            <a:r>
              <a:rPr sz="1200" spc="-3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200" spc="-5" dirty="0">
                <a:solidFill>
                  <a:srgbClr val="3D3C2C"/>
                </a:solidFill>
                <a:latin typeface="Century Gothic"/>
                <a:cs typeface="Century Gothic"/>
              </a:rPr>
              <a:t>s</a:t>
            </a:r>
            <a:r>
              <a:rPr sz="1200" spc="15" dirty="0">
                <a:solidFill>
                  <a:srgbClr val="3D3C2C"/>
                </a:solidFill>
                <a:latin typeface="Century Gothic"/>
                <a:cs typeface="Century Gothic"/>
              </a:rPr>
              <a:t>m</a:t>
            </a:r>
            <a:r>
              <a:rPr sz="1200" spc="-5" dirty="0">
                <a:solidFill>
                  <a:srgbClr val="3D3C2C"/>
                </a:solidFill>
                <a:latin typeface="Century Gothic"/>
                <a:cs typeface="Century Gothic"/>
              </a:rPr>
              <a:t>art</a:t>
            </a:r>
            <a:r>
              <a:rPr sz="120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200" spc="-10" dirty="0">
                <a:solidFill>
                  <a:srgbClr val="3D3C2C"/>
                </a:solidFill>
                <a:latin typeface="Century Gothic"/>
                <a:cs typeface="Century Gothic"/>
              </a:rPr>
              <a:t>key </a:t>
            </a:r>
            <a:r>
              <a:rPr sz="1200" dirty="0">
                <a:solidFill>
                  <a:srgbClr val="3D3C2C"/>
                </a:solidFill>
                <a:latin typeface="Century Gothic"/>
                <a:cs typeface="Century Gothic"/>
              </a:rPr>
              <a:t>is</a:t>
            </a:r>
            <a:r>
              <a:rPr sz="1200" spc="-1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200" spc="-15" dirty="0">
                <a:solidFill>
                  <a:srgbClr val="3D3C2C"/>
                </a:solidFill>
                <a:latin typeface="Century Gothic"/>
                <a:cs typeface="Century Gothic"/>
              </a:rPr>
              <a:t>presen</a:t>
            </a:r>
            <a:r>
              <a:rPr sz="1200" spc="-5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20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200" spc="-5" dirty="0">
                <a:solidFill>
                  <a:srgbClr val="3D3C2C"/>
                </a:solidFill>
                <a:latin typeface="Century Gothic"/>
                <a:cs typeface="Century Gothic"/>
              </a:rPr>
              <a:t>m</a:t>
            </a:r>
            <a:r>
              <a:rPr sz="1200" spc="-20" dirty="0">
                <a:solidFill>
                  <a:srgbClr val="3D3C2C"/>
                </a:solidFill>
                <a:latin typeface="Century Gothic"/>
                <a:cs typeface="Century Gothic"/>
              </a:rPr>
              <a:t>o</a:t>
            </a:r>
            <a:r>
              <a:rPr sz="1200" spc="-5" dirty="0">
                <a:solidFill>
                  <a:srgbClr val="3D3C2C"/>
                </a:solidFill>
                <a:latin typeface="Century Gothic"/>
                <a:cs typeface="Century Gothic"/>
              </a:rPr>
              <a:t>v</a:t>
            </a:r>
            <a:r>
              <a:rPr sz="1200" spc="-10" dirty="0">
                <a:solidFill>
                  <a:srgbClr val="3D3C2C"/>
                </a:solidFill>
                <a:latin typeface="Century Gothic"/>
                <a:cs typeface="Century Gothic"/>
              </a:rPr>
              <a:t>e </a:t>
            </a:r>
            <a:r>
              <a:rPr sz="1200" dirty="0">
                <a:solidFill>
                  <a:srgbClr val="3D3C2C"/>
                </a:solidFill>
                <a:latin typeface="Century Gothic"/>
                <a:cs typeface="Century Gothic"/>
              </a:rPr>
              <a:t>a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1864867" y="1124398"/>
            <a:ext cx="227838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10" dirty="0">
                <a:solidFill>
                  <a:srgbClr val="3D3C2C"/>
                </a:solidFill>
                <a:latin typeface="Century Gothic"/>
                <a:cs typeface="Century Gothic"/>
              </a:rPr>
              <a:t>m</a:t>
            </a:r>
            <a:r>
              <a:rPr sz="1200" dirty="0">
                <a:solidFill>
                  <a:srgbClr val="3D3C2C"/>
                </a:solidFill>
                <a:latin typeface="Century Gothic"/>
                <a:cs typeface="Century Gothic"/>
              </a:rPr>
              <a:t>ini</a:t>
            </a:r>
            <a:r>
              <a:rPr sz="1200" spc="10" dirty="0">
                <a:solidFill>
                  <a:srgbClr val="3D3C2C"/>
                </a:solidFill>
                <a:latin typeface="Century Gothic"/>
                <a:cs typeface="Century Gothic"/>
              </a:rPr>
              <a:t>m</a:t>
            </a:r>
            <a:r>
              <a:rPr sz="1200" dirty="0">
                <a:solidFill>
                  <a:srgbClr val="3D3C2C"/>
                </a:solidFill>
                <a:latin typeface="Century Gothic"/>
                <a:cs typeface="Century Gothic"/>
              </a:rPr>
              <a:t>um</a:t>
            </a:r>
            <a:r>
              <a:rPr sz="1200" spc="-3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200" spc="-10" dirty="0">
                <a:solidFill>
                  <a:srgbClr val="3D3C2C"/>
                </a:solidFill>
                <a:latin typeface="Century Gothic"/>
                <a:cs typeface="Century Gothic"/>
              </a:rPr>
              <a:t>o</a:t>
            </a:r>
            <a:r>
              <a:rPr sz="1200" dirty="0">
                <a:solidFill>
                  <a:srgbClr val="3D3C2C"/>
                </a:solidFill>
                <a:latin typeface="Century Gothic"/>
                <a:cs typeface="Century Gothic"/>
              </a:rPr>
              <a:t>f</a:t>
            </a:r>
            <a:r>
              <a:rPr sz="1200" spc="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200" spc="-5" dirty="0">
                <a:solidFill>
                  <a:srgbClr val="3D3C2C"/>
                </a:solidFill>
                <a:latin typeface="Century Gothic"/>
                <a:cs typeface="Century Gothic"/>
              </a:rPr>
              <a:t>25</a:t>
            </a:r>
            <a:r>
              <a:rPr sz="1200" dirty="0">
                <a:solidFill>
                  <a:srgbClr val="3D3C2C"/>
                </a:solidFill>
                <a:latin typeface="Century Gothic"/>
                <a:cs typeface="Century Gothic"/>
              </a:rPr>
              <a:t>’</a:t>
            </a:r>
            <a:r>
              <a:rPr sz="1200" spc="1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200" spc="-5" dirty="0">
                <a:solidFill>
                  <a:srgbClr val="3D3C2C"/>
                </a:solidFill>
                <a:latin typeface="Century Gothic"/>
                <a:cs typeface="Century Gothic"/>
              </a:rPr>
              <a:t>a</a:t>
            </a:r>
            <a:r>
              <a:rPr sz="1200" spc="5" dirty="0">
                <a:solidFill>
                  <a:srgbClr val="3D3C2C"/>
                </a:solidFill>
                <a:latin typeface="Century Gothic"/>
                <a:cs typeface="Century Gothic"/>
              </a:rPr>
              <a:t>w</a:t>
            </a:r>
            <a:r>
              <a:rPr sz="1200" spc="-5" dirty="0">
                <a:solidFill>
                  <a:srgbClr val="3D3C2C"/>
                </a:solidFill>
                <a:latin typeface="Century Gothic"/>
                <a:cs typeface="Century Gothic"/>
              </a:rPr>
              <a:t>a</a:t>
            </a:r>
            <a:r>
              <a:rPr sz="1200" dirty="0">
                <a:solidFill>
                  <a:srgbClr val="3D3C2C"/>
                </a:solidFill>
                <a:latin typeface="Century Gothic"/>
                <a:cs typeface="Century Gothic"/>
              </a:rPr>
              <a:t>y</a:t>
            </a:r>
            <a:r>
              <a:rPr sz="1200" spc="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200" spc="-5" dirty="0">
                <a:solidFill>
                  <a:srgbClr val="3D3C2C"/>
                </a:solidFill>
                <a:latin typeface="Century Gothic"/>
                <a:cs typeface="Century Gothic"/>
              </a:rPr>
              <a:t>f</a:t>
            </a:r>
            <a:r>
              <a:rPr sz="1200" dirty="0">
                <a:solidFill>
                  <a:srgbClr val="3D3C2C"/>
                </a:solidFill>
                <a:latin typeface="Century Gothic"/>
                <a:cs typeface="Century Gothic"/>
              </a:rPr>
              <a:t>r</a:t>
            </a:r>
            <a:r>
              <a:rPr sz="1200" spc="-10" dirty="0">
                <a:solidFill>
                  <a:srgbClr val="3D3C2C"/>
                </a:solidFill>
                <a:latin typeface="Century Gothic"/>
                <a:cs typeface="Century Gothic"/>
              </a:rPr>
              <a:t>o</a:t>
            </a:r>
            <a:r>
              <a:rPr sz="1200" dirty="0">
                <a:solidFill>
                  <a:srgbClr val="3D3C2C"/>
                </a:solidFill>
                <a:latin typeface="Century Gothic"/>
                <a:cs typeface="Century Gothic"/>
              </a:rPr>
              <a:t>m</a:t>
            </a:r>
            <a:r>
              <a:rPr sz="1200" spc="1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200" spc="-20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200" dirty="0">
                <a:solidFill>
                  <a:srgbClr val="3D3C2C"/>
                </a:solidFill>
                <a:latin typeface="Century Gothic"/>
                <a:cs typeface="Century Gothic"/>
              </a:rPr>
              <a:t>he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1864867" y="1270702"/>
            <a:ext cx="56324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5" dirty="0">
                <a:solidFill>
                  <a:srgbClr val="3D3C2C"/>
                </a:solidFill>
                <a:latin typeface="Century Gothic"/>
                <a:cs typeface="Century Gothic"/>
              </a:rPr>
              <a:t>v</a:t>
            </a:r>
            <a:r>
              <a:rPr sz="1200" spc="-10" dirty="0">
                <a:solidFill>
                  <a:srgbClr val="3D3C2C"/>
                </a:solidFill>
                <a:latin typeface="Century Gothic"/>
                <a:cs typeface="Century Gothic"/>
              </a:rPr>
              <a:t>ehic</a:t>
            </a:r>
            <a:r>
              <a:rPr sz="1200" spc="20" dirty="0">
                <a:solidFill>
                  <a:srgbClr val="3D3C2C"/>
                </a:solidFill>
                <a:latin typeface="Century Gothic"/>
                <a:cs typeface="Century Gothic"/>
              </a:rPr>
              <a:t>l</a:t>
            </a:r>
            <a:r>
              <a:rPr sz="1200" spc="-10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1293367" y="1455772"/>
            <a:ext cx="2631440" cy="190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86385" algn="l"/>
              </a:tabLst>
            </a:pPr>
            <a:r>
              <a:rPr sz="950" spc="25" dirty="0">
                <a:solidFill>
                  <a:srgbClr val="93C500"/>
                </a:solidFill>
                <a:latin typeface="Wingdings 2"/>
                <a:cs typeface="Wingdings 2"/>
              </a:rPr>
              <a:t></a:t>
            </a:r>
            <a:r>
              <a:rPr sz="950" spc="25" dirty="0">
                <a:solidFill>
                  <a:srgbClr val="93C500"/>
                </a:solidFill>
                <a:latin typeface="Times New Roman"/>
                <a:cs typeface="Times New Roman"/>
              </a:rPr>
              <a:t>	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Loca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1300" spc="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he</a:t>
            </a:r>
            <a:r>
              <a:rPr sz="1300" spc="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1</a:t>
            </a:r>
            <a:r>
              <a:rPr sz="1300" dirty="0">
                <a:solidFill>
                  <a:srgbClr val="3D3C2C"/>
                </a:solidFill>
                <a:latin typeface="Century Gothic"/>
                <a:cs typeface="Century Gothic"/>
              </a:rPr>
              <a:t>2</a:t>
            </a:r>
            <a:r>
              <a:rPr sz="1300" spc="-5" dirty="0">
                <a:solidFill>
                  <a:srgbClr val="3D3C2C"/>
                </a:solidFill>
                <a:latin typeface="Century Gothic"/>
                <a:cs typeface="Century Gothic"/>
              </a:rPr>
              <a:t>-</a:t>
            </a:r>
            <a:r>
              <a:rPr sz="1300" spc="-25" dirty="0">
                <a:solidFill>
                  <a:srgbClr val="3D3C2C"/>
                </a:solidFill>
                <a:latin typeface="Century Gothic"/>
                <a:cs typeface="Century Gothic"/>
              </a:rPr>
              <a:t>v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o</a:t>
            </a:r>
            <a:r>
              <a:rPr sz="1300" dirty="0">
                <a:solidFill>
                  <a:srgbClr val="3D3C2C"/>
                </a:solidFill>
                <a:latin typeface="Century Gothic"/>
                <a:cs typeface="Century Gothic"/>
              </a:rPr>
              <a:t>l</a:t>
            </a:r>
            <a:r>
              <a:rPr sz="1300" spc="-5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300" spc="2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Lead</a:t>
            </a:r>
            <a:r>
              <a:rPr sz="1300" spc="1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5" dirty="0">
                <a:solidFill>
                  <a:srgbClr val="3D3C2C"/>
                </a:solidFill>
                <a:latin typeface="Century Gothic"/>
                <a:cs typeface="Century Gothic"/>
              </a:rPr>
              <a:t>A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c</a:t>
            </a:r>
            <a:r>
              <a:rPr sz="1300" spc="5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d</a:t>
            </a:r>
            <a:endParaRPr sz="1300">
              <a:latin typeface="Century Gothic"/>
              <a:cs typeface="Century Gothic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1567688" y="1614268"/>
            <a:ext cx="2234565" cy="3492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05"/>
              </a:lnSpc>
            </a:pP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b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att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r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y</a:t>
            </a:r>
            <a:r>
              <a:rPr sz="1300" spc="2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hat</a:t>
            </a:r>
            <a:r>
              <a:rPr sz="130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po</a:t>
            </a:r>
            <a:r>
              <a:rPr sz="1300" spc="-35" dirty="0">
                <a:solidFill>
                  <a:srgbClr val="3D3C2C"/>
                </a:solidFill>
                <a:latin typeface="Century Gothic"/>
                <a:cs typeface="Century Gothic"/>
              </a:rPr>
              <a:t>w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r</a:t>
            </a:r>
            <a:r>
              <a:rPr sz="1300" spc="-5" dirty="0">
                <a:solidFill>
                  <a:srgbClr val="3D3C2C"/>
                </a:solidFill>
                <a:latin typeface="Century Gothic"/>
                <a:cs typeface="Century Gothic"/>
              </a:rPr>
              <a:t>s</a:t>
            </a:r>
            <a:r>
              <a:rPr sz="1300" spc="3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he</a:t>
            </a:r>
            <a:r>
              <a:rPr sz="1300" spc="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low</a:t>
            </a:r>
            <a:endParaRPr sz="1300">
              <a:latin typeface="Century Gothic"/>
              <a:cs typeface="Century Gothic"/>
            </a:endParaRPr>
          </a:p>
          <a:p>
            <a:pPr marL="12700">
              <a:lnSpc>
                <a:spcPts val="1405"/>
              </a:lnSpc>
            </a:pPr>
            <a:r>
              <a:rPr sz="1300" spc="-25" dirty="0">
                <a:solidFill>
                  <a:srgbClr val="3D3C2C"/>
                </a:solidFill>
                <a:latin typeface="Century Gothic"/>
                <a:cs typeface="Century Gothic"/>
              </a:rPr>
              <a:t>v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o</a:t>
            </a:r>
            <a:r>
              <a:rPr sz="1300" dirty="0">
                <a:solidFill>
                  <a:srgbClr val="3D3C2C"/>
                </a:solidFill>
                <a:latin typeface="Century Gothic"/>
                <a:cs typeface="Century Gothic"/>
              </a:rPr>
              <a:t>l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tag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1300" spc="2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s</a:t>
            </a:r>
            <a:r>
              <a:rPr sz="1300" spc="-25" dirty="0">
                <a:solidFill>
                  <a:srgbClr val="3D3C2C"/>
                </a:solidFill>
                <a:latin typeface="Century Gothic"/>
                <a:cs typeface="Century Gothic"/>
              </a:rPr>
              <a:t>y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s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tem</a:t>
            </a:r>
            <a:endParaRPr sz="1300">
              <a:latin typeface="Century Gothic"/>
              <a:cs typeface="Century Gothic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1293367" y="1971265"/>
            <a:ext cx="2558415" cy="190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86385" algn="l"/>
              </a:tabLst>
            </a:pPr>
            <a:r>
              <a:rPr sz="950" spc="25" dirty="0">
                <a:solidFill>
                  <a:srgbClr val="93C500"/>
                </a:solidFill>
                <a:latin typeface="Wingdings 2"/>
                <a:cs typeface="Wingdings 2"/>
              </a:rPr>
              <a:t></a:t>
            </a:r>
            <a:r>
              <a:rPr sz="950" spc="25" dirty="0">
                <a:solidFill>
                  <a:srgbClr val="93C500"/>
                </a:solidFill>
                <a:latin typeface="Times New Roman"/>
                <a:cs typeface="Times New Roman"/>
              </a:rPr>
              <a:t>	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C</a:t>
            </a:r>
            <a:r>
              <a:rPr sz="1300" spc="-5" dirty="0">
                <a:solidFill>
                  <a:srgbClr val="3D3C2C"/>
                </a:solidFill>
                <a:latin typeface="Century Gothic"/>
                <a:cs typeface="Century Gothic"/>
              </a:rPr>
              <a:t>ut</a:t>
            </a:r>
            <a:r>
              <a:rPr sz="130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a</a:t>
            </a:r>
            <a:r>
              <a:rPr sz="1300" spc="-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dirty="0">
                <a:solidFill>
                  <a:srgbClr val="3D3C2C"/>
                </a:solidFill>
                <a:latin typeface="Century Gothic"/>
                <a:cs typeface="Century Gothic"/>
              </a:rPr>
              <a:t>3</a:t>
            </a:r>
            <a:r>
              <a:rPr sz="1300" spc="-5" dirty="0">
                <a:solidFill>
                  <a:srgbClr val="3D3C2C"/>
                </a:solidFill>
                <a:latin typeface="Century Gothic"/>
                <a:cs typeface="Century Gothic"/>
              </a:rPr>
              <a:t>-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4”</a:t>
            </a:r>
            <a:r>
              <a:rPr sz="1300" spc="2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sec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300" spc="5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on o</a:t>
            </a:r>
            <a:r>
              <a:rPr sz="1300" spc="-5" dirty="0">
                <a:solidFill>
                  <a:srgbClr val="3D3C2C"/>
                </a:solidFill>
                <a:latin typeface="Century Gothic"/>
                <a:cs typeface="Century Gothic"/>
              </a:rPr>
              <a:t>ut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 of</a:t>
            </a:r>
            <a:r>
              <a:rPr sz="1300" spc="-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he</a:t>
            </a:r>
            <a:endParaRPr sz="1300">
              <a:latin typeface="Century Gothic"/>
              <a:cs typeface="Century Gothic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1567688" y="2129761"/>
            <a:ext cx="2526030" cy="3486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250"/>
              </a:lnSpc>
            </a:pP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nega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300" spc="5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300" spc="-25" dirty="0">
                <a:solidFill>
                  <a:srgbClr val="3D3C2C"/>
                </a:solidFill>
                <a:latin typeface="Century Gothic"/>
                <a:cs typeface="Century Gothic"/>
              </a:rPr>
              <a:t>v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1300" spc="1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-20" dirty="0">
                <a:solidFill>
                  <a:srgbClr val="3D3C2C"/>
                </a:solidFill>
                <a:latin typeface="Century Gothic"/>
                <a:cs typeface="Century Gothic"/>
              </a:rPr>
              <a:t>(</a:t>
            </a:r>
            <a:r>
              <a:rPr sz="1300" spc="-5" dirty="0">
                <a:solidFill>
                  <a:srgbClr val="3D3C2C"/>
                </a:solidFill>
                <a:latin typeface="Century Gothic"/>
                <a:cs typeface="Century Gothic"/>
              </a:rPr>
              <a:t>-)</a:t>
            </a:r>
            <a:r>
              <a:rPr sz="1300" spc="2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bl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a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ck</a:t>
            </a:r>
            <a:r>
              <a:rPr sz="1300" spc="-5" dirty="0">
                <a:solidFill>
                  <a:srgbClr val="3D3C2C"/>
                </a:solidFill>
                <a:latin typeface="Century Gothic"/>
                <a:cs typeface="Century Gothic"/>
              </a:rPr>
              <a:t> f</a:t>
            </a:r>
            <a:r>
              <a:rPr sz="1300" spc="5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r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s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300" spc="-5" dirty="0">
                <a:solidFill>
                  <a:srgbClr val="3D3C2C"/>
                </a:solidFill>
                <a:latin typeface="Century Gothic"/>
                <a:cs typeface="Century Gothic"/>
              </a:rPr>
              <a:t>,</a:t>
            </a:r>
            <a:r>
              <a:rPr sz="130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next</a:t>
            </a:r>
            <a:r>
              <a:rPr sz="130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do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he</a:t>
            </a:r>
            <a:r>
              <a:rPr sz="1300" spc="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same</a:t>
            </a:r>
            <a:r>
              <a:rPr sz="1300" spc="1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o</a:t>
            </a:r>
            <a:r>
              <a:rPr sz="130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he</a:t>
            </a:r>
            <a:r>
              <a:rPr sz="1300" spc="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pos</a:t>
            </a:r>
            <a:r>
              <a:rPr sz="1300" spc="5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300" spc="5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300" spc="-25" dirty="0">
                <a:solidFill>
                  <a:srgbClr val="3D3C2C"/>
                </a:solidFill>
                <a:latin typeface="Century Gothic"/>
                <a:cs typeface="Century Gothic"/>
              </a:rPr>
              <a:t>v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1300" spc="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-30" dirty="0">
                <a:solidFill>
                  <a:srgbClr val="3D3C2C"/>
                </a:solidFill>
                <a:latin typeface="Century Gothic"/>
                <a:cs typeface="Century Gothic"/>
              </a:rPr>
              <a:t>(</a:t>
            </a:r>
            <a:r>
              <a:rPr sz="1300" spc="-5" dirty="0">
                <a:solidFill>
                  <a:srgbClr val="3D3C2C"/>
                </a:solidFill>
                <a:latin typeface="Century Gothic"/>
                <a:cs typeface="Century Gothic"/>
              </a:rPr>
              <a:t>+)</a:t>
            </a:r>
            <a:r>
              <a:rPr sz="1300" spc="1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r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ed</a:t>
            </a:r>
            <a:endParaRPr sz="1300">
              <a:latin typeface="Century Gothic"/>
              <a:cs typeface="Century Gothic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1590547" y="2484187"/>
            <a:ext cx="2524760" cy="617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7020" marR="5080" indent="-274320">
              <a:lnSpc>
                <a:spcPct val="80000"/>
              </a:lnSpc>
              <a:tabLst>
                <a:tab pos="286385" algn="l"/>
              </a:tabLst>
            </a:pPr>
            <a:r>
              <a:rPr sz="900" spc="5" dirty="0">
                <a:solidFill>
                  <a:srgbClr val="93C500"/>
                </a:solidFill>
                <a:latin typeface="Wingdings 2"/>
                <a:cs typeface="Wingdings 2"/>
              </a:rPr>
              <a:t></a:t>
            </a:r>
            <a:r>
              <a:rPr sz="900" spc="5" dirty="0">
                <a:solidFill>
                  <a:srgbClr val="93C500"/>
                </a:solidFill>
                <a:latin typeface="Times New Roman"/>
                <a:cs typeface="Times New Roman"/>
              </a:rPr>
              <a:t>	</a:t>
            </a:r>
            <a:r>
              <a:rPr sz="1200" spc="-20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200" dirty="0">
                <a:solidFill>
                  <a:srgbClr val="3D3C2C"/>
                </a:solidFill>
                <a:latin typeface="Century Gothic"/>
                <a:cs typeface="Century Gothic"/>
              </a:rPr>
              <a:t>his</a:t>
            </a:r>
            <a:r>
              <a:rPr sz="1200" spc="1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200" spc="5" dirty="0">
                <a:solidFill>
                  <a:srgbClr val="3D3C2C"/>
                </a:solidFill>
                <a:latin typeface="Century Gothic"/>
                <a:cs typeface="Century Gothic"/>
              </a:rPr>
              <a:t>w</a:t>
            </a:r>
            <a:r>
              <a:rPr sz="1200" spc="-5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200" spc="10" dirty="0">
                <a:solidFill>
                  <a:srgbClr val="3D3C2C"/>
                </a:solidFill>
                <a:latin typeface="Century Gothic"/>
                <a:cs typeface="Century Gothic"/>
              </a:rPr>
              <a:t>l</a:t>
            </a:r>
            <a:r>
              <a:rPr sz="1200" dirty="0">
                <a:solidFill>
                  <a:srgbClr val="3D3C2C"/>
                </a:solidFill>
                <a:latin typeface="Century Gothic"/>
                <a:cs typeface="Century Gothic"/>
              </a:rPr>
              <a:t>l</a:t>
            </a:r>
            <a:r>
              <a:rPr sz="1200" spc="-3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3D3C2C"/>
                </a:solidFill>
                <a:latin typeface="Century Gothic"/>
                <a:cs typeface="Century Gothic"/>
              </a:rPr>
              <a:t>d</a:t>
            </a:r>
            <a:r>
              <a:rPr sz="1200" spc="-5" dirty="0">
                <a:solidFill>
                  <a:srgbClr val="3D3C2C"/>
                </a:solidFill>
                <a:latin typeface="Century Gothic"/>
                <a:cs typeface="Century Gothic"/>
              </a:rPr>
              <a:t>isr</a:t>
            </a:r>
            <a:r>
              <a:rPr sz="1200" dirty="0">
                <a:solidFill>
                  <a:srgbClr val="3D3C2C"/>
                </a:solidFill>
                <a:latin typeface="Century Gothic"/>
                <a:cs typeface="Century Gothic"/>
              </a:rPr>
              <a:t>u</a:t>
            </a:r>
            <a:r>
              <a:rPr sz="1200" spc="-15" dirty="0">
                <a:solidFill>
                  <a:srgbClr val="3D3C2C"/>
                </a:solidFill>
                <a:latin typeface="Century Gothic"/>
                <a:cs typeface="Century Gothic"/>
              </a:rPr>
              <a:t>p</a:t>
            </a:r>
            <a:r>
              <a:rPr sz="1200" spc="-5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200" spc="-1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200" spc="-30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200" spc="-10" dirty="0">
                <a:solidFill>
                  <a:srgbClr val="3D3C2C"/>
                </a:solidFill>
                <a:latin typeface="Century Gothic"/>
                <a:cs typeface="Century Gothic"/>
              </a:rPr>
              <a:t>he</a:t>
            </a:r>
            <a:r>
              <a:rPr sz="1200" spc="3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200" spc="-10" dirty="0">
                <a:solidFill>
                  <a:srgbClr val="3D3C2C"/>
                </a:solidFill>
                <a:latin typeface="Century Gothic"/>
                <a:cs typeface="Century Gothic"/>
              </a:rPr>
              <a:t>f</a:t>
            </a:r>
            <a:r>
              <a:rPr sz="1200" spc="20" dirty="0">
                <a:solidFill>
                  <a:srgbClr val="3D3C2C"/>
                </a:solidFill>
                <a:latin typeface="Century Gothic"/>
                <a:cs typeface="Century Gothic"/>
              </a:rPr>
              <a:t>l</a:t>
            </a:r>
            <a:r>
              <a:rPr sz="1200" spc="-20" dirty="0">
                <a:solidFill>
                  <a:srgbClr val="3D3C2C"/>
                </a:solidFill>
                <a:latin typeface="Century Gothic"/>
                <a:cs typeface="Century Gothic"/>
              </a:rPr>
              <a:t>o</a:t>
            </a:r>
            <a:r>
              <a:rPr sz="1200" dirty="0">
                <a:solidFill>
                  <a:srgbClr val="3D3C2C"/>
                </a:solidFill>
                <a:latin typeface="Century Gothic"/>
                <a:cs typeface="Century Gothic"/>
              </a:rPr>
              <a:t>w</a:t>
            </a:r>
            <a:r>
              <a:rPr sz="1200" spc="-1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200" spc="-20" dirty="0">
                <a:solidFill>
                  <a:srgbClr val="3D3C2C"/>
                </a:solidFill>
                <a:latin typeface="Century Gothic"/>
                <a:cs typeface="Century Gothic"/>
              </a:rPr>
              <a:t>o</a:t>
            </a:r>
            <a:r>
              <a:rPr sz="1200" spc="-5" dirty="0">
                <a:solidFill>
                  <a:srgbClr val="3D3C2C"/>
                </a:solidFill>
                <a:latin typeface="Century Gothic"/>
                <a:cs typeface="Century Gothic"/>
              </a:rPr>
              <a:t>f </a:t>
            </a:r>
            <a:r>
              <a:rPr sz="1200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1200" spc="20" dirty="0">
                <a:solidFill>
                  <a:srgbClr val="3D3C2C"/>
                </a:solidFill>
                <a:latin typeface="Century Gothic"/>
                <a:cs typeface="Century Gothic"/>
              </a:rPr>
              <a:t>l</a:t>
            </a:r>
            <a:r>
              <a:rPr sz="1200" spc="-10" dirty="0">
                <a:solidFill>
                  <a:srgbClr val="3D3C2C"/>
                </a:solidFill>
                <a:latin typeface="Century Gothic"/>
                <a:cs typeface="Century Gothic"/>
              </a:rPr>
              <a:t>ec</a:t>
            </a:r>
            <a:r>
              <a:rPr sz="1200" spc="-30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200" dirty="0">
                <a:solidFill>
                  <a:srgbClr val="3D3C2C"/>
                </a:solidFill>
                <a:latin typeface="Century Gothic"/>
                <a:cs typeface="Century Gothic"/>
              </a:rPr>
              <a:t>rici</a:t>
            </a:r>
            <a:r>
              <a:rPr sz="1200" spc="-25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200" dirty="0">
                <a:solidFill>
                  <a:srgbClr val="3D3C2C"/>
                </a:solidFill>
                <a:latin typeface="Century Gothic"/>
                <a:cs typeface="Century Gothic"/>
              </a:rPr>
              <a:t>y</a:t>
            </a:r>
            <a:r>
              <a:rPr sz="1200" spc="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200" spc="-5" dirty="0">
                <a:solidFill>
                  <a:srgbClr val="3D3C2C"/>
                </a:solidFill>
                <a:latin typeface="Century Gothic"/>
                <a:cs typeface="Century Gothic"/>
              </a:rPr>
              <a:t>a</a:t>
            </a:r>
            <a:r>
              <a:rPr sz="1200" spc="-10" dirty="0">
                <a:solidFill>
                  <a:srgbClr val="3D3C2C"/>
                </a:solidFill>
                <a:latin typeface="Century Gothic"/>
                <a:cs typeface="Century Gothic"/>
              </a:rPr>
              <a:t>nd</a:t>
            </a:r>
            <a:r>
              <a:rPr sz="1200" spc="1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200" spc="-15" dirty="0">
                <a:solidFill>
                  <a:srgbClr val="3D3C2C"/>
                </a:solidFill>
                <a:latin typeface="Century Gothic"/>
                <a:cs typeface="Century Gothic"/>
              </a:rPr>
              <a:t>sh</a:t>
            </a:r>
            <a:r>
              <a:rPr sz="1200" spc="-10" dirty="0">
                <a:solidFill>
                  <a:srgbClr val="3D3C2C"/>
                </a:solidFill>
                <a:latin typeface="Century Gothic"/>
                <a:cs typeface="Century Gothic"/>
              </a:rPr>
              <a:t>ut</a:t>
            </a:r>
            <a:r>
              <a:rPr sz="1200" dirty="0">
                <a:solidFill>
                  <a:srgbClr val="3D3C2C"/>
                </a:solidFill>
                <a:latin typeface="Century Gothic"/>
                <a:cs typeface="Century Gothic"/>
              </a:rPr>
              <a:t> d</a:t>
            </a:r>
            <a:r>
              <a:rPr sz="1200" spc="-20" dirty="0">
                <a:solidFill>
                  <a:srgbClr val="3D3C2C"/>
                </a:solidFill>
                <a:latin typeface="Century Gothic"/>
                <a:cs typeface="Century Gothic"/>
              </a:rPr>
              <a:t>o</a:t>
            </a:r>
            <a:r>
              <a:rPr sz="1200" spc="5" dirty="0">
                <a:solidFill>
                  <a:srgbClr val="3D3C2C"/>
                </a:solidFill>
                <a:latin typeface="Century Gothic"/>
                <a:cs typeface="Century Gothic"/>
              </a:rPr>
              <a:t>w</a:t>
            </a:r>
            <a:r>
              <a:rPr sz="1200" spc="-10" dirty="0">
                <a:solidFill>
                  <a:srgbClr val="3D3C2C"/>
                </a:solidFill>
                <a:latin typeface="Century Gothic"/>
                <a:cs typeface="Century Gothic"/>
              </a:rPr>
              <a:t>n</a:t>
            </a:r>
            <a:r>
              <a:rPr sz="120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200" spc="-25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200" spc="-10" dirty="0">
                <a:solidFill>
                  <a:srgbClr val="3D3C2C"/>
                </a:solidFill>
                <a:latin typeface="Century Gothic"/>
                <a:cs typeface="Century Gothic"/>
              </a:rPr>
              <a:t>he</a:t>
            </a:r>
            <a:r>
              <a:rPr sz="1200" spc="-5" dirty="0">
                <a:solidFill>
                  <a:srgbClr val="3D3C2C"/>
                </a:solidFill>
                <a:latin typeface="Century Gothic"/>
                <a:cs typeface="Century Gothic"/>
              </a:rPr>
              <a:t> hi</a:t>
            </a:r>
            <a:r>
              <a:rPr sz="1200" spc="-15" dirty="0">
                <a:solidFill>
                  <a:srgbClr val="3D3C2C"/>
                </a:solidFill>
                <a:latin typeface="Century Gothic"/>
                <a:cs typeface="Century Gothic"/>
              </a:rPr>
              <a:t>g</a:t>
            </a:r>
            <a:r>
              <a:rPr sz="1200" spc="-10" dirty="0">
                <a:solidFill>
                  <a:srgbClr val="3D3C2C"/>
                </a:solidFill>
                <a:latin typeface="Century Gothic"/>
                <a:cs typeface="Century Gothic"/>
              </a:rPr>
              <a:t>h</a:t>
            </a:r>
            <a:r>
              <a:rPr sz="1200" spc="2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200" spc="-5" dirty="0">
                <a:solidFill>
                  <a:srgbClr val="3D3C2C"/>
                </a:solidFill>
                <a:latin typeface="Century Gothic"/>
                <a:cs typeface="Century Gothic"/>
              </a:rPr>
              <a:t>a</a:t>
            </a:r>
            <a:r>
              <a:rPr sz="1200" spc="-10" dirty="0">
                <a:solidFill>
                  <a:srgbClr val="3D3C2C"/>
                </a:solidFill>
                <a:latin typeface="Century Gothic"/>
                <a:cs typeface="Century Gothic"/>
              </a:rPr>
              <a:t>nd</a:t>
            </a:r>
            <a:r>
              <a:rPr sz="1200" spc="1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200" spc="20" dirty="0">
                <a:solidFill>
                  <a:srgbClr val="3D3C2C"/>
                </a:solidFill>
                <a:latin typeface="Century Gothic"/>
                <a:cs typeface="Century Gothic"/>
              </a:rPr>
              <a:t>l</a:t>
            </a:r>
            <a:r>
              <a:rPr sz="1200" spc="-20" dirty="0">
                <a:solidFill>
                  <a:srgbClr val="3D3C2C"/>
                </a:solidFill>
                <a:latin typeface="Century Gothic"/>
                <a:cs typeface="Century Gothic"/>
              </a:rPr>
              <a:t>o</a:t>
            </a:r>
            <a:r>
              <a:rPr sz="1200" dirty="0">
                <a:solidFill>
                  <a:srgbClr val="3D3C2C"/>
                </a:solidFill>
                <a:latin typeface="Century Gothic"/>
                <a:cs typeface="Century Gothic"/>
              </a:rPr>
              <a:t>w</a:t>
            </a:r>
            <a:r>
              <a:rPr sz="1200" spc="-2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200" spc="-5" dirty="0">
                <a:solidFill>
                  <a:srgbClr val="3D3C2C"/>
                </a:solidFill>
                <a:latin typeface="Century Gothic"/>
                <a:cs typeface="Century Gothic"/>
              </a:rPr>
              <a:t>v</a:t>
            </a:r>
            <a:r>
              <a:rPr sz="1200" spc="-20" dirty="0">
                <a:solidFill>
                  <a:srgbClr val="3D3C2C"/>
                </a:solidFill>
                <a:latin typeface="Century Gothic"/>
                <a:cs typeface="Century Gothic"/>
              </a:rPr>
              <a:t>o</a:t>
            </a:r>
            <a:r>
              <a:rPr sz="1200" spc="20" dirty="0">
                <a:solidFill>
                  <a:srgbClr val="3D3C2C"/>
                </a:solidFill>
                <a:latin typeface="Century Gothic"/>
                <a:cs typeface="Century Gothic"/>
              </a:rPr>
              <a:t>l</a:t>
            </a:r>
            <a:r>
              <a:rPr sz="1200" spc="-30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200" spc="-5" dirty="0">
                <a:solidFill>
                  <a:srgbClr val="3D3C2C"/>
                </a:solidFill>
                <a:latin typeface="Century Gothic"/>
                <a:cs typeface="Century Gothic"/>
              </a:rPr>
              <a:t>a</a:t>
            </a:r>
            <a:r>
              <a:rPr sz="1200" spc="-10" dirty="0">
                <a:solidFill>
                  <a:srgbClr val="3D3C2C"/>
                </a:solidFill>
                <a:latin typeface="Century Gothic"/>
                <a:cs typeface="Century Gothic"/>
              </a:rPr>
              <a:t>ge</a:t>
            </a:r>
            <a:r>
              <a:rPr sz="1200" spc="3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200" spc="-5" dirty="0">
                <a:solidFill>
                  <a:srgbClr val="3D3C2C"/>
                </a:solidFill>
                <a:latin typeface="Century Gothic"/>
                <a:cs typeface="Century Gothic"/>
              </a:rPr>
              <a:t>sys</a:t>
            </a:r>
            <a:r>
              <a:rPr sz="1200" spc="-25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200" spc="-10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1200" spc="-5" dirty="0">
                <a:solidFill>
                  <a:srgbClr val="3D3C2C"/>
                </a:solidFill>
                <a:latin typeface="Century Gothic"/>
                <a:cs typeface="Century Gothic"/>
              </a:rPr>
              <a:t>ms. </a:t>
            </a:r>
            <a:r>
              <a:rPr sz="1200" spc="-40" dirty="0">
                <a:solidFill>
                  <a:srgbClr val="3D3C2C"/>
                </a:solidFill>
                <a:latin typeface="Century Gothic"/>
                <a:cs typeface="Century Gothic"/>
              </a:rPr>
              <a:t>W</a:t>
            </a:r>
            <a:r>
              <a:rPr sz="1200" spc="-5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200" spc="-25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200" spc="-10" dirty="0">
                <a:solidFill>
                  <a:srgbClr val="3D3C2C"/>
                </a:solidFill>
                <a:latin typeface="Century Gothic"/>
                <a:cs typeface="Century Gothic"/>
              </a:rPr>
              <a:t>h</a:t>
            </a:r>
            <a:r>
              <a:rPr sz="1200" spc="-20" dirty="0">
                <a:solidFill>
                  <a:srgbClr val="3D3C2C"/>
                </a:solidFill>
                <a:latin typeface="Century Gothic"/>
                <a:cs typeface="Century Gothic"/>
              </a:rPr>
              <a:t>o</a:t>
            </a:r>
            <a:r>
              <a:rPr sz="1200" dirty="0">
                <a:solidFill>
                  <a:srgbClr val="3D3C2C"/>
                </a:solidFill>
                <a:latin typeface="Century Gothic"/>
                <a:cs typeface="Century Gothic"/>
              </a:rPr>
              <a:t>u</a:t>
            </a:r>
            <a:r>
              <a:rPr sz="1200" spc="-5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200" spc="5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200" spc="-30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200" spc="-10" dirty="0">
                <a:solidFill>
                  <a:srgbClr val="3D3C2C"/>
                </a:solidFill>
                <a:latin typeface="Century Gothic"/>
                <a:cs typeface="Century Gothic"/>
              </a:rPr>
              <a:t>he</a:t>
            </a:r>
            <a:r>
              <a:rPr sz="1200" spc="3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200" spc="-5" dirty="0">
                <a:solidFill>
                  <a:srgbClr val="3D3C2C"/>
                </a:solidFill>
                <a:latin typeface="Century Gothic"/>
                <a:cs typeface="Century Gothic"/>
              </a:rPr>
              <a:t>1</a:t>
            </a:r>
            <a:r>
              <a:rPr sz="1200" dirty="0">
                <a:solidFill>
                  <a:srgbClr val="3D3C2C"/>
                </a:solidFill>
                <a:latin typeface="Century Gothic"/>
                <a:cs typeface="Century Gothic"/>
              </a:rPr>
              <a:t>2</a:t>
            </a:r>
            <a:r>
              <a:rPr sz="1200" spc="-5" dirty="0">
                <a:solidFill>
                  <a:srgbClr val="3D3C2C"/>
                </a:solidFill>
                <a:latin typeface="Century Gothic"/>
                <a:cs typeface="Century Gothic"/>
              </a:rPr>
              <a:t>-v</a:t>
            </a:r>
            <a:r>
              <a:rPr sz="1200" spc="-20" dirty="0">
                <a:solidFill>
                  <a:srgbClr val="3D3C2C"/>
                </a:solidFill>
                <a:latin typeface="Century Gothic"/>
                <a:cs typeface="Century Gothic"/>
              </a:rPr>
              <a:t>o</a:t>
            </a:r>
            <a:r>
              <a:rPr sz="1200" spc="20" dirty="0">
                <a:solidFill>
                  <a:srgbClr val="3D3C2C"/>
                </a:solidFill>
                <a:latin typeface="Century Gothic"/>
                <a:cs typeface="Century Gothic"/>
              </a:rPr>
              <a:t>l</a:t>
            </a:r>
            <a:r>
              <a:rPr sz="1200" spc="-5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200" spc="-1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200" spc="-5" dirty="0">
                <a:solidFill>
                  <a:srgbClr val="3D3C2C"/>
                </a:solidFill>
                <a:latin typeface="Century Gothic"/>
                <a:cs typeface="Century Gothic"/>
              </a:rPr>
              <a:t>signa</a:t>
            </a:r>
            <a:r>
              <a:rPr sz="1200" dirty="0">
                <a:solidFill>
                  <a:srgbClr val="3D3C2C"/>
                </a:solidFill>
                <a:latin typeface="Century Gothic"/>
                <a:cs typeface="Century Gothic"/>
              </a:rPr>
              <a:t>l</a:t>
            </a:r>
            <a:r>
              <a:rPr sz="1200" spc="2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200" spc="-5" dirty="0">
                <a:solidFill>
                  <a:srgbClr val="3D3C2C"/>
                </a:solidFill>
                <a:latin typeface="Century Gothic"/>
                <a:cs typeface="Century Gothic"/>
              </a:rPr>
              <a:t>fr</a:t>
            </a:r>
            <a:r>
              <a:rPr sz="1200" spc="-20" dirty="0">
                <a:solidFill>
                  <a:srgbClr val="3D3C2C"/>
                </a:solidFill>
                <a:latin typeface="Century Gothic"/>
                <a:cs typeface="Century Gothic"/>
              </a:rPr>
              <a:t>o</a:t>
            </a:r>
            <a:r>
              <a:rPr sz="1200" spc="-15" dirty="0">
                <a:solidFill>
                  <a:srgbClr val="3D3C2C"/>
                </a:solidFill>
                <a:latin typeface="Century Gothic"/>
                <a:cs typeface="Century Gothic"/>
              </a:rPr>
              <a:t>m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1864867" y="3069657"/>
            <a:ext cx="219773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30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200" spc="-10" dirty="0">
                <a:solidFill>
                  <a:srgbClr val="3D3C2C"/>
                </a:solidFill>
                <a:latin typeface="Century Gothic"/>
                <a:cs typeface="Century Gothic"/>
              </a:rPr>
              <a:t>he</a:t>
            </a:r>
            <a:r>
              <a:rPr sz="1200" spc="3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200" spc="-10" dirty="0">
                <a:solidFill>
                  <a:srgbClr val="3D3C2C"/>
                </a:solidFill>
                <a:latin typeface="Century Gothic"/>
                <a:cs typeface="Century Gothic"/>
              </a:rPr>
              <a:t>c</a:t>
            </a:r>
            <a:r>
              <a:rPr sz="1200" spc="-20" dirty="0">
                <a:solidFill>
                  <a:srgbClr val="3D3C2C"/>
                </a:solidFill>
                <a:latin typeface="Century Gothic"/>
                <a:cs typeface="Century Gothic"/>
              </a:rPr>
              <a:t>o</a:t>
            </a:r>
            <a:r>
              <a:rPr sz="1200" spc="-10" dirty="0">
                <a:solidFill>
                  <a:srgbClr val="3D3C2C"/>
                </a:solidFill>
                <a:latin typeface="Century Gothic"/>
                <a:cs typeface="Century Gothic"/>
              </a:rPr>
              <a:t>n</a:t>
            </a:r>
            <a:r>
              <a:rPr sz="1200" spc="-30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200" spc="-5" dirty="0">
                <a:solidFill>
                  <a:srgbClr val="3D3C2C"/>
                </a:solidFill>
                <a:latin typeface="Century Gothic"/>
                <a:cs typeface="Century Gothic"/>
              </a:rPr>
              <a:t>r</a:t>
            </a:r>
            <a:r>
              <a:rPr sz="1200" spc="-20" dirty="0">
                <a:solidFill>
                  <a:srgbClr val="3D3C2C"/>
                </a:solidFill>
                <a:latin typeface="Century Gothic"/>
                <a:cs typeface="Century Gothic"/>
              </a:rPr>
              <a:t>o</a:t>
            </a:r>
            <a:r>
              <a:rPr sz="1200" spc="20" dirty="0">
                <a:solidFill>
                  <a:srgbClr val="3D3C2C"/>
                </a:solidFill>
                <a:latin typeface="Century Gothic"/>
                <a:cs typeface="Century Gothic"/>
              </a:rPr>
              <a:t>ll</a:t>
            </a:r>
            <a:r>
              <a:rPr sz="1200" spc="-10" dirty="0">
                <a:solidFill>
                  <a:srgbClr val="3D3C2C"/>
                </a:solidFill>
                <a:latin typeface="Century Gothic"/>
                <a:cs typeface="Century Gothic"/>
              </a:rPr>
              <a:t>er no</a:t>
            </a:r>
            <a:r>
              <a:rPr sz="1200" spc="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200" spc="-5" dirty="0">
                <a:solidFill>
                  <a:srgbClr val="3D3C2C"/>
                </a:solidFill>
                <a:latin typeface="Century Gothic"/>
                <a:cs typeface="Century Gothic"/>
              </a:rPr>
              <a:t>v</a:t>
            </a:r>
            <a:r>
              <a:rPr sz="1200" spc="-20" dirty="0">
                <a:solidFill>
                  <a:srgbClr val="3D3C2C"/>
                </a:solidFill>
                <a:latin typeface="Century Gothic"/>
                <a:cs typeface="Century Gothic"/>
              </a:rPr>
              <a:t>o</a:t>
            </a:r>
            <a:r>
              <a:rPr sz="1200" spc="20" dirty="0">
                <a:solidFill>
                  <a:srgbClr val="3D3C2C"/>
                </a:solidFill>
                <a:latin typeface="Century Gothic"/>
                <a:cs typeface="Century Gothic"/>
              </a:rPr>
              <a:t>l</a:t>
            </a:r>
            <a:r>
              <a:rPr sz="1200" spc="-30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200" spc="-5" dirty="0">
                <a:solidFill>
                  <a:srgbClr val="3D3C2C"/>
                </a:solidFill>
                <a:latin typeface="Century Gothic"/>
                <a:cs typeface="Century Gothic"/>
              </a:rPr>
              <a:t>a</a:t>
            </a:r>
            <a:r>
              <a:rPr sz="1200" spc="-10" dirty="0">
                <a:solidFill>
                  <a:srgbClr val="3D3C2C"/>
                </a:solidFill>
                <a:latin typeface="Century Gothic"/>
                <a:cs typeface="Century Gothic"/>
              </a:rPr>
              <a:t>ge</a:t>
            </a:r>
            <a:r>
              <a:rPr sz="1200" spc="2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200" spc="-10" dirty="0">
                <a:solidFill>
                  <a:srgbClr val="3D3C2C"/>
                </a:solidFill>
                <a:latin typeface="Century Gothic"/>
                <a:cs typeface="Century Gothic"/>
              </a:rPr>
              <a:t>c</a:t>
            </a:r>
            <a:r>
              <a:rPr sz="1200" spc="-5" dirty="0">
                <a:solidFill>
                  <a:srgbClr val="3D3C2C"/>
                </a:solidFill>
                <a:latin typeface="Century Gothic"/>
                <a:cs typeface="Century Gothic"/>
              </a:rPr>
              <a:t>a</a:t>
            </a:r>
            <a:r>
              <a:rPr sz="1200" spc="-10" dirty="0">
                <a:solidFill>
                  <a:srgbClr val="3D3C2C"/>
                </a:solidFill>
                <a:latin typeface="Century Gothic"/>
                <a:cs typeface="Century Gothic"/>
              </a:rPr>
              <a:t>n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1864867" y="3215961"/>
            <a:ext cx="1795780" cy="3244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80000"/>
              </a:lnSpc>
            </a:pPr>
            <a:r>
              <a:rPr sz="1200" spc="-10" dirty="0">
                <a:solidFill>
                  <a:srgbClr val="3D3C2C"/>
                </a:solidFill>
                <a:latin typeface="Century Gothic"/>
                <a:cs typeface="Century Gothic"/>
              </a:rPr>
              <a:t>f</a:t>
            </a:r>
            <a:r>
              <a:rPr sz="1200" spc="20" dirty="0">
                <a:solidFill>
                  <a:srgbClr val="3D3C2C"/>
                </a:solidFill>
                <a:latin typeface="Century Gothic"/>
                <a:cs typeface="Century Gothic"/>
              </a:rPr>
              <a:t>l</a:t>
            </a:r>
            <a:r>
              <a:rPr sz="1200" spc="-20" dirty="0">
                <a:solidFill>
                  <a:srgbClr val="3D3C2C"/>
                </a:solidFill>
                <a:latin typeface="Century Gothic"/>
                <a:cs typeface="Century Gothic"/>
              </a:rPr>
              <a:t>o</a:t>
            </a:r>
            <a:r>
              <a:rPr sz="1200" dirty="0">
                <a:solidFill>
                  <a:srgbClr val="3D3C2C"/>
                </a:solidFill>
                <a:latin typeface="Century Gothic"/>
                <a:cs typeface="Century Gothic"/>
              </a:rPr>
              <a:t>w</a:t>
            </a:r>
            <a:r>
              <a:rPr sz="1200" spc="-1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200" spc="-30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200" spc="-10" dirty="0">
                <a:solidFill>
                  <a:srgbClr val="3D3C2C"/>
                </a:solidFill>
                <a:latin typeface="Century Gothic"/>
                <a:cs typeface="Century Gothic"/>
              </a:rPr>
              <a:t>o</a:t>
            </a:r>
            <a:r>
              <a:rPr sz="1200" spc="3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200" spc="-30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200" spc="-10" dirty="0">
                <a:solidFill>
                  <a:srgbClr val="3D3C2C"/>
                </a:solidFill>
                <a:latin typeface="Century Gothic"/>
                <a:cs typeface="Century Gothic"/>
              </a:rPr>
              <a:t>he</a:t>
            </a:r>
            <a:r>
              <a:rPr sz="1200" spc="3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200" spc="-5" dirty="0">
                <a:solidFill>
                  <a:srgbClr val="3D3C2C"/>
                </a:solidFill>
                <a:latin typeface="Century Gothic"/>
                <a:cs typeface="Century Gothic"/>
              </a:rPr>
              <a:t>hi</a:t>
            </a:r>
            <a:r>
              <a:rPr sz="1200" spc="-15" dirty="0">
                <a:solidFill>
                  <a:srgbClr val="3D3C2C"/>
                </a:solidFill>
                <a:latin typeface="Century Gothic"/>
                <a:cs typeface="Century Gothic"/>
              </a:rPr>
              <a:t>g</a:t>
            </a:r>
            <a:r>
              <a:rPr sz="1200" spc="-5" dirty="0">
                <a:solidFill>
                  <a:srgbClr val="3D3C2C"/>
                </a:solidFill>
                <a:latin typeface="Century Gothic"/>
                <a:cs typeface="Century Gothic"/>
              </a:rPr>
              <a:t>h-v</a:t>
            </a:r>
            <a:r>
              <a:rPr sz="1200" spc="-20" dirty="0">
                <a:solidFill>
                  <a:srgbClr val="3D3C2C"/>
                </a:solidFill>
                <a:latin typeface="Century Gothic"/>
                <a:cs typeface="Century Gothic"/>
              </a:rPr>
              <a:t>o</a:t>
            </a:r>
            <a:r>
              <a:rPr sz="1200" spc="20" dirty="0">
                <a:solidFill>
                  <a:srgbClr val="3D3C2C"/>
                </a:solidFill>
                <a:latin typeface="Century Gothic"/>
                <a:cs typeface="Century Gothic"/>
              </a:rPr>
              <a:t>l</a:t>
            </a:r>
            <a:r>
              <a:rPr sz="1200" spc="-30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200" spc="-5" dirty="0">
                <a:solidFill>
                  <a:srgbClr val="3D3C2C"/>
                </a:solidFill>
                <a:latin typeface="Century Gothic"/>
                <a:cs typeface="Century Gothic"/>
              </a:rPr>
              <a:t>a</a:t>
            </a:r>
            <a:r>
              <a:rPr sz="1200" spc="-10" dirty="0">
                <a:solidFill>
                  <a:srgbClr val="3D3C2C"/>
                </a:solidFill>
                <a:latin typeface="Century Gothic"/>
                <a:cs typeface="Century Gothic"/>
              </a:rPr>
              <a:t>ge</a:t>
            </a:r>
            <a:r>
              <a:rPr sz="1200" spc="-5" dirty="0">
                <a:solidFill>
                  <a:srgbClr val="3D3C2C"/>
                </a:solidFill>
                <a:latin typeface="Century Gothic"/>
                <a:cs typeface="Century Gothic"/>
              </a:rPr>
              <a:t> sys</a:t>
            </a:r>
            <a:r>
              <a:rPr sz="1200" spc="-25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200" spc="-10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1200" spc="-5" dirty="0">
                <a:solidFill>
                  <a:srgbClr val="3D3C2C"/>
                </a:solidFill>
                <a:latin typeface="Century Gothic"/>
                <a:cs typeface="Century Gothic"/>
              </a:rPr>
              <a:t>m.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1293367" y="3547335"/>
            <a:ext cx="2764790" cy="6908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6385" marR="5080" indent="-274320" algn="just">
              <a:lnSpc>
                <a:spcPts val="1250"/>
              </a:lnSpc>
            </a:pPr>
            <a:r>
              <a:rPr sz="950" spc="25" dirty="0">
                <a:solidFill>
                  <a:srgbClr val="93C500"/>
                </a:solidFill>
                <a:latin typeface="Wingdings 2"/>
                <a:cs typeface="Wingdings 2"/>
              </a:rPr>
              <a:t></a:t>
            </a:r>
            <a:r>
              <a:rPr sz="950" spc="25" dirty="0">
                <a:solidFill>
                  <a:srgbClr val="93C500"/>
                </a:solidFill>
                <a:latin typeface="Times New Roman"/>
                <a:cs typeface="Times New Roman"/>
              </a:rPr>
              <a:t>    </a:t>
            </a:r>
            <a:r>
              <a:rPr sz="950" spc="95" dirty="0">
                <a:solidFill>
                  <a:srgbClr val="93C500"/>
                </a:solidFill>
                <a:latin typeface="Times New Roman"/>
                <a:cs typeface="Times New Roman"/>
              </a:rPr>
              <a:t> </a:t>
            </a:r>
            <a:r>
              <a:rPr sz="1300" spc="5" dirty="0">
                <a:solidFill>
                  <a:srgbClr val="3D3C2C"/>
                </a:solidFill>
                <a:latin typeface="Century Gothic"/>
                <a:cs typeface="Century Gothic"/>
              </a:rPr>
              <a:t>A</a:t>
            </a:r>
            <a:r>
              <a:rPr sz="1300" spc="-5" dirty="0">
                <a:solidFill>
                  <a:srgbClr val="3D3C2C"/>
                </a:solidFill>
                <a:latin typeface="Century Gothic"/>
                <a:cs typeface="Century Gothic"/>
              </a:rPr>
              <a:t>s</a:t>
            </a:r>
            <a:r>
              <a:rPr sz="1300" spc="-2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a</a:t>
            </a:r>
            <a:r>
              <a:rPr sz="1300" spc="-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dirty="0">
                <a:solidFill>
                  <a:srgbClr val="3D3C2C"/>
                </a:solidFill>
                <a:latin typeface="Century Gothic"/>
                <a:cs typeface="Century Gothic"/>
              </a:rPr>
              <a:t>l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a</a:t>
            </a:r>
            <a:r>
              <a:rPr sz="1300" spc="-5" dirty="0">
                <a:solidFill>
                  <a:srgbClr val="3D3C2C"/>
                </a:solidFill>
                <a:latin typeface="Century Gothic"/>
                <a:cs typeface="Century Gothic"/>
              </a:rPr>
              <a:t>st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 resor</a:t>
            </a:r>
            <a:r>
              <a:rPr sz="1300" spc="-5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300" spc="1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d</a:t>
            </a:r>
            <a:r>
              <a:rPr sz="1300" spc="5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sc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onnect</a:t>
            </a:r>
            <a:r>
              <a:rPr sz="1300" spc="-2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he manu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a</a:t>
            </a:r>
            <a:r>
              <a:rPr sz="1300" spc="-5" dirty="0">
                <a:solidFill>
                  <a:srgbClr val="3D3C2C"/>
                </a:solidFill>
                <a:latin typeface="Century Gothic"/>
                <a:cs typeface="Century Gothic"/>
              </a:rPr>
              <a:t>l</a:t>
            </a:r>
            <a:r>
              <a:rPr sz="1300" spc="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ser</a:t>
            </a:r>
            <a:r>
              <a:rPr sz="1300" spc="-25" dirty="0">
                <a:solidFill>
                  <a:srgbClr val="3D3C2C"/>
                </a:solidFill>
                <a:latin typeface="Century Gothic"/>
                <a:cs typeface="Century Gothic"/>
              </a:rPr>
              <a:t>v</a:t>
            </a:r>
            <a:r>
              <a:rPr sz="1300" spc="5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ce</a:t>
            </a:r>
            <a:r>
              <a:rPr sz="1300" spc="2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d</a:t>
            </a:r>
            <a:r>
              <a:rPr sz="1300" spc="5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sc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onnect</a:t>
            </a:r>
            <a:r>
              <a:rPr sz="1300" spc="-2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on</a:t>
            </a:r>
            <a:r>
              <a:rPr sz="1300" spc="-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he</a:t>
            </a:r>
            <a:r>
              <a:rPr sz="1300" spc="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h</a:t>
            </a:r>
            <a:r>
              <a:rPr sz="1300" spc="5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g</a:t>
            </a:r>
            <a:r>
              <a:rPr sz="1300" dirty="0">
                <a:solidFill>
                  <a:srgbClr val="3D3C2C"/>
                </a:solidFill>
                <a:latin typeface="Century Gothic"/>
                <a:cs typeface="Century Gothic"/>
              </a:rPr>
              <a:t>h</a:t>
            </a:r>
            <a:r>
              <a:rPr sz="1300" spc="-5" dirty="0">
                <a:solidFill>
                  <a:srgbClr val="3D3C2C"/>
                </a:solidFill>
                <a:latin typeface="Century Gothic"/>
                <a:cs typeface="Century Gothic"/>
              </a:rPr>
              <a:t>-</a:t>
            </a:r>
            <a:r>
              <a:rPr sz="1300" spc="-25" dirty="0">
                <a:solidFill>
                  <a:srgbClr val="3D3C2C"/>
                </a:solidFill>
                <a:latin typeface="Century Gothic"/>
                <a:cs typeface="Century Gothic"/>
              </a:rPr>
              <a:t>v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o</a:t>
            </a:r>
            <a:r>
              <a:rPr sz="1300" dirty="0">
                <a:solidFill>
                  <a:srgbClr val="3D3C2C"/>
                </a:solidFill>
                <a:latin typeface="Century Gothic"/>
                <a:cs typeface="Century Gothic"/>
              </a:rPr>
              <a:t>l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ta</a:t>
            </a:r>
            <a:r>
              <a:rPr sz="1300" spc="-5" dirty="0">
                <a:solidFill>
                  <a:srgbClr val="3D3C2C"/>
                </a:solidFill>
                <a:latin typeface="Century Gothic"/>
                <a:cs typeface="Century Gothic"/>
              </a:rPr>
              <a:t>g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1300" spc="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b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att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r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y</a:t>
            </a:r>
            <a:r>
              <a:rPr sz="1300" spc="3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p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a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ck.</a:t>
            </a:r>
            <a:endParaRPr sz="1300">
              <a:latin typeface="Century Gothic"/>
              <a:cs typeface="Century Gothic"/>
            </a:endParaRPr>
          </a:p>
          <a:p>
            <a:pPr marL="309245">
              <a:lnSpc>
                <a:spcPct val="100000"/>
              </a:lnSpc>
              <a:spcBef>
                <a:spcPts val="10"/>
              </a:spcBef>
              <a:tabLst>
                <a:tab pos="583565" algn="l"/>
              </a:tabLst>
            </a:pPr>
            <a:r>
              <a:rPr sz="900" spc="5" dirty="0">
                <a:solidFill>
                  <a:srgbClr val="93C500"/>
                </a:solidFill>
                <a:latin typeface="Wingdings 2"/>
                <a:cs typeface="Wingdings 2"/>
              </a:rPr>
              <a:t></a:t>
            </a:r>
            <a:r>
              <a:rPr sz="900" spc="5" dirty="0">
                <a:solidFill>
                  <a:srgbClr val="93C500"/>
                </a:solidFill>
                <a:latin typeface="Times New Roman"/>
                <a:cs typeface="Times New Roman"/>
              </a:rPr>
              <a:t>	</a:t>
            </a:r>
            <a:r>
              <a:rPr sz="1200" spc="-20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200" spc="-5" dirty="0">
                <a:solidFill>
                  <a:srgbClr val="3D3C2C"/>
                </a:solidFill>
                <a:latin typeface="Century Gothic"/>
                <a:cs typeface="Century Gothic"/>
              </a:rPr>
              <a:t>a</a:t>
            </a:r>
            <a:r>
              <a:rPr sz="1200" spc="-10" dirty="0">
                <a:solidFill>
                  <a:srgbClr val="3D3C2C"/>
                </a:solidFill>
                <a:latin typeface="Century Gothic"/>
                <a:cs typeface="Century Gothic"/>
              </a:rPr>
              <a:t>ke</a:t>
            </a:r>
            <a:r>
              <a:rPr sz="1200" spc="1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200" spc="-15" dirty="0">
                <a:solidFill>
                  <a:srgbClr val="3D3C2C"/>
                </a:solidFill>
                <a:latin typeface="Century Gothic"/>
                <a:cs typeface="Century Gothic"/>
              </a:rPr>
              <a:t>preca</a:t>
            </a:r>
            <a:r>
              <a:rPr sz="1200" spc="-10" dirty="0">
                <a:solidFill>
                  <a:srgbClr val="3D3C2C"/>
                </a:solidFill>
                <a:latin typeface="Century Gothic"/>
                <a:cs typeface="Century Gothic"/>
              </a:rPr>
              <a:t>u</a:t>
            </a:r>
            <a:r>
              <a:rPr sz="1200" spc="-30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200" spc="-10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200" spc="-20" dirty="0">
                <a:solidFill>
                  <a:srgbClr val="3D3C2C"/>
                </a:solidFill>
                <a:latin typeface="Century Gothic"/>
                <a:cs typeface="Century Gothic"/>
              </a:rPr>
              <a:t>o</a:t>
            </a:r>
            <a:r>
              <a:rPr sz="1200" spc="-10" dirty="0">
                <a:solidFill>
                  <a:srgbClr val="3D3C2C"/>
                </a:solidFill>
                <a:latin typeface="Century Gothic"/>
                <a:cs typeface="Century Gothic"/>
              </a:rPr>
              <a:t>n,</a:t>
            </a:r>
            <a:r>
              <a:rPr sz="1200" spc="4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200" spc="-30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200" dirty="0">
                <a:solidFill>
                  <a:srgbClr val="3D3C2C"/>
                </a:solidFill>
                <a:latin typeface="Century Gothic"/>
                <a:cs typeface="Century Gothic"/>
              </a:rPr>
              <a:t>his</a:t>
            </a:r>
            <a:r>
              <a:rPr sz="1200" spc="2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200" spc="-5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200" dirty="0">
                <a:solidFill>
                  <a:srgbClr val="3D3C2C"/>
                </a:solidFill>
                <a:latin typeface="Century Gothic"/>
                <a:cs typeface="Century Gothic"/>
              </a:rPr>
              <a:t>s </a:t>
            </a:r>
            <a:r>
              <a:rPr sz="1200" spc="-5" dirty="0">
                <a:solidFill>
                  <a:srgbClr val="3D3C2C"/>
                </a:solidFill>
                <a:latin typeface="Century Gothic"/>
                <a:cs typeface="Century Gothic"/>
              </a:rPr>
              <a:t>at</a:t>
            </a:r>
            <a:r>
              <a:rPr sz="1200" spc="1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200" spc="-30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200" spc="-10" dirty="0">
                <a:solidFill>
                  <a:srgbClr val="3D3C2C"/>
                </a:solidFill>
                <a:latin typeface="Century Gothic"/>
                <a:cs typeface="Century Gothic"/>
              </a:rPr>
              <a:t>he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1293367" y="4206692"/>
            <a:ext cx="2520315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84200">
              <a:lnSpc>
                <a:spcPts val="1440"/>
              </a:lnSpc>
            </a:pPr>
            <a:r>
              <a:rPr sz="1200" dirty="0">
                <a:solidFill>
                  <a:srgbClr val="3D3C2C"/>
                </a:solidFill>
                <a:latin typeface="Century Gothic"/>
                <a:cs typeface="Century Gothic"/>
              </a:rPr>
              <a:t>hi</a:t>
            </a:r>
            <a:r>
              <a:rPr sz="1200" spc="-10" dirty="0">
                <a:solidFill>
                  <a:srgbClr val="3D3C2C"/>
                </a:solidFill>
                <a:latin typeface="Century Gothic"/>
                <a:cs typeface="Century Gothic"/>
              </a:rPr>
              <a:t>g</a:t>
            </a:r>
            <a:r>
              <a:rPr sz="1200" dirty="0">
                <a:solidFill>
                  <a:srgbClr val="3D3C2C"/>
                </a:solidFill>
                <a:latin typeface="Century Gothic"/>
                <a:cs typeface="Century Gothic"/>
              </a:rPr>
              <a:t>h</a:t>
            </a:r>
            <a:r>
              <a:rPr sz="1200" spc="-5" dirty="0">
                <a:solidFill>
                  <a:srgbClr val="3D3C2C"/>
                </a:solidFill>
                <a:latin typeface="Century Gothic"/>
                <a:cs typeface="Century Gothic"/>
              </a:rPr>
              <a:t>-</a:t>
            </a:r>
            <a:r>
              <a:rPr sz="1200" spc="-10" dirty="0">
                <a:solidFill>
                  <a:srgbClr val="3D3C2C"/>
                </a:solidFill>
                <a:latin typeface="Century Gothic"/>
                <a:cs typeface="Century Gothic"/>
              </a:rPr>
              <a:t>vo</a:t>
            </a:r>
            <a:r>
              <a:rPr sz="1200" spc="20" dirty="0">
                <a:solidFill>
                  <a:srgbClr val="3D3C2C"/>
                </a:solidFill>
                <a:latin typeface="Century Gothic"/>
                <a:cs typeface="Century Gothic"/>
              </a:rPr>
              <a:t>l</a:t>
            </a:r>
            <a:r>
              <a:rPr sz="1200" spc="-25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200" spc="-5" dirty="0">
                <a:solidFill>
                  <a:srgbClr val="3D3C2C"/>
                </a:solidFill>
                <a:latin typeface="Century Gothic"/>
                <a:cs typeface="Century Gothic"/>
              </a:rPr>
              <a:t>ag</a:t>
            </a:r>
            <a:r>
              <a:rPr sz="1200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1200" spc="4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200" spc="-5" dirty="0">
                <a:solidFill>
                  <a:srgbClr val="3D3C2C"/>
                </a:solidFill>
                <a:latin typeface="Century Gothic"/>
                <a:cs typeface="Century Gothic"/>
              </a:rPr>
              <a:t>s</a:t>
            </a:r>
            <a:r>
              <a:rPr sz="1200" spc="-10" dirty="0">
                <a:solidFill>
                  <a:srgbClr val="3D3C2C"/>
                </a:solidFill>
                <a:latin typeface="Century Gothic"/>
                <a:cs typeface="Century Gothic"/>
              </a:rPr>
              <a:t>o</a:t>
            </a:r>
            <a:r>
              <a:rPr sz="1200" dirty="0">
                <a:solidFill>
                  <a:srgbClr val="3D3C2C"/>
                </a:solidFill>
                <a:latin typeface="Century Gothic"/>
                <a:cs typeface="Century Gothic"/>
              </a:rPr>
              <a:t>urce.</a:t>
            </a:r>
            <a:endParaRPr sz="1200">
              <a:latin typeface="Century Gothic"/>
              <a:cs typeface="Century Gothic"/>
            </a:endParaRPr>
          </a:p>
          <a:p>
            <a:pPr marL="12700">
              <a:lnSpc>
                <a:spcPts val="1560"/>
              </a:lnSpc>
              <a:tabLst>
                <a:tab pos="286385" algn="l"/>
              </a:tabLst>
            </a:pPr>
            <a:r>
              <a:rPr sz="950" spc="25" dirty="0">
                <a:solidFill>
                  <a:srgbClr val="93C500"/>
                </a:solidFill>
                <a:latin typeface="Wingdings 2"/>
                <a:cs typeface="Wingdings 2"/>
              </a:rPr>
              <a:t></a:t>
            </a:r>
            <a:r>
              <a:rPr sz="950" spc="25" dirty="0">
                <a:solidFill>
                  <a:srgbClr val="93C500"/>
                </a:solidFill>
                <a:latin typeface="Times New Roman"/>
                <a:cs typeface="Times New Roman"/>
              </a:rPr>
              <a:t>	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F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CEV</a:t>
            </a:r>
            <a:r>
              <a:rPr sz="1300" spc="1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S</a:t>
            </a:r>
            <a:r>
              <a:rPr sz="1300" spc="-5" dirty="0">
                <a:solidFill>
                  <a:srgbClr val="3D3C2C"/>
                </a:solidFill>
                <a:latin typeface="Century Gothic"/>
                <a:cs typeface="Century Gothic"/>
              </a:rPr>
              <a:t>p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ec</a:t>
            </a:r>
            <a:r>
              <a:rPr sz="1300" spc="0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a</a:t>
            </a:r>
            <a:r>
              <a:rPr sz="1300" spc="-5" dirty="0">
                <a:solidFill>
                  <a:srgbClr val="3D3C2C"/>
                </a:solidFill>
                <a:latin typeface="Century Gothic"/>
                <a:cs typeface="Century Gothic"/>
              </a:rPr>
              <a:t>l</a:t>
            </a:r>
            <a:r>
              <a:rPr sz="1300" spc="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C</a:t>
            </a:r>
            <a:r>
              <a:rPr sz="1300" spc="-5" dirty="0">
                <a:solidFill>
                  <a:srgbClr val="3D3C2C"/>
                </a:solidFill>
                <a:latin typeface="Century Gothic"/>
                <a:cs typeface="Century Gothic"/>
              </a:rPr>
              <a:t>o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ns</a:t>
            </a:r>
            <a:r>
              <a:rPr sz="1300" spc="5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de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rat</a:t>
            </a:r>
            <a:r>
              <a:rPr sz="1300" spc="5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on</a:t>
            </a:r>
            <a:endParaRPr sz="1300">
              <a:latin typeface="Century Gothic"/>
              <a:cs typeface="Century Gothic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1590547" y="4587942"/>
            <a:ext cx="191262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86385" algn="l"/>
              </a:tabLst>
            </a:pPr>
            <a:r>
              <a:rPr sz="900" spc="5" dirty="0">
                <a:solidFill>
                  <a:srgbClr val="93C500"/>
                </a:solidFill>
                <a:latin typeface="Wingdings 2"/>
                <a:cs typeface="Wingdings 2"/>
              </a:rPr>
              <a:t></a:t>
            </a:r>
            <a:r>
              <a:rPr sz="900" spc="5" dirty="0">
                <a:solidFill>
                  <a:srgbClr val="93C500"/>
                </a:solidFill>
                <a:latin typeface="Times New Roman"/>
                <a:cs typeface="Times New Roman"/>
              </a:rPr>
              <a:t>	</a:t>
            </a:r>
            <a:r>
              <a:rPr sz="1200" spc="25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200" spc="-5" dirty="0">
                <a:solidFill>
                  <a:srgbClr val="3D3C2C"/>
                </a:solidFill>
                <a:latin typeface="Century Gothic"/>
                <a:cs typeface="Century Gothic"/>
              </a:rPr>
              <a:t>f</a:t>
            </a:r>
            <a:r>
              <a:rPr sz="1200" spc="-30" dirty="0">
                <a:solidFill>
                  <a:srgbClr val="3D3C2C"/>
                </a:solidFill>
                <a:latin typeface="Century Gothic"/>
                <a:cs typeface="Century Gothic"/>
              </a:rPr>
              <a:t> t</a:t>
            </a:r>
            <a:r>
              <a:rPr sz="1200" spc="-10" dirty="0">
                <a:solidFill>
                  <a:srgbClr val="3D3C2C"/>
                </a:solidFill>
                <a:latin typeface="Century Gothic"/>
                <a:cs typeface="Century Gothic"/>
              </a:rPr>
              <a:t>he</a:t>
            </a:r>
            <a:r>
              <a:rPr sz="1200" spc="3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200" spc="-15" dirty="0">
                <a:solidFill>
                  <a:srgbClr val="3D3C2C"/>
                </a:solidFill>
                <a:latin typeface="Century Gothic"/>
                <a:cs typeface="Century Gothic"/>
              </a:rPr>
              <a:t>ign</a:t>
            </a:r>
            <a:r>
              <a:rPr sz="1200" spc="-5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200" spc="-25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200" spc="-10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200" spc="-20" dirty="0">
                <a:solidFill>
                  <a:srgbClr val="3D3C2C"/>
                </a:solidFill>
                <a:latin typeface="Century Gothic"/>
                <a:cs typeface="Century Gothic"/>
              </a:rPr>
              <a:t>o</a:t>
            </a:r>
            <a:r>
              <a:rPr sz="1200" spc="-10" dirty="0">
                <a:solidFill>
                  <a:srgbClr val="3D3C2C"/>
                </a:solidFill>
                <a:latin typeface="Century Gothic"/>
                <a:cs typeface="Century Gothic"/>
              </a:rPr>
              <a:t>n</a:t>
            </a:r>
            <a:r>
              <a:rPr sz="1200" spc="5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200" spc="-10" dirty="0">
                <a:solidFill>
                  <a:srgbClr val="3D3C2C"/>
                </a:solidFill>
                <a:latin typeface="Century Gothic"/>
                <a:cs typeface="Century Gothic"/>
              </a:rPr>
              <a:t>key </a:t>
            </a:r>
            <a:r>
              <a:rPr sz="1200" dirty="0">
                <a:solidFill>
                  <a:srgbClr val="3D3C2C"/>
                </a:solidFill>
                <a:latin typeface="Century Gothic"/>
                <a:cs typeface="Century Gothic"/>
              </a:rPr>
              <a:t>is</a:t>
            </a:r>
            <a:r>
              <a:rPr sz="1200" spc="-1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200" spc="-20" dirty="0">
                <a:solidFill>
                  <a:srgbClr val="3D3C2C"/>
                </a:solidFill>
                <a:latin typeface="Century Gothic"/>
                <a:cs typeface="Century Gothic"/>
              </a:rPr>
              <a:t>o</a:t>
            </a:r>
            <a:r>
              <a:rPr sz="1200" spc="-10" dirty="0">
                <a:solidFill>
                  <a:srgbClr val="3D3C2C"/>
                </a:solidFill>
                <a:latin typeface="Century Gothic"/>
                <a:cs typeface="Century Gothic"/>
              </a:rPr>
              <a:t>f</a:t>
            </a:r>
            <a:r>
              <a:rPr sz="1200" spc="-5" dirty="0">
                <a:solidFill>
                  <a:srgbClr val="3D3C2C"/>
                </a:solidFill>
                <a:latin typeface="Century Gothic"/>
                <a:cs typeface="Century Gothic"/>
              </a:rPr>
              <a:t>f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1590547" y="4734246"/>
            <a:ext cx="2554605" cy="1092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7020" marR="209550">
              <a:lnSpc>
                <a:spcPts val="1150"/>
              </a:lnSpc>
            </a:pPr>
            <a:r>
              <a:rPr sz="1200" spc="-10" dirty="0">
                <a:solidFill>
                  <a:srgbClr val="3D3C2C"/>
                </a:solidFill>
                <a:latin typeface="Century Gothic"/>
                <a:cs typeface="Century Gothic"/>
              </a:rPr>
              <a:t>h</a:t>
            </a:r>
            <a:r>
              <a:rPr sz="1200" spc="-20" dirty="0">
                <a:solidFill>
                  <a:srgbClr val="3D3C2C"/>
                </a:solidFill>
                <a:latin typeface="Century Gothic"/>
                <a:cs typeface="Century Gothic"/>
              </a:rPr>
              <a:t>y</a:t>
            </a:r>
            <a:r>
              <a:rPr sz="1200" dirty="0">
                <a:solidFill>
                  <a:srgbClr val="3D3C2C"/>
                </a:solidFill>
                <a:latin typeface="Century Gothic"/>
                <a:cs typeface="Century Gothic"/>
              </a:rPr>
              <a:t>d</a:t>
            </a:r>
            <a:r>
              <a:rPr sz="1200" spc="-5" dirty="0">
                <a:solidFill>
                  <a:srgbClr val="3D3C2C"/>
                </a:solidFill>
                <a:latin typeface="Century Gothic"/>
                <a:cs typeface="Century Gothic"/>
              </a:rPr>
              <a:t>r</a:t>
            </a:r>
            <a:r>
              <a:rPr sz="1200" spc="-20" dirty="0">
                <a:solidFill>
                  <a:srgbClr val="3D3C2C"/>
                </a:solidFill>
                <a:latin typeface="Century Gothic"/>
                <a:cs typeface="Century Gothic"/>
              </a:rPr>
              <a:t>o</a:t>
            </a:r>
            <a:r>
              <a:rPr sz="1200" spc="-10" dirty="0">
                <a:solidFill>
                  <a:srgbClr val="3D3C2C"/>
                </a:solidFill>
                <a:latin typeface="Century Gothic"/>
                <a:cs typeface="Century Gothic"/>
              </a:rPr>
              <a:t>gen</a:t>
            </a:r>
            <a:r>
              <a:rPr sz="1200" spc="2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200" spc="-10" dirty="0">
                <a:solidFill>
                  <a:srgbClr val="3D3C2C"/>
                </a:solidFill>
                <a:latin typeface="Century Gothic"/>
                <a:cs typeface="Century Gothic"/>
              </a:rPr>
              <a:t>f</a:t>
            </a:r>
            <a:r>
              <a:rPr sz="1200" spc="20" dirty="0">
                <a:solidFill>
                  <a:srgbClr val="3D3C2C"/>
                </a:solidFill>
                <a:latin typeface="Century Gothic"/>
                <a:cs typeface="Century Gothic"/>
              </a:rPr>
              <a:t>l</a:t>
            </a:r>
            <a:r>
              <a:rPr sz="1200" spc="-20" dirty="0">
                <a:solidFill>
                  <a:srgbClr val="3D3C2C"/>
                </a:solidFill>
                <a:latin typeface="Century Gothic"/>
                <a:cs typeface="Century Gothic"/>
              </a:rPr>
              <a:t>o</a:t>
            </a:r>
            <a:r>
              <a:rPr sz="1200" dirty="0">
                <a:solidFill>
                  <a:srgbClr val="3D3C2C"/>
                </a:solidFill>
                <a:latin typeface="Century Gothic"/>
                <a:cs typeface="Century Gothic"/>
              </a:rPr>
              <a:t>w</a:t>
            </a:r>
            <a:r>
              <a:rPr sz="1200" spc="-1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200" spc="-5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200" dirty="0">
                <a:solidFill>
                  <a:srgbClr val="3D3C2C"/>
                </a:solidFill>
                <a:latin typeface="Century Gothic"/>
                <a:cs typeface="Century Gothic"/>
              </a:rPr>
              <a:t>s </a:t>
            </a:r>
            <a:r>
              <a:rPr sz="1200" spc="-15" dirty="0">
                <a:solidFill>
                  <a:srgbClr val="3D3C2C"/>
                </a:solidFill>
                <a:latin typeface="Century Gothic"/>
                <a:cs typeface="Century Gothic"/>
              </a:rPr>
              <a:t>sh</a:t>
            </a:r>
            <a:r>
              <a:rPr sz="1200" spc="-10" dirty="0">
                <a:solidFill>
                  <a:srgbClr val="3D3C2C"/>
                </a:solidFill>
                <a:latin typeface="Century Gothic"/>
                <a:cs typeface="Century Gothic"/>
              </a:rPr>
              <a:t>ut</a:t>
            </a:r>
            <a:r>
              <a:rPr sz="1200" dirty="0">
                <a:solidFill>
                  <a:srgbClr val="3D3C2C"/>
                </a:solidFill>
                <a:latin typeface="Century Gothic"/>
                <a:cs typeface="Century Gothic"/>
              </a:rPr>
              <a:t> d</a:t>
            </a:r>
            <a:r>
              <a:rPr sz="1200" spc="-20" dirty="0">
                <a:solidFill>
                  <a:srgbClr val="3D3C2C"/>
                </a:solidFill>
                <a:latin typeface="Century Gothic"/>
                <a:cs typeface="Century Gothic"/>
              </a:rPr>
              <a:t>o</a:t>
            </a:r>
            <a:r>
              <a:rPr sz="1200" spc="5" dirty="0">
                <a:solidFill>
                  <a:srgbClr val="3D3C2C"/>
                </a:solidFill>
                <a:latin typeface="Century Gothic"/>
                <a:cs typeface="Century Gothic"/>
              </a:rPr>
              <a:t>w</a:t>
            </a:r>
            <a:r>
              <a:rPr sz="1200" spc="-10" dirty="0">
                <a:solidFill>
                  <a:srgbClr val="3D3C2C"/>
                </a:solidFill>
                <a:latin typeface="Century Gothic"/>
                <a:cs typeface="Century Gothic"/>
              </a:rPr>
              <a:t>n,</a:t>
            </a:r>
            <a:r>
              <a:rPr sz="1200" spc="-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200" spc="-15" dirty="0">
                <a:solidFill>
                  <a:srgbClr val="3D3C2C"/>
                </a:solidFill>
                <a:latin typeface="Century Gothic"/>
                <a:cs typeface="Century Gothic"/>
              </a:rPr>
              <a:t>bu</a:t>
            </a:r>
            <a:r>
              <a:rPr sz="1200" spc="-5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20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200" spc="-5" dirty="0">
                <a:solidFill>
                  <a:srgbClr val="3D3C2C"/>
                </a:solidFill>
                <a:latin typeface="Century Gothic"/>
                <a:cs typeface="Century Gothic"/>
              </a:rPr>
              <a:t>s</a:t>
            </a:r>
            <a:r>
              <a:rPr sz="1200" spc="15" dirty="0">
                <a:solidFill>
                  <a:srgbClr val="3D3C2C"/>
                </a:solidFill>
                <a:latin typeface="Century Gothic"/>
                <a:cs typeface="Century Gothic"/>
              </a:rPr>
              <a:t>m</a:t>
            </a:r>
            <a:r>
              <a:rPr sz="1200" spc="-5" dirty="0">
                <a:solidFill>
                  <a:srgbClr val="3D3C2C"/>
                </a:solidFill>
                <a:latin typeface="Century Gothic"/>
                <a:cs typeface="Century Gothic"/>
              </a:rPr>
              <a:t>a</a:t>
            </a:r>
            <a:r>
              <a:rPr sz="1200" spc="10" dirty="0">
                <a:solidFill>
                  <a:srgbClr val="3D3C2C"/>
                </a:solidFill>
                <a:latin typeface="Century Gothic"/>
                <a:cs typeface="Century Gothic"/>
              </a:rPr>
              <a:t>l</a:t>
            </a:r>
            <a:r>
              <a:rPr sz="1200" dirty="0">
                <a:solidFill>
                  <a:srgbClr val="3D3C2C"/>
                </a:solidFill>
                <a:latin typeface="Century Gothic"/>
                <a:cs typeface="Century Gothic"/>
              </a:rPr>
              <a:t>l</a:t>
            </a:r>
            <a:r>
              <a:rPr sz="1200" spc="-3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200" spc="-5" dirty="0">
                <a:solidFill>
                  <a:srgbClr val="3D3C2C"/>
                </a:solidFill>
                <a:latin typeface="Century Gothic"/>
                <a:cs typeface="Century Gothic"/>
              </a:rPr>
              <a:t>am</a:t>
            </a:r>
            <a:r>
              <a:rPr sz="1200" spc="-20" dirty="0">
                <a:solidFill>
                  <a:srgbClr val="3D3C2C"/>
                </a:solidFill>
                <a:latin typeface="Century Gothic"/>
                <a:cs typeface="Century Gothic"/>
              </a:rPr>
              <a:t>o</a:t>
            </a:r>
            <a:r>
              <a:rPr sz="1200" spc="-10" dirty="0">
                <a:solidFill>
                  <a:srgbClr val="3D3C2C"/>
                </a:solidFill>
                <a:latin typeface="Century Gothic"/>
                <a:cs typeface="Century Gothic"/>
              </a:rPr>
              <a:t>un</a:t>
            </a:r>
            <a:r>
              <a:rPr sz="1200" spc="-30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200" dirty="0">
                <a:solidFill>
                  <a:srgbClr val="3D3C2C"/>
                </a:solidFill>
                <a:latin typeface="Century Gothic"/>
                <a:cs typeface="Century Gothic"/>
              </a:rPr>
              <a:t>s</a:t>
            </a:r>
            <a:r>
              <a:rPr sz="1200" spc="2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200" spc="-20" dirty="0">
                <a:solidFill>
                  <a:srgbClr val="3D3C2C"/>
                </a:solidFill>
                <a:latin typeface="Century Gothic"/>
                <a:cs typeface="Century Gothic"/>
              </a:rPr>
              <a:t>o</a:t>
            </a:r>
            <a:r>
              <a:rPr sz="1200" spc="-5" dirty="0">
                <a:solidFill>
                  <a:srgbClr val="3D3C2C"/>
                </a:solidFill>
                <a:latin typeface="Century Gothic"/>
                <a:cs typeface="Century Gothic"/>
              </a:rPr>
              <a:t>f</a:t>
            </a:r>
            <a:r>
              <a:rPr sz="1200" spc="-10" dirty="0">
                <a:solidFill>
                  <a:srgbClr val="3D3C2C"/>
                </a:solidFill>
                <a:latin typeface="Century Gothic"/>
                <a:cs typeface="Century Gothic"/>
              </a:rPr>
              <a:t> h</a:t>
            </a:r>
            <a:r>
              <a:rPr sz="1200" spc="-20" dirty="0">
                <a:solidFill>
                  <a:srgbClr val="3D3C2C"/>
                </a:solidFill>
                <a:latin typeface="Century Gothic"/>
                <a:cs typeface="Century Gothic"/>
              </a:rPr>
              <a:t>y</a:t>
            </a:r>
            <a:r>
              <a:rPr sz="1200" dirty="0">
                <a:solidFill>
                  <a:srgbClr val="3D3C2C"/>
                </a:solidFill>
                <a:latin typeface="Century Gothic"/>
                <a:cs typeface="Century Gothic"/>
              </a:rPr>
              <a:t>d</a:t>
            </a:r>
            <a:r>
              <a:rPr sz="1200" spc="-5" dirty="0">
                <a:solidFill>
                  <a:srgbClr val="3D3C2C"/>
                </a:solidFill>
                <a:latin typeface="Century Gothic"/>
                <a:cs typeface="Century Gothic"/>
              </a:rPr>
              <a:t>r</a:t>
            </a:r>
            <a:r>
              <a:rPr sz="1200" spc="-20" dirty="0">
                <a:solidFill>
                  <a:srgbClr val="3D3C2C"/>
                </a:solidFill>
                <a:latin typeface="Century Gothic"/>
                <a:cs typeface="Century Gothic"/>
              </a:rPr>
              <a:t>o</a:t>
            </a:r>
            <a:r>
              <a:rPr sz="1200" spc="-10" dirty="0">
                <a:solidFill>
                  <a:srgbClr val="3D3C2C"/>
                </a:solidFill>
                <a:latin typeface="Century Gothic"/>
                <a:cs typeface="Century Gothic"/>
              </a:rPr>
              <a:t>gen</a:t>
            </a:r>
            <a:r>
              <a:rPr sz="1200" spc="2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200" spc="-5" dirty="0">
                <a:solidFill>
                  <a:srgbClr val="3D3C2C"/>
                </a:solidFill>
                <a:latin typeface="Century Gothic"/>
                <a:cs typeface="Century Gothic"/>
              </a:rPr>
              <a:t>s</a:t>
            </a:r>
            <a:r>
              <a:rPr sz="1200" spc="-25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200" spc="-5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200" spc="20" dirty="0">
                <a:solidFill>
                  <a:srgbClr val="3D3C2C"/>
                </a:solidFill>
                <a:latin typeface="Century Gothic"/>
                <a:cs typeface="Century Gothic"/>
              </a:rPr>
              <a:t>l</a:t>
            </a:r>
            <a:r>
              <a:rPr sz="1200" dirty="0">
                <a:solidFill>
                  <a:srgbClr val="3D3C2C"/>
                </a:solidFill>
                <a:latin typeface="Century Gothic"/>
                <a:cs typeface="Century Gothic"/>
              </a:rPr>
              <a:t>l</a:t>
            </a:r>
            <a:r>
              <a:rPr sz="1200" spc="-10" dirty="0">
                <a:solidFill>
                  <a:srgbClr val="3D3C2C"/>
                </a:solidFill>
                <a:latin typeface="Century Gothic"/>
                <a:cs typeface="Century Gothic"/>
              </a:rPr>
              <a:t> re</a:t>
            </a:r>
            <a:r>
              <a:rPr sz="1200" spc="-5" dirty="0">
                <a:solidFill>
                  <a:srgbClr val="3D3C2C"/>
                </a:solidFill>
                <a:latin typeface="Century Gothic"/>
                <a:cs typeface="Century Gothic"/>
              </a:rPr>
              <a:t>mai</a:t>
            </a:r>
            <a:r>
              <a:rPr sz="1200" dirty="0">
                <a:solidFill>
                  <a:srgbClr val="3D3C2C"/>
                </a:solidFill>
                <a:latin typeface="Century Gothic"/>
                <a:cs typeface="Century Gothic"/>
              </a:rPr>
              <a:t>n </a:t>
            </a:r>
            <a:r>
              <a:rPr sz="1200" spc="-5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200" dirty="0">
                <a:solidFill>
                  <a:srgbClr val="3D3C2C"/>
                </a:solidFill>
                <a:latin typeface="Century Gothic"/>
                <a:cs typeface="Century Gothic"/>
              </a:rPr>
              <a:t>n</a:t>
            </a:r>
            <a:r>
              <a:rPr sz="1200" spc="1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200" spc="-30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200" spc="-10" dirty="0">
                <a:solidFill>
                  <a:srgbClr val="3D3C2C"/>
                </a:solidFill>
                <a:latin typeface="Century Gothic"/>
                <a:cs typeface="Century Gothic"/>
              </a:rPr>
              <a:t>he</a:t>
            </a:r>
            <a:r>
              <a:rPr sz="1200" spc="-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200" spc="-10" dirty="0">
                <a:solidFill>
                  <a:srgbClr val="3D3C2C"/>
                </a:solidFill>
                <a:latin typeface="Century Gothic"/>
                <a:cs typeface="Century Gothic"/>
              </a:rPr>
              <a:t>f</a:t>
            </a:r>
            <a:r>
              <a:rPr sz="1200" dirty="0">
                <a:solidFill>
                  <a:srgbClr val="3D3C2C"/>
                </a:solidFill>
                <a:latin typeface="Century Gothic"/>
                <a:cs typeface="Century Gothic"/>
              </a:rPr>
              <a:t>uel</a:t>
            </a:r>
            <a:r>
              <a:rPr sz="1200" spc="-1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200" spc="20" dirty="0">
                <a:solidFill>
                  <a:srgbClr val="3D3C2C"/>
                </a:solidFill>
                <a:latin typeface="Century Gothic"/>
                <a:cs typeface="Century Gothic"/>
              </a:rPr>
              <a:t>l</a:t>
            </a:r>
            <a:r>
              <a:rPr sz="1200" spc="-5" dirty="0">
                <a:solidFill>
                  <a:srgbClr val="3D3C2C"/>
                </a:solidFill>
                <a:latin typeface="Century Gothic"/>
                <a:cs typeface="Century Gothic"/>
              </a:rPr>
              <a:t>ines.</a:t>
            </a:r>
            <a:endParaRPr sz="1200">
              <a:latin typeface="Century Gothic"/>
              <a:cs typeface="Century Gothic"/>
            </a:endParaRPr>
          </a:p>
          <a:p>
            <a:pPr marL="287020" marR="5080" indent="-274320" algn="just">
              <a:lnSpc>
                <a:spcPct val="80100"/>
              </a:lnSpc>
              <a:spcBef>
                <a:spcPts val="295"/>
              </a:spcBef>
            </a:pPr>
            <a:r>
              <a:rPr sz="900" spc="5" dirty="0">
                <a:solidFill>
                  <a:srgbClr val="93C500"/>
                </a:solidFill>
                <a:latin typeface="Wingdings 2"/>
                <a:cs typeface="Wingdings 2"/>
              </a:rPr>
              <a:t></a:t>
            </a:r>
            <a:r>
              <a:rPr sz="900" spc="5" dirty="0">
                <a:solidFill>
                  <a:srgbClr val="93C500"/>
                </a:solidFill>
                <a:latin typeface="Times New Roman"/>
                <a:cs typeface="Times New Roman"/>
              </a:rPr>
              <a:t>     </a:t>
            </a:r>
            <a:r>
              <a:rPr sz="900" spc="-5" dirty="0">
                <a:solidFill>
                  <a:srgbClr val="93C500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3D3C2C"/>
                </a:solidFill>
                <a:latin typeface="Century Gothic"/>
                <a:cs typeface="Century Gothic"/>
              </a:rPr>
              <a:t>B</a:t>
            </a:r>
            <a:r>
              <a:rPr sz="1200" spc="-10" dirty="0">
                <a:solidFill>
                  <a:srgbClr val="3D3C2C"/>
                </a:solidFill>
                <a:latin typeface="Century Gothic"/>
                <a:cs typeface="Century Gothic"/>
              </a:rPr>
              <a:t>ec</a:t>
            </a:r>
            <a:r>
              <a:rPr sz="1200" spc="-5" dirty="0">
                <a:solidFill>
                  <a:srgbClr val="3D3C2C"/>
                </a:solidFill>
                <a:latin typeface="Century Gothic"/>
                <a:cs typeface="Century Gothic"/>
              </a:rPr>
              <a:t>a</a:t>
            </a:r>
            <a:r>
              <a:rPr sz="1200" dirty="0">
                <a:solidFill>
                  <a:srgbClr val="3D3C2C"/>
                </a:solidFill>
                <a:latin typeface="Century Gothic"/>
                <a:cs typeface="Century Gothic"/>
              </a:rPr>
              <a:t>us</a:t>
            </a:r>
            <a:r>
              <a:rPr sz="1200" spc="-10" dirty="0">
                <a:solidFill>
                  <a:srgbClr val="3D3C2C"/>
                </a:solidFill>
                <a:latin typeface="Century Gothic"/>
                <a:cs typeface="Century Gothic"/>
              </a:rPr>
              <a:t>e h</a:t>
            </a:r>
            <a:r>
              <a:rPr sz="1200" spc="-20" dirty="0">
                <a:solidFill>
                  <a:srgbClr val="3D3C2C"/>
                </a:solidFill>
                <a:latin typeface="Century Gothic"/>
                <a:cs typeface="Century Gothic"/>
              </a:rPr>
              <a:t>y</a:t>
            </a:r>
            <a:r>
              <a:rPr sz="1200" dirty="0">
                <a:solidFill>
                  <a:srgbClr val="3D3C2C"/>
                </a:solidFill>
                <a:latin typeface="Century Gothic"/>
                <a:cs typeface="Century Gothic"/>
              </a:rPr>
              <a:t>d</a:t>
            </a:r>
            <a:r>
              <a:rPr sz="1200" spc="-5" dirty="0">
                <a:solidFill>
                  <a:srgbClr val="3D3C2C"/>
                </a:solidFill>
                <a:latin typeface="Century Gothic"/>
                <a:cs typeface="Century Gothic"/>
              </a:rPr>
              <a:t>r</a:t>
            </a:r>
            <a:r>
              <a:rPr sz="1200" spc="-20" dirty="0">
                <a:solidFill>
                  <a:srgbClr val="3D3C2C"/>
                </a:solidFill>
                <a:latin typeface="Century Gothic"/>
                <a:cs typeface="Century Gothic"/>
              </a:rPr>
              <a:t>o</a:t>
            </a:r>
            <a:r>
              <a:rPr sz="1200" spc="-10" dirty="0">
                <a:solidFill>
                  <a:srgbClr val="3D3C2C"/>
                </a:solidFill>
                <a:latin typeface="Century Gothic"/>
                <a:cs typeface="Century Gothic"/>
              </a:rPr>
              <a:t>gen</a:t>
            </a:r>
            <a:r>
              <a:rPr sz="1200" spc="2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200" spc="-10" dirty="0">
                <a:solidFill>
                  <a:srgbClr val="3D3C2C"/>
                </a:solidFill>
                <a:latin typeface="Century Gothic"/>
                <a:cs typeface="Century Gothic"/>
              </a:rPr>
              <a:t>h</a:t>
            </a:r>
            <a:r>
              <a:rPr sz="1200" spc="-15" dirty="0">
                <a:solidFill>
                  <a:srgbClr val="3D3C2C"/>
                </a:solidFill>
                <a:latin typeface="Century Gothic"/>
                <a:cs typeface="Century Gothic"/>
              </a:rPr>
              <a:t>a</a:t>
            </a:r>
            <a:r>
              <a:rPr sz="1200" dirty="0">
                <a:solidFill>
                  <a:srgbClr val="3D3C2C"/>
                </a:solidFill>
                <a:latin typeface="Century Gothic"/>
                <a:cs typeface="Century Gothic"/>
              </a:rPr>
              <a:t>s</a:t>
            </a:r>
            <a:r>
              <a:rPr sz="1200" spc="1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3D3C2C"/>
                </a:solidFill>
                <a:latin typeface="Century Gothic"/>
                <a:cs typeface="Century Gothic"/>
              </a:rPr>
              <a:t>a</a:t>
            </a:r>
            <a:r>
              <a:rPr sz="1200" spc="1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200" spc="5" dirty="0">
                <a:solidFill>
                  <a:srgbClr val="3D3C2C"/>
                </a:solidFill>
                <a:latin typeface="Century Gothic"/>
                <a:cs typeface="Century Gothic"/>
              </a:rPr>
              <a:t>w</a:t>
            </a:r>
            <a:r>
              <a:rPr sz="1200" spc="-5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200" dirty="0">
                <a:solidFill>
                  <a:srgbClr val="3D3C2C"/>
                </a:solidFill>
                <a:latin typeface="Century Gothic"/>
                <a:cs typeface="Century Gothic"/>
              </a:rPr>
              <a:t>d</a:t>
            </a:r>
            <a:r>
              <a:rPr sz="1200" spc="-10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1200" spc="-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200" spc="-10" dirty="0">
                <a:solidFill>
                  <a:srgbClr val="3D3C2C"/>
                </a:solidFill>
                <a:latin typeface="Century Gothic"/>
                <a:cs typeface="Century Gothic"/>
              </a:rPr>
              <a:t>f</a:t>
            </a:r>
            <a:r>
              <a:rPr sz="1200" spc="20" dirty="0">
                <a:solidFill>
                  <a:srgbClr val="3D3C2C"/>
                </a:solidFill>
                <a:latin typeface="Century Gothic"/>
                <a:cs typeface="Century Gothic"/>
              </a:rPr>
              <a:t>l</a:t>
            </a:r>
            <a:r>
              <a:rPr sz="1200" spc="-5" dirty="0">
                <a:solidFill>
                  <a:srgbClr val="3D3C2C"/>
                </a:solidFill>
                <a:latin typeface="Century Gothic"/>
                <a:cs typeface="Century Gothic"/>
              </a:rPr>
              <a:t>a</a:t>
            </a:r>
            <a:r>
              <a:rPr sz="1200" spc="10" dirty="0">
                <a:solidFill>
                  <a:srgbClr val="3D3C2C"/>
                </a:solidFill>
                <a:latin typeface="Century Gothic"/>
                <a:cs typeface="Century Gothic"/>
              </a:rPr>
              <a:t>m</a:t>
            </a:r>
            <a:r>
              <a:rPr sz="1200" dirty="0">
                <a:solidFill>
                  <a:srgbClr val="3D3C2C"/>
                </a:solidFill>
                <a:latin typeface="Century Gothic"/>
                <a:cs typeface="Century Gothic"/>
              </a:rPr>
              <a:t>m</a:t>
            </a:r>
            <a:r>
              <a:rPr sz="1200" spc="-5" dirty="0">
                <a:solidFill>
                  <a:srgbClr val="3D3C2C"/>
                </a:solidFill>
                <a:latin typeface="Century Gothic"/>
                <a:cs typeface="Century Gothic"/>
              </a:rPr>
              <a:t>ab</a:t>
            </a:r>
            <a:r>
              <a:rPr sz="1200" spc="10" dirty="0">
                <a:solidFill>
                  <a:srgbClr val="3D3C2C"/>
                </a:solidFill>
                <a:latin typeface="Century Gothic"/>
                <a:cs typeface="Century Gothic"/>
              </a:rPr>
              <a:t>l</a:t>
            </a:r>
            <a:r>
              <a:rPr sz="1200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1200" spc="-4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3D3C2C"/>
                </a:solidFill>
                <a:latin typeface="Century Gothic"/>
                <a:cs typeface="Century Gothic"/>
              </a:rPr>
              <a:t>r</a:t>
            </a:r>
            <a:r>
              <a:rPr sz="1200" spc="-10" dirty="0">
                <a:solidFill>
                  <a:srgbClr val="3D3C2C"/>
                </a:solidFill>
                <a:latin typeface="Century Gothic"/>
                <a:cs typeface="Century Gothic"/>
              </a:rPr>
              <a:t>a</a:t>
            </a:r>
            <a:r>
              <a:rPr sz="1200" dirty="0">
                <a:solidFill>
                  <a:srgbClr val="3D3C2C"/>
                </a:solidFill>
                <a:latin typeface="Century Gothic"/>
                <a:cs typeface="Century Gothic"/>
              </a:rPr>
              <a:t>n</a:t>
            </a:r>
            <a:r>
              <a:rPr sz="1200" spc="-10" dirty="0">
                <a:solidFill>
                  <a:srgbClr val="3D3C2C"/>
                </a:solidFill>
                <a:latin typeface="Century Gothic"/>
                <a:cs typeface="Century Gothic"/>
              </a:rPr>
              <a:t>g</a:t>
            </a:r>
            <a:r>
              <a:rPr sz="1200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1200" spc="2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200" spc="-10" dirty="0">
                <a:solidFill>
                  <a:srgbClr val="3D3C2C"/>
                </a:solidFill>
                <a:latin typeface="Century Gothic"/>
                <a:cs typeface="Century Gothic"/>
              </a:rPr>
              <a:t>D</a:t>
            </a:r>
            <a:r>
              <a:rPr sz="1200" dirty="0">
                <a:solidFill>
                  <a:srgbClr val="3D3C2C"/>
                </a:solidFill>
                <a:latin typeface="Century Gothic"/>
                <a:cs typeface="Century Gothic"/>
              </a:rPr>
              <a:t>O NOT</a:t>
            </a:r>
            <a:r>
              <a:rPr sz="1200" spc="-1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3D3C2C"/>
                </a:solidFill>
                <a:latin typeface="Century Gothic"/>
                <a:cs typeface="Century Gothic"/>
              </a:rPr>
              <a:t>cut </a:t>
            </a:r>
            <a:r>
              <a:rPr sz="1200" spc="-30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200" spc="-10" dirty="0">
                <a:solidFill>
                  <a:srgbClr val="3D3C2C"/>
                </a:solidFill>
                <a:latin typeface="Century Gothic"/>
                <a:cs typeface="Century Gothic"/>
              </a:rPr>
              <a:t>he</a:t>
            </a:r>
            <a:r>
              <a:rPr sz="1200" spc="3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200" spc="-5" dirty="0">
                <a:solidFill>
                  <a:srgbClr val="3D3C2C"/>
                </a:solidFill>
                <a:latin typeface="Century Gothic"/>
                <a:cs typeface="Century Gothic"/>
              </a:rPr>
              <a:t>12-v</a:t>
            </a:r>
            <a:r>
              <a:rPr sz="1200" spc="-20" dirty="0">
                <a:solidFill>
                  <a:srgbClr val="3D3C2C"/>
                </a:solidFill>
                <a:latin typeface="Century Gothic"/>
                <a:cs typeface="Century Gothic"/>
              </a:rPr>
              <a:t>o</a:t>
            </a:r>
            <a:r>
              <a:rPr sz="1200" spc="20" dirty="0">
                <a:solidFill>
                  <a:srgbClr val="3D3C2C"/>
                </a:solidFill>
                <a:latin typeface="Century Gothic"/>
                <a:cs typeface="Century Gothic"/>
              </a:rPr>
              <a:t>l</a:t>
            </a:r>
            <a:r>
              <a:rPr sz="1200" spc="-5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200" spc="-10" dirty="0">
                <a:solidFill>
                  <a:srgbClr val="3D3C2C"/>
                </a:solidFill>
                <a:latin typeface="Century Gothic"/>
                <a:cs typeface="Century Gothic"/>
              </a:rPr>
              <a:t> c</a:t>
            </a:r>
            <a:r>
              <a:rPr sz="1200" spc="-5" dirty="0">
                <a:solidFill>
                  <a:srgbClr val="3D3C2C"/>
                </a:solidFill>
                <a:latin typeface="Century Gothic"/>
                <a:cs typeface="Century Gothic"/>
              </a:rPr>
              <a:t>ab</a:t>
            </a:r>
            <a:r>
              <a:rPr sz="1200" spc="20" dirty="0">
                <a:solidFill>
                  <a:srgbClr val="3D3C2C"/>
                </a:solidFill>
                <a:latin typeface="Century Gothic"/>
                <a:cs typeface="Century Gothic"/>
              </a:rPr>
              <a:t>l</a:t>
            </a:r>
            <a:r>
              <a:rPr sz="1200" spc="-10" dirty="0">
                <a:solidFill>
                  <a:srgbClr val="3D3C2C"/>
                </a:solidFill>
                <a:latin typeface="Century Gothic"/>
                <a:cs typeface="Century Gothic"/>
              </a:rPr>
              <a:t>es.</a:t>
            </a:r>
            <a:r>
              <a:rPr sz="120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200" spc="-15" dirty="0">
                <a:solidFill>
                  <a:srgbClr val="3D3C2C"/>
                </a:solidFill>
                <a:latin typeface="Century Gothic"/>
                <a:cs typeface="Century Gothic"/>
              </a:rPr>
              <a:t> T</a:t>
            </a:r>
            <a:r>
              <a:rPr sz="1200" spc="-5" dirty="0">
                <a:solidFill>
                  <a:srgbClr val="3D3C2C"/>
                </a:solidFill>
                <a:latin typeface="Century Gothic"/>
                <a:cs typeface="Century Gothic"/>
              </a:rPr>
              <a:t>ry</a:t>
            </a:r>
            <a:r>
              <a:rPr sz="1200" spc="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200" spc="-30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200" spc="-10" dirty="0">
                <a:solidFill>
                  <a:srgbClr val="3D3C2C"/>
                </a:solidFill>
                <a:latin typeface="Century Gothic"/>
                <a:cs typeface="Century Gothic"/>
              </a:rPr>
              <a:t>he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4803775" y="1095402"/>
            <a:ext cx="2254885" cy="807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30" dirty="0">
                <a:solidFill>
                  <a:srgbClr val="93C500"/>
                </a:solidFill>
                <a:latin typeface="Century Gothic"/>
                <a:cs typeface="Century Gothic"/>
              </a:rPr>
              <a:t>D</a:t>
            </a:r>
            <a:r>
              <a:rPr sz="2800" dirty="0">
                <a:solidFill>
                  <a:srgbClr val="93C500"/>
                </a:solidFill>
                <a:latin typeface="Century Gothic"/>
                <a:cs typeface="Century Gothic"/>
              </a:rPr>
              <a:t>i</a:t>
            </a:r>
            <a:r>
              <a:rPr sz="2800" spc="-20" dirty="0">
                <a:solidFill>
                  <a:srgbClr val="93C500"/>
                </a:solidFill>
                <a:latin typeface="Century Gothic"/>
                <a:cs typeface="Century Gothic"/>
              </a:rPr>
              <a:t>sabl</a:t>
            </a:r>
            <a:r>
              <a:rPr sz="2800" spc="0" dirty="0">
                <a:solidFill>
                  <a:srgbClr val="93C500"/>
                </a:solidFill>
                <a:latin typeface="Century Gothic"/>
                <a:cs typeface="Century Gothic"/>
              </a:rPr>
              <a:t>i</a:t>
            </a:r>
            <a:r>
              <a:rPr sz="2800" spc="-20" dirty="0">
                <a:solidFill>
                  <a:srgbClr val="93C500"/>
                </a:solidFill>
                <a:latin typeface="Century Gothic"/>
                <a:cs typeface="Century Gothic"/>
              </a:rPr>
              <a:t>ng</a:t>
            </a:r>
            <a:r>
              <a:rPr sz="2800" spc="15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2800" spc="-15" dirty="0">
                <a:solidFill>
                  <a:srgbClr val="93C500"/>
                </a:solidFill>
                <a:latin typeface="Century Gothic"/>
                <a:cs typeface="Century Gothic"/>
              </a:rPr>
              <a:t>the</a:t>
            </a:r>
            <a:endParaRPr sz="28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</a:pPr>
            <a:r>
              <a:rPr sz="2800" spc="-25" dirty="0">
                <a:solidFill>
                  <a:srgbClr val="93C500"/>
                </a:solidFill>
                <a:latin typeface="Century Gothic"/>
                <a:cs typeface="Century Gothic"/>
              </a:rPr>
              <a:t>H</a:t>
            </a:r>
            <a:r>
              <a:rPr sz="2800" dirty="0">
                <a:solidFill>
                  <a:srgbClr val="93C500"/>
                </a:solidFill>
                <a:latin typeface="Century Gothic"/>
                <a:cs typeface="Century Gothic"/>
              </a:rPr>
              <a:t>i</a:t>
            </a:r>
            <a:r>
              <a:rPr sz="2800" spc="-20" dirty="0">
                <a:solidFill>
                  <a:srgbClr val="93C500"/>
                </a:solidFill>
                <a:latin typeface="Century Gothic"/>
                <a:cs typeface="Century Gothic"/>
              </a:rPr>
              <a:t>gh-v</a:t>
            </a:r>
            <a:r>
              <a:rPr sz="2800" spc="-15" dirty="0">
                <a:solidFill>
                  <a:srgbClr val="93C500"/>
                </a:solidFill>
                <a:latin typeface="Century Gothic"/>
                <a:cs typeface="Century Gothic"/>
              </a:rPr>
              <a:t>o</a:t>
            </a:r>
            <a:r>
              <a:rPr sz="2800" spc="-20" dirty="0">
                <a:solidFill>
                  <a:srgbClr val="93C500"/>
                </a:solidFill>
                <a:latin typeface="Century Gothic"/>
                <a:cs typeface="Century Gothic"/>
              </a:rPr>
              <a:t>lta</a:t>
            </a:r>
            <a:r>
              <a:rPr sz="2800" spc="-10" dirty="0">
                <a:solidFill>
                  <a:srgbClr val="93C500"/>
                </a:solidFill>
                <a:latin typeface="Century Gothic"/>
                <a:cs typeface="Century Gothic"/>
              </a:rPr>
              <a:t>g</a:t>
            </a:r>
            <a:r>
              <a:rPr sz="2800" spc="-20" dirty="0">
                <a:solidFill>
                  <a:srgbClr val="93C500"/>
                </a:solidFill>
                <a:latin typeface="Century Gothic"/>
                <a:cs typeface="Century Gothic"/>
              </a:rPr>
              <a:t>e</a:t>
            </a:r>
            <a:endParaRPr sz="2800">
              <a:latin typeface="Century Gothic"/>
              <a:cs typeface="Century Gothic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4803775" y="1949093"/>
            <a:ext cx="121475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25" dirty="0">
                <a:solidFill>
                  <a:srgbClr val="93C500"/>
                </a:solidFill>
                <a:latin typeface="Century Gothic"/>
                <a:cs typeface="Century Gothic"/>
              </a:rPr>
              <a:t>System</a:t>
            </a:r>
            <a:endParaRPr sz="2800">
              <a:latin typeface="Century Gothic"/>
              <a:cs typeface="Century Gothic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4803775" y="3071928"/>
            <a:ext cx="2827020" cy="215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spc="-20" dirty="0">
                <a:solidFill>
                  <a:srgbClr val="424242"/>
                </a:solidFill>
                <a:latin typeface="Century Gothic"/>
                <a:cs typeface="Century Gothic"/>
              </a:rPr>
              <a:t>D</a:t>
            </a:r>
            <a:r>
              <a:rPr sz="1500" spc="-10" dirty="0">
                <a:solidFill>
                  <a:srgbClr val="424242"/>
                </a:solidFill>
                <a:latin typeface="Century Gothic"/>
                <a:cs typeface="Century Gothic"/>
              </a:rPr>
              <a:t>o</a:t>
            </a:r>
            <a:r>
              <a:rPr sz="1500" spc="-5" dirty="0">
                <a:solidFill>
                  <a:srgbClr val="424242"/>
                </a:solidFill>
                <a:latin typeface="Century Gothic"/>
                <a:cs typeface="Century Gothic"/>
              </a:rPr>
              <a:t> </a:t>
            </a:r>
            <a:r>
              <a:rPr sz="1500" spc="-10" dirty="0">
                <a:solidFill>
                  <a:srgbClr val="424242"/>
                </a:solidFill>
                <a:latin typeface="Century Gothic"/>
                <a:cs typeface="Century Gothic"/>
              </a:rPr>
              <a:t>not</a:t>
            </a:r>
            <a:r>
              <a:rPr sz="1500" spc="5" dirty="0">
                <a:solidFill>
                  <a:srgbClr val="424242"/>
                </a:solidFill>
                <a:latin typeface="Century Gothic"/>
                <a:cs typeface="Century Gothic"/>
              </a:rPr>
              <a:t> </a:t>
            </a:r>
            <a:r>
              <a:rPr sz="1500" spc="-5" dirty="0">
                <a:solidFill>
                  <a:srgbClr val="424242"/>
                </a:solidFill>
                <a:latin typeface="Century Gothic"/>
                <a:cs typeface="Century Gothic"/>
              </a:rPr>
              <a:t>c</a:t>
            </a:r>
            <a:r>
              <a:rPr sz="1500" spc="-10" dirty="0">
                <a:solidFill>
                  <a:srgbClr val="424242"/>
                </a:solidFill>
                <a:latin typeface="Century Gothic"/>
                <a:cs typeface="Century Gothic"/>
              </a:rPr>
              <a:t>ut</a:t>
            </a:r>
            <a:r>
              <a:rPr sz="1500" spc="-5" dirty="0">
                <a:solidFill>
                  <a:srgbClr val="424242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424242"/>
                </a:solidFill>
                <a:latin typeface="Century Gothic"/>
                <a:cs typeface="Century Gothic"/>
              </a:rPr>
              <a:t>t</a:t>
            </a:r>
            <a:r>
              <a:rPr sz="1500" spc="-10" dirty="0">
                <a:solidFill>
                  <a:srgbClr val="424242"/>
                </a:solidFill>
                <a:latin typeface="Century Gothic"/>
                <a:cs typeface="Century Gothic"/>
              </a:rPr>
              <a:t>he</a:t>
            </a:r>
            <a:r>
              <a:rPr sz="1500" dirty="0">
                <a:solidFill>
                  <a:srgbClr val="424242"/>
                </a:solidFill>
                <a:latin typeface="Century Gothic"/>
                <a:cs typeface="Century Gothic"/>
              </a:rPr>
              <a:t> </a:t>
            </a:r>
            <a:r>
              <a:rPr sz="1500" spc="-10" dirty="0">
                <a:solidFill>
                  <a:srgbClr val="424242"/>
                </a:solidFill>
                <a:latin typeface="Century Gothic"/>
                <a:cs typeface="Century Gothic"/>
              </a:rPr>
              <a:t>orange</a:t>
            </a:r>
            <a:r>
              <a:rPr sz="1500" spc="-5" dirty="0">
                <a:solidFill>
                  <a:srgbClr val="424242"/>
                </a:solidFill>
                <a:latin typeface="Century Gothic"/>
                <a:cs typeface="Century Gothic"/>
              </a:rPr>
              <a:t> cab</a:t>
            </a:r>
            <a:r>
              <a:rPr sz="1500" spc="5" dirty="0">
                <a:solidFill>
                  <a:srgbClr val="424242"/>
                </a:solidFill>
                <a:latin typeface="Century Gothic"/>
                <a:cs typeface="Century Gothic"/>
              </a:rPr>
              <a:t>l</a:t>
            </a:r>
            <a:r>
              <a:rPr sz="1500" dirty="0">
                <a:solidFill>
                  <a:srgbClr val="424242"/>
                </a:solidFill>
                <a:latin typeface="Century Gothic"/>
                <a:cs typeface="Century Gothic"/>
              </a:rPr>
              <a:t>es</a:t>
            </a:r>
            <a:r>
              <a:rPr sz="1500" spc="-5" dirty="0">
                <a:solidFill>
                  <a:srgbClr val="424242"/>
                </a:solidFill>
                <a:latin typeface="Century Gothic"/>
                <a:cs typeface="Century Gothic"/>
              </a:rPr>
              <a:t>.</a:t>
            </a:r>
            <a:endParaRPr sz="1500">
              <a:latin typeface="Century Gothic"/>
              <a:cs typeface="Century Gothic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4803775" y="3529128"/>
            <a:ext cx="3007360" cy="215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spc="30" dirty="0">
                <a:solidFill>
                  <a:srgbClr val="424242"/>
                </a:solidFill>
                <a:latin typeface="Century Gothic"/>
                <a:cs typeface="Century Gothic"/>
              </a:rPr>
              <a:t>I</a:t>
            </a:r>
            <a:r>
              <a:rPr sz="1500" spc="-5" dirty="0">
                <a:solidFill>
                  <a:srgbClr val="424242"/>
                </a:solidFill>
                <a:latin typeface="Century Gothic"/>
                <a:cs typeface="Century Gothic"/>
              </a:rPr>
              <a:t>t</a:t>
            </a:r>
            <a:r>
              <a:rPr sz="1500" spc="-40" dirty="0">
                <a:solidFill>
                  <a:srgbClr val="424242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424242"/>
                </a:solidFill>
                <a:latin typeface="Century Gothic"/>
                <a:cs typeface="Century Gothic"/>
              </a:rPr>
              <a:t>may</a:t>
            </a:r>
            <a:r>
              <a:rPr sz="1500" spc="-5" dirty="0">
                <a:solidFill>
                  <a:srgbClr val="424242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424242"/>
                </a:solidFill>
                <a:latin typeface="Century Gothic"/>
                <a:cs typeface="Century Gothic"/>
              </a:rPr>
              <a:t>t</a:t>
            </a:r>
            <a:r>
              <a:rPr sz="1500" spc="-15" dirty="0">
                <a:solidFill>
                  <a:srgbClr val="424242"/>
                </a:solidFill>
                <a:latin typeface="Century Gothic"/>
                <a:cs typeface="Century Gothic"/>
              </a:rPr>
              <a:t>ak</a:t>
            </a:r>
            <a:r>
              <a:rPr sz="1500" spc="-10" dirty="0">
                <a:solidFill>
                  <a:srgbClr val="424242"/>
                </a:solidFill>
                <a:latin typeface="Century Gothic"/>
                <a:cs typeface="Century Gothic"/>
              </a:rPr>
              <a:t>e</a:t>
            </a:r>
            <a:r>
              <a:rPr sz="1500" dirty="0">
                <a:solidFill>
                  <a:srgbClr val="424242"/>
                </a:solidFill>
                <a:latin typeface="Century Gothic"/>
                <a:cs typeface="Century Gothic"/>
              </a:rPr>
              <a:t> </a:t>
            </a:r>
            <a:r>
              <a:rPr sz="1500" spc="-15" dirty="0">
                <a:solidFill>
                  <a:srgbClr val="424242"/>
                </a:solidFill>
                <a:latin typeface="Century Gothic"/>
                <a:cs typeface="Century Gothic"/>
              </a:rPr>
              <a:t>mo</a:t>
            </a:r>
            <a:r>
              <a:rPr sz="1500" dirty="0">
                <a:solidFill>
                  <a:srgbClr val="424242"/>
                </a:solidFill>
                <a:latin typeface="Century Gothic"/>
                <a:cs typeface="Century Gothic"/>
              </a:rPr>
              <a:t>r</a:t>
            </a:r>
            <a:r>
              <a:rPr sz="1500" spc="-10" dirty="0">
                <a:solidFill>
                  <a:srgbClr val="424242"/>
                </a:solidFill>
                <a:latin typeface="Century Gothic"/>
                <a:cs typeface="Century Gothic"/>
              </a:rPr>
              <a:t>e</a:t>
            </a:r>
            <a:r>
              <a:rPr sz="1500" dirty="0">
                <a:solidFill>
                  <a:srgbClr val="424242"/>
                </a:solidFill>
                <a:latin typeface="Century Gothic"/>
                <a:cs typeface="Century Gothic"/>
              </a:rPr>
              <a:t> </a:t>
            </a:r>
            <a:r>
              <a:rPr sz="1500" spc="0" dirty="0">
                <a:solidFill>
                  <a:srgbClr val="424242"/>
                </a:solidFill>
                <a:latin typeface="Century Gothic"/>
                <a:cs typeface="Century Gothic"/>
              </a:rPr>
              <a:t>t</a:t>
            </a:r>
            <a:r>
              <a:rPr sz="1500" spc="-10" dirty="0">
                <a:solidFill>
                  <a:srgbClr val="424242"/>
                </a:solidFill>
                <a:latin typeface="Century Gothic"/>
                <a:cs typeface="Century Gothic"/>
              </a:rPr>
              <a:t>h</a:t>
            </a:r>
            <a:r>
              <a:rPr sz="1500" spc="-20" dirty="0">
                <a:solidFill>
                  <a:srgbClr val="424242"/>
                </a:solidFill>
                <a:latin typeface="Century Gothic"/>
                <a:cs typeface="Century Gothic"/>
              </a:rPr>
              <a:t>a</a:t>
            </a:r>
            <a:r>
              <a:rPr sz="1500" spc="-10" dirty="0">
                <a:solidFill>
                  <a:srgbClr val="424242"/>
                </a:solidFill>
                <a:latin typeface="Century Gothic"/>
                <a:cs typeface="Century Gothic"/>
              </a:rPr>
              <a:t>n</a:t>
            </a:r>
            <a:r>
              <a:rPr sz="1500" spc="-15" dirty="0">
                <a:solidFill>
                  <a:srgbClr val="424242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424242"/>
                </a:solidFill>
                <a:latin typeface="Century Gothic"/>
                <a:cs typeface="Century Gothic"/>
              </a:rPr>
              <a:t>5</a:t>
            </a:r>
            <a:r>
              <a:rPr sz="1500" spc="10" dirty="0">
                <a:solidFill>
                  <a:srgbClr val="424242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424242"/>
                </a:solidFill>
                <a:latin typeface="Century Gothic"/>
                <a:cs typeface="Century Gothic"/>
              </a:rPr>
              <a:t>m</a:t>
            </a:r>
            <a:r>
              <a:rPr sz="1500" spc="10" dirty="0">
                <a:solidFill>
                  <a:srgbClr val="424242"/>
                </a:solidFill>
                <a:latin typeface="Century Gothic"/>
                <a:cs typeface="Century Gothic"/>
              </a:rPr>
              <a:t>i</a:t>
            </a:r>
            <a:r>
              <a:rPr sz="1500" spc="-10" dirty="0">
                <a:solidFill>
                  <a:srgbClr val="424242"/>
                </a:solidFill>
                <a:latin typeface="Century Gothic"/>
                <a:cs typeface="Century Gothic"/>
              </a:rPr>
              <a:t>nut</a:t>
            </a:r>
            <a:r>
              <a:rPr sz="1500" dirty="0">
                <a:solidFill>
                  <a:srgbClr val="424242"/>
                </a:solidFill>
                <a:latin typeface="Century Gothic"/>
                <a:cs typeface="Century Gothic"/>
              </a:rPr>
              <a:t>es</a:t>
            </a:r>
            <a:endParaRPr sz="1500">
              <a:latin typeface="Century Gothic"/>
              <a:cs typeface="Century Gothic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4803775" y="3712008"/>
            <a:ext cx="2762250" cy="215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spc="-10" dirty="0">
                <a:solidFill>
                  <a:srgbClr val="424242"/>
                </a:solidFill>
                <a:latin typeface="Century Gothic"/>
                <a:cs typeface="Century Gothic"/>
              </a:rPr>
              <a:t>for</a:t>
            </a:r>
            <a:r>
              <a:rPr sz="1500" spc="5" dirty="0">
                <a:solidFill>
                  <a:srgbClr val="424242"/>
                </a:solidFill>
                <a:latin typeface="Century Gothic"/>
                <a:cs typeface="Century Gothic"/>
              </a:rPr>
              <a:t> </a:t>
            </a:r>
            <a:r>
              <a:rPr sz="1500" spc="0" dirty="0">
                <a:solidFill>
                  <a:srgbClr val="424242"/>
                </a:solidFill>
                <a:latin typeface="Century Gothic"/>
                <a:cs typeface="Century Gothic"/>
              </a:rPr>
              <a:t>t</a:t>
            </a:r>
            <a:r>
              <a:rPr sz="1500" spc="-10" dirty="0">
                <a:solidFill>
                  <a:srgbClr val="424242"/>
                </a:solidFill>
                <a:latin typeface="Century Gothic"/>
                <a:cs typeface="Century Gothic"/>
              </a:rPr>
              <a:t>he</a:t>
            </a:r>
            <a:r>
              <a:rPr sz="1500" spc="-15" dirty="0">
                <a:solidFill>
                  <a:srgbClr val="424242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424242"/>
                </a:solidFill>
                <a:latin typeface="Century Gothic"/>
                <a:cs typeface="Century Gothic"/>
              </a:rPr>
              <a:t>h</a:t>
            </a:r>
            <a:r>
              <a:rPr sz="1500" spc="5" dirty="0">
                <a:solidFill>
                  <a:srgbClr val="424242"/>
                </a:solidFill>
                <a:latin typeface="Century Gothic"/>
                <a:cs typeface="Century Gothic"/>
              </a:rPr>
              <a:t>i</a:t>
            </a:r>
            <a:r>
              <a:rPr sz="1500" spc="-10" dirty="0">
                <a:solidFill>
                  <a:srgbClr val="424242"/>
                </a:solidFill>
                <a:latin typeface="Century Gothic"/>
                <a:cs typeface="Century Gothic"/>
              </a:rPr>
              <a:t>gh </a:t>
            </a:r>
            <a:r>
              <a:rPr sz="1500" spc="15" dirty="0">
                <a:solidFill>
                  <a:srgbClr val="424242"/>
                </a:solidFill>
                <a:latin typeface="Century Gothic"/>
                <a:cs typeface="Century Gothic"/>
              </a:rPr>
              <a:t>v</a:t>
            </a:r>
            <a:r>
              <a:rPr sz="1500" spc="-10" dirty="0">
                <a:solidFill>
                  <a:srgbClr val="424242"/>
                </a:solidFill>
                <a:latin typeface="Century Gothic"/>
                <a:cs typeface="Century Gothic"/>
              </a:rPr>
              <a:t>o</a:t>
            </a:r>
            <a:r>
              <a:rPr sz="1500" spc="0" dirty="0">
                <a:solidFill>
                  <a:srgbClr val="424242"/>
                </a:solidFill>
                <a:latin typeface="Century Gothic"/>
                <a:cs typeface="Century Gothic"/>
              </a:rPr>
              <a:t>l</a:t>
            </a:r>
            <a:r>
              <a:rPr sz="1500" dirty="0">
                <a:solidFill>
                  <a:srgbClr val="424242"/>
                </a:solidFill>
                <a:latin typeface="Century Gothic"/>
                <a:cs typeface="Century Gothic"/>
              </a:rPr>
              <a:t>t</a:t>
            </a:r>
            <a:r>
              <a:rPr sz="1500" spc="-20" dirty="0">
                <a:solidFill>
                  <a:srgbClr val="424242"/>
                </a:solidFill>
                <a:latin typeface="Century Gothic"/>
                <a:cs typeface="Century Gothic"/>
              </a:rPr>
              <a:t>ag</a:t>
            </a:r>
            <a:r>
              <a:rPr sz="1500" spc="-10" dirty="0">
                <a:solidFill>
                  <a:srgbClr val="424242"/>
                </a:solidFill>
                <a:latin typeface="Century Gothic"/>
                <a:cs typeface="Century Gothic"/>
              </a:rPr>
              <a:t>e</a:t>
            </a:r>
            <a:r>
              <a:rPr sz="1500" spc="-25" dirty="0">
                <a:solidFill>
                  <a:srgbClr val="424242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424242"/>
                </a:solidFill>
                <a:latin typeface="Century Gothic"/>
                <a:cs typeface="Century Gothic"/>
              </a:rPr>
              <a:t>s</a:t>
            </a:r>
            <a:r>
              <a:rPr sz="1500" spc="-5" dirty="0">
                <a:solidFill>
                  <a:srgbClr val="424242"/>
                </a:solidFill>
                <a:latin typeface="Century Gothic"/>
                <a:cs typeface="Century Gothic"/>
              </a:rPr>
              <a:t>y</a:t>
            </a:r>
            <a:r>
              <a:rPr sz="1500" dirty="0">
                <a:solidFill>
                  <a:srgbClr val="424242"/>
                </a:solidFill>
                <a:latin typeface="Century Gothic"/>
                <a:cs typeface="Century Gothic"/>
              </a:rPr>
              <a:t>st</a:t>
            </a:r>
            <a:r>
              <a:rPr sz="1500" spc="-15" dirty="0">
                <a:solidFill>
                  <a:srgbClr val="424242"/>
                </a:solidFill>
                <a:latin typeface="Century Gothic"/>
                <a:cs typeface="Century Gothic"/>
              </a:rPr>
              <a:t>em</a:t>
            </a:r>
            <a:r>
              <a:rPr sz="1500" spc="-5" dirty="0">
                <a:solidFill>
                  <a:srgbClr val="424242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424242"/>
                </a:solidFill>
                <a:latin typeface="Century Gothic"/>
                <a:cs typeface="Century Gothic"/>
              </a:rPr>
              <a:t>t</a:t>
            </a:r>
            <a:r>
              <a:rPr sz="1500" spc="-10" dirty="0">
                <a:solidFill>
                  <a:srgbClr val="424242"/>
                </a:solidFill>
                <a:latin typeface="Century Gothic"/>
                <a:cs typeface="Century Gothic"/>
              </a:rPr>
              <a:t>o</a:t>
            </a:r>
            <a:endParaRPr sz="1500">
              <a:latin typeface="Century Gothic"/>
              <a:cs typeface="Century Gothic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4803775" y="3894888"/>
            <a:ext cx="1409065" cy="215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dirty="0">
                <a:solidFill>
                  <a:srgbClr val="424242"/>
                </a:solidFill>
                <a:latin typeface="Century Gothic"/>
                <a:cs typeface="Century Gothic"/>
              </a:rPr>
              <a:t>fu</a:t>
            </a:r>
            <a:r>
              <a:rPr sz="1500" spc="5" dirty="0">
                <a:solidFill>
                  <a:srgbClr val="424242"/>
                </a:solidFill>
                <a:latin typeface="Century Gothic"/>
                <a:cs typeface="Century Gothic"/>
              </a:rPr>
              <a:t>l</a:t>
            </a:r>
            <a:r>
              <a:rPr sz="1500" spc="10" dirty="0">
                <a:solidFill>
                  <a:srgbClr val="424242"/>
                </a:solidFill>
                <a:latin typeface="Century Gothic"/>
                <a:cs typeface="Century Gothic"/>
              </a:rPr>
              <a:t>l</a:t>
            </a:r>
            <a:r>
              <a:rPr sz="1500" dirty="0">
                <a:solidFill>
                  <a:srgbClr val="424242"/>
                </a:solidFill>
                <a:latin typeface="Century Gothic"/>
                <a:cs typeface="Century Gothic"/>
              </a:rPr>
              <a:t>y</a:t>
            </a:r>
            <a:r>
              <a:rPr sz="1500" spc="-20" dirty="0">
                <a:solidFill>
                  <a:srgbClr val="424242"/>
                </a:solidFill>
                <a:latin typeface="Century Gothic"/>
                <a:cs typeface="Century Gothic"/>
              </a:rPr>
              <a:t> </a:t>
            </a:r>
            <a:r>
              <a:rPr sz="1500" spc="5" dirty="0">
                <a:solidFill>
                  <a:srgbClr val="424242"/>
                </a:solidFill>
                <a:latin typeface="Century Gothic"/>
                <a:cs typeface="Century Gothic"/>
              </a:rPr>
              <a:t>d</a:t>
            </a:r>
            <a:r>
              <a:rPr sz="1500" spc="10" dirty="0">
                <a:solidFill>
                  <a:srgbClr val="424242"/>
                </a:solidFill>
                <a:latin typeface="Century Gothic"/>
                <a:cs typeface="Century Gothic"/>
              </a:rPr>
              <a:t>i</a:t>
            </a:r>
            <a:r>
              <a:rPr sz="1500" dirty="0">
                <a:solidFill>
                  <a:srgbClr val="424242"/>
                </a:solidFill>
                <a:latin typeface="Century Gothic"/>
                <a:cs typeface="Century Gothic"/>
              </a:rPr>
              <a:t>s</a:t>
            </a:r>
            <a:r>
              <a:rPr sz="1500" spc="-10" dirty="0">
                <a:solidFill>
                  <a:srgbClr val="424242"/>
                </a:solidFill>
                <a:latin typeface="Century Gothic"/>
                <a:cs typeface="Century Gothic"/>
              </a:rPr>
              <a:t>charge.</a:t>
            </a:r>
            <a:endParaRPr sz="1500">
              <a:latin typeface="Century Gothic"/>
              <a:cs typeface="Century Gothic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4803775" y="4352469"/>
            <a:ext cx="2553970" cy="215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spc="-10" dirty="0">
                <a:solidFill>
                  <a:srgbClr val="424242"/>
                </a:solidFill>
                <a:latin typeface="Century Gothic"/>
                <a:cs typeface="Century Gothic"/>
              </a:rPr>
              <a:t>F</a:t>
            </a:r>
            <a:r>
              <a:rPr sz="1500" spc="-5" dirty="0">
                <a:solidFill>
                  <a:srgbClr val="424242"/>
                </a:solidFill>
                <a:latin typeface="Century Gothic"/>
                <a:cs typeface="Century Gothic"/>
              </a:rPr>
              <a:t>CE</a:t>
            </a:r>
            <a:r>
              <a:rPr sz="1500" dirty="0">
                <a:solidFill>
                  <a:srgbClr val="424242"/>
                </a:solidFill>
                <a:latin typeface="Century Gothic"/>
                <a:cs typeface="Century Gothic"/>
              </a:rPr>
              <a:t>V</a:t>
            </a:r>
            <a:r>
              <a:rPr sz="1500" spc="-15" dirty="0">
                <a:solidFill>
                  <a:srgbClr val="424242"/>
                </a:solidFill>
                <a:latin typeface="Century Gothic"/>
                <a:cs typeface="Century Gothic"/>
              </a:rPr>
              <a:t> </a:t>
            </a:r>
            <a:r>
              <a:rPr sz="1500" spc="5" dirty="0">
                <a:solidFill>
                  <a:srgbClr val="424242"/>
                </a:solidFill>
                <a:latin typeface="Century Gothic"/>
                <a:cs typeface="Century Gothic"/>
              </a:rPr>
              <a:t>d</a:t>
            </a:r>
            <a:r>
              <a:rPr sz="1500" spc="-10" dirty="0">
                <a:solidFill>
                  <a:srgbClr val="424242"/>
                </a:solidFill>
                <a:latin typeface="Century Gothic"/>
                <a:cs typeface="Century Gothic"/>
              </a:rPr>
              <a:t>o</a:t>
            </a:r>
            <a:r>
              <a:rPr sz="1500" dirty="0">
                <a:solidFill>
                  <a:srgbClr val="424242"/>
                </a:solidFill>
                <a:latin typeface="Century Gothic"/>
                <a:cs typeface="Century Gothic"/>
              </a:rPr>
              <a:t> </a:t>
            </a:r>
            <a:r>
              <a:rPr sz="1500" spc="-20" dirty="0">
                <a:solidFill>
                  <a:srgbClr val="424242"/>
                </a:solidFill>
                <a:latin typeface="Century Gothic"/>
                <a:cs typeface="Century Gothic"/>
              </a:rPr>
              <a:t>n</a:t>
            </a:r>
            <a:r>
              <a:rPr sz="1500" spc="-10" dirty="0">
                <a:solidFill>
                  <a:srgbClr val="424242"/>
                </a:solidFill>
                <a:latin typeface="Century Gothic"/>
                <a:cs typeface="Century Gothic"/>
              </a:rPr>
              <a:t>ot</a:t>
            </a:r>
            <a:r>
              <a:rPr sz="1500" spc="10" dirty="0">
                <a:solidFill>
                  <a:srgbClr val="424242"/>
                </a:solidFill>
                <a:latin typeface="Century Gothic"/>
                <a:cs typeface="Century Gothic"/>
              </a:rPr>
              <a:t> </a:t>
            </a:r>
            <a:r>
              <a:rPr sz="1500" spc="-5" dirty="0">
                <a:solidFill>
                  <a:srgbClr val="424242"/>
                </a:solidFill>
                <a:latin typeface="Century Gothic"/>
                <a:cs typeface="Century Gothic"/>
              </a:rPr>
              <a:t>c</a:t>
            </a:r>
            <a:r>
              <a:rPr sz="1500" spc="-10" dirty="0">
                <a:solidFill>
                  <a:srgbClr val="424242"/>
                </a:solidFill>
                <a:latin typeface="Century Gothic"/>
                <a:cs typeface="Century Gothic"/>
              </a:rPr>
              <a:t>ut</a:t>
            </a:r>
            <a:r>
              <a:rPr sz="1500" spc="-5" dirty="0">
                <a:solidFill>
                  <a:srgbClr val="424242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424242"/>
                </a:solidFill>
                <a:latin typeface="Century Gothic"/>
                <a:cs typeface="Century Gothic"/>
              </a:rPr>
              <a:t>t</a:t>
            </a:r>
            <a:r>
              <a:rPr sz="1500" spc="-10" dirty="0">
                <a:solidFill>
                  <a:srgbClr val="424242"/>
                </a:solidFill>
                <a:latin typeface="Century Gothic"/>
                <a:cs typeface="Century Gothic"/>
              </a:rPr>
              <a:t>he</a:t>
            </a:r>
            <a:r>
              <a:rPr sz="1500" spc="-15" dirty="0">
                <a:solidFill>
                  <a:srgbClr val="424242"/>
                </a:solidFill>
                <a:latin typeface="Century Gothic"/>
                <a:cs typeface="Century Gothic"/>
              </a:rPr>
              <a:t> </a:t>
            </a:r>
            <a:r>
              <a:rPr sz="1500" spc="-5" dirty="0">
                <a:solidFill>
                  <a:srgbClr val="424242"/>
                </a:solidFill>
                <a:latin typeface="Century Gothic"/>
                <a:cs typeface="Century Gothic"/>
              </a:rPr>
              <a:t>1</a:t>
            </a:r>
            <a:r>
              <a:rPr sz="1500" spc="-15" dirty="0">
                <a:solidFill>
                  <a:srgbClr val="424242"/>
                </a:solidFill>
                <a:latin typeface="Century Gothic"/>
                <a:cs typeface="Century Gothic"/>
              </a:rPr>
              <a:t>2</a:t>
            </a:r>
            <a:r>
              <a:rPr sz="1500" spc="5" dirty="0">
                <a:solidFill>
                  <a:srgbClr val="424242"/>
                </a:solidFill>
                <a:latin typeface="Century Gothic"/>
                <a:cs typeface="Century Gothic"/>
              </a:rPr>
              <a:t>-</a:t>
            </a:r>
            <a:r>
              <a:rPr sz="1500" spc="15" dirty="0">
                <a:solidFill>
                  <a:srgbClr val="424242"/>
                </a:solidFill>
                <a:latin typeface="Century Gothic"/>
                <a:cs typeface="Century Gothic"/>
              </a:rPr>
              <a:t>v</a:t>
            </a:r>
            <a:r>
              <a:rPr sz="1500" spc="-10" dirty="0">
                <a:solidFill>
                  <a:srgbClr val="424242"/>
                </a:solidFill>
                <a:latin typeface="Century Gothic"/>
                <a:cs typeface="Century Gothic"/>
              </a:rPr>
              <a:t>o</a:t>
            </a:r>
            <a:r>
              <a:rPr sz="1500" spc="0" dirty="0">
                <a:solidFill>
                  <a:srgbClr val="424242"/>
                </a:solidFill>
                <a:latin typeface="Century Gothic"/>
                <a:cs typeface="Century Gothic"/>
              </a:rPr>
              <a:t>l</a:t>
            </a:r>
            <a:r>
              <a:rPr sz="1500" spc="-5" dirty="0">
                <a:solidFill>
                  <a:srgbClr val="424242"/>
                </a:solidFill>
                <a:latin typeface="Century Gothic"/>
                <a:cs typeface="Century Gothic"/>
              </a:rPr>
              <a:t>t</a:t>
            </a:r>
            <a:endParaRPr sz="1500">
              <a:latin typeface="Century Gothic"/>
              <a:cs typeface="Century Gothic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4803775" y="4535349"/>
            <a:ext cx="699770" cy="215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dirty="0">
                <a:solidFill>
                  <a:srgbClr val="424242"/>
                </a:solidFill>
                <a:latin typeface="Century Gothic"/>
                <a:cs typeface="Century Gothic"/>
              </a:rPr>
              <a:t>cab</a:t>
            </a:r>
            <a:r>
              <a:rPr sz="1500" spc="10" dirty="0">
                <a:solidFill>
                  <a:srgbClr val="424242"/>
                </a:solidFill>
                <a:latin typeface="Century Gothic"/>
                <a:cs typeface="Century Gothic"/>
              </a:rPr>
              <a:t>l</a:t>
            </a:r>
            <a:r>
              <a:rPr sz="1500" dirty="0">
                <a:solidFill>
                  <a:srgbClr val="424242"/>
                </a:solidFill>
                <a:latin typeface="Century Gothic"/>
                <a:cs typeface="Century Gothic"/>
              </a:rPr>
              <a:t>es</a:t>
            </a:r>
            <a:r>
              <a:rPr sz="1500" spc="-5" dirty="0">
                <a:solidFill>
                  <a:srgbClr val="424242"/>
                </a:solidFill>
                <a:latin typeface="Century Gothic"/>
                <a:cs typeface="Century Gothic"/>
              </a:rPr>
              <a:t>.</a:t>
            </a:r>
            <a:endParaRPr sz="1500">
              <a:latin typeface="Century Gothic"/>
              <a:cs typeface="Century Gothic"/>
            </a:endParaRPr>
          </a:p>
        </p:txBody>
      </p:sp>
      <p:sp>
        <p:nvSpPr>
          <p:cNvPr id="88" name="Footer Placeholder 87">
            <a:extLst>
              <a:ext uri="{FF2B5EF4-FFF2-40B4-BE49-F238E27FC236}">
                <a16:creationId xmlns:a16="http://schemas.microsoft.com/office/drawing/2014/main" id="{1708634E-0716-4F27-980B-8D23B2FDDC60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2700">
              <a:lnSpc>
                <a:spcPct val="100000"/>
              </a:lnSpc>
            </a:pPr>
            <a:r>
              <a:rPr lang="en-US" spc="-5"/>
              <a:t>Federal Fire Department San Diego Training</a:t>
            </a:r>
            <a:endParaRPr lang="en-US" spc="-15" dirty="0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51509" y="0"/>
            <a:ext cx="339090" cy="6858000"/>
          </a:xfrm>
          <a:custGeom>
            <a:avLst/>
            <a:gdLst/>
            <a:ahLst/>
            <a:cxnLst/>
            <a:rect l="l" t="t" r="r" b="b"/>
            <a:pathLst>
              <a:path w="339090" h="6858000">
                <a:moveTo>
                  <a:pt x="0" y="6857999"/>
                </a:moveTo>
                <a:lnTo>
                  <a:pt x="339090" y="6857999"/>
                </a:lnTo>
                <a:lnTo>
                  <a:pt x="339090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228600" cy="6858000"/>
          </a:xfrm>
          <a:custGeom>
            <a:avLst/>
            <a:gdLst/>
            <a:ahLst/>
            <a:cxnLst/>
            <a:rect l="l" t="t" r="r" b="b"/>
            <a:pathLst>
              <a:path w="228600" h="6858000">
                <a:moveTo>
                  <a:pt x="0" y="6857999"/>
                </a:moveTo>
                <a:lnTo>
                  <a:pt x="228600" y="6857999"/>
                </a:lnTo>
                <a:lnTo>
                  <a:pt x="228600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51509" y="0"/>
            <a:ext cx="228600" cy="6858000"/>
          </a:xfrm>
          <a:custGeom>
            <a:avLst/>
            <a:gdLst/>
            <a:ahLst/>
            <a:cxnLst/>
            <a:rect l="l" t="t" r="r" b="b"/>
            <a:pathLst>
              <a:path w="228600" h="6858000">
                <a:moveTo>
                  <a:pt x="0" y="6857999"/>
                </a:moveTo>
                <a:lnTo>
                  <a:pt x="228600" y="6857999"/>
                </a:lnTo>
                <a:lnTo>
                  <a:pt x="228600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28600" y="0"/>
            <a:ext cx="194310" cy="6858000"/>
          </a:xfrm>
          <a:custGeom>
            <a:avLst/>
            <a:gdLst/>
            <a:ahLst/>
            <a:cxnLst/>
            <a:rect l="l" t="t" r="r" b="b"/>
            <a:pathLst>
              <a:path w="194309" h="6858000">
                <a:moveTo>
                  <a:pt x="0" y="6857999"/>
                </a:moveTo>
                <a:lnTo>
                  <a:pt x="194309" y="6857999"/>
                </a:lnTo>
                <a:lnTo>
                  <a:pt x="194309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413510" y="0"/>
            <a:ext cx="1482090" cy="601980"/>
          </a:xfrm>
          <a:custGeom>
            <a:avLst/>
            <a:gdLst/>
            <a:ahLst/>
            <a:cxnLst/>
            <a:rect l="l" t="t" r="r" b="b"/>
            <a:pathLst>
              <a:path w="1482089" h="601980">
                <a:moveTo>
                  <a:pt x="0" y="601878"/>
                </a:moveTo>
                <a:lnTo>
                  <a:pt x="1482090" y="601878"/>
                </a:lnTo>
                <a:lnTo>
                  <a:pt x="1482090" y="0"/>
                </a:lnTo>
                <a:lnTo>
                  <a:pt x="0" y="0"/>
                </a:lnTo>
                <a:lnTo>
                  <a:pt x="0" y="60187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413510" y="6250330"/>
            <a:ext cx="1482090" cy="607695"/>
          </a:xfrm>
          <a:custGeom>
            <a:avLst/>
            <a:gdLst/>
            <a:ahLst/>
            <a:cxnLst/>
            <a:rect l="l" t="t" r="r" b="b"/>
            <a:pathLst>
              <a:path w="1482089" h="607695">
                <a:moveTo>
                  <a:pt x="0" y="607669"/>
                </a:moveTo>
                <a:lnTo>
                  <a:pt x="1482090" y="607669"/>
                </a:lnTo>
                <a:lnTo>
                  <a:pt x="1482090" y="0"/>
                </a:lnTo>
                <a:lnTo>
                  <a:pt x="0" y="0"/>
                </a:lnTo>
                <a:lnTo>
                  <a:pt x="0" y="60766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22909" y="0"/>
            <a:ext cx="228600" cy="6858000"/>
          </a:xfrm>
          <a:custGeom>
            <a:avLst/>
            <a:gdLst/>
            <a:ahLst/>
            <a:cxnLst/>
            <a:rect l="l" t="t" r="r" b="b"/>
            <a:pathLst>
              <a:path w="228600" h="6858000">
                <a:moveTo>
                  <a:pt x="0" y="6857999"/>
                </a:moveTo>
                <a:lnTo>
                  <a:pt x="228600" y="6857999"/>
                </a:lnTo>
                <a:lnTo>
                  <a:pt x="228600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51509" y="0"/>
            <a:ext cx="762000" cy="6858000"/>
          </a:xfrm>
          <a:custGeom>
            <a:avLst/>
            <a:gdLst/>
            <a:ahLst/>
            <a:cxnLst/>
            <a:rect l="l" t="t" r="r" b="b"/>
            <a:pathLst>
              <a:path w="762000" h="6858000">
                <a:moveTo>
                  <a:pt x="0" y="6858000"/>
                </a:moveTo>
                <a:lnTo>
                  <a:pt x="762000" y="6858000"/>
                </a:lnTo>
                <a:lnTo>
                  <a:pt x="762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629400" y="6250330"/>
            <a:ext cx="1524000" cy="607695"/>
          </a:xfrm>
          <a:custGeom>
            <a:avLst/>
            <a:gdLst/>
            <a:ahLst/>
            <a:cxnLst/>
            <a:rect l="l" t="t" r="r" b="b"/>
            <a:pathLst>
              <a:path w="1524000" h="607695">
                <a:moveTo>
                  <a:pt x="0" y="607669"/>
                </a:moveTo>
                <a:lnTo>
                  <a:pt x="1524000" y="607669"/>
                </a:lnTo>
                <a:lnTo>
                  <a:pt x="1524000" y="0"/>
                </a:lnTo>
                <a:lnTo>
                  <a:pt x="0" y="0"/>
                </a:lnTo>
                <a:lnTo>
                  <a:pt x="0" y="60766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915400" y="0"/>
            <a:ext cx="228600" cy="6858000"/>
          </a:xfrm>
          <a:custGeom>
            <a:avLst/>
            <a:gdLst/>
            <a:ahLst/>
            <a:cxnLst/>
            <a:rect l="l" t="t" r="r" b="b"/>
            <a:pathLst>
              <a:path w="228600" h="6858000">
                <a:moveTo>
                  <a:pt x="0" y="6857999"/>
                </a:moveTo>
                <a:lnTo>
                  <a:pt x="228600" y="6857999"/>
                </a:lnTo>
                <a:lnTo>
                  <a:pt x="228600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153400" y="0"/>
            <a:ext cx="762000" cy="6858000"/>
          </a:xfrm>
          <a:custGeom>
            <a:avLst/>
            <a:gdLst/>
            <a:ahLst/>
            <a:cxnLst/>
            <a:rect l="l" t="t" r="r" b="b"/>
            <a:pathLst>
              <a:path w="762000" h="6858000">
                <a:moveTo>
                  <a:pt x="0" y="6858000"/>
                </a:moveTo>
                <a:lnTo>
                  <a:pt x="762000" y="6858000"/>
                </a:lnTo>
                <a:lnTo>
                  <a:pt x="762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886200" y="0"/>
            <a:ext cx="2743200" cy="6858000"/>
          </a:xfrm>
          <a:custGeom>
            <a:avLst/>
            <a:gdLst/>
            <a:ahLst/>
            <a:cxnLst/>
            <a:rect l="l" t="t" r="r" b="b"/>
            <a:pathLst>
              <a:path w="2743200" h="6858000">
                <a:moveTo>
                  <a:pt x="0" y="6857999"/>
                </a:moveTo>
                <a:lnTo>
                  <a:pt x="2743200" y="6857999"/>
                </a:lnTo>
                <a:lnTo>
                  <a:pt x="2743200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895600" y="0"/>
            <a:ext cx="228600" cy="601980"/>
          </a:xfrm>
          <a:custGeom>
            <a:avLst/>
            <a:gdLst/>
            <a:ahLst/>
            <a:cxnLst/>
            <a:rect l="l" t="t" r="r" b="b"/>
            <a:pathLst>
              <a:path w="228600" h="601980">
                <a:moveTo>
                  <a:pt x="0" y="601878"/>
                </a:moveTo>
                <a:lnTo>
                  <a:pt x="228600" y="601878"/>
                </a:lnTo>
                <a:lnTo>
                  <a:pt x="228600" y="0"/>
                </a:lnTo>
                <a:lnTo>
                  <a:pt x="0" y="0"/>
                </a:lnTo>
                <a:lnTo>
                  <a:pt x="0" y="60187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895600" y="6250330"/>
            <a:ext cx="228600" cy="607695"/>
          </a:xfrm>
          <a:custGeom>
            <a:avLst/>
            <a:gdLst/>
            <a:ahLst/>
            <a:cxnLst/>
            <a:rect l="l" t="t" r="r" b="b"/>
            <a:pathLst>
              <a:path w="228600" h="607695">
                <a:moveTo>
                  <a:pt x="0" y="607669"/>
                </a:moveTo>
                <a:lnTo>
                  <a:pt x="228600" y="607669"/>
                </a:lnTo>
                <a:lnTo>
                  <a:pt x="228600" y="0"/>
                </a:lnTo>
                <a:lnTo>
                  <a:pt x="0" y="0"/>
                </a:lnTo>
                <a:lnTo>
                  <a:pt x="0" y="60766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124200" y="0"/>
            <a:ext cx="762000" cy="601980"/>
          </a:xfrm>
          <a:custGeom>
            <a:avLst/>
            <a:gdLst/>
            <a:ahLst/>
            <a:cxnLst/>
            <a:rect l="l" t="t" r="r" b="b"/>
            <a:pathLst>
              <a:path w="762000" h="601980">
                <a:moveTo>
                  <a:pt x="0" y="601878"/>
                </a:moveTo>
                <a:lnTo>
                  <a:pt x="762000" y="601878"/>
                </a:lnTo>
                <a:lnTo>
                  <a:pt x="762000" y="0"/>
                </a:lnTo>
                <a:lnTo>
                  <a:pt x="0" y="0"/>
                </a:lnTo>
                <a:lnTo>
                  <a:pt x="0" y="60187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124200" y="6250330"/>
            <a:ext cx="762000" cy="607695"/>
          </a:xfrm>
          <a:custGeom>
            <a:avLst/>
            <a:gdLst/>
            <a:ahLst/>
            <a:cxnLst/>
            <a:rect l="l" t="t" r="r" b="b"/>
            <a:pathLst>
              <a:path w="762000" h="607695">
                <a:moveTo>
                  <a:pt x="0" y="607669"/>
                </a:moveTo>
                <a:lnTo>
                  <a:pt x="762000" y="607669"/>
                </a:lnTo>
                <a:lnTo>
                  <a:pt x="762000" y="0"/>
                </a:lnTo>
                <a:lnTo>
                  <a:pt x="0" y="0"/>
                </a:lnTo>
                <a:lnTo>
                  <a:pt x="0" y="60766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0" y="5035169"/>
            <a:ext cx="9132570" cy="1166495"/>
          </a:xfrm>
          <a:custGeom>
            <a:avLst/>
            <a:gdLst/>
            <a:ahLst/>
            <a:cxnLst/>
            <a:rect l="l" t="t" r="r" b="b"/>
            <a:pathLst>
              <a:path w="9132570" h="1166495">
                <a:moveTo>
                  <a:pt x="0" y="1116954"/>
                </a:moveTo>
                <a:lnTo>
                  <a:pt x="62221" y="1120689"/>
                </a:lnTo>
                <a:lnTo>
                  <a:pt x="136462" y="1125107"/>
                </a:lnTo>
                <a:lnTo>
                  <a:pt x="210992" y="1129462"/>
                </a:lnTo>
                <a:lnTo>
                  <a:pt x="285957" y="1133724"/>
                </a:lnTo>
                <a:lnTo>
                  <a:pt x="361501" y="1137861"/>
                </a:lnTo>
                <a:lnTo>
                  <a:pt x="437768" y="1141842"/>
                </a:lnTo>
                <a:lnTo>
                  <a:pt x="514904" y="1145636"/>
                </a:lnTo>
                <a:lnTo>
                  <a:pt x="593053" y="1149211"/>
                </a:lnTo>
                <a:lnTo>
                  <a:pt x="672360" y="1152538"/>
                </a:lnTo>
                <a:lnTo>
                  <a:pt x="752970" y="1155584"/>
                </a:lnTo>
                <a:lnTo>
                  <a:pt x="835027" y="1158318"/>
                </a:lnTo>
                <a:lnTo>
                  <a:pt x="918676" y="1160709"/>
                </a:lnTo>
                <a:lnTo>
                  <a:pt x="1004062" y="1162726"/>
                </a:lnTo>
                <a:lnTo>
                  <a:pt x="1091330" y="1164338"/>
                </a:lnTo>
                <a:lnTo>
                  <a:pt x="1180624" y="1165513"/>
                </a:lnTo>
                <a:lnTo>
                  <a:pt x="1272089" y="1166220"/>
                </a:lnTo>
                <a:lnTo>
                  <a:pt x="1365870" y="1166429"/>
                </a:lnTo>
                <a:lnTo>
                  <a:pt x="1462112" y="1166108"/>
                </a:lnTo>
                <a:lnTo>
                  <a:pt x="1560959" y="1165226"/>
                </a:lnTo>
                <a:lnTo>
                  <a:pt x="1662557" y="1163751"/>
                </a:lnTo>
                <a:lnTo>
                  <a:pt x="1766741" y="1161946"/>
                </a:lnTo>
                <a:lnTo>
                  <a:pt x="1873208" y="1160052"/>
                </a:lnTo>
                <a:lnTo>
                  <a:pt x="1981896" y="1158014"/>
                </a:lnTo>
                <a:lnTo>
                  <a:pt x="2092741" y="1155771"/>
                </a:lnTo>
                <a:lnTo>
                  <a:pt x="2205682" y="1153268"/>
                </a:lnTo>
                <a:lnTo>
                  <a:pt x="2320656" y="1150445"/>
                </a:lnTo>
                <a:lnTo>
                  <a:pt x="2437601" y="1147245"/>
                </a:lnTo>
                <a:lnTo>
                  <a:pt x="2556454" y="1143611"/>
                </a:lnTo>
                <a:lnTo>
                  <a:pt x="2677153" y="1139483"/>
                </a:lnTo>
                <a:lnTo>
                  <a:pt x="2799635" y="1134805"/>
                </a:lnTo>
                <a:lnTo>
                  <a:pt x="2923839" y="1129518"/>
                </a:lnTo>
                <a:lnTo>
                  <a:pt x="3049701" y="1123564"/>
                </a:lnTo>
                <a:lnTo>
                  <a:pt x="3177160" y="1116886"/>
                </a:lnTo>
                <a:lnTo>
                  <a:pt x="3306153" y="1109426"/>
                </a:lnTo>
                <a:lnTo>
                  <a:pt x="3436618" y="1101126"/>
                </a:lnTo>
                <a:lnTo>
                  <a:pt x="3568491" y="1091927"/>
                </a:lnTo>
                <a:lnTo>
                  <a:pt x="3701712" y="1081772"/>
                </a:lnTo>
                <a:lnTo>
                  <a:pt x="3836217" y="1070604"/>
                </a:lnTo>
                <a:lnTo>
                  <a:pt x="3971944" y="1058364"/>
                </a:lnTo>
                <a:lnTo>
                  <a:pt x="4108830" y="1044994"/>
                </a:lnTo>
                <a:lnTo>
                  <a:pt x="4249054" y="1030455"/>
                </a:lnTo>
                <a:lnTo>
                  <a:pt x="4394374" y="1014788"/>
                </a:lnTo>
                <a:lnTo>
                  <a:pt x="4544157" y="998048"/>
                </a:lnTo>
                <a:lnTo>
                  <a:pt x="4697772" y="980295"/>
                </a:lnTo>
                <a:lnTo>
                  <a:pt x="4854586" y="961587"/>
                </a:lnTo>
                <a:lnTo>
                  <a:pt x="5013968" y="941980"/>
                </a:lnTo>
                <a:lnTo>
                  <a:pt x="5175284" y="921533"/>
                </a:lnTo>
                <a:lnTo>
                  <a:pt x="5337902" y="900304"/>
                </a:lnTo>
                <a:lnTo>
                  <a:pt x="5501191" y="878350"/>
                </a:lnTo>
                <a:lnTo>
                  <a:pt x="5664517" y="855730"/>
                </a:lnTo>
                <a:lnTo>
                  <a:pt x="5827249" y="832502"/>
                </a:lnTo>
                <a:lnTo>
                  <a:pt x="5988755" y="808723"/>
                </a:lnTo>
                <a:lnTo>
                  <a:pt x="6148401" y="784451"/>
                </a:lnTo>
                <a:lnTo>
                  <a:pt x="6305557" y="759744"/>
                </a:lnTo>
                <a:lnTo>
                  <a:pt x="6459589" y="734660"/>
                </a:lnTo>
                <a:lnTo>
                  <a:pt x="6609865" y="709257"/>
                </a:lnTo>
                <a:lnTo>
                  <a:pt x="6755753" y="683593"/>
                </a:lnTo>
                <a:lnTo>
                  <a:pt x="6896621" y="657725"/>
                </a:lnTo>
                <a:lnTo>
                  <a:pt x="7031837" y="631712"/>
                </a:lnTo>
                <a:lnTo>
                  <a:pt x="7160768" y="605612"/>
                </a:lnTo>
                <a:lnTo>
                  <a:pt x="7286437" y="578739"/>
                </a:lnTo>
                <a:lnTo>
                  <a:pt x="7411952" y="550492"/>
                </a:lnTo>
                <a:lnTo>
                  <a:pt x="7536862" y="521039"/>
                </a:lnTo>
                <a:lnTo>
                  <a:pt x="7660719" y="490551"/>
                </a:lnTo>
                <a:lnTo>
                  <a:pt x="7783071" y="459196"/>
                </a:lnTo>
                <a:lnTo>
                  <a:pt x="7903471" y="427144"/>
                </a:lnTo>
                <a:lnTo>
                  <a:pt x="8021466" y="394564"/>
                </a:lnTo>
                <a:lnTo>
                  <a:pt x="8136609" y="361625"/>
                </a:lnTo>
                <a:lnTo>
                  <a:pt x="8248449" y="328496"/>
                </a:lnTo>
                <a:lnTo>
                  <a:pt x="8356536" y="295348"/>
                </a:lnTo>
                <a:lnTo>
                  <a:pt x="8460421" y="262348"/>
                </a:lnTo>
                <a:lnTo>
                  <a:pt x="8559653" y="229667"/>
                </a:lnTo>
                <a:lnTo>
                  <a:pt x="8653784" y="197474"/>
                </a:lnTo>
                <a:lnTo>
                  <a:pt x="8742363" y="165938"/>
                </a:lnTo>
                <a:lnTo>
                  <a:pt x="8824940" y="135228"/>
                </a:lnTo>
                <a:lnTo>
                  <a:pt x="8901066" y="105514"/>
                </a:lnTo>
                <a:lnTo>
                  <a:pt x="8970291" y="76965"/>
                </a:lnTo>
                <a:lnTo>
                  <a:pt x="9032165" y="49750"/>
                </a:lnTo>
                <a:lnTo>
                  <a:pt x="9086238" y="24038"/>
                </a:lnTo>
                <a:lnTo>
                  <a:pt x="9132062" y="0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0" y="3486896"/>
            <a:ext cx="9132570" cy="865505"/>
          </a:xfrm>
          <a:custGeom>
            <a:avLst/>
            <a:gdLst/>
            <a:ahLst/>
            <a:cxnLst/>
            <a:rect l="l" t="t" r="r" b="b"/>
            <a:pathLst>
              <a:path w="9132570" h="865504">
                <a:moveTo>
                  <a:pt x="0" y="865071"/>
                </a:moveTo>
                <a:lnTo>
                  <a:pt x="67350" y="829494"/>
                </a:lnTo>
                <a:lnTo>
                  <a:pt x="107441" y="808565"/>
                </a:lnTo>
                <a:lnTo>
                  <a:pt x="148107" y="787643"/>
                </a:lnTo>
                <a:lnTo>
                  <a:pt x="189539" y="766730"/>
                </a:lnTo>
                <a:lnTo>
                  <a:pt x="231928" y="745829"/>
                </a:lnTo>
                <a:lnTo>
                  <a:pt x="275467" y="724941"/>
                </a:lnTo>
                <a:lnTo>
                  <a:pt x="320346" y="704070"/>
                </a:lnTo>
                <a:lnTo>
                  <a:pt x="366757" y="683217"/>
                </a:lnTo>
                <a:lnTo>
                  <a:pt x="414891" y="662384"/>
                </a:lnTo>
                <a:lnTo>
                  <a:pt x="464940" y="641574"/>
                </a:lnTo>
                <a:lnTo>
                  <a:pt x="517096" y="620789"/>
                </a:lnTo>
                <a:lnTo>
                  <a:pt x="571550" y="600032"/>
                </a:lnTo>
                <a:lnTo>
                  <a:pt x="628493" y="579305"/>
                </a:lnTo>
                <a:lnTo>
                  <a:pt x="688118" y="558609"/>
                </a:lnTo>
                <a:lnTo>
                  <a:pt x="750615" y="537948"/>
                </a:lnTo>
                <a:lnTo>
                  <a:pt x="816176" y="517323"/>
                </a:lnTo>
                <a:lnTo>
                  <a:pt x="884992" y="496737"/>
                </a:lnTo>
                <a:lnTo>
                  <a:pt x="957255" y="476193"/>
                </a:lnTo>
                <a:lnTo>
                  <a:pt x="1033157" y="455691"/>
                </a:lnTo>
                <a:lnTo>
                  <a:pt x="1112552" y="434762"/>
                </a:lnTo>
                <a:lnTo>
                  <a:pt x="1195107" y="413029"/>
                </a:lnTo>
                <a:lnTo>
                  <a:pt x="1280716" y="390639"/>
                </a:lnTo>
                <a:lnTo>
                  <a:pt x="1369270" y="367739"/>
                </a:lnTo>
                <a:lnTo>
                  <a:pt x="1460664" y="344477"/>
                </a:lnTo>
                <a:lnTo>
                  <a:pt x="1554789" y="320999"/>
                </a:lnTo>
                <a:lnTo>
                  <a:pt x="1651539" y="297452"/>
                </a:lnTo>
                <a:lnTo>
                  <a:pt x="1750807" y="273984"/>
                </a:lnTo>
                <a:lnTo>
                  <a:pt x="1852486" y="250740"/>
                </a:lnTo>
                <a:lnTo>
                  <a:pt x="1956468" y="227869"/>
                </a:lnTo>
                <a:lnTo>
                  <a:pt x="2062647" y="205517"/>
                </a:lnTo>
                <a:lnTo>
                  <a:pt x="2170915" y="183831"/>
                </a:lnTo>
                <a:lnTo>
                  <a:pt x="2281166" y="162958"/>
                </a:lnTo>
                <a:lnTo>
                  <a:pt x="2393292" y="143045"/>
                </a:lnTo>
                <a:lnTo>
                  <a:pt x="2507186" y="124239"/>
                </a:lnTo>
                <a:lnTo>
                  <a:pt x="2622742" y="106687"/>
                </a:lnTo>
                <a:lnTo>
                  <a:pt x="2739851" y="90536"/>
                </a:lnTo>
                <a:lnTo>
                  <a:pt x="2858408" y="75933"/>
                </a:lnTo>
                <a:lnTo>
                  <a:pt x="2978305" y="63025"/>
                </a:lnTo>
                <a:lnTo>
                  <a:pt x="3099435" y="51958"/>
                </a:lnTo>
                <a:lnTo>
                  <a:pt x="3222451" y="42339"/>
                </a:lnTo>
                <a:lnTo>
                  <a:pt x="3347963" y="33678"/>
                </a:lnTo>
                <a:lnTo>
                  <a:pt x="3475855" y="25986"/>
                </a:lnTo>
                <a:lnTo>
                  <a:pt x="3606012" y="19272"/>
                </a:lnTo>
                <a:lnTo>
                  <a:pt x="3738318" y="13543"/>
                </a:lnTo>
                <a:lnTo>
                  <a:pt x="3872657" y="8809"/>
                </a:lnTo>
                <a:lnTo>
                  <a:pt x="4008913" y="5079"/>
                </a:lnTo>
                <a:lnTo>
                  <a:pt x="4146971" y="2361"/>
                </a:lnTo>
                <a:lnTo>
                  <a:pt x="4286715" y="665"/>
                </a:lnTo>
                <a:lnTo>
                  <a:pt x="4428029" y="0"/>
                </a:lnTo>
                <a:lnTo>
                  <a:pt x="4570798" y="373"/>
                </a:lnTo>
                <a:lnTo>
                  <a:pt x="4714905" y="1794"/>
                </a:lnTo>
                <a:lnTo>
                  <a:pt x="4860235" y="4273"/>
                </a:lnTo>
                <a:lnTo>
                  <a:pt x="5006673" y="7817"/>
                </a:lnTo>
                <a:lnTo>
                  <a:pt x="5154102" y="12436"/>
                </a:lnTo>
                <a:lnTo>
                  <a:pt x="5302407" y="18138"/>
                </a:lnTo>
                <a:lnTo>
                  <a:pt x="5451472" y="24932"/>
                </a:lnTo>
                <a:lnTo>
                  <a:pt x="5601181" y="32828"/>
                </a:lnTo>
                <a:lnTo>
                  <a:pt x="5751420" y="41834"/>
                </a:lnTo>
                <a:lnTo>
                  <a:pt x="5902071" y="51958"/>
                </a:lnTo>
                <a:lnTo>
                  <a:pt x="6057697" y="64195"/>
                </a:lnTo>
                <a:lnTo>
                  <a:pt x="6222037" y="79317"/>
                </a:lnTo>
                <a:lnTo>
                  <a:pt x="6393743" y="97004"/>
                </a:lnTo>
                <a:lnTo>
                  <a:pt x="6571465" y="116936"/>
                </a:lnTo>
                <a:lnTo>
                  <a:pt x="6753854" y="138791"/>
                </a:lnTo>
                <a:lnTo>
                  <a:pt x="6939559" y="162249"/>
                </a:lnTo>
                <a:lnTo>
                  <a:pt x="7127232" y="186989"/>
                </a:lnTo>
                <a:lnTo>
                  <a:pt x="7315524" y="212692"/>
                </a:lnTo>
                <a:lnTo>
                  <a:pt x="7503084" y="239035"/>
                </a:lnTo>
                <a:lnTo>
                  <a:pt x="7688564" y="265699"/>
                </a:lnTo>
                <a:lnTo>
                  <a:pt x="7870613" y="292364"/>
                </a:lnTo>
                <a:lnTo>
                  <a:pt x="8047884" y="318707"/>
                </a:lnTo>
                <a:lnTo>
                  <a:pt x="8219025" y="344409"/>
                </a:lnTo>
                <a:lnTo>
                  <a:pt x="8382689" y="369150"/>
                </a:lnTo>
                <a:lnTo>
                  <a:pt x="8537525" y="392608"/>
                </a:lnTo>
                <a:lnTo>
                  <a:pt x="8682184" y="414463"/>
                </a:lnTo>
                <a:lnTo>
                  <a:pt x="8815316" y="434394"/>
                </a:lnTo>
                <a:lnTo>
                  <a:pt x="8935573" y="452082"/>
                </a:lnTo>
                <a:lnTo>
                  <a:pt x="9041605" y="467204"/>
                </a:lnTo>
                <a:lnTo>
                  <a:pt x="9132062" y="479440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0" y="5651578"/>
            <a:ext cx="2980690" cy="1200785"/>
          </a:xfrm>
          <a:custGeom>
            <a:avLst/>
            <a:gdLst/>
            <a:ahLst/>
            <a:cxnLst/>
            <a:rect l="l" t="t" r="r" b="b"/>
            <a:pathLst>
              <a:path w="2980690" h="1200784">
                <a:moveTo>
                  <a:pt x="0" y="0"/>
                </a:moveTo>
                <a:lnTo>
                  <a:pt x="141723" y="64425"/>
                </a:lnTo>
                <a:lnTo>
                  <a:pt x="306968" y="139427"/>
                </a:lnTo>
                <a:lnTo>
                  <a:pt x="471756" y="213988"/>
                </a:lnTo>
                <a:lnTo>
                  <a:pt x="635856" y="287888"/>
                </a:lnTo>
                <a:lnTo>
                  <a:pt x="799039" y="360907"/>
                </a:lnTo>
                <a:lnTo>
                  <a:pt x="961075" y="432823"/>
                </a:lnTo>
                <a:lnTo>
                  <a:pt x="1121735" y="503417"/>
                </a:lnTo>
                <a:lnTo>
                  <a:pt x="1280790" y="572468"/>
                </a:lnTo>
                <a:lnTo>
                  <a:pt x="1438010" y="639756"/>
                </a:lnTo>
                <a:lnTo>
                  <a:pt x="1593165" y="705059"/>
                </a:lnTo>
                <a:lnTo>
                  <a:pt x="1746026" y="768159"/>
                </a:lnTo>
                <a:lnTo>
                  <a:pt x="1896364" y="828833"/>
                </a:lnTo>
                <a:lnTo>
                  <a:pt x="2043949" y="886862"/>
                </a:lnTo>
                <a:lnTo>
                  <a:pt x="2188552" y="942026"/>
                </a:lnTo>
                <a:lnTo>
                  <a:pt x="2329943" y="994103"/>
                </a:lnTo>
                <a:lnTo>
                  <a:pt x="2467893" y="1042874"/>
                </a:lnTo>
                <a:lnTo>
                  <a:pt x="2602172" y="1088118"/>
                </a:lnTo>
                <a:lnTo>
                  <a:pt x="2732550" y="1129614"/>
                </a:lnTo>
                <a:lnTo>
                  <a:pt x="2858799" y="1167143"/>
                </a:lnTo>
                <a:lnTo>
                  <a:pt x="2980690" y="1200483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0" y="5288618"/>
            <a:ext cx="9132570" cy="1463675"/>
          </a:xfrm>
          <a:custGeom>
            <a:avLst/>
            <a:gdLst/>
            <a:ahLst/>
            <a:cxnLst/>
            <a:rect l="l" t="t" r="r" b="b"/>
            <a:pathLst>
              <a:path w="9132570" h="1463675">
                <a:moveTo>
                  <a:pt x="0" y="0"/>
                </a:moveTo>
                <a:lnTo>
                  <a:pt x="74169" y="25880"/>
                </a:lnTo>
                <a:lnTo>
                  <a:pt x="117653" y="40978"/>
                </a:lnTo>
                <a:lnTo>
                  <a:pt x="161692" y="56177"/>
                </a:lnTo>
                <a:lnTo>
                  <a:pt x="206471" y="71509"/>
                </a:lnTo>
                <a:lnTo>
                  <a:pt x="252173" y="87009"/>
                </a:lnTo>
                <a:lnTo>
                  <a:pt x="298984" y="102709"/>
                </a:lnTo>
                <a:lnTo>
                  <a:pt x="347090" y="118643"/>
                </a:lnTo>
                <a:lnTo>
                  <a:pt x="396673" y="134845"/>
                </a:lnTo>
                <a:lnTo>
                  <a:pt x="447920" y="151348"/>
                </a:lnTo>
                <a:lnTo>
                  <a:pt x="501016" y="168185"/>
                </a:lnTo>
                <a:lnTo>
                  <a:pt x="556144" y="185390"/>
                </a:lnTo>
                <a:lnTo>
                  <a:pt x="613490" y="202997"/>
                </a:lnTo>
                <a:lnTo>
                  <a:pt x="673238" y="221038"/>
                </a:lnTo>
                <a:lnTo>
                  <a:pt x="735574" y="239547"/>
                </a:lnTo>
                <a:lnTo>
                  <a:pt x="800682" y="258558"/>
                </a:lnTo>
                <a:lnTo>
                  <a:pt x="868746" y="278104"/>
                </a:lnTo>
                <a:lnTo>
                  <a:pt x="939953" y="298219"/>
                </a:lnTo>
                <a:lnTo>
                  <a:pt x="1014486" y="318936"/>
                </a:lnTo>
                <a:lnTo>
                  <a:pt x="1092530" y="340288"/>
                </a:lnTo>
                <a:lnTo>
                  <a:pt x="1174332" y="362520"/>
                </a:lnTo>
                <a:lnTo>
                  <a:pt x="1259860" y="385804"/>
                </a:lnTo>
                <a:lnTo>
                  <a:pt x="1348891" y="410032"/>
                </a:lnTo>
                <a:lnTo>
                  <a:pt x="1441202" y="435097"/>
                </a:lnTo>
                <a:lnTo>
                  <a:pt x="1536571" y="460893"/>
                </a:lnTo>
                <a:lnTo>
                  <a:pt x="1634775" y="487312"/>
                </a:lnTo>
                <a:lnTo>
                  <a:pt x="1735591" y="514248"/>
                </a:lnTo>
                <a:lnTo>
                  <a:pt x="1838797" y="541594"/>
                </a:lnTo>
                <a:lnTo>
                  <a:pt x="1944170" y="569243"/>
                </a:lnTo>
                <a:lnTo>
                  <a:pt x="2051488" y="597088"/>
                </a:lnTo>
                <a:lnTo>
                  <a:pt x="2160527" y="625022"/>
                </a:lnTo>
                <a:lnTo>
                  <a:pt x="2271065" y="652938"/>
                </a:lnTo>
                <a:lnTo>
                  <a:pt x="2382880" y="680730"/>
                </a:lnTo>
                <a:lnTo>
                  <a:pt x="2495748" y="708290"/>
                </a:lnTo>
                <a:lnTo>
                  <a:pt x="2609448" y="735512"/>
                </a:lnTo>
                <a:lnTo>
                  <a:pt x="2723756" y="762288"/>
                </a:lnTo>
                <a:lnTo>
                  <a:pt x="2838450" y="788513"/>
                </a:lnTo>
                <a:lnTo>
                  <a:pt x="2953307" y="814078"/>
                </a:lnTo>
                <a:lnTo>
                  <a:pt x="3068104" y="838877"/>
                </a:lnTo>
                <a:lnTo>
                  <a:pt x="3182620" y="862804"/>
                </a:lnTo>
                <a:lnTo>
                  <a:pt x="3298382" y="886292"/>
                </a:lnTo>
                <a:lnTo>
                  <a:pt x="3416864" y="909816"/>
                </a:lnTo>
                <a:lnTo>
                  <a:pt x="3537759" y="933322"/>
                </a:lnTo>
                <a:lnTo>
                  <a:pt x="3660760" y="956758"/>
                </a:lnTo>
                <a:lnTo>
                  <a:pt x="3785560" y="980069"/>
                </a:lnTo>
                <a:lnTo>
                  <a:pt x="3911851" y="1003202"/>
                </a:lnTo>
                <a:lnTo>
                  <a:pt x="4039327" y="1026103"/>
                </a:lnTo>
                <a:lnTo>
                  <a:pt x="4167680" y="1048720"/>
                </a:lnTo>
                <a:lnTo>
                  <a:pt x="4296604" y="1070998"/>
                </a:lnTo>
                <a:lnTo>
                  <a:pt x="4425791" y="1092885"/>
                </a:lnTo>
                <a:lnTo>
                  <a:pt x="4554934" y="1114326"/>
                </a:lnTo>
                <a:lnTo>
                  <a:pt x="4683726" y="1135268"/>
                </a:lnTo>
                <a:lnTo>
                  <a:pt x="4811860" y="1155658"/>
                </a:lnTo>
                <a:lnTo>
                  <a:pt x="4939029" y="1175443"/>
                </a:lnTo>
                <a:lnTo>
                  <a:pt x="5064926" y="1194568"/>
                </a:lnTo>
                <a:lnTo>
                  <a:pt x="5189244" y="1212981"/>
                </a:lnTo>
                <a:lnTo>
                  <a:pt x="5311675" y="1230628"/>
                </a:lnTo>
                <a:lnTo>
                  <a:pt x="5431913" y="1247455"/>
                </a:lnTo>
                <a:lnTo>
                  <a:pt x="5549651" y="1263409"/>
                </a:lnTo>
                <a:lnTo>
                  <a:pt x="5664581" y="1278437"/>
                </a:lnTo>
                <a:lnTo>
                  <a:pt x="5778382" y="1292559"/>
                </a:lnTo>
                <a:lnTo>
                  <a:pt x="5892781" y="1305855"/>
                </a:lnTo>
                <a:lnTo>
                  <a:pt x="6007483" y="1318363"/>
                </a:lnTo>
                <a:lnTo>
                  <a:pt x="6122195" y="1330116"/>
                </a:lnTo>
                <a:lnTo>
                  <a:pt x="6236622" y="1341151"/>
                </a:lnTo>
                <a:lnTo>
                  <a:pt x="6350471" y="1351503"/>
                </a:lnTo>
                <a:lnTo>
                  <a:pt x="6463447" y="1361208"/>
                </a:lnTo>
                <a:lnTo>
                  <a:pt x="6575256" y="1370301"/>
                </a:lnTo>
                <a:lnTo>
                  <a:pt x="6685604" y="1378819"/>
                </a:lnTo>
                <a:lnTo>
                  <a:pt x="6794198" y="1386796"/>
                </a:lnTo>
                <a:lnTo>
                  <a:pt x="6900743" y="1394268"/>
                </a:lnTo>
                <a:lnTo>
                  <a:pt x="7004945" y="1401272"/>
                </a:lnTo>
                <a:lnTo>
                  <a:pt x="7106510" y="1407842"/>
                </a:lnTo>
                <a:lnTo>
                  <a:pt x="7205144" y="1414014"/>
                </a:lnTo>
                <a:lnTo>
                  <a:pt x="7300553" y="1419825"/>
                </a:lnTo>
                <a:lnTo>
                  <a:pt x="7392443" y="1425308"/>
                </a:lnTo>
                <a:lnTo>
                  <a:pt x="7480520" y="1430501"/>
                </a:lnTo>
                <a:lnTo>
                  <a:pt x="7564490" y="1435438"/>
                </a:lnTo>
                <a:lnTo>
                  <a:pt x="7644059" y="1440156"/>
                </a:lnTo>
                <a:lnTo>
                  <a:pt x="7718933" y="1444690"/>
                </a:lnTo>
                <a:lnTo>
                  <a:pt x="7788751" y="1448823"/>
                </a:lnTo>
                <a:lnTo>
                  <a:pt x="7853548" y="1452343"/>
                </a:lnTo>
                <a:lnTo>
                  <a:pt x="7913674" y="1455290"/>
                </a:lnTo>
                <a:lnTo>
                  <a:pt x="7969481" y="1457705"/>
                </a:lnTo>
                <a:lnTo>
                  <a:pt x="8021321" y="1459626"/>
                </a:lnTo>
                <a:lnTo>
                  <a:pt x="8069547" y="1461095"/>
                </a:lnTo>
                <a:lnTo>
                  <a:pt x="8114508" y="1462151"/>
                </a:lnTo>
                <a:lnTo>
                  <a:pt x="8156558" y="1462835"/>
                </a:lnTo>
                <a:lnTo>
                  <a:pt x="8196048" y="1463186"/>
                </a:lnTo>
                <a:lnTo>
                  <a:pt x="8233330" y="1463244"/>
                </a:lnTo>
                <a:lnTo>
                  <a:pt x="8268756" y="1463051"/>
                </a:lnTo>
                <a:lnTo>
                  <a:pt x="8335444" y="1462066"/>
                </a:lnTo>
                <a:lnTo>
                  <a:pt x="8398928" y="1460554"/>
                </a:lnTo>
                <a:lnTo>
                  <a:pt x="8462022" y="1458833"/>
                </a:lnTo>
                <a:lnTo>
                  <a:pt x="8494301" y="1457995"/>
                </a:lnTo>
                <a:lnTo>
                  <a:pt x="8527539" y="1457226"/>
                </a:lnTo>
                <a:lnTo>
                  <a:pt x="8562086" y="1456564"/>
                </a:lnTo>
                <a:lnTo>
                  <a:pt x="8596919" y="1455883"/>
                </a:lnTo>
                <a:lnTo>
                  <a:pt x="8663717" y="1454022"/>
                </a:lnTo>
                <a:lnTo>
                  <a:pt x="8727029" y="1451554"/>
                </a:lnTo>
                <a:lnTo>
                  <a:pt x="8787264" y="1448552"/>
                </a:lnTo>
                <a:lnTo>
                  <a:pt x="8844832" y="1445088"/>
                </a:lnTo>
                <a:lnTo>
                  <a:pt x="8900142" y="1441231"/>
                </a:lnTo>
                <a:lnTo>
                  <a:pt x="8953602" y="1437054"/>
                </a:lnTo>
                <a:lnTo>
                  <a:pt x="9005623" y="1432628"/>
                </a:lnTo>
                <a:lnTo>
                  <a:pt x="9056613" y="1428025"/>
                </a:lnTo>
                <a:lnTo>
                  <a:pt x="9106982" y="1423315"/>
                </a:lnTo>
                <a:lnTo>
                  <a:pt x="9132062" y="1420943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137536" y="5137581"/>
            <a:ext cx="6976109" cy="1714500"/>
          </a:xfrm>
          <a:custGeom>
            <a:avLst/>
            <a:gdLst/>
            <a:ahLst/>
            <a:cxnLst/>
            <a:rect l="l" t="t" r="r" b="b"/>
            <a:pathLst>
              <a:path w="6976109" h="1714500">
                <a:moveTo>
                  <a:pt x="0" y="1714480"/>
                </a:moveTo>
                <a:lnTo>
                  <a:pt x="48751" y="1659572"/>
                </a:lnTo>
                <a:lnTo>
                  <a:pt x="97858" y="1604752"/>
                </a:lnTo>
                <a:lnTo>
                  <a:pt x="147676" y="1550111"/>
                </a:lnTo>
                <a:lnTo>
                  <a:pt x="198562" y="1495737"/>
                </a:lnTo>
                <a:lnTo>
                  <a:pt x="250872" y="1441719"/>
                </a:lnTo>
                <a:lnTo>
                  <a:pt x="304961" y="1388146"/>
                </a:lnTo>
                <a:lnTo>
                  <a:pt x="332784" y="1361555"/>
                </a:lnTo>
                <a:lnTo>
                  <a:pt x="361185" y="1335109"/>
                </a:lnTo>
                <a:lnTo>
                  <a:pt x="390209" y="1308818"/>
                </a:lnTo>
                <a:lnTo>
                  <a:pt x="419900" y="1282695"/>
                </a:lnTo>
                <a:lnTo>
                  <a:pt x="450303" y="1256750"/>
                </a:lnTo>
                <a:lnTo>
                  <a:pt x="481462" y="1230995"/>
                </a:lnTo>
                <a:lnTo>
                  <a:pt x="513422" y="1205440"/>
                </a:lnTo>
                <a:lnTo>
                  <a:pt x="546226" y="1180097"/>
                </a:lnTo>
                <a:lnTo>
                  <a:pt x="580109" y="1154766"/>
                </a:lnTo>
                <a:lnTo>
                  <a:pt x="615165" y="1129281"/>
                </a:lnTo>
                <a:lnTo>
                  <a:pt x="651293" y="1103695"/>
                </a:lnTo>
                <a:lnTo>
                  <a:pt x="688389" y="1078062"/>
                </a:lnTo>
                <a:lnTo>
                  <a:pt x="726352" y="1052434"/>
                </a:lnTo>
                <a:lnTo>
                  <a:pt x="765079" y="1026866"/>
                </a:lnTo>
                <a:lnTo>
                  <a:pt x="804467" y="1001411"/>
                </a:lnTo>
                <a:lnTo>
                  <a:pt x="844414" y="976122"/>
                </a:lnTo>
                <a:lnTo>
                  <a:pt x="884818" y="951053"/>
                </a:lnTo>
                <a:lnTo>
                  <a:pt x="925576" y="926257"/>
                </a:lnTo>
                <a:lnTo>
                  <a:pt x="966584" y="901787"/>
                </a:lnTo>
                <a:lnTo>
                  <a:pt x="1007742" y="877698"/>
                </a:lnTo>
                <a:lnTo>
                  <a:pt x="1048947" y="854042"/>
                </a:lnTo>
                <a:lnTo>
                  <a:pt x="1090095" y="830873"/>
                </a:lnTo>
                <a:lnTo>
                  <a:pt x="1131085" y="808245"/>
                </a:lnTo>
                <a:lnTo>
                  <a:pt x="1171814" y="786210"/>
                </a:lnTo>
                <a:lnTo>
                  <a:pt x="1212180" y="764823"/>
                </a:lnTo>
                <a:lnTo>
                  <a:pt x="1252079" y="744136"/>
                </a:lnTo>
                <a:lnTo>
                  <a:pt x="1291410" y="724203"/>
                </a:lnTo>
                <a:lnTo>
                  <a:pt x="1330071" y="705078"/>
                </a:lnTo>
                <a:lnTo>
                  <a:pt x="1367654" y="686881"/>
                </a:lnTo>
                <a:lnTo>
                  <a:pt x="1403963" y="669643"/>
                </a:lnTo>
                <a:lnTo>
                  <a:pt x="1439206" y="653284"/>
                </a:lnTo>
                <a:lnTo>
                  <a:pt x="1507335" y="622880"/>
                </a:lnTo>
                <a:lnTo>
                  <a:pt x="1573715" y="595031"/>
                </a:lnTo>
                <a:lnTo>
                  <a:pt x="1640020" y="569095"/>
                </a:lnTo>
                <a:lnTo>
                  <a:pt x="1707927" y="544431"/>
                </a:lnTo>
                <a:lnTo>
                  <a:pt x="1779110" y="520398"/>
                </a:lnTo>
                <a:lnTo>
                  <a:pt x="1816453" y="508418"/>
                </a:lnTo>
                <a:lnTo>
                  <a:pt x="1855243" y="496356"/>
                </a:lnTo>
                <a:lnTo>
                  <a:pt x="1895690" y="484131"/>
                </a:lnTo>
                <a:lnTo>
                  <a:pt x="1938002" y="471663"/>
                </a:lnTo>
                <a:lnTo>
                  <a:pt x="1982390" y="458873"/>
                </a:lnTo>
                <a:lnTo>
                  <a:pt x="2029062" y="445679"/>
                </a:lnTo>
                <a:lnTo>
                  <a:pt x="2078227" y="432003"/>
                </a:lnTo>
                <a:lnTo>
                  <a:pt x="2130698" y="417772"/>
                </a:lnTo>
                <a:lnTo>
                  <a:pt x="2186898" y="403058"/>
                </a:lnTo>
                <a:lnTo>
                  <a:pt x="2246399" y="387943"/>
                </a:lnTo>
                <a:lnTo>
                  <a:pt x="2308775" y="372505"/>
                </a:lnTo>
                <a:lnTo>
                  <a:pt x="2373598" y="356825"/>
                </a:lnTo>
                <a:lnTo>
                  <a:pt x="2440440" y="340983"/>
                </a:lnTo>
                <a:lnTo>
                  <a:pt x="2508873" y="325058"/>
                </a:lnTo>
                <a:lnTo>
                  <a:pt x="2578471" y="309130"/>
                </a:lnTo>
                <a:lnTo>
                  <a:pt x="2648806" y="293280"/>
                </a:lnTo>
                <a:lnTo>
                  <a:pt x="2719451" y="277587"/>
                </a:lnTo>
                <a:lnTo>
                  <a:pt x="2789977" y="262131"/>
                </a:lnTo>
                <a:lnTo>
                  <a:pt x="2859957" y="246992"/>
                </a:lnTo>
                <a:lnTo>
                  <a:pt x="2928965" y="232251"/>
                </a:lnTo>
                <a:lnTo>
                  <a:pt x="2996572" y="217986"/>
                </a:lnTo>
                <a:lnTo>
                  <a:pt x="3062351" y="204278"/>
                </a:lnTo>
                <a:lnTo>
                  <a:pt x="3125874" y="191207"/>
                </a:lnTo>
                <a:lnTo>
                  <a:pt x="3186714" y="178852"/>
                </a:lnTo>
                <a:lnTo>
                  <a:pt x="3244444" y="167295"/>
                </a:lnTo>
                <a:lnTo>
                  <a:pt x="3298636" y="156613"/>
                </a:lnTo>
                <a:lnTo>
                  <a:pt x="3348863" y="146888"/>
                </a:lnTo>
                <a:lnTo>
                  <a:pt x="3394992" y="138151"/>
                </a:lnTo>
                <a:lnTo>
                  <a:pt x="3437432" y="130298"/>
                </a:lnTo>
                <a:lnTo>
                  <a:pt x="3476560" y="123261"/>
                </a:lnTo>
                <a:lnTo>
                  <a:pt x="3546395" y="111372"/>
                </a:lnTo>
                <a:lnTo>
                  <a:pt x="3607529" y="101947"/>
                </a:lnTo>
                <a:lnTo>
                  <a:pt x="3662990" y="94453"/>
                </a:lnTo>
                <a:lnTo>
                  <a:pt x="3715808" y="88353"/>
                </a:lnTo>
                <a:lnTo>
                  <a:pt x="3769014" y="83114"/>
                </a:lnTo>
                <a:lnTo>
                  <a:pt x="3825636" y="78201"/>
                </a:lnTo>
                <a:lnTo>
                  <a:pt x="3888705" y="73078"/>
                </a:lnTo>
                <a:lnTo>
                  <a:pt x="3923604" y="70270"/>
                </a:lnTo>
                <a:lnTo>
                  <a:pt x="3961251" y="67210"/>
                </a:lnTo>
                <a:lnTo>
                  <a:pt x="4002024" y="63830"/>
                </a:lnTo>
                <a:lnTo>
                  <a:pt x="4045663" y="60255"/>
                </a:lnTo>
                <a:lnTo>
                  <a:pt x="4091547" y="56662"/>
                </a:lnTo>
                <a:lnTo>
                  <a:pt x="4139452" y="53066"/>
                </a:lnTo>
                <a:lnTo>
                  <a:pt x="4189154" y="49480"/>
                </a:lnTo>
                <a:lnTo>
                  <a:pt x="4240432" y="45917"/>
                </a:lnTo>
                <a:lnTo>
                  <a:pt x="4293062" y="42391"/>
                </a:lnTo>
                <a:lnTo>
                  <a:pt x="4346821" y="38915"/>
                </a:lnTo>
                <a:lnTo>
                  <a:pt x="4401486" y="35502"/>
                </a:lnTo>
                <a:lnTo>
                  <a:pt x="4456834" y="32166"/>
                </a:lnTo>
                <a:lnTo>
                  <a:pt x="4512643" y="28921"/>
                </a:lnTo>
                <a:lnTo>
                  <a:pt x="4568688" y="25779"/>
                </a:lnTo>
                <a:lnTo>
                  <a:pt x="4624748" y="22755"/>
                </a:lnTo>
                <a:lnTo>
                  <a:pt x="4680599" y="19862"/>
                </a:lnTo>
                <a:lnTo>
                  <a:pt x="4736018" y="17112"/>
                </a:lnTo>
                <a:lnTo>
                  <a:pt x="4790783" y="14520"/>
                </a:lnTo>
                <a:lnTo>
                  <a:pt x="4844670" y="12099"/>
                </a:lnTo>
                <a:lnTo>
                  <a:pt x="4897456" y="9863"/>
                </a:lnTo>
                <a:lnTo>
                  <a:pt x="4948918" y="7824"/>
                </a:lnTo>
                <a:lnTo>
                  <a:pt x="4998833" y="5997"/>
                </a:lnTo>
                <a:lnTo>
                  <a:pt x="5046980" y="4394"/>
                </a:lnTo>
                <a:lnTo>
                  <a:pt x="5095696" y="3053"/>
                </a:lnTo>
                <a:lnTo>
                  <a:pt x="5147061" y="1987"/>
                </a:lnTo>
                <a:lnTo>
                  <a:pt x="5200520" y="1173"/>
                </a:lnTo>
                <a:lnTo>
                  <a:pt x="5255515" y="590"/>
                </a:lnTo>
                <a:lnTo>
                  <a:pt x="5311489" y="215"/>
                </a:lnTo>
                <a:lnTo>
                  <a:pt x="5367886" y="26"/>
                </a:lnTo>
                <a:lnTo>
                  <a:pt x="5424149" y="0"/>
                </a:lnTo>
                <a:lnTo>
                  <a:pt x="5479722" y="115"/>
                </a:lnTo>
                <a:lnTo>
                  <a:pt x="5534048" y="349"/>
                </a:lnTo>
                <a:lnTo>
                  <a:pt x="5586571" y="679"/>
                </a:lnTo>
                <a:lnTo>
                  <a:pt x="5636733" y="1084"/>
                </a:lnTo>
                <a:lnTo>
                  <a:pt x="5683978" y="1541"/>
                </a:lnTo>
                <a:lnTo>
                  <a:pt x="5727750" y="2028"/>
                </a:lnTo>
                <a:lnTo>
                  <a:pt x="5767491" y="2522"/>
                </a:lnTo>
                <a:lnTo>
                  <a:pt x="5832656" y="3443"/>
                </a:lnTo>
                <a:lnTo>
                  <a:pt x="5875021" y="4127"/>
                </a:lnTo>
                <a:lnTo>
                  <a:pt x="5890133" y="4394"/>
                </a:lnTo>
                <a:lnTo>
                  <a:pt x="6495795" y="4394"/>
                </a:lnTo>
                <a:lnTo>
                  <a:pt x="6545800" y="5858"/>
                </a:lnTo>
                <a:lnTo>
                  <a:pt x="6594611" y="7815"/>
                </a:lnTo>
                <a:lnTo>
                  <a:pt x="6641873" y="10156"/>
                </a:lnTo>
                <a:lnTo>
                  <a:pt x="6687232" y="12772"/>
                </a:lnTo>
                <a:lnTo>
                  <a:pt x="6730333" y="15554"/>
                </a:lnTo>
                <a:lnTo>
                  <a:pt x="6770820" y="18394"/>
                </a:lnTo>
                <a:lnTo>
                  <a:pt x="6825872" y="22521"/>
                </a:lnTo>
                <a:lnTo>
                  <a:pt x="6858272" y="25027"/>
                </a:lnTo>
                <a:lnTo>
                  <a:pt x="6873047" y="26165"/>
                </a:lnTo>
                <a:lnTo>
                  <a:pt x="6886814" y="27208"/>
                </a:lnTo>
                <a:lnTo>
                  <a:pt x="6899529" y="28143"/>
                </a:lnTo>
                <a:lnTo>
                  <a:pt x="6919115" y="29588"/>
                </a:lnTo>
                <a:lnTo>
                  <a:pt x="6958378" y="33022"/>
                </a:lnTo>
                <a:lnTo>
                  <a:pt x="6971254" y="36623"/>
                </a:lnTo>
                <a:lnTo>
                  <a:pt x="6975997" y="38162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099561" y="2750057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054" y="0"/>
                </a:moveTo>
                <a:lnTo>
                  <a:pt x="3937" y="402970"/>
                </a:lnTo>
                <a:lnTo>
                  <a:pt x="0" y="1202181"/>
                </a:lnTo>
                <a:lnTo>
                  <a:pt x="700532" y="1606677"/>
                </a:lnTo>
                <a:lnTo>
                  <a:pt x="1390777" y="1203705"/>
                </a:lnTo>
                <a:lnTo>
                  <a:pt x="1394587" y="404367"/>
                </a:lnTo>
                <a:lnTo>
                  <a:pt x="69405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099561" y="2750057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0"/>
                </a:moveTo>
                <a:lnTo>
                  <a:pt x="694054" y="0"/>
                </a:lnTo>
                <a:lnTo>
                  <a:pt x="1394587" y="404367"/>
                </a:lnTo>
                <a:lnTo>
                  <a:pt x="1390777" y="1203705"/>
                </a:lnTo>
                <a:lnTo>
                  <a:pt x="700532" y="1606677"/>
                </a:lnTo>
                <a:lnTo>
                  <a:pt x="0" y="1202181"/>
                </a:lnTo>
                <a:lnTo>
                  <a:pt x="3937" y="40297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823461" y="4016883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1"/>
                </a:moveTo>
                <a:lnTo>
                  <a:pt x="694054" y="0"/>
                </a:lnTo>
                <a:lnTo>
                  <a:pt x="1394587" y="404368"/>
                </a:lnTo>
                <a:lnTo>
                  <a:pt x="1390777" y="1203706"/>
                </a:lnTo>
                <a:lnTo>
                  <a:pt x="700532" y="1606651"/>
                </a:lnTo>
                <a:lnTo>
                  <a:pt x="0" y="1202182"/>
                </a:lnTo>
                <a:lnTo>
                  <a:pt x="3937" y="40297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832986" y="1483233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054" y="0"/>
                </a:moveTo>
                <a:lnTo>
                  <a:pt x="3937" y="402970"/>
                </a:lnTo>
                <a:lnTo>
                  <a:pt x="0" y="1202181"/>
                </a:lnTo>
                <a:lnTo>
                  <a:pt x="700532" y="1606677"/>
                </a:lnTo>
                <a:lnTo>
                  <a:pt x="1390777" y="1203705"/>
                </a:lnTo>
                <a:lnTo>
                  <a:pt x="1394587" y="404367"/>
                </a:lnTo>
                <a:lnTo>
                  <a:pt x="69405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832986" y="1483233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0"/>
                </a:moveTo>
                <a:lnTo>
                  <a:pt x="694054" y="0"/>
                </a:lnTo>
                <a:lnTo>
                  <a:pt x="1394587" y="404367"/>
                </a:lnTo>
                <a:lnTo>
                  <a:pt x="1390777" y="1203705"/>
                </a:lnTo>
                <a:lnTo>
                  <a:pt x="700532" y="1606677"/>
                </a:lnTo>
                <a:lnTo>
                  <a:pt x="0" y="1202181"/>
                </a:lnTo>
                <a:lnTo>
                  <a:pt x="3937" y="40297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080511" y="216408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054" y="0"/>
                </a:moveTo>
                <a:lnTo>
                  <a:pt x="3937" y="402971"/>
                </a:lnTo>
                <a:lnTo>
                  <a:pt x="0" y="1202182"/>
                </a:lnTo>
                <a:lnTo>
                  <a:pt x="700532" y="1606677"/>
                </a:lnTo>
                <a:lnTo>
                  <a:pt x="1390777" y="1203706"/>
                </a:lnTo>
                <a:lnTo>
                  <a:pt x="1394587" y="404368"/>
                </a:lnTo>
                <a:lnTo>
                  <a:pt x="69405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080511" y="216408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1"/>
                </a:moveTo>
                <a:lnTo>
                  <a:pt x="694054" y="0"/>
                </a:lnTo>
                <a:lnTo>
                  <a:pt x="1394587" y="404368"/>
                </a:lnTo>
                <a:lnTo>
                  <a:pt x="1390777" y="1203706"/>
                </a:lnTo>
                <a:lnTo>
                  <a:pt x="700532" y="1606677"/>
                </a:lnTo>
                <a:lnTo>
                  <a:pt x="0" y="1202182"/>
                </a:lnTo>
                <a:lnTo>
                  <a:pt x="3937" y="40297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566411" y="5274183"/>
            <a:ext cx="1395095" cy="1584325"/>
          </a:xfrm>
          <a:custGeom>
            <a:avLst/>
            <a:gdLst/>
            <a:ahLst/>
            <a:cxnLst/>
            <a:rect l="l" t="t" r="r" b="b"/>
            <a:pathLst>
              <a:path w="1395095" h="1584325">
                <a:moveTo>
                  <a:pt x="694054" y="0"/>
                </a:moveTo>
                <a:lnTo>
                  <a:pt x="3937" y="402958"/>
                </a:lnTo>
                <a:lnTo>
                  <a:pt x="0" y="1202220"/>
                </a:lnTo>
                <a:lnTo>
                  <a:pt x="660966" y="1583815"/>
                </a:lnTo>
                <a:lnTo>
                  <a:pt x="739656" y="1583815"/>
                </a:lnTo>
                <a:lnTo>
                  <a:pt x="1390777" y="1203667"/>
                </a:lnTo>
                <a:lnTo>
                  <a:pt x="1394587" y="404406"/>
                </a:lnTo>
                <a:lnTo>
                  <a:pt x="69405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570348" y="5274183"/>
            <a:ext cx="1390650" cy="1584325"/>
          </a:xfrm>
          <a:custGeom>
            <a:avLst/>
            <a:gdLst/>
            <a:ahLst/>
            <a:cxnLst/>
            <a:rect l="l" t="t" r="r" b="b"/>
            <a:pathLst>
              <a:path w="1390650" h="1584325">
                <a:moveTo>
                  <a:pt x="0" y="402958"/>
                </a:moveTo>
                <a:lnTo>
                  <a:pt x="690117" y="0"/>
                </a:lnTo>
                <a:lnTo>
                  <a:pt x="1390650" y="404406"/>
                </a:lnTo>
                <a:lnTo>
                  <a:pt x="1386839" y="1203667"/>
                </a:lnTo>
                <a:lnTo>
                  <a:pt x="735719" y="158381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566411" y="5677141"/>
            <a:ext cx="688340" cy="1181100"/>
          </a:xfrm>
          <a:custGeom>
            <a:avLst/>
            <a:gdLst/>
            <a:ahLst/>
            <a:cxnLst/>
            <a:rect l="l" t="t" r="r" b="b"/>
            <a:pathLst>
              <a:path w="688339" h="1181100">
                <a:moveTo>
                  <a:pt x="660966" y="1180857"/>
                </a:moveTo>
                <a:lnTo>
                  <a:pt x="0" y="799261"/>
                </a:lnTo>
                <a:lnTo>
                  <a:pt x="3937" y="0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0" y="4007358"/>
            <a:ext cx="798830" cy="1607185"/>
          </a:xfrm>
          <a:custGeom>
            <a:avLst/>
            <a:gdLst/>
            <a:ahLst/>
            <a:cxnLst/>
            <a:rect l="l" t="t" r="r" b="b"/>
            <a:pathLst>
              <a:path w="798830" h="1607185">
                <a:moveTo>
                  <a:pt x="97966" y="0"/>
                </a:moveTo>
                <a:lnTo>
                  <a:pt x="0" y="60762"/>
                </a:lnTo>
                <a:lnTo>
                  <a:pt x="36" y="1545971"/>
                </a:lnTo>
                <a:lnTo>
                  <a:pt x="104362" y="1606651"/>
                </a:lnTo>
                <a:lnTo>
                  <a:pt x="794588" y="1203706"/>
                </a:lnTo>
                <a:lnTo>
                  <a:pt x="798474" y="404368"/>
                </a:lnTo>
                <a:lnTo>
                  <a:pt x="9796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0" y="4007358"/>
            <a:ext cx="798830" cy="1607185"/>
          </a:xfrm>
          <a:custGeom>
            <a:avLst/>
            <a:gdLst/>
            <a:ahLst/>
            <a:cxnLst/>
            <a:rect l="l" t="t" r="r" b="b"/>
            <a:pathLst>
              <a:path w="798830" h="1607185">
                <a:moveTo>
                  <a:pt x="0" y="60762"/>
                </a:moveTo>
                <a:lnTo>
                  <a:pt x="97966" y="0"/>
                </a:lnTo>
                <a:lnTo>
                  <a:pt x="798474" y="404368"/>
                </a:lnTo>
                <a:lnTo>
                  <a:pt x="794588" y="1203706"/>
                </a:lnTo>
                <a:lnTo>
                  <a:pt x="104362" y="1606651"/>
                </a:lnTo>
                <a:lnTo>
                  <a:pt x="36" y="1545971"/>
                </a:lnTo>
                <a:lnTo>
                  <a:pt x="0" y="1530273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31635" y="5293233"/>
            <a:ext cx="1391285" cy="1565275"/>
          </a:xfrm>
          <a:custGeom>
            <a:avLst/>
            <a:gdLst/>
            <a:ahLst/>
            <a:cxnLst/>
            <a:rect l="l" t="t" r="r" b="b"/>
            <a:pathLst>
              <a:path w="1391285" h="1565275">
                <a:moveTo>
                  <a:pt x="0" y="402958"/>
                </a:moveTo>
                <a:lnTo>
                  <a:pt x="690232" y="0"/>
                </a:lnTo>
                <a:lnTo>
                  <a:pt x="1390713" y="404406"/>
                </a:lnTo>
                <a:lnTo>
                  <a:pt x="1386903" y="1203667"/>
                </a:lnTo>
                <a:lnTo>
                  <a:pt x="768389" y="156476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27749" y="5696191"/>
            <a:ext cx="628015" cy="1162050"/>
          </a:xfrm>
          <a:custGeom>
            <a:avLst/>
            <a:gdLst/>
            <a:ahLst/>
            <a:cxnLst/>
            <a:rect l="l" t="t" r="r" b="b"/>
            <a:pathLst>
              <a:path w="628015" h="1162050">
                <a:moveTo>
                  <a:pt x="627958" y="1161807"/>
                </a:moveTo>
                <a:lnTo>
                  <a:pt x="0" y="799261"/>
                </a:lnTo>
                <a:lnTo>
                  <a:pt x="3886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56324" y="2740532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118" y="0"/>
                </a:moveTo>
                <a:lnTo>
                  <a:pt x="3886" y="402970"/>
                </a:lnTo>
                <a:lnTo>
                  <a:pt x="0" y="1202181"/>
                </a:lnTo>
                <a:lnTo>
                  <a:pt x="700519" y="1606677"/>
                </a:lnTo>
                <a:lnTo>
                  <a:pt x="1390789" y="1203705"/>
                </a:lnTo>
                <a:lnTo>
                  <a:pt x="1394599" y="404367"/>
                </a:lnTo>
                <a:lnTo>
                  <a:pt x="6941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56324" y="2740532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886" y="402970"/>
                </a:moveTo>
                <a:lnTo>
                  <a:pt x="694118" y="0"/>
                </a:lnTo>
                <a:lnTo>
                  <a:pt x="1394599" y="404367"/>
                </a:lnTo>
                <a:lnTo>
                  <a:pt x="1390789" y="1203705"/>
                </a:lnTo>
                <a:lnTo>
                  <a:pt x="700519" y="1606677"/>
                </a:lnTo>
                <a:lnTo>
                  <a:pt x="0" y="1202181"/>
                </a:lnTo>
                <a:lnTo>
                  <a:pt x="3886" y="40297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880224" y="4016883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886" y="402971"/>
                </a:moveTo>
                <a:lnTo>
                  <a:pt x="694067" y="0"/>
                </a:lnTo>
                <a:lnTo>
                  <a:pt x="1394599" y="404368"/>
                </a:lnTo>
                <a:lnTo>
                  <a:pt x="1390789" y="1203706"/>
                </a:lnTo>
                <a:lnTo>
                  <a:pt x="700544" y="1606651"/>
                </a:lnTo>
                <a:lnTo>
                  <a:pt x="0" y="1202182"/>
                </a:lnTo>
                <a:lnTo>
                  <a:pt x="3886" y="40297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617599" y="5302758"/>
            <a:ext cx="1390650" cy="1555750"/>
          </a:xfrm>
          <a:custGeom>
            <a:avLst/>
            <a:gdLst/>
            <a:ahLst/>
            <a:cxnLst/>
            <a:rect l="l" t="t" r="r" b="b"/>
            <a:pathLst>
              <a:path w="1390650" h="1555750">
                <a:moveTo>
                  <a:pt x="0" y="402958"/>
                </a:moveTo>
                <a:lnTo>
                  <a:pt x="690118" y="0"/>
                </a:lnTo>
                <a:lnTo>
                  <a:pt x="1390650" y="404406"/>
                </a:lnTo>
                <a:lnTo>
                  <a:pt x="1386839" y="1203667"/>
                </a:lnTo>
                <a:lnTo>
                  <a:pt x="784663" y="155524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613661" y="5705716"/>
            <a:ext cx="611505" cy="1152525"/>
          </a:xfrm>
          <a:custGeom>
            <a:avLst/>
            <a:gdLst/>
            <a:ahLst/>
            <a:cxnLst/>
            <a:rect l="l" t="t" r="r" b="b"/>
            <a:pathLst>
              <a:path w="611505" h="1152525">
                <a:moveTo>
                  <a:pt x="611471" y="1152282"/>
                </a:moveTo>
                <a:lnTo>
                  <a:pt x="0" y="799261"/>
                </a:lnTo>
                <a:lnTo>
                  <a:pt x="393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632711" y="2750057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055" y="0"/>
                </a:moveTo>
                <a:lnTo>
                  <a:pt x="3937" y="402970"/>
                </a:lnTo>
                <a:lnTo>
                  <a:pt x="0" y="1202181"/>
                </a:lnTo>
                <a:lnTo>
                  <a:pt x="700532" y="1606677"/>
                </a:lnTo>
                <a:lnTo>
                  <a:pt x="1390777" y="1203705"/>
                </a:lnTo>
                <a:lnTo>
                  <a:pt x="1394587" y="404367"/>
                </a:lnTo>
                <a:lnTo>
                  <a:pt x="6940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632711" y="2750057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0"/>
                </a:moveTo>
                <a:lnTo>
                  <a:pt x="694055" y="0"/>
                </a:lnTo>
                <a:lnTo>
                  <a:pt x="1394587" y="404367"/>
                </a:lnTo>
                <a:lnTo>
                  <a:pt x="1390777" y="1203705"/>
                </a:lnTo>
                <a:lnTo>
                  <a:pt x="700532" y="1606677"/>
                </a:lnTo>
                <a:lnTo>
                  <a:pt x="0" y="1202181"/>
                </a:lnTo>
                <a:lnTo>
                  <a:pt x="3937" y="40297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899274" y="1454658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886" y="402970"/>
                </a:moveTo>
                <a:lnTo>
                  <a:pt x="694067" y="0"/>
                </a:lnTo>
                <a:lnTo>
                  <a:pt x="1394599" y="404367"/>
                </a:lnTo>
                <a:lnTo>
                  <a:pt x="1390789" y="1203705"/>
                </a:lnTo>
                <a:lnTo>
                  <a:pt x="700544" y="1606677"/>
                </a:lnTo>
                <a:lnTo>
                  <a:pt x="0" y="1202181"/>
                </a:lnTo>
                <a:lnTo>
                  <a:pt x="3886" y="40297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909561" y="4035933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055" y="0"/>
                </a:moveTo>
                <a:lnTo>
                  <a:pt x="3937" y="402971"/>
                </a:lnTo>
                <a:lnTo>
                  <a:pt x="0" y="1202182"/>
                </a:lnTo>
                <a:lnTo>
                  <a:pt x="700532" y="1606651"/>
                </a:lnTo>
                <a:lnTo>
                  <a:pt x="1390777" y="1203706"/>
                </a:lnTo>
                <a:lnTo>
                  <a:pt x="1394587" y="404368"/>
                </a:lnTo>
                <a:lnTo>
                  <a:pt x="6940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909561" y="4035933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1"/>
                </a:moveTo>
                <a:lnTo>
                  <a:pt x="694055" y="0"/>
                </a:lnTo>
                <a:lnTo>
                  <a:pt x="1394587" y="404368"/>
                </a:lnTo>
                <a:lnTo>
                  <a:pt x="1390777" y="1203706"/>
                </a:lnTo>
                <a:lnTo>
                  <a:pt x="700532" y="1606651"/>
                </a:lnTo>
                <a:lnTo>
                  <a:pt x="0" y="1202182"/>
                </a:lnTo>
                <a:lnTo>
                  <a:pt x="3937" y="402971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656448" y="5312283"/>
            <a:ext cx="1390650" cy="1546225"/>
          </a:xfrm>
          <a:custGeom>
            <a:avLst/>
            <a:gdLst/>
            <a:ahLst/>
            <a:cxnLst/>
            <a:rect l="l" t="t" r="r" b="b"/>
            <a:pathLst>
              <a:path w="1390650" h="1546225">
                <a:moveTo>
                  <a:pt x="0" y="402958"/>
                </a:moveTo>
                <a:lnTo>
                  <a:pt x="690118" y="0"/>
                </a:lnTo>
                <a:lnTo>
                  <a:pt x="1390650" y="404406"/>
                </a:lnTo>
                <a:lnTo>
                  <a:pt x="1386840" y="1203667"/>
                </a:lnTo>
                <a:lnTo>
                  <a:pt x="800977" y="154571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7652511" y="5715241"/>
            <a:ext cx="594995" cy="1143000"/>
          </a:xfrm>
          <a:custGeom>
            <a:avLst/>
            <a:gdLst/>
            <a:ahLst/>
            <a:cxnLst/>
            <a:rect l="l" t="t" r="r" b="b"/>
            <a:pathLst>
              <a:path w="594995" h="1143000">
                <a:moveTo>
                  <a:pt x="594972" y="1142757"/>
                </a:moveTo>
                <a:lnTo>
                  <a:pt x="0" y="799261"/>
                </a:lnTo>
                <a:lnTo>
                  <a:pt x="393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7652511" y="2759582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055" y="0"/>
                </a:moveTo>
                <a:lnTo>
                  <a:pt x="3937" y="402970"/>
                </a:lnTo>
                <a:lnTo>
                  <a:pt x="0" y="1202181"/>
                </a:lnTo>
                <a:lnTo>
                  <a:pt x="700532" y="1606677"/>
                </a:lnTo>
                <a:lnTo>
                  <a:pt x="1390777" y="1203705"/>
                </a:lnTo>
                <a:lnTo>
                  <a:pt x="1394587" y="404367"/>
                </a:lnTo>
                <a:lnTo>
                  <a:pt x="6940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7652511" y="2759582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0"/>
                </a:moveTo>
                <a:lnTo>
                  <a:pt x="694055" y="0"/>
                </a:lnTo>
                <a:lnTo>
                  <a:pt x="1394587" y="404367"/>
                </a:lnTo>
                <a:lnTo>
                  <a:pt x="1390777" y="1203705"/>
                </a:lnTo>
                <a:lnTo>
                  <a:pt x="700532" y="1606677"/>
                </a:lnTo>
                <a:lnTo>
                  <a:pt x="0" y="1202181"/>
                </a:lnTo>
                <a:lnTo>
                  <a:pt x="3937" y="40297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8385936" y="4035933"/>
            <a:ext cx="758190" cy="1607185"/>
          </a:xfrm>
          <a:custGeom>
            <a:avLst/>
            <a:gdLst/>
            <a:ahLst/>
            <a:cxnLst/>
            <a:rect l="l" t="t" r="r" b="b"/>
            <a:pathLst>
              <a:path w="758190" h="1607185">
                <a:moveTo>
                  <a:pt x="694055" y="0"/>
                </a:moveTo>
                <a:lnTo>
                  <a:pt x="3937" y="402971"/>
                </a:lnTo>
                <a:lnTo>
                  <a:pt x="0" y="1202182"/>
                </a:lnTo>
                <a:lnTo>
                  <a:pt x="700532" y="1606651"/>
                </a:lnTo>
                <a:lnTo>
                  <a:pt x="758063" y="1575521"/>
                </a:lnTo>
                <a:lnTo>
                  <a:pt x="758063" y="41387"/>
                </a:lnTo>
                <a:lnTo>
                  <a:pt x="6940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8389873" y="4035933"/>
            <a:ext cx="754380" cy="403225"/>
          </a:xfrm>
          <a:custGeom>
            <a:avLst/>
            <a:gdLst/>
            <a:ahLst/>
            <a:cxnLst/>
            <a:rect l="l" t="t" r="r" b="b"/>
            <a:pathLst>
              <a:path w="754379" h="403225">
                <a:moveTo>
                  <a:pt x="0" y="402971"/>
                </a:moveTo>
                <a:lnTo>
                  <a:pt x="690118" y="0"/>
                </a:lnTo>
                <a:lnTo>
                  <a:pt x="754126" y="41387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8385936" y="4438903"/>
            <a:ext cx="758190" cy="1203960"/>
          </a:xfrm>
          <a:custGeom>
            <a:avLst/>
            <a:gdLst/>
            <a:ahLst/>
            <a:cxnLst/>
            <a:rect l="l" t="t" r="r" b="b"/>
            <a:pathLst>
              <a:path w="758190" h="1203960">
                <a:moveTo>
                  <a:pt x="758063" y="1172550"/>
                </a:moveTo>
                <a:lnTo>
                  <a:pt x="700532" y="1203680"/>
                </a:lnTo>
                <a:lnTo>
                  <a:pt x="0" y="799211"/>
                </a:lnTo>
                <a:lnTo>
                  <a:pt x="393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8389873" y="1492758"/>
            <a:ext cx="754380" cy="403225"/>
          </a:xfrm>
          <a:custGeom>
            <a:avLst/>
            <a:gdLst/>
            <a:ahLst/>
            <a:cxnLst/>
            <a:rect l="l" t="t" r="r" b="b"/>
            <a:pathLst>
              <a:path w="754379" h="403225">
                <a:moveTo>
                  <a:pt x="0" y="402970"/>
                </a:moveTo>
                <a:lnTo>
                  <a:pt x="690118" y="0"/>
                </a:lnTo>
                <a:lnTo>
                  <a:pt x="754126" y="3631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8385936" y="1895729"/>
            <a:ext cx="758190" cy="1203960"/>
          </a:xfrm>
          <a:custGeom>
            <a:avLst/>
            <a:gdLst/>
            <a:ahLst/>
            <a:cxnLst/>
            <a:rect l="l" t="t" r="r" b="b"/>
            <a:pathLst>
              <a:path w="758190" h="1203960">
                <a:moveTo>
                  <a:pt x="758063" y="1169824"/>
                </a:moveTo>
                <a:lnTo>
                  <a:pt x="700532" y="1203706"/>
                </a:lnTo>
                <a:lnTo>
                  <a:pt x="0" y="799211"/>
                </a:lnTo>
                <a:lnTo>
                  <a:pt x="3937" y="0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4561204" y="0"/>
            <a:ext cx="3679190" cy="6250940"/>
          </a:xfrm>
          <a:custGeom>
            <a:avLst/>
            <a:gdLst/>
            <a:ahLst/>
            <a:cxnLst/>
            <a:rect l="l" t="t" r="r" b="b"/>
            <a:pathLst>
              <a:path w="3679190" h="6250940">
                <a:moveTo>
                  <a:pt x="0" y="6250330"/>
                </a:moveTo>
                <a:lnTo>
                  <a:pt x="3679062" y="6250330"/>
                </a:lnTo>
                <a:lnTo>
                  <a:pt x="3679062" y="0"/>
                </a:lnTo>
                <a:lnTo>
                  <a:pt x="0" y="0"/>
                </a:lnTo>
                <a:lnTo>
                  <a:pt x="0" y="6250330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4561204" y="0"/>
            <a:ext cx="3679190" cy="6250940"/>
          </a:xfrm>
          <a:custGeom>
            <a:avLst/>
            <a:gdLst/>
            <a:ahLst/>
            <a:cxnLst/>
            <a:rect l="l" t="t" r="r" b="b"/>
            <a:pathLst>
              <a:path w="3679190" h="6250940">
                <a:moveTo>
                  <a:pt x="0" y="6250330"/>
                </a:moveTo>
                <a:lnTo>
                  <a:pt x="3679062" y="6250330"/>
                </a:lnTo>
                <a:lnTo>
                  <a:pt x="3679062" y="0"/>
                </a:lnTo>
              </a:path>
            </a:pathLst>
          </a:custGeom>
          <a:ln w="15875">
            <a:solidFill>
              <a:srgbClr val="74A4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4561204" y="0"/>
            <a:ext cx="0" cy="6250940"/>
          </a:xfrm>
          <a:custGeom>
            <a:avLst/>
            <a:gdLst/>
            <a:ahLst/>
            <a:cxnLst/>
            <a:rect l="l" t="t" r="r" b="b"/>
            <a:pathLst>
              <a:path h="6250940">
                <a:moveTo>
                  <a:pt x="0" y="0"/>
                </a:moveTo>
                <a:lnTo>
                  <a:pt x="0" y="6250330"/>
                </a:lnTo>
              </a:path>
            </a:pathLst>
          </a:custGeom>
          <a:ln w="15875">
            <a:solidFill>
              <a:srgbClr val="74A4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4649089" y="0"/>
            <a:ext cx="3505200" cy="602615"/>
          </a:xfrm>
          <a:custGeom>
            <a:avLst/>
            <a:gdLst/>
            <a:ahLst/>
            <a:cxnLst/>
            <a:rect l="l" t="t" r="r" b="b"/>
            <a:pathLst>
              <a:path w="3505200" h="602615">
                <a:moveTo>
                  <a:pt x="0" y="602488"/>
                </a:moveTo>
                <a:lnTo>
                  <a:pt x="3505199" y="602488"/>
                </a:lnTo>
                <a:lnTo>
                  <a:pt x="3505199" y="0"/>
                </a:lnTo>
                <a:lnTo>
                  <a:pt x="0" y="0"/>
                </a:lnTo>
                <a:lnTo>
                  <a:pt x="0" y="602488"/>
                </a:lnTo>
                <a:close/>
              </a:path>
            </a:pathLst>
          </a:custGeom>
          <a:solidFill>
            <a:srgbClr val="70685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905573" y="601878"/>
            <a:ext cx="3562350" cy="5648960"/>
          </a:xfrm>
          <a:custGeom>
            <a:avLst/>
            <a:gdLst/>
            <a:ahLst/>
            <a:cxnLst/>
            <a:rect l="l" t="t" r="r" b="b"/>
            <a:pathLst>
              <a:path w="3562350" h="5648960">
                <a:moveTo>
                  <a:pt x="0" y="5648452"/>
                </a:moveTo>
                <a:lnTo>
                  <a:pt x="3562223" y="5648452"/>
                </a:lnTo>
                <a:lnTo>
                  <a:pt x="3562223" y="0"/>
                </a:lnTo>
                <a:lnTo>
                  <a:pt x="0" y="0"/>
                </a:lnTo>
                <a:lnTo>
                  <a:pt x="0" y="564845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905573" y="601878"/>
            <a:ext cx="3562350" cy="5648960"/>
          </a:xfrm>
          <a:custGeom>
            <a:avLst/>
            <a:gdLst/>
            <a:ahLst/>
            <a:cxnLst/>
            <a:rect l="l" t="t" r="r" b="b"/>
            <a:pathLst>
              <a:path w="3562350" h="5648960">
                <a:moveTo>
                  <a:pt x="0" y="5648452"/>
                </a:moveTo>
                <a:lnTo>
                  <a:pt x="3562223" y="5648452"/>
                </a:lnTo>
                <a:lnTo>
                  <a:pt x="3562223" y="0"/>
                </a:lnTo>
                <a:lnTo>
                  <a:pt x="0" y="0"/>
                </a:lnTo>
                <a:lnTo>
                  <a:pt x="0" y="5648452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4650866" y="6088288"/>
            <a:ext cx="3505200" cy="81915"/>
          </a:xfrm>
          <a:custGeom>
            <a:avLst/>
            <a:gdLst/>
            <a:ahLst/>
            <a:cxnLst/>
            <a:rect l="l" t="t" r="r" b="b"/>
            <a:pathLst>
              <a:path w="3505200" h="81914">
                <a:moveTo>
                  <a:pt x="0" y="81739"/>
                </a:moveTo>
                <a:lnTo>
                  <a:pt x="3505200" y="81739"/>
                </a:lnTo>
                <a:lnTo>
                  <a:pt x="3505200" y="0"/>
                </a:lnTo>
                <a:lnTo>
                  <a:pt x="0" y="0"/>
                </a:lnTo>
                <a:lnTo>
                  <a:pt x="0" y="81739"/>
                </a:lnTo>
                <a:close/>
              </a:path>
            </a:pathLst>
          </a:custGeom>
          <a:solidFill>
            <a:srgbClr val="93C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 txBox="1"/>
          <p:nvPr/>
        </p:nvSpPr>
        <p:spPr>
          <a:xfrm>
            <a:off x="1293367" y="146371"/>
            <a:ext cx="5915025" cy="1283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46779" marR="5080">
              <a:lnSpc>
                <a:spcPct val="100000"/>
              </a:lnSpc>
            </a:pP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A</a:t>
            </a:r>
            <a:r>
              <a:rPr sz="1200" spc="10" dirty="0">
                <a:solidFill>
                  <a:srgbClr val="FDFDFD"/>
                </a:solidFill>
                <a:latin typeface="Century Gothic"/>
                <a:cs typeface="Century Gothic"/>
              </a:rPr>
              <a:t>l</a:t>
            </a:r>
            <a:r>
              <a:rPr sz="1200" spc="-30" dirty="0">
                <a:solidFill>
                  <a:srgbClr val="FDFDFD"/>
                </a:solidFill>
                <a:latin typeface="Century Gothic"/>
                <a:cs typeface="Century Gothic"/>
              </a:rPr>
              <a:t>t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ern</a:t>
            </a:r>
            <a:r>
              <a:rPr sz="1200" spc="-15" dirty="0">
                <a:solidFill>
                  <a:srgbClr val="FDFDFD"/>
                </a:solidFill>
                <a:latin typeface="Century Gothic"/>
                <a:cs typeface="Century Gothic"/>
              </a:rPr>
              <a:t>a</a:t>
            </a:r>
            <a:r>
              <a:rPr sz="1200" spc="-30" dirty="0">
                <a:solidFill>
                  <a:srgbClr val="FDFDFD"/>
                </a:solidFill>
                <a:latin typeface="Century Gothic"/>
                <a:cs typeface="Century Gothic"/>
              </a:rPr>
              <a:t>t</a:t>
            </a:r>
            <a:r>
              <a:rPr sz="1200" spc="-5" dirty="0">
                <a:solidFill>
                  <a:srgbClr val="FDFDFD"/>
                </a:solidFill>
                <a:latin typeface="Century Gothic"/>
                <a:cs typeface="Century Gothic"/>
              </a:rPr>
              <a:t>iv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e</a:t>
            </a:r>
            <a:r>
              <a:rPr sz="1200" spc="35" dirty="0">
                <a:solidFill>
                  <a:srgbClr val="FDFDFD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FDFDFD"/>
                </a:solidFill>
                <a:latin typeface="Century Gothic"/>
                <a:cs typeface="Century Gothic"/>
              </a:rPr>
              <a:t>E</a:t>
            </a:r>
            <a:r>
              <a:rPr sz="1200" spc="20" dirty="0">
                <a:solidFill>
                  <a:srgbClr val="FDFDFD"/>
                </a:solidFill>
                <a:latin typeface="Century Gothic"/>
                <a:cs typeface="Century Gothic"/>
              </a:rPr>
              <a:t>l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e</a:t>
            </a:r>
            <a:r>
              <a:rPr sz="1200" spc="-20" dirty="0">
                <a:solidFill>
                  <a:srgbClr val="FDFDFD"/>
                </a:solidFill>
                <a:latin typeface="Century Gothic"/>
                <a:cs typeface="Century Gothic"/>
              </a:rPr>
              <a:t>c</a:t>
            </a:r>
            <a:r>
              <a:rPr sz="1200" spc="-30" dirty="0">
                <a:solidFill>
                  <a:srgbClr val="FDFDFD"/>
                </a:solidFill>
                <a:latin typeface="Century Gothic"/>
                <a:cs typeface="Century Gothic"/>
              </a:rPr>
              <a:t>t</a:t>
            </a:r>
            <a:r>
              <a:rPr sz="1200" spc="-5" dirty="0">
                <a:solidFill>
                  <a:srgbClr val="FDFDFD"/>
                </a:solidFill>
                <a:latin typeface="Century Gothic"/>
                <a:cs typeface="Century Gothic"/>
              </a:rPr>
              <a:t>ric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 </a:t>
            </a:r>
            <a:r>
              <a:rPr sz="1200" spc="-5" dirty="0">
                <a:solidFill>
                  <a:srgbClr val="FDFDFD"/>
                </a:solidFill>
                <a:latin typeface="Century Gothic"/>
                <a:cs typeface="Century Gothic"/>
              </a:rPr>
              <a:t>D</a:t>
            </a:r>
            <a:r>
              <a:rPr sz="1200" dirty="0">
                <a:solidFill>
                  <a:srgbClr val="FDFDFD"/>
                </a:solidFill>
                <a:latin typeface="Century Gothic"/>
                <a:cs typeface="Century Gothic"/>
              </a:rPr>
              <a:t>ri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ve</a:t>
            </a:r>
            <a:r>
              <a:rPr sz="1200" dirty="0">
                <a:solidFill>
                  <a:srgbClr val="FDFDFD"/>
                </a:solidFill>
                <a:latin typeface="Century Gothic"/>
                <a:cs typeface="Century Gothic"/>
              </a:rPr>
              <a:t> </a:t>
            </a:r>
            <a:r>
              <a:rPr sz="1200" spc="-15" dirty="0">
                <a:solidFill>
                  <a:srgbClr val="FDFDFD"/>
                </a:solidFill>
                <a:latin typeface="Century Gothic"/>
                <a:cs typeface="Century Gothic"/>
              </a:rPr>
              <a:t>V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ehic</a:t>
            </a:r>
            <a:r>
              <a:rPr sz="1200" spc="20" dirty="0">
                <a:solidFill>
                  <a:srgbClr val="FDFDFD"/>
                </a:solidFill>
                <a:latin typeface="Century Gothic"/>
                <a:cs typeface="Century Gothic"/>
              </a:rPr>
              <a:t>l</a:t>
            </a:r>
            <a:r>
              <a:rPr sz="1200" dirty="0">
                <a:solidFill>
                  <a:srgbClr val="FDFDFD"/>
                </a:solidFill>
                <a:latin typeface="Century Gothic"/>
                <a:cs typeface="Century Gothic"/>
              </a:rPr>
              <a:t>es Em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er</a:t>
            </a:r>
            <a:r>
              <a:rPr sz="1200" spc="-15" dirty="0">
                <a:solidFill>
                  <a:srgbClr val="FDFDFD"/>
                </a:solidFill>
                <a:latin typeface="Century Gothic"/>
                <a:cs typeface="Century Gothic"/>
              </a:rPr>
              <a:t>g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ency</a:t>
            </a:r>
            <a:r>
              <a:rPr sz="1200" spc="-25" dirty="0">
                <a:solidFill>
                  <a:srgbClr val="FDFDFD"/>
                </a:solidFill>
                <a:latin typeface="Century Gothic"/>
                <a:cs typeface="Century Gothic"/>
              </a:rPr>
              <a:t> 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R</a:t>
            </a:r>
            <a:r>
              <a:rPr sz="1200" dirty="0">
                <a:solidFill>
                  <a:srgbClr val="FDFDFD"/>
                </a:solidFill>
                <a:latin typeface="Century Gothic"/>
                <a:cs typeface="Century Gothic"/>
              </a:rPr>
              <a:t>esp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onse</a:t>
            </a:r>
            <a:endParaRPr sz="12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550">
              <a:latin typeface="Times New Roman"/>
              <a:cs typeface="Times New Roman"/>
            </a:endParaRPr>
          </a:p>
          <a:p>
            <a:pPr marL="286385" marR="3065780" indent="-274320">
              <a:lnSpc>
                <a:spcPts val="1820"/>
              </a:lnSpc>
              <a:tabLst>
                <a:tab pos="2020570" algn="l"/>
              </a:tabLst>
            </a:pPr>
            <a:r>
              <a:rPr sz="1450" spc="-15" dirty="0">
                <a:solidFill>
                  <a:srgbClr val="93C500"/>
                </a:solidFill>
                <a:latin typeface="Wingdings 2"/>
                <a:cs typeface="Wingdings 2"/>
              </a:rPr>
              <a:t></a:t>
            </a:r>
            <a:r>
              <a:rPr sz="1450" spc="-15" dirty="0">
                <a:solidFill>
                  <a:srgbClr val="93C500"/>
                </a:solidFill>
                <a:latin typeface="Times New Roman"/>
                <a:cs typeface="Times New Roman"/>
              </a:rPr>
              <a:t> </a:t>
            </a:r>
            <a:r>
              <a:rPr sz="1450" spc="150" dirty="0">
                <a:solidFill>
                  <a:srgbClr val="93C500"/>
                </a:solidFill>
                <a:latin typeface="Times New Roman"/>
                <a:cs typeface="Times New Roman"/>
              </a:rPr>
              <a:t> </a:t>
            </a:r>
            <a:r>
              <a:rPr sz="1900" spc="-20" dirty="0">
                <a:solidFill>
                  <a:srgbClr val="3D3C2C"/>
                </a:solidFill>
                <a:latin typeface="Century Gothic"/>
                <a:cs typeface="Century Gothic"/>
              </a:rPr>
              <a:t>D</a:t>
            </a:r>
            <a:r>
              <a:rPr sz="1900" spc="-15" dirty="0">
                <a:solidFill>
                  <a:srgbClr val="3D3C2C"/>
                </a:solidFill>
                <a:latin typeface="Century Gothic"/>
                <a:cs typeface="Century Gothic"/>
              </a:rPr>
              <a:t>an</a:t>
            </a:r>
            <a:r>
              <a:rPr sz="1900" spc="-25" dirty="0">
                <a:solidFill>
                  <a:srgbClr val="3D3C2C"/>
                </a:solidFill>
                <a:latin typeface="Century Gothic"/>
                <a:cs typeface="Century Gothic"/>
              </a:rPr>
              <a:t>g</a:t>
            </a:r>
            <a:r>
              <a:rPr sz="1900" spc="-15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1900" spc="-5" dirty="0">
                <a:solidFill>
                  <a:srgbClr val="3D3C2C"/>
                </a:solidFill>
                <a:latin typeface="Century Gothic"/>
                <a:cs typeface="Century Gothic"/>
              </a:rPr>
              <a:t>r</a:t>
            </a:r>
            <a:r>
              <a:rPr sz="1900" spc="-25" dirty="0">
                <a:solidFill>
                  <a:srgbClr val="3D3C2C"/>
                </a:solidFill>
                <a:latin typeface="Century Gothic"/>
                <a:cs typeface="Century Gothic"/>
              </a:rPr>
              <a:t>o</a:t>
            </a:r>
            <a:r>
              <a:rPr sz="1900" spc="-10" dirty="0">
                <a:solidFill>
                  <a:srgbClr val="3D3C2C"/>
                </a:solidFill>
                <a:latin typeface="Century Gothic"/>
                <a:cs typeface="Century Gothic"/>
              </a:rPr>
              <a:t>us</a:t>
            </a:r>
            <a:r>
              <a:rPr sz="1900" spc="1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900" spc="-15" dirty="0">
                <a:solidFill>
                  <a:srgbClr val="3D3C2C"/>
                </a:solidFill>
                <a:latin typeface="Century Gothic"/>
                <a:cs typeface="Century Gothic"/>
              </a:rPr>
              <a:t>ga</a:t>
            </a:r>
            <a:r>
              <a:rPr sz="1900" spc="-20" dirty="0">
                <a:solidFill>
                  <a:srgbClr val="3D3C2C"/>
                </a:solidFill>
                <a:latin typeface="Century Gothic"/>
                <a:cs typeface="Century Gothic"/>
              </a:rPr>
              <a:t>s</a:t>
            </a:r>
            <a:r>
              <a:rPr sz="1900" spc="-10" dirty="0">
                <a:solidFill>
                  <a:srgbClr val="3D3C2C"/>
                </a:solidFill>
                <a:latin typeface="Century Gothic"/>
                <a:cs typeface="Century Gothic"/>
              </a:rPr>
              <a:t>es</a:t>
            </a:r>
            <a:r>
              <a:rPr sz="1900" spc="2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900" spc="-15" dirty="0">
                <a:solidFill>
                  <a:srgbClr val="3D3C2C"/>
                </a:solidFill>
                <a:latin typeface="Century Gothic"/>
                <a:cs typeface="Century Gothic"/>
              </a:rPr>
              <a:t>can</a:t>
            </a:r>
            <a:r>
              <a:rPr sz="1900" spc="-1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900" spc="-20" dirty="0">
                <a:solidFill>
                  <a:srgbClr val="3D3C2C"/>
                </a:solidFill>
                <a:latin typeface="Century Gothic"/>
                <a:cs typeface="Century Gothic"/>
              </a:rPr>
              <a:t>b</a:t>
            </a:r>
            <a:r>
              <a:rPr sz="1900" spc="-15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190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900" spc="-5" dirty="0">
                <a:solidFill>
                  <a:srgbClr val="3D3C2C"/>
                </a:solidFill>
                <a:latin typeface="Century Gothic"/>
                <a:cs typeface="Century Gothic"/>
              </a:rPr>
              <a:t>r</a:t>
            </a:r>
            <a:r>
              <a:rPr sz="1900" spc="-15" dirty="0">
                <a:solidFill>
                  <a:srgbClr val="3D3C2C"/>
                </a:solidFill>
                <a:latin typeface="Century Gothic"/>
                <a:cs typeface="Century Gothic"/>
              </a:rPr>
              <a:t>eleased</a:t>
            </a:r>
            <a:r>
              <a:rPr sz="1900" spc="1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900" spc="-10" dirty="0">
                <a:solidFill>
                  <a:srgbClr val="3D3C2C"/>
                </a:solidFill>
                <a:latin typeface="Century Gothic"/>
                <a:cs typeface="Century Gothic"/>
              </a:rPr>
              <a:t>f</a:t>
            </a:r>
            <a:r>
              <a:rPr sz="1900" spc="-5" dirty="0">
                <a:solidFill>
                  <a:srgbClr val="3D3C2C"/>
                </a:solidFill>
                <a:latin typeface="Century Gothic"/>
                <a:cs typeface="Century Gothic"/>
              </a:rPr>
              <a:t>r</a:t>
            </a:r>
            <a:r>
              <a:rPr sz="1900" spc="-25" dirty="0">
                <a:solidFill>
                  <a:srgbClr val="3D3C2C"/>
                </a:solidFill>
                <a:latin typeface="Century Gothic"/>
                <a:cs typeface="Century Gothic"/>
              </a:rPr>
              <a:t>o</a:t>
            </a:r>
            <a:r>
              <a:rPr sz="1900" spc="-20" dirty="0">
                <a:solidFill>
                  <a:srgbClr val="3D3C2C"/>
                </a:solidFill>
                <a:latin typeface="Century Gothic"/>
                <a:cs typeface="Century Gothic"/>
              </a:rPr>
              <a:t>m</a:t>
            </a:r>
            <a:r>
              <a:rPr sz="1900" spc="1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900" spc="-15" dirty="0">
                <a:solidFill>
                  <a:srgbClr val="3D3C2C"/>
                </a:solidFill>
                <a:latin typeface="Century Gothic"/>
                <a:cs typeface="Century Gothic"/>
              </a:rPr>
              <a:t>the</a:t>
            </a:r>
            <a:r>
              <a:rPr sz="1900" spc="-1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900" spc="-20" dirty="0">
                <a:solidFill>
                  <a:srgbClr val="3D3C2C"/>
                </a:solidFill>
                <a:latin typeface="Century Gothic"/>
                <a:cs typeface="Century Gothic"/>
              </a:rPr>
              <a:t>ba</a:t>
            </a:r>
            <a:r>
              <a:rPr sz="1900" spc="-5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900" spc="-10" dirty="0">
                <a:solidFill>
                  <a:srgbClr val="3D3C2C"/>
                </a:solidFill>
                <a:latin typeface="Century Gothic"/>
                <a:cs typeface="Century Gothic"/>
              </a:rPr>
              <a:t>tery</a:t>
            </a:r>
            <a:r>
              <a:rPr sz="1900" spc="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900" spc="-5" dirty="0">
                <a:solidFill>
                  <a:srgbClr val="3D3C2C"/>
                </a:solidFill>
                <a:latin typeface="Century Gothic"/>
                <a:cs typeface="Century Gothic"/>
              </a:rPr>
              <a:t>v</a:t>
            </a:r>
            <a:r>
              <a:rPr sz="1900" spc="-10" dirty="0">
                <a:solidFill>
                  <a:srgbClr val="3D3C2C"/>
                </a:solidFill>
                <a:latin typeface="Century Gothic"/>
                <a:cs typeface="Century Gothic"/>
              </a:rPr>
              <a:t>ents.</a:t>
            </a:r>
            <a:r>
              <a:rPr sz="1900" dirty="0">
                <a:solidFill>
                  <a:srgbClr val="3D3C2C"/>
                </a:solidFill>
                <a:latin typeface="Century Gothic"/>
                <a:cs typeface="Century Gothic"/>
              </a:rPr>
              <a:t>	</a:t>
            </a:r>
            <a:r>
              <a:rPr sz="1900" spc="-25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900" spc="-15" dirty="0">
                <a:solidFill>
                  <a:srgbClr val="3D3C2C"/>
                </a:solidFill>
                <a:latin typeface="Century Gothic"/>
                <a:cs typeface="Century Gothic"/>
              </a:rPr>
              <a:t>hese</a:t>
            </a:r>
            <a:endParaRPr sz="1900">
              <a:latin typeface="Century Gothic"/>
              <a:cs typeface="Century Gothic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1293367" y="1394782"/>
            <a:ext cx="2593340" cy="12515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6385" marR="5080">
              <a:lnSpc>
                <a:spcPct val="80000"/>
              </a:lnSpc>
              <a:tabLst>
                <a:tab pos="1955800" algn="l"/>
              </a:tabLst>
            </a:pPr>
            <a:r>
              <a:rPr sz="1900" spc="-15" dirty="0">
                <a:solidFill>
                  <a:srgbClr val="3D3C2C"/>
                </a:solidFill>
                <a:latin typeface="Century Gothic"/>
                <a:cs typeface="Century Gothic"/>
              </a:rPr>
              <a:t>ga</a:t>
            </a:r>
            <a:r>
              <a:rPr sz="1900" spc="-20" dirty="0">
                <a:solidFill>
                  <a:srgbClr val="3D3C2C"/>
                </a:solidFill>
                <a:latin typeface="Century Gothic"/>
                <a:cs typeface="Century Gothic"/>
              </a:rPr>
              <a:t>s</a:t>
            </a:r>
            <a:r>
              <a:rPr sz="1900" spc="-10" dirty="0">
                <a:solidFill>
                  <a:srgbClr val="3D3C2C"/>
                </a:solidFill>
                <a:latin typeface="Century Gothic"/>
                <a:cs typeface="Century Gothic"/>
              </a:rPr>
              <a:t>es</a:t>
            </a:r>
            <a:r>
              <a:rPr sz="1900" spc="1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900" spc="-15" dirty="0">
                <a:solidFill>
                  <a:srgbClr val="3D3C2C"/>
                </a:solidFill>
                <a:latin typeface="Century Gothic"/>
                <a:cs typeface="Century Gothic"/>
              </a:rPr>
              <a:t>may</a:t>
            </a:r>
            <a:r>
              <a:rPr sz="1900" spc="1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900" spc="-10" dirty="0">
                <a:solidFill>
                  <a:srgbClr val="3D3C2C"/>
                </a:solidFill>
                <a:latin typeface="Century Gothic"/>
                <a:cs typeface="Century Gothic"/>
              </a:rPr>
              <a:t>re</a:t>
            </a:r>
            <a:r>
              <a:rPr sz="1900" spc="-20" dirty="0">
                <a:solidFill>
                  <a:srgbClr val="3D3C2C"/>
                </a:solidFill>
                <a:latin typeface="Century Gothic"/>
                <a:cs typeface="Century Gothic"/>
              </a:rPr>
              <a:t>ma</a:t>
            </a:r>
            <a:r>
              <a:rPr sz="1900" spc="0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900" spc="-15" dirty="0">
                <a:solidFill>
                  <a:srgbClr val="3D3C2C"/>
                </a:solidFill>
                <a:latin typeface="Century Gothic"/>
                <a:cs typeface="Century Gothic"/>
              </a:rPr>
              <a:t>n</a:t>
            </a:r>
            <a:r>
              <a:rPr sz="1900" spc="-1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900" spc="-20" dirty="0">
                <a:solidFill>
                  <a:srgbClr val="3D3C2C"/>
                </a:solidFill>
                <a:latin typeface="Century Gothic"/>
                <a:cs typeface="Century Gothic"/>
              </a:rPr>
              <a:t>p</a:t>
            </a:r>
            <a:r>
              <a:rPr sz="1900" spc="-10" dirty="0">
                <a:solidFill>
                  <a:srgbClr val="3D3C2C"/>
                </a:solidFill>
                <a:latin typeface="Century Gothic"/>
                <a:cs typeface="Century Gothic"/>
              </a:rPr>
              <a:t>rese</a:t>
            </a:r>
            <a:r>
              <a:rPr sz="1900" spc="-25" dirty="0">
                <a:solidFill>
                  <a:srgbClr val="3D3C2C"/>
                </a:solidFill>
                <a:latin typeface="Century Gothic"/>
                <a:cs typeface="Century Gothic"/>
              </a:rPr>
              <a:t>n</a:t>
            </a:r>
            <a:r>
              <a:rPr sz="1900" spc="-10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900" spc="2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900" spc="-15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1900" dirty="0">
                <a:solidFill>
                  <a:srgbClr val="3D3C2C"/>
                </a:solidFill>
                <a:latin typeface="Century Gothic"/>
                <a:cs typeface="Century Gothic"/>
              </a:rPr>
              <a:t>v</a:t>
            </a:r>
            <a:r>
              <a:rPr sz="1900" spc="-15" dirty="0">
                <a:solidFill>
                  <a:srgbClr val="3D3C2C"/>
                </a:solidFill>
                <a:latin typeface="Century Gothic"/>
                <a:cs typeface="Century Gothic"/>
              </a:rPr>
              <a:t>en </a:t>
            </a:r>
            <a:r>
              <a:rPr sz="1900" spc="-25" dirty="0">
                <a:solidFill>
                  <a:srgbClr val="3D3C2C"/>
                </a:solidFill>
                <a:latin typeface="Century Gothic"/>
                <a:cs typeface="Century Gothic"/>
              </a:rPr>
              <a:t>w</a:t>
            </a:r>
            <a:r>
              <a:rPr sz="1900" spc="-30" dirty="0">
                <a:solidFill>
                  <a:srgbClr val="3D3C2C"/>
                </a:solidFill>
                <a:latin typeface="Century Gothic"/>
                <a:cs typeface="Century Gothic"/>
              </a:rPr>
              <a:t>h</a:t>
            </a:r>
            <a:r>
              <a:rPr sz="1900" spc="-15" dirty="0">
                <a:solidFill>
                  <a:srgbClr val="3D3C2C"/>
                </a:solidFill>
                <a:latin typeface="Century Gothic"/>
                <a:cs typeface="Century Gothic"/>
              </a:rPr>
              <a:t>en</a:t>
            </a:r>
            <a:r>
              <a:rPr sz="1900" spc="-10" dirty="0">
                <a:solidFill>
                  <a:srgbClr val="3D3C2C"/>
                </a:solidFill>
                <a:latin typeface="Century Gothic"/>
                <a:cs typeface="Century Gothic"/>
              </a:rPr>
              <a:t> the</a:t>
            </a:r>
            <a:r>
              <a:rPr sz="1900" spc="1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900" spc="-10" dirty="0">
                <a:solidFill>
                  <a:srgbClr val="3D3C2C"/>
                </a:solidFill>
                <a:latin typeface="Century Gothic"/>
                <a:cs typeface="Century Gothic"/>
              </a:rPr>
              <a:t>f</a:t>
            </a:r>
            <a:r>
              <a:rPr sz="1900" spc="5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900" spc="-10" dirty="0">
                <a:solidFill>
                  <a:srgbClr val="3D3C2C"/>
                </a:solidFill>
                <a:latin typeface="Century Gothic"/>
                <a:cs typeface="Century Gothic"/>
              </a:rPr>
              <a:t>re</a:t>
            </a:r>
            <a:r>
              <a:rPr sz="1900" spc="-1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900" spc="0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900" spc="-10" dirty="0">
                <a:solidFill>
                  <a:srgbClr val="3D3C2C"/>
                </a:solidFill>
                <a:latin typeface="Century Gothic"/>
                <a:cs typeface="Century Gothic"/>
              </a:rPr>
              <a:t>s</a:t>
            </a:r>
            <a:r>
              <a:rPr sz="1900" spc="-3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900" spc="-25" dirty="0">
                <a:solidFill>
                  <a:srgbClr val="3D3C2C"/>
                </a:solidFill>
                <a:latin typeface="Century Gothic"/>
                <a:cs typeface="Century Gothic"/>
              </a:rPr>
              <a:t>o</a:t>
            </a:r>
            <a:r>
              <a:rPr sz="1900" spc="-10" dirty="0">
                <a:solidFill>
                  <a:srgbClr val="3D3C2C"/>
                </a:solidFill>
                <a:latin typeface="Century Gothic"/>
                <a:cs typeface="Century Gothic"/>
              </a:rPr>
              <a:t>ut.</a:t>
            </a:r>
            <a:r>
              <a:rPr sz="1900" dirty="0">
                <a:solidFill>
                  <a:srgbClr val="3D3C2C"/>
                </a:solidFill>
                <a:latin typeface="Century Gothic"/>
                <a:cs typeface="Century Gothic"/>
              </a:rPr>
              <a:t>	</a:t>
            </a:r>
            <a:r>
              <a:rPr sz="1900" spc="-15" dirty="0">
                <a:solidFill>
                  <a:srgbClr val="3D3C2C"/>
                </a:solidFill>
                <a:latin typeface="Century Gothic"/>
                <a:cs typeface="Century Gothic"/>
              </a:rPr>
              <a:t>Wear</a:t>
            </a:r>
            <a:r>
              <a:rPr sz="1900" spc="-10" dirty="0">
                <a:solidFill>
                  <a:srgbClr val="3D3C2C"/>
                </a:solidFill>
                <a:latin typeface="Century Gothic"/>
                <a:cs typeface="Century Gothic"/>
              </a:rPr>
              <a:t> SCBA.</a:t>
            </a:r>
            <a:endParaRPr sz="19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</a:pPr>
            <a:r>
              <a:rPr sz="1400" spc="25" dirty="0">
                <a:solidFill>
                  <a:srgbClr val="93C500"/>
                </a:solidFill>
                <a:latin typeface="Wingdings 2"/>
                <a:cs typeface="Wingdings 2"/>
              </a:rPr>
              <a:t></a:t>
            </a:r>
            <a:r>
              <a:rPr sz="1400" spc="25" dirty="0">
                <a:solidFill>
                  <a:srgbClr val="93C500"/>
                </a:solidFill>
                <a:latin typeface="Times New Roman"/>
                <a:cs typeface="Times New Roman"/>
              </a:rPr>
              <a:t>  </a:t>
            </a:r>
            <a:r>
              <a:rPr sz="1400" spc="-175" dirty="0">
                <a:solidFill>
                  <a:srgbClr val="93C500"/>
                </a:solidFill>
                <a:latin typeface="Times New Roman"/>
                <a:cs typeface="Times New Roman"/>
              </a:rPr>
              <a:t> </a:t>
            </a:r>
            <a:r>
              <a:rPr sz="1900" spc="-15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900" spc="-10" dirty="0">
                <a:solidFill>
                  <a:srgbClr val="3D3C2C"/>
                </a:solidFill>
                <a:latin typeface="Century Gothic"/>
                <a:cs typeface="Century Gothic"/>
              </a:rPr>
              <a:t>f</a:t>
            </a:r>
            <a:r>
              <a:rPr sz="190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900" spc="-15" dirty="0">
                <a:solidFill>
                  <a:srgbClr val="3D3C2C"/>
                </a:solidFill>
                <a:latin typeface="Century Gothic"/>
                <a:cs typeface="Century Gothic"/>
              </a:rPr>
              <a:t>the</a:t>
            </a:r>
            <a:r>
              <a:rPr sz="1900" spc="1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900" spc="-5" dirty="0">
                <a:solidFill>
                  <a:srgbClr val="3D3C2C"/>
                </a:solidFill>
                <a:latin typeface="Century Gothic"/>
                <a:cs typeface="Century Gothic"/>
              </a:rPr>
              <a:t>v</a:t>
            </a:r>
            <a:r>
              <a:rPr sz="1900" spc="-15" dirty="0">
                <a:solidFill>
                  <a:srgbClr val="3D3C2C"/>
                </a:solidFill>
                <a:latin typeface="Century Gothic"/>
                <a:cs typeface="Century Gothic"/>
              </a:rPr>
              <a:t>eh</a:t>
            </a:r>
            <a:r>
              <a:rPr sz="1900" spc="0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900" spc="-15" dirty="0">
                <a:solidFill>
                  <a:srgbClr val="3D3C2C"/>
                </a:solidFill>
                <a:latin typeface="Century Gothic"/>
                <a:cs typeface="Century Gothic"/>
              </a:rPr>
              <a:t>cle</a:t>
            </a:r>
            <a:r>
              <a:rPr sz="1900" spc="-2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900" spc="0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900" spc="-10" dirty="0">
                <a:solidFill>
                  <a:srgbClr val="3D3C2C"/>
                </a:solidFill>
                <a:latin typeface="Century Gothic"/>
                <a:cs typeface="Century Gothic"/>
              </a:rPr>
              <a:t>s</a:t>
            </a:r>
            <a:endParaRPr sz="1900">
              <a:latin typeface="Century Gothic"/>
              <a:cs typeface="Century Gothic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1567688" y="2611315"/>
            <a:ext cx="2524760" cy="4984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50"/>
              </a:lnSpc>
            </a:pPr>
            <a:r>
              <a:rPr sz="1900" spc="-15" dirty="0">
                <a:solidFill>
                  <a:srgbClr val="3D3C2C"/>
                </a:solidFill>
                <a:latin typeface="Century Gothic"/>
                <a:cs typeface="Century Gothic"/>
              </a:rPr>
              <a:t>plu</a:t>
            </a:r>
            <a:r>
              <a:rPr sz="1900" spc="-25" dirty="0">
                <a:solidFill>
                  <a:srgbClr val="3D3C2C"/>
                </a:solidFill>
                <a:latin typeface="Century Gothic"/>
                <a:cs typeface="Century Gothic"/>
              </a:rPr>
              <a:t>g</a:t>
            </a:r>
            <a:r>
              <a:rPr sz="1900" spc="-15" dirty="0">
                <a:solidFill>
                  <a:srgbClr val="3D3C2C"/>
                </a:solidFill>
                <a:latin typeface="Century Gothic"/>
                <a:cs typeface="Century Gothic"/>
              </a:rPr>
              <a:t>ged</a:t>
            </a:r>
            <a:r>
              <a:rPr sz="1900" spc="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900" spc="0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900" spc="-15" dirty="0">
                <a:solidFill>
                  <a:srgbClr val="3D3C2C"/>
                </a:solidFill>
                <a:latin typeface="Century Gothic"/>
                <a:cs typeface="Century Gothic"/>
              </a:rPr>
              <a:t>n use</a:t>
            </a:r>
            <a:r>
              <a:rPr sz="1900" spc="-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900" spc="-20" dirty="0">
                <a:solidFill>
                  <a:srgbClr val="3D3C2C"/>
                </a:solidFill>
                <a:latin typeface="Century Gothic"/>
                <a:cs typeface="Century Gothic"/>
              </a:rPr>
              <a:t>an</a:t>
            </a:r>
            <a:endParaRPr sz="1900">
              <a:latin typeface="Century Gothic"/>
              <a:cs typeface="Century Gothic"/>
            </a:endParaRPr>
          </a:p>
          <a:p>
            <a:pPr marL="12700">
              <a:lnSpc>
                <a:spcPts val="2050"/>
              </a:lnSpc>
            </a:pPr>
            <a:r>
              <a:rPr sz="1900" spc="-15" dirty="0">
                <a:solidFill>
                  <a:srgbClr val="3D3C2C"/>
                </a:solidFill>
                <a:latin typeface="Century Gothic"/>
                <a:cs typeface="Century Gothic"/>
              </a:rPr>
              <a:t>ABC</a:t>
            </a:r>
            <a:r>
              <a:rPr sz="1900" spc="-1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900" spc="-15" dirty="0">
                <a:solidFill>
                  <a:srgbClr val="3D3C2C"/>
                </a:solidFill>
                <a:latin typeface="Century Gothic"/>
                <a:cs typeface="Century Gothic"/>
              </a:rPr>
              <a:t>ex</a:t>
            </a:r>
            <a:r>
              <a:rPr sz="1900" spc="-5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900" spc="10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900" spc="-25" dirty="0">
                <a:solidFill>
                  <a:srgbClr val="3D3C2C"/>
                </a:solidFill>
                <a:latin typeface="Century Gothic"/>
                <a:cs typeface="Century Gothic"/>
              </a:rPr>
              <a:t>n</a:t>
            </a:r>
            <a:r>
              <a:rPr sz="1900" spc="-15" dirty="0">
                <a:solidFill>
                  <a:srgbClr val="3D3C2C"/>
                </a:solidFill>
                <a:latin typeface="Century Gothic"/>
                <a:cs typeface="Century Gothic"/>
              </a:rPr>
              <a:t>g</a:t>
            </a:r>
            <a:r>
              <a:rPr sz="1900" spc="-25" dirty="0">
                <a:solidFill>
                  <a:srgbClr val="3D3C2C"/>
                </a:solidFill>
                <a:latin typeface="Century Gothic"/>
                <a:cs typeface="Century Gothic"/>
              </a:rPr>
              <a:t>u</a:t>
            </a:r>
            <a:r>
              <a:rPr sz="1900" spc="10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900" spc="-15" dirty="0">
                <a:solidFill>
                  <a:srgbClr val="3D3C2C"/>
                </a:solidFill>
                <a:latin typeface="Century Gothic"/>
                <a:cs typeface="Century Gothic"/>
              </a:rPr>
              <a:t>s</a:t>
            </a:r>
            <a:r>
              <a:rPr sz="1900" spc="-30" dirty="0">
                <a:solidFill>
                  <a:srgbClr val="3D3C2C"/>
                </a:solidFill>
                <a:latin typeface="Century Gothic"/>
                <a:cs typeface="Century Gothic"/>
              </a:rPr>
              <a:t>h</a:t>
            </a:r>
            <a:r>
              <a:rPr sz="1900" spc="-10" dirty="0">
                <a:solidFill>
                  <a:srgbClr val="3D3C2C"/>
                </a:solidFill>
                <a:latin typeface="Century Gothic"/>
                <a:cs typeface="Century Gothic"/>
              </a:rPr>
              <a:t>er </a:t>
            </a:r>
            <a:r>
              <a:rPr sz="1900" spc="-20" dirty="0">
                <a:solidFill>
                  <a:srgbClr val="3D3C2C"/>
                </a:solidFill>
                <a:latin typeface="Century Gothic"/>
                <a:cs typeface="Century Gothic"/>
              </a:rPr>
              <a:t>a</a:t>
            </a:r>
            <a:r>
              <a:rPr sz="1900" spc="-25" dirty="0">
                <a:solidFill>
                  <a:srgbClr val="3D3C2C"/>
                </a:solidFill>
                <a:latin typeface="Century Gothic"/>
                <a:cs typeface="Century Gothic"/>
              </a:rPr>
              <a:t>n</a:t>
            </a:r>
            <a:r>
              <a:rPr sz="1900" spc="-15" dirty="0">
                <a:solidFill>
                  <a:srgbClr val="3D3C2C"/>
                </a:solidFill>
                <a:latin typeface="Century Gothic"/>
                <a:cs typeface="Century Gothic"/>
              </a:rPr>
              <a:t>d</a:t>
            </a:r>
            <a:endParaRPr sz="1900">
              <a:latin typeface="Century Gothic"/>
              <a:cs typeface="Century Gothic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1567688" y="3074865"/>
            <a:ext cx="2329815" cy="7296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80000"/>
              </a:lnSpc>
            </a:pPr>
            <a:r>
              <a:rPr sz="1900" spc="-10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900" spc="-5" dirty="0">
                <a:solidFill>
                  <a:srgbClr val="3D3C2C"/>
                </a:solidFill>
                <a:latin typeface="Century Gothic"/>
                <a:cs typeface="Century Gothic"/>
              </a:rPr>
              <a:t>r</a:t>
            </a:r>
            <a:r>
              <a:rPr sz="1900" spc="-15" dirty="0">
                <a:solidFill>
                  <a:srgbClr val="3D3C2C"/>
                </a:solidFill>
                <a:latin typeface="Century Gothic"/>
                <a:cs typeface="Century Gothic"/>
              </a:rPr>
              <a:t>y</a:t>
            </a:r>
            <a:r>
              <a:rPr sz="1900" spc="-1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900" spc="-5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900" spc="-15" dirty="0">
                <a:solidFill>
                  <a:srgbClr val="3D3C2C"/>
                </a:solidFill>
                <a:latin typeface="Century Gothic"/>
                <a:cs typeface="Century Gothic"/>
              </a:rPr>
              <a:t>o</a:t>
            </a:r>
            <a:r>
              <a:rPr sz="1900" spc="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900" spc="-15" dirty="0">
                <a:solidFill>
                  <a:srgbClr val="3D3C2C"/>
                </a:solidFill>
                <a:latin typeface="Century Gothic"/>
                <a:cs typeface="Century Gothic"/>
              </a:rPr>
              <a:t>unp</a:t>
            </a:r>
            <a:r>
              <a:rPr sz="1900" spc="-20" dirty="0">
                <a:solidFill>
                  <a:srgbClr val="3D3C2C"/>
                </a:solidFill>
                <a:latin typeface="Century Gothic"/>
                <a:cs typeface="Century Gothic"/>
              </a:rPr>
              <a:t>l</a:t>
            </a:r>
            <a:r>
              <a:rPr sz="1900" spc="-15" dirty="0">
                <a:solidFill>
                  <a:srgbClr val="3D3C2C"/>
                </a:solidFill>
                <a:latin typeface="Century Gothic"/>
                <a:cs typeface="Century Gothic"/>
              </a:rPr>
              <a:t>ug</a:t>
            </a:r>
            <a:r>
              <a:rPr sz="1900" spc="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900" spc="-15" dirty="0">
                <a:solidFill>
                  <a:srgbClr val="3D3C2C"/>
                </a:solidFill>
                <a:latin typeface="Century Gothic"/>
                <a:cs typeface="Century Gothic"/>
              </a:rPr>
              <a:t>the</a:t>
            </a:r>
            <a:r>
              <a:rPr sz="1900" spc="-1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900" spc="-5" dirty="0">
                <a:solidFill>
                  <a:srgbClr val="3D3C2C"/>
                </a:solidFill>
                <a:latin typeface="Century Gothic"/>
                <a:cs typeface="Century Gothic"/>
              </a:rPr>
              <a:t>v</a:t>
            </a:r>
            <a:r>
              <a:rPr sz="1900" spc="-15" dirty="0">
                <a:solidFill>
                  <a:srgbClr val="3D3C2C"/>
                </a:solidFill>
                <a:latin typeface="Century Gothic"/>
                <a:cs typeface="Century Gothic"/>
              </a:rPr>
              <a:t>eh</a:t>
            </a:r>
            <a:r>
              <a:rPr sz="1900" spc="0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900" spc="-15" dirty="0">
                <a:solidFill>
                  <a:srgbClr val="3D3C2C"/>
                </a:solidFill>
                <a:latin typeface="Century Gothic"/>
                <a:cs typeface="Century Gothic"/>
              </a:rPr>
              <a:t>cle</a:t>
            </a:r>
            <a:r>
              <a:rPr sz="1900" spc="-2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900" spc="0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900" spc="-10" dirty="0">
                <a:solidFill>
                  <a:srgbClr val="3D3C2C"/>
                </a:solidFill>
                <a:latin typeface="Century Gothic"/>
                <a:cs typeface="Century Gothic"/>
              </a:rPr>
              <a:t>f</a:t>
            </a:r>
            <a:r>
              <a:rPr sz="1900" spc="-2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900" spc="0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900" spc="-10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900" spc="-2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900" spc="0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900" spc="-10" dirty="0">
                <a:solidFill>
                  <a:srgbClr val="3D3C2C"/>
                </a:solidFill>
                <a:latin typeface="Century Gothic"/>
                <a:cs typeface="Century Gothic"/>
              </a:rPr>
              <a:t>s</a:t>
            </a:r>
            <a:r>
              <a:rPr sz="1900" spc="-15" dirty="0">
                <a:solidFill>
                  <a:srgbClr val="3D3C2C"/>
                </a:solidFill>
                <a:latin typeface="Century Gothic"/>
                <a:cs typeface="Century Gothic"/>
              </a:rPr>
              <a:t> safe</a:t>
            </a:r>
            <a:r>
              <a:rPr sz="1900" spc="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900" spc="-10" dirty="0">
                <a:solidFill>
                  <a:srgbClr val="3D3C2C"/>
                </a:solidFill>
                <a:latin typeface="Century Gothic"/>
                <a:cs typeface="Century Gothic"/>
              </a:rPr>
              <a:t>to </a:t>
            </a:r>
            <a:r>
              <a:rPr sz="1900" spc="-20" dirty="0">
                <a:solidFill>
                  <a:srgbClr val="3D3C2C"/>
                </a:solidFill>
                <a:latin typeface="Century Gothic"/>
                <a:cs typeface="Century Gothic"/>
              </a:rPr>
              <a:t>d</a:t>
            </a:r>
            <a:r>
              <a:rPr sz="1900" spc="-15" dirty="0">
                <a:solidFill>
                  <a:srgbClr val="3D3C2C"/>
                </a:solidFill>
                <a:latin typeface="Century Gothic"/>
                <a:cs typeface="Century Gothic"/>
              </a:rPr>
              <a:t>o</a:t>
            </a:r>
            <a:r>
              <a:rPr sz="190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900" spc="-15" dirty="0">
                <a:solidFill>
                  <a:srgbClr val="3D3C2C"/>
                </a:solidFill>
                <a:latin typeface="Century Gothic"/>
                <a:cs typeface="Century Gothic"/>
              </a:rPr>
              <a:t>s</a:t>
            </a:r>
            <a:r>
              <a:rPr sz="1900" spc="-25" dirty="0">
                <a:solidFill>
                  <a:srgbClr val="3D3C2C"/>
                </a:solidFill>
                <a:latin typeface="Century Gothic"/>
                <a:cs typeface="Century Gothic"/>
              </a:rPr>
              <a:t>o</a:t>
            </a:r>
            <a:r>
              <a:rPr sz="1900" spc="-10" dirty="0">
                <a:solidFill>
                  <a:srgbClr val="3D3C2C"/>
                </a:solidFill>
                <a:latin typeface="Century Gothic"/>
                <a:cs typeface="Century Gothic"/>
              </a:rPr>
              <a:t>.</a:t>
            </a:r>
            <a:endParaRPr sz="1900">
              <a:latin typeface="Century Gothic"/>
              <a:cs typeface="Century Gothic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1293367" y="3827721"/>
            <a:ext cx="2783840" cy="266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25" dirty="0">
                <a:solidFill>
                  <a:srgbClr val="93C500"/>
                </a:solidFill>
                <a:latin typeface="Wingdings 2"/>
                <a:cs typeface="Wingdings 2"/>
              </a:rPr>
              <a:t></a:t>
            </a:r>
            <a:r>
              <a:rPr sz="1400" spc="25" dirty="0">
                <a:solidFill>
                  <a:srgbClr val="93C500"/>
                </a:solidFill>
                <a:latin typeface="Times New Roman"/>
                <a:cs typeface="Times New Roman"/>
              </a:rPr>
              <a:t>  </a:t>
            </a:r>
            <a:r>
              <a:rPr sz="1400" spc="-175" dirty="0">
                <a:solidFill>
                  <a:srgbClr val="93C500"/>
                </a:solidFill>
                <a:latin typeface="Times New Roman"/>
                <a:cs typeface="Times New Roman"/>
              </a:rPr>
              <a:t> </a:t>
            </a:r>
            <a:r>
              <a:rPr sz="1900" spc="-35" dirty="0">
                <a:solidFill>
                  <a:srgbClr val="3D3C2C"/>
                </a:solidFill>
                <a:latin typeface="Century Gothic"/>
                <a:cs typeface="Century Gothic"/>
              </a:rPr>
              <a:t>U</a:t>
            </a:r>
            <a:r>
              <a:rPr sz="1900" spc="-15" dirty="0">
                <a:solidFill>
                  <a:srgbClr val="3D3C2C"/>
                </a:solidFill>
                <a:latin typeface="Century Gothic"/>
                <a:cs typeface="Century Gothic"/>
              </a:rPr>
              <a:t>se</a:t>
            </a:r>
            <a:r>
              <a:rPr sz="1900" spc="2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900" spc="-15" dirty="0">
                <a:solidFill>
                  <a:srgbClr val="3D3C2C"/>
                </a:solidFill>
                <a:latin typeface="Century Gothic"/>
                <a:cs typeface="Century Gothic"/>
              </a:rPr>
              <a:t>c</a:t>
            </a:r>
            <a:r>
              <a:rPr sz="1900" spc="-25" dirty="0">
                <a:solidFill>
                  <a:srgbClr val="3D3C2C"/>
                </a:solidFill>
                <a:latin typeface="Century Gothic"/>
                <a:cs typeface="Century Gothic"/>
              </a:rPr>
              <a:t>o</a:t>
            </a:r>
            <a:r>
              <a:rPr sz="1900" spc="-20" dirty="0">
                <a:solidFill>
                  <a:srgbClr val="3D3C2C"/>
                </a:solidFill>
                <a:latin typeface="Century Gothic"/>
                <a:cs typeface="Century Gothic"/>
              </a:rPr>
              <a:t>p</a:t>
            </a:r>
            <a:r>
              <a:rPr sz="1900" spc="5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900" spc="-25" dirty="0">
                <a:solidFill>
                  <a:srgbClr val="3D3C2C"/>
                </a:solidFill>
                <a:latin typeface="Century Gothic"/>
                <a:cs typeface="Century Gothic"/>
              </a:rPr>
              <a:t>o</a:t>
            </a:r>
            <a:r>
              <a:rPr sz="1900" spc="-10" dirty="0">
                <a:solidFill>
                  <a:srgbClr val="3D3C2C"/>
                </a:solidFill>
                <a:latin typeface="Century Gothic"/>
                <a:cs typeface="Century Gothic"/>
              </a:rPr>
              <a:t>us</a:t>
            </a:r>
            <a:r>
              <a:rPr sz="1900" spc="1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900" spc="-25" dirty="0">
                <a:solidFill>
                  <a:srgbClr val="3D3C2C"/>
                </a:solidFill>
                <a:latin typeface="Century Gothic"/>
                <a:cs typeface="Century Gothic"/>
              </a:rPr>
              <a:t>amo</a:t>
            </a:r>
            <a:r>
              <a:rPr sz="1900" spc="-10" dirty="0">
                <a:solidFill>
                  <a:srgbClr val="3D3C2C"/>
                </a:solidFill>
                <a:latin typeface="Century Gothic"/>
                <a:cs typeface="Century Gothic"/>
              </a:rPr>
              <a:t>unts</a:t>
            </a:r>
            <a:endParaRPr sz="1900">
              <a:latin typeface="Century Gothic"/>
              <a:cs typeface="Century Gothic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1293367" y="4059119"/>
            <a:ext cx="2526030" cy="788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6385">
              <a:lnSpc>
                <a:spcPts val="2055"/>
              </a:lnSpc>
            </a:pPr>
            <a:r>
              <a:rPr sz="1900" spc="-25" dirty="0">
                <a:solidFill>
                  <a:srgbClr val="3D3C2C"/>
                </a:solidFill>
                <a:latin typeface="Century Gothic"/>
                <a:cs typeface="Century Gothic"/>
              </a:rPr>
              <a:t>o</a:t>
            </a:r>
            <a:r>
              <a:rPr sz="1900" spc="-10" dirty="0">
                <a:solidFill>
                  <a:srgbClr val="3D3C2C"/>
                </a:solidFill>
                <a:latin typeface="Century Gothic"/>
                <a:cs typeface="Century Gothic"/>
              </a:rPr>
              <a:t>f</a:t>
            </a:r>
            <a:r>
              <a:rPr sz="1900" spc="1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900" spc="-25" dirty="0">
                <a:solidFill>
                  <a:srgbClr val="3D3C2C"/>
                </a:solidFill>
                <a:latin typeface="Century Gothic"/>
                <a:cs typeface="Century Gothic"/>
              </a:rPr>
              <a:t>wa</a:t>
            </a:r>
            <a:r>
              <a:rPr sz="1900" spc="-10" dirty="0">
                <a:solidFill>
                  <a:srgbClr val="3D3C2C"/>
                </a:solidFill>
                <a:latin typeface="Century Gothic"/>
                <a:cs typeface="Century Gothic"/>
              </a:rPr>
              <a:t>ter</a:t>
            </a:r>
            <a:r>
              <a:rPr sz="1900" spc="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900" spc="-10" dirty="0">
                <a:solidFill>
                  <a:srgbClr val="3D3C2C"/>
                </a:solidFill>
                <a:latin typeface="Century Gothic"/>
                <a:cs typeface="Century Gothic"/>
              </a:rPr>
              <a:t>to</a:t>
            </a:r>
            <a:r>
              <a:rPr sz="1900" spc="2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900" spc="-20" dirty="0">
                <a:solidFill>
                  <a:srgbClr val="3D3C2C"/>
                </a:solidFill>
                <a:latin typeface="Century Gothic"/>
                <a:cs typeface="Century Gothic"/>
              </a:rPr>
              <a:t>pu</a:t>
            </a:r>
            <a:r>
              <a:rPr sz="1900" spc="-10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90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900" spc="-15" dirty="0">
                <a:solidFill>
                  <a:srgbClr val="3D3C2C"/>
                </a:solidFill>
                <a:latin typeface="Century Gothic"/>
                <a:cs typeface="Century Gothic"/>
              </a:rPr>
              <a:t>out</a:t>
            </a:r>
            <a:endParaRPr sz="1900">
              <a:latin typeface="Century Gothic"/>
              <a:cs typeface="Century Gothic"/>
            </a:endParaRPr>
          </a:p>
          <a:p>
            <a:pPr marL="286385">
              <a:lnSpc>
                <a:spcPts val="2055"/>
              </a:lnSpc>
            </a:pPr>
            <a:r>
              <a:rPr sz="1900" spc="-10" dirty="0">
                <a:solidFill>
                  <a:srgbClr val="3D3C2C"/>
                </a:solidFill>
                <a:latin typeface="Century Gothic"/>
                <a:cs typeface="Century Gothic"/>
              </a:rPr>
              <a:t>these</a:t>
            </a:r>
            <a:r>
              <a:rPr sz="1900" spc="1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900" spc="-10" dirty="0">
                <a:solidFill>
                  <a:srgbClr val="3D3C2C"/>
                </a:solidFill>
                <a:latin typeface="Century Gothic"/>
                <a:cs typeface="Century Gothic"/>
              </a:rPr>
              <a:t>f</a:t>
            </a:r>
            <a:r>
              <a:rPr sz="1900" spc="5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900" spc="-10" dirty="0">
                <a:solidFill>
                  <a:srgbClr val="3D3C2C"/>
                </a:solidFill>
                <a:latin typeface="Century Gothic"/>
                <a:cs typeface="Century Gothic"/>
              </a:rPr>
              <a:t>re</a:t>
            </a:r>
            <a:r>
              <a:rPr sz="1900" spc="-15" dirty="0">
                <a:solidFill>
                  <a:srgbClr val="3D3C2C"/>
                </a:solidFill>
                <a:latin typeface="Century Gothic"/>
                <a:cs typeface="Century Gothic"/>
              </a:rPr>
              <a:t>s.</a:t>
            </a:r>
            <a:endParaRPr sz="19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</a:pPr>
            <a:r>
              <a:rPr sz="1400" spc="25" dirty="0">
                <a:solidFill>
                  <a:srgbClr val="93C500"/>
                </a:solidFill>
                <a:latin typeface="Wingdings 2"/>
                <a:cs typeface="Wingdings 2"/>
              </a:rPr>
              <a:t></a:t>
            </a:r>
            <a:r>
              <a:rPr sz="1400" spc="25" dirty="0">
                <a:solidFill>
                  <a:srgbClr val="93C500"/>
                </a:solidFill>
                <a:latin typeface="Times New Roman"/>
                <a:cs typeface="Times New Roman"/>
              </a:rPr>
              <a:t>  </a:t>
            </a:r>
            <a:r>
              <a:rPr sz="1400" spc="-175" dirty="0">
                <a:solidFill>
                  <a:srgbClr val="93C50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3D3C2C"/>
                </a:solidFill>
                <a:latin typeface="Century Gothic"/>
                <a:cs typeface="Century Gothic"/>
              </a:rPr>
              <a:t>Y</a:t>
            </a:r>
            <a:r>
              <a:rPr sz="1900" spc="-25" dirty="0">
                <a:solidFill>
                  <a:srgbClr val="3D3C2C"/>
                </a:solidFill>
                <a:latin typeface="Century Gothic"/>
                <a:cs typeface="Century Gothic"/>
              </a:rPr>
              <a:t>o</a:t>
            </a:r>
            <a:r>
              <a:rPr sz="1900" spc="-15" dirty="0">
                <a:solidFill>
                  <a:srgbClr val="3D3C2C"/>
                </a:solidFill>
                <a:latin typeface="Century Gothic"/>
                <a:cs typeface="Century Gothic"/>
              </a:rPr>
              <a:t>u can</a:t>
            </a:r>
            <a:r>
              <a:rPr sz="1900" spc="1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900" spc="-15" dirty="0">
                <a:solidFill>
                  <a:srgbClr val="3D3C2C"/>
                </a:solidFill>
                <a:latin typeface="Century Gothic"/>
                <a:cs typeface="Century Gothic"/>
              </a:rPr>
              <a:t>c</a:t>
            </a:r>
            <a:r>
              <a:rPr sz="1900" spc="-25" dirty="0">
                <a:solidFill>
                  <a:srgbClr val="3D3C2C"/>
                </a:solidFill>
                <a:latin typeface="Century Gothic"/>
                <a:cs typeface="Century Gothic"/>
              </a:rPr>
              <a:t>hoo</a:t>
            </a:r>
            <a:r>
              <a:rPr sz="1900" spc="-15" dirty="0">
                <a:solidFill>
                  <a:srgbClr val="3D3C2C"/>
                </a:solidFill>
                <a:latin typeface="Century Gothic"/>
                <a:cs typeface="Century Gothic"/>
              </a:rPr>
              <a:t>se</a:t>
            </a:r>
            <a:r>
              <a:rPr sz="1900" spc="3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900" spc="-10" dirty="0">
                <a:solidFill>
                  <a:srgbClr val="3D3C2C"/>
                </a:solidFill>
                <a:latin typeface="Century Gothic"/>
                <a:cs typeface="Century Gothic"/>
              </a:rPr>
              <a:t>to</a:t>
            </a:r>
            <a:endParaRPr sz="1900">
              <a:latin typeface="Century Gothic"/>
              <a:cs typeface="Century Gothic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1567688" y="4812606"/>
            <a:ext cx="2531110" cy="9613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80000"/>
              </a:lnSpc>
              <a:tabLst>
                <a:tab pos="598805" algn="l"/>
              </a:tabLst>
            </a:pPr>
            <a:r>
              <a:rPr sz="1900" spc="-15" dirty="0">
                <a:solidFill>
                  <a:srgbClr val="3D3C2C"/>
                </a:solidFill>
                <a:latin typeface="Century Gothic"/>
                <a:cs typeface="Century Gothic"/>
              </a:rPr>
              <a:t>l</a:t>
            </a:r>
            <a:r>
              <a:rPr sz="1900" spc="-10" dirty="0">
                <a:solidFill>
                  <a:srgbClr val="3D3C2C"/>
                </a:solidFill>
                <a:latin typeface="Century Gothic"/>
                <a:cs typeface="Century Gothic"/>
              </a:rPr>
              <a:t>et</a:t>
            </a:r>
            <a:r>
              <a:rPr sz="1900" spc="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900" spc="-5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900" spc="-15" dirty="0">
                <a:solidFill>
                  <a:srgbClr val="3D3C2C"/>
                </a:solidFill>
                <a:latin typeface="Century Gothic"/>
                <a:cs typeface="Century Gothic"/>
              </a:rPr>
              <a:t>he</a:t>
            </a:r>
            <a:r>
              <a:rPr sz="1900" spc="1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900" spc="-20" dirty="0">
                <a:solidFill>
                  <a:srgbClr val="3D3C2C"/>
                </a:solidFill>
                <a:latin typeface="Century Gothic"/>
                <a:cs typeface="Century Gothic"/>
              </a:rPr>
              <a:t>ba</a:t>
            </a:r>
            <a:r>
              <a:rPr sz="1900" spc="-5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900" spc="-10" dirty="0">
                <a:solidFill>
                  <a:srgbClr val="3D3C2C"/>
                </a:solidFill>
                <a:latin typeface="Century Gothic"/>
                <a:cs typeface="Century Gothic"/>
              </a:rPr>
              <a:t>tery</a:t>
            </a:r>
            <a:r>
              <a:rPr sz="1900" spc="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900" spc="-20" dirty="0">
                <a:solidFill>
                  <a:srgbClr val="3D3C2C"/>
                </a:solidFill>
                <a:latin typeface="Century Gothic"/>
                <a:cs typeface="Century Gothic"/>
              </a:rPr>
              <a:t>bu</a:t>
            </a:r>
            <a:r>
              <a:rPr sz="1900" spc="-5" dirty="0">
                <a:solidFill>
                  <a:srgbClr val="3D3C2C"/>
                </a:solidFill>
                <a:latin typeface="Century Gothic"/>
                <a:cs typeface="Century Gothic"/>
              </a:rPr>
              <a:t>r</a:t>
            </a:r>
            <a:r>
              <a:rPr sz="1900" spc="-15" dirty="0">
                <a:solidFill>
                  <a:srgbClr val="3D3C2C"/>
                </a:solidFill>
                <a:latin typeface="Century Gothic"/>
                <a:cs typeface="Century Gothic"/>
              </a:rPr>
              <a:t>n</a:t>
            </a:r>
            <a:r>
              <a:rPr sz="1900" spc="-1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900" spc="-25" dirty="0">
                <a:solidFill>
                  <a:srgbClr val="3D3C2C"/>
                </a:solidFill>
                <a:latin typeface="Century Gothic"/>
                <a:cs typeface="Century Gothic"/>
              </a:rPr>
              <a:t>o</a:t>
            </a:r>
            <a:r>
              <a:rPr sz="1900" spc="-10" dirty="0">
                <a:solidFill>
                  <a:srgbClr val="3D3C2C"/>
                </a:solidFill>
                <a:latin typeface="Century Gothic"/>
                <a:cs typeface="Century Gothic"/>
              </a:rPr>
              <a:t>ut.</a:t>
            </a:r>
            <a:r>
              <a:rPr sz="1900" dirty="0">
                <a:solidFill>
                  <a:srgbClr val="3D3C2C"/>
                </a:solidFill>
                <a:latin typeface="Century Gothic"/>
                <a:cs typeface="Century Gothic"/>
              </a:rPr>
              <a:t>	</a:t>
            </a:r>
            <a:r>
              <a:rPr sz="1900" spc="-15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900" spc="-10" dirty="0">
                <a:solidFill>
                  <a:srgbClr val="3D3C2C"/>
                </a:solidFill>
                <a:latin typeface="Century Gothic"/>
                <a:cs typeface="Century Gothic"/>
              </a:rPr>
              <a:t>f</a:t>
            </a:r>
            <a:r>
              <a:rPr sz="1900" spc="1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900" spc="-25" dirty="0">
                <a:solidFill>
                  <a:srgbClr val="3D3C2C"/>
                </a:solidFill>
                <a:latin typeface="Century Gothic"/>
                <a:cs typeface="Century Gothic"/>
              </a:rPr>
              <a:t>yo</a:t>
            </a:r>
            <a:r>
              <a:rPr sz="1900" spc="-15" dirty="0">
                <a:solidFill>
                  <a:srgbClr val="3D3C2C"/>
                </a:solidFill>
                <a:latin typeface="Century Gothic"/>
                <a:cs typeface="Century Gothic"/>
              </a:rPr>
              <a:t>u</a:t>
            </a:r>
            <a:r>
              <a:rPr sz="1900" spc="1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900" spc="-15" dirty="0">
                <a:solidFill>
                  <a:srgbClr val="3D3C2C"/>
                </a:solidFill>
                <a:latin typeface="Century Gothic"/>
                <a:cs typeface="Century Gothic"/>
              </a:rPr>
              <a:t>c</a:t>
            </a:r>
            <a:r>
              <a:rPr sz="1900" spc="-25" dirty="0">
                <a:solidFill>
                  <a:srgbClr val="3D3C2C"/>
                </a:solidFill>
                <a:latin typeface="Century Gothic"/>
                <a:cs typeface="Century Gothic"/>
              </a:rPr>
              <a:t>hoo</a:t>
            </a:r>
            <a:r>
              <a:rPr sz="1900" spc="-15" dirty="0">
                <a:solidFill>
                  <a:srgbClr val="3D3C2C"/>
                </a:solidFill>
                <a:latin typeface="Century Gothic"/>
                <a:cs typeface="Century Gothic"/>
              </a:rPr>
              <a:t>se</a:t>
            </a:r>
            <a:r>
              <a:rPr sz="1900" spc="3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900" spc="-10" dirty="0">
                <a:solidFill>
                  <a:srgbClr val="3D3C2C"/>
                </a:solidFill>
                <a:latin typeface="Century Gothic"/>
                <a:cs typeface="Century Gothic"/>
              </a:rPr>
              <a:t>to let</a:t>
            </a:r>
            <a:r>
              <a:rPr sz="190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900" spc="-10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900" spc="-25" dirty="0">
                <a:solidFill>
                  <a:srgbClr val="3D3C2C"/>
                </a:solidFill>
                <a:latin typeface="Century Gothic"/>
                <a:cs typeface="Century Gothic"/>
              </a:rPr>
              <a:t>h</a:t>
            </a:r>
            <a:r>
              <a:rPr sz="1900" spc="-15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1900" spc="1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900" spc="-10" dirty="0">
                <a:solidFill>
                  <a:srgbClr val="3D3C2C"/>
                </a:solidFill>
                <a:latin typeface="Century Gothic"/>
                <a:cs typeface="Century Gothic"/>
              </a:rPr>
              <a:t>f</a:t>
            </a:r>
            <a:r>
              <a:rPr sz="1900" spc="5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900" spc="-10" dirty="0">
                <a:solidFill>
                  <a:srgbClr val="3D3C2C"/>
                </a:solidFill>
                <a:latin typeface="Century Gothic"/>
                <a:cs typeface="Century Gothic"/>
              </a:rPr>
              <a:t>re</a:t>
            </a:r>
            <a:r>
              <a:rPr sz="1900" spc="-2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900" spc="-15" dirty="0">
                <a:solidFill>
                  <a:srgbClr val="3D3C2C"/>
                </a:solidFill>
                <a:latin typeface="Century Gothic"/>
                <a:cs typeface="Century Gothic"/>
              </a:rPr>
              <a:t>burn</a:t>
            </a:r>
            <a:r>
              <a:rPr sz="1900" spc="1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900" spc="-25" dirty="0">
                <a:solidFill>
                  <a:srgbClr val="3D3C2C"/>
                </a:solidFill>
                <a:latin typeface="Century Gothic"/>
                <a:cs typeface="Century Gothic"/>
              </a:rPr>
              <a:t>o</a:t>
            </a:r>
            <a:r>
              <a:rPr sz="1900" spc="-10" dirty="0">
                <a:solidFill>
                  <a:srgbClr val="3D3C2C"/>
                </a:solidFill>
                <a:latin typeface="Century Gothic"/>
                <a:cs typeface="Century Gothic"/>
              </a:rPr>
              <a:t>ut, c</a:t>
            </a:r>
            <a:r>
              <a:rPr sz="1900" spc="-25" dirty="0">
                <a:solidFill>
                  <a:srgbClr val="3D3C2C"/>
                </a:solidFill>
                <a:latin typeface="Century Gothic"/>
                <a:cs typeface="Century Gothic"/>
              </a:rPr>
              <a:t>o</a:t>
            </a:r>
            <a:r>
              <a:rPr sz="1900" spc="-10" dirty="0">
                <a:solidFill>
                  <a:srgbClr val="3D3C2C"/>
                </a:solidFill>
                <a:latin typeface="Century Gothic"/>
                <a:cs typeface="Century Gothic"/>
              </a:rPr>
              <a:t>nt</a:t>
            </a:r>
            <a:r>
              <a:rPr sz="1900" spc="0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900" spc="-15" dirty="0">
                <a:solidFill>
                  <a:srgbClr val="3D3C2C"/>
                </a:solidFill>
                <a:latin typeface="Century Gothic"/>
                <a:cs typeface="Century Gothic"/>
              </a:rPr>
              <a:t>nue</a:t>
            </a:r>
            <a:r>
              <a:rPr sz="1900" spc="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900" spc="-15" dirty="0">
                <a:solidFill>
                  <a:srgbClr val="3D3C2C"/>
                </a:solidFill>
                <a:latin typeface="Century Gothic"/>
                <a:cs typeface="Century Gothic"/>
              </a:rPr>
              <a:t>use</a:t>
            </a:r>
            <a:r>
              <a:rPr sz="1900" spc="-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900" spc="-10" dirty="0">
                <a:solidFill>
                  <a:srgbClr val="3D3C2C"/>
                </a:solidFill>
                <a:latin typeface="Century Gothic"/>
                <a:cs typeface="Century Gothic"/>
              </a:rPr>
              <a:t>of</a:t>
            </a:r>
            <a:r>
              <a:rPr sz="1900" spc="1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900" spc="-20" dirty="0">
                <a:solidFill>
                  <a:srgbClr val="3D3C2C"/>
                </a:solidFill>
                <a:latin typeface="Century Gothic"/>
                <a:cs typeface="Century Gothic"/>
              </a:rPr>
              <a:t>SCBA</a:t>
            </a:r>
            <a:endParaRPr sz="1900">
              <a:latin typeface="Century Gothic"/>
              <a:cs typeface="Century Gothic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1567688" y="5739452"/>
            <a:ext cx="2576195" cy="266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900" spc="-20" dirty="0">
                <a:solidFill>
                  <a:srgbClr val="3D3C2C"/>
                </a:solidFill>
                <a:latin typeface="Century Gothic"/>
                <a:cs typeface="Century Gothic"/>
              </a:rPr>
              <a:t>an</a:t>
            </a:r>
            <a:r>
              <a:rPr sz="1900" spc="-15" dirty="0">
                <a:solidFill>
                  <a:srgbClr val="3D3C2C"/>
                </a:solidFill>
                <a:latin typeface="Century Gothic"/>
                <a:cs typeface="Century Gothic"/>
              </a:rPr>
              <a:t>d</a:t>
            </a:r>
            <a:r>
              <a:rPr sz="1900" spc="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900" spc="-15" dirty="0">
                <a:solidFill>
                  <a:srgbClr val="3D3C2C"/>
                </a:solidFill>
                <a:latin typeface="Century Gothic"/>
                <a:cs typeface="Century Gothic"/>
              </a:rPr>
              <a:t>use</a:t>
            </a:r>
            <a:r>
              <a:rPr sz="1900" spc="-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900" spc="-15" dirty="0">
                <a:solidFill>
                  <a:srgbClr val="3D3C2C"/>
                </a:solidFill>
                <a:latin typeface="Century Gothic"/>
                <a:cs typeface="Century Gothic"/>
              </a:rPr>
              <a:t>a</a:t>
            </a:r>
            <a:r>
              <a:rPr sz="1900" spc="1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900" spc="-15" dirty="0">
                <a:solidFill>
                  <a:srgbClr val="3D3C2C"/>
                </a:solidFill>
                <a:latin typeface="Century Gothic"/>
                <a:cs typeface="Century Gothic"/>
              </a:rPr>
              <a:t>l</a:t>
            </a:r>
            <a:r>
              <a:rPr sz="1900" spc="0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900" spc="-15" dirty="0">
                <a:solidFill>
                  <a:srgbClr val="3D3C2C"/>
                </a:solidFill>
                <a:latin typeface="Century Gothic"/>
                <a:cs typeface="Century Gothic"/>
              </a:rPr>
              <a:t>g</a:t>
            </a:r>
            <a:r>
              <a:rPr sz="1900" spc="-25" dirty="0">
                <a:solidFill>
                  <a:srgbClr val="3D3C2C"/>
                </a:solidFill>
                <a:latin typeface="Century Gothic"/>
                <a:cs typeface="Century Gothic"/>
              </a:rPr>
              <a:t>h</a:t>
            </a:r>
            <a:r>
              <a:rPr sz="1900" spc="-10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900" spc="-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900" spc="-30" dirty="0">
                <a:solidFill>
                  <a:srgbClr val="3D3C2C"/>
                </a:solidFill>
                <a:latin typeface="Century Gothic"/>
                <a:cs typeface="Century Gothic"/>
              </a:rPr>
              <a:t>m</a:t>
            </a:r>
            <a:r>
              <a:rPr sz="1900" spc="0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900" spc="-15" dirty="0">
                <a:solidFill>
                  <a:srgbClr val="3D3C2C"/>
                </a:solidFill>
                <a:latin typeface="Century Gothic"/>
                <a:cs typeface="Century Gothic"/>
              </a:rPr>
              <a:t>s</a:t>
            </a:r>
            <a:r>
              <a:rPr sz="1900" spc="-10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900" spc="-5" dirty="0">
                <a:solidFill>
                  <a:srgbClr val="3D3C2C"/>
                </a:solidFill>
                <a:latin typeface="Century Gothic"/>
                <a:cs typeface="Century Gothic"/>
              </a:rPr>
              <a:t> t</a:t>
            </a:r>
            <a:r>
              <a:rPr sz="1900" spc="-15" dirty="0">
                <a:solidFill>
                  <a:srgbClr val="3D3C2C"/>
                </a:solidFill>
                <a:latin typeface="Century Gothic"/>
                <a:cs typeface="Century Gothic"/>
              </a:rPr>
              <a:t>o</a:t>
            </a:r>
            <a:endParaRPr sz="1900">
              <a:latin typeface="Century Gothic"/>
              <a:cs typeface="Century Gothic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1567688" y="5971100"/>
            <a:ext cx="1525905" cy="266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900" spc="-20" dirty="0">
                <a:solidFill>
                  <a:srgbClr val="3D3C2C"/>
                </a:solidFill>
                <a:latin typeface="Century Gothic"/>
                <a:cs typeface="Century Gothic"/>
              </a:rPr>
              <a:t>a</a:t>
            </a:r>
            <a:r>
              <a:rPr sz="1900" dirty="0">
                <a:solidFill>
                  <a:srgbClr val="3D3C2C"/>
                </a:solidFill>
                <a:latin typeface="Century Gothic"/>
                <a:cs typeface="Century Gothic"/>
              </a:rPr>
              <a:t>v</a:t>
            </a:r>
            <a:r>
              <a:rPr sz="1900" spc="-25" dirty="0">
                <a:solidFill>
                  <a:srgbClr val="3D3C2C"/>
                </a:solidFill>
                <a:latin typeface="Century Gothic"/>
                <a:cs typeface="Century Gothic"/>
              </a:rPr>
              <a:t>o</a:t>
            </a:r>
            <a:r>
              <a:rPr sz="1900" spc="0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900" spc="-15" dirty="0">
                <a:solidFill>
                  <a:srgbClr val="3D3C2C"/>
                </a:solidFill>
                <a:latin typeface="Century Gothic"/>
                <a:cs typeface="Century Gothic"/>
              </a:rPr>
              <a:t>d</a:t>
            </a:r>
            <a:r>
              <a:rPr sz="1900" spc="-3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900" spc="-10" dirty="0">
                <a:solidFill>
                  <a:srgbClr val="3D3C2C"/>
                </a:solidFill>
                <a:latin typeface="Century Gothic"/>
                <a:cs typeface="Century Gothic"/>
              </a:rPr>
              <a:t>fumes.</a:t>
            </a:r>
            <a:endParaRPr sz="1900">
              <a:latin typeface="Century Gothic"/>
              <a:cs typeface="Century Gothic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4803775" y="1949093"/>
            <a:ext cx="282892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20" dirty="0">
                <a:solidFill>
                  <a:srgbClr val="93C500"/>
                </a:solidFill>
                <a:latin typeface="Century Gothic"/>
                <a:cs typeface="Century Gothic"/>
              </a:rPr>
              <a:t>AED</a:t>
            </a:r>
            <a:r>
              <a:rPr sz="2800" spc="10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2800" spc="-25" dirty="0">
                <a:solidFill>
                  <a:srgbClr val="93C500"/>
                </a:solidFill>
                <a:latin typeface="Century Gothic"/>
                <a:cs typeface="Century Gothic"/>
              </a:rPr>
              <a:t>Veh</a:t>
            </a:r>
            <a:r>
              <a:rPr sz="2800" spc="5" dirty="0">
                <a:solidFill>
                  <a:srgbClr val="93C500"/>
                </a:solidFill>
                <a:latin typeface="Century Gothic"/>
                <a:cs typeface="Century Gothic"/>
              </a:rPr>
              <a:t>i</a:t>
            </a:r>
            <a:r>
              <a:rPr sz="2800" spc="-20" dirty="0">
                <a:solidFill>
                  <a:srgbClr val="93C500"/>
                </a:solidFill>
                <a:latin typeface="Century Gothic"/>
                <a:cs typeface="Century Gothic"/>
              </a:rPr>
              <a:t>c</a:t>
            </a:r>
            <a:r>
              <a:rPr sz="2800" spc="-5" dirty="0">
                <a:solidFill>
                  <a:srgbClr val="93C500"/>
                </a:solidFill>
                <a:latin typeface="Century Gothic"/>
                <a:cs typeface="Century Gothic"/>
              </a:rPr>
              <a:t>l</a:t>
            </a:r>
            <a:r>
              <a:rPr sz="2800" spc="-20" dirty="0">
                <a:solidFill>
                  <a:srgbClr val="93C500"/>
                </a:solidFill>
                <a:latin typeface="Century Gothic"/>
                <a:cs typeface="Century Gothic"/>
              </a:rPr>
              <a:t>e</a:t>
            </a:r>
            <a:r>
              <a:rPr sz="2800" spc="10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2800" spc="-15" dirty="0">
                <a:solidFill>
                  <a:srgbClr val="93C500"/>
                </a:solidFill>
                <a:latin typeface="Century Gothic"/>
                <a:cs typeface="Century Gothic"/>
              </a:rPr>
              <a:t>F</a:t>
            </a:r>
            <a:r>
              <a:rPr sz="2800" spc="0" dirty="0">
                <a:solidFill>
                  <a:srgbClr val="93C500"/>
                </a:solidFill>
                <a:latin typeface="Century Gothic"/>
                <a:cs typeface="Century Gothic"/>
              </a:rPr>
              <a:t>i</a:t>
            </a:r>
            <a:r>
              <a:rPr sz="2800" spc="-15" dirty="0">
                <a:solidFill>
                  <a:srgbClr val="93C500"/>
                </a:solidFill>
                <a:latin typeface="Century Gothic"/>
                <a:cs typeface="Century Gothic"/>
              </a:rPr>
              <a:t>re</a:t>
            </a:r>
            <a:endParaRPr sz="2800">
              <a:latin typeface="Century Gothic"/>
              <a:cs typeface="Century Gothic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4803775" y="3075753"/>
            <a:ext cx="144462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10" dirty="0">
                <a:solidFill>
                  <a:srgbClr val="424242"/>
                </a:solidFill>
                <a:latin typeface="Century Gothic"/>
                <a:cs typeface="Century Gothic"/>
              </a:rPr>
              <a:t>A</a:t>
            </a:r>
            <a:r>
              <a:rPr sz="1200" spc="10" dirty="0">
                <a:solidFill>
                  <a:srgbClr val="424242"/>
                </a:solidFill>
                <a:latin typeface="Century Gothic"/>
                <a:cs typeface="Century Gothic"/>
              </a:rPr>
              <a:t>lw</a:t>
            </a:r>
            <a:r>
              <a:rPr sz="1200" spc="-5" dirty="0">
                <a:solidFill>
                  <a:srgbClr val="424242"/>
                </a:solidFill>
                <a:latin typeface="Century Gothic"/>
                <a:cs typeface="Century Gothic"/>
              </a:rPr>
              <a:t>a</a:t>
            </a:r>
            <a:r>
              <a:rPr sz="1200" spc="-10" dirty="0">
                <a:solidFill>
                  <a:srgbClr val="424242"/>
                </a:solidFill>
                <a:latin typeface="Century Gothic"/>
                <a:cs typeface="Century Gothic"/>
              </a:rPr>
              <a:t>y</a:t>
            </a:r>
            <a:r>
              <a:rPr sz="1200" dirty="0">
                <a:solidFill>
                  <a:srgbClr val="424242"/>
                </a:solidFill>
                <a:latin typeface="Century Gothic"/>
                <a:cs typeface="Century Gothic"/>
              </a:rPr>
              <a:t>s</a:t>
            </a:r>
            <a:r>
              <a:rPr sz="1200" spc="-20" dirty="0">
                <a:solidFill>
                  <a:srgbClr val="424242"/>
                </a:solidFill>
                <a:latin typeface="Century Gothic"/>
                <a:cs typeface="Century Gothic"/>
              </a:rPr>
              <a:t> </a:t>
            </a:r>
            <a:r>
              <a:rPr sz="1200" spc="10" dirty="0">
                <a:solidFill>
                  <a:srgbClr val="424242"/>
                </a:solidFill>
                <a:latin typeface="Century Gothic"/>
                <a:cs typeface="Century Gothic"/>
              </a:rPr>
              <a:t>w</a:t>
            </a:r>
            <a:r>
              <a:rPr sz="1200" spc="-10" dirty="0">
                <a:solidFill>
                  <a:srgbClr val="424242"/>
                </a:solidFill>
                <a:latin typeface="Century Gothic"/>
                <a:cs typeface="Century Gothic"/>
              </a:rPr>
              <a:t>ear</a:t>
            </a:r>
            <a:r>
              <a:rPr sz="1200" spc="-5" dirty="0">
                <a:solidFill>
                  <a:srgbClr val="424242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424242"/>
                </a:solidFill>
                <a:latin typeface="Century Gothic"/>
                <a:cs typeface="Century Gothic"/>
              </a:rPr>
              <a:t>SC</a:t>
            </a:r>
            <a:r>
              <a:rPr sz="1200" spc="-10" dirty="0">
                <a:solidFill>
                  <a:srgbClr val="424242"/>
                </a:solidFill>
                <a:latin typeface="Century Gothic"/>
                <a:cs typeface="Century Gothic"/>
              </a:rPr>
              <a:t>BA.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4803775" y="3441513"/>
            <a:ext cx="294576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25" dirty="0">
                <a:solidFill>
                  <a:srgbClr val="424242"/>
                </a:solidFill>
                <a:latin typeface="Century Gothic"/>
                <a:cs typeface="Century Gothic"/>
              </a:rPr>
              <a:t>I</a:t>
            </a:r>
            <a:r>
              <a:rPr sz="1200" spc="-5" dirty="0">
                <a:solidFill>
                  <a:srgbClr val="424242"/>
                </a:solidFill>
                <a:latin typeface="Century Gothic"/>
                <a:cs typeface="Century Gothic"/>
              </a:rPr>
              <a:t>f</a:t>
            </a:r>
            <a:r>
              <a:rPr sz="1200" spc="-30" dirty="0">
                <a:solidFill>
                  <a:srgbClr val="424242"/>
                </a:solidFill>
                <a:latin typeface="Century Gothic"/>
                <a:cs typeface="Century Gothic"/>
              </a:rPr>
              <a:t> t</a:t>
            </a:r>
            <a:r>
              <a:rPr sz="1200" spc="-10" dirty="0">
                <a:solidFill>
                  <a:srgbClr val="424242"/>
                </a:solidFill>
                <a:latin typeface="Century Gothic"/>
                <a:cs typeface="Century Gothic"/>
              </a:rPr>
              <a:t>he</a:t>
            </a:r>
            <a:r>
              <a:rPr sz="1200" spc="35" dirty="0">
                <a:solidFill>
                  <a:srgbClr val="424242"/>
                </a:solidFill>
                <a:latin typeface="Century Gothic"/>
                <a:cs typeface="Century Gothic"/>
              </a:rPr>
              <a:t> </a:t>
            </a:r>
            <a:r>
              <a:rPr sz="1200" spc="-5" dirty="0">
                <a:solidFill>
                  <a:srgbClr val="424242"/>
                </a:solidFill>
                <a:latin typeface="Century Gothic"/>
                <a:cs typeface="Century Gothic"/>
              </a:rPr>
              <a:t>v</a:t>
            </a:r>
            <a:r>
              <a:rPr sz="1200" spc="-10" dirty="0">
                <a:solidFill>
                  <a:srgbClr val="424242"/>
                </a:solidFill>
                <a:latin typeface="Century Gothic"/>
                <a:cs typeface="Century Gothic"/>
              </a:rPr>
              <a:t>ehic</a:t>
            </a:r>
            <a:r>
              <a:rPr sz="1200" spc="20" dirty="0">
                <a:solidFill>
                  <a:srgbClr val="424242"/>
                </a:solidFill>
                <a:latin typeface="Century Gothic"/>
                <a:cs typeface="Century Gothic"/>
              </a:rPr>
              <a:t>l</a:t>
            </a:r>
            <a:r>
              <a:rPr sz="1200" spc="-10" dirty="0">
                <a:solidFill>
                  <a:srgbClr val="424242"/>
                </a:solidFill>
                <a:latin typeface="Century Gothic"/>
                <a:cs typeface="Century Gothic"/>
              </a:rPr>
              <a:t>e</a:t>
            </a:r>
            <a:r>
              <a:rPr sz="1200" spc="-35" dirty="0">
                <a:solidFill>
                  <a:srgbClr val="424242"/>
                </a:solidFill>
                <a:latin typeface="Century Gothic"/>
                <a:cs typeface="Century Gothic"/>
              </a:rPr>
              <a:t> </a:t>
            </a:r>
            <a:r>
              <a:rPr sz="1200" spc="-5" dirty="0">
                <a:solidFill>
                  <a:srgbClr val="424242"/>
                </a:solidFill>
                <a:latin typeface="Century Gothic"/>
                <a:cs typeface="Century Gothic"/>
              </a:rPr>
              <a:t>i</a:t>
            </a:r>
            <a:r>
              <a:rPr sz="1200" dirty="0">
                <a:solidFill>
                  <a:srgbClr val="424242"/>
                </a:solidFill>
                <a:latin typeface="Century Gothic"/>
                <a:cs typeface="Century Gothic"/>
              </a:rPr>
              <a:t>s</a:t>
            </a:r>
            <a:r>
              <a:rPr sz="1200" spc="-10" dirty="0">
                <a:solidFill>
                  <a:srgbClr val="424242"/>
                </a:solidFill>
                <a:latin typeface="Century Gothic"/>
                <a:cs typeface="Century Gothic"/>
              </a:rPr>
              <a:t> </a:t>
            </a:r>
            <a:r>
              <a:rPr sz="1200" spc="-5" dirty="0">
                <a:solidFill>
                  <a:srgbClr val="424242"/>
                </a:solidFill>
                <a:latin typeface="Century Gothic"/>
                <a:cs typeface="Century Gothic"/>
              </a:rPr>
              <a:t>p</a:t>
            </a:r>
            <a:r>
              <a:rPr sz="1200" spc="20" dirty="0">
                <a:solidFill>
                  <a:srgbClr val="424242"/>
                </a:solidFill>
                <a:latin typeface="Century Gothic"/>
                <a:cs typeface="Century Gothic"/>
              </a:rPr>
              <a:t>l</a:t>
            </a:r>
            <a:r>
              <a:rPr sz="1200" spc="-10" dirty="0">
                <a:solidFill>
                  <a:srgbClr val="424242"/>
                </a:solidFill>
                <a:latin typeface="Century Gothic"/>
                <a:cs typeface="Century Gothic"/>
              </a:rPr>
              <a:t>ug</a:t>
            </a:r>
            <a:r>
              <a:rPr sz="1200" spc="-15" dirty="0">
                <a:solidFill>
                  <a:srgbClr val="424242"/>
                </a:solidFill>
                <a:latin typeface="Century Gothic"/>
                <a:cs typeface="Century Gothic"/>
              </a:rPr>
              <a:t>g</a:t>
            </a:r>
            <a:r>
              <a:rPr sz="1200" spc="-10" dirty="0">
                <a:solidFill>
                  <a:srgbClr val="424242"/>
                </a:solidFill>
                <a:latin typeface="Century Gothic"/>
                <a:cs typeface="Century Gothic"/>
              </a:rPr>
              <a:t>ed</a:t>
            </a:r>
            <a:r>
              <a:rPr sz="1200" spc="-20" dirty="0">
                <a:solidFill>
                  <a:srgbClr val="424242"/>
                </a:solidFill>
                <a:latin typeface="Century Gothic"/>
                <a:cs typeface="Century Gothic"/>
              </a:rPr>
              <a:t> </a:t>
            </a:r>
            <a:r>
              <a:rPr sz="1200" spc="-10" dirty="0">
                <a:solidFill>
                  <a:srgbClr val="424242"/>
                </a:solidFill>
                <a:latin typeface="Century Gothic"/>
                <a:cs typeface="Century Gothic"/>
              </a:rPr>
              <a:t>in</a:t>
            </a:r>
            <a:r>
              <a:rPr sz="1200" spc="-5" dirty="0">
                <a:solidFill>
                  <a:srgbClr val="424242"/>
                </a:solidFill>
                <a:latin typeface="Century Gothic"/>
                <a:cs typeface="Century Gothic"/>
              </a:rPr>
              <a:t>,</a:t>
            </a:r>
            <a:r>
              <a:rPr sz="1200" spc="15" dirty="0">
                <a:solidFill>
                  <a:srgbClr val="424242"/>
                </a:solidFill>
                <a:latin typeface="Century Gothic"/>
                <a:cs typeface="Century Gothic"/>
              </a:rPr>
              <a:t> </a:t>
            </a:r>
            <a:r>
              <a:rPr sz="1200" spc="-5" dirty="0">
                <a:solidFill>
                  <a:srgbClr val="424242"/>
                </a:solidFill>
                <a:latin typeface="Century Gothic"/>
                <a:cs typeface="Century Gothic"/>
              </a:rPr>
              <a:t>a</a:t>
            </a:r>
            <a:r>
              <a:rPr sz="1200" spc="-10" dirty="0">
                <a:solidFill>
                  <a:srgbClr val="424242"/>
                </a:solidFill>
                <a:latin typeface="Century Gothic"/>
                <a:cs typeface="Century Gothic"/>
              </a:rPr>
              <a:t>nd</a:t>
            </a:r>
            <a:r>
              <a:rPr sz="1200" spc="15" dirty="0">
                <a:solidFill>
                  <a:srgbClr val="424242"/>
                </a:solidFill>
                <a:latin typeface="Century Gothic"/>
                <a:cs typeface="Century Gothic"/>
              </a:rPr>
              <a:t> </a:t>
            </a:r>
            <a:r>
              <a:rPr sz="1200" spc="-5" dirty="0">
                <a:solidFill>
                  <a:srgbClr val="424242"/>
                </a:solidFill>
                <a:latin typeface="Century Gothic"/>
                <a:cs typeface="Century Gothic"/>
              </a:rPr>
              <a:t>i</a:t>
            </a:r>
            <a:r>
              <a:rPr sz="1200" dirty="0">
                <a:solidFill>
                  <a:srgbClr val="424242"/>
                </a:solidFill>
                <a:latin typeface="Century Gothic"/>
                <a:cs typeface="Century Gothic"/>
              </a:rPr>
              <a:t>t </a:t>
            </a:r>
            <a:r>
              <a:rPr sz="1200" spc="-5" dirty="0">
                <a:solidFill>
                  <a:srgbClr val="424242"/>
                </a:solidFill>
                <a:latin typeface="Century Gothic"/>
                <a:cs typeface="Century Gothic"/>
              </a:rPr>
              <a:t>i</a:t>
            </a:r>
            <a:r>
              <a:rPr sz="1200" dirty="0">
                <a:solidFill>
                  <a:srgbClr val="424242"/>
                </a:solidFill>
                <a:latin typeface="Century Gothic"/>
                <a:cs typeface="Century Gothic"/>
              </a:rPr>
              <a:t>s </a:t>
            </a:r>
            <a:r>
              <a:rPr sz="1200" spc="-5" dirty="0">
                <a:solidFill>
                  <a:srgbClr val="424242"/>
                </a:solidFill>
                <a:latin typeface="Century Gothic"/>
                <a:cs typeface="Century Gothic"/>
              </a:rPr>
              <a:t>sa</a:t>
            </a:r>
            <a:r>
              <a:rPr sz="1200" spc="-10" dirty="0">
                <a:solidFill>
                  <a:srgbClr val="424242"/>
                </a:solidFill>
                <a:latin typeface="Century Gothic"/>
                <a:cs typeface="Century Gothic"/>
              </a:rPr>
              <a:t>fe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4803775" y="3587817"/>
            <a:ext cx="139128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30" dirty="0">
                <a:solidFill>
                  <a:srgbClr val="424242"/>
                </a:solidFill>
                <a:latin typeface="Century Gothic"/>
                <a:cs typeface="Century Gothic"/>
              </a:rPr>
              <a:t>t</a:t>
            </a:r>
            <a:r>
              <a:rPr sz="1200" spc="-10" dirty="0">
                <a:solidFill>
                  <a:srgbClr val="424242"/>
                </a:solidFill>
                <a:latin typeface="Century Gothic"/>
                <a:cs typeface="Century Gothic"/>
              </a:rPr>
              <a:t>o</a:t>
            </a:r>
            <a:r>
              <a:rPr sz="1200" spc="30" dirty="0">
                <a:solidFill>
                  <a:srgbClr val="424242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424242"/>
                </a:solidFill>
                <a:latin typeface="Century Gothic"/>
                <a:cs typeface="Century Gothic"/>
              </a:rPr>
              <a:t>d</a:t>
            </a:r>
            <a:r>
              <a:rPr sz="1200" spc="-10" dirty="0">
                <a:solidFill>
                  <a:srgbClr val="424242"/>
                </a:solidFill>
                <a:latin typeface="Century Gothic"/>
                <a:cs typeface="Century Gothic"/>
              </a:rPr>
              <a:t>o</a:t>
            </a:r>
            <a:r>
              <a:rPr sz="1200" spc="5" dirty="0">
                <a:solidFill>
                  <a:srgbClr val="424242"/>
                </a:solidFill>
                <a:latin typeface="Century Gothic"/>
                <a:cs typeface="Century Gothic"/>
              </a:rPr>
              <a:t> </a:t>
            </a:r>
            <a:r>
              <a:rPr sz="1200" spc="-15" dirty="0">
                <a:solidFill>
                  <a:srgbClr val="424242"/>
                </a:solidFill>
                <a:latin typeface="Century Gothic"/>
                <a:cs typeface="Century Gothic"/>
              </a:rPr>
              <a:t>so</a:t>
            </a:r>
            <a:r>
              <a:rPr sz="1200" spc="-5" dirty="0">
                <a:solidFill>
                  <a:srgbClr val="424242"/>
                </a:solidFill>
                <a:latin typeface="Century Gothic"/>
                <a:cs typeface="Century Gothic"/>
              </a:rPr>
              <a:t>,</a:t>
            </a:r>
            <a:r>
              <a:rPr sz="1200" spc="5" dirty="0">
                <a:solidFill>
                  <a:srgbClr val="424242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424242"/>
                </a:solidFill>
                <a:latin typeface="Century Gothic"/>
                <a:cs typeface="Century Gothic"/>
              </a:rPr>
              <a:t>unp</a:t>
            </a:r>
            <a:r>
              <a:rPr sz="1200" spc="20" dirty="0">
                <a:solidFill>
                  <a:srgbClr val="424242"/>
                </a:solidFill>
                <a:latin typeface="Century Gothic"/>
                <a:cs typeface="Century Gothic"/>
              </a:rPr>
              <a:t>l</a:t>
            </a:r>
            <a:r>
              <a:rPr sz="1200" spc="-10" dirty="0">
                <a:solidFill>
                  <a:srgbClr val="424242"/>
                </a:solidFill>
                <a:latin typeface="Century Gothic"/>
                <a:cs typeface="Century Gothic"/>
              </a:rPr>
              <a:t>ug</a:t>
            </a:r>
            <a:r>
              <a:rPr sz="1200" spc="-25" dirty="0">
                <a:solidFill>
                  <a:srgbClr val="424242"/>
                </a:solidFill>
                <a:latin typeface="Century Gothic"/>
                <a:cs typeface="Century Gothic"/>
              </a:rPr>
              <a:t> </a:t>
            </a:r>
            <a:r>
              <a:rPr sz="1200" spc="-5" dirty="0">
                <a:solidFill>
                  <a:srgbClr val="424242"/>
                </a:solidFill>
                <a:latin typeface="Century Gothic"/>
                <a:cs typeface="Century Gothic"/>
              </a:rPr>
              <a:t>i</a:t>
            </a:r>
            <a:r>
              <a:rPr sz="1200" spc="-25" dirty="0">
                <a:solidFill>
                  <a:srgbClr val="424242"/>
                </a:solidFill>
                <a:latin typeface="Century Gothic"/>
                <a:cs typeface="Century Gothic"/>
              </a:rPr>
              <a:t>t</a:t>
            </a:r>
            <a:r>
              <a:rPr sz="1200" spc="-5" dirty="0">
                <a:solidFill>
                  <a:srgbClr val="424242"/>
                </a:solidFill>
                <a:latin typeface="Century Gothic"/>
                <a:cs typeface="Century Gothic"/>
              </a:rPr>
              <a:t>.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4803775" y="3953577"/>
            <a:ext cx="310070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20" dirty="0">
                <a:solidFill>
                  <a:srgbClr val="424242"/>
                </a:solidFill>
                <a:latin typeface="Century Gothic"/>
                <a:cs typeface="Century Gothic"/>
              </a:rPr>
              <a:t>U</a:t>
            </a:r>
            <a:r>
              <a:rPr sz="1200" spc="-5" dirty="0">
                <a:solidFill>
                  <a:srgbClr val="424242"/>
                </a:solidFill>
                <a:latin typeface="Century Gothic"/>
                <a:cs typeface="Century Gothic"/>
              </a:rPr>
              <a:t>s</a:t>
            </a:r>
            <a:r>
              <a:rPr sz="1200" dirty="0">
                <a:solidFill>
                  <a:srgbClr val="424242"/>
                </a:solidFill>
                <a:latin typeface="Century Gothic"/>
                <a:cs typeface="Century Gothic"/>
              </a:rPr>
              <a:t>e</a:t>
            </a:r>
            <a:r>
              <a:rPr sz="1200" spc="5" dirty="0">
                <a:solidFill>
                  <a:srgbClr val="424242"/>
                </a:solidFill>
                <a:latin typeface="Century Gothic"/>
                <a:cs typeface="Century Gothic"/>
              </a:rPr>
              <a:t> </a:t>
            </a:r>
            <a:r>
              <a:rPr sz="1200" spc="-10" dirty="0">
                <a:solidFill>
                  <a:srgbClr val="424242"/>
                </a:solidFill>
                <a:latin typeface="Century Gothic"/>
                <a:cs typeface="Century Gothic"/>
              </a:rPr>
              <a:t>c</a:t>
            </a:r>
            <a:r>
              <a:rPr sz="1200" spc="-20" dirty="0">
                <a:solidFill>
                  <a:srgbClr val="424242"/>
                </a:solidFill>
                <a:latin typeface="Century Gothic"/>
                <a:cs typeface="Century Gothic"/>
              </a:rPr>
              <a:t>o</a:t>
            </a:r>
            <a:r>
              <a:rPr sz="1200" spc="-5" dirty="0">
                <a:solidFill>
                  <a:srgbClr val="424242"/>
                </a:solidFill>
                <a:latin typeface="Century Gothic"/>
                <a:cs typeface="Century Gothic"/>
              </a:rPr>
              <a:t>pi</a:t>
            </a:r>
            <a:r>
              <a:rPr sz="1200" spc="-10" dirty="0">
                <a:solidFill>
                  <a:srgbClr val="424242"/>
                </a:solidFill>
                <a:latin typeface="Century Gothic"/>
                <a:cs typeface="Century Gothic"/>
              </a:rPr>
              <a:t>o</a:t>
            </a:r>
            <a:r>
              <a:rPr sz="1200" dirty="0">
                <a:solidFill>
                  <a:srgbClr val="424242"/>
                </a:solidFill>
                <a:latin typeface="Century Gothic"/>
                <a:cs typeface="Century Gothic"/>
              </a:rPr>
              <a:t>us</a:t>
            </a:r>
            <a:r>
              <a:rPr sz="1200" spc="-5" dirty="0">
                <a:solidFill>
                  <a:srgbClr val="424242"/>
                </a:solidFill>
                <a:latin typeface="Century Gothic"/>
                <a:cs typeface="Century Gothic"/>
              </a:rPr>
              <a:t> a</a:t>
            </a:r>
            <a:r>
              <a:rPr sz="1200" dirty="0">
                <a:solidFill>
                  <a:srgbClr val="424242"/>
                </a:solidFill>
                <a:latin typeface="Century Gothic"/>
                <a:cs typeface="Century Gothic"/>
              </a:rPr>
              <a:t>m</a:t>
            </a:r>
            <a:r>
              <a:rPr sz="1200" spc="-20" dirty="0">
                <a:solidFill>
                  <a:srgbClr val="424242"/>
                </a:solidFill>
                <a:latin typeface="Century Gothic"/>
                <a:cs typeface="Century Gothic"/>
              </a:rPr>
              <a:t>o</a:t>
            </a:r>
            <a:r>
              <a:rPr sz="1200" spc="-10" dirty="0">
                <a:solidFill>
                  <a:srgbClr val="424242"/>
                </a:solidFill>
                <a:latin typeface="Century Gothic"/>
                <a:cs typeface="Century Gothic"/>
              </a:rPr>
              <a:t>un</a:t>
            </a:r>
            <a:r>
              <a:rPr sz="1200" spc="-30" dirty="0">
                <a:solidFill>
                  <a:srgbClr val="424242"/>
                </a:solidFill>
                <a:latin typeface="Century Gothic"/>
                <a:cs typeface="Century Gothic"/>
              </a:rPr>
              <a:t>t</a:t>
            </a:r>
            <a:r>
              <a:rPr sz="1200" dirty="0">
                <a:solidFill>
                  <a:srgbClr val="424242"/>
                </a:solidFill>
                <a:latin typeface="Century Gothic"/>
                <a:cs typeface="Century Gothic"/>
              </a:rPr>
              <a:t>s</a:t>
            </a:r>
            <a:r>
              <a:rPr sz="1200" spc="25" dirty="0">
                <a:solidFill>
                  <a:srgbClr val="424242"/>
                </a:solidFill>
                <a:latin typeface="Century Gothic"/>
                <a:cs typeface="Century Gothic"/>
              </a:rPr>
              <a:t> </a:t>
            </a:r>
            <a:r>
              <a:rPr sz="1200" spc="-20" dirty="0">
                <a:solidFill>
                  <a:srgbClr val="424242"/>
                </a:solidFill>
                <a:latin typeface="Century Gothic"/>
                <a:cs typeface="Century Gothic"/>
              </a:rPr>
              <a:t>o</a:t>
            </a:r>
            <a:r>
              <a:rPr sz="1200" spc="-5" dirty="0">
                <a:solidFill>
                  <a:srgbClr val="424242"/>
                </a:solidFill>
                <a:latin typeface="Century Gothic"/>
                <a:cs typeface="Century Gothic"/>
              </a:rPr>
              <a:t>f</a:t>
            </a:r>
            <a:r>
              <a:rPr sz="1200" spc="5" dirty="0">
                <a:solidFill>
                  <a:srgbClr val="424242"/>
                </a:solidFill>
                <a:latin typeface="Century Gothic"/>
                <a:cs typeface="Century Gothic"/>
              </a:rPr>
              <a:t> </a:t>
            </a:r>
            <a:r>
              <a:rPr sz="1200" spc="10" dirty="0">
                <a:solidFill>
                  <a:srgbClr val="424242"/>
                </a:solidFill>
                <a:latin typeface="Century Gothic"/>
                <a:cs typeface="Century Gothic"/>
              </a:rPr>
              <a:t>w</a:t>
            </a:r>
            <a:r>
              <a:rPr sz="1200" spc="-5" dirty="0">
                <a:solidFill>
                  <a:srgbClr val="424242"/>
                </a:solidFill>
                <a:latin typeface="Century Gothic"/>
                <a:cs typeface="Century Gothic"/>
              </a:rPr>
              <a:t>a</a:t>
            </a:r>
            <a:r>
              <a:rPr sz="1200" spc="-30" dirty="0">
                <a:solidFill>
                  <a:srgbClr val="424242"/>
                </a:solidFill>
                <a:latin typeface="Century Gothic"/>
                <a:cs typeface="Century Gothic"/>
              </a:rPr>
              <a:t>t</a:t>
            </a:r>
            <a:r>
              <a:rPr sz="1200" spc="-10" dirty="0">
                <a:solidFill>
                  <a:srgbClr val="424242"/>
                </a:solidFill>
                <a:latin typeface="Century Gothic"/>
                <a:cs typeface="Century Gothic"/>
              </a:rPr>
              <a:t>er</a:t>
            </a:r>
            <a:r>
              <a:rPr sz="1200" spc="35" dirty="0">
                <a:solidFill>
                  <a:srgbClr val="424242"/>
                </a:solidFill>
                <a:latin typeface="Century Gothic"/>
                <a:cs typeface="Century Gothic"/>
              </a:rPr>
              <a:t> </a:t>
            </a:r>
            <a:r>
              <a:rPr sz="1200" spc="-10" dirty="0">
                <a:solidFill>
                  <a:srgbClr val="424242"/>
                </a:solidFill>
                <a:latin typeface="Century Gothic"/>
                <a:cs typeface="Century Gothic"/>
              </a:rPr>
              <a:t>f</a:t>
            </a:r>
            <a:r>
              <a:rPr sz="1200" spc="-20" dirty="0">
                <a:solidFill>
                  <a:srgbClr val="424242"/>
                </a:solidFill>
                <a:latin typeface="Century Gothic"/>
                <a:cs typeface="Century Gothic"/>
              </a:rPr>
              <a:t>o</a:t>
            </a:r>
            <a:r>
              <a:rPr sz="1200" spc="-5" dirty="0">
                <a:solidFill>
                  <a:srgbClr val="424242"/>
                </a:solidFill>
                <a:latin typeface="Century Gothic"/>
                <a:cs typeface="Century Gothic"/>
              </a:rPr>
              <a:t>r</a:t>
            </a:r>
            <a:r>
              <a:rPr sz="1200" spc="10" dirty="0">
                <a:solidFill>
                  <a:srgbClr val="424242"/>
                </a:solidFill>
                <a:latin typeface="Century Gothic"/>
                <a:cs typeface="Century Gothic"/>
              </a:rPr>
              <a:t> </a:t>
            </a:r>
            <a:r>
              <a:rPr sz="1200" spc="-5" dirty="0">
                <a:solidFill>
                  <a:srgbClr val="424242"/>
                </a:solidFill>
                <a:latin typeface="Century Gothic"/>
                <a:cs typeface="Century Gothic"/>
              </a:rPr>
              <a:t>a</a:t>
            </a:r>
            <a:r>
              <a:rPr sz="1200" spc="-10" dirty="0">
                <a:solidFill>
                  <a:srgbClr val="424242"/>
                </a:solidFill>
                <a:latin typeface="Century Gothic"/>
                <a:cs typeface="Century Gothic"/>
              </a:rPr>
              <a:t>n</a:t>
            </a:r>
            <a:r>
              <a:rPr sz="1200" spc="10" dirty="0">
                <a:solidFill>
                  <a:srgbClr val="424242"/>
                </a:solidFill>
                <a:latin typeface="Century Gothic"/>
                <a:cs typeface="Century Gothic"/>
              </a:rPr>
              <a:t> </a:t>
            </a:r>
            <a:r>
              <a:rPr sz="1200" spc="-10" dirty="0">
                <a:solidFill>
                  <a:srgbClr val="424242"/>
                </a:solidFill>
                <a:latin typeface="Century Gothic"/>
                <a:cs typeface="Century Gothic"/>
              </a:rPr>
              <a:t>A</a:t>
            </a:r>
            <a:r>
              <a:rPr sz="1200" spc="-15" dirty="0">
                <a:solidFill>
                  <a:srgbClr val="424242"/>
                </a:solidFill>
                <a:latin typeface="Century Gothic"/>
                <a:cs typeface="Century Gothic"/>
              </a:rPr>
              <a:t>B</a:t>
            </a:r>
            <a:r>
              <a:rPr sz="1200" spc="-10" dirty="0">
                <a:solidFill>
                  <a:srgbClr val="424242"/>
                </a:solidFill>
                <a:latin typeface="Century Gothic"/>
                <a:cs typeface="Century Gothic"/>
              </a:rPr>
              <a:t>C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4803775" y="4099881"/>
            <a:ext cx="120015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10" dirty="0">
                <a:solidFill>
                  <a:srgbClr val="424242"/>
                </a:solidFill>
                <a:latin typeface="Century Gothic"/>
                <a:cs typeface="Century Gothic"/>
              </a:rPr>
              <a:t>fire</a:t>
            </a:r>
            <a:r>
              <a:rPr sz="1200" dirty="0">
                <a:solidFill>
                  <a:srgbClr val="424242"/>
                </a:solidFill>
                <a:latin typeface="Century Gothic"/>
                <a:cs typeface="Century Gothic"/>
              </a:rPr>
              <a:t> </a:t>
            </a:r>
            <a:r>
              <a:rPr sz="1200" spc="-10" dirty="0">
                <a:solidFill>
                  <a:srgbClr val="424242"/>
                </a:solidFill>
                <a:latin typeface="Century Gothic"/>
                <a:cs typeface="Century Gothic"/>
              </a:rPr>
              <a:t>ex</a:t>
            </a:r>
            <a:r>
              <a:rPr sz="1200" spc="-30" dirty="0">
                <a:solidFill>
                  <a:srgbClr val="424242"/>
                </a:solidFill>
                <a:latin typeface="Century Gothic"/>
                <a:cs typeface="Century Gothic"/>
              </a:rPr>
              <a:t>t</a:t>
            </a:r>
            <a:r>
              <a:rPr sz="1200" spc="-15" dirty="0">
                <a:solidFill>
                  <a:srgbClr val="424242"/>
                </a:solidFill>
                <a:latin typeface="Century Gothic"/>
                <a:cs typeface="Century Gothic"/>
              </a:rPr>
              <a:t>ing</a:t>
            </a:r>
            <a:r>
              <a:rPr sz="1200" dirty="0">
                <a:solidFill>
                  <a:srgbClr val="424242"/>
                </a:solidFill>
                <a:latin typeface="Century Gothic"/>
                <a:cs typeface="Century Gothic"/>
              </a:rPr>
              <a:t>uis</a:t>
            </a:r>
            <a:r>
              <a:rPr sz="1200" spc="-10" dirty="0">
                <a:solidFill>
                  <a:srgbClr val="424242"/>
                </a:solidFill>
                <a:latin typeface="Century Gothic"/>
                <a:cs typeface="Century Gothic"/>
              </a:rPr>
              <a:t>her.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4803775" y="4466022"/>
            <a:ext cx="3055620" cy="3244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150"/>
              </a:lnSpc>
            </a:pPr>
            <a:r>
              <a:rPr sz="1200" spc="-5" dirty="0">
                <a:solidFill>
                  <a:srgbClr val="424242"/>
                </a:solidFill>
                <a:latin typeface="Century Gothic"/>
                <a:cs typeface="Century Gothic"/>
              </a:rPr>
              <a:t>D</a:t>
            </a:r>
            <a:r>
              <a:rPr sz="1200" spc="-10" dirty="0">
                <a:solidFill>
                  <a:srgbClr val="424242"/>
                </a:solidFill>
                <a:latin typeface="Century Gothic"/>
                <a:cs typeface="Century Gothic"/>
              </a:rPr>
              <a:t>o</a:t>
            </a:r>
            <a:r>
              <a:rPr sz="1200" spc="5" dirty="0">
                <a:solidFill>
                  <a:srgbClr val="424242"/>
                </a:solidFill>
                <a:latin typeface="Century Gothic"/>
                <a:cs typeface="Century Gothic"/>
              </a:rPr>
              <a:t> </a:t>
            </a:r>
            <a:r>
              <a:rPr sz="1200" spc="-10" dirty="0">
                <a:solidFill>
                  <a:srgbClr val="424242"/>
                </a:solidFill>
                <a:latin typeface="Century Gothic"/>
                <a:cs typeface="Century Gothic"/>
              </a:rPr>
              <a:t>n</a:t>
            </a:r>
            <a:r>
              <a:rPr sz="1200" spc="-20" dirty="0">
                <a:solidFill>
                  <a:srgbClr val="424242"/>
                </a:solidFill>
                <a:latin typeface="Century Gothic"/>
                <a:cs typeface="Century Gothic"/>
              </a:rPr>
              <a:t>o</a:t>
            </a:r>
            <a:r>
              <a:rPr sz="1200" spc="-5" dirty="0">
                <a:solidFill>
                  <a:srgbClr val="424242"/>
                </a:solidFill>
                <a:latin typeface="Century Gothic"/>
                <a:cs typeface="Century Gothic"/>
              </a:rPr>
              <a:t>t</a:t>
            </a:r>
            <a:r>
              <a:rPr sz="1200" spc="15" dirty="0">
                <a:solidFill>
                  <a:srgbClr val="424242"/>
                </a:solidFill>
                <a:latin typeface="Century Gothic"/>
                <a:cs typeface="Century Gothic"/>
              </a:rPr>
              <a:t> </a:t>
            </a:r>
            <a:r>
              <a:rPr sz="1200" spc="-10" dirty="0">
                <a:solidFill>
                  <a:srgbClr val="424242"/>
                </a:solidFill>
                <a:latin typeface="Century Gothic"/>
                <a:cs typeface="Century Gothic"/>
              </a:rPr>
              <a:t>cut</a:t>
            </a:r>
            <a:r>
              <a:rPr sz="1200" spc="5" dirty="0">
                <a:solidFill>
                  <a:srgbClr val="424242"/>
                </a:solidFill>
                <a:latin typeface="Century Gothic"/>
                <a:cs typeface="Century Gothic"/>
              </a:rPr>
              <a:t> </a:t>
            </a:r>
            <a:r>
              <a:rPr sz="1200" spc="-10" dirty="0">
                <a:solidFill>
                  <a:srgbClr val="424242"/>
                </a:solidFill>
                <a:latin typeface="Century Gothic"/>
                <a:cs typeface="Century Gothic"/>
              </a:rPr>
              <a:t>in</a:t>
            </a:r>
            <a:r>
              <a:rPr sz="1200" spc="-30" dirty="0">
                <a:solidFill>
                  <a:srgbClr val="424242"/>
                </a:solidFill>
                <a:latin typeface="Century Gothic"/>
                <a:cs typeface="Century Gothic"/>
              </a:rPr>
              <a:t>t</a:t>
            </a:r>
            <a:r>
              <a:rPr sz="1200" spc="-10" dirty="0">
                <a:solidFill>
                  <a:srgbClr val="424242"/>
                </a:solidFill>
                <a:latin typeface="Century Gothic"/>
                <a:cs typeface="Century Gothic"/>
              </a:rPr>
              <a:t>o</a:t>
            </a:r>
            <a:r>
              <a:rPr sz="1200" spc="30" dirty="0">
                <a:solidFill>
                  <a:srgbClr val="424242"/>
                </a:solidFill>
                <a:latin typeface="Century Gothic"/>
                <a:cs typeface="Century Gothic"/>
              </a:rPr>
              <a:t> </a:t>
            </a:r>
            <a:r>
              <a:rPr sz="1200" spc="-30" dirty="0">
                <a:solidFill>
                  <a:srgbClr val="424242"/>
                </a:solidFill>
                <a:latin typeface="Century Gothic"/>
                <a:cs typeface="Century Gothic"/>
              </a:rPr>
              <a:t>t</a:t>
            </a:r>
            <a:r>
              <a:rPr sz="1200" spc="-10" dirty="0">
                <a:solidFill>
                  <a:srgbClr val="424242"/>
                </a:solidFill>
                <a:latin typeface="Century Gothic"/>
                <a:cs typeface="Century Gothic"/>
              </a:rPr>
              <a:t>he</a:t>
            </a:r>
            <a:r>
              <a:rPr sz="1200" spc="35" dirty="0">
                <a:solidFill>
                  <a:srgbClr val="424242"/>
                </a:solidFill>
                <a:latin typeface="Century Gothic"/>
                <a:cs typeface="Century Gothic"/>
              </a:rPr>
              <a:t> </a:t>
            </a:r>
            <a:r>
              <a:rPr sz="1200" spc="-5" dirty="0">
                <a:solidFill>
                  <a:srgbClr val="424242"/>
                </a:solidFill>
                <a:latin typeface="Century Gothic"/>
                <a:cs typeface="Century Gothic"/>
              </a:rPr>
              <a:t>b</a:t>
            </a:r>
            <a:r>
              <a:rPr sz="1200" spc="-10" dirty="0">
                <a:solidFill>
                  <a:srgbClr val="424242"/>
                </a:solidFill>
                <a:latin typeface="Century Gothic"/>
                <a:cs typeface="Century Gothic"/>
              </a:rPr>
              <a:t>a</a:t>
            </a:r>
            <a:r>
              <a:rPr sz="1200" spc="-30" dirty="0">
                <a:solidFill>
                  <a:srgbClr val="424242"/>
                </a:solidFill>
                <a:latin typeface="Century Gothic"/>
                <a:cs typeface="Century Gothic"/>
              </a:rPr>
              <a:t>tt</a:t>
            </a:r>
            <a:r>
              <a:rPr sz="1200" spc="-10" dirty="0">
                <a:solidFill>
                  <a:srgbClr val="424242"/>
                </a:solidFill>
                <a:latin typeface="Century Gothic"/>
                <a:cs typeface="Century Gothic"/>
              </a:rPr>
              <a:t>ery</a:t>
            </a:r>
            <a:r>
              <a:rPr sz="1200" spc="50" dirty="0">
                <a:solidFill>
                  <a:srgbClr val="424242"/>
                </a:solidFill>
                <a:latin typeface="Century Gothic"/>
                <a:cs typeface="Century Gothic"/>
              </a:rPr>
              <a:t> </a:t>
            </a:r>
            <a:r>
              <a:rPr sz="1200" spc="-30" dirty="0">
                <a:solidFill>
                  <a:srgbClr val="424242"/>
                </a:solidFill>
                <a:latin typeface="Century Gothic"/>
                <a:cs typeface="Century Gothic"/>
              </a:rPr>
              <a:t>t</a:t>
            </a:r>
            <a:r>
              <a:rPr sz="1200" spc="-10" dirty="0">
                <a:solidFill>
                  <a:srgbClr val="424242"/>
                </a:solidFill>
                <a:latin typeface="Century Gothic"/>
                <a:cs typeface="Century Gothic"/>
              </a:rPr>
              <a:t>o</a:t>
            </a:r>
            <a:r>
              <a:rPr sz="1200" spc="30" dirty="0">
                <a:solidFill>
                  <a:srgbClr val="424242"/>
                </a:solidFill>
                <a:latin typeface="Century Gothic"/>
                <a:cs typeface="Century Gothic"/>
              </a:rPr>
              <a:t> </a:t>
            </a:r>
            <a:r>
              <a:rPr sz="1200" spc="-15" dirty="0">
                <a:solidFill>
                  <a:srgbClr val="424242"/>
                </a:solidFill>
                <a:latin typeface="Century Gothic"/>
                <a:cs typeface="Century Gothic"/>
              </a:rPr>
              <a:t>pu</a:t>
            </a:r>
            <a:r>
              <a:rPr sz="1200" spc="-5" dirty="0">
                <a:solidFill>
                  <a:srgbClr val="424242"/>
                </a:solidFill>
                <a:latin typeface="Century Gothic"/>
                <a:cs typeface="Century Gothic"/>
              </a:rPr>
              <a:t>t</a:t>
            </a:r>
            <a:r>
              <a:rPr sz="1200" dirty="0">
                <a:solidFill>
                  <a:srgbClr val="424242"/>
                </a:solidFill>
                <a:latin typeface="Century Gothic"/>
                <a:cs typeface="Century Gothic"/>
              </a:rPr>
              <a:t> </a:t>
            </a:r>
            <a:r>
              <a:rPr sz="1200" spc="-20" dirty="0">
                <a:solidFill>
                  <a:srgbClr val="424242"/>
                </a:solidFill>
                <a:latin typeface="Century Gothic"/>
                <a:cs typeface="Century Gothic"/>
              </a:rPr>
              <a:t>o</a:t>
            </a:r>
            <a:r>
              <a:rPr sz="1200" spc="-10" dirty="0">
                <a:solidFill>
                  <a:srgbClr val="424242"/>
                </a:solidFill>
                <a:latin typeface="Century Gothic"/>
                <a:cs typeface="Century Gothic"/>
              </a:rPr>
              <a:t>ut</a:t>
            </a:r>
            <a:r>
              <a:rPr sz="1200" spc="5" dirty="0">
                <a:solidFill>
                  <a:srgbClr val="424242"/>
                </a:solidFill>
                <a:latin typeface="Century Gothic"/>
                <a:cs typeface="Century Gothic"/>
              </a:rPr>
              <a:t> </a:t>
            </a:r>
            <a:r>
              <a:rPr sz="1200" spc="-30" dirty="0">
                <a:solidFill>
                  <a:srgbClr val="424242"/>
                </a:solidFill>
                <a:latin typeface="Century Gothic"/>
                <a:cs typeface="Century Gothic"/>
              </a:rPr>
              <a:t>t</a:t>
            </a:r>
            <a:r>
              <a:rPr sz="1200" spc="-10" dirty="0">
                <a:solidFill>
                  <a:srgbClr val="424242"/>
                </a:solidFill>
                <a:latin typeface="Century Gothic"/>
                <a:cs typeface="Century Gothic"/>
              </a:rPr>
              <a:t>he</a:t>
            </a:r>
            <a:r>
              <a:rPr sz="1200" spc="-5" dirty="0">
                <a:solidFill>
                  <a:srgbClr val="424242"/>
                </a:solidFill>
                <a:latin typeface="Century Gothic"/>
                <a:cs typeface="Century Gothic"/>
              </a:rPr>
              <a:t> </a:t>
            </a:r>
            <a:r>
              <a:rPr sz="1200" spc="-10" dirty="0">
                <a:solidFill>
                  <a:srgbClr val="424242"/>
                </a:solidFill>
                <a:latin typeface="Century Gothic"/>
                <a:cs typeface="Century Gothic"/>
              </a:rPr>
              <a:t>fire</a:t>
            </a:r>
            <a:r>
              <a:rPr sz="1200" spc="-5" dirty="0">
                <a:solidFill>
                  <a:srgbClr val="424242"/>
                </a:solidFill>
                <a:latin typeface="Century Gothic"/>
                <a:cs typeface="Century Gothic"/>
              </a:rPr>
              <a:t>,</a:t>
            </a:r>
            <a:r>
              <a:rPr sz="1200" spc="5" dirty="0">
                <a:solidFill>
                  <a:srgbClr val="424242"/>
                </a:solidFill>
                <a:latin typeface="Century Gothic"/>
                <a:cs typeface="Century Gothic"/>
              </a:rPr>
              <a:t> </a:t>
            </a:r>
            <a:r>
              <a:rPr sz="1200" spc="-30" dirty="0">
                <a:solidFill>
                  <a:srgbClr val="424242"/>
                </a:solidFill>
                <a:latin typeface="Century Gothic"/>
                <a:cs typeface="Century Gothic"/>
              </a:rPr>
              <a:t>t</a:t>
            </a:r>
            <a:r>
              <a:rPr sz="1200" dirty="0">
                <a:solidFill>
                  <a:srgbClr val="424242"/>
                </a:solidFill>
                <a:latin typeface="Century Gothic"/>
                <a:cs typeface="Century Gothic"/>
              </a:rPr>
              <a:t>his</a:t>
            </a:r>
            <a:r>
              <a:rPr sz="1200" spc="25" dirty="0">
                <a:solidFill>
                  <a:srgbClr val="424242"/>
                </a:solidFill>
                <a:latin typeface="Century Gothic"/>
                <a:cs typeface="Century Gothic"/>
              </a:rPr>
              <a:t> </a:t>
            </a:r>
            <a:r>
              <a:rPr sz="1200" spc="-10" dirty="0">
                <a:solidFill>
                  <a:srgbClr val="424242"/>
                </a:solidFill>
                <a:latin typeface="Century Gothic"/>
                <a:cs typeface="Century Gothic"/>
              </a:rPr>
              <a:t>c</a:t>
            </a:r>
            <a:r>
              <a:rPr sz="1200" spc="-5" dirty="0">
                <a:solidFill>
                  <a:srgbClr val="424242"/>
                </a:solidFill>
                <a:latin typeface="Century Gothic"/>
                <a:cs typeface="Century Gothic"/>
              </a:rPr>
              <a:t>a</a:t>
            </a:r>
            <a:r>
              <a:rPr sz="1200" spc="-10" dirty="0">
                <a:solidFill>
                  <a:srgbClr val="424242"/>
                </a:solidFill>
                <a:latin typeface="Century Gothic"/>
                <a:cs typeface="Century Gothic"/>
              </a:rPr>
              <a:t>n</a:t>
            </a:r>
            <a:r>
              <a:rPr sz="1200" spc="10" dirty="0">
                <a:solidFill>
                  <a:srgbClr val="424242"/>
                </a:solidFill>
                <a:latin typeface="Century Gothic"/>
                <a:cs typeface="Century Gothic"/>
              </a:rPr>
              <a:t> </a:t>
            </a:r>
            <a:r>
              <a:rPr sz="1200" spc="-10" dirty="0">
                <a:solidFill>
                  <a:srgbClr val="424242"/>
                </a:solidFill>
                <a:latin typeface="Century Gothic"/>
                <a:cs typeface="Century Gothic"/>
              </a:rPr>
              <a:t>c</a:t>
            </a:r>
            <a:r>
              <a:rPr sz="1200" spc="-5" dirty="0">
                <a:solidFill>
                  <a:srgbClr val="424242"/>
                </a:solidFill>
                <a:latin typeface="Century Gothic"/>
                <a:cs typeface="Century Gothic"/>
              </a:rPr>
              <a:t>a</a:t>
            </a:r>
            <a:r>
              <a:rPr sz="1200" dirty="0">
                <a:solidFill>
                  <a:srgbClr val="424242"/>
                </a:solidFill>
                <a:latin typeface="Century Gothic"/>
                <a:cs typeface="Century Gothic"/>
              </a:rPr>
              <a:t>us</a:t>
            </a:r>
            <a:r>
              <a:rPr sz="1200" spc="-10" dirty="0">
                <a:solidFill>
                  <a:srgbClr val="424242"/>
                </a:solidFill>
                <a:latin typeface="Century Gothic"/>
                <a:cs typeface="Century Gothic"/>
              </a:rPr>
              <a:t>e </a:t>
            </a:r>
            <a:r>
              <a:rPr sz="1200" spc="-15" dirty="0">
                <a:solidFill>
                  <a:srgbClr val="424242"/>
                </a:solidFill>
                <a:latin typeface="Century Gothic"/>
                <a:cs typeface="Century Gothic"/>
              </a:rPr>
              <a:t>serio</a:t>
            </a:r>
            <a:r>
              <a:rPr sz="1200" dirty="0">
                <a:solidFill>
                  <a:srgbClr val="424242"/>
                </a:solidFill>
                <a:latin typeface="Century Gothic"/>
                <a:cs typeface="Century Gothic"/>
              </a:rPr>
              <a:t>us</a:t>
            </a:r>
            <a:r>
              <a:rPr sz="1200" spc="-5" dirty="0">
                <a:solidFill>
                  <a:srgbClr val="424242"/>
                </a:solidFill>
                <a:latin typeface="Century Gothic"/>
                <a:cs typeface="Century Gothic"/>
              </a:rPr>
              <a:t> </a:t>
            </a:r>
            <a:r>
              <a:rPr sz="1200" spc="-15" dirty="0">
                <a:solidFill>
                  <a:srgbClr val="424242"/>
                </a:solidFill>
                <a:latin typeface="Century Gothic"/>
                <a:cs typeface="Century Gothic"/>
              </a:rPr>
              <a:t>burns.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80" name="Footer Placeholder 79">
            <a:extLst>
              <a:ext uri="{FF2B5EF4-FFF2-40B4-BE49-F238E27FC236}">
                <a16:creationId xmlns:a16="http://schemas.microsoft.com/office/drawing/2014/main" id="{7A2D20EA-07E2-4E4F-A86A-95557CB2067E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2700">
              <a:lnSpc>
                <a:spcPct val="100000"/>
              </a:lnSpc>
            </a:pPr>
            <a:r>
              <a:rPr lang="en-US" spc="-5"/>
              <a:t>Federal Fire Department San Diego Training</a:t>
            </a:r>
            <a:endParaRPr lang="en-US" spc="-15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29119" y="0"/>
            <a:ext cx="339090" cy="334010"/>
          </a:xfrm>
          <a:custGeom>
            <a:avLst/>
            <a:gdLst/>
            <a:ahLst/>
            <a:cxnLst/>
            <a:rect l="l" t="t" r="r" b="b"/>
            <a:pathLst>
              <a:path w="339090" h="334010">
                <a:moveTo>
                  <a:pt x="0" y="333476"/>
                </a:moveTo>
                <a:lnTo>
                  <a:pt x="339090" y="333476"/>
                </a:lnTo>
                <a:lnTo>
                  <a:pt x="339090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29119" y="6519138"/>
            <a:ext cx="339090" cy="339090"/>
          </a:xfrm>
          <a:custGeom>
            <a:avLst/>
            <a:gdLst/>
            <a:ahLst/>
            <a:cxnLst/>
            <a:rect l="l" t="t" r="r" b="b"/>
            <a:pathLst>
              <a:path w="339090" h="339090">
                <a:moveTo>
                  <a:pt x="0" y="338861"/>
                </a:moveTo>
                <a:lnTo>
                  <a:pt x="339090" y="338861"/>
                </a:lnTo>
                <a:lnTo>
                  <a:pt x="33909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7604" y="0"/>
            <a:ext cx="228600" cy="6858000"/>
          </a:xfrm>
          <a:custGeom>
            <a:avLst/>
            <a:gdLst/>
            <a:ahLst/>
            <a:cxnLst/>
            <a:rect l="l" t="t" r="r" b="b"/>
            <a:pathLst>
              <a:path w="228600" h="6858000">
                <a:moveTo>
                  <a:pt x="0" y="6857999"/>
                </a:moveTo>
                <a:lnTo>
                  <a:pt x="228605" y="6857999"/>
                </a:lnTo>
                <a:lnTo>
                  <a:pt x="228605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29119" y="0"/>
            <a:ext cx="228600" cy="334010"/>
          </a:xfrm>
          <a:custGeom>
            <a:avLst/>
            <a:gdLst/>
            <a:ahLst/>
            <a:cxnLst/>
            <a:rect l="l" t="t" r="r" b="b"/>
            <a:pathLst>
              <a:path w="228600" h="334010">
                <a:moveTo>
                  <a:pt x="0" y="333476"/>
                </a:moveTo>
                <a:lnTo>
                  <a:pt x="228600" y="333476"/>
                </a:lnTo>
                <a:lnTo>
                  <a:pt x="228600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29119" y="6519138"/>
            <a:ext cx="228600" cy="339090"/>
          </a:xfrm>
          <a:custGeom>
            <a:avLst/>
            <a:gdLst/>
            <a:ahLst/>
            <a:cxnLst/>
            <a:rect l="l" t="t" r="r" b="b"/>
            <a:pathLst>
              <a:path w="228600" h="339090">
                <a:moveTo>
                  <a:pt x="0" y="338861"/>
                </a:moveTo>
                <a:lnTo>
                  <a:pt x="228600" y="338861"/>
                </a:lnTo>
                <a:lnTo>
                  <a:pt x="2286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06209" y="0"/>
            <a:ext cx="194310" cy="6858000"/>
          </a:xfrm>
          <a:custGeom>
            <a:avLst/>
            <a:gdLst/>
            <a:ahLst/>
            <a:cxnLst/>
            <a:rect l="l" t="t" r="r" b="b"/>
            <a:pathLst>
              <a:path w="194309" h="6858000">
                <a:moveTo>
                  <a:pt x="0" y="6857999"/>
                </a:moveTo>
                <a:lnTo>
                  <a:pt x="194310" y="6857999"/>
                </a:lnTo>
                <a:lnTo>
                  <a:pt x="194310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491119" y="0"/>
            <a:ext cx="1482090" cy="334010"/>
          </a:xfrm>
          <a:custGeom>
            <a:avLst/>
            <a:gdLst/>
            <a:ahLst/>
            <a:cxnLst/>
            <a:rect l="l" t="t" r="r" b="b"/>
            <a:pathLst>
              <a:path w="1482089" h="334010">
                <a:moveTo>
                  <a:pt x="0" y="333476"/>
                </a:moveTo>
                <a:lnTo>
                  <a:pt x="1482077" y="333476"/>
                </a:lnTo>
                <a:lnTo>
                  <a:pt x="1482077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491119" y="6519138"/>
            <a:ext cx="1482090" cy="339090"/>
          </a:xfrm>
          <a:custGeom>
            <a:avLst/>
            <a:gdLst/>
            <a:ahLst/>
            <a:cxnLst/>
            <a:rect l="l" t="t" r="r" b="b"/>
            <a:pathLst>
              <a:path w="1482089" h="339090">
                <a:moveTo>
                  <a:pt x="0" y="338861"/>
                </a:moveTo>
                <a:lnTo>
                  <a:pt x="1482077" y="338861"/>
                </a:lnTo>
                <a:lnTo>
                  <a:pt x="1482077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00519" y="0"/>
            <a:ext cx="228600" cy="334010"/>
          </a:xfrm>
          <a:custGeom>
            <a:avLst/>
            <a:gdLst/>
            <a:ahLst/>
            <a:cxnLst/>
            <a:rect l="l" t="t" r="r" b="b"/>
            <a:pathLst>
              <a:path w="228600" h="334010">
                <a:moveTo>
                  <a:pt x="0" y="333476"/>
                </a:moveTo>
                <a:lnTo>
                  <a:pt x="228600" y="333476"/>
                </a:lnTo>
                <a:lnTo>
                  <a:pt x="228600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00519" y="6519138"/>
            <a:ext cx="228600" cy="339090"/>
          </a:xfrm>
          <a:custGeom>
            <a:avLst/>
            <a:gdLst/>
            <a:ahLst/>
            <a:cxnLst/>
            <a:rect l="l" t="t" r="r" b="b"/>
            <a:pathLst>
              <a:path w="228600" h="339090">
                <a:moveTo>
                  <a:pt x="0" y="338861"/>
                </a:moveTo>
                <a:lnTo>
                  <a:pt x="228600" y="338861"/>
                </a:lnTo>
                <a:lnTo>
                  <a:pt x="2286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29119" y="0"/>
            <a:ext cx="762000" cy="334010"/>
          </a:xfrm>
          <a:custGeom>
            <a:avLst/>
            <a:gdLst/>
            <a:ahLst/>
            <a:cxnLst/>
            <a:rect l="l" t="t" r="r" b="b"/>
            <a:pathLst>
              <a:path w="762000" h="334010">
                <a:moveTo>
                  <a:pt x="0" y="333476"/>
                </a:moveTo>
                <a:lnTo>
                  <a:pt x="762000" y="333476"/>
                </a:lnTo>
                <a:lnTo>
                  <a:pt x="762000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29119" y="6519138"/>
            <a:ext cx="762000" cy="339090"/>
          </a:xfrm>
          <a:custGeom>
            <a:avLst/>
            <a:gdLst/>
            <a:ahLst/>
            <a:cxnLst/>
            <a:rect l="l" t="t" r="r" b="b"/>
            <a:pathLst>
              <a:path w="762000" h="339090">
                <a:moveTo>
                  <a:pt x="0" y="338861"/>
                </a:moveTo>
                <a:lnTo>
                  <a:pt x="762000" y="338861"/>
                </a:lnTo>
                <a:lnTo>
                  <a:pt x="7620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706996" y="6519138"/>
            <a:ext cx="1524000" cy="339090"/>
          </a:xfrm>
          <a:custGeom>
            <a:avLst/>
            <a:gdLst/>
            <a:ahLst/>
            <a:cxnLst/>
            <a:rect l="l" t="t" r="r" b="b"/>
            <a:pathLst>
              <a:path w="1524000" h="339090">
                <a:moveTo>
                  <a:pt x="0" y="338861"/>
                </a:moveTo>
                <a:lnTo>
                  <a:pt x="1524000" y="338861"/>
                </a:lnTo>
                <a:lnTo>
                  <a:pt x="15240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992996" y="0"/>
            <a:ext cx="151130" cy="6858000"/>
          </a:xfrm>
          <a:custGeom>
            <a:avLst/>
            <a:gdLst/>
            <a:ahLst/>
            <a:cxnLst/>
            <a:rect l="l" t="t" r="r" b="b"/>
            <a:pathLst>
              <a:path w="151129" h="6858000">
                <a:moveTo>
                  <a:pt x="0" y="6857998"/>
                </a:moveTo>
                <a:lnTo>
                  <a:pt x="151002" y="6857998"/>
                </a:lnTo>
                <a:lnTo>
                  <a:pt x="151002" y="0"/>
                </a:lnTo>
                <a:lnTo>
                  <a:pt x="0" y="0"/>
                </a:lnTo>
                <a:lnTo>
                  <a:pt x="0" y="685799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230996" y="0"/>
            <a:ext cx="762000" cy="6858000"/>
          </a:xfrm>
          <a:custGeom>
            <a:avLst/>
            <a:gdLst/>
            <a:ahLst/>
            <a:cxnLst/>
            <a:rect l="l" t="t" r="r" b="b"/>
            <a:pathLst>
              <a:path w="762000" h="6858000">
                <a:moveTo>
                  <a:pt x="0" y="6858000"/>
                </a:moveTo>
                <a:lnTo>
                  <a:pt x="762000" y="6858000"/>
                </a:lnTo>
                <a:lnTo>
                  <a:pt x="762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963796" y="0"/>
            <a:ext cx="597535" cy="334010"/>
          </a:xfrm>
          <a:custGeom>
            <a:avLst/>
            <a:gdLst/>
            <a:ahLst/>
            <a:cxnLst/>
            <a:rect l="l" t="t" r="r" b="b"/>
            <a:pathLst>
              <a:path w="597535" h="334010">
                <a:moveTo>
                  <a:pt x="0" y="333476"/>
                </a:moveTo>
                <a:lnTo>
                  <a:pt x="597407" y="333476"/>
                </a:lnTo>
                <a:lnTo>
                  <a:pt x="597407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963796" y="6519138"/>
            <a:ext cx="2743200" cy="339090"/>
          </a:xfrm>
          <a:custGeom>
            <a:avLst/>
            <a:gdLst/>
            <a:ahLst/>
            <a:cxnLst/>
            <a:rect l="l" t="t" r="r" b="b"/>
            <a:pathLst>
              <a:path w="2743200" h="339090">
                <a:moveTo>
                  <a:pt x="0" y="338861"/>
                </a:moveTo>
                <a:lnTo>
                  <a:pt x="2743200" y="338861"/>
                </a:lnTo>
                <a:lnTo>
                  <a:pt x="27432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973197" y="0"/>
            <a:ext cx="228600" cy="334010"/>
          </a:xfrm>
          <a:custGeom>
            <a:avLst/>
            <a:gdLst/>
            <a:ahLst/>
            <a:cxnLst/>
            <a:rect l="l" t="t" r="r" b="b"/>
            <a:pathLst>
              <a:path w="228600" h="334010">
                <a:moveTo>
                  <a:pt x="0" y="333476"/>
                </a:moveTo>
                <a:lnTo>
                  <a:pt x="228600" y="333476"/>
                </a:lnTo>
                <a:lnTo>
                  <a:pt x="228600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973197" y="6519138"/>
            <a:ext cx="228600" cy="339090"/>
          </a:xfrm>
          <a:custGeom>
            <a:avLst/>
            <a:gdLst/>
            <a:ahLst/>
            <a:cxnLst/>
            <a:rect l="l" t="t" r="r" b="b"/>
            <a:pathLst>
              <a:path w="228600" h="339090">
                <a:moveTo>
                  <a:pt x="0" y="338861"/>
                </a:moveTo>
                <a:lnTo>
                  <a:pt x="228600" y="338861"/>
                </a:lnTo>
                <a:lnTo>
                  <a:pt x="2286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201797" y="0"/>
            <a:ext cx="762000" cy="334010"/>
          </a:xfrm>
          <a:custGeom>
            <a:avLst/>
            <a:gdLst/>
            <a:ahLst/>
            <a:cxnLst/>
            <a:rect l="l" t="t" r="r" b="b"/>
            <a:pathLst>
              <a:path w="762000" h="334010">
                <a:moveTo>
                  <a:pt x="0" y="333476"/>
                </a:moveTo>
                <a:lnTo>
                  <a:pt x="762000" y="333476"/>
                </a:lnTo>
                <a:lnTo>
                  <a:pt x="762000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201797" y="6519138"/>
            <a:ext cx="762000" cy="339090"/>
          </a:xfrm>
          <a:custGeom>
            <a:avLst/>
            <a:gdLst/>
            <a:ahLst/>
            <a:cxnLst/>
            <a:rect l="l" t="t" r="r" b="b"/>
            <a:pathLst>
              <a:path w="762000" h="339090">
                <a:moveTo>
                  <a:pt x="0" y="338861"/>
                </a:moveTo>
                <a:lnTo>
                  <a:pt x="762000" y="338861"/>
                </a:lnTo>
                <a:lnTo>
                  <a:pt x="7620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5728" y="5068688"/>
            <a:ext cx="9078595" cy="1133475"/>
          </a:xfrm>
          <a:custGeom>
            <a:avLst/>
            <a:gdLst/>
            <a:ahLst/>
            <a:cxnLst/>
            <a:rect l="l" t="t" r="r" b="b"/>
            <a:pathLst>
              <a:path w="9078595" h="1133475">
                <a:moveTo>
                  <a:pt x="0" y="1082721"/>
                </a:moveTo>
                <a:lnTo>
                  <a:pt x="74097" y="1087170"/>
                </a:lnTo>
                <a:lnTo>
                  <a:pt x="148338" y="1091588"/>
                </a:lnTo>
                <a:lnTo>
                  <a:pt x="222870" y="1095943"/>
                </a:lnTo>
                <a:lnTo>
                  <a:pt x="297835" y="1100204"/>
                </a:lnTo>
                <a:lnTo>
                  <a:pt x="373379" y="1104341"/>
                </a:lnTo>
                <a:lnTo>
                  <a:pt x="449647" y="1108322"/>
                </a:lnTo>
                <a:lnTo>
                  <a:pt x="526783" y="1112116"/>
                </a:lnTo>
                <a:lnTo>
                  <a:pt x="604932" y="1115692"/>
                </a:lnTo>
                <a:lnTo>
                  <a:pt x="684239" y="1119019"/>
                </a:lnTo>
                <a:lnTo>
                  <a:pt x="764848" y="1122064"/>
                </a:lnTo>
                <a:lnTo>
                  <a:pt x="846905" y="1124798"/>
                </a:lnTo>
                <a:lnTo>
                  <a:pt x="930554" y="1127190"/>
                </a:lnTo>
                <a:lnTo>
                  <a:pt x="1015939" y="1129207"/>
                </a:lnTo>
                <a:lnTo>
                  <a:pt x="1103206" y="1130818"/>
                </a:lnTo>
                <a:lnTo>
                  <a:pt x="1192499" y="1131994"/>
                </a:lnTo>
                <a:lnTo>
                  <a:pt x="1283964" y="1132701"/>
                </a:lnTo>
                <a:lnTo>
                  <a:pt x="1377743" y="1132910"/>
                </a:lnTo>
                <a:lnTo>
                  <a:pt x="1473984" y="1132589"/>
                </a:lnTo>
                <a:lnTo>
                  <a:pt x="1572829" y="1131707"/>
                </a:lnTo>
                <a:lnTo>
                  <a:pt x="1674425" y="1130232"/>
                </a:lnTo>
                <a:lnTo>
                  <a:pt x="1778609" y="1128426"/>
                </a:lnTo>
                <a:lnTo>
                  <a:pt x="1885076" y="1126533"/>
                </a:lnTo>
                <a:lnTo>
                  <a:pt x="1993764" y="1124494"/>
                </a:lnTo>
                <a:lnTo>
                  <a:pt x="2104609" y="1122252"/>
                </a:lnTo>
                <a:lnTo>
                  <a:pt x="2217550" y="1119749"/>
                </a:lnTo>
                <a:lnTo>
                  <a:pt x="2332524" y="1116926"/>
                </a:lnTo>
                <a:lnTo>
                  <a:pt x="2449469" y="1113726"/>
                </a:lnTo>
                <a:lnTo>
                  <a:pt x="2568322" y="1110091"/>
                </a:lnTo>
                <a:lnTo>
                  <a:pt x="2689021" y="1105964"/>
                </a:lnTo>
                <a:lnTo>
                  <a:pt x="2811503" y="1101286"/>
                </a:lnTo>
                <a:lnTo>
                  <a:pt x="2935707" y="1095999"/>
                </a:lnTo>
                <a:lnTo>
                  <a:pt x="3061569" y="1090045"/>
                </a:lnTo>
                <a:lnTo>
                  <a:pt x="3189028" y="1083367"/>
                </a:lnTo>
                <a:lnTo>
                  <a:pt x="3318021" y="1075907"/>
                </a:lnTo>
                <a:lnTo>
                  <a:pt x="3448486" y="1067606"/>
                </a:lnTo>
                <a:lnTo>
                  <a:pt x="3580359" y="1058408"/>
                </a:lnTo>
                <a:lnTo>
                  <a:pt x="3713580" y="1048253"/>
                </a:lnTo>
                <a:lnTo>
                  <a:pt x="3848085" y="1037085"/>
                </a:lnTo>
                <a:lnTo>
                  <a:pt x="3983812" y="1024844"/>
                </a:lnTo>
                <a:lnTo>
                  <a:pt x="4120699" y="1011474"/>
                </a:lnTo>
                <a:lnTo>
                  <a:pt x="4260922" y="996936"/>
                </a:lnTo>
                <a:lnTo>
                  <a:pt x="4406242" y="981268"/>
                </a:lnTo>
                <a:lnTo>
                  <a:pt x="4556025" y="964529"/>
                </a:lnTo>
                <a:lnTo>
                  <a:pt x="4709640" y="946776"/>
                </a:lnTo>
                <a:lnTo>
                  <a:pt x="4866455" y="928067"/>
                </a:lnTo>
                <a:lnTo>
                  <a:pt x="5025836" y="908460"/>
                </a:lnTo>
                <a:lnTo>
                  <a:pt x="5187152" y="888013"/>
                </a:lnTo>
                <a:lnTo>
                  <a:pt x="5349770" y="866784"/>
                </a:lnTo>
                <a:lnTo>
                  <a:pt x="5513059" y="844831"/>
                </a:lnTo>
                <a:lnTo>
                  <a:pt x="5676385" y="822211"/>
                </a:lnTo>
                <a:lnTo>
                  <a:pt x="5839117" y="798983"/>
                </a:lnTo>
                <a:lnTo>
                  <a:pt x="6000623" y="775203"/>
                </a:lnTo>
                <a:lnTo>
                  <a:pt x="6160269" y="750932"/>
                </a:lnTo>
                <a:lnTo>
                  <a:pt x="6317425" y="726225"/>
                </a:lnTo>
                <a:lnTo>
                  <a:pt x="6471457" y="701141"/>
                </a:lnTo>
                <a:lnTo>
                  <a:pt x="6621733" y="675738"/>
                </a:lnTo>
                <a:lnTo>
                  <a:pt x="6767621" y="650074"/>
                </a:lnTo>
                <a:lnTo>
                  <a:pt x="6908489" y="624206"/>
                </a:lnTo>
                <a:lnTo>
                  <a:pt x="7043705" y="598193"/>
                </a:lnTo>
                <a:lnTo>
                  <a:pt x="7172636" y="572092"/>
                </a:lnTo>
                <a:lnTo>
                  <a:pt x="7298305" y="545220"/>
                </a:lnTo>
                <a:lnTo>
                  <a:pt x="7423820" y="516973"/>
                </a:lnTo>
                <a:lnTo>
                  <a:pt x="7548731" y="487520"/>
                </a:lnTo>
                <a:lnTo>
                  <a:pt x="7672588" y="457032"/>
                </a:lnTo>
                <a:lnTo>
                  <a:pt x="7794942" y="425677"/>
                </a:lnTo>
                <a:lnTo>
                  <a:pt x="7915342" y="393625"/>
                </a:lnTo>
                <a:lnTo>
                  <a:pt x="8033340" y="361044"/>
                </a:lnTo>
                <a:lnTo>
                  <a:pt x="8148485" y="328105"/>
                </a:lnTo>
                <a:lnTo>
                  <a:pt x="8260329" y="294977"/>
                </a:lnTo>
                <a:lnTo>
                  <a:pt x="8368420" y="261828"/>
                </a:lnTo>
                <a:lnTo>
                  <a:pt x="8472310" y="228829"/>
                </a:lnTo>
                <a:lnTo>
                  <a:pt x="8571549" y="196148"/>
                </a:lnTo>
                <a:lnTo>
                  <a:pt x="8665687" y="163955"/>
                </a:lnTo>
                <a:lnTo>
                  <a:pt x="8754274" y="132418"/>
                </a:lnTo>
                <a:lnTo>
                  <a:pt x="8836862" y="101709"/>
                </a:lnTo>
                <a:lnTo>
                  <a:pt x="8912999" y="71994"/>
                </a:lnTo>
                <a:lnTo>
                  <a:pt x="8982237" y="43445"/>
                </a:lnTo>
                <a:lnTo>
                  <a:pt x="9044126" y="16230"/>
                </a:lnTo>
                <a:lnTo>
                  <a:pt x="9078271" y="0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5728" y="3486896"/>
            <a:ext cx="9078595" cy="871855"/>
          </a:xfrm>
          <a:custGeom>
            <a:avLst/>
            <a:gdLst/>
            <a:ahLst/>
            <a:cxnLst/>
            <a:rect l="l" t="t" r="r" b="b"/>
            <a:pathLst>
              <a:path w="9078595" h="871854">
                <a:moveTo>
                  <a:pt x="0" y="871362"/>
                </a:moveTo>
                <a:lnTo>
                  <a:pt x="39517" y="850427"/>
                </a:lnTo>
                <a:lnTo>
                  <a:pt x="79226" y="829494"/>
                </a:lnTo>
                <a:lnTo>
                  <a:pt x="119318" y="808565"/>
                </a:lnTo>
                <a:lnTo>
                  <a:pt x="159985" y="787643"/>
                </a:lnTo>
                <a:lnTo>
                  <a:pt x="201417" y="766730"/>
                </a:lnTo>
                <a:lnTo>
                  <a:pt x="243807" y="745829"/>
                </a:lnTo>
                <a:lnTo>
                  <a:pt x="287346" y="724941"/>
                </a:lnTo>
                <a:lnTo>
                  <a:pt x="332224" y="704070"/>
                </a:lnTo>
                <a:lnTo>
                  <a:pt x="378635" y="683217"/>
                </a:lnTo>
                <a:lnTo>
                  <a:pt x="426770" y="662384"/>
                </a:lnTo>
                <a:lnTo>
                  <a:pt x="476819" y="641574"/>
                </a:lnTo>
                <a:lnTo>
                  <a:pt x="528974" y="620789"/>
                </a:lnTo>
                <a:lnTo>
                  <a:pt x="583427" y="600032"/>
                </a:lnTo>
                <a:lnTo>
                  <a:pt x="640370" y="579305"/>
                </a:lnTo>
                <a:lnTo>
                  <a:pt x="699993" y="558609"/>
                </a:lnTo>
                <a:lnTo>
                  <a:pt x="762489" y="537948"/>
                </a:lnTo>
                <a:lnTo>
                  <a:pt x="828049" y="517323"/>
                </a:lnTo>
                <a:lnTo>
                  <a:pt x="896864" y="496737"/>
                </a:lnTo>
                <a:lnTo>
                  <a:pt x="969125" y="476193"/>
                </a:lnTo>
                <a:lnTo>
                  <a:pt x="1045025" y="455691"/>
                </a:lnTo>
                <a:lnTo>
                  <a:pt x="1124420" y="434762"/>
                </a:lnTo>
                <a:lnTo>
                  <a:pt x="1206976" y="413029"/>
                </a:lnTo>
                <a:lnTo>
                  <a:pt x="1292584" y="390639"/>
                </a:lnTo>
                <a:lnTo>
                  <a:pt x="1381138" y="367739"/>
                </a:lnTo>
                <a:lnTo>
                  <a:pt x="1472532" y="344477"/>
                </a:lnTo>
                <a:lnTo>
                  <a:pt x="1566657" y="320999"/>
                </a:lnTo>
                <a:lnTo>
                  <a:pt x="1663407" y="297452"/>
                </a:lnTo>
                <a:lnTo>
                  <a:pt x="1762675" y="273984"/>
                </a:lnTo>
                <a:lnTo>
                  <a:pt x="1864354" y="250740"/>
                </a:lnTo>
                <a:lnTo>
                  <a:pt x="1968336" y="227869"/>
                </a:lnTo>
                <a:lnTo>
                  <a:pt x="2074515" y="205517"/>
                </a:lnTo>
                <a:lnTo>
                  <a:pt x="2182783" y="183831"/>
                </a:lnTo>
                <a:lnTo>
                  <a:pt x="2293034" y="162958"/>
                </a:lnTo>
                <a:lnTo>
                  <a:pt x="2405160" y="143045"/>
                </a:lnTo>
                <a:lnTo>
                  <a:pt x="2519054" y="124239"/>
                </a:lnTo>
                <a:lnTo>
                  <a:pt x="2634610" y="106687"/>
                </a:lnTo>
                <a:lnTo>
                  <a:pt x="2751719" y="90536"/>
                </a:lnTo>
                <a:lnTo>
                  <a:pt x="2870276" y="75933"/>
                </a:lnTo>
                <a:lnTo>
                  <a:pt x="2990173" y="63025"/>
                </a:lnTo>
                <a:lnTo>
                  <a:pt x="3111303" y="51958"/>
                </a:lnTo>
                <a:lnTo>
                  <a:pt x="3234319" y="42339"/>
                </a:lnTo>
                <a:lnTo>
                  <a:pt x="3359831" y="33678"/>
                </a:lnTo>
                <a:lnTo>
                  <a:pt x="3487723" y="25986"/>
                </a:lnTo>
                <a:lnTo>
                  <a:pt x="3617880" y="19272"/>
                </a:lnTo>
                <a:lnTo>
                  <a:pt x="3750186" y="13543"/>
                </a:lnTo>
                <a:lnTo>
                  <a:pt x="3884525" y="8809"/>
                </a:lnTo>
                <a:lnTo>
                  <a:pt x="4020781" y="5079"/>
                </a:lnTo>
                <a:lnTo>
                  <a:pt x="4158839" y="2361"/>
                </a:lnTo>
                <a:lnTo>
                  <a:pt x="4298583" y="665"/>
                </a:lnTo>
                <a:lnTo>
                  <a:pt x="4439897" y="0"/>
                </a:lnTo>
                <a:lnTo>
                  <a:pt x="4582666" y="373"/>
                </a:lnTo>
                <a:lnTo>
                  <a:pt x="4726773" y="1794"/>
                </a:lnTo>
                <a:lnTo>
                  <a:pt x="4872103" y="4273"/>
                </a:lnTo>
                <a:lnTo>
                  <a:pt x="5018541" y="7817"/>
                </a:lnTo>
                <a:lnTo>
                  <a:pt x="5165970" y="12436"/>
                </a:lnTo>
                <a:lnTo>
                  <a:pt x="5314275" y="18138"/>
                </a:lnTo>
                <a:lnTo>
                  <a:pt x="5463340" y="24932"/>
                </a:lnTo>
                <a:lnTo>
                  <a:pt x="5613050" y="32828"/>
                </a:lnTo>
                <a:lnTo>
                  <a:pt x="5763288" y="41834"/>
                </a:lnTo>
                <a:lnTo>
                  <a:pt x="5913939" y="51958"/>
                </a:lnTo>
                <a:lnTo>
                  <a:pt x="6069565" y="64195"/>
                </a:lnTo>
                <a:lnTo>
                  <a:pt x="6233905" y="79317"/>
                </a:lnTo>
                <a:lnTo>
                  <a:pt x="6405612" y="97004"/>
                </a:lnTo>
                <a:lnTo>
                  <a:pt x="6583334" y="116936"/>
                </a:lnTo>
                <a:lnTo>
                  <a:pt x="6765724" y="138791"/>
                </a:lnTo>
                <a:lnTo>
                  <a:pt x="6951431" y="162249"/>
                </a:lnTo>
                <a:lnTo>
                  <a:pt x="7139106" y="186989"/>
                </a:lnTo>
                <a:lnTo>
                  <a:pt x="7327400" y="212692"/>
                </a:lnTo>
                <a:lnTo>
                  <a:pt x="7514964" y="239035"/>
                </a:lnTo>
                <a:lnTo>
                  <a:pt x="7700448" y="265699"/>
                </a:lnTo>
                <a:lnTo>
                  <a:pt x="7882503" y="292364"/>
                </a:lnTo>
                <a:lnTo>
                  <a:pt x="8059779" y="318707"/>
                </a:lnTo>
                <a:lnTo>
                  <a:pt x="8230929" y="344409"/>
                </a:lnTo>
                <a:lnTo>
                  <a:pt x="8394601" y="369150"/>
                </a:lnTo>
                <a:lnTo>
                  <a:pt x="8549447" y="392608"/>
                </a:lnTo>
                <a:lnTo>
                  <a:pt x="8694117" y="414463"/>
                </a:lnTo>
                <a:lnTo>
                  <a:pt x="8827262" y="434394"/>
                </a:lnTo>
                <a:lnTo>
                  <a:pt x="8947534" y="452082"/>
                </a:lnTo>
                <a:lnTo>
                  <a:pt x="9053582" y="467204"/>
                </a:lnTo>
                <a:lnTo>
                  <a:pt x="9078271" y="470543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3853" y="5640781"/>
            <a:ext cx="3004820" cy="1211580"/>
          </a:xfrm>
          <a:custGeom>
            <a:avLst/>
            <a:gdLst/>
            <a:ahLst/>
            <a:cxnLst/>
            <a:rect l="l" t="t" r="r" b="b"/>
            <a:pathLst>
              <a:path w="3004820" h="1211579">
                <a:moveTo>
                  <a:pt x="0" y="0"/>
                </a:moveTo>
                <a:lnTo>
                  <a:pt x="165473" y="75222"/>
                </a:lnTo>
                <a:lnTo>
                  <a:pt x="330718" y="150224"/>
                </a:lnTo>
                <a:lnTo>
                  <a:pt x="495505" y="224785"/>
                </a:lnTo>
                <a:lnTo>
                  <a:pt x="659604" y="298685"/>
                </a:lnTo>
                <a:lnTo>
                  <a:pt x="822786" y="371704"/>
                </a:lnTo>
                <a:lnTo>
                  <a:pt x="984822" y="443620"/>
                </a:lnTo>
                <a:lnTo>
                  <a:pt x="1145481" y="514214"/>
                </a:lnTo>
                <a:lnTo>
                  <a:pt x="1304536" y="583265"/>
                </a:lnTo>
                <a:lnTo>
                  <a:pt x="1461755" y="650553"/>
                </a:lnTo>
                <a:lnTo>
                  <a:pt x="1616910" y="715856"/>
                </a:lnTo>
                <a:lnTo>
                  <a:pt x="1769771" y="778956"/>
                </a:lnTo>
                <a:lnTo>
                  <a:pt x="1920109" y="839630"/>
                </a:lnTo>
                <a:lnTo>
                  <a:pt x="2067693" y="897659"/>
                </a:lnTo>
                <a:lnTo>
                  <a:pt x="2212296" y="952823"/>
                </a:lnTo>
                <a:lnTo>
                  <a:pt x="2353687" y="1004901"/>
                </a:lnTo>
                <a:lnTo>
                  <a:pt x="2491637" y="1053671"/>
                </a:lnTo>
                <a:lnTo>
                  <a:pt x="2625915" y="1098915"/>
                </a:lnTo>
                <a:lnTo>
                  <a:pt x="2756294" y="1140412"/>
                </a:lnTo>
                <a:lnTo>
                  <a:pt x="2882543" y="1177940"/>
                </a:lnTo>
                <a:lnTo>
                  <a:pt x="3004433" y="1211280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5728" y="5284470"/>
            <a:ext cx="9078595" cy="1467485"/>
          </a:xfrm>
          <a:custGeom>
            <a:avLst/>
            <a:gdLst/>
            <a:ahLst/>
            <a:cxnLst/>
            <a:rect l="l" t="t" r="r" b="b"/>
            <a:pathLst>
              <a:path w="9078595" h="1467484">
                <a:moveTo>
                  <a:pt x="0" y="0"/>
                </a:moveTo>
                <a:lnTo>
                  <a:pt x="42930" y="14997"/>
                </a:lnTo>
                <a:lnTo>
                  <a:pt x="86045" y="30029"/>
                </a:lnTo>
                <a:lnTo>
                  <a:pt x="129530" y="45127"/>
                </a:lnTo>
                <a:lnTo>
                  <a:pt x="173569" y="60326"/>
                </a:lnTo>
                <a:lnTo>
                  <a:pt x="218347" y="75658"/>
                </a:lnTo>
                <a:lnTo>
                  <a:pt x="264049" y="91158"/>
                </a:lnTo>
                <a:lnTo>
                  <a:pt x="310861" y="106858"/>
                </a:lnTo>
                <a:lnTo>
                  <a:pt x="358966" y="122792"/>
                </a:lnTo>
                <a:lnTo>
                  <a:pt x="408549" y="138994"/>
                </a:lnTo>
                <a:lnTo>
                  <a:pt x="459796" y="155497"/>
                </a:lnTo>
                <a:lnTo>
                  <a:pt x="512891" y="172334"/>
                </a:lnTo>
                <a:lnTo>
                  <a:pt x="568019" y="189539"/>
                </a:lnTo>
                <a:lnTo>
                  <a:pt x="625365" y="207145"/>
                </a:lnTo>
                <a:lnTo>
                  <a:pt x="685113" y="225187"/>
                </a:lnTo>
                <a:lnTo>
                  <a:pt x="747449" y="243696"/>
                </a:lnTo>
                <a:lnTo>
                  <a:pt x="812557" y="262707"/>
                </a:lnTo>
                <a:lnTo>
                  <a:pt x="880623" y="282253"/>
                </a:lnTo>
                <a:lnTo>
                  <a:pt x="951830" y="302368"/>
                </a:lnTo>
                <a:lnTo>
                  <a:pt x="1026365" y="323084"/>
                </a:lnTo>
                <a:lnTo>
                  <a:pt x="1104411" y="344436"/>
                </a:lnTo>
                <a:lnTo>
                  <a:pt x="1186211" y="366669"/>
                </a:lnTo>
                <a:lnTo>
                  <a:pt x="1271737" y="389952"/>
                </a:lnTo>
                <a:lnTo>
                  <a:pt x="1360767" y="414180"/>
                </a:lnTo>
                <a:lnTo>
                  <a:pt x="1453077" y="439246"/>
                </a:lnTo>
                <a:lnTo>
                  <a:pt x="1548444" y="465041"/>
                </a:lnTo>
                <a:lnTo>
                  <a:pt x="1646647" y="491461"/>
                </a:lnTo>
                <a:lnTo>
                  <a:pt x="1747463" y="518397"/>
                </a:lnTo>
                <a:lnTo>
                  <a:pt x="1850668" y="545743"/>
                </a:lnTo>
                <a:lnTo>
                  <a:pt x="1956040" y="573392"/>
                </a:lnTo>
                <a:lnTo>
                  <a:pt x="2063357" y="601237"/>
                </a:lnTo>
                <a:lnTo>
                  <a:pt x="2172396" y="629171"/>
                </a:lnTo>
                <a:lnTo>
                  <a:pt x="2282934" y="657087"/>
                </a:lnTo>
                <a:lnTo>
                  <a:pt x="2394749" y="684879"/>
                </a:lnTo>
                <a:lnTo>
                  <a:pt x="2507617" y="712439"/>
                </a:lnTo>
                <a:lnTo>
                  <a:pt x="2621316" y="739661"/>
                </a:lnTo>
                <a:lnTo>
                  <a:pt x="2735624" y="766437"/>
                </a:lnTo>
                <a:lnTo>
                  <a:pt x="2850318" y="792661"/>
                </a:lnTo>
                <a:lnTo>
                  <a:pt x="2965175" y="818227"/>
                </a:lnTo>
                <a:lnTo>
                  <a:pt x="3079972" y="843026"/>
                </a:lnTo>
                <a:lnTo>
                  <a:pt x="3194488" y="866952"/>
                </a:lnTo>
                <a:lnTo>
                  <a:pt x="3310250" y="890441"/>
                </a:lnTo>
                <a:lnTo>
                  <a:pt x="3428732" y="913965"/>
                </a:lnTo>
                <a:lnTo>
                  <a:pt x="3549627" y="937471"/>
                </a:lnTo>
                <a:lnTo>
                  <a:pt x="3672628" y="960907"/>
                </a:lnTo>
                <a:lnTo>
                  <a:pt x="3797428" y="984218"/>
                </a:lnTo>
                <a:lnTo>
                  <a:pt x="3923719" y="1007351"/>
                </a:lnTo>
                <a:lnTo>
                  <a:pt x="4051195" y="1030252"/>
                </a:lnTo>
                <a:lnTo>
                  <a:pt x="4179548" y="1052869"/>
                </a:lnTo>
                <a:lnTo>
                  <a:pt x="4308472" y="1075147"/>
                </a:lnTo>
                <a:lnTo>
                  <a:pt x="4437659" y="1097033"/>
                </a:lnTo>
                <a:lnTo>
                  <a:pt x="4566802" y="1118475"/>
                </a:lnTo>
                <a:lnTo>
                  <a:pt x="4695594" y="1139417"/>
                </a:lnTo>
                <a:lnTo>
                  <a:pt x="4823728" y="1159807"/>
                </a:lnTo>
                <a:lnTo>
                  <a:pt x="4950897" y="1179592"/>
                </a:lnTo>
                <a:lnTo>
                  <a:pt x="5076794" y="1198717"/>
                </a:lnTo>
                <a:lnTo>
                  <a:pt x="5201112" y="1217130"/>
                </a:lnTo>
                <a:lnTo>
                  <a:pt x="5323543" y="1234776"/>
                </a:lnTo>
                <a:lnTo>
                  <a:pt x="5443781" y="1251603"/>
                </a:lnTo>
                <a:lnTo>
                  <a:pt x="5561519" y="1267558"/>
                </a:lnTo>
                <a:lnTo>
                  <a:pt x="5676449" y="1282585"/>
                </a:lnTo>
                <a:lnTo>
                  <a:pt x="5790250" y="1296707"/>
                </a:lnTo>
                <a:lnTo>
                  <a:pt x="5904649" y="1310004"/>
                </a:lnTo>
                <a:lnTo>
                  <a:pt x="6019351" y="1322511"/>
                </a:lnTo>
                <a:lnTo>
                  <a:pt x="6134063" y="1334265"/>
                </a:lnTo>
                <a:lnTo>
                  <a:pt x="6248490" y="1345299"/>
                </a:lnTo>
                <a:lnTo>
                  <a:pt x="6362339" y="1355651"/>
                </a:lnTo>
                <a:lnTo>
                  <a:pt x="6475315" y="1365356"/>
                </a:lnTo>
                <a:lnTo>
                  <a:pt x="6587124" y="1374450"/>
                </a:lnTo>
                <a:lnTo>
                  <a:pt x="6697472" y="1382967"/>
                </a:lnTo>
                <a:lnTo>
                  <a:pt x="6806066" y="1390944"/>
                </a:lnTo>
                <a:lnTo>
                  <a:pt x="6912611" y="1398417"/>
                </a:lnTo>
                <a:lnTo>
                  <a:pt x="7016813" y="1405421"/>
                </a:lnTo>
                <a:lnTo>
                  <a:pt x="7118378" y="1411991"/>
                </a:lnTo>
                <a:lnTo>
                  <a:pt x="7217012" y="1418163"/>
                </a:lnTo>
                <a:lnTo>
                  <a:pt x="7312421" y="1423973"/>
                </a:lnTo>
                <a:lnTo>
                  <a:pt x="7404311" y="1429457"/>
                </a:lnTo>
                <a:lnTo>
                  <a:pt x="7492388" y="1434650"/>
                </a:lnTo>
                <a:lnTo>
                  <a:pt x="7576358" y="1439587"/>
                </a:lnTo>
                <a:lnTo>
                  <a:pt x="7655927" y="1444305"/>
                </a:lnTo>
                <a:lnTo>
                  <a:pt x="7730801" y="1448838"/>
                </a:lnTo>
                <a:lnTo>
                  <a:pt x="7800619" y="1452972"/>
                </a:lnTo>
                <a:lnTo>
                  <a:pt x="7865416" y="1456492"/>
                </a:lnTo>
                <a:lnTo>
                  <a:pt x="7925542" y="1459439"/>
                </a:lnTo>
                <a:lnTo>
                  <a:pt x="7981349" y="1461853"/>
                </a:lnTo>
                <a:lnTo>
                  <a:pt x="8033190" y="1463775"/>
                </a:lnTo>
                <a:lnTo>
                  <a:pt x="8081415" y="1465244"/>
                </a:lnTo>
                <a:lnTo>
                  <a:pt x="8126376" y="1466300"/>
                </a:lnTo>
                <a:lnTo>
                  <a:pt x="8168426" y="1466983"/>
                </a:lnTo>
                <a:lnTo>
                  <a:pt x="8207916" y="1467334"/>
                </a:lnTo>
                <a:lnTo>
                  <a:pt x="8245198" y="1467393"/>
                </a:lnTo>
                <a:lnTo>
                  <a:pt x="8280624" y="1467199"/>
                </a:lnTo>
                <a:lnTo>
                  <a:pt x="8347312" y="1466215"/>
                </a:lnTo>
                <a:lnTo>
                  <a:pt x="8410796" y="1464702"/>
                </a:lnTo>
                <a:lnTo>
                  <a:pt x="8473890" y="1462982"/>
                </a:lnTo>
                <a:lnTo>
                  <a:pt x="8506170" y="1462144"/>
                </a:lnTo>
                <a:lnTo>
                  <a:pt x="8539407" y="1461374"/>
                </a:lnTo>
                <a:lnTo>
                  <a:pt x="8573954" y="1460713"/>
                </a:lnTo>
                <a:lnTo>
                  <a:pt x="8608787" y="1460032"/>
                </a:lnTo>
                <a:lnTo>
                  <a:pt x="8675585" y="1458170"/>
                </a:lnTo>
                <a:lnTo>
                  <a:pt x="8738899" y="1455703"/>
                </a:lnTo>
                <a:lnTo>
                  <a:pt x="8799138" y="1452701"/>
                </a:lnTo>
                <a:lnTo>
                  <a:pt x="8856712" y="1449236"/>
                </a:lnTo>
                <a:lnTo>
                  <a:pt x="8912031" y="1445380"/>
                </a:lnTo>
                <a:lnTo>
                  <a:pt x="8965505" y="1441203"/>
                </a:lnTo>
                <a:lnTo>
                  <a:pt x="9017545" y="1436777"/>
                </a:lnTo>
                <a:lnTo>
                  <a:pt x="9068559" y="1432174"/>
                </a:lnTo>
                <a:lnTo>
                  <a:pt x="9078271" y="1431271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215133" y="5137581"/>
            <a:ext cx="6929120" cy="1714500"/>
          </a:xfrm>
          <a:custGeom>
            <a:avLst/>
            <a:gdLst/>
            <a:ahLst/>
            <a:cxnLst/>
            <a:rect l="l" t="t" r="r" b="b"/>
            <a:pathLst>
              <a:path w="6929120" h="1714500">
                <a:moveTo>
                  <a:pt x="0" y="1714480"/>
                </a:moveTo>
                <a:lnTo>
                  <a:pt x="48751" y="1659572"/>
                </a:lnTo>
                <a:lnTo>
                  <a:pt x="97859" y="1604752"/>
                </a:lnTo>
                <a:lnTo>
                  <a:pt x="147680" y="1550111"/>
                </a:lnTo>
                <a:lnTo>
                  <a:pt x="198571" y="1495737"/>
                </a:lnTo>
                <a:lnTo>
                  <a:pt x="250888" y="1441719"/>
                </a:lnTo>
                <a:lnTo>
                  <a:pt x="304988" y="1388146"/>
                </a:lnTo>
                <a:lnTo>
                  <a:pt x="332819" y="1361555"/>
                </a:lnTo>
                <a:lnTo>
                  <a:pt x="361229" y="1335109"/>
                </a:lnTo>
                <a:lnTo>
                  <a:pt x="390263" y="1308818"/>
                </a:lnTo>
                <a:lnTo>
                  <a:pt x="419965" y="1282695"/>
                </a:lnTo>
                <a:lnTo>
                  <a:pt x="450381" y="1256750"/>
                </a:lnTo>
                <a:lnTo>
                  <a:pt x="481555" y="1230995"/>
                </a:lnTo>
                <a:lnTo>
                  <a:pt x="513531" y="1205440"/>
                </a:lnTo>
                <a:lnTo>
                  <a:pt x="546354" y="1180097"/>
                </a:lnTo>
                <a:lnTo>
                  <a:pt x="580218" y="1154766"/>
                </a:lnTo>
                <a:lnTo>
                  <a:pt x="615258" y="1129281"/>
                </a:lnTo>
                <a:lnTo>
                  <a:pt x="651371" y="1103695"/>
                </a:lnTo>
                <a:lnTo>
                  <a:pt x="688454" y="1078062"/>
                </a:lnTo>
                <a:lnTo>
                  <a:pt x="726406" y="1052434"/>
                </a:lnTo>
                <a:lnTo>
                  <a:pt x="765123" y="1026866"/>
                </a:lnTo>
                <a:lnTo>
                  <a:pt x="804502" y="1001411"/>
                </a:lnTo>
                <a:lnTo>
                  <a:pt x="844442" y="976122"/>
                </a:lnTo>
                <a:lnTo>
                  <a:pt x="884839" y="951053"/>
                </a:lnTo>
                <a:lnTo>
                  <a:pt x="925591" y="926257"/>
                </a:lnTo>
                <a:lnTo>
                  <a:pt x="966596" y="901787"/>
                </a:lnTo>
                <a:lnTo>
                  <a:pt x="1007751" y="877698"/>
                </a:lnTo>
                <a:lnTo>
                  <a:pt x="1048952" y="854042"/>
                </a:lnTo>
                <a:lnTo>
                  <a:pt x="1090099" y="830873"/>
                </a:lnTo>
                <a:lnTo>
                  <a:pt x="1131087" y="808245"/>
                </a:lnTo>
                <a:lnTo>
                  <a:pt x="1171815" y="786210"/>
                </a:lnTo>
                <a:lnTo>
                  <a:pt x="1212180" y="764823"/>
                </a:lnTo>
                <a:lnTo>
                  <a:pt x="1252079" y="744136"/>
                </a:lnTo>
                <a:lnTo>
                  <a:pt x="1291410" y="724203"/>
                </a:lnTo>
                <a:lnTo>
                  <a:pt x="1330070" y="705078"/>
                </a:lnTo>
                <a:lnTo>
                  <a:pt x="1367655" y="686881"/>
                </a:lnTo>
                <a:lnTo>
                  <a:pt x="1403966" y="669643"/>
                </a:lnTo>
                <a:lnTo>
                  <a:pt x="1439213" y="653284"/>
                </a:lnTo>
                <a:lnTo>
                  <a:pt x="1507353" y="622880"/>
                </a:lnTo>
                <a:lnTo>
                  <a:pt x="1573745" y="595031"/>
                </a:lnTo>
                <a:lnTo>
                  <a:pt x="1640063" y="569095"/>
                </a:lnTo>
                <a:lnTo>
                  <a:pt x="1707979" y="544431"/>
                </a:lnTo>
                <a:lnTo>
                  <a:pt x="1779166" y="520398"/>
                </a:lnTo>
                <a:lnTo>
                  <a:pt x="1816509" y="508418"/>
                </a:lnTo>
                <a:lnTo>
                  <a:pt x="1855297" y="496356"/>
                </a:lnTo>
                <a:lnTo>
                  <a:pt x="1895739" y="484131"/>
                </a:lnTo>
                <a:lnTo>
                  <a:pt x="1938044" y="471663"/>
                </a:lnTo>
                <a:lnTo>
                  <a:pt x="1982421" y="458873"/>
                </a:lnTo>
                <a:lnTo>
                  <a:pt x="2029079" y="445679"/>
                </a:lnTo>
                <a:lnTo>
                  <a:pt x="2078228" y="432003"/>
                </a:lnTo>
                <a:lnTo>
                  <a:pt x="2130698" y="417772"/>
                </a:lnTo>
                <a:lnTo>
                  <a:pt x="2186898" y="403058"/>
                </a:lnTo>
                <a:lnTo>
                  <a:pt x="2246399" y="387943"/>
                </a:lnTo>
                <a:lnTo>
                  <a:pt x="2308775" y="372505"/>
                </a:lnTo>
                <a:lnTo>
                  <a:pt x="2373598" y="356825"/>
                </a:lnTo>
                <a:lnTo>
                  <a:pt x="2440440" y="340983"/>
                </a:lnTo>
                <a:lnTo>
                  <a:pt x="2508873" y="325058"/>
                </a:lnTo>
                <a:lnTo>
                  <a:pt x="2578471" y="309130"/>
                </a:lnTo>
                <a:lnTo>
                  <a:pt x="2648806" y="293280"/>
                </a:lnTo>
                <a:lnTo>
                  <a:pt x="2719451" y="277587"/>
                </a:lnTo>
                <a:lnTo>
                  <a:pt x="2789977" y="262131"/>
                </a:lnTo>
                <a:lnTo>
                  <a:pt x="2859957" y="246992"/>
                </a:lnTo>
                <a:lnTo>
                  <a:pt x="2928965" y="232251"/>
                </a:lnTo>
                <a:lnTo>
                  <a:pt x="2996572" y="217986"/>
                </a:lnTo>
                <a:lnTo>
                  <a:pt x="3062351" y="204278"/>
                </a:lnTo>
                <a:lnTo>
                  <a:pt x="3125874" y="191207"/>
                </a:lnTo>
                <a:lnTo>
                  <a:pt x="3186714" y="178852"/>
                </a:lnTo>
                <a:lnTo>
                  <a:pt x="3244444" y="167295"/>
                </a:lnTo>
                <a:lnTo>
                  <a:pt x="3298636" y="156613"/>
                </a:lnTo>
                <a:lnTo>
                  <a:pt x="3348863" y="146888"/>
                </a:lnTo>
                <a:lnTo>
                  <a:pt x="3394992" y="138151"/>
                </a:lnTo>
                <a:lnTo>
                  <a:pt x="3437432" y="130298"/>
                </a:lnTo>
                <a:lnTo>
                  <a:pt x="3476560" y="123261"/>
                </a:lnTo>
                <a:lnTo>
                  <a:pt x="3546395" y="111372"/>
                </a:lnTo>
                <a:lnTo>
                  <a:pt x="3607529" y="101947"/>
                </a:lnTo>
                <a:lnTo>
                  <a:pt x="3662990" y="94453"/>
                </a:lnTo>
                <a:lnTo>
                  <a:pt x="3715808" y="88353"/>
                </a:lnTo>
                <a:lnTo>
                  <a:pt x="3769014" y="83114"/>
                </a:lnTo>
                <a:lnTo>
                  <a:pt x="3825636" y="78201"/>
                </a:lnTo>
                <a:lnTo>
                  <a:pt x="3888705" y="73078"/>
                </a:lnTo>
                <a:lnTo>
                  <a:pt x="3923604" y="70270"/>
                </a:lnTo>
                <a:lnTo>
                  <a:pt x="3961251" y="67210"/>
                </a:lnTo>
                <a:lnTo>
                  <a:pt x="4002024" y="63830"/>
                </a:lnTo>
                <a:lnTo>
                  <a:pt x="4045663" y="60255"/>
                </a:lnTo>
                <a:lnTo>
                  <a:pt x="4091547" y="56662"/>
                </a:lnTo>
                <a:lnTo>
                  <a:pt x="4139452" y="53066"/>
                </a:lnTo>
                <a:lnTo>
                  <a:pt x="4189154" y="49480"/>
                </a:lnTo>
                <a:lnTo>
                  <a:pt x="4240432" y="45917"/>
                </a:lnTo>
                <a:lnTo>
                  <a:pt x="4293062" y="42391"/>
                </a:lnTo>
                <a:lnTo>
                  <a:pt x="4346821" y="38915"/>
                </a:lnTo>
                <a:lnTo>
                  <a:pt x="4401486" y="35502"/>
                </a:lnTo>
                <a:lnTo>
                  <a:pt x="4456834" y="32166"/>
                </a:lnTo>
                <a:lnTo>
                  <a:pt x="4512643" y="28921"/>
                </a:lnTo>
                <a:lnTo>
                  <a:pt x="4568688" y="25779"/>
                </a:lnTo>
                <a:lnTo>
                  <a:pt x="4624748" y="22755"/>
                </a:lnTo>
                <a:lnTo>
                  <a:pt x="4680599" y="19862"/>
                </a:lnTo>
                <a:lnTo>
                  <a:pt x="4736018" y="17112"/>
                </a:lnTo>
                <a:lnTo>
                  <a:pt x="4790783" y="14520"/>
                </a:lnTo>
                <a:lnTo>
                  <a:pt x="4844670" y="12099"/>
                </a:lnTo>
                <a:lnTo>
                  <a:pt x="4897456" y="9863"/>
                </a:lnTo>
                <a:lnTo>
                  <a:pt x="4948918" y="7824"/>
                </a:lnTo>
                <a:lnTo>
                  <a:pt x="4998833" y="5997"/>
                </a:lnTo>
                <a:lnTo>
                  <a:pt x="5046980" y="4394"/>
                </a:lnTo>
                <a:lnTo>
                  <a:pt x="5095696" y="3053"/>
                </a:lnTo>
                <a:lnTo>
                  <a:pt x="5147061" y="1987"/>
                </a:lnTo>
                <a:lnTo>
                  <a:pt x="5200520" y="1173"/>
                </a:lnTo>
                <a:lnTo>
                  <a:pt x="5255515" y="590"/>
                </a:lnTo>
                <a:lnTo>
                  <a:pt x="5311489" y="215"/>
                </a:lnTo>
                <a:lnTo>
                  <a:pt x="5367886" y="26"/>
                </a:lnTo>
                <a:lnTo>
                  <a:pt x="5424149" y="0"/>
                </a:lnTo>
                <a:lnTo>
                  <a:pt x="5479722" y="115"/>
                </a:lnTo>
                <a:lnTo>
                  <a:pt x="5534048" y="349"/>
                </a:lnTo>
                <a:lnTo>
                  <a:pt x="5586571" y="679"/>
                </a:lnTo>
                <a:lnTo>
                  <a:pt x="5636733" y="1084"/>
                </a:lnTo>
                <a:lnTo>
                  <a:pt x="5683978" y="1541"/>
                </a:lnTo>
                <a:lnTo>
                  <a:pt x="5727750" y="2028"/>
                </a:lnTo>
                <a:lnTo>
                  <a:pt x="5767491" y="2522"/>
                </a:lnTo>
                <a:lnTo>
                  <a:pt x="5832656" y="3443"/>
                </a:lnTo>
                <a:lnTo>
                  <a:pt x="5875021" y="4127"/>
                </a:lnTo>
                <a:lnTo>
                  <a:pt x="5890133" y="4394"/>
                </a:lnTo>
                <a:lnTo>
                  <a:pt x="6495796" y="4394"/>
                </a:lnTo>
                <a:lnTo>
                  <a:pt x="6545803" y="5858"/>
                </a:lnTo>
                <a:lnTo>
                  <a:pt x="6594623" y="7815"/>
                </a:lnTo>
                <a:lnTo>
                  <a:pt x="6641897" y="10156"/>
                </a:lnTo>
                <a:lnTo>
                  <a:pt x="6687269" y="12772"/>
                </a:lnTo>
                <a:lnTo>
                  <a:pt x="6730380" y="15554"/>
                </a:lnTo>
                <a:lnTo>
                  <a:pt x="6770874" y="18394"/>
                </a:lnTo>
                <a:lnTo>
                  <a:pt x="6825926" y="22521"/>
                </a:lnTo>
                <a:lnTo>
                  <a:pt x="6858313" y="25027"/>
                </a:lnTo>
                <a:lnTo>
                  <a:pt x="6873078" y="26165"/>
                </a:lnTo>
                <a:lnTo>
                  <a:pt x="6886832" y="27208"/>
                </a:lnTo>
                <a:lnTo>
                  <a:pt x="6899529" y="28143"/>
                </a:lnTo>
                <a:lnTo>
                  <a:pt x="6919115" y="29588"/>
                </a:lnTo>
                <a:lnTo>
                  <a:pt x="6928865" y="30326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177158" y="2750057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055" y="0"/>
                </a:moveTo>
                <a:lnTo>
                  <a:pt x="3937" y="402970"/>
                </a:lnTo>
                <a:lnTo>
                  <a:pt x="0" y="1202181"/>
                </a:lnTo>
                <a:lnTo>
                  <a:pt x="700532" y="1606677"/>
                </a:lnTo>
                <a:lnTo>
                  <a:pt x="1390777" y="1203705"/>
                </a:lnTo>
                <a:lnTo>
                  <a:pt x="1394587" y="404367"/>
                </a:lnTo>
                <a:lnTo>
                  <a:pt x="6940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177158" y="2750057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0"/>
                </a:moveTo>
                <a:lnTo>
                  <a:pt x="694055" y="0"/>
                </a:lnTo>
                <a:lnTo>
                  <a:pt x="1394587" y="404367"/>
                </a:lnTo>
                <a:lnTo>
                  <a:pt x="1390777" y="1203705"/>
                </a:lnTo>
                <a:lnTo>
                  <a:pt x="700532" y="1606677"/>
                </a:lnTo>
                <a:lnTo>
                  <a:pt x="0" y="1202181"/>
                </a:lnTo>
                <a:lnTo>
                  <a:pt x="3937" y="40297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901059" y="4016883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1"/>
                </a:moveTo>
                <a:lnTo>
                  <a:pt x="694054" y="0"/>
                </a:lnTo>
                <a:lnTo>
                  <a:pt x="1394587" y="404368"/>
                </a:lnTo>
                <a:lnTo>
                  <a:pt x="1390777" y="1203706"/>
                </a:lnTo>
                <a:lnTo>
                  <a:pt x="700531" y="1606651"/>
                </a:lnTo>
                <a:lnTo>
                  <a:pt x="0" y="1202182"/>
                </a:lnTo>
                <a:lnTo>
                  <a:pt x="3937" y="40297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910584" y="1483233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054" y="0"/>
                </a:moveTo>
                <a:lnTo>
                  <a:pt x="3937" y="402970"/>
                </a:lnTo>
                <a:lnTo>
                  <a:pt x="0" y="1202181"/>
                </a:lnTo>
                <a:lnTo>
                  <a:pt x="700531" y="1606677"/>
                </a:lnTo>
                <a:lnTo>
                  <a:pt x="1390777" y="1203705"/>
                </a:lnTo>
                <a:lnTo>
                  <a:pt x="1394587" y="404367"/>
                </a:lnTo>
                <a:lnTo>
                  <a:pt x="69405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910584" y="1483233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0"/>
                </a:moveTo>
                <a:lnTo>
                  <a:pt x="694054" y="0"/>
                </a:lnTo>
                <a:lnTo>
                  <a:pt x="1394587" y="404367"/>
                </a:lnTo>
                <a:lnTo>
                  <a:pt x="1390777" y="1203705"/>
                </a:lnTo>
                <a:lnTo>
                  <a:pt x="700531" y="1606677"/>
                </a:lnTo>
                <a:lnTo>
                  <a:pt x="0" y="1202181"/>
                </a:lnTo>
                <a:lnTo>
                  <a:pt x="3937" y="40297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158108" y="216408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055" y="0"/>
                </a:moveTo>
                <a:lnTo>
                  <a:pt x="3937" y="402971"/>
                </a:lnTo>
                <a:lnTo>
                  <a:pt x="0" y="1202182"/>
                </a:lnTo>
                <a:lnTo>
                  <a:pt x="700532" y="1606677"/>
                </a:lnTo>
                <a:lnTo>
                  <a:pt x="1390777" y="1203706"/>
                </a:lnTo>
                <a:lnTo>
                  <a:pt x="1394587" y="404368"/>
                </a:lnTo>
                <a:lnTo>
                  <a:pt x="6940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158108" y="216408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1"/>
                </a:moveTo>
                <a:lnTo>
                  <a:pt x="694055" y="0"/>
                </a:lnTo>
                <a:lnTo>
                  <a:pt x="1394587" y="404368"/>
                </a:lnTo>
                <a:lnTo>
                  <a:pt x="1390777" y="1203706"/>
                </a:lnTo>
                <a:lnTo>
                  <a:pt x="700532" y="1606677"/>
                </a:lnTo>
                <a:lnTo>
                  <a:pt x="0" y="1202182"/>
                </a:lnTo>
                <a:lnTo>
                  <a:pt x="3937" y="40297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644009" y="5274183"/>
            <a:ext cx="1395095" cy="1584325"/>
          </a:xfrm>
          <a:custGeom>
            <a:avLst/>
            <a:gdLst/>
            <a:ahLst/>
            <a:cxnLst/>
            <a:rect l="l" t="t" r="r" b="b"/>
            <a:pathLst>
              <a:path w="1395095" h="1584325">
                <a:moveTo>
                  <a:pt x="694054" y="0"/>
                </a:moveTo>
                <a:lnTo>
                  <a:pt x="3937" y="402958"/>
                </a:lnTo>
                <a:lnTo>
                  <a:pt x="0" y="1202220"/>
                </a:lnTo>
                <a:lnTo>
                  <a:pt x="660966" y="1583815"/>
                </a:lnTo>
                <a:lnTo>
                  <a:pt x="739656" y="1583815"/>
                </a:lnTo>
                <a:lnTo>
                  <a:pt x="1390777" y="1203667"/>
                </a:lnTo>
                <a:lnTo>
                  <a:pt x="1394587" y="404406"/>
                </a:lnTo>
                <a:lnTo>
                  <a:pt x="69405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647946" y="5274183"/>
            <a:ext cx="1390650" cy="1584325"/>
          </a:xfrm>
          <a:custGeom>
            <a:avLst/>
            <a:gdLst/>
            <a:ahLst/>
            <a:cxnLst/>
            <a:rect l="l" t="t" r="r" b="b"/>
            <a:pathLst>
              <a:path w="1390650" h="1584325">
                <a:moveTo>
                  <a:pt x="0" y="402958"/>
                </a:moveTo>
                <a:lnTo>
                  <a:pt x="690117" y="0"/>
                </a:lnTo>
                <a:lnTo>
                  <a:pt x="1390650" y="404406"/>
                </a:lnTo>
                <a:lnTo>
                  <a:pt x="1386839" y="1203667"/>
                </a:lnTo>
                <a:lnTo>
                  <a:pt x="735719" y="158381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644009" y="5677141"/>
            <a:ext cx="661035" cy="1181100"/>
          </a:xfrm>
          <a:custGeom>
            <a:avLst/>
            <a:gdLst/>
            <a:ahLst/>
            <a:cxnLst/>
            <a:rect l="l" t="t" r="r" b="b"/>
            <a:pathLst>
              <a:path w="661035" h="1181100">
                <a:moveTo>
                  <a:pt x="660966" y="1180857"/>
                </a:moveTo>
                <a:lnTo>
                  <a:pt x="0" y="799261"/>
                </a:lnTo>
                <a:lnTo>
                  <a:pt x="393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4214" y="4007358"/>
            <a:ext cx="802005" cy="1607185"/>
          </a:xfrm>
          <a:custGeom>
            <a:avLst/>
            <a:gdLst/>
            <a:ahLst/>
            <a:cxnLst/>
            <a:rect l="l" t="t" r="r" b="b"/>
            <a:pathLst>
              <a:path w="802005" h="1607185">
                <a:moveTo>
                  <a:pt x="101349" y="0"/>
                </a:moveTo>
                <a:lnTo>
                  <a:pt x="0" y="62865"/>
                </a:lnTo>
                <a:lnTo>
                  <a:pt x="3425" y="1545971"/>
                </a:lnTo>
                <a:lnTo>
                  <a:pt x="107750" y="1606651"/>
                </a:lnTo>
                <a:lnTo>
                  <a:pt x="797982" y="1203706"/>
                </a:lnTo>
                <a:lnTo>
                  <a:pt x="801869" y="404368"/>
                </a:lnTo>
                <a:lnTo>
                  <a:pt x="10134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4214" y="4007358"/>
            <a:ext cx="802005" cy="1607185"/>
          </a:xfrm>
          <a:custGeom>
            <a:avLst/>
            <a:gdLst/>
            <a:ahLst/>
            <a:cxnLst/>
            <a:rect l="l" t="t" r="r" b="b"/>
            <a:pathLst>
              <a:path w="802005" h="1607185">
                <a:moveTo>
                  <a:pt x="0" y="62865"/>
                </a:moveTo>
                <a:lnTo>
                  <a:pt x="101349" y="0"/>
                </a:lnTo>
                <a:lnTo>
                  <a:pt x="801869" y="404368"/>
                </a:lnTo>
                <a:lnTo>
                  <a:pt x="797982" y="1203706"/>
                </a:lnTo>
                <a:lnTo>
                  <a:pt x="107750" y="1606651"/>
                </a:lnTo>
                <a:lnTo>
                  <a:pt x="3425" y="1545971"/>
                </a:lnTo>
                <a:lnTo>
                  <a:pt x="0" y="6286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09245" y="5293233"/>
            <a:ext cx="1391285" cy="1565275"/>
          </a:xfrm>
          <a:custGeom>
            <a:avLst/>
            <a:gdLst/>
            <a:ahLst/>
            <a:cxnLst/>
            <a:rect l="l" t="t" r="r" b="b"/>
            <a:pathLst>
              <a:path w="1391285" h="1565275">
                <a:moveTo>
                  <a:pt x="0" y="402958"/>
                </a:moveTo>
                <a:lnTo>
                  <a:pt x="690219" y="0"/>
                </a:lnTo>
                <a:lnTo>
                  <a:pt x="1390700" y="404406"/>
                </a:lnTo>
                <a:lnTo>
                  <a:pt x="1386890" y="1203667"/>
                </a:lnTo>
                <a:lnTo>
                  <a:pt x="768376" y="156476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05359" y="5696191"/>
            <a:ext cx="628015" cy="1162050"/>
          </a:xfrm>
          <a:custGeom>
            <a:avLst/>
            <a:gdLst/>
            <a:ahLst/>
            <a:cxnLst/>
            <a:rect l="l" t="t" r="r" b="b"/>
            <a:pathLst>
              <a:path w="628015" h="1162050">
                <a:moveTo>
                  <a:pt x="627946" y="1161807"/>
                </a:moveTo>
                <a:lnTo>
                  <a:pt x="0" y="799261"/>
                </a:lnTo>
                <a:lnTo>
                  <a:pt x="3886" y="0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33934" y="2740532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118" y="0"/>
                </a:moveTo>
                <a:lnTo>
                  <a:pt x="3886" y="402970"/>
                </a:lnTo>
                <a:lnTo>
                  <a:pt x="0" y="1202181"/>
                </a:lnTo>
                <a:lnTo>
                  <a:pt x="700506" y="1606677"/>
                </a:lnTo>
                <a:lnTo>
                  <a:pt x="1390777" y="1203705"/>
                </a:lnTo>
                <a:lnTo>
                  <a:pt x="1394586" y="404367"/>
                </a:lnTo>
                <a:lnTo>
                  <a:pt x="6941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33934" y="2740532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886" y="402970"/>
                </a:moveTo>
                <a:lnTo>
                  <a:pt x="694118" y="0"/>
                </a:lnTo>
                <a:lnTo>
                  <a:pt x="1394586" y="404367"/>
                </a:lnTo>
                <a:lnTo>
                  <a:pt x="1390777" y="1203705"/>
                </a:lnTo>
                <a:lnTo>
                  <a:pt x="700506" y="1606677"/>
                </a:lnTo>
                <a:lnTo>
                  <a:pt x="0" y="1202181"/>
                </a:lnTo>
                <a:lnTo>
                  <a:pt x="3886" y="40297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957833" y="4016883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886" y="402971"/>
                </a:moveTo>
                <a:lnTo>
                  <a:pt x="694054" y="0"/>
                </a:lnTo>
                <a:lnTo>
                  <a:pt x="1394586" y="404368"/>
                </a:lnTo>
                <a:lnTo>
                  <a:pt x="1390777" y="1203706"/>
                </a:lnTo>
                <a:lnTo>
                  <a:pt x="700532" y="1606651"/>
                </a:lnTo>
                <a:lnTo>
                  <a:pt x="0" y="1202182"/>
                </a:lnTo>
                <a:lnTo>
                  <a:pt x="3886" y="40297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695195" y="5302758"/>
            <a:ext cx="1390650" cy="1555750"/>
          </a:xfrm>
          <a:custGeom>
            <a:avLst/>
            <a:gdLst/>
            <a:ahLst/>
            <a:cxnLst/>
            <a:rect l="l" t="t" r="r" b="b"/>
            <a:pathLst>
              <a:path w="1390650" h="1555750">
                <a:moveTo>
                  <a:pt x="0" y="402958"/>
                </a:moveTo>
                <a:lnTo>
                  <a:pt x="690118" y="0"/>
                </a:lnTo>
                <a:lnTo>
                  <a:pt x="1390650" y="404406"/>
                </a:lnTo>
                <a:lnTo>
                  <a:pt x="1386840" y="1203667"/>
                </a:lnTo>
                <a:lnTo>
                  <a:pt x="784663" y="155524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691258" y="5705716"/>
            <a:ext cx="611505" cy="1152525"/>
          </a:xfrm>
          <a:custGeom>
            <a:avLst/>
            <a:gdLst/>
            <a:ahLst/>
            <a:cxnLst/>
            <a:rect l="l" t="t" r="r" b="b"/>
            <a:pathLst>
              <a:path w="611505" h="1152525">
                <a:moveTo>
                  <a:pt x="611471" y="1152282"/>
                </a:moveTo>
                <a:lnTo>
                  <a:pt x="0" y="799261"/>
                </a:lnTo>
                <a:lnTo>
                  <a:pt x="393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710308" y="2750057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055" y="0"/>
                </a:moveTo>
                <a:lnTo>
                  <a:pt x="3937" y="402970"/>
                </a:lnTo>
                <a:lnTo>
                  <a:pt x="0" y="1202181"/>
                </a:lnTo>
                <a:lnTo>
                  <a:pt x="700532" y="1606677"/>
                </a:lnTo>
                <a:lnTo>
                  <a:pt x="1390777" y="1203705"/>
                </a:lnTo>
                <a:lnTo>
                  <a:pt x="1394587" y="404367"/>
                </a:lnTo>
                <a:lnTo>
                  <a:pt x="6940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710308" y="2750057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0"/>
                </a:moveTo>
                <a:lnTo>
                  <a:pt x="694055" y="0"/>
                </a:lnTo>
                <a:lnTo>
                  <a:pt x="1394587" y="404367"/>
                </a:lnTo>
                <a:lnTo>
                  <a:pt x="1390777" y="1203705"/>
                </a:lnTo>
                <a:lnTo>
                  <a:pt x="700532" y="1606677"/>
                </a:lnTo>
                <a:lnTo>
                  <a:pt x="0" y="1202181"/>
                </a:lnTo>
                <a:lnTo>
                  <a:pt x="3937" y="40297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976883" y="1454658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886" y="402970"/>
                </a:moveTo>
                <a:lnTo>
                  <a:pt x="694054" y="0"/>
                </a:lnTo>
                <a:lnTo>
                  <a:pt x="1394586" y="404367"/>
                </a:lnTo>
                <a:lnTo>
                  <a:pt x="1390777" y="1203705"/>
                </a:lnTo>
                <a:lnTo>
                  <a:pt x="700532" y="1606677"/>
                </a:lnTo>
                <a:lnTo>
                  <a:pt x="0" y="1202181"/>
                </a:lnTo>
                <a:lnTo>
                  <a:pt x="3886" y="40297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987158" y="4035933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055" y="0"/>
                </a:moveTo>
                <a:lnTo>
                  <a:pt x="3937" y="402971"/>
                </a:lnTo>
                <a:lnTo>
                  <a:pt x="0" y="1202182"/>
                </a:lnTo>
                <a:lnTo>
                  <a:pt x="700532" y="1606651"/>
                </a:lnTo>
                <a:lnTo>
                  <a:pt x="1390777" y="1203706"/>
                </a:lnTo>
                <a:lnTo>
                  <a:pt x="1394587" y="404368"/>
                </a:lnTo>
                <a:lnTo>
                  <a:pt x="6940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987158" y="4035933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1"/>
                </a:moveTo>
                <a:lnTo>
                  <a:pt x="694055" y="0"/>
                </a:lnTo>
                <a:lnTo>
                  <a:pt x="1394587" y="404368"/>
                </a:lnTo>
                <a:lnTo>
                  <a:pt x="1390777" y="1203706"/>
                </a:lnTo>
                <a:lnTo>
                  <a:pt x="700532" y="1606651"/>
                </a:lnTo>
                <a:lnTo>
                  <a:pt x="0" y="1202182"/>
                </a:lnTo>
                <a:lnTo>
                  <a:pt x="3937" y="40297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7734045" y="5312283"/>
            <a:ext cx="1390650" cy="1546225"/>
          </a:xfrm>
          <a:custGeom>
            <a:avLst/>
            <a:gdLst/>
            <a:ahLst/>
            <a:cxnLst/>
            <a:rect l="l" t="t" r="r" b="b"/>
            <a:pathLst>
              <a:path w="1390650" h="1546225">
                <a:moveTo>
                  <a:pt x="0" y="402958"/>
                </a:moveTo>
                <a:lnTo>
                  <a:pt x="690118" y="0"/>
                </a:lnTo>
                <a:lnTo>
                  <a:pt x="1390650" y="404406"/>
                </a:lnTo>
                <a:lnTo>
                  <a:pt x="1386839" y="1203667"/>
                </a:lnTo>
                <a:lnTo>
                  <a:pt x="800977" y="154571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7730108" y="5715241"/>
            <a:ext cx="594995" cy="1143000"/>
          </a:xfrm>
          <a:custGeom>
            <a:avLst/>
            <a:gdLst/>
            <a:ahLst/>
            <a:cxnLst/>
            <a:rect l="l" t="t" r="r" b="b"/>
            <a:pathLst>
              <a:path w="594995" h="1143000">
                <a:moveTo>
                  <a:pt x="594972" y="1142757"/>
                </a:moveTo>
                <a:lnTo>
                  <a:pt x="0" y="799261"/>
                </a:lnTo>
                <a:lnTo>
                  <a:pt x="393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7730108" y="2759582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055" y="0"/>
                </a:moveTo>
                <a:lnTo>
                  <a:pt x="3937" y="402970"/>
                </a:lnTo>
                <a:lnTo>
                  <a:pt x="0" y="1202181"/>
                </a:lnTo>
                <a:lnTo>
                  <a:pt x="700532" y="1606677"/>
                </a:lnTo>
                <a:lnTo>
                  <a:pt x="1390777" y="1203705"/>
                </a:lnTo>
                <a:lnTo>
                  <a:pt x="1394587" y="404367"/>
                </a:lnTo>
                <a:lnTo>
                  <a:pt x="6940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7730108" y="2759582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0"/>
                </a:moveTo>
                <a:lnTo>
                  <a:pt x="694055" y="0"/>
                </a:lnTo>
                <a:lnTo>
                  <a:pt x="1394587" y="404367"/>
                </a:lnTo>
                <a:lnTo>
                  <a:pt x="1390777" y="1203705"/>
                </a:lnTo>
                <a:lnTo>
                  <a:pt x="700532" y="1606677"/>
                </a:lnTo>
                <a:lnTo>
                  <a:pt x="0" y="1202181"/>
                </a:lnTo>
                <a:lnTo>
                  <a:pt x="3937" y="40297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8463533" y="4043867"/>
            <a:ext cx="680720" cy="1587500"/>
          </a:xfrm>
          <a:custGeom>
            <a:avLst/>
            <a:gdLst/>
            <a:ahLst/>
            <a:cxnLst/>
            <a:rect l="l" t="t" r="r" b="b"/>
            <a:pathLst>
              <a:path w="680720" h="1587500">
                <a:moveTo>
                  <a:pt x="680466" y="0"/>
                </a:moveTo>
                <a:lnTo>
                  <a:pt x="3937" y="395036"/>
                </a:lnTo>
                <a:lnTo>
                  <a:pt x="0" y="1194247"/>
                </a:lnTo>
                <a:lnTo>
                  <a:pt x="680466" y="1587131"/>
                </a:lnTo>
                <a:lnTo>
                  <a:pt x="68046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8467470" y="4043867"/>
            <a:ext cx="676910" cy="395605"/>
          </a:xfrm>
          <a:custGeom>
            <a:avLst/>
            <a:gdLst/>
            <a:ahLst/>
            <a:cxnLst/>
            <a:rect l="l" t="t" r="r" b="b"/>
            <a:pathLst>
              <a:path w="676909" h="395604">
                <a:moveTo>
                  <a:pt x="0" y="395036"/>
                </a:moveTo>
                <a:lnTo>
                  <a:pt x="676528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8463533" y="4438903"/>
            <a:ext cx="680720" cy="1192530"/>
          </a:xfrm>
          <a:custGeom>
            <a:avLst/>
            <a:gdLst/>
            <a:ahLst/>
            <a:cxnLst/>
            <a:rect l="l" t="t" r="r" b="b"/>
            <a:pathLst>
              <a:path w="680720" h="1192529">
                <a:moveTo>
                  <a:pt x="680466" y="1192094"/>
                </a:moveTo>
                <a:lnTo>
                  <a:pt x="0" y="799211"/>
                </a:lnTo>
                <a:lnTo>
                  <a:pt x="393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8467470" y="1500692"/>
            <a:ext cx="676910" cy="395605"/>
          </a:xfrm>
          <a:custGeom>
            <a:avLst/>
            <a:gdLst/>
            <a:ahLst/>
            <a:cxnLst/>
            <a:rect l="l" t="t" r="r" b="b"/>
            <a:pathLst>
              <a:path w="676909" h="395605">
                <a:moveTo>
                  <a:pt x="0" y="395036"/>
                </a:moveTo>
                <a:lnTo>
                  <a:pt x="676528" y="0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8463533" y="1895729"/>
            <a:ext cx="680720" cy="1192530"/>
          </a:xfrm>
          <a:custGeom>
            <a:avLst/>
            <a:gdLst/>
            <a:ahLst/>
            <a:cxnLst/>
            <a:rect l="l" t="t" r="r" b="b"/>
            <a:pathLst>
              <a:path w="680720" h="1192530">
                <a:moveTo>
                  <a:pt x="680466" y="1192119"/>
                </a:moveTo>
                <a:lnTo>
                  <a:pt x="0" y="799211"/>
                </a:lnTo>
                <a:lnTo>
                  <a:pt x="393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457200" y="333476"/>
            <a:ext cx="8229600" cy="6186170"/>
          </a:xfrm>
          <a:custGeom>
            <a:avLst/>
            <a:gdLst/>
            <a:ahLst/>
            <a:cxnLst/>
            <a:rect l="l" t="t" r="r" b="b"/>
            <a:pathLst>
              <a:path w="8229600" h="6186170">
                <a:moveTo>
                  <a:pt x="0" y="6185661"/>
                </a:moveTo>
                <a:lnTo>
                  <a:pt x="8229600" y="6185661"/>
                </a:lnTo>
                <a:lnTo>
                  <a:pt x="8229600" y="0"/>
                </a:lnTo>
                <a:lnTo>
                  <a:pt x="0" y="0"/>
                </a:lnTo>
                <a:lnTo>
                  <a:pt x="0" y="61856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457200" y="333476"/>
            <a:ext cx="8229600" cy="6186170"/>
          </a:xfrm>
          <a:custGeom>
            <a:avLst/>
            <a:gdLst/>
            <a:ahLst/>
            <a:cxnLst/>
            <a:rect l="l" t="t" r="r" b="b"/>
            <a:pathLst>
              <a:path w="8229600" h="6186170">
                <a:moveTo>
                  <a:pt x="0" y="6185661"/>
                </a:moveTo>
                <a:lnTo>
                  <a:pt x="8229600" y="6185661"/>
                </a:lnTo>
                <a:lnTo>
                  <a:pt x="8229600" y="0"/>
                </a:lnTo>
                <a:lnTo>
                  <a:pt x="0" y="0"/>
                </a:lnTo>
                <a:lnTo>
                  <a:pt x="0" y="6185661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4561204" y="0"/>
            <a:ext cx="3679190" cy="678180"/>
          </a:xfrm>
          <a:custGeom>
            <a:avLst/>
            <a:gdLst/>
            <a:ahLst/>
            <a:cxnLst/>
            <a:rect l="l" t="t" r="r" b="b"/>
            <a:pathLst>
              <a:path w="3679190" h="678180">
                <a:moveTo>
                  <a:pt x="0" y="677672"/>
                </a:moveTo>
                <a:lnTo>
                  <a:pt x="3679062" y="677672"/>
                </a:lnTo>
                <a:lnTo>
                  <a:pt x="3679062" y="0"/>
                </a:lnTo>
                <a:lnTo>
                  <a:pt x="0" y="0"/>
                </a:lnTo>
                <a:lnTo>
                  <a:pt x="0" y="677672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4561204" y="0"/>
            <a:ext cx="3679190" cy="678180"/>
          </a:xfrm>
          <a:custGeom>
            <a:avLst/>
            <a:gdLst/>
            <a:ahLst/>
            <a:cxnLst/>
            <a:rect l="l" t="t" r="r" b="b"/>
            <a:pathLst>
              <a:path w="3679190" h="678180">
                <a:moveTo>
                  <a:pt x="0" y="677672"/>
                </a:moveTo>
                <a:lnTo>
                  <a:pt x="3679062" y="677672"/>
                </a:lnTo>
                <a:lnTo>
                  <a:pt x="3679062" y="0"/>
                </a:lnTo>
              </a:path>
            </a:pathLst>
          </a:custGeom>
          <a:ln w="15875">
            <a:solidFill>
              <a:srgbClr val="74A4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4561204" y="0"/>
            <a:ext cx="0" cy="678180"/>
          </a:xfrm>
          <a:custGeom>
            <a:avLst/>
            <a:gdLst/>
            <a:ahLst/>
            <a:cxnLst/>
            <a:rect l="l" t="t" r="r" b="b"/>
            <a:pathLst>
              <a:path h="678180">
                <a:moveTo>
                  <a:pt x="0" y="0"/>
                </a:moveTo>
                <a:lnTo>
                  <a:pt x="0" y="677672"/>
                </a:lnTo>
              </a:path>
            </a:pathLst>
          </a:custGeom>
          <a:ln w="15875">
            <a:solidFill>
              <a:srgbClr val="74A4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4649089" y="0"/>
            <a:ext cx="3505200" cy="602615"/>
          </a:xfrm>
          <a:custGeom>
            <a:avLst/>
            <a:gdLst/>
            <a:ahLst/>
            <a:cxnLst/>
            <a:rect l="l" t="t" r="r" b="b"/>
            <a:pathLst>
              <a:path w="3505200" h="602615">
                <a:moveTo>
                  <a:pt x="0" y="602488"/>
                </a:moveTo>
                <a:lnTo>
                  <a:pt x="3505199" y="602488"/>
                </a:lnTo>
                <a:lnTo>
                  <a:pt x="3505199" y="0"/>
                </a:lnTo>
                <a:lnTo>
                  <a:pt x="0" y="0"/>
                </a:lnTo>
                <a:lnTo>
                  <a:pt x="0" y="602488"/>
                </a:lnTo>
                <a:close/>
              </a:path>
            </a:pathLst>
          </a:custGeom>
          <a:solidFill>
            <a:srgbClr val="70685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 txBox="1"/>
          <p:nvPr/>
        </p:nvSpPr>
        <p:spPr>
          <a:xfrm>
            <a:off x="1122375" y="1201225"/>
            <a:ext cx="5946775" cy="1398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3200" spc="-5" dirty="0">
                <a:solidFill>
                  <a:srgbClr val="93C500"/>
                </a:solidFill>
                <a:latin typeface="Century Gothic"/>
                <a:cs typeface="Century Gothic"/>
              </a:rPr>
              <a:t>Int</a:t>
            </a:r>
            <a:r>
              <a:rPr sz="3200" spc="-15" dirty="0">
                <a:solidFill>
                  <a:srgbClr val="93C500"/>
                </a:solidFill>
                <a:latin typeface="Century Gothic"/>
                <a:cs typeface="Century Gothic"/>
              </a:rPr>
              <a:t>r</a:t>
            </a:r>
            <a:r>
              <a:rPr sz="3200" dirty="0">
                <a:solidFill>
                  <a:srgbClr val="93C500"/>
                </a:solidFill>
                <a:latin typeface="Century Gothic"/>
                <a:cs typeface="Century Gothic"/>
              </a:rPr>
              <a:t>oduction</a:t>
            </a:r>
            <a:r>
              <a:rPr sz="3200" spc="-10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3200" dirty="0">
                <a:solidFill>
                  <a:srgbClr val="93C500"/>
                </a:solidFill>
                <a:latin typeface="Century Gothic"/>
                <a:cs typeface="Century Gothic"/>
              </a:rPr>
              <a:t>to the Al</a:t>
            </a:r>
            <a:r>
              <a:rPr sz="3200" spc="-20" dirty="0">
                <a:solidFill>
                  <a:srgbClr val="93C500"/>
                </a:solidFill>
                <a:latin typeface="Century Gothic"/>
                <a:cs typeface="Century Gothic"/>
              </a:rPr>
              <a:t>t</a:t>
            </a:r>
            <a:r>
              <a:rPr sz="3200" dirty="0">
                <a:solidFill>
                  <a:srgbClr val="93C500"/>
                </a:solidFill>
                <a:latin typeface="Century Gothic"/>
                <a:cs typeface="Century Gothic"/>
              </a:rPr>
              <a:t>ernat</a:t>
            </a:r>
            <a:r>
              <a:rPr sz="3200" spc="-15" dirty="0">
                <a:solidFill>
                  <a:srgbClr val="93C500"/>
                </a:solidFill>
                <a:latin typeface="Century Gothic"/>
                <a:cs typeface="Century Gothic"/>
              </a:rPr>
              <a:t>i</a:t>
            </a:r>
            <a:r>
              <a:rPr sz="3200" spc="-5" dirty="0">
                <a:solidFill>
                  <a:srgbClr val="93C500"/>
                </a:solidFill>
                <a:latin typeface="Century Gothic"/>
                <a:cs typeface="Century Gothic"/>
              </a:rPr>
              <a:t>ve Electr</a:t>
            </a:r>
            <a:r>
              <a:rPr sz="3200" spc="-15" dirty="0">
                <a:solidFill>
                  <a:srgbClr val="93C500"/>
                </a:solidFill>
                <a:latin typeface="Century Gothic"/>
                <a:cs typeface="Century Gothic"/>
              </a:rPr>
              <a:t>i</a:t>
            </a:r>
            <a:r>
              <a:rPr sz="3200" dirty="0">
                <a:solidFill>
                  <a:srgbClr val="93C500"/>
                </a:solidFill>
                <a:latin typeface="Century Gothic"/>
                <a:cs typeface="Century Gothic"/>
              </a:rPr>
              <a:t>c </a:t>
            </a:r>
            <a:r>
              <a:rPr sz="3200" spc="-5" dirty="0">
                <a:solidFill>
                  <a:srgbClr val="93C500"/>
                </a:solidFill>
                <a:latin typeface="Century Gothic"/>
                <a:cs typeface="Century Gothic"/>
              </a:rPr>
              <a:t>Dr</a:t>
            </a:r>
            <a:r>
              <a:rPr sz="3200" spc="-15" dirty="0">
                <a:solidFill>
                  <a:srgbClr val="93C500"/>
                </a:solidFill>
                <a:latin typeface="Century Gothic"/>
                <a:cs typeface="Century Gothic"/>
              </a:rPr>
              <a:t>i</a:t>
            </a:r>
            <a:r>
              <a:rPr sz="3200" spc="-5" dirty="0">
                <a:solidFill>
                  <a:srgbClr val="93C500"/>
                </a:solidFill>
                <a:latin typeface="Century Gothic"/>
                <a:cs typeface="Century Gothic"/>
              </a:rPr>
              <a:t>v</a:t>
            </a:r>
            <a:r>
              <a:rPr sz="3200" dirty="0">
                <a:solidFill>
                  <a:srgbClr val="93C500"/>
                </a:solidFill>
                <a:latin typeface="Century Gothic"/>
                <a:cs typeface="Century Gothic"/>
              </a:rPr>
              <a:t>e </a:t>
            </a:r>
            <a:r>
              <a:rPr sz="3200" spc="-5" dirty="0">
                <a:solidFill>
                  <a:srgbClr val="93C500"/>
                </a:solidFill>
                <a:latin typeface="Century Gothic"/>
                <a:cs typeface="Century Gothic"/>
              </a:rPr>
              <a:t>Vehicle</a:t>
            </a:r>
            <a:endParaRPr sz="3200" dirty="0">
              <a:latin typeface="Century Gothic"/>
              <a:cs typeface="Century Gothic"/>
            </a:endParaRPr>
          </a:p>
          <a:p>
            <a:pPr marL="381000">
              <a:lnSpc>
                <a:spcPct val="100000"/>
              </a:lnSpc>
              <a:spcBef>
                <a:spcPts val="2165"/>
              </a:spcBef>
            </a:pPr>
            <a:r>
              <a:rPr sz="1300" b="1" spc="-15" dirty="0">
                <a:solidFill>
                  <a:srgbClr val="93C500"/>
                </a:solidFill>
                <a:latin typeface="Century Gothic"/>
                <a:cs typeface="Century Gothic"/>
              </a:rPr>
              <a:t>Th</a:t>
            </a:r>
            <a:r>
              <a:rPr sz="1300" b="1" spc="-10" dirty="0">
                <a:solidFill>
                  <a:srgbClr val="93C500"/>
                </a:solidFill>
                <a:latin typeface="Century Gothic"/>
                <a:cs typeface="Century Gothic"/>
              </a:rPr>
              <a:t>e</a:t>
            </a:r>
            <a:r>
              <a:rPr sz="1300" b="1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1300" b="1" spc="-10" dirty="0">
                <a:solidFill>
                  <a:srgbClr val="93C500"/>
                </a:solidFill>
                <a:latin typeface="Century Gothic"/>
                <a:cs typeface="Century Gothic"/>
              </a:rPr>
              <a:t>Al</a:t>
            </a:r>
            <a:r>
              <a:rPr sz="1300" b="1" spc="-15" dirty="0">
                <a:solidFill>
                  <a:srgbClr val="93C500"/>
                </a:solidFill>
                <a:latin typeface="Century Gothic"/>
                <a:cs typeface="Century Gothic"/>
              </a:rPr>
              <a:t>ternat</a:t>
            </a:r>
            <a:r>
              <a:rPr sz="1300" b="1" spc="-5" dirty="0">
                <a:solidFill>
                  <a:srgbClr val="93C500"/>
                </a:solidFill>
                <a:latin typeface="Century Gothic"/>
                <a:cs typeface="Century Gothic"/>
              </a:rPr>
              <a:t>i</a:t>
            </a:r>
            <a:r>
              <a:rPr sz="1300" b="1" spc="-20" dirty="0">
                <a:solidFill>
                  <a:srgbClr val="93C500"/>
                </a:solidFill>
                <a:latin typeface="Century Gothic"/>
                <a:cs typeface="Century Gothic"/>
              </a:rPr>
              <a:t>v</a:t>
            </a:r>
            <a:r>
              <a:rPr sz="1300" b="1" spc="-10" dirty="0">
                <a:solidFill>
                  <a:srgbClr val="93C500"/>
                </a:solidFill>
                <a:latin typeface="Century Gothic"/>
                <a:cs typeface="Century Gothic"/>
              </a:rPr>
              <a:t>e</a:t>
            </a:r>
            <a:r>
              <a:rPr sz="1300" b="1" spc="25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1300" b="1" spc="-5" dirty="0">
                <a:solidFill>
                  <a:srgbClr val="93C500"/>
                </a:solidFill>
                <a:latin typeface="Century Gothic"/>
                <a:cs typeface="Century Gothic"/>
              </a:rPr>
              <a:t>El</a:t>
            </a:r>
            <a:r>
              <a:rPr sz="1300" b="1" spc="-15" dirty="0">
                <a:solidFill>
                  <a:srgbClr val="93C500"/>
                </a:solidFill>
                <a:latin typeface="Century Gothic"/>
                <a:cs typeface="Century Gothic"/>
              </a:rPr>
              <a:t>ect</a:t>
            </a:r>
            <a:r>
              <a:rPr sz="1300" b="1" spc="-10" dirty="0">
                <a:solidFill>
                  <a:srgbClr val="93C500"/>
                </a:solidFill>
                <a:latin typeface="Century Gothic"/>
                <a:cs typeface="Century Gothic"/>
              </a:rPr>
              <a:t>ric</a:t>
            </a:r>
            <a:r>
              <a:rPr sz="1300" b="1" spc="25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1300" b="1" spc="-15" dirty="0">
                <a:solidFill>
                  <a:srgbClr val="93C500"/>
                </a:solidFill>
                <a:latin typeface="Century Gothic"/>
                <a:cs typeface="Century Gothic"/>
              </a:rPr>
              <a:t>D</a:t>
            </a:r>
            <a:r>
              <a:rPr sz="1300" b="1" dirty="0">
                <a:solidFill>
                  <a:srgbClr val="93C500"/>
                </a:solidFill>
                <a:latin typeface="Century Gothic"/>
                <a:cs typeface="Century Gothic"/>
              </a:rPr>
              <a:t>r</a:t>
            </a:r>
            <a:r>
              <a:rPr sz="1300" b="1" spc="-5" dirty="0">
                <a:solidFill>
                  <a:srgbClr val="93C500"/>
                </a:solidFill>
                <a:latin typeface="Century Gothic"/>
                <a:cs typeface="Century Gothic"/>
              </a:rPr>
              <a:t>i</a:t>
            </a:r>
            <a:r>
              <a:rPr sz="1300" b="1" spc="-20" dirty="0">
                <a:solidFill>
                  <a:srgbClr val="93C500"/>
                </a:solidFill>
                <a:latin typeface="Century Gothic"/>
                <a:cs typeface="Century Gothic"/>
              </a:rPr>
              <a:t>v</a:t>
            </a:r>
            <a:r>
              <a:rPr sz="1300" b="1" spc="-10" dirty="0">
                <a:solidFill>
                  <a:srgbClr val="93C500"/>
                </a:solidFill>
                <a:latin typeface="Century Gothic"/>
                <a:cs typeface="Century Gothic"/>
              </a:rPr>
              <a:t>e</a:t>
            </a:r>
            <a:endParaRPr sz="1300" dirty="0">
              <a:latin typeface="Century Gothic"/>
              <a:cs typeface="Century Gothic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1491233" y="2568038"/>
            <a:ext cx="2383155" cy="5620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50000"/>
              </a:lnSpc>
            </a:pPr>
            <a:r>
              <a:rPr sz="1300" b="1" spc="-10" dirty="0">
                <a:solidFill>
                  <a:srgbClr val="93C500"/>
                </a:solidFill>
                <a:latin typeface="Century Gothic"/>
                <a:cs typeface="Century Gothic"/>
              </a:rPr>
              <a:t>V</a:t>
            </a:r>
            <a:r>
              <a:rPr sz="1300" b="1" spc="-15" dirty="0">
                <a:solidFill>
                  <a:srgbClr val="93C500"/>
                </a:solidFill>
                <a:latin typeface="Century Gothic"/>
                <a:cs typeface="Century Gothic"/>
              </a:rPr>
              <a:t>ehicl</a:t>
            </a:r>
            <a:r>
              <a:rPr sz="1300" b="1" spc="-10" dirty="0">
                <a:solidFill>
                  <a:srgbClr val="93C500"/>
                </a:solidFill>
                <a:latin typeface="Century Gothic"/>
                <a:cs typeface="Century Gothic"/>
              </a:rPr>
              <a:t>e</a:t>
            </a:r>
            <a:r>
              <a:rPr sz="1300" b="1" spc="20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1300" b="1" spc="-10" dirty="0">
                <a:solidFill>
                  <a:srgbClr val="93C500"/>
                </a:solidFill>
                <a:latin typeface="Century Gothic"/>
                <a:cs typeface="Century Gothic"/>
              </a:rPr>
              <a:t>(AED)</a:t>
            </a:r>
            <a:r>
              <a:rPr sz="1300" b="1" spc="20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1300" b="1" spc="-5" dirty="0">
                <a:solidFill>
                  <a:srgbClr val="93C500"/>
                </a:solidFill>
                <a:latin typeface="Century Gothic"/>
                <a:cs typeface="Century Gothic"/>
              </a:rPr>
              <a:t>is</a:t>
            </a:r>
            <a:r>
              <a:rPr sz="1300" b="1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1300" b="1" spc="-20" dirty="0">
                <a:solidFill>
                  <a:srgbClr val="93C500"/>
                </a:solidFill>
                <a:latin typeface="Century Gothic"/>
                <a:cs typeface="Century Gothic"/>
              </a:rPr>
              <a:t>a</a:t>
            </a:r>
            <a:r>
              <a:rPr sz="1300" b="1" spc="-10" dirty="0">
                <a:solidFill>
                  <a:srgbClr val="93C500"/>
                </a:solidFill>
                <a:latin typeface="Century Gothic"/>
                <a:cs typeface="Century Gothic"/>
              </a:rPr>
              <a:t>n</a:t>
            </a:r>
            <a:r>
              <a:rPr sz="1300" b="1" spc="5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1300" b="1" spc="-10" dirty="0">
                <a:solidFill>
                  <a:srgbClr val="93C500"/>
                </a:solidFill>
                <a:latin typeface="Century Gothic"/>
                <a:cs typeface="Century Gothic"/>
              </a:rPr>
              <a:t>Elec</a:t>
            </a:r>
            <a:r>
              <a:rPr sz="1300" b="1" spc="-15" dirty="0">
                <a:solidFill>
                  <a:srgbClr val="93C500"/>
                </a:solidFill>
                <a:latin typeface="Century Gothic"/>
                <a:cs typeface="Century Gothic"/>
              </a:rPr>
              <a:t>t</a:t>
            </a:r>
            <a:r>
              <a:rPr sz="1300" b="1" spc="-10" dirty="0">
                <a:solidFill>
                  <a:srgbClr val="93C500"/>
                </a:solidFill>
                <a:latin typeface="Century Gothic"/>
                <a:cs typeface="Century Gothic"/>
              </a:rPr>
              <a:t>ric</a:t>
            </a:r>
            <a:r>
              <a:rPr sz="1300" b="1" spc="25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1300" b="1" spc="-15" dirty="0">
                <a:solidFill>
                  <a:srgbClr val="93C500"/>
                </a:solidFill>
                <a:latin typeface="Century Gothic"/>
                <a:cs typeface="Century Gothic"/>
              </a:rPr>
              <a:t>or</a:t>
            </a:r>
            <a:r>
              <a:rPr sz="1300" b="1" spc="-10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1300" b="1" spc="-20" dirty="0">
                <a:solidFill>
                  <a:srgbClr val="93C500"/>
                </a:solidFill>
                <a:latin typeface="Century Gothic"/>
                <a:cs typeface="Century Gothic"/>
              </a:rPr>
              <a:t>H</a:t>
            </a:r>
            <a:r>
              <a:rPr sz="1300" b="1" spc="-10" dirty="0">
                <a:solidFill>
                  <a:srgbClr val="93C500"/>
                </a:solidFill>
                <a:latin typeface="Century Gothic"/>
                <a:cs typeface="Century Gothic"/>
              </a:rPr>
              <a:t>y</a:t>
            </a:r>
            <a:r>
              <a:rPr sz="1300" b="1" spc="-15" dirty="0">
                <a:solidFill>
                  <a:srgbClr val="93C500"/>
                </a:solidFill>
                <a:latin typeface="Century Gothic"/>
                <a:cs typeface="Century Gothic"/>
              </a:rPr>
              <a:t>bri</a:t>
            </a:r>
            <a:r>
              <a:rPr sz="1300" b="1" spc="-10" dirty="0">
                <a:solidFill>
                  <a:srgbClr val="93C500"/>
                </a:solidFill>
                <a:latin typeface="Century Gothic"/>
                <a:cs typeface="Century Gothic"/>
              </a:rPr>
              <a:t>d</a:t>
            </a:r>
            <a:r>
              <a:rPr sz="1300" b="1" spc="15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1300" b="1" spc="-10" dirty="0">
                <a:solidFill>
                  <a:srgbClr val="93C500"/>
                </a:solidFill>
                <a:latin typeface="Century Gothic"/>
                <a:cs typeface="Century Gothic"/>
              </a:rPr>
              <a:t>Elec</a:t>
            </a:r>
            <a:r>
              <a:rPr sz="1300" b="1" spc="-15" dirty="0">
                <a:solidFill>
                  <a:srgbClr val="93C500"/>
                </a:solidFill>
                <a:latin typeface="Century Gothic"/>
                <a:cs typeface="Century Gothic"/>
              </a:rPr>
              <a:t>t</a:t>
            </a:r>
            <a:r>
              <a:rPr sz="1300" b="1" spc="-10" dirty="0">
                <a:solidFill>
                  <a:srgbClr val="93C500"/>
                </a:solidFill>
                <a:latin typeface="Century Gothic"/>
                <a:cs typeface="Century Gothic"/>
              </a:rPr>
              <a:t>ric</a:t>
            </a:r>
            <a:r>
              <a:rPr sz="1300" b="1" spc="15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1300" b="1" spc="-10" dirty="0">
                <a:solidFill>
                  <a:srgbClr val="93C500"/>
                </a:solidFill>
                <a:latin typeface="Century Gothic"/>
                <a:cs typeface="Century Gothic"/>
              </a:rPr>
              <a:t>V</a:t>
            </a:r>
            <a:r>
              <a:rPr sz="1300" b="1" spc="-15" dirty="0">
                <a:solidFill>
                  <a:srgbClr val="93C500"/>
                </a:solidFill>
                <a:latin typeface="Century Gothic"/>
                <a:cs typeface="Century Gothic"/>
              </a:rPr>
              <a:t>ehicle</a:t>
            </a:r>
            <a:endParaRPr sz="1300" dirty="0">
              <a:latin typeface="Century Gothic"/>
              <a:cs typeface="Century Gothic"/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1041400" y="3488435"/>
            <a:ext cx="3419475" cy="180822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 txBox="1"/>
          <p:nvPr/>
        </p:nvSpPr>
        <p:spPr>
          <a:xfrm>
            <a:off x="5091429" y="2568038"/>
            <a:ext cx="2706370" cy="3486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250"/>
              </a:lnSpc>
            </a:pPr>
            <a:r>
              <a:rPr sz="1300" b="1" spc="-15" dirty="0">
                <a:solidFill>
                  <a:srgbClr val="93C500"/>
                </a:solidFill>
                <a:latin typeface="Century Gothic"/>
                <a:cs typeface="Century Gothic"/>
              </a:rPr>
              <a:t>The</a:t>
            </a:r>
            <a:r>
              <a:rPr sz="1300" b="1" dirty="0">
                <a:solidFill>
                  <a:srgbClr val="93C500"/>
                </a:solidFill>
                <a:latin typeface="Century Gothic"/>
                <a:cs typeface="Century Gothic"/>
              </a:rPr>
              <a:t>r</a:t>
            </a:r>
            <a:r>
              <a:rPr sz="1300" b="1" spc="-10" dirty="0">
                <a:solidFill>
                  <a:srgbClr val="93C500"/>
                </a:solidFill>
                <a:latin typeface="Century Gothic"/>
                <a:cs typeface="Century Gothic"/>
              </a:rPr>
              <a:t>e</a:t>
            </a:r>
            <a:r>
              <a:rPr sz="1300" b="1" spc="15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1300" b="1" spc="-15" dirty="0">
                <a:solidFill>
                  <a:srgbClr val="93C500"/>
                </a:solidFill>
                <a:latin typeface="Century Gothic"/>
                <a:cs typeface="Century Gothic"/>
              </a:rPr>
              <a:t>ar</a:t>
            </a:r>
            <a:r>
              <a:rPr sz="1300" b="1" spc="-10" dirty="0">
                <a:solidFill>
                  <a:srgbClr val="93C500"/>
                </a:solidFill>
                <a:latin typeface="Century Gothic"/>
                <a:cs typeface="Century Gothic"/>
              </a:rPr>
              <a:t>e</a:t>
            </a:r>
            <a:r>
              <a:rPr sz="1300" b="1" spc="5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1300" b="1" spc="-5" dirty="0">
                <a:solidFill>
                  <a:srgbClr val="93C500"/>
                </a:solidFill>
                <a:latin typeface="Century Gothic"/>
                <a:cs typeface="Century Gothic"/>
              </a:rPr>
              <a:t>f</a:t>
            </a:r>
            <a:r>
              <a:rPr sz="1300" b="1" spc="-15" dirty="0">
                <a:solidFill>
                  <a:srgbClr val="93C500"/>
                </a:solidFill>
                <a:latin typeface="Century Gothic"/>
                <a:cs typeface="Century Gothic"/>
              </a:rPr>
              <a:t>ou</a:t>
            </a:r>
            <a:r>
              <a:rPr sz="1300" b="1" spc="-5" dirty="0">
                <a:solidFill>
                  <a:srgbClr val="93C500"/>
                </a:solidFill>
                <a:latin typeface="Century Gothic"/>
                <a:cs typeface="Century Gothic"/>
              </a:rPr>
              <a:t>r</a:t>
            </a:r>
            <a:r>
              <a:rPr sz="1300" b="1" spc="5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1300" b="1" spc="-15" dirty="0">
                <a:solidFill>
                  <a:srgbClr val="93C500"/>
                </a:solidFill>
                <a:latin typeface="Century Gothic"/>
                <a:cs typeface="Century Gothic"/>
              </a:rPr>
              <a:t>t</a:t>
            </a:r>
            <a:r>
              <a:rPr sz="1300" b="1" spc="-10" dirty="0">
                <a:solidFill>
                  <a:srgbClr val="93C500"/>
                </a:solidFill>
                <a:latin typeface="Century Gothic"/>
                <a:cs typeface="Century Gothic"/>
              </a:rPr>
              <a:t>y</a:t>
            </a:r>
            <a:r>
              <a:rPr sz="1300" b="1" spc="-15" dirty="0">
                <a:solidFill>
                  <a:srgbClr val="93C500"/>
                </a:solidFill>
                <a:latin typeface="Century Gothic"/>
                <a:cs typeface="Century Gothic"/>
              </a:rPr>
              <a:t>p</a:t>
            </a:r>
            <a:r>
              <a:rPr sz="1300" b="1" spc="-20" dirty="0">
                <a:solidFill>
                  <a:srgbClr val="93C500"/>
                </a:solidFill>
                <a:latin typeface="Century Gothic"/>
                <a:cs typeface="Century Gothic"/>
              </a:rPr>
              <a:t>e</a:t>
            </a:r>
            <a:r>
              <a:rPr sz="1300" b="1" spc="-10" dirty="0">
                <a:solidFill>
                  <a:srgbClr val="93C500"/>
                </a:solidFill>
                <a:latin typeface="Century Gothic"/>
                <a:cs typeface="Century Gothic"/>
              </a:rPr>
              <a:t>s</a:t>
            </a:r>
            <a:r>
              <a:rPr sz="1300" b="1" spc="20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1300" b="1" spc="-15" dirty="0">
                <a:solidFill>
                  <a:srgbClr val="93C500"/>
                </a:solidFill>
                <a:latin typeface="Century Gothic"/>
                <a:cs typeface="Century Gothic"/>
              </a:rPr>
              <a:t>o</a:t>
            </a:r>
            <a:r>
              <a:rPr sz="1300" b="1" spc="-5" dirty="0">
                <a:solidFill>
                  <a:srgbClr val="93C500"/>
                </a:solidFill>
                <a:latin typeface="Century Gothic"/>
                <a:cs typeface="Century Gothic"/>
              </a:rPr>
              <a:t>f</a:t>
            </a:r>
            <a:r>
              <a:rPr sz="1300" b="1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1300" b="1" spc="-10" dirty="0">
                <a:solidFill>
                  <a:srgbClr val="93C500"/>
                </a:solidFill>
                <a:latin typeface="Century Gothic"/>
                <a:cs typeface="Century Gothic"/>
              </a:rPr>
              <a:t>Alt</a:t>
            </a:r>
            <a:r>
              <a:rPr sz="1300" b="1" spc="-15" dirty="0">
                <a:solidFill>
                  <a:srgbClr val="93C500"/>
                </a:solidFill>
                <a:latin typeface="Century Gothic"/>
                <a:cs typeface="Century Gothic"/>
              </a:rPr>
              <a:t>e</a:t>
            </a:r>
            <a:r>
              <a:rPr sz="1300" b="1" spc="-5" dirty="0">
                <a:solidFill>
                  <a:srgbClr val="93C500"/>
                </a:solidFill>
                <a:latin typeface="Century Gothic"/>
                <a:cs typeface="Century Gothic"/>
              </a:rPr>
              <a:t>r</a:t>
            </a:r>
            <a:r>
              <a:rPr sz="1300" b="1" spc="-15" dirty="0">
                <a:solidFill>
                  <a:srgbClr val="93C500"/>
                </a:solidFill>
                <a:latin typeface="Century Gothic"/>
                <a:cs typeface="Century Gothic"/>
              </a:rPr>
              <a:t>nat</a:t>
            </a:r>
            <a:r>
              <a:rPr sz="1300" b="1" spc="-5" dirty="0">
                <a:solidFill>
                  <a:srgbClr val="93C500"/>
                </a:solidFill>
                <a:latin typeface="Century Gothic"/>
                <a:cs typeface="Century Gothic"/>
              </a:rPr>
              <a:t>i</a:t>
            </a:r>
            <a:r>
              <a:rPr sz="1300" b="1" spc="-20" dirty="0">
                <a:solidFill>
                  <a:srgbClr val="93C500"/>
                </a:solidFill>
                <a:latin typeface="Century Gothic"/>
                <a:cs typeface="Century Gothic"/>
              </a:rPr>
              <a:t>v</a:t>
            </a:r>
            <a:r>
              <a:rPr sz="1300" b="1" spc="-10" dirty="0">
                <a:solidFill>
                  <a:srgbClr val="93C500"/>
                </a:solidFill>
                <a:latin typeface="Century Gothic"/>
                <a:cs typeface="Century Gothic"/>
              </a:rPr>
              <a:t>e Elec</a:t>
            </a:r>
            <a:r>
              <a:rPr sz="1300" b="1" spc="-15" dirty="0">
                <a:solidFill>
                  <a:srgbClr val="93C500"/>
                </a:solidFill>
                <a:latin typeface="Century Gothic"/>
                <a:cs typeface="Century Gothic"/>
              </a:rPr>
              <a:t>t</a:t>
            </a:r>
            <a:r>
              <a:rPr sz="1300" b="1" spc="-10" dirty="0">
                <a:solidFill>
                  <a:srgbClr val="93C500"/>
                </a:solidFill>
                <a:latin typeface="Century Gothic"/>
                <a:cs typeface="Century Gothic"/>
              </a:rPr>
              <a:t>ric</a:t>
            </a:r>
            <a:r>
              <a:rPr sz="1300" b="1" spc="25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1300" b="1" spc="-10" dirty="0">
                <a:solidFill>
                  <a:srgbClr val="93C500"/>
                </a:solidFill>
                <a:latin typeface="Century Gothic"/>
                <a:cs typeface="Century Gothic"/>
              </a:rPr>
              <a:t>Dri</a:t>
            </a:r>
            <a:r>
              <a:rPr sz="1300" b="1" spc="-20" dirty="0">
                <a:solidFill>
                  <a:srgbClr val="93C500"/>
                </a:solidFill>
                <a:latin typeface="Century Gothic"/>
                <a:cs typeface="Century Gothic"/>
              </a:rPr>
              <a:t>v</a:t>
            </a:r>
            <a:r>
              <a:rPr sz="1300" b="1" spc="-10" dirty="0">
                <a:solidFill>
                  <a:srgbClr val="93C500"/>
                </a:solidFill>
                <a:latin typeface="Century Gothic"/>
                <a:cs typeface="Century Gothic"/>
              </a:rPr>
              <a:t>e (AED)</a:t>
            </a:r>
            <a:r>
              <a:rPr sz="1300" b="1" spc="30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1300" b="1" spc="-10" dirty="0">
                <a:solidFill>
                  <a:srgbClr val="93C500"/>
                </a:solidFill>
                <a:latin typeface="Century Gothic"/>
                <a:cs typeface="Century Gothic"/>
              </a:rPr>
              <a:t>V</a:t>
            </a:r>
            <a:r>
              <a:rPr sz="1300" b="1" spc="-15" dirty="0">
                <a:solidFill>
                  <a:srgbClr val="93C500"/>
                </a:solidFill>
                <a:latin typeface="Century Gothic"/>
                <a:cs typeface="Century Gothic"/>
              </a:rPr>
              <a:t>ehicles</a:t>
            </a:r>
            <a:endParaRPr sz="1300">
              <a:latin typeface="Century Gothic"/>
              <a:cs typeface="Century Gothic"/>
            </a:endParaRPr>
          </a:p>
        </p:txBody>
      </p:sp>
      <p:sp>
        <p:nvSpPr>
          <p:cNvPr id="73" name="object 73"/>
          <p:cNvSpPr txBox="1">
            <a:spLocks noGrp="1"/>
          </p:cNvSpPr>
          <p:nvPr>
            <p:ph type="ftr" sz="quarter" idx="5"/>
          </p:nvPr>
        </p:nvSpPr>
        <p:spPr>
          <a:xfrm>
            <a:off x="4713859" y="5956443"/>
            <a:ext cx="335089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pc="-15"/>
              <a:t>Federal Fire Department San Diego Training</a:t>
            </a:r>
            <a:endParaRPr spc="-15" dirty="0"/>
          </a:p>
        </p:txBody>
      </p:sp>
      <p:sp>
        <p:nvSpPr>
          <p:cNvPr id="71" name="object 71"/>
          <p:cNvSpPr txBox="1"/>
          <p:nvPr/>
        </p:nvSpPr>
        <p:spPr>
          <a:xfrm>
            <a:off x="4793107" y="3018970"/>
            <a:ext cx="3186430" cy="26187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7020" marR="965200" indent="-274955">
              <a:lnSpc>
                <a:spcPts val="2380"/>
              </a:lnSpc>
            </a:pPr>
            <a:r>
              <a:rPr sz="1650" spc="10" dirty="0">
                <a:solidFill>
                  <a:srgbClr val="93C500"/>
                </a:solidFill>
                <a:latin typeface="Wingdings 2"/>
                <a:cs typeface="Wingdings 2"/>
              </a:rPr>
              <a:t></a:t>
            </a:r>
            <a:r>
              <a:rPr sz="1650" spc="10" dirty="0">
                <a:solidFill>
                  <a:srgbClr val="93C500"/>
                </a:solidFill>
                <a:latin typeface="Times New Roman"/>
                <a:cs typeface="Times New Roman"/>
              </a:rPr>
              <a:t> </a:t>
            </a:r>
            <a:r>
              <a:rPr sz="1650" spc="-150" dirty="0">
                <a:solidFill>
                  <a:srgbClr val="93C500"/>
                </a:solidFill>
                <a:latin typeface="Times New Roman"/>
                <a:cs typeface="Times New Roman"/>
              </a:rPr>
              <a:t> </a:t>
            </a:r>
            <a:r>
              <a:rPr sz="2200" spc="-20" dirty="0">
                <a:solidFill>
                  <a:srgbClr val="3D3C2C"/>
                </a:solidFill>
                <a:latin typeface="Century Gothic"/>
                <a:cs typeface="Century Gothic"/>
              </a:rPr>
              <a:t>H</a:t>
            </a:r>
            <a:r>
              <a:rPr sz="2200" spc="-25" dirty="0">
                <a:solidFill>
                  <a:srgbClr val="3D3C2C"/>
                </a:solidFill>
                <a:latin typeface="Century Gothic"/>
                <a:cs typeface="Century Gothic"/>
              </a:rPr>
              <a:t>y</a:t>
            </a:r>
            <a:r>
              <a:rPr sz="2200" spc="-20" dirty="0">
                <a:solidFill>
                  <a:srgbClr val="3D3C2C"/>
                </a:solidFill>
                <a:latin typeface="Century Gothic"/>
                <a:cs typeface="Century Gothic"/>
              </a:rPr>
              <a:t>br</a:t>
            </a:r>
            <a:r>
              <a:rPr sz="2200" spc="5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2200" spc="-15" dirty="0">
                <a:solidFill>
                  <a:srgbClr val="3D3C2C"/>
                </a:solidFill>
                <a:latin typeface="Century Gothic"/>
                <a:cs typeface="Century Gothic"/>
              </a:rPr>
              <a:t>d</a:t>
            </a:r>
            <a:r>
              <a:rPr sz="2200" spc="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2200" spc="-15" dirty="0">
                <a:solidFill>
                  <a:srgbClr val="3D3C2C"/>
                </a:solidFill>
                <a:latin typeface="Century Gothic"/>
                <a:cs typeface="Century Gothic"/>
              </a:rPr>
              <a:t>El</a:t>
            </a:r>
            <a:r>
              <a:rPr sz="2200" spc="-10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2200" spc="-15" dirty="0">
                <a:solidFill>
                  <a:srgbClr val="3D3C2C"/>
                </a:solidFill>
                <a:latin typeface="Century Gothic"/>
                <a:cs typeface="Century Gothic"/>
              </a:rPr>
              <a:t>c</a:t>
            </a:r>
            <a:r>
              <a:rPr sz="2200" spc="-5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2200" spc="-10" dirty="0">
                <a:solidFill>
                  <a:srgbClr val="3D3C2C"/>
                </a:solidFill>
                <a:latin typeface="Century Gothic"/>
                <a:cs typeface="Century Gothic"/>
              </a:rPr>
              <a:t>r</a:t>
            </a:r>
            <a:r>
              <a:rPr sz="2200" spc="0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2200" spc="-15" dirty="0">
                <a:solidFill>
                  <a:srgbClr val="3D3C2C"/>
                </a:solidFill>
                <a:latin typeface="Century Gothic"/>
                <a:cs typeface="Century Gothic"/>
              </a:rPr>
              <a:t>c</a:t>
            </a:r>
            <a:r>
              <a:rPr sz="2200" spc="-1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2200" spc="-50" dirty="0">
                <a:solidFill>
                  <a:srgbClr val="3D3C2C"/>
                </a:solidFill>
                <a:latin typeface="Century Gothic"/>
                <a:cs typeface="Century Gothic"/>
              </a:rPr>
              <a:t>V</a:t>
            </a:r>
            <a:r>
              <a:rPr sz="2200" spc="-15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2200" spc="-10" dirty="0">
                <a:solidFill>
                  <a:srgbClr val="3D3C2C"/>
                </a:solidFill>
                <a:latin typeface="Century Gothic"/>
                <a:cs typeface="Century Gothic"/>
              </a:rPr>
              <a:t>h</a:t>
            </a:r>
            <a:r>
              <a:rPr sz="2200" spc="5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2200" spc="-15" dirty="0">
                <a:solidFill>
                  <a:srgbClr val="3D3C2C"/>
                </a:solidFill>
                <a:latin typeface="Century Gothic"/>
                <a:cs typeface="Century Gothic"/>
              </a:rPr>
              <a:t>cle</a:t>
            </a:r>
            <a:r>
              <a:rPr sz="2200" spc="1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2200" spc="-55" dirty="0">
                <a:solidFill>
                  <a:srgbClr val="3D3C2C"/>
                </a:solidFill>
                <a:latin typeface="Century Gothic"/>
                <a:cs typeface="Century Gothic"/>
              </a:rPr>
              <a:t>(</a:t>
            </a:r>
            <a:r>
              <a:rPr sz="2200" spc="-20" dirty="0">
                <a:solidFill>
                  <a:srgbClr val="3D3C2C"/>
                </a:solidFill>
                <a:latin typeface="Century Gothic"/>
                <a:cs typeface="Century Gothic"/>
              </a:rPr>
              <a:t>H</a:t>
            </a:r>
            <a:r>
              <a:rPr sz="2200" spc="-5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2200" spc="-20" dirty="0">
                <a:solidFill>
                  <a:srgbClr val="3D3C2C"/>
                </a:solidFill>
                <a:latin typeface="Century Gothic"/>
                <a:cs typeface="Century Gothic"/>
              </a:rPr>
              <a:t>V)</a:t>
            </a:r>
            <a:endParaRPr sz="2200">
              <a:latin typeface="Century Gothic"/>
              <a:cs typeface="Century Gothic"/>
            </a:endParaRPr>
          </a:p>
          <a:p>
            <a:pPr marL="12700">
              <a:lnSpc>
                <a:spcPts val="2510"/>
              </a:lnSpc>
              <a:spcBef>
                <a:spcPts val="229"/>
              </a:spcBef>
            </a:pPr>
            <a:r>
              <a:rPr sz="1650" spc="10" dirty="0">
                <a:solidFill>
                  <a:srgbClr val="93C500"/>
                </a:solidFill>
                <a:latin typeface="Wingdings 2"/>
                <a:cs typeface="Wingdings 2"/>
              </a:rPr>
              <a:t></a:t>
            </a:r>
            <a:r>
              <a:rPr sz="1650" spc="10" dirty="0">
                <a:solidFill>
                  <a:srgbClr val="93C500"/>
                </a:solidFill>
                <a:latin typeface="Times New Roman"/>
                <a:cs typeface="Times New Roman"/>
              </a:rPr>
              <a:t> </a:t>
            </a:r>
            <a:r>
              <a:rPr sz="1650" spc="-155" dirty="0">
                <a:solidFill>
                  <a:srgbClr val="93C500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srgbClr val="3D3C2C"/>
                </a:solidFill>
                <a:latin typeface="Century Gothic"/>
                <a:cs typeface="Century Gothic"/>
              </a:rPr>
              <a:t>Plug</a:t>
            </a:r>
            <a:r>
              <a:rPr sz="2200" spc="-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2200" spc="15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2200" spc="-15" dirty="0">
                <a:solidFill>
                  <a:srgbClr val="3D3C2C"/>
                </a:solidFill>
                <a:latin typeface="Century Gothic"/>
                <a:cs typeface="Century Gothic"/>
              </a:rPr>
              <a:t>n</a:t>
            </a:r>
            <a:r>
              <a:rPr sz="2200" spc="-20" dirty="0">
                <a:solidFill>
                  <a:srgbClr val="3D3C2C"/>
                </a:solidFill>
                <a:latin typeface="Century Gothic"/>
                <a:cs typeface="Century Gothic"/>
              </a:rPr>
              <a:t> H</a:t>
            </a:r>
            <a:r>
              <a:rPr sz="2200" spc="-30" dirty="0">
                <a:solidFill>
                  <a:srgbClr val="3D3C2C"/>
                </a:solidFill>
                <a:latin typeface="Century Gothic"/>
                <a:cs typeface="Century Gothic"/>
              </a:rPr>
              <a:t>y</a:t>
            </a:r>
            <a:r>
              <a:rPr sz="2200" spc="-20" dirty="0">
                <a:solidFill>
                  <a:srgbClr val="3D3C2C"/>
                </a:solidFill>
                <a:latin typeface="Century Gothic"/>
                <a:cs typeface="Century Gothic"/>
              </a:rPr>
              <a:t>br</a:t>
            </a:r>
            <a:r>
              <a:rPr sz="2200" spc="5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2200" spc="-15" dirty="0">
                <a:solidFill>
                  <a:srgbClr val="3D3C2C"/>
                </a:solidFill>
                <a:latin typeface="Century Gothic"/>
                <a:cs typeface="Century Gothic"/>
              </a:rPr>
              <a:t>d</a:t>
            </a:r>
            <a:r>
              <a:rPr sz="2200" spc="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2200" spc="-20" dirty="0">
                <a:solidFill>
                  <a:srgbClr val="3D3C2C"/>
                </a:solidFill>
                <a:latin typeface="Century Gothic"/>
                <a:cs typeface="Century Gothic"/>
              </a:rPr>
              <a:t>Elec</a:t>
            </a:r>
            <a:r>
              <a:rPr sz="2200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2200" spc="-10" dirty="0">
                <a:solidFill>
                  <a:srgbClr val="3D3C2C"/>
                </a:solidFill>
                <a:latin typeface="Century Gothic"/>
                <a:cs typeface="Century Gothic"/>
              </a:rPr>
              <a:t>r</a:t>
            </a:r>
            <a:r>
              <a:rPr sz="2200" spc="0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2200" spc="-15" dirty="0">
                <a:solidFill>
                  <a:srgbClr val="3D3C2C"/>
                </a:solidFill>
                <a:latin typeface="Century Gothic"/>
                <a:cs typeface="Century Gothic"/>
              </a:rPr>
              <a:t>c</a:t>
            </a:r>
            <a:endParaRPr sz="2200">
              <a:latin typeface="Century Gothic"/>
              <a:cs typeface="Century Gothic"/>
            </a:endParaRPr>
          </a:p>
          <a:p>
            <a:pPr marR="603250" algn="ctr">
              <a:lnSpc>
                <a:spcPts val="2510"/>
              </a:lnSpc>
            </a:pPr>
            <a:r>
              <a:rPr sz="2200" spc="-50" dirty="0">
                <a:solidFill>
                  <a:srgbClr val="3D3C2C"/>
                </a:solidFill>
                <a:latin typeface="Century Gothic"/>
                <a:cs typeface="Century Gothic"/>
              </a:rPr>
              <a:t>V</a:t>
            </a:r>
            <a:r>
              <a:rPr sz="2200" spc="-15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2200" spc="-10" dirty="0">
                <a:solidFill>
                  <a:srgbClr val="3D3C2C"/>
                </a:solidFill>
                <a:latin typeface="Century Gothic"/>
                <a:cs typeface="Century Gothic"/>
              </a:rPr>
              <a:t>h</a:t>
            </a:r>
            <a:r>
              <a:rPr sz="2200" spc="5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2200" spc="-15" dirty="0">
                <a:solidFill>
                  <a:srgbClr val="3D3C2C"/>
                </a:solidFill>
                <a:latin typeface="Century Gothic"/>
                <a:cs typeface="Century Gothic"/>
              </a:rPr>
              <a:t>cle</a:t>
            </a:r>
            <a:r>
              <a:rPr sz="2200" spc="1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2200" spc="-55" dirty="0">
                <a:solidFill>
                  <a:srgbClr val="3D3C2C"/>
                </a:solidFill>
                <a:latin typeface="Century Gothic"/>
                <a:cs typeface="Century Gothic"/>
              </a:rPr>
              <a:t>(</a:t>
            </a:r>
            <a:r>
              <a:rPr sz="2200" spc="-15" dirty="0">
                <a:solidFill>
                  <a:srgbClr val="3D3C2C"/>
                </a:solidFill>
                <a:latin typeface="Century Gothic"/>
                <a:cs typeface="Century Gothic"/>
              </a:rPr>
              <a:t>PH</a:t>
            </a:r>
            <a:r>
              <a:rPr sz="2200" spc="-5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2200" spc="-35" dirty="0">
                <a:solidFill>
                  <a:srgbClr val="3D3C2C"/>
                </a:solidFill>
                <a:latin typeface="Century Gothic"/>
                <a:cs typeface="Century Gothic"/>
              </a:rPr>
              <a:t>V</a:t>
            </a:r>
            <a:r>
              <a:rPr sz="2200" spc="-10" dirty="0">
                <a:solidFill>
                  <a:srgbClr val="3D3C2C"/>
                </a:solidFill>
                <a:latin typeface="Century Gothic"/>
                <a:cs typeface="Century Gothic"/>
              </a:rPr>
              <a:t>)</a:t>
            </a:r>
            <a:endParaRPr sz="2200">
              <a:latin typeface="Century Gothic"/>
              <a:cs typeface="Century Gothic"/>
            </a:endParaRPr>
          </a:p>
          <a:p>
            <a:pPr marL="287020" marR="872490" indent="-274955">
              <a:lnSpc>
                <a:spcPts val="2380"/>
              </a:lnSpc>
              <a:spcBef>
                <a:spcPts val="560"/>
              </a:spcBef>
            </a:pPr>
            <a:r>
              <a:rPr sz="1650" spc="10" dirty="0">
                <a:solidFill>
                  <a:srgbClr val="93C500"/>
                </a:solidFill>
                <a:latin typeface="Wingdings 2"/>
                <a:cs typeface="Wingdings 2"/>
              </a:rPr>
              <a:t></a:t>
            </a:r>
            <a:r>
              <a:rPr sz="1650" spc="10" dirty="0">
                <a:solidFill>
                  <a:srgbClr val="93C500"/>
                </a:solidFill>
                <a:latin typeface="Times New Roman"/>
                <a:cs typeface="Times New Roman"/>
              </a:rPr>
              <a:t> </a:t>
            </a:r>
            <a:r>
              <a:rPr sz="1650" spc="-150" dirty="0">
                <a:solidFill>
                  <a:srgbClr val="93C500"/>
                </a:solidFill>
                <a:latin typeface="Times New Roman"/>
                <a:cs typeface="Times New Roman"/>
              </a:rPr>
              <a:t> </a:t>
            </a:r>
            <a:r>
              <a:rPr sz="2200" spc="-20" dirty="0">
                <a:solidFill>
                  <a:srgbClr val="3D3C2C"/>
                </a:solidFill>
                <a:latin typeface="Century Gothic"/>
                <a:cs typeface="Century Gothic"/>
              </a:rPr>
              <a:t>Ba</a:t>
            </a:r>
            <a:r>
              <a:rPr sz="2200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2200" spc="-5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2200" spc="-15" dirty="0">
                <a:solidFill>
                  <a:srgbClr val="3D3C2C"/>
                </a:solidFill>
                <a:latin typeface="Century Gothic"/>
                <a:cs typeface="Century Gothic"/>
              </a:rPr>
              <a:t>ery</a:t>
            </a:r>
            <a:r>
              <a:rPr sz="2200" spc="-1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2200" spc="-20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2200" dirty="0">
                <a:solidFill>
                  <a:srgbClr val="3D3C2C"/>
                </a:solidFill>
                <a:latin typeface="Century Gothic"/>
                <a:cs typeface="Century Gothic"/>
              </a:rPr>
              <a:t>l</a:t>
            </a:r>
            <a:r>
              <a:rPr sz="2200" spc="-15" dirty="0">
                <a:solidFill>
                  <a:srgbClr val="3D3C2C"/>
                </a:solidFill>
                <a:latin typeface="Century Gothic"/>
                <a:cs typeface="Century Gothic"/>
              </a:rPr>
              <a:t>ec</a:t>
            </a:r>
            <a:r>
              <a:rPr sz="2200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2200" spc="-10" dirty="0">
                <a:solidFill>
                  <a:srgbClr val="3D3C2C"/>
                </a:solidFill>
                <a:latin typeface="Century Gothic"/>
                <a:cs typeface="Century Gothic"/>
              </a:rPr>
              <a:t>r</a:t>
            </a:r>
            <a:r>
              <a:rPr sz="2200" spc="0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2200" spc="-15" dirty="0">
                <a:solidFill>
                  <a:srgbClr val="3D3C2C"/>
                </a:solidFill>
                <a:latin typeface="Century Gothic"/>
                <a:cs typeface="Century Gothic"/>
              </a:rPr>
              <a:t>c</a:t>
            </a:r>
            <a:r>
              <a:rPr sz="2200" spc="-1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2200" spc="-50" dirty="0">
                <a:solidFill>
                  <a:srgbClr val="3D3C2C"/>
                </a:solidFill>
                <a:latin typeface="Century Gothic"/>
                <a:cs typeface="Century Gothic"/>
              </a:rPr>
              <a:t>V</a:t>
            </a:r>
            <a:r>
              <a:rPr sz="2200" spc="-15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2200" spc="-10" dirty="0">
                <a:solidFill>
                  <a:srgbClr val="3D3C2C"/>
                </a:solidFill>
                <a:latin typeface="Century Gothic"/>
                <a:cs typeface="Century Gothic"/>
              </a:rPr>
              <a:t>h</a:t>
            </a:r>
            <a:r>
              <a:rPr sz="2200" spc="5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2200" spc="-15" dirty="0">
                <a:solidFill>
                  <a:srgbClr val="3D3C2C"/>
                </a:solidFill>
                <a:latin typeface="Century Gothic"/>
                <a:cs typeface="Century Gothic"/>
              </a:rPr>
              <a:t>cle</a:t>
            </a:r>
            <a:r>
              <a:rPr sz="2200" spc="1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2200" spc="-55" dirty="0">
                <a:solidFill>
                  <a:srgbClr val="3D3C2C"/>
                </a:solidFill>
                <a:latin typeface="Century Gothic"/>
                <a:cs typeface="Century Gothic"/>
              </a:rPr>
              <a:t>(</a:t>
            </a:r>
            <a:r>
              <a:rPr sz="2200" spc="-20" dirty="0">
                <a:solidFill>
                  <a:srgbClr val="3D3C2C"/>
                </a:solidFill>
                <a:latin typeface="Century Gothic"/>
                <a:cs typeface="Century Gothic"/>
              </a:rPr>
              <a:t>B</a:t>
            </a:r>
            <a:r>
              <a:rPr sz="2200" spc="-5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2200" spc="-20" dirty="0">
                <a:solidFill>
                  <a:srgbClr val="3D3C2C"/>
                </a:solidFill>
                <a:latin typeface="Century Gothic"/>
                <a:cs typeface="Century Gothic"/>
              </a:rPr>
              <a:t>V)</a:t>
            </a:r>
            <a:endParaRPr sz="2200">
              <a:latin typeface="Century Gothic"/>
              <a:cs typeface="Century Gothic"/>
            </a:endParaRPr>
          </a:p>
          <a:p>
            <a:pPr marL="287020" marR="688975" indent="-274955">
              <a:lnSpc>
                <a:spcPts val="2380"/>
              </a:lnSpc>
              <a:spcBef>
                <a:spcPts val="525"/>
              </a:spcBef>
            </a:pPr>
            <a:r>
              <a:rPr sz="1650" spc="10" dirty="0">
                <a:solidFill>
                  <a:srgbClr val="93C500"/>
                </a:solidFill>
                <a:latin typeface="Wingdings 2"/>
                <a:cs typeface="Wingdings 2"/>
              </a:rPr>
              <a:t></a:t>
            </a:r>
            <a:r>
              <a:rPr sz="1650" spc="10" dirty="0">
                <a:solidFill>
                  <a:srgbClr val="93C500"/>
                </a:solidFill>
                <a:latin typeface="Times New Roman"/>
                <a:cs typeface="Times New Roman"/>
              </a:rPr>
              <a:t> </a:t>
            </a:r>
            <a:r>
              <a:rPr sz="1650" spc="-150" dirty="0">
                <a:solidFill>
                  <a:srgbClr val="93C500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srgbClr val="3D3C2C"/>
                </a:solidFill>
                <a:latin typeface="Century Gothic"/>
                <a:cs typeface="Century Gothic"/>
              </a:rPr>
              <a:t>Fuel</a:t>
            </a:r>
            <a:r>
              <a:rPr sz="2200" spc="-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2200" spc="-20" dirty="0">
                <a:solidFill>
                  <a:srgbClr val="3D3C2C"/>
                </a:solidFill>
                <a:latin typeface="Century Gothic"/>
                <a:cs typeface="Century Gothic"/>
              </a:rPr>
              <a:t>Ce</a:t>
            </a:r>
            <a:r>
              <a:rPr sz="2200" dirty="0">
                <a:solidFill>
                  <a:srgbClr val="3D3C2C"/>
                </a:solidFill>
                <a:latin typeface="Century Gothic"/>
                <a:cs typeface="Century Gothic"/>
              </a:rPr>
              <a:t>l</a:t>
            </a:r>
            <a:r>
              <a:rPr sz="2200" spc="-5" dirty="0">
                <a:solidFill>
                  <a:srgbClr val="3D3C2C"/>
                </a:solidFill>
                <a:latin typeface="Century Gothic"/>
                <a:cs typeface="Century Gothic"/>
              </a:rPr>
              <a:t>l </a:t>
            </a:r>
            <a:r>
              <a:rPr sz="2200" spc="-20" dirty="0">
                <a:solidFill>
                  <a:srgbClr val="3D3C2C"/>
                </a:solidFill>
                <a:latin typeface="Century Gothic"/>
                <a:cs typeface="Century Gothic"/>
              </a:rPr>
              <a:t>Elec</a:t>
            </a:r>
            <a:r>
              <a:rPr sz="2200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2200" spc="-10" dirty="0">
                <a:solidFill>
                  <a:srgbClr val="3D3C2C"/>
                </a:solidFill>
                <a:latin typeface="Century Gothic"/>
                <a:cs typeface="Century Gothic"/>
              </a:rPr>
              <a:t>r</a:t>
            </a:r>
            <a:r>
              <a:rPr sz="2200" spc="0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2200" spc="-15" dirty="0">
                <a:solidFill>
                  <a:srgbClr val="3D3C2C"/>
                </a:solidFill>
                <a:latin typeface="Century Gothic"/>
                <a:cs typeface="Century Gothic"/>
              </a:rPr>
              <a:t>c</a:t>
            </a:r>
            <a:r>
              <a:rPr sz="2200" spc="-1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2200" spc="-50" dirty="0">
                <a:solidFill>
                  <a:srgbClr val="3D3C2C"/>
                </a:solidFill>
                <a:latin typeface="Century Gothic"/>
                <a:cs typeface="Century Gothic"/>
              </a:rPr>
              <a:t>V</a:t>
            </a:r>
            <a:r>
              <a:rPr sz="2200" spc="-15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2200" spc="-10" dirty="0">
                <a:solidFill>
                  <a:srgbClr val="3D3C2C"/>
                </a:solidFill>
                <a:latin typeface="Century Gothic"/>
                <a:cs typeface="Century Gothic"/>
              </a:rPr>
              <a:t>h</a:t>
            </a:r>
            <a:r>
              <a:rPr sz="2200" spc="5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2200" spc="-15" dirty="0">
                <a:solidFill>
                  <a:srgbClr val="3D3C2C"/>
                </a:solidFill>
                <a:latin typeface="Century Gothic"/>
                <a:cs typeface="Century Gothic"/>
              </a:rPr>
              <a:t>cle</a:t>
            </a:r>
            <a:r>
              <a:rPr sz="2200" spc="1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2200" spc="-55" dirty="0">
                <a:solidFill>
                  <a:srgbClr val="3D3C2C"/>
                </a:solidFill>
                <a:latin typeface="Century Gothic"/>
                <a:cs typeface="Century Gothic"/>
              </a:rPr>
              <a:t>(</a:t>
            </a:r>
            <a:r>
              <a:rPr sz="2200" spc="-15" dirty="0">
                <a:solidFill>
                  <a:srgbClr val="3D3C2C"/>
                </a:solidFill>
                <a:latin typeface="Century Gothic"/>
                <a:cs typeface="Century Gothic"/>
              </a:rPr>
              <a:t>FC</a:t>
            </a:r>
            <a:r>
              <a:rPr sz="2200" spc="-5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2200" spc="-40" dirty="0">
                <a:solidFill>
                  <a:srgbClr val="3D3C2C"/>
                </a:solidFill>
                <a:latin typeface="Century Gothic"/>
                <a:cs typeface="Century Gothic"/>
              </a:rPr>
              <a:t>V</a:t>
            </a:r>
            <a:r>
              <a:rPr sz="2200" spc="-10" dirty="0">
                <a:solidFill>
                  <a:srgbClr val="3D3C2C"/>
                </a:solidFill>
                <a:latin typeface="Century Gothic"/>
                <a:cs typeface="Century Gothic"/>
              </a:rPr>
              <a:t>)</a:t>
            </a:r>
            <a:endParaRPr sz="2200">
              <a:latin typeface="Century Gothic"/>
              <a:cs typeface="Century Gothic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4727575" y="146371"/>
            <a:ext cx="2480945" cy="360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A</a:t>
            </a:r>
            <a:r>
              <a:rPr sz="1200" spc="10" dirty="0">
                <a:solidFill>
                  <a:srgbClr val="FDFDFD"/>
                </a:solidFill>
                <a:latin typeface="Century Gothic"/>
                <a:cs typeface="Century Gothic"/>
              </a:rPr>
              <a:t>l</a:t>
            </a:r>
            <a:r>
              <a:rPr sz="1200" spc="-30" dirty="0">
                <a:solidFill>
                  <a:srgbClr val="FDFDFD"/>
                </a:solidFill>
                <a:latin typeface="Century Gothic"/>
                <a:cs typeface="Century Gothic"/>
              </a:rPr>
              <a:t>t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ern</a:t>
            </a:r>
            <a:r>
              <a:rPr sz="1200" spc="-15" dirty="0">
                <a:solidFill>
                  <a:srgbClr val="FDFDFD"/>
                </a:solidFill>
                <a:latin typeface="Century Gothic"/>
                <a:cs typeface="Century Gothic"/>
              </a:rPr>
              <a:t>a</a:t>
            </a:r>
            <a:r>
              <a:rPr sz="1200" spc="-30" dirty="0">
                <a:solidFill>
                  <a:srgbClr val="FDFDFD"/>
                </a:solidFill>
                <a:latin typeface="Century Gothic"/>
                <a:cs typeface="Century Gothic"/>
              </a:rPr>
              <a:t>t</a:t>
            </a:r>
            <a:r>
              <a:rPr sz="1200" spc="-5" dirty="0">
                <a:solidFill>
                  <a:srgbClr val="FDFDFD"/>
                </a:solidFill>
                <a:latin typeface="Century Gothic"/>
                <a:cs typeface="Century Gothic"/>
              </a:rPr>
              <a:t>iv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e</a:t>
            </a:r>
            <a:r>
              <a:rPr sz="1200" spc="35" dirty="0">
                <a:solidFill>
                  <a:srgbClr val="FDFDFD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FDFDFD"/>
                </a:solidFill>
                <a:latin typeface="Century Gothic"/>
                <a:cs typeface="Century Gothic"/>
              </a:rPr>
              <a:t>E</a:t>
            </a:r>
            <a:r>
              <a:rPr sz="1200" spc="20" dirty="0">
                <a:solidFill>
                  <a:srgbClr val="FDFDFD"/>
                </a:solidFill>
                <a:latin typeface="Century Gothic"/>
                <a:cs typeface="Century Gothic"/>
              </a:rPr>
              <a:t>l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e</a:t>
            </a:r>
            <a:r>
              <a:rPr sz="1200" spc="-20" dirty="0">
                <a:solidFill>
                  <a:srgbClr val="FDFDFD"/>
                </a:solidFill>
                <a:latin typeface="Century Gothic"/>
                <a:cs typeface="Century Gothic"/>
              </a:rPr>
              <a:t>c</a:t>
            </a:r>
            <a:r>
              <a:rPr sz="1200" spc="-30" dirty="0">
                <a:solidFill>
                  <a:srgbClr val="FDFDFD"/>
                </a:solidFill>
                <a:latin typeface="Century Gothic"/>
                <a:cs typeface="Century Gothic"/>
              </a:rPr>
              <a:t>t</a:t>
            </a:r>
            <a:r>
              <a:rPr sz="1200" spc="-5" dirty="0">
                <a:solidFill>
                  <a:srgbClr val="FDFDFD"/>
                </a:solidFill>
                <a:latin typeface="Century Gothic"/>
                <a:cs typeface="Century Gothic"/>
              </a:rPr>
              <a:t>ric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 </a:t>
            </a:r>
            <a:r>
              <a:rPr sz="1200" spc="-5" dirty="0">
                <a:solidFill>
                  <a:srgbClr val="FDFDFD"/>
                </a:solidFill>
                <a:latin typeface="Century Gothic"/>
                <a:cs typeface="Century Gothic"/>
              </a:rPr>
              <a:t>D</a:t>
            </a:r>
            <a:r>
              <a:rPr sz="1200" dirty="0">
                <a:solidFill>
                  <a:srgbClr val="FDFDFD"/>
                </a:solidFill>
                <a:latin typeface="Century Gothic"/>
                <a:cs typeface="Century Gothic"/>
              </a:rPr>
              <a:t>ri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ve</a:t>
            </a:r>
            <a:r>
              <a:rPr sz="1200" dirty="0">
                <a:solidFill>
                  <a:srgbClr val="FDFDFD"/>
                </a:solidFill>
                <a:latin typeface="Century Gothic"/>
                <a:cs typeface="Century Gothic"/>
              </a:rPr>
              <a:t> </a:t>
            </a:r>
            <a:r>
              <a:rPr sz="1200" spc="-15" dirty="0">
                <a:solidFill>
                  <a:srgbClr val="FDFDFD"/>
                </a:solidFill>
                <a:latin typeface="Century Gothic"/>
                <a:cs typeface="Century Gothic"/>
              </a:rPr>
              <a:t>V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ehic</a:t>
            </a:r>
            <a:r>
              <a:rPr sz="1200" spc="20" dirty="0">
                <a:solidFill>
                  <a:srgbClr val="FDFDFD"/>
                </a:solidFill>
                <a:latin typeface="Century Gothic"/>
                <a:cs typeface="Century Gothic"/>
              </a:rPr>
              <a:t>l</a:t>
            </a:r>
            <a:r>
              <a:rPr sz="1200" dirty="0">
                <a:solidFill>
                  <a:srgbClr val="FDFDFD"/>
                </a:solidFill>
                <a:latin typeface="Century Gothic"/>
                <a:cs typeface="Century Gothic"/>
              </a:rPr>
              <a:t>es 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f</a:t>
            </a:r>
            <a:r>
              <a:rPr sz="1200" spc="-20" dirty="0">
                <a:solidFill>
                  <a:srgbClr val="FDFDFD"/>
                </a:solidFill>
                <a:latin typeface="Century Gothic"/>
                <a:cs typeface="Century Gothic"/>
              </a:rPr>
              <a:t>o</a:t>
            </a:r>
            <a:r>
              <a:rPr sz="1200" spc="-5" dirty="0">
                <a:solidFill>
                  <a:srgbClr val="FDFDFD"/>
                </a:solidFill>
                <a:latin typeface="Century Gothic"/>
                <a:cs typeface="Century Gothic"/>
              </a:rPr>
              <a:t>r</a:t>
            </a:r>
            <a:r>
              <a:rPr sz="1200" spc="10" dirty="0">
                <a:solidFill>
                  <a:srgbClr val="FDFDFD"/>
                </a:solidFill>
                <a:latin typeface="Century Gothic"/>
                <a:cs typeface="Century Gothic"/>
              </a:rPr>
              <a:t> </a:t>
            </a:r>
            <a:r>
              <a:rPr sz="1200" spc="-30" dirty="0">
                <a:solidFill>
                  <a:srgbClr val="FDFDFD"/>
                </a:solidFill>
                <a:latin typeface="Century Gothic"/>
                <a:cs typeface="Century Gothic"/>
              </a:rPr>
              <a:t>t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he</a:t>
            </a:r>
            <a:r>
              <a:rPr sz="1200" spc="35" dirty="0">
                <a:solidFill>
                  <a:srgbClr val="FDFDFD"/>
                </a:solidFill>
                <a:latin typeface="Century Gothic"/>
                <a:cs typeface="Century Gothic"/>
              </a:rPr>
              <a:t> </a:t>
            </a:r>
            <a:r>
              <a:rPr sz="1200" spc="-20" dirty="0">
                <a:solidFill>
                  <a:srgbClr val="FDFDFD"/>
                </a:solidFill>
                <a:latin typeface="Century Gothic"/>
                <a:cs typeface="Century Gothic"/>
              </a:rPr>
              <a:t>F</a:t>
            </a:r>
            <a:r>
              <a:rPr sz="1200" spc="-5" dirty="0">
                <a:solidFill>
                  <a:srgbClr val="FDFDFD"/>
                </a:solidFill>
                <a:latin typeface="Century Gothic"/>
                <a:cs typeface="Century Gothic"/>
              </a:rPr>
              <a:t>irs</a:t>
            </a:r>
            <a:r>
              <a:rPr sz="1200" dirty="0">
                <a:solidFill>
                  <a:srgbClr val="FDFDFD"/>
                </a:solidFill>
                <a:latin typeface="Century Gothic"/>
                <a:cs typeface="Century Gothic"/>
              </a:rPr>
              <a:t>t</a:t>
            </a:r>
            <a:r>
              <a:rPr sz="1200" spc="15" dirty="0">
                <a:solidFill>
                  <a:srgbClr val="FDFDFD"/>
                </a:solidFill>
                <a:latin typeface="Century Gothic"/>
                <a:cs typeface="Century Gothic"/>
              </a:rPr>
              <a:t> 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R</a:t>
            </a:r>
            <a:r>
              <a:rPr sz="1200" dirty="0">
                <a:solidFill>
                  <a:srgbClr val="FDFDFD"/>
                </a:solidFill>
                <a:latin typeface="Century Gothic"/>
                <a:cs typeface="Century Gothic"/>
              </a:rPr>
              <a:t>esp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onder</a:t>
            </a:r>
            <a:endParaRPr sz="12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51509" y="0"/>
            <a:ext cx="339090" cy="6858000"/>
          </a:xfrm>
          <a:custGeom>
            <a:avLst/>
            <a:gdLst/>
            <a:ahLst/>
            <a:cxnLst/>
            <a:rect l="l" t="t" r="r" b="b"/>
            <a:pathLst>
              <a:path w="339090" h="6858000">
                <a:moveTo>
                  <a:pt x="0" y="6857999"/>
                </a:moveTo>
                <a:lnTo>
                  <a:pt x="339090" y="6857999"/>
                </a:lnTo>
                <a:lnTo>
                  <a:pt x="339090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228600" cy="6858000"/>
          </a:xfrm>
          <a:custGeom>
            <a:avLst/>
            <a:gdLst/>
            <a:ahLst/>
            <a:cxnLst/>
            <a:rect l="l" t="t" r="r" b="b"/>
            <a:pathLst>
              <a:path w="228600" h="6858000">
                <a:moveTo>
                  <a:pt x="0" y="6857999"/>
                </a:moveTo>
                <a:lnTo>
                  <a:pt x="228600" y="6857999"/>
                </a:lnTo>
                <a:lnTo>
                  <a:pt x="228600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51509" y="0"/>
            <a:ext cx="228600" cy="6858000"/>
          </a:xfrm>
          <a:custGeom>
            <a:avLst/>
            <a:gdLst/>
            <a:ahLst/>
            <a:cxnLst/>
            <a:rect l="l" t="t" r="r" b="b"/>
            <a:pathLst>
              <a:path w="228600" h="6858000">
                <a:moveTo>
                  <a:pt x="0" y="6857999"/>
                </a:moveTo>
                <a:lnTo>
                  <a:pt x="228600" y="6857999"/>
                </a:lnTo>
                <a:lnTo>
                  <a:pt x="228600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28600" y="0"/>
            <a:ext cx="194310" cy="6858000"/>
          </a:xfrm>
          <a:custGeom>
            <a:avLst/>
            <a:gdLst/>
            <a:ahLst/>
            <a:cxnLst/>
            <a:rect l="l" t="t" r="r" b="b"/>
            <a:pathLst>
              <a:path w="194309" h="6858000">
                <a:moveTo>
                  <a:pt x="0" y="6857999"/>
                </a:moveTo>
                <a:lnTo>
                  <a:pt x="194309" y="6857999"/>
                </a:lnTo>
                <a:lnTo>
                  <a:pt x="194309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413510" y="0"/>
            <a:ext cx="1482090" cy="601980"/>
          </a:xfrm>
          <a:custGeom>
            <a:avLst/>
            <a:gdLst/>
            <a:ahLst/>
            <a:cxnLst/>
            <a:rect l="l" t="t" r="r" b="b"/>
            <a:pathLst>
              <a:path w="1482089" h="601980">
                <a:moveTo>
                  <a:pt x="0" y="601878"/>
                </a:moveTo>
                <a:lnTo>
                  <a:pt x="1482090" y="601878"/>
                </a:lnTo>
                <a:lnTo>
                  <a:pt x="1482090" y="0"/>
                </a:lnTo>
                <a:lnTo>
                  <a:pt x="0" y="0"/>
                </a:lnTo>
                <a:lnTo>
                  <a:pt x="0" y="60187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413510" y="6250330"/>
            <a:ext cx="1482090" cy="607695"/>
          </a:xfrm>
          <a:custGeom>
            <a:avLst/>
            <a:gdLst/>
            <a:ahLst/>
            <a:cxnLst/>
            <a:rect l="l" t="t" r="r" b="b"/>
            <a:pathLst>
              <a:path w="1482089" h="607695">
                <a:moveTo>
                  <a:pt x="0" y="607669"/>
                </a:moveTo>
                <a:lnTo>
                  <a:pt x="1482090" y="607669"/>
                </a:lnTo>
                <a:lnTo>
                  <a:pt x="1482090" y="0"/>
                </a:lnTo>
                <a:lnTo>
                  <a:pt x="0" y="0"/>
                </a:lnTo>
                <a:lnTo>
                  <a:pt x="0" y="60766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22909" y="0"/>
            <a:ext cx="228600" cy="6858000"/>
          </a:xfrm>
          <a:custGeom>
            <a:avLst/>
            <a:gdLst/>
            <a:ahLst/>
            <a:cxnLst/>
            <a:rect l="l" t="t" r="r" b="b"/>
            <a:pathLst>
              <a:path w="228600" h="6858000">
                <a:moveTo>
                  <a:pt x="0" y="6857999"/>
                </a:moveTo>
                <a:lnTo>
                  <a:pt x="228600" y="6857999"/>
                </a:lnTo>
                <a:lnTo>
                  <a:pt x="228600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51509" y="0"/>
            <a:ext cx="762000" cy="6858000"/>
          </a:xfrm>
          <a:custGeom>
            <a:avLst/>
            <a:gdLst/>
            <a:ahLst/>
            <a:cxnLst/>
            <a:rect l="l" t="t" r="r" b="b"/>
            <a:pathLst>
              <a:path w="762000" h="6858000">
                <a:moveTo>
                  <a:pt x="0" y="6858000"/>
                </a:moveTo>
                <a:lnTo>
                  <a:pt x="762000" y="6858000"/>
                </a:lnTo>
                <a:lnTo>
                  <a:pt x="762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629400" y="6250330"/>
            <a:ext cx="1524000" cy="607695"/>
          </a:xfrm>
          <a:custGeom>
            <a:avLst/>
            <a:gdLst/>
            <a:ahLst/>
            <a:cxnLst/>
            <a:rect l="l" t="t" r="r" b="b"/>
            <a:pathLst>
              <a:path w="1524000" h="607695">
                <a:moveTo>
                  <a:pt x="0" y="607669"/>
                </a:moveTo>
                <a:lnTo>
                  <a:pt x="1524000" y="607669"/>
                </a:lnTo>
                <a:lnTo>
                  <a:pt x="1524000" y="0"/>
                </a:lnTo>
                <a:lnTo>
                  <a:pt x="0" y="0"/>
                </a:lnTo>
                <a:lnTo>
                  <a:pt x="0" y="60766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915400" y="0"/>
            <a:ext cx="228600" cy="6858000"/>
          </a:xfrm>
          <a:custGeom>
            <a:avLst/>
            <a:gdLst/>
            <a:ahLst/>
            <a:cxnLst/>
            <a:rect l="l" t="t" r="r" b="b"/>
            <a:pathLst>
              <a:path w="228600" h="6858000">
                <a:moveTo>
                  <a:pt x="0" y="6857999"/>
                </a:moveTo>
                <a:lnTo>
                  <a:pt x="228600" y="6857999"/>
                </a:lnTo>
                <a:lnTo>
                  <a:pt x="228600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153400" y="0"/>
            <a:ext cx="762000" cy="6858000"/>
          </a:xfrm>
          <a:custGeom>
            <a:avLst/>
            <a:gdLst/>
            <a:ahLst/>
            <a:cxnLst/>
            <a:rect l="l" t="t" r="r" b="b"/>
            <a:pathLst>
              <a:path w="762000" h="6858000">
                <a:moveTo>
                  <a:pt x="0" y="6858000"/>
                </a:moveTo>
                <a:lnTo>
                  <a:pt x="762000" y="6858000"/>
                </a:lnTo>
                <a:lnTo>
                  <a:pt x="762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886200" y="0"/>
            <a:ext cx="2743200" cy="6858000"/>
          </a:xfrm>
          <a:custGeom>
            <a:avLst/>
            <a:gdLst/>
            <a:ahLst/>
            <a:cxnLst/>
            <a:rect l="l" t="t" r="r" b="b"/>
            <a:pathLst>
              <a:path w="2743200" h="6858000">
                <a:moveTo>
                  <a:pt x="0" y="6857999"/>
                </a:moveTo>
                <a:lnTo>
                  <a:pt x="2743200" y="6857999"/>
                </a:lnTo>
                <a:lnTo>
                  <a:pt x="2743200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895600" y="0"/>
            <a:ext cx="228600" cy="601980"/>
          </a:xfrm>
          <a:custGeom>
            <a:avLst/>
            <a:gdLst/>
            <a:ahLst/>
            <a:cxnLst/>
            <a:rect l="l" t="t" r="r" b="b"/>
            <a:pathLst>
              <a:path w="228600" h="601980">
                <a:moveTo>
                  <a:pt x="0" y="601878"/>
                </a:moveTo>
                <a:lnTo>
                  <a:pt x="228600" y="601878"/>
                </a:lnTo>
                <a:lnTo>
                  <a:pt x="228600" y="0"/>
                </a:lnTo>
                <a:lnTo>
                  <a:pt x="0" y="0"/>
                </a:lnTo>
                <a:lnTo>
                  <a:pt x="0" y="60187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895600" y="6250330"/>
            <a:ext cx="228600" cy="607695"/>
          </a:xfrm>
          <a:custGeom>
            <a:avLst/>
            <a:gdLst/>
            <a:ahLst/>
            <a:cxnLst/>
            <a:rect l="l" t="t" r="r" b="b"/>
            <a:pathLst>
              <a:path w="228600" h="607695">
                <a:moveTo>
                  <a:pt x="0" y="607669"/>
                </a:moveTo>
                <a:lnTo>
                  <a:pt x="228600" y="607669"/>
                </a:lnTo>
                <a:lnTo>
                  <a:pt x="228600" y="0"/>
                </a:lnTo>
                <a:lnTo>
                  <a:pt x="0" y="0"/>
                </a:lnTo>
                <a:lnTo>
                  <a:pt x="0" y="60766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124200" y="0"/>
            <a:ext cx="762000" cy="601980"/>
          </a:xfrm>
          <a:custGeom>
            <a:avLst/>
            <a:gdLst/>
            <a:ahLst/>
            <a:cxnLst/>
            <a:rect l="l" t="t" r="r" b="b"/>
            <a:pathLst>
              <a:path w="762000" h="601980">
                <a:moveTo>
                  <a:pt x="0" y="601878"/>
                </a:moveTo>
                <a:lnTo>
                  <a:pt x="762000" y="601878"/>
                </a:lnTo>
                <a:lnTo>
                  <a:pt x="762000" y="0"/>
                </a:lnTo>
                <a:lnTo>
                  <a:pt x="0" y="0"/>
                </a:lnTo>
                <a:lnTo>
                  <a:pt x="0" y="60187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124200" y="6250330"/>
            <a:ext cx="762000" cy="607695"/>
          </a:xfrm>
          <a:custGeom>
            <a:avLst/>
            <a:gdLst/>
            <a:ahLst/>
            <a:cxnLst/>
            <a:rect l="l" t="t" r="r" b="b"/>
            <a:pathLst>
              <a:path w="762000" h="607695">
                <a:moveTo>
                  <a:pt x="0" y="607669"/>
                </a:moveTo>
                <a:lnTo>
                  <a:pt x="762000" y="607669"/>
                </a:lnTo>
                <a:lnTo>
                  <a:pt x="762000" y="0"/>
                </a:lnTo>
                <a:lnTo>
                  <a:pt x="0" y="0"/>
                </a:lnTo>
                <a:lnTo>
                  <a:pt x="0" y="60766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0" y="5035169"/>
            <a:ext cx="9132570" cy="1166495"/>
          </a:xfrm>
          <a:custGeom>
            <a:avLst/>
            <a:gdLst/>
            <a:ahLst/>
            <a:cxnLst/>
            <a:rect l="l" t="t" r="r" b="b"/>
            <a:pathLst>
              <a:path w="9132570" h="1166495">
                <a:moveTo>
                  <a:pt x="0" y="1116954"/>
                </a:moveTo>
                <a:lnTo>
                  <a:pt x="62221" y="1120689"/>
                </a:lnTo>
                <a:lnTo>
                  <a:pt x="136462" y="1125107"/>
                </a:lnTo>
                <a:lnTo>
                  <a:pt x="210992" y="1129462"/>
                </a:lnTo>
                <a:lnTo>
                  <a:pt x="285957" y="1133724"/>
                </a:lnTo>
                <a:lnTo>
                  <a:pt x="361501" y="1137861"/>
                </a:lnTo>
                <a:lnTo>
                  <a:pt x="437768" y="1141842"/>
                </a:lnTo>
                <a:lnTo>
                  <a:pt x="514904" y="1145636"/>
                </a:lnTo>
                <a:lnTo>
                  <a:pt x="593053" y="1149211"/>
                </a:lnTo>
                <a:lnTo>
                  <a:pt x="672360" y="1152538"/>
                </a:lnTo>
                <a:lnTo>
                  <a:pt x="752970" y="1155584"/>
                </a:lnTo>
                <a:lnTo>
                  <a:pt x="835027" y="1158318"/>
                </a:lnTo>
                <a:lnTo>
                  <a:pt x="918676" y="1160709"/>
                </a:lnTo>
                <a:lnTo>
                  <a:pt x="1004062" y="1162726"/>
                </a:lnTo>
                <a:lnTo>
                  <a:pt x="1091330" y="1164338"/>
                </a:lnTo>
                <a:lnTo>
                  <a:pt x="1180624" y="1165513"/>
                </a:lnTo>
                <a:lnTo>
                  <a:pt x="1272089" y="1166220"/>
                </a:lnTo>
                <a:lnTo>
                  <a:pt x="1365870" y="1166429"/>
                </a:lnTo>
                <a:lnTo>
                  <a:pt x="1462112" y="1166108"/>
                </a:lnTo>
                <a:lnTo>
                  <a:pt x="1560959" y="1165226"/>
                </a:lnTo>
                <a:lnTo>
                  <a:pt x="1662557" y="1163751"/>
                </a:lnTo>
                <a:lnTo>
                  <a:pt x="1766741" y="1161946"/>
                </a:lnTo>
                <a:lnTo>
                  <a:pt x="1873208" y="1160052"/>
                </a:lnTo>
                <a:lnTo>
                  <a:pt x="1981896" y="1158014"/>
                </a:lnTo>
                <a:lnTo>
                  <a:pt x="2092741" y="1155771"/>
                </a:lnTo>
                <a:lnTo>
                  <a:pt x="2205682" y="1153268"/>
                </a:lnTo>
                <a:lnTo>
                  <a:pt x="2320656" y="1150445"/>
                </a:lnTo>
                <a:lnTo>
                  <a:pt x="2437601" y="1147245"/>
                </a:lnTo>
                <a:lnTo>
                  <a:pt x="2556454" y="1143611"/>
                </a:lnTo>
                <a:lnTo>
                  <a:pt x="2677153" y="1139483"/>
                </a:lnTo>
                <a:lnTo>
                  <a:pt x="2799635" y="1134805"/>
                </a:lnTo>
                <a:lnTo>
                  <a:pt x="2923839" y="1129518"/>
                </a:lnTo>
                <a:lnTo>
                  <a:pt x="3049701" y="1123564"/>
                </a:lnTo>
                <a:lnTo>
                  <a:pt x="3177160" y="1116886"/>
                </a:lnTo>
                <a:lnTo>
                  <a:pt x="3306153" y="1109426"/>
                </a:lnTo>
                <a:lnTo>
                  <a:pt x="3436618" y="1101126"/>
                </a:lnTo>
                <a:lnTo>
                  <a:pt x="3568491" y="1091927"/>
                </a:lnTo>
                <a:lnTo>
                  <a:pt x="3701712" y="1081772"/>
                </a:lnTo>
                <a:lnTo>
                  <a:pt x="3836217" y="1070604"/>
                </a:lnTo>
                <a:lnTo>
                  <a:pt x="3971944" y="1058364"/>
                </a:lnTo>
                <a:lnTo>
                  <a:pt x="4108830" y="1044994"/>
                </a:lnTo>
                <a:lnTo>
                  <a:pt x="4249054" y="1030455"/>
                </a:lnTo>
                <a:lnTo>
                  <a:pt x="4394374" y="1014788"/>
                </a:lnTo>
                <a:lnTo>
                  <a:pt x="4544157" y="998048"/>
                </a:lnTo>
                <a:lnTo>
                  <a:pt x="4697772" y="980295"/>
                </a:lnTo>
                <a:lnTo>
                  <a:pt x="4854586" y="961587"/>
                </a:lnTo>
                <a:lnTo>
                  <a:pt x="5013968" y="941980"/>
                </a:lnTo>
                <a:lnTo>
                  <a:pt x="5175284" y="921533"/>
                </a:lnTo>
                <a:lnTo>
                  <a:pt x="5337902" y="900304"/>
                </a:lnTo>
                <a:lnTo>
                  <a:pt x="5501191" y="878350"/>
                </a:lnTo>
                <a:lnTo>
                  <a:pt x="5664517" y="855730"/>
                </a:lnTo>
                <a:lnTo>
                  <a:pt x="5827249" y="832502"/>
                </a:lnTo>
                <a:lnTo>
                  <a:pt x="5988755" y="808723"/>
                </a:lnTo>
                <a:lnTo>
                  <a:pt x="6148401" y="784451"/>
                </a:lnTo>
                <a:lnTo>
                  <a:pt x="6305557" y="759744"/>
                </a:lnTo>
                <a:lnTo>
                  <a:pt x="6459589" y="734660"/>
                </a:lnTo>
                <a:lnTo>
                  <a:pt x="6609865" y="709257"/>
                </a:lnTo>
                <a:lnTo>
                  <a:pt x="6755753" y="683593"/>
                </a:lnTo>
                <a:lnTo>
                  <a:pt x="6896621" y="657725"/>
                </a:lnTo>
                <a:lnTo>
                  <a:pt x="7031837" y="631712"/>
                </a:lnTo>
                <a:lnTo>
                  <a:pt x="7160768" y="605612"/>
                </a:lnTo>
                <a:lnTo>
                  <a:pt x="7286437" y="578739"/>
                </a:lnTo>
                <a:lnTo>
                  <a:pt x="7411952" y="550492"/>
                </a:lnTo>
                <a:lnTo>
                  <a:pt x="7536862" y="521039"/>
                </a:lnTo>
                <a:lnTo>
                  <a:pt x="7660719" y="490551"/>
                </a:lnTo>
                <a:lnTo>
                  <a:pt x="7783071" y="459196"/>
                </a:lnTo>
                <a:lnTo>
                  <a:pt x="7903471" y="427144"/>
                </a:lnTo>
                <a:lnTo>
                  <a:pt x="8021466" y="394564"/>
                </a:lnTo>
                <a:lnTo>
                  <a:pt x="8136609" y="361625"/>
                </a:lnTo>
                <a:lnTo>
                  <a:pt x="8248449" y="328496"/>
                </a:lnTo>
                <a:lnTo>
                  <a:pt x="8356536" y="295348"/>
                </a:lnTo>
                <a:lnTo>
                  <a:pt x="8460421" y="262348"/>
                </a:lnTo>
                <a:lnTo>
                  <a:pt x="8559653" y="229667"/>
                </a:lnTo>
                <a:lnTo>
                  <a:pt x="8653784" y="197474"/>
                </a:lnTo>
                <a:lnTo>
                  <a:pt x="8742363" y="165938"/>
                </a:lnTo>
                <a:lnTo>
                  <a:pt x="8824940" y="135228"/>
                </a:lnTo>
                <a:lnTo>
                  <a:pt x="8901066" y="105514"/>
                </a:lnTo>
                <a:lnTo>
                  <a:pt x="8970291" y="76965"/>
                </a:lnTo>
                <a:lnTo>
                  <a:pt x="9032165" y="49750"/>
                </a:lnTo>
                <a:lnTo>
                  <a:pt x="9086238" y="24038"/>
                </a:lnTo>
                <a:lnTo>
                  <a:pt x="9132062" y="0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0" y="3486896"/>
            <a:ext cx="9132570" cy="865505"/>
          </a:xfrm>
          <a:custGeom>
            <a:avLst/>
            <a:gdLst/>
            <a:ahLst/>
            <a:cxnLst/>
            <a:rect l="l" t="t" r="r" b="b"/>
            <a:pathLst>
              <a:path w="9132570" h="865504">
                <a:moveTo>
                  <a:pt x="0" y="865071"/>
                </a:moveTo>
                <a:lnTo>
                  <a:pt x="67350" y="829494"/>
                </a:lnTo>
                <a:lnTo>
                  <a:pt x="107441" y="808565"/>
                </a:lnTo>
                <a:lnTo>
                  <a:pt x="148107" y="787643"/>
                </a:lnTo>
                <a:lnTo>
                  <a:pt x="189539" y="766730"/>
                </a:lnTo>
                <a:lnTo>
                  <a:pt x="231928" y="745829"/>
                </a:lnTo>
                <a:lnTo>
                  <a:pt x="275467" y="724941"/>
                </a:lnTo>
                <a:lnTo>
                  <a:pt x="320346" y="704070"/>
                </a:lnTo>
                <a:lnTo>
                  <a:pt x="366757" y="683217"/>
                </a:lnTo>
                <a:lnTo>
                  <a:pt x="414891" y="662384"/>
                </a:lnTo>
                <a:lnTo>
                  <a:pt x="464940" y="641574"/>
                </a:lnTo>
                <a:lnTo>
                  <a:pt x="517096" y="620789"/>
                </a:lnTo>
                <a:lnTo>
                  <a:pt x="571550" y="600032"/>
                </a:lnTo>
                <a:lnTo>
                  <a:pt x="628493" y="579305"/>
                </a:lnTo>
                <a:lnTo>
                  <a:pt x="688118" y="558609"/>
                </a:lnTo>
                <a:lnTo>
                  <a:pt x="750615" y="537948"/>
                </a:lnTo>
                <a:lnTo>
                  <a:pt x="816176" y="517323"/>
                </a:lnTo>
                <a:lnTo>
                  <a:pt x="884992" y="496737"/>
                </a:lnTo>
                <a:lnTo>
                  <a:pt x="957255" y="476193"/>
                </a:lnTo>
                <a:lnTo>
                  <a:pt x="1033157" y="455691"/>
                </a:lnTo>
                <a:lnTo>
                  <a:pt x="1112552" y="434762"/>
                </a:lnTo>
                <a:lnTo>
                  <a:pt x="1195107" y="413029"/>
                </a:lnTo>
                <a:lnTo>
                  <a:pt x="1280716" y="390639"/>
                </a:lnTo>
                <a:lnTo>
                  <a:pt x="1369270" y="367739"/>
                </a:lnTo>
                <a:lnTo>
                  <a:pt x="1460664" y="344477"/>
                </a:lnTo>
                <a:lnTo>
                  <a:pt x="1554789" y="320999"/>
                </a:lnTo>
                <a:lnTo>
                  <a:pt x="1651539" y="297452"/>
                </a:lnTo>
                <a:lnTo>
                  <a:pt x="1750807" y="273984"/>
                </a:lnTo>
                <a:lnTo>
                  <a:pt x="1852486" y="250740"/>
                </a:lnTo>
                <a:lnTo>
                  <a:pt x="1956468" y="227869"/>
                </a:lnTo>
                <a:lnTo>
                  <a:pt x="2062647" y="205517"/>
                </a:lnTo>
                <a:lnTo>
                  <a:pt x="2170915" y="183831"/>
                </a:lnTo>
                <a:lnTo>
                  <a:pt x="2281166" y="162958"/>
                </a:lnTo>
                <a:lnTo>
                  <a:pt x="2393292" y="143045"/>
                </a:lnTo>
                <a:lnTo>
                  <a:pt x="2507186" y="124239"/>
                </a:lnTo>
                <a:lnTo>
                  <a:pt x="2622742" y="106687"/>
                </a:lnTo>
                <a:lnTo>
                  <a:pt x="2739851" y="90536"/>
                </a:lnTo>
                <a:lnTo>
                  <a:pt x="2858408" y="75933"/>
                </a:lnTo>
                <a:lnTo>
                  <a:pt x="2978305" y="63025"/>
                </a:lnTo>
                <a:lnTo>
                  <a:pt x="3099435" y="51958"/>
                </a:lnTo>
                <a:lnTo>
                  <a:pt x="3222451" y="42339"/>
                </a:lnTo>
                <a:lnTo>
                  <a:pt x="3347963" y="33678"/>
                </a:lnTo>
                <a:lnTo>
                  <a:pt x="3475855" y="25986"/>
                </a:lnTo>
                <a:lnTo>
                  <a:pt x="3606012" y="19272"/>
                </a:lnTo>
                <a:lnTo>
                  <a:pt x="3738318" y="13543"/>
                </a:lnTo>
                <a:lnTo>
                  <a:pt x="3872657" y="8809"/>
                </a:lnTo>
                <a:lnTo>
                  <a:pt x="4008913" y="5079"/>
                </a:lnTo>
                <a:lnTo>
                  <a:pt x="4146971" y="2361"/>
                </a:lnTo>
                <a:lnTo>
                  <a:pt x="4286715" y="665"/>
                </a:lnTo>
                <a:lnTo>
                  <a:pt x="4428029" y="0"/>
                </a:lnTo>
                <a:lnTo>
                  <a:pt x="4570798" y="373"/>
                </a:lnTo>
                <a:lnTo>
                  <a:pt x="4714905" y="1794"/>
                </a:lnTo>
                <a:lnTo>
                  <a:pt x="4860235" y="4273"/>
                </a:lnTo>
                <a:lnTo>
                  <a:pt x="5006673" y="7817"/>
                </a:lnTo>
                <a:lnTo>
                  <a:pt x="5154102" y="12436"/>
                </a:lnTo>
                <a:lnTo>
                  <a:pt x="5302407" y="18138"/>
                </a:lnTo>
                <a:lnTo>
                  <a:pt x="5451472" y="24932"/>
                </a:lnTo>
                <a:lnTo>
                  <a:pt x="5601181" y="32828"/>
                </a:lnTo>
                <a:lnTo>
                  <a:pt x="5751420" y="41834"/>
                </a:lnTo>
                <a:lnTo>
                  <a:pt x="5902071" y="51958"/>
                </a:lnTo>
                <a:lnTo>
                  <a:pt x="6057697" y="64195"/>
                </a:lnTo>
                <a:lnTo>
                  <a:pt x="6222037" y="79317"/>
                </a:lnTo>
                <a:lnTo>
                  <a:pt x="6393743" y="97004"/>
                </a:lnTo>
                <a:lnTo>
                  <a:pt x="6571465" y="116936"/>
                </a:lnTo>
                <a:lnTo>
                  <a:pt x="6753854" y="138791"/>
                </a:lnTo>
                <a:lnTo>
                  <a:pt x="6939559" y="162249"/>
                </a:lnTo>
                <a:lnTo>
                  <a:pt x="7127232" y="186989"/>
                </a:lnTo>
                <a:lnTo>
                  <a:pt x="7315524" y="212692"/>
                </a:lnTo>
                <a:lnTo>
                  <a:pt x="7503084" y="239035"/>
                </a:lnTo>
                <a:lnTo>
                  <a:pt x="7688564" y="265699"/>
                </a:lnTo>
                <a:lnTo>
                  <a:pt x="7870613" y="292364"/>
                </a:lnTo>
                <a:lnTo>
                  <a:pt x="8047884" y="318707"/>
                </a:lnTo>
                <a:lnTo>
                  <a:pt x="8219025" y="344409"/>
                </a:lnTo>
                <a:lnTo>
                  <a:pt x="8382689" y="369150"/>
                </a:lnTo>
                <a:lnTo>
                  <a:pt x="8537525" y="392608"/>
                </a:lnTo>
                <a:lnTo>
                  <a:pt x="8682184" y="414463"/>
                </a:lnTo>
                <a:lnTo>
                  <a:pt x="8815316" y="434394"/>
                </a:lnTo>
                <a:lnTo>
                  <a:pt x="8935573" y="452082"/>
                </a:lnTo>
                <a:lnTo>
                  <a:pt x="9041605" y="467204"/>
                </a:lnTo>
                <a:lnTo>
                  <a:pt x="9132062" y="479440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0" y="5651578"/>
            <a:ext cx="2980690" cy="1200785"/>
          </a:xfrm>
          <a:custGeom>
            <a:avLst/>
            <a:gdLst/>
            <a:ahLst/>
            <a:cxnLst/>
            <a:rect l="l" t="t" r="r" b="b"/>
            <a:pathLst>
              <a:path w="2980690" h="1200784">
                <a:moveTo>
                  <a:pt x="0" y="0"/>
                </a:moveTo>
                <a:lnTo>
                  <a:pt x="141723" y="64425"/>
                </a:lnTo>
                <a:lnTo>
                  <a:pt x="306968" y="139427"/>
                </a:lnTo>
                <a:lnTo>
                  <a:pt x="471756" y="213988"/>
                </a:lnTo>
                <a:lnTo>
                  <a:pt x="635856" y="287888"/>
                </a:lnTo>
                <a:lnTo>
                  <a:pt x="799039" y="360907"/>
                </a:lnTo>
                <a:lnTo>
                  <a:pt x="961075" y="432823"/>
                </a:lnTo>
                <a:lnTo>
                  <a:pt x="1121735" y="503417"/>
                </a:lnTo>
                <a:lnTo>
                  <a:pt x="1280790" y="572468"/>
                </a:lnTo>
                <a:lnTo>
                  <a:pt x="1438010" y="639756"/>
                </a:lnTo>
                <a:lnTo>
                  <a:pt x="1593165" y="705059"/>
                </a:lnTo>
                <a:lnTo>
                  <a:pt x="1746026" y="768159"/>
                </a:lnTo>
                <a:lnTo>
                  <a:pt x="1896364" y="828833"/>
                </a:lnTo>
                <a:lnTo>
                  <a:pt x="2043949" y="886862"/>
                </a:lnTo>
                <a:lnTo>
                  <a:pt x="2188552" y="942026"/>
                </a:lnTo>
                <a:lnTo>
                  <a:pt x="2329943" y="994103"/>
                </a:lnTo>
                <a:lnTo>
                  <a:pt x="2467893" y="1042874"/>
                </a:lnTo>
                <a:lnTo>
                  <a:pt x="2602172" y="1088118"/>
                </a:lnTo>
                <a:lnTo>
                  <a:pt x="2732550" y="1129614"/>
                </a:lnTo>
                <a:lnTo>
                  <a:pt x="2858799" y="1167143"/>
                </a:lnTo>
                <a:lnTo>
                  <a:pt x="2980690" y="1200483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0" y="5288618"/>
            <a:ext cx="9132570" cy="1463675"/>
          </a:xfrm>
          <a:custGeom>
            <a:avLst/>
            <a:gdLst/>
            <a:ahLst/>
            <a:cxnLst/>
            <a:rect l="l" t="t" r="r" b="b"/>
            <a:pathLst>
              <a:path w="9132570" h="1463675">
                <a:moveTo>
                  <a:pt x="0" y="0"/>
                </a:moveTo>
                <a:lnTo>
                  <a:pt x="74169" y="25880"/>
                </a:lnTo>
                <a:lnTo>
                  <a:pt x="117653" y="40978"/>
                </a:lnTo>
                <a:lnTo>
                  <a:pt x="161692" y="56177"/>
                </a:lnTo>
                <a:lnTo>
                  <a:pt x="206471" y="71509"/>
                </a:lnTo>
                <a:lnTo>
                  <a:pt x="252173" y="87009"/>
                </a:lnTo>
                <a:lnTo>
                  <a:pt x="298984" y="102709"/>
                </a:lnTo>
                <a:lnTo>
                  <a:pt x="347090" y="118643"/>
                </a:lnTo>
                <a:lnTo>
                  <a:pt x="396673" y="134845"/>
                </a:lnTo>
                <a:lnTo>
                  <a:pt x="447920" y="151348"/>
                </a:lnTo>
                <a:lnTo>
                  <a:pt x="501016" y="168185"/>
                </a:lnTo>
                <a:lnTo>
                  <a:pt x="556144" y="185390"/>
                </a:lnTo>
                <a:lnTo>
                  <a:pt x="613490" y="202997"/>
                </a:lnTo>
                <a:lnTo>
                  <a:pt x="673238" y="221038"/>
                </a:lnTo>
                <a:lnTo>
                  <a:pt x="735574" y="239547"/>
                </a:lnTo>
                <a:lnTo>
                  <a:pt x="800682" y="258558"/>
                </a:lnTo>
                <a:lnTo>
                  <a:pt x="868746" y="278104"/>
                </a:lnTo>
                <a:lnTo>
                  <a:pt x="939953" y="298219"/>
                </a:lnTo>
                <a:lnTo>
                  <a:pt x="1014486" y="318936"/>
                </a:lnTo>
                <a:lnTo>
                  <a:pt x="1092530" y="340288"/>
                </a:lnTo>
                <a:lnTo>
                  <a:pt x="1174332" y="362520"/>
                </a:lnTo>
                <a:lnTo>
                  <a:pt x="1259860" y="385804"/>
                </a:lnTo>
                <a:lnTo>
                  <a:pt x="1348891" y="410032"/>
                </a:lnTo>
                <a:lnTo>
                  <a:pt x="1441202" y="435097"/>
                </a:lnTo>
                <a:lnTo>
                  <a:pt x="1536571" y="460893"/>
                </a:lnTo>
                <a:lnTo>
                  <a:pt x="1634775" y="487312"/>
                </a:lnTo>
                <a:lnTo>
                  <a:pt x="1735591" y="514248"/>
                </a:lnTo>
                <a:lnTo>
                  <a:pt x="1838797" y="541594"/>
                </a:lnTo>
                <a:lnTo>
                  <a:pt x="1944170" y="569243"/>
                </a:lnTo>
                <a:lnTo>
                  <a:pt x="2051488" y="597088"/>
                </a:lnTo>
                <a:lnTo>
                  <a:pt x="2160527" y="625022"/>
                </a:lnTo>
                <a:lnTo>
                  <a:pt x="2271065" y="652938"/>
                </a:lnTo>
                <a:lnTo>
                  <a:pt x="2382880" y="680730"/>
                </a:lnTo>
                <a:lnTo>
                  <a:pt x="2495748" y="708290"/>
                </a:lnTo>
                <a:lnTo>
                  <a:pt x="2609448" y="735512"/>
                </a:lnTo>
                <a:lnTo>
                  <a:pt x="2723756" y="762288"/>
                </a:lnTo>
                <a:lnTo>
                  <a:pt x="2838450" y="788513"/>
                </a:lnTo>
                <a:lnTo>
                  <a:pt x="2953307" y="814078"/>
                </a:lnTo>
                <a:lnTo>
                  <a:pt x="3068104" y="838877"/>
                </a:lnTo>
                <a:lnTo>
                  <a:pt x="3182620" y="862804"/>
                </a:lnTo>
                <a:lnTo>
                  <a:pt x="3298382" y="886292"/>
                </a:lnTo>
                <a:lnTo>
                  <a:pt x="3416864" y="909816"/>
                </a:lnTo>
                <a:lnTo>
                  <a:pt x="3537759" y="933322"/>
                </a:lnTo>
                <a:lnTo>
                  <a:pt x="3660760" y="956758"/>
                </a:lnTo>
                <a:lnTo>
                  <a:pt x="3785560" y="980069"/>
                </a:lnTo>
                <a:lnTo>
                  <a:pt x="3911851" y="1003202"/>
                </a:lnTo>
                <a:lnTo>
                  <a:pt x="4039327" y="1026103"/>
                </a:lnTo>
                <a:lnTo>
                  <a:pt x="4167680" y="1048720"/>
                </a:lnTo>
                <a:lnTo>
                  <a:pt x="4296604" y="1070998"/>
                </a:lnTo>
                <a:lnTo>
                  <a:pt x="4425791" y="1092885"/>
                </a:lnTo>
                <a:lnTo>
                  <a:pt x="4554934" y="1114326"/>
                </a:lnTo>
                <a:lnTo>
                  <a:pt x="4683726" y="1135268"/>
                </a:lnTo>
                <a:lnTo>
                  <a:pt x="4811860" y="1155658"/>
                </a:lnTo>
                <a:lnTo>
                  <a:pt x="4939029" y="1175443"/>
                </a:lnTo>
                <a:lnTo>
                  <a:pt x="5064926" y="1194568"/>
                </a:lnTo>
                <a:lnTo>
                  <a:pt x="5189244" y="1212981"/>
                </a:lnTo>
                <a:lnTo>
                  <a:pt x="5311675" y="1230628"/>
                </a:lnTo>
                <a:lnTo>
                  <a:pt x="5431913" y="1247455"/>
                </a:lnTo>
                <a:lnTo>
                  <a:pt x="5549651" y="1263409"/>
                </a:lnTo>
                <a:lnTo>
                  <a:pt x="5664581" y="1278437"/>
                </a:lnTo>
                <a:lnTo>
                  <a:pt x="5778382" y="1292559"/>
                </a:lnTo>
                <a:lnTo>
                  <a:pt x="5892781" y="1305855"/>
                </a:lnTo>
                <a:lnTo>
                  <a:pt x="6007483" y="1318363"/>
                </a:lnTo>
                <a:lnTo>
                  <a:pt x="6122195" y="1330116"/>
                </a:lnTo>
                <a:lnTo>
                  <a:pt x="6236622" y="1341151"/>
                </a:lnTo>
                <a:lnTo>
                  <a:pt x="6350471" y="1351503"/>
                </a:lnTo>
                <a:lnTo>
                  <a:pt x="6463447" y="1361208"/>
                </a:lnTo>
                <a:lnTo>
                  <a:pt x="6575256" y="1370301"/>
                </a:lnTo>
                <a:lnTo>
                  <a:pt x="6685604" y="1378819"/>
                </a:lnTo>
                <a:lnTo>
                  <a:pt x="6794198" y="1386796"/>
                </a:lnTo>
                <a:lnTo>
                  <a:pt x="6900743" y="1394268"/>
                </a:lnTo>
                <a:lnTo>
                  <a:pt x="7004945" y="1401272"/>
                </a:lnTo>
                <a:lnTo>
                  <a:pt x="7106510" y="1407842"/>
                </a:lnTo>
                <a:lnTo>
                  <a:pt x="7205144" y="1414014"/>
                </a:lnTo>
                <a:lnTo>
                  <a:pt x="7300553" y="1419825"/>
                </a:lnTo>
                <a:lnTo>
                  <a:pt x="7392443" y="1425308"/>
                </a:lnTo>
                <a:lnTo>
                  <a:pt x="7480520" y="1430501"/>
                </a:lnTo>
                <a:lnTo>
                  <a:pt x="7564490" y="1435438"/>
                </a:lnTo>
                <a:lnTo>
                  <a:pt x="7644059" y="1440156"/>
                </a:lnTo>
                <a:lnTo>
                  <a:pt x="7718933" y="1444690"/>
                </a:lnTo>
                <a:lnTo>
                  <a:pt x="7788751" y="1448823"/>
                </a:lnTo>
                <a:lnTo>
                  <a:pt x="7853548" y="1452343"/>
                </a:lnTo>
                <a:lnTo>
                  <a:pt x="7913674" y="1455290"/>
                </a:lnTo>
                <a:lnTo>
                  <a:pt x="7969481" y="1457705"/>
                </a:lnTo>
                <a:lnTo>
                  <a:pt x="8021321" y="1459626"/>
                </a:lnTo>
                <a:lnTo>
                  <a:pt x="8069547" y="1461095"/>
                </a:lnTo>
                <a:lnTo>
                  <a:pt x="8114508" y="1462151"/>
                </a:lnTo>
                <a:lnTo>
                  <a:pt x="8156558" y="1462835"/>
                </a:lnTo>
                <a:lnTo>
                  <a:pt x="8196048" y="1463186"/>
                </a:lnTo>
                <a:lnTo>
                  <a:pt x="8233330" y="1463244"/>
                </a:lnTo>
                <a:lnTo>
                  <a:pt x="8268756" y="1463051"/>
                </a:lnTo>
                <a:lnTo>
                  <a:pt x="8335444" y="1462066"/>
                </a:lnTo>
                <a:lnTo>
                  <a:pt x="8398928" y="1460554"/>
                </a:lnTo>
                <a:lnTo>
                  <a:pt x="8462022" y="1458833"/>
                </a:lnTo>
                <a:lnTo>
                  <a:pt x="8494301" y="1457995"/>
                </a:lnTo>
                <a:lnTo>
                  <a:pt x="8527539" y="1457226"/>
                </a:lnTo>
                <a:lnTo>
                  <a:pt x="8562086" y="1456564"/>
                </a:lnTo>
                <a:lnTo>
                  <a:pt x="8596919" y="1455883"/>
                </a:lnTo>
                <a:lnTo>
                  <a:pt x="8663717" y="1454022"/>
                </a:lnTo>
                <a:lnTo>
                  <a:pt x="8727029" y="1451554"/>
                </a:lnTo>
                <a:lnTo>
                  <a:pt x="8787264" y="1448552"/>
                </a:lnTo>
                <a:lnTo>
                  <a:pt x="8844832" y="1445088"/>
                </a:lnTo>
                <a:lnTo>
                  <a:pt x="8900142" y="1441231"/>
                </a:lnTo>
                <a:lnTo>
                  <a:pt x="8953602" y="1437054"/>
                </a:lnTo>
                <a:lnTo>
                  <a:pt x="9005623" y="1432628"/>
                </a:lnTo>
                <a:lnTo>
                  <a:pt x="9056613" y="1428025"/>
                </a:lnTo>
                <a:lnTo>
                  <a:pt x="9106982" y="1423315"/>
                </a:lnTo>
                <a:lnTo>
                  <a:pt x="9132062" y="1420943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137536" y="5137581"/>
            <a:ext cx="6976109" cy="1714500"/>
          </a:xfrm>
          <a:custGeom>
            <a:avLst/>
            <a:gdLst/>
            <a:ahLst/>
            <a:cxnLst/>
            <a:rect l="l" t="t" r="r" b="b"/>
            <a:pathLst>
              <a:path w="6976109" h="1714500">
                <a:moveTo>
                  <a:pt x="0" y="1714480"/>
                </a:moveTo>
                <a:lnTo>
                  <a:pt x="48751" y="1659572"/>
                </a:lnTo>
                <a:lnTo>
                  <a:pt x="97858" y="1604752"/>
                </a:lnTo>
                <a:lnTo>
                  <a:pt x="147676" y="1550111"/>
                </a:lnTo>
                <a:lnTo>
                  <a:pt x="198562" y="1495737"/>
                </a:lnTo>
                <a:lnTo>
                  <a:pt x="250872" y="1441719"/>
                </a:lnTo>
                <a:lnTo>
                  <a:pt x="304961" y="1388146"/>
                </a:lnTo>
                <a:lnTo>
                  <a:pt x="332784" y="1361555"/>
                </a:lnTo>
                <a:lnTo>
                  <a:pt x="361185" y="1335109"/>
                </a:lnTo>
                <a:lnTo>
                  <a:pt x="390209" y="1308818"/>
                </a:lnTo>
                <a:lnTo>
                  <a:pt x="419900" y="1282695"/>
                </a:lnTo>
                <a:lnTo>
                  <a:pt x="450303" y="1256750"/>
                </a:lnTo>
                <a:lnTo>
                  <a:pt x="481462" y="1230995"/>
                </a:lnTo>
                <a:lnTo>
                  <a:pt x="513422" y="1205440"/>
                </a:lnTo>
                <a:lnTo>
                  <a:pt x="546226" y="1180097"/>
                </a:lnTo>
                <a:lnTo>
                  <a:pt x="580109" y="1154766"/>
                </a:lnTo>
                <a:lnTo>
                  <a:pt x="615165" y="1129281"/>
                </a:lnTo>
                <a:lnTo>
                  <a:pt x="651293" y="1103695"/>
                </a:lnTo>
                <a:lnTo>
                  <a:pt x="688389" y="1078062"/>
                </a:lnTo>
                <a:lnTo>
                  <a:pt x="726352" y="1052434"/>
                </a:lnTo>
                <a:lnTo>
                  <a:pt x="765079" y="1026866"/>
                </a:lnTo>
                <a:lnTo>
                  <a:pt x="804467" y="1001411"/>
                </a:lnTo>
                <a:lnTo>
                  <a:pt x="844414" y="976122"/>
                </a:lnTo>
                <a:lnTo>
                  <a:pt x="884818" y="951053"/>
                </a:lnTo>
                <a:lnTo>
                  <a:pt x="925576" y="926257"/>
                </a:lnTo>
                <a:lnTo>
                  <a:pt x="966584" y="901787"/>
                </a:lnTo>
                <a:lnTo>
                  <a:pt x="1007742" y="877698"/>
                </a:lnTo>
                <a:lnTo>
                  <a:pt x="1048947" y="854042"/>
                </a:lnTo>
                <a:lnTo>
                  <a:pt x="1090095" y="830873"/>
                </a:lnTo>
                <a:lnTo>
                  <a:pt x="1131085" y="808245"/>
                </a:lnTo>
                <a:lnTo>
                  <a:pt x="1171814" y="786210"/>
                </a:lnTo>
                <a:lnTo>
                  <a:pt x="1212180" y="764823"/>
                </a:lnTo>
                <a:lnTo>
                  <a:pt x="1252079" y="744136"/>
                </a:lnTo>
                <a:lnTo>
                  <a:pt x="1291410" y="724203"/>
                </a:lnTo>
                <a:lnTo>
                  <a:pt x="1330071" y="705078"/>
                </a:lnTo>
                <a:lnTo>
                  <a:pt x="1367654" y="686881"/>
                </a:lnTo>
                <a:lnTo>
                  <a:pt x="1403963" y="669643"/>
                </a:lnTo>
                <a:lnTo>
                  <a:pt x="1439206" y="653284"/>
                </a:lnTo>
                <a:lnTo>
                  <a:pt x="1507335" y="622880"/>
                </a:lnTo>
                <a:lnTo>
                  <a:pt x="1573715" y="595031"/>
                </a:lnTo>
                <a:lnTo>
                  <a:pt x="1640020" y="569095"/>
                </a:lnTo>
                <a:lnTo>
                  <a:pt x="1707927" y="544431"/>
                </a:lnTo>
                <a:lnTo>
                  <a:pt x="1779110" y="520398"/>
                </a:lnTo>
                <a:lnTo>
                  <a:pt x="1816453" y="508418"/>
                </a:lnTo>
                <a:lnTo>
                  <a:pt x="1855243" y="496356"/>
                </a:lnTo>
                <a:lnTo>
                  <a:pt x="1895690" y="484131"/>
                </a:lnTo>
                <a:lnTo>
                  <a:pt x="1938002" y="471663"/>
                </a:lnTo>
                <a:lnTo>
                  <a:pt x="1982390" y="458873"/>
                </a:lnTo>
                <a:lnTo>
                  <a:pt x="2029062" y="445679"/>
                </a:lnTo>
                <a:lnTo>
                  <a:pt x="2078227" y="432003"/>
                </a:lnTo>
                <a:lnTo>
                  <a:pt x="2130698" y="417772"/>
                </a:lnTo>
                <a:lnTo>
                  <a:pt x="2186898" y="403058"/>
                </a:lnTo>
                <a:lnTo>
                  <a:pt x="2246399" y="387943"/>
                </a:lnTo>
                <a:lnTo>
                  <a:pt x="2308775" y="372505"/>
                </a:lnTo>
                <a:lnTo>
                  <a:pt x="2373598" y="356825"/>
                </a:lnTo>
                <a:lnTo>
                  <a:pt x="2440440" y="340983"/>
                </a:lnTo>
                <a:lnTo>
                  <a:pt x="2508873" y="325058"/>
                </a:lnTo>
                <a:lnTo>
                  <a:pt x="2578471" y="309130"/>
                </a:lnTo>
                <a:lnTo>
                  <a:pt x="2648806" y="293280"/>
                </a:lnTo>
                <a:lnTo>
                  <a:pt x="2719451" y="277587"/>
                </a:lnTo>
                <a:lnTo>
                  <a:pt x="2789977" y="262131"/>
                </a:lnTo>
                <a:lnTo>
                  <a:pt x="2859957" y="246992"/>
                </a:lnTo>
                <a:lnTo>
                  <a:pt x="2928965" y="232251"/>
                </a:lnTo>
                <a:lnTo>
                  <a:pt x="2996572" y="217986"/>
                </a:lnTo>
                <a:lnTo>
                  <a:pt x="3062351" y="204278"/>
                </a:lnTo>
                <a:lnTo>
                  <a:pt x="3125874" y="191207"/>
                </a:lnTo>
                <a:lnTo>
                  <a:pt x="3186714" y="178852"/>
                </a:lnTo>
                <a:lnTo>
                  <a:pt x="3244444" y="167295"/>
                </a:lnTo>
                <a:lnTo>
                  <a:pt x="3298636" y="156613"/>
                </a:lnTo>
                <a:lnTo>
                  <a:pt x="3348863" y="146888"/>
                </a:lnTo>
                <a:lnTo>
                  <a:pt x="3394992" y="138151"/>
                </a:lnTo>
                <a:lnTo>
                  <a:pt x="3437432" y="130298"/>
                </a:lnTo>
                <a:lnTo>
                  <a:pt x="3476560" y="123261"/>
                </a:lnTo>
                <a:lnTo>
                  <a:pt x="3546395" y="111372"/>
                </a:lnTo>
                <a:lnTo>
                  <a:pt x="3607529" y="101947"/>
                </a:lnTo>
                <a:lnTo>
                  <a:pt x="3662990" y="94453"/>
                </a:lnTo>
                <a:lnTo>
                  <a:pt x="3715808" y="88353"/>
                </a:lnTo>
                <a:lnTo>
                  <a:pt x="3769014" y="83114"/>
                </a:lnTo>
                <a:lnTo>
                  <a:pt x="3825636" y="78201"/>
                </a:lnTo>
                <a:lnTo>
                  <a:pt x="3888705" y="73078"/>
                </a:lnTo>
                <a:lnTo>
                  <a:pt x="3923604" y="70270"/>
                </a:lnTo>
                <a:lnTo>
                  <a:pt x="3961251" y="67210"/>
                </a:lnTo>
                <a:lnTo>
                  <a:pt x="4002024" y="63830"/>
                </a:lnTo>
                <a:lnTo>
                  <a:pt x="4045663" y="60255"/>
                </a:lnTo>
                <a:lnTo>
                  <a:pt x="4091547" y="56662"/>
                </a:lnTo>
                <a:lnTo>
                  <a:pt x="4139452" y="53066"/>
                </a:lnTo>
                <a:lnTo>
                  <a:pt x="4189154" y="49480"/>
                </a:lnTo>
                <a:lnTo>
                  <a:pt x="4240432" y="45917"/>
                </a:lnTo>
                <a:lnTo>
                  <a:pt x="4293062" y="42391"/>
                </a:lnTo>
                <a:lnTo>
                  <a:pt x="4346821" y="38915"/>
                </a:lnTo>
                <a:lnTo>
                  <a:pt x="4401486" y="35502"/>
                </a:lnTo>
                <a:lnTo>
                  <a:pt x="4456834" y="32166"/>
                </a:lnTo>
                <a:lnTo>
                  <a:pt x="4512643" y="28921"/>
                </a:lnTo>
                <a:lnTo>
                  <a:pt x="4568688" y="25779"/>
                </a:lnTo>
                <a:lnTo>
                  <a:pt x="4624748" y="22755"/>
                </a:lnTo>
                <a:lnTo>
                  <a:pt x="4680599" y="19862"/>
                </a:lnTo>
                <a:lnTo>
                  <a:pt x="4736018" y="17112"/>
                </a:lnTo>
                <a:lnTo>
                  <a:pt x="4790783" y="14520"/>
                </a:lnTo>
                <a:lnTo>
                  <a:pt x="4844670" y="12099"/>
                </a:lnTo>
                <a:lnTo>
                  <a:pt x="4897456" y="9863"/>
                </a:lnTo>
                <a:lnTo>
                  <a:pt x="4948918" y="7824"/>
                </a:lnTo>
                <a:lnTo>
                  <a:pt x="4998833" y="5997"/>
                </a:lnTo>
                <a:lnTo>
                  <a:pt x="5046980" y="4394"/>
                </a:lnTo>
                <a:lnTo>
                  <a:pt x="5095696" y="3053"/>
                </a:lnTo>
                <a:lnTo>
                  <a:pt x="5147061" y="1987"/>
                </a:lnTo>
                <a:lnTo>
                  <a:pt x="5200520" y="1173"/>
                </a:lnTo>
                <a:lnTo>
                  <a:pt x="5255515" y="590"/>
                </a:lnTo>
                <a:lnTo>
                  <a:pt x="5311489" y="215"/>
                </a:lnTo>
                <a:lnTo>
                  <a:pt x="5367886" y="26"/>
                </a:lnTo>
                <a:lnTo>
                  <a:pt x="5424149" y="0"/>
                </a:lnTo>
                <a:lnTo>
                  <a:pt x="5479722" y="115"/>
                </a:lnTo>
                <a:lnTo>
                  <a:pt x="5534048" y="349"/>
                </a:lnTo>
                <a:lnTo>
                  <a:pt x="5586571" y="679"/>
                </a:lnTo>
                <a:lnTo>
                  <a:pt x="5636733" y="1084"/>
                </a:lnTo>
                <a:lnTo>
                  <a:pt x="5683978" y="1541"/>
                </a:lnTo>
                <a:lnTo>
                  <a:pt x="5727750" y="2028"/>
                </a:lnTo>
                <a:lnTo>
                  <a:pt x="5767491" y="2522"/>
                </a:lnTo>
                <a:lnTo>
                  <a:pt x="5832656" y="3443"/>
                </a:lnTo>
                <a:lnTo>
                  <a:pt x="5875021" y="4127"/>
                </a:lnTo>
                <a:lnTo>
                  <a:pt x="5890133" y="4394"/>
                </a:lnTo>
                <a:lnTo>
                  <a:pt x="6495795" y="4394"/>
                </a:lnTo>
                <a:lnTo>
                  <a:pt x="6545800" y="5858"/>
                </a:lnTo>
                <a:lnTo>
                  <a:pt x="6594611" y="7815"/>
                </a:lnTo>
                <a:lnTo>
                  <a:pt x="6641873" y="10156"/>
                </a:lnTo>
                <a:lnTo>
                  <a:pt x="6687232" y="12772"/>
                </a:lnTo>
                <a:lnTo>
                  <a:pt x="6730333" y="15554"/>
                </a:lnTo>
                <a:lnTo>
                  <a:pt x="6770820" y="18394"/>
                </a:lnTo>
                <a:lnTo>
                  <a:pt x="6825872" y="22521"/>
                </a:lnTo>
                <a:lnTo>
                  <a:pt x="6858272" y="25027"/>
                </a:lnTo>
                <a:lnTo>
                  <a:pt x="6873047" y="26165"/>
                </a:lnTo>
                <a:lnTo>
                  <a:pt x="6886814" y="27208"/>
                </a:lnTo>
                <a:lnTo>
                  <a:pt x="6899529" y="28143"/>
                </a:lnTo>
                <a:lnTo>
                  <a:pt x="6919115" y="29588"/>
                </a:lnTo>
                <a:lnTo>
                  <a:pt x="6958378" y="33022"/>
                </a:lnTo>
                <a:lnTo>
                  <a:pt x="6971254" y="36623"/>
                </a:lnTo>
                <a:lnTo>
                  <a:pt x="6975997" y="38162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099561" y="2750057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054" y="0"/>
                </a:moveTo>
                <a:lnTo>
                  <a:pt x="3937" y="402970"/>
                </a:lnTo>
                <a:lnTo>
                  <a:pt x="0" y="1202181"/>
                </a:lnTo>
                <a:lnTo>
                  <a:pt x="700532" y="1606677"/>
                </a:lnTo>
                <a:lnTo>
                  <a:pt x="1390777" y="1203705"/>
                </a:lnTo>
                <a:lnTo>
                  <a:pt x="1394587" y="404367"/>
                </a:lnTo>
                <a:lnTo>
                  <a:pt x="69405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099561" y="2750057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0"/>
                </a:moveTo>
                <a:lnTo>
                  <a:pt x="694054" y="0"/>
                </a:lnTo>
                <a:lnTo>
                  <a:pt x="1394587" y="404367"/>
                </a:lnTo>
                <a:lnTo>
                  <a:pt x="1390777" y="1203705"/>
                </a:lnTo>
                <a:lnTo>
                  <a:pt x="700532" y="1606677"/>
                </a:lnTo>
                <a:lnTo>
                  <a:pt x="0" y="1202181"/>
                </a:lnTo>
                <a:lnTo>
                  <a:pt x="3937" y="40297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823461" y="4016883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1"/>
                </a:moveTo>
                <a:lnTo>
                  <a:pt x="694054" y="0"/>
                </a:lnTo>
                <a:lnTo>
                  <a:pt x="1394587" y="404368"/>
                </a:lnTo>
                <a:lnTo>
                  <a:pt x="1390777" y="1203706"/>
                </a:lnTo>
                <a:lnTo>
                  <a:pt x="700532" y="1606651"/>
                </a:lnTo>
                <a:lnTo>
                  <a:pt x="0" y="1202182"/>
                </a:lnTo>
                <a:lnTo>
                  <a:pt x="3937" y="40297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832986" y="1483233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054" y="0"/>
                </a:moveTo>
                <a:lnTo>
                  <a:pt x="3937" y="402970"/>
                </a:lnTo>
                <a:lnTo>
                  <a:pt x="0" y="1202181"/>
                </a:lnTo>
                <a:lnTo>
                  <a:pt x="700532" y="1606677"/>
                </a:lnTo>
                <a:lnTo>
                  <a:pt x="1390777" y="1203705"/>
                </a:lnTo>
                <a:lnTo>
                  <a:pt x="1394587" y="404367"/>
                </a:lnTo>
                <a:lnTo>
                  <a:pt x="69405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832986" y="1483233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0"/>
                </a:moveTo>
                <a:lnTo>
                  <a:pt x="694054" y="0"/>
                </a:lnTo>
                <a:lnTo>
                  <a:pt x="1394587" y="404367"/>
                </a:lnTo>
                <a:lnTo>
                  <a:pt x="1390777" y="1203705"/>
                </a:lnTo>
                <a:lnTo>
                  <a:pt x="700532" y="1606677"/>
                </a:lnTo>
                <a:lnTo>
                  <a:pt x="0" y="1202181"/>
                </a:lnTo>
                <a:lnTo>
                  <a:pt x="3937" y="40297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080511" y="216408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054" y="0"/>
                </a:moveTo>
                <a:lnTo>
                  <a:pt x="3937" y="402971"/>
                </a:lnTo>
                <a:lnTo>
                  <a:pt x="0" y="1202182"/>
                </a:lnTo>
                <a:lnTo>
                  <a:pt x="700532" y="1606677"/>
                </a:lnTo>
                <a:lnTo>
                  <a:pt x="1390777" y="1203706"/>
                </a:lnTo>
                <a:lnTo>
                  <a:pt x="1394587" y="404368"/>
                </a:lnTo>
                <a:lnTo>
                  <a:pt x="69405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080511" y="216408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1"/>
                </a:moveTo>
                <a:lnTo>
                  <a:pt x="694054" y="0"/>
                </a:lnTo>
                <a:lnTo>
                  <a:pt x="1394587" y="404368"/>
                </a:lnTo>
                <a:lnTo>
                  <a:pt x="1390777" y="1203706"/>
                </a:lnTo>
                <a:lnTo>
                  <a:pt x="700532" y="1606677"/>
                </a:lnTo>
                <a:lnTo>
                  <a:pt x="0" y="1202182"/>
                </a:lnTo>
                <a:lnTo>
                  <a:pt x="3937" y="40297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566411" y="5274183"/>
            <a:ext cx="1395095" cy="1584325"/>
          </a:xfrm>
          <a:custGeom>
            <a:avLst/>
            <a:gdLst/>
            <a:ahLst/>
            <a:cxnLst/>
            <a:rect l="l" t="t" r="r" b="b"/>
            <a:pathLst>
              <a:path w="1395095" h="1584325">
                <a:moveTo>
                  <a:pt x="694054" y="0"/>
                </a:moveTo>
                <a:lnTo>
                  <a:pt x="3937" y="402958"/>
                </a:lnTo>
                <a:lnTo>
                  <a:pt x="0" y="1202220"/>
                </a:lnTo>
                <a:lnTo>
                  <a:pt x="660966" y="1583815"/>
                </a:lnTo>
                <a:lnTo>
                  <a:pt x="739656" y="1583815"/>
                </a:lnTo>
                <a:lnTo>
                  <a:pt x="1390777" y="1203667"/>
                </a:lnTo>
                <a:lnTo>
                  <a:pt x="1394587" y="404406"/>
                </a:lnTo>
                <a:lnTo>
                  <a:pt x="69405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570348" y="5274183"/>
            <a:ext cx="1390650" cy="1584325"/>
          </a:xfrm>
          <a:custGeom>
            <a:avLst/>
            <a:gdLst/>
            <a:ahLst/>
            <a:cxnLst/>
            <a:rect l="l" t="t" r="r" b="b"/>
            <a:pathLst>
              <a:path w="1390650" h="1584325">
                <a:moveTo>
                  <a:pt x="0" y="402958"/>
                </a:moveTo>
                <a:lnTo>
                  <a:pt x="690117" y="0"/>
                </a:lnTo>
                <a:lnTo>
                  <a:pt x="1390650" y="404406"/>
                </a:lnTo>
                <a:lnTo>
                  <a:pt x="1386839" y="1203667"/>
                </a:lnTo>
                <a:lnTo>
                  <a:pt x="735719" y="158381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566411" y="5677141"/>
            <a:ext cx="688340" cy="1181100"/>
          </a:xfrm>
          <a:custGeom>
            <a:avLst/>
            <a:gdLst/>
            <a:ahLst/>
            <a:cxnLst/>
            <a:rect l="l" t="t" r="r" b="b"/>
            <a:pathLst>
              <a:path w="688339" h="1181100">
                <a:moveTo>
                  <a:pt x="660966" y="1180857"/>
                </a:moveTo>
                <a:lnTo>
                  <a:pt x="0" y="799261"/>
                </a:lnTo>
                <a:lnTo>
                  <a:pt x="3937" y="0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0" y="4007358"/>
            <a:ext cx="798830" cy="1607185"/>
          </a:xfrm>
          <a:custGeom>
            <a:avLst/>
            <a:gdLst/>
            <a:ahLst/>
            <a:cxnLst/>
            <a:rect l="l" t="t" r="r" b="b"/>
            <a:pathLst>
              <a:path w="798830" h="1607185">
                <a:moveTo>
                  <a:pt x="97966" y="0"/>
                </a:moveTo>
                <a:lnTo>
                  <a:pt x="0" y="60762"/>
                </a:lnTo>
                <a:lnTo>
                  <a:pt x="36" y="1545971"/>
                </a:lnTo>
                <a:lnTo>
                  <a:pt x="104362" y="1606651"/>
                </a:lnTo>
                <a:lnTo>
                  <a:pt x="794588" y="1203706"/>
                </a:lnTo>
                <a:lnTo>
                  <a:pt x="798474" y="404368"/>
                </a:lnTo>
                <a:lnTo>
                  <a:pt x="9796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0" y="4007358"/>
            <a:ext cx="798830" cy="1607185"/>
          </a:xfrm>
          <a:custGeom>
            <a:avLst/>
            <a:gdLst/>
            <a:ahLst/>
            <a:cxnLst/>
            <a:rect l="l" t="t" r="r" b="b"/>
            <a:pathLst>
              <a:path w="798830" h="1607185">
                <a:moveTo>
                  <a:pt x="0" y="60762"/>
                </a:moveTo>
                <a:lnTo>
                  <a:pt x="97966" y="0"/>
                </a:lnTo>
                <a:lnTo>
                  <a:pt x="798474" y="404368"/>
                </a:lnTo>
                <a:lnTo>
                  <a:pt x="794588" y="1203706"/>
                </a:lnTo>
                <a:lnTo>
                  <a:pt x="104362" y="1606651"/>
                </a:lnTo>
                <a:lnTo>
                  <a:pt x="36" y="1545971"/>
                </a:lnTo>
                <a:lnTo>
                  <a:pt x="0" y="1530273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31635" y="5293233"/>
            <a:ext cx="1391285" cy="1565275"/>
          </a:xfrm>
          <a:custGeom>
            <a:avLst/>
            <a:gdLst/>
            <a:ahLst/>
            <a:cxnLst/>
            <a:rect l="l" t="t" r="r" b="b"/>
            <a:pathLst>
              <a:path w="1391285" h="1565275">
                <a:moveTo>
                  <a:pt x="0" y="402958"/>
                </a:moveTo>
                <a:lnTo>
                  <a:pt x="690232" y="0"/>
                </a:lnTo>
                <a:lnTo>
                  <a:pt x="1390713" y="404406"/>
                </a:lnTo>
                <a:lnTo>
                  <a:pt x="1386903" y="1203667"/>
                </a:lnTo>
                <a:lnTo>
                  <a:pt x="768389" y="156476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27749" y="5696191"/>
            <a:ext cx="628015" cy="1162050"/>
          </a:xfrm>
          <a:custGeom>
            <a:avLst/>
            <a:gdLst/>
            <a:ahLst/>
            <a:cxnLst/>
            <a:rect l="l" t="t" r="r" b="b"/>
            <a:pathLst>
              <a:path w="628015" h="1162050">
                <a:moveTo>
                  <a:pt x="627958" y="1161807"/>
                </a:moveTo>
                <a:lnTo>
                  <a:pt x="0" y="799261"/>
                </a:lnTo>
                <a:lnTo>
                  <a:pt x="3886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56324" y="2740532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118" y="0"/>
                </a:moveTo>
                <a:lnTo>
                  <a:pt x="3886" y="402970"/>
                </a:lnTo>
                <a:lnTo>
                  <a:pt x="0" y="1202181"/>
                </a:lnTo>
                <a:lnTo>
                  <a:pt x="700519" y="1606677"/>
                </a:lnTo>
                <a:lnTo>
                  <a:pt x="1390789" y="1203705"/>
                </a:lnTo>
                <a:lnTo>
                  <a:pt x="1394599" y="404367"/>
                </a:lnTo>
                <a:lnTo>
                  <a:pt x="6941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56324" y="2740532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886" y="402970"/>
                </a:moveTo>
                <a:lnTo>
                  <a:pt x="694118" y="0"/>
                </a:lnTo>
                <a:lnTo>
                  <a:pt x="1394599" y="404367"/>
                </a:lnTo>
                <a:lnTo>
                  <a:pt x="1390789" y="1203705"/>
                </a:lnTo>
                <a:lnTo>
                  <a:pt x="700519" y="1606677"/>
                </a:lnTo>
                <a:lnTo>
                  <a:pt x="0" y="1202181"/>
                </a:lnTo>
                <a:lnTo>
                  <a:pt x="3886" y="40297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880224" y="4016883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886" y="402971"/>
                </a:moveTo>
                <a:lnTo>
                  <a:pt x="694067" y="0"/>
                </a:lnTo>
                <a:lnTo>
                  <a:pt x="1394599" y="404368"/>
                </a:lnTo>
                <a:lnTo>
                  <a:pt x="1390789" y="1203706"/>
                </a:lnTo>
                <a:lnTo>
                  <a:pt x="700544" y="1606651"/>
                </a:lnTo>
                <a:lnTo>
                  <a:pt x="0" y="1202182"/>
                </a:lnTo>
                <a:lnTo>
                  <a:pt x="3886" y="40297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617599" y="5302758"/>
            <a:ext cx="1390650" cy="1555750"/>
          </a:xfrm>
          <a:custGeom>
            <a:avLst/>
            <a:gdLst/>
            <a:ahLst/>
            <a:cxnLst/>
            <a:rect l="l" t="t" r="r" b="b"/>
            <a:pathLst>
              <a:path w="1390650" h="1555750">
                <a:moveTo>
                  <a:pt x="0" y="402958"/>
                </a:moveTo>
                <a:lnTo>
                  <a:pt x="690118" y="0"/>
                </a:lnTo>
                <a:lnTo>
                  <a:pt x="1390650" y="404406"/>
                </a:lnTo>
                <a:lnTo>
                  <a:pt x="1386839" y="1203667"/>
                </a:lnTo>
                <a:lnTo>
                  <a:pt x="784663" y="155524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613661" y="5705716"/>
            <a:ext cx="611505" cy="1152525"/>
          </a:xfrm>
          <a:custGeom>
            <a:avLst/>
            <a:gdLst/>
            <a:ahLst/>
            <a:cxnLst/>
            <a:rect l="l" t="t" r="r" b="b"/>
            <a:pathLst>
              <a:path w="611505" h="1152525">
                <a:moveTo>
                  <a:pt x="611471" y="1152282"/>
                </a:moveTo>
                <a:lnTo>
                  <a:pt x="0" y="799261"/>
                </a:lnTo>
                <a:lnTo>
                  <a:pt x="393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632711" y="2750057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055" y="0"/>
                </a:moveTo>
                <a:lnTo>
                  <a:pt x="3937" y="402970"/>
                </a:lnTo>
                <a:lnTo>
                  <a:pt x="0" y="1202181"/>
                </a:lnTo>
                <a:lnTo>
                  <a:pt x="700532" y="1606677"/>
                </a:lnTo>
                <a:lnTo>
                  <a:pt x="1390777" y="1203705"/>
                </a:lnTo>
                <a:lnTo>
                  <a:pt x="1394587" y="404367"/>
                </a:lnTo>
                <a:lnTo>
                  <a:pt x="6940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632711" y="2750057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0"/>
                </a:moveTo>
                <a:lnTo>
                  <a:pt x="694055" y="0"/>
                </a:lnTo>
                <a:lnTo>
                  <a:pt x="1394587" y="404367"/>
                </a:lnTo>
                <a:lnTo>
                  <a:pt x="1390777" y="1203705"/>
                </a:lnTo>
                <a:lnTo>
                  <a:pt x="700532" y="1606677"/>
                </a:lnTo>
                <a:lnTo>
                  <a:pt x="0" y="1202181"/>
                </a:lnTo>
                <a:lnTo>
                  <a:pt x="3937" y="40297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899274" y="1454658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886" y="402970"/>
                </a:moveTo>
                <a:lnTo>
                  <a:pt x="694067" y="0"/>
                </a:lnTo>
                <a:lnTo>
                  <a:pt x="1394599" y="404367"/>
                </a:lnTo>
                <a:lnTo>
                  <a:pt x="1390789" y="1203705"/>
                </a:lnTo>
                <a:lnTo>
                  <a:pt x="700544" y="1606677"/>
                </a:lnTo>
                <a:lnTo>
                  <a:pt x="0" y="1202181"/>
                </a:lnTo>
                <a:lnTo>
                  <a:pt x="3886" y="40297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909561" y="4035933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055" y="0"/>
                </a:moveTo>
                <a:lnTo>
                  <a:pt x="3937" y="402971"/>
                </a:lnTo>
                <a:lnTo>
                  <a:pt x="0" y="1202182"/>
                </a:lnTo>
                <a:lnTo>
                  <a:pt x="700532" y="1606651"/>
                </a:lnTo>
                <a:lnTo>
                  <a:pt x="1390777" y="1203706"/>
                </a:lnTo>
                <a:lnTo>
                  <a:pt x="1394587" y="404368"/>
                </a:lnTo>
                <a:lnTo>
                  <a:pt x="6940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909561" y="4035933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1"/>
                </a:moveTo>
                <a:lnTo>
                  <a:pt x="694055" y="0"/>
                </a:lnTo>
                <a:lnTo>
                  <a:pt x="1394587" y="404368"/>
                </a:lnTo>
                <a:lnTo>
                  <a:pt x="1390777" y="1203706"/>
                </a:lnTo>
                <a:lnTo>
                  <a:pt x="700532" y="1606651"/>
                </a:lnTo>
                <a:lnTo>
                  <a:pt x="0" y="1202182"/>
                </a:lnTo>
                <a:lnTo>
                  <a:pt x="3937" y="402971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656448" y="5312283"/>
            <a:ext cx="1390650" cy="1546225"/>
          </a:xfrm>
          <a:custGeom>
            <a:avLst/>
            <a:gdLst/>
            <a:ahLst/>
            <a:cxnLst/>
            <a:rect l="l" t="t" r="r" b="b"/>
            <a:pathLst>
              <a:path w="1390650" h="1546225">
                <a:moveTo>
                  <a:pt x="0" y="402958"/>
                </a:moveTo>
                <a:lnTo>
                  <a:pt x="690118" y="0"/>
                </a:lnTo>
                <a:lnTo>
                  <a:pt x="1390650" y="404406"/>
                </a:lnTo>
                <a:lnTo>
                  <a:pt x="1386840" y="1203667"/>
                </a:lnTo>
                <a:lnTo>
                  <a:pt x="800977" y="154571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7652511" y="5715241"/>
            <a:ext cx="594995" cy="1143000"/>
          </a:xfrm>
          <a:custGeom>
            <a:avLst/>
            <a:gdLst/>
            <a:ahLst/>
            <a:cxnLst/>
            <a:rect l="l" t="t" r="r" b="b"/>
            <a:pathLst>
              <a:path w="594995" h="1143000">
                <a:moveTo>
                  <a:pt x="594972" y="1142757"/>
                </a:moveTo>
                <a:lnTo>
                  <a:pt x="0" y="799261"/>
                </a:lnTo>
                <a:lnTo>
                  <a:pt x="393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7652511" y="2759582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055" y="0"/>
                </a:moveTo>
                <a:lnTo>
                  <a:pt x="3937" y="402970"/>
                </a:lnTo>
                <a:lnTo>
                  <a:pt x="0" y="1202181"/>
                </a:lnTo>
                <a:lnTo>
                  <a:pt x="700532" y="1606677"/>
                </a:lnTo>
                <a:lnTo>
                  <a:pt x="1390777" y="1203705"/>
                </a:lnTo>
                <a:lnTo>
                  <a:pt x="1394587" y="404367"/>
                </a:lnTo>
                <a:lnTo>
                  <a:pt x="6940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7652511" y="2759582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0"/>
                </a:moveTo>
                <a:lnTo>
                  <a:pt x="694055" y="0"/>
                </a:lnTo>
                <a:lnTo>
                  <a:pt x="1394587" y="404367"/>
                </a:lnTo>
                <a:lnTo>
                  <a:pt x="1390777" y="1203705"/>
                </a:lnTo>
                <a:lnTo>
                  <a:pt x="700532" y="1606677"/>
                </a:lnTo>
                <a:lnTo>
                  <a:pt x="0" y="1202181"/>
                </a:lnTo>
                <a:lnTo>
                  <a:pt x="3937" y="40297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8385936" y="4035933"/>
            <a:ext cx="758190" cy="1607185"/>
          </a:xfrm>
          <a:custGeom>
            <a:avLst/>
            <a:gdLst/>
            <a:ahLst/>
            <a:cxnLst/>
            <a:rect l="l" t="t" r="r" b="b"/>
            <a:pathLst>
              <a:path w="758190" h="1607185">
                <a:moveTo>
                  <a:pt x="694055" y="0"/>
                </a:moveTo>
                <a:lnTo>
                  <a:pt x="3937" y="402971"/>
                </a:lnTo>
                <a:lnTo>
                  <a:pt x="0" y="1202182"/>
                </a:lnTo>
                <a:lnTo>
                  <a:pt x="700532" y="1606651"/>
                </a:lnTo>
                <a:lnTo>
                  <a:pt x="758063" y="1575521"/>
                </a:lnTo>
                <a:lnTo>
                  <a:pt x="758063" y="41387"/>
                </a:lnTo>
                <a:lnTo>
                  <a:pt x="6940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8389873" y="4035933"/>
            <a:ext cx="754380" cy="403225"/>
          </a:xfrm>
          <a:custGeom>
            <a:avLst/>
            <a:gdLst/>
            <a:ahLst/>
            <a:cxnLst/>
            <a:rect l="l" t="t" r="r" b="b"/>
            <a:pathLst>
              <a:path w="754379" h="403225">
                <a:moveTo>
                  <a:pt x="0" y="402971"/>
                </a:moveTo>
                <a:lnTo>
                  <a:pt x="690118" y="0"/>
                </a:lnTo>
                <a:lnTo>
                  <a:pt x="754126" y="41387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8385936" y="4438903"/>
            <a:ext cx="758190" cy="1203960"/>
          </a:xfrm>
          <a:custGeom>
            <a:avLst/>
            <a:gdLst/>
            <a:ahLst/>
            <a:cxnLst/>
            <a:rect l="l" t="t" r="r" b="b"/>
            <a:pathLst>
              <a:path w="758190" h="1203960">
                <a:moveTo>
                  <a:pt x="758063" y="1172550"/>
                </a:moveTo>
                <a:lnTo>
                  <a:pt x="700532" y="1203680"/>
                </a:lnTo>
                <a:lnTo>
                  <a:pt x="0" y="799211"/>
                </a:lnTo>
                <a:lnTo>
                  <a:pt x="393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8389873" y="1492758"/>
            <a:ext cx="754380" cy="403225"/>
          </a:xfrm>
          <a:custGeom>
            <a:avLst/>
            <a:gdLst/>
            <a:ahLst/>
            <a:cxnLst/>
            <a:rect l="l" t="t" r="r" b="b"/>
            <a:pathLst>
              <a:path w="754379" h="403225">
                <a:moveTo>
                  <a:pt x="0" y="402970"/>
                </a:moveTo>
                <a:lnTo>
                  <a:pt x="690118" y="0"/>
                </a:lnTo>
                <a:lnTo>
                  <a:pt x="754126" y="3631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8385936" y="1895729"/>
            <a:ext cx="758190" cy="1203960"/>
          </a:xfrm>
          <a:custGeom>
            <a:avLst/>
            <a:gdLst/>
            <a:ahLst/>
            <a:cxnLst/>
            <a:rect l="l" t="t" r="r" b="b"/>
            <a:pathLst>
              <a:path w="758190" h="1203960">
                <a:moveTo>
                  <a:pt x="758063" y="1169824"/>
                </a:moveTo>
                <a:lnTo>
                  <a:pt x="700532" y="1203706"/>
                </a:lnTo>
                <a:lnTo>
                  <a:pt x="0" y="799211"/>
                </a:lnTo>
                <a:lnTo>
                  <a:pt x="3937" y="0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4561204" y="0"/>
            <a:ext cx="3679190" cy="6250940"/>
          </a:xfrm>
          <a:custGeom>
            <a:avLst/>
            <a:gdLst/>
            <a:ahLst/>
            <a:cxnLst/>
            <a:rect l="l" t="t" r="r" b="b"/>
            <a:pathLst>
              <a:path w="3679190" h="6250940">
                <a:moveTo>
                  <a:pt x="0" y="6250330"/>
                </a:moveTo>
                <a:lnTo>
                  <a:pt x="3679062" y="6250330"/>
                </a:lnTo>
                <a:lnTo>
                  <a:pt x="3679062" y="0"/>
                </a:lnTo>
                <a:lnTo>
                  <a:pt x="0" y="0"/>
                </a:lnTo>
                <a:lnTo>
                  <a:pt x="0" y="6250330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4561204" y="0"/>
            <a:ext cx="3679190" cy="6250940"/>
          </a:xfrm>
          <a:custGeom>
            <a:avLst/>
            <a:gdLst/>
            <a:ahLst/>
            <a:cxnLst/>
            <a:rect l="l" t="t" r="r" b="b"/>
            <a:pathLst>
              <a:path w="3679190" h="6250940">
                <a:moveTo>
                  <a:pt x="0" y="6250330"/>
                </a:moveTo>
                <a:lnTo>
                  <a:pt x="3679062" y="6250330"/>
                </a:lnTo>
                <a:lnTo>
                  <a:pt x="3679062" y="0"/>
                </a:lnTo>
              </a:path>
            </a:pathLst>
          </a:custGeom>
          <a:ln w="15875">
            <a:solidFill>
              <a:srgbClr val="74A4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4561204" y="0"/>
            <a:ext cx="0" cy="6250940"/>
          </a:xfrm>
          <a:custGeom>
            <a:avLst/>
            <a:gdLst/>
            <a:ahLst/>
            <a:cxnLst/>
            <a:rect l="l" t="t" r="r" b="b"/>
            <a:pathLst>
              <a:path h="6250940">
                <a:moveTo>
                  <a:pt x="0" y="0"/>
                </a:moveTo>
                <a:lnTo>
                  <a:pt x="0" y="6250330"/>
                </a:lnTo>
              </a:path>
            </a:pathLst>
          </a:custGeom>
          <a:ln w="15875">
            <a:solidFill>
              <a:srgbClr val="74A4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4649089" y="0"/>
            <a:ext cx="3505200" cy="602615"/>
          </a:xfrm>
          <a:custGeom>
            <a:avLst/>
            <a:gdLst/>
            <a:ahLst/>
            <a:cxnLst/>
            <a:rect l="l" t="t" r="r" b="b"/>
            <a:pathLst>
              <a:path w="3505200" h="602615">
                <a:moveTo>
                  <a:pt x="0" y="602488"/>
                </a:moveTo>
                <a:lnTo>
                  <a:pt x="3505199" y="602488"/>
                </a:lnTo>
                <a:lnTo>
                  <a:pt x="3505199" y="0"/>
                </a:lnTo>
                <a:lnTo>
                  <a:pt x="0" y="0"/>
                </a:lnTo>
                <a:lnTo>
                  <a:pt x="0" y="602488"/>
                </a:lnTo>
                <a:close/>
              </a:path>
            </a:pathLst>
          </a:custGeom>
          <a:solidFill>
            <a:srgbClr val="70685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905573" y="601878"/>
            <a:ext cx="3562350" cy="5648960"/>
          </a:xfrm>
          <a:custGeom>
            <a:avLst/>
            <a:gdLst/>
            <a:ahLst/>
            <a:cxnLst/>
            <a:rect l="l" t="t" r="r" b="b"/>
            <a:pathLst>
              <a:path w="3562350" h="5648960">
                <a:moveTo>
                  <a:pt x="0" y="5648452"/>
                </a:moveTo>
                <a:lnTo>
                  <a:pt x="3562223" y="5648452"/>
                </a:lnTo>
                <a:lnTo>
                  <a:pt x="3562223" y="0"/>
                </a:lnTo>
                <a:lnTo>
                  <a:pt x="0" y="0"/>
                </a:lnTo>
                <a:lnTo>
                  <a:pt x="0" y="564845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905573" y="601878"/>
            <a:ext cx="3562350" cy="5648960"/>
          </a:xfrm>
          <a:custGeom>
            <a:avLst/>
            <a:gdLst/>
            <a:ahLst/>
            <a:cxnLst/>
            <a:rect l="l" t="t" r="r" b="b"/>
            <a:pathLst>
              <a:path w="3562350" h="5648960">
                <a:moveTo>
                  <a:pt x="0" y="5648452"/>
                </a:moveTo>
                <a:lnTo>
                  <a:pt x="3562223" y="5648452"/>
                </a:lnTo>
                <a:lnTo>
                  <a:pt x="3562223" y="0"/>
                </a:lnTo>
                <a:lnTo>
                  <a:pt x="0" y="0"/>
                </a:lnTo>
                <a:lnTo>
                  <a:pt x="0" y="5648452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4650866" y="6088288"/>
            <a:ext cx="3505200" cy="81915"/>
          </a:xfrm>
          <a:custGeom>
            <a:avLst/>
            <a:gdLst/>
            <a:ahLst/>
            <a:cxnLst/>
            <a:rect l="l" t="t" r="r" b="b"/>
            <a:pathLst>
              <a:path w="3505200" h="81914">
                <a:moveTo>
                  <a:pt x="0" y="81739"/>
                </a:moveTo>
                <a:lnTo>
                  <a:pt x="3505200" y="81739"/>
                </a:lnTo>
                <a:lnTo>
                  <a:pt x="3505200" y="0"/>
                </a:lnTo>
                <a:lnTo>
                  <a:pt x="0" y="0"/>
                </a:lnTo>
                <a:lnTo>
                  <a:pt x="0" y="81739"/>
                </a:lnTo>
                <a:close/>
              </a:path>
            </a:pathLst>
          </a:custGeom>
          <a:solidFill>
            <a:srgbClr val="93C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 txBox="1"/>
          <p:nvPr/>
        </p:nvSpPr>
        <p:spPr>
          <a:xfrm>
            <a:off x="1247952" y="1239364"/>
            <a:ext cx="2616835" cy="190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87020" algn="l"/>
              </a:tabLst>
            </a:pPr>
            <a:r>
              <a:rPr sz="950" spc="25" dirty="0">
                <a:solidFill>
                  <a:srgbClr val="93C500"/>
                </a:solidFill>
                <a:latin typeface="Wingdings 2"/>
                <a:cs typeface="Wingdings 2"/>
              </a:rPr>
              <a:t></a:t>
            </a:r>
            <a:r>
              <a:rPr sz="950" spc="25" dirty="0">
                <a:solidFill>
                  <a:srgbClr val="93C500"/>
                </a:solidFill>
                <a:latin typeface="Times New Roman"/>
                <a:cs typeface="Times New Roman"/>
              </a:rPr>
              <a:t>	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B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u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r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ns</a:t>
            </a:r>
            <a:r>
              <a:rPr sz="1300" spc="-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to</a:t>
            </a:r>
            <a:r>
              <a:rPr sz="1300" spc="-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se</a:t>
            </a:r>
            <a:r>
              <a:rPr sz="1300" spc="-5" dirty="0">
                <a:solidFill>
                  <a:srgbClr val="3D3C2C"/>
                </a:solidFill>
                <a:latin typeface="Century Gothic"/>
                <a:cs typeface="Century Gothic"/>
              </a:rPr>
              <a:t>lf</a:t>
            </a:r>
            <a:r>
              <a:rPr sz="1300" spc="1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or</a:t>
            </a:r>
            <a:r>
              <a:rPr sz="1300" spc="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pe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r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sonnel</a:t>
            </a:r>
            <a:r>
              <a:rPr sz="130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can</a:t>
            </a:r>
            <a:endParaRPr sz="1300">
              <a:latin typeface="Century Gothic"/>
              <a:cs typeface="Century Gothic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1522602" y="1397860"/>
            <a:ext cx="2501265" cy="190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occur </a:t>
            </a:r>
            <a:r>
              <a:rPr sz="1300" spc="-5" dirty="0">
                <a:solidFill>
                  <a:srgbClr val="3D3C2C"/>
                </a:solidFill>
                <a:latin typeface="Century Gothic"/>
                <a:cs typeface="Century Gothic"/>
              </a:rPr>
              <a:t>f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r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om</a:t>
            </a:r>
            <a:r>
              <a:rPr sz="1300" spc="1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unkno</a:t>
            </a:r>
            <a:r>
              <a:rPr sz="1300" spc="-35" dirty="0">
                <a:solidFill>
                  <a:srgbClr val="3D3C2C"/>
                </a:solidFill>
                <a:latin typeface="Century Gothic"/>
                <a:cs typeface="Century Gothic"/>
              </a:rPr>
              <a:t>w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n</a:t>
            </a:r>
            <a:r>
              <a:rPr sz="1300" spc="1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h</a:t>
            </a:r>
            <a:r>
              <a:rPr sz="1300" spc="-20" dirty="0">
                <a:solidFill>
                  <a:srgbClr val="3D3C2C"/>
                </a:solidFill>
                <a:latin typeface="Century Gothic"/>
                <a:cs typeface="Century Gothic"/>
              </a:rPr>
              <a:t>y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d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r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o</a:t>
            </a:r>
            <a:r>
              <a:rPr sz="1300" spc="-5" dirty="0">
                <a:solidFill>
                  <a:srgbClr val="3D3C2C"/>
                </a:solidFill>
                <a:latin typeface="Century Gothic"/>
                <a:cs typeface="Century Gothic"/>
              </a:rPr>
              <a:t>g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en</a:t>
            </a:r>
            <a:endParaRPr sz="1300">
              <a:latin typeface="Century Gothic"/>
              <a:cs typeface="Century Gothic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1522602" y="1556356"/>
            <a:ext cx="2305685" cy="679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05"/>
              </a:lnSpc>
            </a:pPr>
            <a:r>
              <a:rPr sz="1300" spc="-5" dirty="0">
                <a:solidFill>
                  <a:srgbClr val="3D3C2C"/>
                </a:solidFill>
                <a:latin typeface="Century Gothic"/>
                <a:cs typeface="Century Gothic"/>
              </a:rPr>
              <a:t>f</a:t>
            </a:r>
            <a:r>
              <a:rPr sz="1300" dirty="0">
                <a:solidFill>
                  <a:srgbClr val="3D3C2C"/>
                </a:solidFill>
                <a:latin typeface="Century Gothic"/>
                <a:cs typeface="Century Gothic"/>
              </a:rPr>
              <a:t>l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ame</a:t>
            </a:r>
            <a:r>
              <a:rPr sz="1300" spc="-5" dirty="0">
                <a:solidFill>
                  <a:srgbClr val="3D3C2C"/>
                </a:solidFill>
                <a:latin typeface="Century Gothic"/>
                <a:cs typeface="Century Gothic"/>
              </a:rPr>
              <a:t>.</a:t>
            </a:r>
            <a:r>
              <a:rPr sz="130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3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15" dirty="0">
                <a:solidFill>
                  <a:srgbClr val="3D3C2C"/>
                </a:solidFill>
                <a:latin typeface="Century Gothic"/>
                <a:cs typeface="Century Gothic"/>
              </a:rPr>
              <a:t>A</a:t>
            </a:r>
            <a:r>
              <a:rPr sz="1300" spc="-5" dirty="0">
                <a:solidFill>
                  <a:srgbClr val="3D3C2C"/>
                </a:solidFill>
                <a:latin typeface="Century Gothic"/>
                <a:cs typeface="Century Gothic"/>
              </a:rPr>
              <a:t>l</a:t>
            </a:r>
            <a:r>
              <a:rPr sz="1300" spc="-40" dirty="0">
                <a:solidFill>
                  <a:srgbClr val="3D3C2C"/>
                </a:solidFill>
                <a:latin typeface="Century Gothic"/>
                <a:cs typeface="Century Gothic"/>
              </a:rPr>
              <a:t>w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a</a:t>
            </a:r>
            <a:r>
              <a:rPr sz="1300" spc="-20" dirty="0">
                <a:solidFill>
                  <a:srgbClr val="3D3C2C"/>
                </a:solidFill>
                <a:latin typeface="Century Gothic"/>
                <a:cs typeface="Century Gothic"/>
              </a:rPr>
              <a:t>y</a:t>
            </a:r>
            <a:r>
              <a:rPr sz="1300" spc="-5" dirty="0">
                <a:solidFill>
                  <a:srgbClr val="3D3C2C"/>
                </a:solidFill>
                <a:latin typeface="Century Gothic"/>
                <a:cs typeface="Century Gothic"/>
              </a:rPr>
              <a:t>s</a:t>
            </a:r>
            <a:r>
              <a:rPr sz="1300" spc="1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use</a:t>
            </a:r>
            <a:r>
              <a:rPr sz="1300" spc="-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a</a:t>
            </a:r>
            <a:r>
              <a:rPr sz="1300" spc="-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-35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300" spc="20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C</a:t>
            </a:r>
            <a:r>
              <a:rPr sz="1300" spc="1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o</a:t>
            </a:r>
            <a:endParaRPr sz="1300">
              <a:latin typeface="Century Gothic"/>
              <a:cs typeface="Century Gothic"/>
            </a:endParaRPr>
          </a:p>
          <a:p>
            <a:pPr marL="12700">
              <a:lnSpc>
                <a:spcPts val="1405"/>
              </a:lnSpc>
            </a:pP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nsure</a:t>
            </a:r>
            <a:r>
              <a:rPr sz="1300" spc="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no</a:t>
            </a:r>
            <a:r>
              <a:rPr sz="1300" spc="-5" dirty="0">
                <a:solidFill>
                  <a:srgbClr val="3D3C2C"/>
                </a:solidFill>
                <a:latin typeface="Century Gothic"/>
                <a:cs typeface="Century Gothic"/>
              </a:rPr>
              <a:t> f</a:t>
            </a:r>
            <a:r>
              <a:rPr sz="1300" dirty="0">
                <a:solidFill>
                  <a:srgbClr val="3D3C2C"/>
                </a:solidFill>
                <a:latin typeface="Century Gothic"/>
                <a:cs typeface="Century Gothic"/>
              </a:rPr>
              <a:t>l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a</a:t>
            </a:r>
            <a:r>
              <a:rPr sz="1300" spc="-25" dirty="0">
                <a:solidFill>
                  <a:srgbClr val="3D3C2C"/>
                </a:solidFill>
                <a:latin typeface="Century Gothic"/>
                <a:cs typeface="Century Gothic"/>
              </a:rPr>
              <a:t>m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1300" spc="1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5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300" spc="-5" dirty="0">
                <a:solidFill>
                  <a:srgbClr val="3D3C2C"/>
                </a:solidFill>
                <a:latin typeface="Century Gothic"/>
                <a:cs typeface="Century Gothic"/>
              </a:rPr>
              <a:t>s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 presen</a:t>
            </a:r>
            <a:r>
              <a:rPr sz="1300" spc="-20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300" spc="-5" dirty="0">
                <a:solidFill>
                  <a:srgbClr val="3D3C2C"/>
                </a:solidFill>
                <a:latin typeface="Century Gothic"/>
                <a:cs typeface="Century Gothic"/>
              </a:rPr>
              <a:t>.</a:t>
            </a:r>
            <a:endParaRPr sz="1300">
              <a:latin typeface="Century Gothic"/>
              <a:cs typeface="Century Gothic"/>
            </a:endParaRPr>
          </a:p>
          <a:p>
            <a:pPr marL="309245" marR="5080" indent="-274320">
              <a:lnSpc>
                <a:spcPts val="1150"/>
              </a:lnSpc>
              <a:spcBef>
                <a:spcPts val="285"/>
              </a:spcBef>
              <a:tabLst>
                <a:tab pos="309245" algn="l"/>
              </a:tabLst>
            </a:pPr>
            <a:r>
              <a:rPr sz="900" spc="5" dirty="0">
                <a:solidFill>
                  <a:srgbClr val="93C500"/>
                </a:solidFill>
                <a:latin typeface="Wingdings 2"/>
                <a:cs typeface="Wingdings 2"/>
              </a:rPr>
              <a:t></a:t>
            </a:r>
            <a:r>
              <a:rPr sz="900" spc="5" dirty="0">
                <a:solidFill>
                  <a:srgbClr val="93C500"/>
                </a:solidFill>
                <a:latin typeface="Times New Roman"/>
                <a:cs typeface="Times New Roman"/>
              </a:rPr>
              <a:t>	</a:t>
            </a:r>
            <a:r>
              <a:rPr sz="1200" spc="-20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200" spc="-10" dirty="0">
                <a:solidFill>
                  <a:srgbClr val="3D3C2C"/>
                </a:solidFill>
                <a:latin typeface="Century Gothic"/>
                <a:cs typeface="Century Gothic"/>
              </a:rPr>
              <a:t>he</a:t>
            </a:r>
            <a:r>
              <a:rPr sz="1200" spc="1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200" spc="-10" dirty="0">
                <a:solidFill>
                  <a:srgbClr val="3D3C2C"/>
                </a:solidFill>
                <a:latin typeface="Century Gothic"/>
                <a:cs typeface="Century Gothic"/>
              </a:rPr>
              <a:t>f</a:t>
            </a:r>
            <a:r>
              <a:rPr sz="1200" spc="20" dirty="0">
                <a:solidFill>
                  <a:srgbClr val="3D3C2C"/>
                </a:solidFill>
                <a:latin typeface="Century Gothic"/>
                <a:cs typeface="Century Gothic"/>
              </a:rPr>
              <a:t>l</a:t>
            </a:r>
            <a:r>
              <a:rPr sz="1200" spc="-5" dirty="0">
                <a:solidFill>
                  <a:srgbClr val="3D3C2C"/>
                </a:solidFill>
                <a:latin typeface="Century Gothic"/>
                <a:cs typeface="Century Gothic"/>
              </a:rPr>
              <a:t>am</a:t>
            </a:r>
            <a:r>
              <a:rPr sz="1200" spc="-10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1200" spc="-3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200" spc="-5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200" spc="-25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200" spc="-5" dirty="0">
                <a:solidFill>
                  <a:srgbClr val="3D3C2C"/>
                </a:solidFill>
                <a:latin typeface="Century Gothic"/>
                <a:cs typeface="Century Gothic"/>
              </a:rPr>
              <a:t>se</a:t>
            </a:r>
            <a:r>
              <a:rPr sz="1200" spc="25" dirty="0">
                <a:solidFill>
                  <a:srgbClr val="3D3C2C"/>
                </a:solidFill>
                <a:latin typeface="Century Gothic"/>
                <a:cs typeface="Century Gothic"/>
              </a:rPr>
              <a:t>l</a:t>
            </a:r>
            <a:r>
              <a:rPr sz="1200" spc="-5" dirty="0">
                <a:solidFill>
                  <a:srgbClr val="3D3C2C"/>
                </a:solidFill>
                <a:latin typeface="Century Gothic"/>
                <a:cs typeface="Century Gothic"/>
              </a:rPr>
              <a:t>f </a:t>
            </a:r>
            <a:r>
              <a:rPr sz="1200" dirty="0">
                <a:solidFill>
                  <a:srgbClr val="3D3C2C"/>
                </a:solidFill>
                <a:latin typeface="Century Gothic"/>
                <a:cs typeface="Century Gothic"/>
              </a:rPr>
              <a:t>is</a:t>
            </a:r>
            <a:r>
              <a:rPr sz="1200" spc="-10" dirty="0">
                <a:solidFill>
                  <a:srgbClr val="3D3C2C"/>
                </a:solidFill>
                <a:latin typeface="Century Gothic"/>
                <a:cs typeface="Century Gothic"/>
              </a:rPr>
              <a:t> ex</a:t>
            </a:r>
            <a:r>
              <a:rPr sz="1200" spc="-30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200" spc="-10" dirty="0">
                <a:solidFill>
                  <a:srgbClr val="3D3C2C"/>
                </a:solidFill>
                <a:latin typeface="Century Gothic"/>
                <a:cs typeface="Century Gothic"/>
              </a:rPr>
              <a:t>re</a:t>
            </a:r>
            <a:r>
              <a:rPr sz="1200" spc="-5" dirty="0">
                <a:solidFill>
                  <a:srgbClr val="3D3C2C"/>
                </a:solidFill>
                <a:latin typeface="Century Gothic"/>
                <a:cs typeface="Century Gothic"/>
              </a:rPr>
              <a:t>m</a:t>
            </a:r>
            <a:r>
              <a:rPr sz="1200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1200" spc="20" dirty="0">
                <a:solidFill>
                  <a:srgbClr val="3D3C2C"/>
                </a:solidFill>
                <a:latin typeface="Century Gothic"/>
                <a:cs typeface="Century Gothic"/>
              </a:rPr>
              <a:t>l</a:t>
            </a:r>
            <a:r>
              <a:rPr sz="1200" dirty="0">
                <a:solidFill>
                  <a:srgbClr val="3D3C2C"/>
                </a:solidFill>
                <a:latin typeface="Century Gothic"/>
                <a:cs typeface="Century Gothic"/>
              </a:rPr>
              <a:t>y </a:t>
            </a:r>
            <a:r>
              <a:rPr sz="1200" spc="-10" dirty="0">
                <a:solidFill>
                  <a:srgbClr val="3D3C2C"/>
                </a:solidFill>
                <a:latin typeface="Century Gothic"/>
                <a:cs typeface="Century Gothic"/>
              </a:rPr>
              <a:t>h</a:t>
            </a:r>
            <a:r>
              <a:rPr sz="1200" spc="-20" dirty="0">
                <a:solidFill>
                  <a:srgbClr val="3D3C2C"/>
                </a:solidFill>
                <a:latin typeface="Century Gothic"/>
                <a:cs typeface="Century Gothic"/>
              </a:rPr>
              <a:t>o</a:t>
            </a:r>
            <a:r>
              <a:rPr sz="1200" spc="-30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200" spc="-5" dirty="0">
                <a:solidFill>
                  <a:srgbClr val="3D3C2C"/>
                </a:solidFill>
                <a:latin typeface="Century Gothic"/>
                <a:cs typeface="Century Gothic"/>
              </a:rPr>
              <a:t>.</a:t>
            </a:r>
            <a:r>
              <a:rPr sz="120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200" spc="5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200" spc="25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200" spc="-5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200" spc="-2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3D3C2C"/>
                </a:solidFill>
                <a:latin typeface="Century Gothic"/>
                <a:cs typeface="Century Gothic"/>
              </a:rPr>
              <a:t>is </a:t>
            </a:r>
            <a:r>
              <a:rPr sz="1200" spc="-5" dirty="0">
                <a:solidFill>
                  <a:srgbClr val="3D3C2C"/>
                </a:solidFill>
                <a:latin typeface="Century Gothic"/>
                <a:cs typeface="Century Gothic"/>
              </a:rPr>
              <a:t>b</a:t>
            </a:r>
            <a:r>
              <a:rPr sz="1200" spc="-10" dirty="0">
                <a:solidFill>
                  <a:srgbClr val="3D3C2C"/>
                </a:solidFill>
                <a:latin typeface="Century Gothic"/>
                <a:cs typeface="Century Gothic"/>
              </a:rPr>
              <a:t>are</a:t>
            </a:r>
            <a:r>
              <a:rPr sz="1200" spc="10" dirty="0">
                <a:solidFill>
                  <a:srgbClr val="3D3C2C"/>
                </a:solidFill>
                <a:latin typeface="Century Gothic"/>
                <a:cs typeface="Century Gothic"/>
              </a:rPr>
              <a:t>l</a:t>
            </a:r>
            <a:r>
              <a:rPr sz="1200" dirty="0">
                <a:solidFill>
                  <a:srgbClr val="3D3C2C"/>
                </a:solidFill>
                <a:latin typeface="Century Gothic"/>
                <a:cs typeface="Century Gothic"/>
              </a:rPr>
              <a:t>y</a:t>
            </a:r>
            <a:r>
              <a:rPr sz="1200" spc="-3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200" spc="-5" dirty="0">
                <a:solidFill>
                  <a:srgbClr val="3D3C2C"/>
                </a:solidFill>
                <a:latin typeface="Century Gothic"/>
                <a:cs typeface="Century Gothic"/>
              </a:rPr>
              <a:t>visib</a:t>
            </a:r>
            <a:r>
              <a:rPr sz="1200" spc="20" dirty="0">
                <a:solidFill>
                  <a:srgbClr val="3D3C2C"/>
                </a:solidFill>
                <a:latin typeface="Century Gothic"/>
                <a:cs typeface="Century Gothic"/>
              </a:rPr>
              <a:t>l</a:t>
            </a:r>
            <a:r>
              <a:rPr sz="1200" spc="-10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1200" spc="-1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200" spc="-10" dirty="0">
                <a:solidFill>
                  <a:srgbClr val="3D3C2C"/>
                </a:solidFill>
                <a:latin typeface="Century Gothic"/>
                <a:cs typeface="Century Gothic"/>
              </a:rPr>
              <a:t>n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1819782" y="2203771"/>
            <a:ext cx="198882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3D3C2C"/>
                </a:solidFill>
                <a:latin typeface="Century Gothic"/>
                <a:cs typeface="Century Gothic"/>
              </a:rPr>
              <a:t>d</a:t>
            </a:r>
            <a:r>
              <a:rPr sz="1200" spc="-5" dirty="0">
                <a:solidFill>
                  <a:srgbClr val="3D3C2C"/>
                </a:solidFill>
                <a:latin typeface="Century Gothic"/>
                <a:cs typeface="Century Gothic"/>
              </a:rPr>
              <a:t>a</a:t>
            </a:r>
            <a:r>
              <a:rPr sz="1200" spc="-10" dirty="0">
                <a:solidFill>
                  <a:srgbClr val="3D3C2C"/>
                </a:solidFill>
                <a:latin typeface="Century Gothic"/>
                <a:cs typeface="Century Gothic"/>
              </a:rPr>
              <a:t>y</a:t>
            </a:r>
            <a:r>
              <a:rPr sz="1200" spc="20" dirty="0">
                <a:solidFill>
                  <a:srgbClr val="3D3C2C"/>
                </a:solidFill>
                <a:latin typeface="Century Gothic"/>
                <a:cs typeface="Century Gothic"/>
              </a:rPr>
              <a:t>l</a:t>
            </a:r>
            <a:r>
              <a:rPr sz="1200" spc="-15" dirty="0">
                <a:solidFill>
                  <a:srgbClr val="3D3C2C"/>
                </a:solidFill>
                <a:latin typeface="Century Gothic"/>
                <a:cs typeface="Century Gothic"/>
              </a:rPr>
              <a:t>igh</a:t>
            </a:r>
            <a:r>
              <a:rPr sz="1200" spc="-30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200" spc="-5" dirty="0">
                <a:solidFill>
                  <a:srgbClr val="3D3C2C"/>
                </a:solidFill>
                <a:latin typeface="Century Gothic"/>
                <a:cs typeface="Century Gothic"/>
              </a:rPr>
              <a:t>,</a:t>
            </a:r>
            <a:r>
              <a:rPr sz="1200" spc="3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200" spc="20" dirty="0">
                <a:solidFill>
                  <a:srgbClr val="3D3C2C"/>
                </a:solidFill>
                <a:latin typeface="Century Gothic"/>
                <a:cs typeface="Century Gothic"/>
              </a:rPr>
              <a:t>l</a:t>
            </a:r>
            <a:r>
              <a:rPr sz="1200" spc="-10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1200" spc="-30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200" dirty="0">
                <a:solidFill>
                  <a:srgbClr val="3D3C2C"/>
                </a:solidFill>
                <a:latin typeface="Century Gothic"/>
                <a:cs typeface="Century Gothic"/>
              </a:rPr>
              <a:t>s</a:t>
            </a:r>
            <a:r>
              <a:rPr sz="1200" spc="-1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200" spc="-20" dirty="0">
                <a:solidFill>
                  <a:srgbClr val="3D3C2C"/>
                </a:solidFill>
                <a:latin typeface="Century Gothic"/>
                <a:cs typeface="Century Gothic"/>
              </a:rPr>
              <a:t>o</a:t>
            </a:r>
            <a:r>
              <a:rPr sz="1200" spc="-10" dirty="0">
                <a:solidFill>
                  <a:srgbClr val="3D3C2C"/>
                </a:solidFill>
                <a:latin typeface="Century Gothic"/>
                <a:cs typeface="Century Gothic"/>
              </a:rPr>
              <a:t>f</a:t>
            </a:r>
            <a:r>
              <a:rPr sz="1200" spc="-5" dirty="0">
                <a:solidFill>
                  <a:srgbClr val="3D3C2C"/>
                </a:solidFill>
                <a:latin typeface="Century Gothic"/>
                <a:cs typeface="Century Gothic"/>
              </a:rPr>
              <a:t>f</a:t>
            </a:r>
            <a:r>
              <a:rPr sz="1200" spc="2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200" spc="-10" dirty="0">
                <a:solidFill>
                  <a:srgbClr val="3D3C2C"/>
                </a:solidFill>
                <a:latin typeface="Century Gothic"/>
                <a:cs typeface="Century Gothic"/>
              </a:rPr>
              <a:t>no</a:t>
            </a:r>
            <a:r>
              <a:rPr sz="1200" spc="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200" spc="-5" dirty="0">
                <a:solidFill>
                  <a:srgbClr val="3D3C2C"/>
                </a:solidFill>
                <a:latin typeface="Century Gothic"/>
                <a:cs typeface="Century Gothic"/>
              </a:rPr>
              <a:t>s</a:t>
            </a:r>
            <a:r>
              <a:rPr sz="1200" spc="15" dirty="0">
                <a:solidFill>
                  <a:srgbClr val="3D3C2C"/>
                </a:solidFill>
                <a:latin typeface="Century Gothic"/>
                <a:cs typeface="Century Gothic"/>
              </a:rPr>
              <a:t>m</a:t>
            </a:r>
            <a:r>
              <a:rPr sz="1200" spc="-20" dirty="0">
                <a:solidFill>
                  <a:srgbClr val="3D3C2C"/>
                </a:solidFill>
                <a:latin typeface="Century Gothic"/>
                <a:cs typeface="Century Gothic"/>
              </a:rPr>
              <a:t>o</a:t>
            </a:r>
            <a:r>
              <a:rPr sz="1200" spc="-10" dirty="0">
                <a:solidFill>
                  <a:srgbClr val="3D3C2C"/>
                </a:solidFill>
                <a:latin typeface="Century Gothic"/>
                <a:cs typeface="Century Gothic"/>
              </a:rPr>
              <a:t>ke,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1247952" y="2350075"/>
            <a:ext cx="2788920" cy="7321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84200">
              <a:lnSpc>
                <a:spcPts val="1440"/>
              </a:lnSpc>
            </a:pPr>
            <a:r>
              <a:rPr sz="1200" spc="-5" dirty="0">
                <a:solidFill>
                  <a:srgbClr val="3D3C2C"/>
                </a:solidFill>
                <a:latin typeface="Century Gothic"/>
                <a:cs typeface="Century Gothic"/>
              </a:rPr>
              <a:t>a</a:t>
            </a:r>
            <a:r>
              <a:rPr sz="1200" spc="-10" dirty="0">
                <a:solidFill>
                  <a:srgbClr val="3D3C2C"/>
                </a:solidFill>
                <a:latin typeface="Century Gothic"/>
                <a:cs typeface="Century Gothic"/>
              </a:rPr>
              <a:t>nd</a:t>
            </a:r>
            <a:r>
              <a:rPr sz="1200" spc="1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200" spc="-5" dirty="0">
                <a:solidFill>
                  <a:srgbClr val="3D3C2C"/>
                </a:solidFill>
                <a:latin typeface="Century Gothic"/>
                <a:cs typeface="Century Gothic"/>
              </a:rPr>
              <a:t>a</a:t>
            </a:r>
            <a:r>
              <a:rPr sz="1200" spc="20" dirty="0">
                <a:solidFill>
                  <a:srgbClr val="3D3C2C"/>
                </a:solidFill>
                <a:latin typeface="Century Gothic"/>
                <a:cs typeface="Century Gothic"/>
              </a:rPr>
              <a:t>l</a:t>
            </a:r>
            <a:r>
              <a:rPr sz="1200" spc="-5" dirty="0">
                <a:solidFill>
                  <a:srgbClr val="3D3C2C"/>
                </a:solidFill>
                <a:latin typeface="Century Gothic"/>
                <a:cs typeface="Century Gothic"/>
              </a:rPr>
              <a:t>m</a:t>
            </a:r>
            <a:r>
              <a:rPr sz="1200" spc="-20" dirty="0">
                <a:solidFill>
                  <a:srgbClr val="3D3C2C"/>
                </a:solidFill>
                <a:latin typeface="Century Gothic"/>
                <a:cs typeface="Century Gothic"/>
              </a:rPr>
              <a:t>o</a:t>
            </a:r>
            <a:r>
              <a:rPr sz="1200" spc="-5" dirty="0">
                <a:solidFill>
                  <a:srgbClr val="3D3C2C"/>
                </a:solidFill>
                <a:latin typeface="Century Gothic"/>
                <a:cs typeface="Century Gothic"/>
              </a:rPr>
              <a:t>s</a:t>
            </a:r>
            <a:r>
              <a:rPr sz="1200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200" spc="-2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200" spc="-10" dirty="0">
                <a:solidFill>
                  <a:srgbClr val="3D3C2C"/>
                </a:solidFill>
                <a:latin typeface="Century Gothic"/>
                <a:cs typeface="Century Gothic"/>
              </a:rPr>
              <a:t>no</a:t>
            </a:r>
            <a:r>
              <a:rPr sz="1200" spc="1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200" spc="-5" dirty="0">
                <a:solidFill>
                  <a:srgbClr val="3D3C2C"/>
                </a:solidFill>
                <a:latin typeface="Century Gothic"/>
                <a:cs typeface="Century Gothic"/>
              </a:rPr>
              <a:t>r</a:t>
            </a:r>
            <a:r>
              <a:rPr sz="1200" spc="-15" dirty="0">
                <a:solidFill>
                  <a:srgbClr val="3D3C2C"/>
                </a:solidFill>
                <a:latin typeface="Century Gothic"/>
                <a:cs typeface="Century Gothic"/>
              </a:rPr>
              <a:t>a</a:t>
            </a:r>
            <a:r>
              <a:rPr sz="1200" dirty="0">
                <a:solidFill>
                  <a:srgbClr val="3D3C2C"/>
                </a:solidFill>
                <a:latin typeface="Century Gothic"/>
                <a:cs typeface="Century Gothic"/>
              </a:rPr>
              <a:t>d</a:t>
            </a:r>
            <a:r>
              <a:rPr sz="1200" spc="-5" dirty="0">
                <a:solidFill>
                  <a:srgbClr val="3D3C2C"/>
                </a:solidFill>
                <a:latin typeface="Century Gothic"/>
                <a:cs typeface="Century Gothic"/>
              </a:rPr>
              <a:t>ia</a:t>
            </a:r>
            <a:r>
              <a:rPr sz="1200" spc="-10" dirty="0">
                <a:solidFill>
                  <a:srgbClr val="3D3C2C"/>
                </a:solidFill>
                <a:latin typeface="Century Gothic"/>
                <a:cs typeface="Century Gothic"/>
              </a:rPr>
              <a:t>nt</a:t>
            </a:r>
            <a:r>
              <a:rPr sz="1200" spc="2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200" spc="-10" dirty="0">
                <a:solidFill>
                  <a:srgbClr val="3D3C2C"/>
                </a:solidFill>
                <a:latin typeface="Century Gothic"/>
                <a:cs typeface="Century Gothic"/>
              </a:rPr>
              <a:t>he</a:t>
            </a:r>
            <a:r>
              <a:rPr sz="1200" spc="-15" dirty="0">
                <a:solidFill>
                  <a:srgbClr val="3D3C2C"/>
                </a:solidFill>
                <a:latin typeface="Century Gothic"/>
                <a:cs typeface="Century Gothic"/>
              </a:rPr>
              <a:t>a</a:t>
            </a:r>
            <a:r>
              <a:rPr sz="1200" spc="-30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200" spc="-5" dirty="0">
                <a:solidFill>
                  <a:srgbClr val="3D3C2C"/>
                </a:solidFill>
                <a:latin typeface="Century Gothic"/>
                <a:cs typeface="Century Gothic"/>
              </a:rPr>
              <a:t>.</a:t>
            </a:r>
            <a:endParaRPr sz="1200">
              <a:latin typeface="Century Gothic"/>
              <a:cs typeface="Century Gothic"/>
            </a:endParaRPr>
          </a:p>
          <a:p>
            <a:pPr marL="287020" marR="212090" indent="-274955">
              <a:lnSpc>
                <a:spcPts val="1250"/>
              </a:lnSpc>
              <a:spcBef>
                <a:spcPts val="295"/>
              </a:spcBef>
              <a:tabLst>
                <a:tab pos="287020" algn="l"/>
              </a:tabLst>
            </a:pPr>
            <a:r>
              <a:rPr sz="950" spc="25" dirty="0">
                <a:solidFill>
                  <a:srgbClr val="93C500"/>
                </a:solidFill>
                <a:latin typeface="Wingdings 2"/>
                <a:cs typeface="Wingdings 2"/>
              </a:rPr>
              <a:t></a:t>
            </a:r>
            <a:r>
              <a:rPr sz="950" spc="25" dirty="0">
                <a:solidFill>
                  <a:srgbClr val="93C500"/>
                </a:solidFill>
                <a:latin typeface="Times New Roman"/>
                <a:cs typeface="Times New Roman"/>
              </a:rPr>
              <a:t>	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D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o</a:t>
            </a:r>
            <a:r>
              <a:rPr sz="130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not 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att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1300" spc="-25" dirty="0">
                <a:solidFill>
                  <a:srgbClr val="3D3C2C"/>
                </a:solidFill>
                <a:latin typeface="Century Gothic"/>
                <a:cs typeface="Century Gothic"/>
              </a:rPr>
              <a:t>m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pt</a:t>
            </a:r>
            <a:r>
              <a:rPr sz="1300" spc="3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o</a:t>
            </a:r>
            <a:r>
              <a:rPr sz="130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ex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300" spc="5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ngu</a:t>
            </a:r>
            <a:r>
              <a:rPr sz="1300" spc="5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sh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he</a:t>
            </a:r>
            <a:r>
              <a:rPr sz="1300" spc="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-5" dirty="0">
                <a:solidFill>
                  <a:srgbClr val="3D3C2C"/>
                </a:solidFill>
                <a:latin typeface="Century Gothic"/>
                <a:cs typeface="Century Gothic"/>
              </a:rPr>
              <a:t>f</a:t>
            </a:r>
            <a:r>
              <a:rPr sz="1300" dirty="0">
                <a:solidFill>
                  <a:srgbClr val="3D3C2C"/>
                </a:solidFill>
                <a:latin typeface="Century Gothic"/>
                <a:cs typeface="Century Gothic"/>
              </a:rPr>
              <a:t>l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ame.</a:t>
            </a:r>
            <a:endParaRPr sz="13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  <a:tabLst>
                <a:tab pos="287020" algn="l"/>
              </a:tabLst>
            </a:pPr>
            <a:r>
              <a:rPr sz="950" spc="25" dirty="0">
                <a:solidFill>
                  <a:srgbClr val="93C500"/>
                </a:solidFill>
                <a:latin typeface="Wingdings 2"/>
                <a:cs typeface="Wingdings 2"/>
              </a:rPr>
              <a:t></a:t>
            </a:r>
            <a:r>
              <a:rPr sz="950" spc="25" dirty="0">
                <a:solidFill>
                  <a:srgbClr val="93C500"/>
                </a:solidFill>
                <a:latin typeface="Times New Roman"/>
                <a:cs typeface="Times New Roman"/>
              </a:rPr>
              <a:t>	</a:t>
            </a:r>
            <a:r>
              <a:rPr sz="1300" spc="20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300" spc="-5" dirty="0">
                <a:solidFill>
                  <a:srgbClr val="3D3C2C"/>
                </a:solidFill>
                <a:latin typeface="Century Gothic"/>
                <a:cs typeface="Century Gothic"/>
              </a:rPr>
              <a:t>f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-25" dirty="0">
                <a:solidFill>
                  <a:srgbClr val="3D3C2C"/>
                </a:solidFill>
                <a:latin typeface="Century Gothic"/>
                <a:cs typeface="Century Gothic"/>
              </a:rPr>
              <a:t>y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ou</a:t>
            </a:r>
            <a:r>
              <a:rPr sz="1300" spc="1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can </a:t>
            </a:r>
            <a:r>
              <a:rPr sz="1300" spc="5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sol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at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1300" spc="-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he</a:t>
            </a:r>
            <a:r>
              <a:rPr sz="1300" spc="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h</a:t>
            </a:r>
            <a:r>
              <a:rPr sz="1300" spc="-20" dirty="0">
                <a:solidFill>
                  <a:srgbClr val="3D3C2C"/>
                </a:solidFill>
                <a:latin typeface="Century Gothic"/>
                <a:cs typeface="Century Gothic"/>
              </a:rPr>
              <a:t>y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d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r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o</a:t>
            </a:r>
            <a:r>
              <a:rPr sz="1300" spc="-5" dirty="0">
                <a:solidFill>
                  <a:srgbClr val="3D3C2C"/>
                </a:solidFill>
                <a:latin typeface="Century Gothic"/>
                <a:cs typeface="Century Gothic"/>
              </a:rPr>
              <a:t>g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en</a:t>
            </a:r>
            <a:endParaRPr sz="1300">
              <a:latin typeface="Century Gothic"/>
              <a:cs typeface="Century Gothic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1522602" y="3050511"/>
            <a:ext cx="2305685" cy="5073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250"/>
              </a:lnSpc>
            </a:pP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sou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r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ce</a:t>
            </a:r>
            <a:r>
              <a:rPr sz="1300" spc="-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d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o</a:t>
            </a:r>
            <a:r>
              <a:rPr sz="130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so,</a:t>
            </a:r>
            <a:r>
              <a:rPr sz="130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s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op</a:t>
            </a:r>
            <a:r>
              <a:rPr sz="1300" spc="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-5" dirty="0">
                <a:solidFill>
                  <a:srgbClr val="3D3C2C"/>
                </a:solidFill>
                <a:latin typeface="Century Gothic"/>
                <a:cs typeface="Century Gothic"/>
              </a:rPr>
              <a:t>f</a:t>
            </a:r>
            <a:r>
              <a:rPr sz="1300" dirty="0">
                <a:solidFill>
                  <a:srgbClr val="3D3C2C"/>
                </a:solidFill>
                <a:latin typeface="Century Gothic"/>
                <a:cs typeface="Century Gothic"/>
              </a:rPr>
              <a:t>l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o</a:t>
            </a:r>
            <a:r>
              <a:rPr sz="1300" spc="-35" dirty="0">
                <a:solidFill>
                  <a:srgbClr val="3D3C2C"/>
                </a:solidFill>
                <a:latin typeface="Century Gothic"/>
                <a:cs typeface="Century Gothic"/>
              </a:rPr>
              <a:t>w</a:t>
            </a:r>
            <a:r>
              <a:rPr sz="1300" spc="-5" dirty="0">
                <a:solidFill>
                  <a:srgbClr val="3D3C2C"/>
                </a:solidFill>
                <a:latin typeface="Century Gothic"/>
                <a:cs typeface="Century Gothic"/>
              </a:rPr>
              <a:t>,</a:t>
            </a:r>
            <a:r>
              <a:rPr sz="1300" spc="2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hen</a:t>
            </a:r>
            <a:r>
              <a:rPr sz="1300" spc="-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-25" dirty="0">
                <a:solidFill>
                  <a:srgbClr val="3D3C2C"/>
                </a:solidFill>
                <a:latin typeface="Century Gothic"/>
                <a:cs typeface="Century Gothic"/>
              </a:rPr>
              <a:t>y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ou</a:t>
            </a:r>
            <a:r>
              <a:rPr sz="1300" spc="1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can</a:t>
            </a:r>
            <a:r>
              <a:rPr sz="1300" spc="-5" dirty="0">
                <a:solidFill>
                  <a:srgbClr val="3D3C2C"/>
                </a:solidFill>
                <a:latin typeface="Century Gothic"/>
                <a:cs typeface="Century Gothic"/>
              </a:rPr>
              <a:t> p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ut out 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he</a:t>
            </a:r>
            <a:r>
              <a:rPr sz="1300" spc="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-5" dirty="0">
                <a:solidFill>
                  <a:srgbClr val="3D3C2C"/>
                </a:solidFill>
                <a:latin typeface="Century Gothic"/>
                <a:cs typeface="Century Gothic"/>
              </a:rPr>
              <a:t>f</a:t>
            </a:r>
            <a:r>
              <a:rPr sz="1300" dirty="0">
                <a:solidFill>
                  <a:srgbClr val="3D3C2C"/>
                </a:solidFill>
                <a:latin typeface="Century Gothic"/>
                <a:cs typeface="Century Gothic"/>
              </a:rPr>
              <a:t>l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ame,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 othe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r</a:t>
            </a:r>
            <a:r>
              <a:rPr sz="1300" spc="-40" dirty="0">
                <a:solidFill>
                  <a:srgbClr val="3D3C2C"/>
                </a:solidFill>
                <a:latin typeface="Century Gothic"/>
                <a:cs typeface="Century Gothic"/>
              </a:rPr>
              <a:t>w</a:t>
            </a:r>
            <a:r>
              <a:rPr sz="1300" spc="5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se</a:t>
            </a:r>
            <a:r>
              <a:rPr sz="1300" spc="2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let</a:t>
            </a:r>
            <a:r>
              <a:rPr sz="1300" spc="1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5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300" spc="-5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300" spc="-2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bu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r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n.</a:t>
            </a:r>
            <a:endParaRPr sz="1300">
              <a:latin typeface="Century Gothic"/>
              <a:cs typeface="Century Gothic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1545463" y="3563433"/>
            <a:ext cx="247840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86385" algn="l"/>
              </a:tabLst>
            </a:pPr>
            <a:r>
              <a:rPr sz="900" spc="5" dirty="0">
                <a:solidFill>
                  <a:srgbClr val="93C500"/>
                </a:solidFill>
                <a:latin typeface="Wingdings 2"/>
                <a:cs typeface="Wingdings 2"/>
              </a:rPr>
              <a:t></a:t>
            </a:r>
            <a:r>
              <a:rPr sz="900" spc="5" dirty="0">
                <a:solidFill>
                  <a:srgbClr val="93C500"/>
                </a:solidFill>
                <a:latin typeface="Times New Roman"/>
                <a:cs typeface="Times New Roman"/>
              </a:rPr>
              <a:t>	</a:t>
            </a:r>
            <a:r>
              <a:rPr sz="1200" spc="25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200" spc="-5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200" spc="-2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3D3C2C"/>
                </a:solidFill>
                <a:latin typeface="Century Gothic"/>
                <a:cs typeface="Century Gothic"/>
              </a:rPr>
              <a:t>is </a:t>
            </a:r>
            <a:r>
              <a:rPr sz="1200" spc="-15" dirty="0">
                <a:solidFill>
                  <a:srgbClr val="3D3C2C"/>
                </a:solidFill>
                <a:latin typeface="Century Gothic"/>
                <a:cs typeface="Century Gothic"/>
              </a:rPr>
              <a:t>be</a:t>
            </a:r>
            <a:r>
              <a:rPr sz="1200" spc="-30" dirty="0">
                <a:solidFill>
                  <a:srgbClr val="3D3C2C"/>
                </a:solidFill>
                <a:latin typeface="Century Gothic"/>
                <a:cs typeface="Century Gothic"/>
              </a:rPr>
              <a:t>tt</a:t>
            </a:r>
            <a:r>
              <a:rPr sz="1200" spc="-10" dirty="0">
                <a:solidFill>
                  <a:srgbClr val="3D3C2C"/>
                </a:solidFill>
                <a:latin typeface="Century Gothic"/>
                <a:cs typeface="Century Gothic"/>
              </a:rPr>
              <a:t>er</a:t>
            </a:r>
            <a:r>
              <a:rPr sz="1200" spc="4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200" spc="-30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200" spc="-10" dirty="0">
                <a:solidFill>
                  <a:srgbClr val="3D3C2C"/>
                </a:solidFill>
                <a:latin typeface="Century Gothic"/>
                <a:cs typeface="Century Gothic"/>
              </a:rPr>
              <a:t>o</a:t>
            </a:r>
            <a:r>
              <a:rPr sz="1200" spc="3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200" spc="20" dirty="0">
                <a:solidFill>
                  <a:srgbClr val="3D3C2C"/>
                </a:solidFill>
                <a:latin typeface="Century Gothic"/>
                <a:cs typeface="Century Gothic"/>
              </a:rPr>
              <a:t>l</a:t>
            </a:r>
            <a:r>
              <a:rPr sz="1200" spc="-10" dirty="0">
                <a:solidFill>
                  <a:srgbClr val="3D3C2C"/>
                </a:solidFill>
                <a:latin typeface="Century Gothic"/>
                <a:cs typeface="Century Gothic"/>
              </a:rPr>
              <a:t>et</a:t>
            </a:r>
            <a:r>
              <a:rPr sz="1200" spc="-25" dirty="0">
                <a:solidFill>
                  <a:srgbClr val="3D3C2C"/>
                </a:solidFill>
                <a:latin typeface="Century Gothic"/>
                <a:cs typeface="Century Gothic"/>
              </a:rPr>
              <a:t> t</a:t>
            </a:r>
            <a:r>
              <a:rPr sz="1200" spc="-10" dirty="0">
                <a:solidFill>
                  <a:srgbClr val="3D3C2C"/>
                </a:solidFill>
                <a:latin typeface="Century Gothic"/>
                <a:cs typeface="Century Gothic"/>
              </a:rPr>
              <a:t>he</a:t>
            </a:r>
            <a:r>
              <a:rPr sz="1200" spc="2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200" spc="-10" dirty="0">
                <a:solidFill>
                  <a:srgbClr val="3D3C2C"/>
                </a:solidFill>
                <a:latin typeface="Century Gothic"/>
                <a:cs typeface="Century Gothic"/>
              </a:rPr>
              <a:t>h</a:t>
            </a:r>
            <a:r>
              <a:rPr sz="1200" spc="-20" dirty="0">
                <a:solidFill>
                  <a:srgbClr val="3D3C2C"/>
                </a:solidFill>
                <a:latin typeface="Century Gothic"/>
                <a:cs typeface="Century Gothic"/>
              </a:rPr>
              <a:t>y</a:t>
            </a:r>
            <a:r>
              <a:rPr sz="1200" dirty="0">
                <a:solidFill>
                  <a:srgbClr val="3D3C2C"/>
                </a:solidFill>
                <a:latin typeface="Century Gothic"/>
                <a:cs typeface="Century Gothic"/>
              </a:rPr>
              <a:t>d</a:t>
            </a:r>
            <a:r>
              <a:rPr sz="1200" spc="-5" dirty="0">
                <a:solidFill>
                  <a:srgbClr val="3D3C2C"/>
                </a:solidFill>
                <a:latin typeface="Century Gothic"/>
                <a:cs typeface="Century Gothic"/>
              </a:rPr>
              <a:t>r</a:t>
            </a:r>
            <a:r>
              <a:rPr sz="1200" spc="-20" dirty="0">
                <a:solidFill>
                  <a:srgbClr val="3D3C2C"/>
                </a:solidFill>
                <a:latin typeface="Century Gothic"/>
                <a:cs typeface="Century Gothic"/>
              </a:rPr>
              <a:t>o</a:t>
            </a:r>
            <a:r>
              <a:rPr sz="1200" spc="-10" dirty="0">
                <a:solidFill>
                  <a:srgbClr val="3D3C2C"/>
                </a:solidFill>
                <a:latin typeface="Century Gothic"/>
                <a:cs typeface="Century Gothic"/>
              </a:rPr>
              <a:t>gen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1819782" y="3709737"/>
            <a:ext cx="184023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15" dirty="0">
                <a:solidFill>
                  <a:srgbClr val="3D3C2C"/>
                </a:solidFill>
                <a:latin typeface="Century Gothic"/>
                <a:cs typeface="Century Gothic"/>
              </a:rPr>
              <a:t>bur</a:t>
            </a:r>
            <a:r>
              <a:rPr sz="1200" spc="-10" dirty="0">
                <a:solidFill>
                  <a:srgbClr val="3D3C2C"/>
                </a:solidFill>
                <a:latin typeface="Century Gothic"/>
                <a:cs typeface="Century Gothic"/>
              </a:rPr>
              <a:t>n</a:t>
            </a:r>
            <a:r>
              <a:rPr sz="120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200" spc="-15" dirty="0">
                <a:solidFill>
                  <a:srgbClr val="3D3C2C"/>
                </a:solidFill>
                <a:latin typeface="Century Gothic"/>
                <a:cs typeface="Century Gothic"/>
              </a:rPr>
              <a:t>of</a:t>
            </a:r>
            <a:r>
              <a:rPr sz="1200" spc="-5" dirty="0">
                <a:solidFill>
                  <a:srgbClr val="3D3C2C"/>
                </a:solidFill>
                <a:latin typeface="Century Gothic"/>
                <a:cs typeface="Century Gothic"/>
              </a:rPr>
              <a:t>f</a:t>
            </a:r>
            <a:r>
              <a:rPr sz="1200" spc="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200" spc="-30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200" spc="-10" dirty="0">
                <a:solidFill>
                  <a:srgbClr val="3D3C2C"/>
                </a:solidFill>
                <a:latin typeface="Century Gothic"/>
                <a:cs typeface="Century Gothic"/>
              </a:rPr>
              <a:t>hen</a:t>
            </a:r>
            <a:r>
              <a:rPr sz="1200" spc="3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200" spc="-15" dirty="0">
                <a:solidFill>
                  <a:srgbClr val="3D3C2C"/>
                </a:solidFill>
                <a:latin typeface="Century Gothic"/>
                <a:cs typeface="Century Gothic"/>
              </a:rPr>
              <a:t>pu</a:t>
            </a:r>
            <a:r>
              <a:rPr sz="1200" spc="-5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20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200" spc="-20" dirty="0">
                <a:solidFill>
                  <a:srgbClr val="3D3C2C"/>
                </a:solidFill>
                <a:latin typeface="Century Gothic"/>
                <a:cs typeface="Century Gothic"/>
              </a:rPr>
              <a:t>o</a:t>
            </a:r>
            <a:r>
              <a:rPr sz="1200" spc="-10" dirty="0">
                <a:solidFill>
                  <a:srgbClr val="3D3C2C"/>
                </a:solidFill>
                <a:latin typeface="Century Gothic"/>
                <a:cs typeface="Century Gothic"/>
              </a:rPr>
              <a:t>ut</a:t>
            </a:r>
            <a:r>
              <a:rPr sz="1200" spc="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200" spc="-30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200" spc="-10" dirty="0">
                <a:solidFill>
                  <a:srgbClr val="3D3C2C"/>
                </a:solidFill>
                <a:latin typeface="Century Gothic"/>
                <a:cs typeface="Century Gothic"/>
              </a:rPr>
              <a:t>he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1819782" y="3856041"/>
            <a:ext cx="188468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10" dirty="0">
                <a:solidFill>
                  <a:srgbClr val="3D3C2C"/>
                </a:solidFill>
                <a:latin typeface="Century Gothic"/>
                <a:cs typeface="Century Gothic"/>
              </a:rPr>
              <a:t>f</a:t>
            </a:r>
            <a:r>
              <a:rPr sz="1200" spc="20" dirty="0">
                <a:solidFill>
                  <a:srgbClr val="3D3C2C"/>
                </a:solidFill>
                <a:latin typeface="Century Gothic"/>
                <a:cs typeface="Century Gothic"/>
              </a:rPr>
              <a:t>l</a:t>
            </a:r>
            <a:r>
              <a:rPr sz="1200" spc="-5" dirty="0">
                <a:solidFill>
                  <a:srgbClr val="3D3C2C"/>
                </a:solidFill>
                <a:latin typeface="Century Gothic"/>
                <a:cs typeface="Century Gothic"/>
              </a:rPr>
              <a:t>am</a:t>
            </a:r>
            <a:r>
              <a:rPr sz="1200" spc="-10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1200" spc="-3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200" spc="-5" dirty="0">
                <a:solidFill>
                  <a:srgbClr val="3D3C2C"/>
                </a:solidFill>
                <a:latin typeface="Century Gothic"/>
                <a:cs typeface="Century Gothic"/>
              </a:rPr>
              <a:t>a</a:t>
            </a:r>
            <a:r>
              <a:rPr sz="1200" spc="-10" dirty="0">
                <a:solidFill>
                  <a:srgbClr val="3D3C2C"/>
                </a:solidFill>
                <a:latin typeface="Century Gothic"/>
                <a:cs typeface="Century Gothic"/>
              </a:rPr>
              <a:t>nd</a:t>
            </a:r>
            <a:r>
              <a:rPr sz="1200" spc="1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200" spc="-10" dirty="0">
                <a:solidFill>
                  <a:srgbClr val="3D3C2C"/>
                </a:solidFill>
                <a:latin typeface="Century Gothic"/>
                <a:cs typeface="Century Gothic"/>
              </a:rPr>
              <a:t>h</a:t>
            </a:r>
            <a:r>
              <a:rPr sz="1200" spc="-15" dirty="0">
                <a:solidFill>
                  <a:srgbClr val="3D3C2C"/>
                </a:solidFill>
                <a:latin typeface="Century Gothic"/>
                <a:cs typeface="Century Gothic"/>
              </a:rPr>
              <a:t>a</a:t>
            </a:r>
            <a:r>
              <a:rPr sz="1200" spc="-5" dirty="0">
                <a:solidFill>
                  <a:srgbClr val="3D3C2C"/>
                </a:solidFill>
                <a:latin typeface="Century Gothic"/>
                <a:cs typeface="Century Gothic"/>
              </a:rPr>
              <a:t>v</a:t>
            </a:r>
            <a:r>
              <a:rPr sz="1200" spc="-10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1200" spc="1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200" spc="-10" dirty="0">
                <a:solidFill>
                  <a:srgbClr val="3D3C2C"/>
                </a:solidFill>
                <a:latin typeface="Century Gothic"/>
                <a:cs typeface="Century Gothic"/>
              </a:rPr>
              <a:t>u</a:t>
            </a:r>
            <a:r>
              <a:rPr sz="1200" spc="-5" dirty="0">
                <a:solidFill>
                  <a:srgbClr val="3D3C2C"/>
                </a:solidFill>
                <a:latin typeface="Century Gothic"/>
                <a:cs typeface="Century Gothic"/>
              </a:rPr>
              <a:t>n-</a:t>
            </a:r>
            <a:r>
              <a:rPr sz="1200" spc="-15" dirty="0">
                <a:solidFill>
                  <a:srgbClr val="3D3C2C"/>
                </a:solidFill>
                <a:latin typeface="Century Gothic"/>
                <a:cs typeface="Century Gothic"/>
              </a:rPr>
              <a:t>burnt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1819782" y="4002345"/>
            <a:ext cx="214439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10" dirty="0">
                <a:solidFill>
                  <a:srgbClr val="3D3C2C"/>
                </a:solidFill>
                <a:latin typeface="Century Gothic"/>
                <a:cs typeface="Century Gothic"/>
              </a:rPr>
              <a:t>h</a:t>
            </a:r>
            <a:r>
              <a:rPr sz="1200" spc="-20" dirty="0">
                <a:solidFill>
                  <a:srgbClr val="3D3C2C"/>
                </a:solidFill>
                <a:latin typeface="Century Gothic"/>
                <a:cs typeface="Century Gothic"/>
              </a:rPr>
              <a:t>y</a:t>
            </a:r>
            <a:r>
              <a:rPr sz="1200" dirty="0">
                <a:solidFill>
                  <a:srgbClr val="3D3C2C"/>
                </a:solidFill>
                <a:latin typeface="Century Gothic"/>
                <a:cs typeface="Century Gothic"/>
              </a:rPr>
              <a:t>d</a:t>
            </a:r>
            <a:r>
              <a:rPr sz="1200" spc="-5" dirty="0">
                <a:solidFill>
                  <a:srgbClr val="3D3C2C"/>
                </a:solidFill>
                <a:latin typeface="Century Gothic"/>
                <a:cs typeface="Century Gothic"/>
              </a:rPr>
              <a:t>r</a:t>
            </a:r>
            <a:r>
              <a:rPr sz="1200" spc="-20" dirty="0">
                <a:solidFill>
                  <a:srgbClr val="3D3C2C"/>
                </a:solidFill>
                <a:latin typeface="Century Gothic"/>
                <a:cs typeface="Century Gothic"/>
              </a:rPr>
              <a:t>o</a:t>
            </a:r>
            <a:r>
              <a:rPr sz="1200" spc="-10" dirty="0">
                <a:solidFill>
                  <a:srgbClr val="3D3C2C"/>
                </a:solidFill>
                <a:latin typeface="Century Gothic"/>
                <a:cs typeface="Century Gothic"/>
              </a:rPr>
              <a:t>gen</a:t>
            </a:r>
            <a:r>
              <a:rPr sz="1200" spc="2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200" spc="-10" dirty="0">
                <a:solidFill>
                  <a:srgbClr val="3D3C2C"/>
                </a:solidFill>
                <a:latin typeface="Century Gothic"/>
                <a:cs typeface="Century Gothic"/>
              </a:rPr>
              <a:t>g</a:t>
            </a:r>
            <a:r>
              <a:rPr sz="1200" spc="-20" dirty="0">
                <a:solidFill>
                  <a:srgbClr val="3D3C2C"/>
                </a:solidFill>
                <a:latin typeface="Century Gothic"/>
                <a:cs typeface="Century Gothic"/>
              </a:rPr>
              <a:t>a</a:t>
            </a:r>
            <a:r>
              <a:rPr sz="1200" dirty="0">
                <a:solidFill>
                  <a:srgbClr val="3D3C2C"/>
                </a:solidFill>
                <a:latin typeface="Century Gothic"/>
                <a:cs typeface="Century Gothic"/>
              </a:rPr>
              <a:t>s</a:t>
            </a:r>
            <a:r>
              <a:rPr sz="1200" spc="1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200" spc="-15" dirty="0">
                <a:solidFill>
                  <a:srgbClr val="3D3C2C"/>
                </a:solidFill>
                <a:latin typeface="Century Gothic"/>
                <a:cs typeface="Century Gothic"/>
              </a:rPr>
              <a:t>p</a:t>
            </a:r>
            <a:r>
              <a:rPr sz="1200" spc="-20" dirty="0">
                <a:solidFill>
                  <a:srgbClr val="3D3C2C"/>
                </a:solidFill>
                <a:latin typeface="Century Gothic"/>
                <a:cs typeface="Century Gothic"/>
              </a:rPr>
              <a:t>oo</a:t>
            </a:r>
            <a:r>
              <a:rPr sz="1200" spc="20" dirty="0">
                <a:solidFill>
                  <a:srgbClr val="3D3C2C"/>
                </a:solidFill>
                <a:latin typeface="Century Gothic"/>
                <a:cs typeface="Century Gothic"/>
              </a:rPr>
              <a:t>l</a:t>
            </a:r>
            <a:r>
              <a:rPr sz="1200" spc="-10" dirty="0">
                <a:solidFill>
                  <a:srgbClr val="3D3C2C"/>
                </a:solidFill>
                <a:latin typeface="Century Gothic"/>
                <a:cs typeface="Century Gothic"/>
              </a:rPr>
              <a:t>ing</a:t>
            </a:r>
            <a:r>
              <a:rPr sz="1200" spc="-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200" spc="10" dirty="0">
                <a:solidFill>
                  <a:srgbClr val="3D3C2C"/>
                </a:solidFill>
                <a:latin typeface="Century Gothic"/>
                <a:cs typeface="Century Gothic"/>
              </a:rPr>
              <a:t>w</a:t>
            </a:r>
            <a:r>
              <a:rPr sz="1200" dirty="0">
                <a:solidFill>
                  <a:srgbClr val="3D3C2C"/>
                </a:solidFill>
                <a:latin typeface="Century Gothic"/>
                <a:cs typeface="Century Gothic"/>
              </a:rPr>
              <a:t>hic</a:t>
            </a:r>
            <a:r>
              <a:rPr sz="1200" spc="-10" dirty="0">
                <a:solidFill>
                  <a:srgbClr val="3D3C2C"/>
                </a:solidFill>
                <a:latin typeface="Century Gothic"/>
                <a:cs typeface="Century Gothic"/>
              </a:rPr>
              <a:t>h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1247952" y="4148649"/>
            <a:ext cx="2820670" cy="11957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84200" marR="5080">
              <a:lnSpc>
                <a:spcPts val="1160"/>
              </a:lnSpc>
            </a:pPr>
            <a:r>
              <a:rPr sz="1200" spc="-10" dirty="0">
                <a:solidFill>
                  <a:srgbClr val="3D3C2C"/>
                </a:solidFill>
                <a:latin typeface="Century Gothic"/>
                <a:cs typeface="Century Gothic"/>
              </a:rPr>
              <a:t>c</a:t>
            </a:r>
            <a:r>
              <a:rPr sz="1200" spc="-5" dirty="0">
                <a:solidFill>
                  <a:srgbClr val="3D3C2C"/>
                </a:solidFill>
                <a:latin typeface="Century Gothic"/>
                <a:cs typeface="Century Gothic"/>
              </a:rPr>
              <a:t>a</a:t>
            </a:r>
            <a:r>
              <a:rPr sz="1200" spc="-10" dirty="0">
                <a:solidFill>
                  <a:srgbClr val="3D3C2C"/>
                </a:solidFill>
                <a:latin typeface="Century Gothic"/>
                <a:cs typeface="Century Gothic"/>
              </a:rPr>
              <a:t>n</a:t>
            </a:r>
            <a:r>
              <a:rPr sz="1200" spc="1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200" spc="-10" dirty="0">
                <a:solidFill>
                  <a:srgbClr val="3D3C2C"/>
                </a:solidFill>
                <a:latin typeface="Century Gothic"/>
                <a:cs typeface="Century Gothic"/>
              </a:rPr>
              <a:t>cre</a:t>
            </a:r>
            <a:r>
              <a:rPr sz="1200" spc="-15" dirty="0">
                <a:solidFill>
                  <a:srgbClr val="3D3C2C"/>
                </a:solidFill>
                <a:latin typeface="Century Gothic"/>
                <a:cs typeface="Century Gothic"/>
              </a:rPr>
              <a:t>a</a:t>
            </a:r>
            <a:r>
              <a:rPr sz="1200" spc="-30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200" spc="-10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1200" spc="2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3D3C2C"/>
                </a:solidFill>
                <a:latin typeface="Century Gothic"/>
                <a:cs typeface="Century Gothic"/>
              </a:rPr>
              <a:t>a</a:t>
            </a:r>
            <a:r>
              <a:rPr sz="1200" spc="1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200" spc="-5" dirty="0">
                <a:solidFill>
                  <a:srgbClr val="3D3C2C"/>
                </a:solidFill>
                <a:latin typeface="Century Gothic"/>
                <a:cs typeface="Century Gothic"/>
              </a:rPr>
              <a:t>m</a:t>
            </a:r>
            <a:r>
              <a:rPr sz="1200" spc="-20" dirty="0">
                <a:solidFill>
                  <a:srgbClr val="3D3C2C"/>
                </a:solidFill>
                <a:latin typeface="Century Gothic"/>
                <a:cs typeface="Century Gothic"/>
              </a:rPr>
              <a:t>o</a:t>
            </a:r>
            <a:r>
              <a:rPr sz="1200" spc="-10" dirty="0">
                <a:solidFill>
                  <a:srgbClr val="3D3C2C"/>
                </a:solidFill>
                <a:latin typeface="Century Gothic"/>
                <a:cs typeface="Century Gothic"/>
              </a:rPr>
              <a:t>re h</a:t>
            </a:r>
            <a:r>
              <a:rPr sz="1200" spc="-15" dirty="0">
                <a:solidFill>
                  <a:srgbClr val="3D3C2C"/>
                </a:solidFill>
                <a:latin typeface="Century Gothic"/>
                <a:cs typeface="Century Gothic"/>
              </a:rPr>
              <a:t>a</a:t>
            </a:r>
            <a:r>
              <a:rPr sz="1200" spc="-20" dirty="0">
                <a:solidFill>
                  <a:srgbClr val="3D3C2C"/>
                </a:solidFill>
                <a:latin typeface="Century Gothic"/>
                <a:cs typeface="Century Gothic"/>
              </a:rPr>
              <a:t>z</a:t>
            </a:r>
            <a:r>
              <a:rPr sz="1200" spc="-5" dirty="0">
                <a:solidFill>
                  <a:srgbClr val="3D3C2C"/>
                </a:solidFill>
                <a:latin typeface="Century Gothic"/>
                <a:cs typeface="Century Gothic"/>
              </a:rPr>
              <a:t>a</a:t>
            </a:r>
            <a:r>
              <a:rPr sz="1200" spc="-10" dirty="0">
                <a:solidFill>
                  <a:srgbClr val="3D3C2C"/>
                </a:solidFill>
                <a:latin typeface="Century Gothic"/>
                <a:cs typeface="Century Gothic"/>
              </a:rPr>
              <a:t>rd</a:t>
            </a:r>
            <a:r>
              <a:rPr sz="1200" spc="-20" dirty="0">
                <a:solidFill>
                  <a:srgbClr val="3D3C2C"/>
                </a:solidFill>
                <a:latin typeface="Century Gothic"/>
                <a:cs typeface="Century Gothic"/>
              </a:rPr>
              <a:t>o</a:t>
            </a:r>
            <a:r>
              <a:rPr sz="1200" dirty="0">
                <a:solidFill>
                  <a:srgbClr val="3D3C2C"/>
                </a:solidFill>
                <a:latin typeface="Century Gothic"/>
                <a:cs typeface="Century Gothic"/>
              </a:rPr>
              <a:t>us </a:t>
            </a:r>
            <a:r>
              <a:rPr sz="1200" spc="-5" dirty="0">
                <a:solidFill>
                  <a:srgbClr val="3D3C2C"/>
                </a:solidFill>
                <a:latin typeface="Century Gothic"/>
                <a:cs typeface="Century Gothic"/>
              </a:rPr>
              <a:t>si</a:t>
            </a:r>
            <a:r>
              <a:rPr sz="1200" spc="-25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200" spc="-10" dirty="0">
                <a:solidFill>
                  <a:srgbClr val="3D3C2C"/>
                </a:solidFill>
                <a:latin typeface="Century Gothic"/>
                <a:cs typeface="Century Gothic"/>
              </a:rPr>
              <a:t>ua</a:t>
            </a:r>
            <a:r>
              <a:rPr sz="1200" spc="-30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200" spc="-10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200" spc="-20" dirty="0">
                <a:solidFill>
                  <a:srgbClr val="3D3C2C"/>
                </a:solidFill>
                <a:latin typeface="Century Gothic"/>
                <a:cs typeface="Century Gothic"/>
              </a:rPr>
              <a:t>o</a:t>
            </a:r>
            <a:r>
              <a:rPr sz="1200" dirty="0">
                <a:solidFill>
                  <a:srgbClr val="3D3C2C"/>
                </a:solidFill>
                <a:latin typeface="Century Gothic"/>
                <a:cs typeface="Century Gothic"/>
              </a:rPr>
              <a:t>n</a:t>
            </a:r>
            <a:r>
              <a:rPr sz="1200" spc="-5" dirty="0">
                <a:solidFill>
                  <a:srgbClr val="3D3C2C"/>
                </a:solidFill>
                <a:latin typeface="Century Gothic"/>
                <a:cs typeface="Century Gothic"/>
              </a:rPr>
              <a:t>.</a:t>
            </a:r>
            <a:endParaRPr sz="1200">
              <a:latin typeface="Century Gothic"/>
              <a:cs typeface="Century Gothic"/>
            </a:endParaRPr>
          </a:p>
          <a:p>
            <a:pPr marL="287020" marR="109855" indent="-274955">
              <a:lnSpc>
                <a:spcPts val="1250"/>
              </a:lnSpc>
              <a:spcBef>
                <a:spcPts val="305"/>
              </a:spcBef>
              <a:tabLst>
                <a:tab pos="287020" algn="l"/>
              </a:tabLst>
            </a:pPr>
            <a:r>
              <a:rPr sz="950" spc="25" dirty="0">
                <a:solidFill>
                  <a:srgbClr val="93C500"/>
                </a:solidFill>
                <a:latin typeface="Wingdings 2"/>
                <a:cs typeface="Wingdings 2"/>
              </a:rPr>
              <a:t></a:t>
            </a:r>
            <a:r>
              <a:rPr sz="950" spc="25" dirty="0">
                <a:solidFill>
                  <a:srgbClr val="93C500"/>
                </a:solidFill>
                <a:latin typeface="Times New Roman"/>
                <a:cs typeface="Times New Roman"/>
              </a:rPr>
              <a:t>	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Ne</a:t>
            </a:r>
            <a:r>
              <a:rPr sz="1300" spc="-25" dirty="0">
                <a:solidFill>
                  <a:srgbClr val="3D3C2C"/>
                </a:solidFill>
                <a:latin typeface="Century Gothic"/>
                <a:cs typeface="Century Gothic"/>
              </a:rPr>
              <a:t>v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er</a:t>
            </a:r>
            <a:r>
              <a:rPr sz="1300" spc="3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s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ta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nd</a:t>
            </a:r>
            <a:r>
              <a:rPr sz="1300" spc="-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near</a:t>
            </a:r>
            <a:r>
              <a:rPr sz="1300" spc="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he Pressu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r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1300" spc="-20" dirty="0">
                <a:solidFill>
                  <a:srgbClr val="3D3C2C"/>
                </a:solidFill>
                <a:latin typeface="Century Gothic"/>
                <a:cs typeface="Century Gothic"/>
              </a:rPr>
              <a:t>/</a:t>
            </a:r>
            <a:r>
              <a:rPr sz="1300" spc="-35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1300" spc="-25" dirty="0">
                <a:solidFill>
                  <a:srgbClr val="3D3C2C"/>
                </a:solidFill>
                <a:latin typeface="Century Gothic"/>
                <a:cs typeface="Century Gothic"/>
              </a:rPr>
              <a:t>m</a:t>
            </a:r>
            <a:r>
              <a:rPr sz="1300" dirty="0">
                <a:solidFill>
                  <a:srgbClr val="3D3C2C"/>
                </a:solidFill>
                <a:latin typeface="Century Gothic"/>
                <a:cs typeface="Century Gothic"/>
              </a:rPr>
              <a:t>p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r</a:t>
            </a:r>
            <a:r>
              <a:rPr sz="1300" dirty="0">
                <a:solidFill>
                  <a:srgbClr val="3D3C2C"/>
                </a:solidFill>
                <a:latin typeface="Century Gothic"/>
                <a:cs typeface="Century Gothic"/>
              </a:rPr>
              <a:t>a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u</a:t>
            </a:r>
            <a:r>
              <a:rPr sz="1300" dirty="0">
                <a:solidFill>
                  <a:srgbClr val="3D3C2C"/>
                </a:solidFill>
                <a:latin typeface="Century Gothic"/>
                <a:cs typeface="Century Gothic"/>
              </a:rPr>
              <a:t>r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1300" spc="5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Release</a:t>
            </a:r>
            <a:r>
              <a:rPr sz="1300" spc="-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D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1300" spc="-25" dirty="0">
                <a:solidFill>
                  <a:srgbClr val="3D3C2C"/>
                </a:solidFill>
                <a:latin typeface="Century Gothic"/>
                <a:cs typeface="Century Gothic"/>
              </a:rPr>
              <a:t>v</a:t>
            </a:r>
            <a:r>
              <a:rPr sz="1300" spc="5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ce</a:t>
            </a:r>
            <a:r>
              <a:rPr sz="1300" spc="2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-30" dirty="0">
                <a:solidFill>
                  <a:srgbClr val="3D3C2C"/>
                </a:solidFill>
                <a:latin typeface="Century Gothic"/>
                <a:cs typeface="Century Gothic"/>
              </a:rPr>
              <a:t>(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P</a:t>
            </a:r>
            <a:r>
              <a:rPr sz="1300" spc="-5" dirty="0">
                <a:solidFill>
                  <a:srgbClr val="3D3C2C"/>
                </a:solidFill>
                <a:latin typeface="Century Gothic"/>
                <a:cs typeface="Century Gothic"/>
              </a:rPr>
              <a:t>R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D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/</a:t>
            </a:r>
            <a:r>
              <a:rPr sz="1300" spc="-40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R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D</a:t>
            </a:r>
            <a:r>
              <a:rPr sz="1300" spc="-5" dirty="0">
                <a:solidFill>
                  <a:srgbClr val="3D3C2C"/>
                </a:solidFill>
                <a:latin typeface="Century Gothic"/>
                <a:cs typeface="Century Gothic"/>
              </a:rPr>
              <a:t>)</a:t>
            </a:r>
            <a:r>
              <a:rPr sz="1300" spc="3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-25" dirty="0">
                <a:solidFill>
                  <a:srgbClr val="3D3C2C"/>
                </a:solidFill>
                <a:latin typeface="Century Gothic"/>
                <a:cs typeface="Century Gothic"/>
              </a:rPr>
              <a:t>v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en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300" spc="-5" dirty="0">
                <a:solidFill>
                  <a:srgbClr val="3D3C2C"/>
                </a:solidFill>
                <a:latin typeface="Century Gothic"/>
                <a:cs typeface="Century Gothic"/>
              </a:rPr>
              <a:t>.</a:t>
            </a:r>
            <a:endParaRPr sz="1300">
              <a:latin typeface="Century Gothic"/>
              <a:cs typeface="Century Gothic"/>
            </a:endParaRPr>
          </a:p>
          <a:p>
            <a:pPr marL="287020" marR="91440" indent="-274955">
              <a:lnSpc>
                <a:spcPts val="1250"/>
              </a:lnSpc>
              <a:spcBef>
                <a:spcPts val="309"/>
              </a:spcBef>
              <a:tabLst>
                <a:tab pos="287020" algn="l"/>
              </a:tabLst>
            </a:pPr>
            <a:r>
              <a:rPr sz="950" spc="25" dirty="0">
                <a:solidFill>
                  <a:srgbClr val="93C500"/>
                </a:solidFill>
                <a:latin typeface="Wingdings 2"/>
                <a:cs typeface="Wingdings 2"/>
              </a:rPr>
              <a:t></a:t>
            </a:r>
            <a:r>
              <a:rPr sz="950" spc="25" dirty="0">
                <a:solidFill>
                  <a:srgbClr val="93C500"/>
                </a:solidFill>
                <a:latin typeface="Times New Roman"/>
                <a:cs typeface="Times New Roman"/>
              </a:rPr>
              <a:t>	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Ne</a:t>
            </a:r>
            <a:r>
              <a:rPr sz="1300" spc="-25" dirty="0">
                <a:solidFill>
                  <a:srgbClr val="3D3C2C"/>
                </a:solidFill>
                <a:latin typeface="Century Gothic"/>
                <a:cs typeface="Century Gothic"/>
              </a:rPr>
              <a:t>v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er</a:t>
            </a:r>
            <a:r>
              <a:rPr sz="1300" spc="3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sp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ra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y</a:t>
            </a:r>
            <a:r>
              <a:rPr sz="130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-40" dirty="0">
                <a:solidFill>
                  <a:srgbClr val="3D3C2C"/>
                </a:solidFill>
                <a:latin typeface="Century Gothic"/>
                <a:cs typeface="Century Gothic"/>
              </a:rPr>
              <a:t>w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at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er</a:t>
            </a:r>
            <a:r>
              <a:rPr sz="1300" spc="3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near</a:t>
            </a:r>
            <a:r>
              <a:rPr sz="1300" spc="-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a</a:t>
            </a:r>
            <a:r>
              <a:rPr sz="1300" spc="1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-25" dirty="0">
                <a:solidFill>
                  <a:srgbClr val="3D3C2C"/>
                </a:solidFill>
                <a:latin typeface="Century Gothic"/>
                <a:cs typeface="Century Gothic"/>
              </a:rPr>
              <a:t>v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ent</a:t>
            </a:r>
            <a:r>
              <a:rPr sz="1300" spc="-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s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ta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ck.</a:t>
            </a:r>
            <a:endParaRPr sz="1300">
              <a:latin typeface="Century Gothic"/>
              <a:cs typeface="Century Gothic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4803775" y="1522372"/>
            <a:ext cx="2974340" cy="807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2800" spc="-20" dirty="0">
                <a:solidFill>
                  <a:srgbClr val="93C500"/>
                </a:solidFill>
                <a:latin typeface="Century Gothic"/>
                <a:cs typeface="Century Gothic"/>
              </a:rPr>
              <a:t>FCEV</a:t>
            </a:r>
            <a:r>
              <a:rPr sz="2800" spc="5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2800" spc="-15" dirty="0">
                <a:solidFill>
                  <a:srgbClr val="93C500"/>
                </a:solidFill>
                <a:latin typeface="Century Gothic"/>
                <a:cs typeface="Century Gothic"/>
              </a:rPr>
              <a:t>F</a:t>
            </a:r>
            <a:r>
              <a:rPr sz="2800" spc="5" dirty="0">
                <a:solidFill>
                  <a:srgbClr val="93C500"/>
                </a:solidFill>
                <a:latin typeface="Century Gothic"/>
                <a:cs typeface="Century Gothic"/>
              </a:rPr>
              <a:t>i</a:t>
            </a:r>
            <a:r>
              <a:rPr sz="2800" spc="-15" dirty="0">
                <a:solidFill>
                  <a:srgbClr val="93C500"/>
                </a:solidFill>
                <a:latin typeface="Century Gothic"/>
                <a:cs typeface="Century Gothic"/>
              </a:rPr>
              <a:t>re</a:t>
            </a:r>
            <a:r>
              <a:rPr sz="2800" spc="-5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2800" spc="-25" dirty="0">
                <a:solidFill>
                  <a:srgbClr val="93C500"/>
                </a:solidFill>
                <a:latin typeface="Century Gothic"/>
                <a:cs typeface="Century Gothic"/>
              </a:rPr>
              <a:t>Spe</a:t>
            </a:r>
            <a:r>
              <a:rPr sz="2800" spc="-15" dirty="0">
                <a:solidFill>
                  <a:srgbClr val="93C500"/>
                </a:solidFill>
                <a:latin typeface="Century Gothic"/>
                <a:cs typeface="Century Gothic"/>
              </a:rPr>
              <a:t>c</a:t>
            </a:r>
            <a:r>
              <a:rPr sz="2800" dirty="0">
                <a:solidFill>
                  <a:srgbClr val="93C500"/>
                </a:solidFill>
                <a:latin typeface="Century Gothic"/>
                <a:cs typeface="Century Gothic"/>
              </a:rPr>
              <a:t>i</a:t>
            </a:r>
            <a:r>
              <a:rPr sz="2800" spc="-20" dirty="0">
                <a:solidFill>
                  <a:srgbClr val="93C500"/>
                </a:solidFill>
                <a:latin typeface="Century Gothic"/>
                <a:cs typeface="Century Gothic"/>
              </a:rPr>
              <a:t>al</a:t>
            </a:r>
            <a:r>
              <a:rPr sz="2800" spc="-15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2800" spc="-20" dirty="0">
                <a:solidFill>
                  <a:srgbClr val="93C500"/>
                </a:solidFill>
                <a:latin typeface="Century Gothic"/>
                <a:cs typeface="Century Gothic"/>
              </a:rPr>
              <a:t>Cons</a:t>
            </a:r>
            <a:r>
              <a:rPr sz="2800" spc="0" dirty="0">
                <a:solidFill>
                  <a:srgbClr val="93C500"/>
                </a:solidFill>
                <a:latin typeface="Century Gothic"/>
                <a:cs typeface="Century Gothic"/>
              </a:rPr>
              <a:t>i</a:t>
            </a:r>
            <a:r>
              <a:rPr sz="2800" spc="-20" dirty="0">
                <a:solidFill>
                  <a:srgbClr val="93C500"/>
                </a:solidFill>
                <a:latin typeface="Century Gothic"/>
                <a:cs typeface="Century Gothic"/>
              </a:rPr>
              <a:t>derat</a:t>
            </a:r>
            <a:r>
              <a:rPr sz="2800" spc="0" dirty="0">
                <a:solidFill>
                  <a:srgbClr val="93C500"/>
                </a:solidFill>
                <a:latin typeface="Century Gothic"/>
                <a:cs typeface="Century Gothic"/>
              </a:rPr>
              <a:t>i</a:t>
            </a:r>
            <a:r>
              <a:rPr sz="2800" spc="-20" dirty="0">
                <a:solidFill>
                  <a:srgbClr val="93C500"/>
                </a:solidFill>
                <a:latin typeface="Century Gothic"/>
                <a:cs typeface="Century Gothic"/>
              </a:rPr>
              <a:t>ons</a:t>
            </a:r>
            <a:endParaRPr sz="2800">
              <a:latin typeface="Century Gothic"/>
              <a:cs typeface="Century Gothic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4803775" y="3119838"/>
            <a:ext cx="310642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20" dirty="0">
                <a:solidFill>
                  <a:srgbClr val="424242"/>
                </a:solidFill>
                <a:latin typeface="Century Gothic"/>
                <a:cs typeface="Century Gothic"/>
              </a:rPr>
              <a:t>D</a:t>
            </a:r>
            <a:r>
              <a:rPr sz="1600" spc="-15" dirty="0">
                <a:solidFill>
                  <a:srgbClr val="424242"/>
                </a:solidFill>
                <a:latin typeface="Century Gothic"/>
                <a:cs typeface="Century Gothic"/>
              </a:rPr>
              <a:t>O</a:t>
            </a:r>
            <a:r>
              <a:rPr sz="1600" spc="-5" dirty="0">
                <a:solidFill>
                  <a:srgbClr val="424242"/>
                </a:solidFill>
                <a:latin typeface="Century Gothic"/>
                <a:cs typeface="Century Gothic"/>
              </a:rPr>
              <a:t> </a:t>
            </a:r>
            <a:r>
              <a:rPr sz="1600" spc="-15" dirty="0">
                <a:solidFill>
                  <a:srgbClr val="424242"/>
                </a:solidFill>
                <a:latin typeface="Century Gothic"/>
                <a:cs typeface="Century Gothic"/>
              </a:rPr>
              <a:t>NOT</a:t>
            </a:r>
            <a:r>
              <a:rPr sz="1600" dirty="0">
                <a:solidFill>
                  <a:srgbClr val="424242"/>
                </a:solidFill>
                <a:latin typeface="Century Gothic"/>
                <a:cs typeface="Century Gothic"/>
              </a:rPr>
              <a:t> A</a:t>
            </a:r>
            <a:r>
              <a:rPr sz="1600" spc="-30" dirty="0">
                <a:solidFill>
                  <a:srgbClr val="424242"/>
                </a:solidFill>
                <a:latin typeface="Century Gothic"/>
                <a:cs typeface="Century Gothic"/>
              </a:rPr>
              <a:t>T</a:t>
            </a:r>
            <a:r>
              <a:rPr sz="1600" spc="-20" dirty="0">
                <a:solidFill>
                  <a:srgbClr val="424242"/>
                </a:solidFill>
                <a:latin typeface="Century Gothic"/>
                <a:cs typeface="Century Gothic"/>
              </a:rPr>
              <a:t>EM</a:t>
            </a:r>
            <a:r>
              <a:rPr sz="1600" dirty="0">
                <a:solidFill>
                  <a:srgbClr val="424242"/>
                </a:solidFill>
                <a:latin typeface="Century Gothic"/>
                <a:cs typeface="Century Gothic"/>
              </a:rPr>
              <a:t>P</a:t>
            </a:r>
            <a:r>
              <a:rPr sz="1600" spc="-10" dirty="0">
                <a:solidFill>
                  <a:srgbClr val="424242"/>
                </a:solidFill>
                <a:latin typeface="Century Gothic"/>
                <a:cs typeface="Century Gothic"/>
              </a:rPr>
              <a:t>T</a:t>
            </a:r>
            <a:r>
              <a:rPr sz="1600" spc="25" dirty="0">
                <a:solidFill>
                  <a:srgbClr val="424242"/>
                </a:solidFill>
                <a:latin typeface="Century Gothic"/>
                <a:cs typeface="Century Gothic"/>
              </a:rPr>
              <a:t> </a:t>
            </a:r>
            <a:r>
              <a:rPr sz="1600" spc="-30" dirty="0">
                <a:solidFill>
                  <a:srgbClr val="424242"/>
                </a:solidFill>
                <a:latin typeface="Century Gothic"/>
                <a:cs typeface="Century Gothic"/>
              </a:rPr>
              <a:t>T</a:t>
            </a:r>
            <a:r>
              <a:rPr sz="1600" spc="-15" dirty="0">
                <a:solidFill>
                  <a:srgbClr val="424242"/>
                </a:solidFill>
                <a:latin typeface="Century Gothic"/>
                <a:cs typeface="Century Gothic"/>
              </a:rPr>
              <a:t>O</a:t>
            </a:r>
            <a:r>
              <a:rPr sz="1600" spc="25" dirty="0">
                <a:solidFill>
                  <a:srgbClr val="424242"/>
                </a:solidFill>
                <a:latin typeface="Century Gothic"/>
                <a:cs typeface="Century Gothic"/>
              </a:rPr>
              <a:t> </a:t>
            </a:r>
            <a:r>
              <a:rPr sz="1600" spc="-15" dirty="0">
                <a:solidFill>
                  <a:srgbClr val="424242"/>
                </a:solidFill>
                <a:latin typeface="Century Gothic"/>
                <a:cs typeface="Century Gothic"/>
              </a:rPr>
              <a:t>EX</a:t>
            </a:r>
            <a:r>
              <a:rPr sz="1600" spc="-30" dirty="0">
                <a:solidFill>
                  <a:srgbClr val="424242"/>
                </a:solidFill>
                <a:latin typeface="Century Gothic"/>
                <a:cs typeface="Century Gothic"/>
              </a:rPr>
              <a:t>T</a:t>
            </a:r>
            <a:r>
              <a:rPr sz="1600" spc="10" dirty="0">
                <a:solidFill>
                  <a:srgbClr val="424242"/>
                </a:solidFill>
                <a:latin typeface="Century Gothic"/>
                <a:cs typeface="Century Gothic"/>
              </a:rPr>
              <a:t>I</a:t>
            </a:r>
            <a:r>
              <a:rPr sz="1600" spc="-15" dirty="0">
                <a:solidFill>
                  <a:srgbClr val="424242"/>
                </a:solidFill>
                <a:latin typeface="Century Gothic"/>
                <a:cs typeface="Century Gothic"/>
              </a:rPr>
              <a:t>NG</a:t>
            </a:r>
            <a:r>
              <a:rPr sz="1600" spc="-40" dirty="0">
                <a:solidFill>
                  <a:srgbClr val="424242"/>
                </a:solidFill>
                <a:latin typeface="Century Gothic"/>
                <a:cs typeface="Century Gothic"/>
              </a:rPr>
              <a:t>U</a:t>
            </a:r>
            <a:r>
              <a:rPr sz="1600" spc="10" dirty="0">
                <a:solidFill>
                  <a:srgbClr val="424242"/>
                </a:solidFill>
                <a:latin typeface="Century Gothic"/>
                <a:cs typeface="Century Gothic"/>
              </a:rPr>
              <a:t>I</a:t>
            </a:r>
            <a:r>
              <a:rPr sz="1600" spc="-10" dirty="0">
                <a:solidFill>
                  <a:srgbClr val="424242"/>
                </a:solidFill>
                <a:latin typeface="Century Gothic"/>
                <a:cs typeface="Century Gothic"/>
              </a:rPr>
              <a:t>SH</a:t>
            </a:r>
            <a:endParaRPr sz="1600">
              <a:latin typeface="Century Gothic"/>
              <a:cs typeface="Century Gothic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4803775" y="3705054"/>
            <a:ext cx="2806065" cy="472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600" spc="-15" dirty="0">
                <a:solidFill>
                  <a:srgbClr val="424242"/>
                </a:solidFill>
                <a:latin typeface="Century Gothic"/>
                <a:cs typeface="Century Gothic"/>
              </a:rPr>
              <a:t>Keep </a:t>
            </a:r>
            <a:r>
              <a:rPr sz="1600" spc="-5" dirty="0">
                <a:solidFill>
                  <a:srgbClr val="424242"/>
                </a:solidFill>
                <a:latin typeface="Century Gothic"/>
                <a:cs typeface="Century Gothic"/>
              </a:rPr>
              <a:t>f</a:t>
            </a:r>
            <a:r>
              <a:rPr sz="1600" dirty="0">
                <a:solidFill>
                  <a:srgbClr val="424242"/>
                </a:solidFill>
                <a:latin typeface="Century Gothic"/>
                <a:cs typeface="Century Gothic"/>
              </a:rPr>
              <a:t>i</a:t>
            </a:r>
            <a:r>
              <a:rPr sz="1600" spc="-10" dirty="0">
                <a:solidFill>
                  <a:srgbClr val="424242"/>
                </a:solidFill>
                <a:latin typeface="Century Gothic"/>
                <a:cs typeface="Century Gothic"/>
              </a:rPr>
              <a:t>re</a:t>
            </a:r>
            <a:r>
              <a:rPr sz="1600" spc="-5" dirty="0">
                <a:solidFill>
                  <a:srgbClr val="424242"/>
                </a:solidFill>
                <a:latin typeface="Century Gothic"/>
                <a:cs typeface="Century Gothic"/>
              </a:rPr>
              <a:t> </a:t>
            </a:r>
            <a:r>
              <a:rPr sz="1600" spc="-10" dirty="0">
                <a:solidFill>
                  <a:srgbClr val="424242"/>
                </a:solidFill>
                <a:latin typeface="Century Gothic"/>
                <a:cs typeface="Century Gothic"/>
              </a:rPr>
              <a:t>from</a:t>
            </a:r>
            <a:r>
              <a:rPr sz="1600" spc="15" dirty="0">
                <a:solidFill>
                  <a:srgbClr val="424242"/>
                </a:solidFill>
                <a:latin typeface="Century Gothic"/>
                <a:cs typeface="Century Gothic"/>
              </a:rPr>
              <a:t> </a:t>
            </a:r>
            <a:r>
              <a:rPr sz="1600" spc="-15" dirty="0">
                <a:solidFill>
                  <a:srgbClr val="424242"/>
                </a:solidFill>
                <a:latin typeface="Century Gothic"/>
                <a:cs typeface="Century Gothic"/>
              </a:rPr>
              <a:t>s</a:t>
            </a:r>
            <a:r>
              <a:rPr sz="1600" spc="-10" dirty="0">
                <a:solidFill>
                  <a:srgbClr val="424242"/>
                </a:solidFill>
                <a:latin typeface="Century Gothic"/>
                <a:cs typeface="Century Gothic"/>
              </a:rPr>
              <a:t>preading</a:t>
            </a:r>
            <a:r>
              <a:rPr sz="1600" spc="5" dirty="0">
                <a:solidFill>
                  <a:srgbClr val="424242"/>
                </a:solidFill>
                <a:latin typeface="Century Gothic"/>
                <a:cs typeface="Century Gothic"/>
              </a:rPr>
              <a:t> </a:t>
            </a:r>
            <a:r>
              <a:rPr sz="1600" spc="-25" dirty="0">
                <a:solidFill>
                  <a:srgbClr val="424242"/>
                </a:solidFill>
                <a:latin typeface="Century Gothic"/>
                <a:cs typeface="Century Gothic"/>
              </a:rPr>
              <a:t>t</a:t>
            </a:r>
            <a:r>
              <a:rPr sz="1600" spc="-15" dirty="0">
                <a:solidFill>
                  <a:srgbClr val="424242"/>
                </a:solidFill>
                <a:latin typeface="Century Gothic"/>
                <a:cs typeface="Century Gothic"/>
              </a:rPr>
              <a:t>o</a:t>
            </a:r>
            <a:r>
              <a:rPr sz="1600" spc="-10" dirty="0">
                <a:solidFill>
                  <a:srgbClr val="424242"/>
                </a:solidFill>
                <a:latin typeface="Century Gothic"/>
                <a:cs typeface="Century Gothic"/>
              </a:rPr>
              <a:t> exposures</a:t>
            </a:r>
            <a:r>
              <a:rPr sz="1600" spc="10" dirty="0">
                <a:solidFill>
                  <a:srgbClr val="424242"/>
                </a:solidFill>
                <a:latin typeface="Century Gothic"/>
                <a:cs typeface="Century Gothic"/>
              </a:rPr>
              <a:t> </a:t>
            </a:r>
            <a:r>
              <a:rPr sz="1600" spc="-20" dirty="0">
                <a:solidFill>
                  <a:srgbClr val="424242"/>
                </a:solidFill>
                <a:latin typeface="Century Gothic"/>
                <a:cs typeface="Century Gothic"/>
              </a:rPr>
              <a:t>a</a:t>
            </a:r>
            <a:r>
              <a:rPr sz="1600" spc="-15" dirty="0">
                <a:solidFill>
                  <a:srgbClr val="424242"/>
                </a:solidFill>
                <a:latin typeface="Century Gothic"/>
                <a:cs typeface="Century Gothic"/>
              </a:rPr>
              <a:t>nd</a:t>
            </a:r>
            <a:r>
              <a:rPr sz="1600" spc="-5" dirty="0">
                <a:solidFill>
                  <a:srgbClr val="424242"/>
                </a:solidFill>
                <a:latin typeface="Century Gothic"/>
                <a:cs typeface="Century Gothic"/>
              </a:rPr>
              <a:t> </a:t>
            </a:r>
            <a:r>
              <a:rPr sz="1600" spc="5" dirty="0">
                <a:solidFill>
                  <a:srgbClr val="424242"/>
                </a:solidFill>
                <a:latin typeface="Century Gothic"/>
                <a:cs typeface="Century Gothic"/>
              </a:rPr>
              <a:t>l</a:t>
            </a:r>
            <a:r>
              <a:rPr sz="1600" spc="-10" dirty="0">
                <a:solidFill>
                  <a:srgbClr val="424242"/>
                </a:solidFill>
                <a:latin typeface="Century Gothic"/>
                <a:cs typeface="Century Gothic"/>
              </a:rPr>
              <a:t>et</a:t>
            </a:r>
            <a:r>
              <a:rPr sz="1600" spc="-20" dirty="0">
                <a:solidFill>
                  <a:srgbClr val="424242"/>
                </a:solidFill>
                <a:latin typeface="Century Gothic"/>
                <a:cs typeface="Century Gothic"/>
              </a:rPr>
              <a:t> </a:t>
            </a:r>
            <a:r>
              <a:rPr sz="1600" spc="-5" dirty="0">
                <a:solidFill>
                  <a:srgbClr val="424242"/>
                </a:solidFill>
                <a:latin typeface="Century Gothic"/>
                <a:cs typeface="Century Gothic"/>
              </a:rPr>
              <a:t>it</a:t>
            </a:r>
            <a:r>
              <a:rPr sz="1600" spc="-15" dirty="0">
                <a:solidFill>
                  <a:srgbClr val="424242"/>
                </a:solidFill>
                <a:latin typeface="Century Gothic"/>
                <a:cs typeface="Century Gothic"/>
              </a:rPr>
              <a:t> </a:t>
            </a:r>
            <a:r>
              <a:rPr sz="1600" spc="-10" dirty="0">
                <a:solidFill>
                  <a:srgbClr val="424242"/>
                </a:solidFill>
                <a:latin typeface="Century Gothic"/>
                <a:cs typeface="Century Gothic"/>
              </a:rPr>
              <a:t>burn</a:t>
            </a:r>
            <a:r>
              <a:rPr sz="1600" dirty="0">
                <a:solidFill>
                  <a:srgbClr val="424242"/>
                </a:solidFill>
                <a:latin typeface="Century Gothic"/>
                <a:cs typeface="Century Gothic"/>
              </a:rPr>
              <a:t> </a:t>
            </a:r>
            <a:r>
              <a:rPr sz="1600" spc="-10" dirty="0">
                <a:solidFill>
                  <a:srgbClr val="424242"/>
                </a:solidFill>
                <a:latin typeface="Century Gothic"/>
                <a:cs typeface="Century Gothic"/>
              </a:rPr>
              <a:t>out</a:t>
            </a:r>
            <a:endParaRPr sz="1600">
              <a:latin typeface="Century Gothic"/>
              <a:cs typeface="Century Gothic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4727575" y="146371"/>
            <a:ext cx="2480945" cy="360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A</a:t>
            </a:r>
            <a:r>
              <a:rPr sz="1200" spc="10" dirty="0">
                <a:solidFill>
                  <a:srgbClr val="FDFDFD"/>
                </a:solidFill>
                <a:latin typeface="Century Gothic"/>
                <a:cs typeface="Century Gothic"/>
              </a:rPr>
              <a:t>l</a:t>
            </a:r>
            <a:r>
              <a:rPr sz="1200" spc="-30" dirty="0">
                <a:solidFill>
                  <a:srgbClr val="FDFDFD"/>
                </a:solidFill>
                <a:latin typeface="Century Gothic"/>
                <a:cs typeface="Century Gothic"/>
              </a:rPr>
              <a:t>t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ern</a:t>
            </a:r>
            <a:r>
              <a:rPr sz="1200" spc="-15" dirty="0">
                <a:solidFill>
                  <a:srgbClr val="FDFDFD"/>
                </a:solidFill>
                <a:latin typeface="Century Gothic"/>
                <a:cs typeface="Century Gothic"/>
              </a:rPr>
              <a:t>a</a:t>
            </a:r>
            <a:r>
              <a:rPr sz="1200" spc="-30" dirty="0">
                <a:solidFill>
                  <a:srgbClr val="FDFDFD"/>
                </a:solidFill>
                <a:latin typeface="Century Gothic"/>
                <a:cs typeface="Century Gothic"/>
              </a:rPr>
              <a:t>t</a:t>
            </a:r>
            <a:r>
              <a:rPr sz="1200" spc="-5" dirty="0">
                <a:solidFill>
                  <a:srgbClr val="FDFDFD"/>
                </a:solidFill>
                <a:latin typeface="Century Gothic"/>
                <a:cs typeface="Century Gothic"/>
              </a:rPr>
              <a:t>iv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e</a:t>
            </a:r>
            <a:r>
              <a:rPr sz="1200" spc="35" dirty="0">
                <a:solidFill>
                  <a:srgbClr val="FDFDFD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FDFDFD"/>
                </a:solidFill>
                <a:latin typeface="Century Gothic"/>
                <a:cs typeface="Century Gothic"/>
              </a:rPr>
              <a:t>E</a:t>
            </a:r>
            <a:r>
              <a:rPr sz="1200" spc="20" dirty="0">
                <a:solidFill>
                  <a:srgbClr val="FDFDFD"/>
                </a:solidFill>
                <a:latin typeface="Century Gothic"/>
                <a:cs typeface="Century Gothic"/>
              </a:rPr>
              <a:t>l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e</a:t>
            </a:r>
            <a:r>
              <a:rPr sz="1200" spc="-20" dirty="0">
                <a:solidFill>
                  <a:srgbClr val="FDFDFD"/>
                </a:solidFill>
                <a:latin typeface="Century Gothic"/>
                <a:cs typeface="Century Gothic"/>
              </a:rPr>
              <a:t>c</a:t>
            </a:r>
            <a:r>
              <a:rPr sz="1200" spc="-30" dirty="0">
                <a:solidFill>
                  <a:srgbClr val="FDFDFD"/>
                </a:solidFill>
                <a:latin typeface="Century Gothic"/>
                <a:cs typeface="Century Gothic"/>
              </a:rPr>
              <a:t>t</a:t>
            </a:r>
            <a:r>
              <a:rPr sz="1200" spc="-5" dirty="0">
                <a:solidFill>
                  <a:srgbClr val="FDFDFD"/>
                </a:solidFill>
                <a:latin typeface="Century Gothic"/>
                <a:cs typeface="Century Gothic"/>
              </a:rPr>
              <a:t>ric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 </a:t>
            </a:r>
            <a:r>
              <a:rPr sz="1200" spc="-5" dirty="0">
                <a:solidFill>
                  <a:srgbClr val="FDFDFD"/>
                </a:solidFill>
                <a:latin typeface="Century Gothic"/>
                <a:cs typeface="Century Gothic"/>
              </a:rPr>
              <a:t>D</a:t>
            </a:r>
            <a:r>
              <a:rPr sz="1200" dirty="0">
                <a:solidFill>
                  <a:srgbClr val="FDFDFD"/>
                </a:solidFill>
                <a:latin typeface="Century Gothic"/>
                <a:cs typeface="Century Gothic"/>
              </a:rPr>
              <a:t>ri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ve</a:t>
            </a:r>
            <a:r>
              <a:rPr sz="1200" dirty="0">
                <a:solidFill>
                  <a:srgbClr val="FDFDFD"/>
                </a:solidFill>
                <a:latin typeface="Century Gothic"/>
                <a:cs typeface="Century Gothic"/>
              </a:rPr>
              <a:t> </a:t>
            </a:r>
            <a:r>
              <a:rPr sz="1200" spc="-15" dirty="0">
                <a:solidFill>
                  <a:srgbClr val="FDFDFD"/>
                </a:solidFill>
                <a:latin typeface="Century Gothic"/>
                <a:cs typeface="Century Gothic"/>
              </a:rPr>
              <a:t>V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ehic</a:t>
            </a:r>
            <a:r>
              <a:rPr sz="1200" spc="20" dirty="0">
                <a:solidFill>
                  <a:srgbClr val="FDFDFD"/>
                </a:solidFill>
                <a:latin typeface="Century Gothic"/>
                <a:cs typeface="Century Gothic"/>
              </a:rPr>
              <a:t>l</a:t>
            </a:r>
            <a:r>
              <a:rPr sz="1200" dirty="0">
                <a:solidFill>
                  <a:srgbClr val="FDFDFD"/>
                </a:solidFill>
                <a:latin typeface="Century Gothic"/>
                <a:cs typeface="Century Gothic"/>
              </a:rPr>
              <a:t>es Em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er</a:t>
            </a:r>
            <a:r>
              <a:rPr sz="1200" spc="-15" dirty="0">
                <a:solidFill>
                  <a:srgbClr val="FDFDFD"/>
                </a:solidFill>
                <a:latin typeface="Century Gothic"/>
                <a:cs typeface="Century Gothic"/>
              </a:rPr>
              <a:t>g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ency</a:t>
            </a:r>
            <a:r>
              <a:rPr sz="1200" spc="-25" dirty="0">
                <a:solidFill>
                  <a:srgbClr val="FDFDFD"/>
                </a:solidFill>
                <a:latin typeface="Century Gothic"/>
                <a:cs typeface="Century Gothic"/>
              </a:rPr>
              <a:t> 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R</a:t>
            </a:r>
            <a:r>
              <a:rPr sz="1200" dirty="0">
                <a:solidFill>
                  <a:srgbClr val="FDFDFD"/>
                </a:solidFill>
                <a:latin typeface="Century Gothic"/>
                <a:cs typeface="Century Gothic"/>
              </a:rPr>
              <a:t>esp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onse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79" name="Footer Placeholder 78">
            <a:extLst>
              <a:ext uri="{FF2B5EF4-FFF2-40B4-BE49-F238E27FC236}">
                <a16:creationId xmlns:a16="http://schemas.microsoft.com/office/drawing/2014/main" id="{F196001E-3AFF-4838-B7B6-17DF7CC0C57C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2700">
              <a:lnSpc>
                <a:spcPct val="100000"/>
              </a:lnSpc>
            </a:pPr>
            <a:r>
              <a:rPr lang="en-US" spc="-5"/>
              <a:t>Federal Fire Department San Diego Training</a:t>
            </a:r>
            <a:endParaRPr lang="en-US" spc="-15" dirty="0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51509" y="0"/>
            <a:ext cx="339090" cy="6858000"/>
          </a:xfrm>
          <a:custGeom>
            <a:avLst/>
            <a:gdLst/>
            <a:ahLst/>
            <a:cxnLst/>
            <a:rect l="l" t="t" r="r" b="b"/>
            <a:pathLst>
              <a:path w="339090" h="6858000">
                <a:moveTo>
                  <a:pt x="0" y="6857999"/>
                </a:moveTo>
                <a:lnTo>
                  <a:pt x="339090" y="6857999"/>
                </a:lnTo>
                <a:lnTo>
                  <a:pt x="339090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228600" cy="6858000"/>
          </a:xfrm>
          <a:custGeom>
            <a:avLst/>
            <a:gdLst/>
            <a:ahLst/>
            <a:cxnLst/>
            <a:rect l="l" t="t" r="r" b="b"/>
            <a:pathLst>
              <a:path w="228600" h="6858000">
                <a:moveTo>
                  <a:pt x="0" y="6857999"/>
                </a:moveTo>
                <a:lnTo>
                  <a:pt x="228600" y="6857999"/>
                </a:lnTo>
                <a:lnTo>
                  <a:pt x="228600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51509" y="0"/>
            <a:ext cx="228600" cy="6858000"/>
          </a:xfrm>
          <a:custGeom>
            <a:avLst/>
            <a:gdLst/>
            <a:ahLst/>
            <a:cxnLst/>
            <a:rect l="l" t="t" r="r" b="b"/>
            <a:pathLst>
              <a:path w="228600" h="6858000">
                <a:moveTo>
                  <a:pt x="0" y="6857999"/>
                </a:moveTo>
                <a:lnTo>
                  <a:pt x="228600" y="6857999"/>
                </a:lnTo>
                <a:lnTo>
                  <a:pt x="228600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28600" y="0"/>
            <a:ext cx="194310" cy="6858000"/>
          </a:xfrm>
          <a:custGeom>
            <a:avLst/>
            <a:gdLst/>
            <a:ahLst/>
            <a:cxnLst/>
            <a:rect l="l" t="t" r="r" b="b"/>
            <a:pathLst>
              <a:path w="194309" h="6858000">
                <a:moveTo>
                  <a:pt x="0" y="6857999"/>
                </a:moveTo>
                <a:lnTo>
                  <a:pt x="194309" y="6857999"/>
                </a:lnTo>
                <a:lnTo>
                  <a:pt x="194309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413510" y="0"/>
            <a:ext cx="1482090" cy="601980"/>
          </a:xfrm>
          <a:custGeom>
            <a:avLst/>
            <a:gdLst/>
            <a:ahLst/>
            <a:cxnLst/>
            <a:rect l="l" t="t" r="r" b="b"/>
            <a:pathLst>
              <a:path w="1482089" h="601980">
                <a:moveTo>
                  <a:pt x="0" y="601878"/>
                </a:moveTo>
                <a:lnTo>
                  <a:pt x="1482090" y="601878"/>
                </a:lnTo>
                <a:lnTo>
                  <a:pt x="1482090" y="0"/>
                </a:lnTo>
                <a:lnTo>
                  <a:pt x="0" y="0"/>
                </a:lnTo>
                <a:lnTo>
                  <a:pt x="0" y="60187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413510" y="6250330"/>
            <a:ext cx="1482090" cy="607695"/>
          </a:xfrm>
          <a:custGeom>
            <a:avLst/>
            <a:gdLst/>
            <a:ahLst/>
            <a:cxnLst/>
            <a:rect l="l" t="t" r="r" b="b"/>
            <a:pathLst>
              <a:path w="1482089" h="607695">
                <a:moveTo>
                  <a:pt x="0" y="607669"/>
                </a:moveTo>
                <a:lnTo>
                  <a:pt x="1482090" y="607669"/>
                </a:lnTo>
                <a:lnTo>
                  <a:pt x="1482090" y="0"/>
                </a:lnTo>
                <a:lnTo>
                  <a:pt x="0" y="0"/>
                </a:lnTo>
                <a:lnTo>
                  <a:pt x="0" y="60766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22909" y="0"/>
            <a:ext cx="228600" cy="6858000"/>
          </a:xfrm>
          <a:custGeom>
            <a:avLst/>
            <a:gdLst/>
            <a:ahLst/>
            <a:cxnLst/>
            <a:rect l="l" t="t" r="r" b="b"/>
            <a:pathLst>
              <a:path w="228600" h="6858000">
                <a:moveTo>
                  <a:pt x="0" y="6857999"/>
                </a:moveTo>
                <a:lnTo>
                  <a:pt x="228600" y="6857999"/>
                </a:lnTo>
                <a:lnTo>
                  <a:pt x="228600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51509" y="0"/>
            <a:ext cx="762000" cy="6858000"/>
          </a:xfrm>
          <a:custGeom>
            <a:avLst/>
            <a:gdLst/>
            <a:ahLst/>
            <a:cxnLst/>
            <a:rect l="l" t="t" r="r" b="b"/>
            <a:pathLst>
              <a:path w="762000" h="6858000">
                <a:moveTo>
                  <a:pt x="0" y="6858000"/>
                </a:moveTo>
                <a:lnTo>
                  <a:pt x="762000" y="6858000"/>
                </a:lnTo>
                <a:lnTo>
                  <a:pt x="762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629400" y="6250330"/>
            <a:ext cx="1524000" cy="607695"/>
          </a:xfrm>
          <a:custGeom>
            <a:avLst/>
            <a:gdLst/>
            <a:ahLst/>
            <a:cxnLst/>
            <a:rect l="l" t="t" r="r" b="b"/>
            <a:pathLst>
              <a:path w="1524000" h="607695">
                <a:moveTo>
                  <a:pt x="0" y="607669"/>
                </a:moveTo>
                <a:lnTo>
                  <a:pt x="1524000" y="607669"/>
                </a:lnTo>
                <a:lnTo>
                  <a:pt x="1524000" y="0"/>
                </a:lnTo>
                <a:lnTo>
                  <a:pt x="0" y="0"/>
                </a:lnTo>
                <a:lnTo>
                  <a:pt x="0" y="60766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915400" y="0"/>
            <a:ext cx="228600" cy="6858000"/>
          </a:xfrm>
          <a:custGeom>
            <a:avLst/>
            <a:gdLst/>
            <a:ahLst/>
            <a:cxnLst/>
            <a:rect l="l" t="t" r="r" b="b"/>
            <a:pathLst>
              <a:path w="228600" h="6858000">
                <a:moveTo>
                  <a:pt x="0" y="6857999"/>
                </a:moveTo>
                <a:lnTo>
                  <a:pt x="228600" y="6857999"/>
                </a:lnTo>
                <a:lnTo>
                  <a:pt x="228600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153400" y="0"/>
            <a:ext cx="762000" cy="6858000"/>
          </a:xfrm>
          <a:custGeom>
            <a:avLst/>
            <a:gdLst/>
            <a:ahLst/>
            <a:cxnLst/>
            <a:rect l="l" t="t" r="r" b="b"/>
            <a:pathLst>
              <a:path w="762000" h="6858000">
                <a:moveTo>
                  <a:pt x="0" y="6858000"/>
                </a:moveTo>
                <a:lnTo>
                  <a:pt x="762000" y="6858000"/>
                </a:lnTo>
                <a:lnTo>
                  <a:pt x="762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886200" y="0"/>
            <a:ext cx="2743200" cy="6858000"/>
          </a:xfrm>
          <a:custGeom>
            <a:avLst/>
            <a:gdLst/>
            <a:ahLst/>
            <a:cxnLst/>
            <a:rect l="l" t="t" r="r" b="b"/>
            <a:pathLst>
              <a:path w="2743200" h="6858000">
                <a:moveTo>
                  <a:pt x="0" y="6857999"/>
                </a:moveTo>
                <a:lnTo>
                  <a:pt x="2743200" y="6857999"/>
                </a:lnTo>
                <a:lnTo>
                  <a:pt x="2743200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895600" y="0"/>
            <a:ext cx="228600" cy="601980"/>
          </a:xfrm>
          <a:custGeom>
            <a:avLst/>
            <a:gdLst/>
            <a:ahLst/>
            <a:cxnLst/>
            <a:rect l="l" t="t" r="r" b="b"/>
            <a:pathLst>
              <a:path w="228600" h="601980">
                <a:moveTo>
                  <a:pt x="0" y="601878"/>
                </a:moveTo>
                <a:lnTo>
                  <a:pt x="228600" y="601878"/>
                </a:lnTo>
                <a:lnTo>
                  <a:pt x="228600" y="0"/>
                </a:lnTo>
                <a:lnTo>
                  <a:pt x="0" y="0"/>
                </a:lnTo>
                <a:lnTo>
                  <a:pt x="0" y="60187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895600" y="6250330"/>
            <a:ext cx="228600" cy="607695"/>
          </a:xfrm>
          <a:custGeom>
            <a:avLst/>
            <a:gdLst/>
            <a:ahLst/>
            <a:cxnLst/>
            <a:rect l="l" t="t" r="r" b="b"/>
            <a:pathLst>
              <a:path w="228600" h="607695">
                <a:moveTo>
                  <a:pt x="0" y="607669"/>
                </a:moveTo>
                <a:lnTo>
                  <a:pt x="228600" y="607669"/>
                </a:lnTo>
                <a:lnTo>
                  <a:pt x="228600" y="0"/>
                </a:lnTo>
                <a:lnTo>
                  <a:pt x="0" y="0"/>
                </a:lnTo>
                <a:lnTo>
                  <a:pt x="0" y="60766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124200" y="0"/>
            <a:ext cx="762000" cy="601980"/>
          </a:xfrm>
          <a:custGeom>
            <a:avLst/>
            <a:gdLst/>
            <a:ahLst/>
            <a:cxnLst/>
            <a:rect l="l" t="t" r="r" b="b"/>
            <a:pathLst>
              <a:path w="762000" h="601980">
                <a:moveTo>
                  <a:pt x="0" y="601878"/>
                </a:moveTo>
                <a:lnTo>
                  <a:pt x="762000" y="601878"/>
                </a:lnTo>
                <a:lnTo>
                  <a:pt x="762000" y="0"/>
                </a:lnTo>
                <a:lnTo>
                  <a:pt x="0" y="0"/>
                </a:lnTo>
                <a:lnTo>
                  <a:pt x="0" y="60187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124200" y="6250330"/>
            <a:ext cx="762000" cy="607695"/>
          </a:xfrm>
          <a:custGeom>
            <a:avLst/>
            <a:gdLst/>
            <a:ahLst/>
            <a:cxnLst/>
            <a:rect l="l" t="t" r="r" b="b"/>
            <a:pathLst>
              <a:path w="762000" h="607695">
                <a:moveTo>
                  <a:pt x="0" y="607669"/>
                </a:moveTo>
                <a:lnTo>
                  <a:pt x="762000" y="607669"/>
                </a:lnTo>
                <a:lnTo>
                  <a:pt x="762000" y="0"/>
                </a:lnTo>
                <a:lnTo>
                  <a:pt x="0" y="0"/>
                </a:lnTo>
                <a:lnTo>
                  <a:pt x="0" y="60766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0" y="5035169"/>
            <a:ext cx="9132570" cy="1166495"/>
          </a:xfrm>
          <a:custGeom>
            <a:avLst/>
            <a:gdLst/>
            <a:ahLst/>
            <a:cxnLst/>
            <a:rect l="l" t="t" r="r" b="b"/>
            <a:pathLst>
              <a:path w="9132570" h="1166495">
                <a:moveTo>
                  <a:pt x="0" y="1116954"/>
                </a:moveTo>
                <a:lnTo>
                  <a:pt x="62221" y="1120689"/>
                </a:lnTo>
                <a:lnTo>
                  <a:pt x="136462" y="1125107"/>
                </a:lnTo>
                <a:lnTo>
                  <a:pt x="210992" y="1129462"/>
                </a:lnTo>
                <a:lnTo>
                  <a:pt x="285957" y="1133724"/>
                </a:lnTo>
                <a:lnTo>
                  <a:pt x="361501" y="1137861"/>
                </a:lnTo>
                <a:lnTo>
                  <a:pt x="437768" y="1141842"/>
                </a:lnTo>
                <a:lnTo>
                  <a:pt x="514904" y="1145636"/>
                </a:lnTo>
                <a:lnTo>
                  <a:pt x="593053" y="1149211"/>
                </a:lnTo>
                <a:lnTo>
                  <a:pt x="672360" y="1152538"/>
                </a:lnTo>
                <a:lnTo>
                  <a:pt x="752970" y="1155584"/>
                </a:lnTo>
                <a:lnTo>
                  <a:pt x="835027" y="1158318"/>
                </a:lnTo>
                <a:lnTo>
                  <a:pt x="918676" y="1160709"/>
                </a:lnTo>
                <a:lnTo>
                  <a:pt x="1004062" y="1162726"/>
                </a:lnTo>
                <a:lnTo>
                  <a:pt x="1091330" y="1164338"/>
                </a:lnTo>
                <a:lnTo>
                  <a:pt x="1180624" y="1165513"/>
                </a:lnTo>
                <a:lnTo>
                  <a:pt x="1272089" y="1166220"/>
                </a:lnTo>
                <a:lnTo>
                  <a:pt x="1365870" y="1166429"/>
                </a:lnTo>
                <a:lnTo>
                  <a:pt x="1462112" y="1166108"/>
                </a:lnTo>
                <a:lnTo>
                  <a:pt x="1560959" y="1165226"/>
                </a:lnTo>
                <a:lnTo>
                  <a:pt x="1662557" y="1163751"/>
                </a:lnTo>
                <a:lnTo>
                  <a:pt x="1766741" y="1161946"/>
                </a:lnTo>
                <a:lnTo>
                  <a:pt x="1873208" y="1160052"/>
                </a:lnTo>
                <a:lnTo>
                  <a:pt x="1981896" y="1158014"/>
                </a:lnTo>
                <a:lnTo>
                  <a:pt x="2092741" y="1155771"/>
                </a:lnTo>
                <a:lnTo>
                  <a:pt x="2205682" y="1153268"/>
                </a:lnTo>
                <a:lnTo>
                  <a:pt x="2320656" y="1150445"/>
                </a:lnTo>
                <a:lnTo>
                  <a:pt x="2437601" y="1147245"/>
                </a:lnTo>
                <a:lnTo>
                  <a:pt x="2556454" y="1143611"/>
                </a:lnTo>
                <a:lnTo>
                  <a:pt x="2677153" y="1139483"/>
                </a:lnTo>
                <a:lnTo>
                  <a:pt x="2799635" y="1134805"/>
                </a:lnTo>
                <a:lnTo>
                  <a:pt x="2923839" y="1129518"/>
                </a:lnTo>
                <a:lnTo>
                  <a:pt x="3049701" y="1123564"/>
                </a:lnTo>
                <a:lnTo>
                  <a:pt x="3177160" y="1116886"/>
                </a:lnTo>
                <a:lnTo>
                  <a:pt x="3306153" y="1109426"/>
                </a:lnTo>
                <a:lnTo>
                  <a:pt x="3436618" y="1101126"/>
                </a:lnTo>
                <a:lnTo>
                  <a:pt x="3568491" y="1091927"/>
                </a:lnTo>
                <a:lnTo>
                  <a:pt x="3701712" y="1081772"/>
                </a:lnTo>
                <a:lnTo>
                  <a:pt x="3836217" y="1070604"/>
                </a:lnTo>
                <a:lnTo>
                  <a:pt x="3971944" y="1058364"/>
                </a:lnTo>
                <a:lnTo>
                  <a:pt x="4108830" y="1044994"/>
                </a:lnTo>
                <a:lnTo>
                  <a:pt x="4249054" y="1030455"/>
                </a:lnTo>
                <a:lnTo>
                  <a:pt x="4394374" y="1014788"/>
                </a:lnTo>
                <a:lnTo>
                  <a:pt x="4544157" y="998048"/>
                </a:lnTo>
                <a:lnTo>
                  <a:pt x="4697772" y="980295"/>
                </a:lnTo>
                <a:lnTo>
                  <a:pt x="4854586" y="961587"/>
                </a:lnTo>
                <a:lnTo>
                  <a:pt x="5013968" y="941980"/>
                </a:lnTo>
                <a:lnTo>
                  <a:pt x="5175284" y="921533"/>
                </a:lnTo>
                <a:lnTo>
                  <a:pt x="5337902" y="900304"/>
                </a:lnTo>
                <a:lnTo>
                  <a:pt x="5501191" y="878350"/>
                </a:lnTo>
                <a:lnTo>
                  <a:pt x="5664517" y="855730"/>
                </a:lnTo>
                <a:lnTo>
                  <a:pt x="5827249" y="832502"/>
                </a:lnTo>
                <a:lnTo>
                  <a:pt x="5988755" y="808723"/>
                </a:lnTo>
                <a:lnTo>
                  <a:pt x="6148401" y="784451"/>
                </a:lnTo>
                <a:lnTo>
                  <a:pt x="6305557" y="759744"/>
                </a:lnTo>
                <a:lnTo>
                  <a:pt x="6459589" y="734660"/>
                </a:lnTo>
                <a:lnTo>
                  <a:pt x="6609865" y="709257"/>
                </a:lnTo>
                <a:lnTo>
                  <a:pt x="6755753" y="683593"/>
                </a:lnTo>
                <a:lnTo>
                  <a:pt x="6896621" y="657725"/>
                </a:lnTo>
                <a:lnTo>
                  <a:pt x="7031837" y="631712"/>
                </a:lnTo>
                <a:lnTo>
                  <a:pt x="7160768" y="605612"/>
                </a:lnTo>
                <a:lnTo>
                  <a:pt x="7286437" y="578739"/>
                </a:lnTo>
                <a:lnTo>
                  <a:pt x="7411952" y="550492"/>
                </a:lnTo>
                <a:lnTo>
                  <a:pt x="7536862" y="521039"/>
                </a:lnTo>
                <a:lnTo>
                  <a:pt x="7660719" y="490551"/>
                </a:lnTo>
                <a:lnTo>
                  <a:pt x="7783071" y="459196"/>
                </a:lnTo>
                <a:lnTo>
                  <a:pt x="7903471" y="427144"/>
                </a:lnTo>
                <a:lnTo>
                  <a:pt x="8021466" y="394564"/>
                </a:lnTo>
                <a:lnTo>
                  <a:pt x="8136609" y="361625"/>
                </a:lnTo>
                <a:lnTo>
                  <a:pt x="8248449" y="328496"/>
                </a:lnTo>
                <a:lnTo>
                  <a:pt x="8356536" y="295348"/>
                </a:lnTo>
                <a:lnTo>
                  <a:pt x="8460421" y="262348"/>
                </a:lnTo>
                <a:lnTo>
                  <a:pt x="8559653" y="229667"/>
                </a:lnTo>
                <a:lnTo>
                  <a:pt x="8653784" y="197474"/>
                </a:lnTo>
                <a:lnTo>
                  <a:pt x="8742363" y="165938"/>
                </a:lnTo>
                <a:lnTo>
                  <a:pt x="8824940" y="135228"/>
                </a:lnTo>
                <a:lnTo>
                  <a:pt x="8901066" y="105514"/>
                </a:lnTo>
                <a:lnTo>
                  <a:pt x="8970291" y="76965"/>
                </a:lnTo>
                <a:lnTo>
                  <a:pt x="9032165" y="49750"/>
                </a:lnTo>
                <a:lnTo>
                  <a:pt x="9086238" y="24038"/>
                </a:lnTo>
                <a:lnTo>
                  <a:pt x="9132062" y="0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0" y="3486896"/>
            <a:ext cx="9132570" cy="865505"/>
          </a:xfrm>
          <a:custGeom>
            <a:avLst/>
            <a:gdLst/>
            <a:ahLst/>
            <a:cxnLst/>
            <a:rect l="l" t="t" r="r" b="b"/>
            <a:pathLst>
              <a:path w="9132570" h="865504">
                <a:moveTo>
                  <a:pt x="0" y="865071"/>
                </a:moveTo>
                <a:lnTo>
                  <a:pt x="67350" y="829494"/>
                </a:lnTo>
                <a:lnTo>
                  <a:pt x="107441" y="808565"/>
                </a:lnTo>
                <a:lnTo>
                  <a:pt x="148107" y="787643"/>
                </a:lnTo>
                <a:lnTo>
                  <a:pt x="189539" y="766730"/>
                </a:lnTo>
                <a:lnTo>
                  <a:pt x="231928" y="745829"/>
                </a:lnTo>
                <a:lnTo>
                  <a:pt x="275467" y="724941"/>
                </a:lnTo>
                <a:lnTo>
                  <a:pt x="320346" y="704070"/>
                </a:lnTo>
                <a:lnTo>
                  <a:pt x="366757" y="683217"/>
                </a:lnTo>
                <a:lnTo>
                  <a:pt x="414891" y="662384"/>
                </a:lnTo>
                <a:lnTo>
                  <a:pt x="464940" y="641574"/>
                </a:lnTo>
                <a:lnTo>
                  <a:pt x="517096" y="620789"/>
                </a:lnTo>
                <a:lnTo>
                  <a:pt x="571550" y="600032"/>
                </a:lnTo>
                <a:lnTo>
                  <a:pt x="628493" y="579305"/>
                </a:lnTo>
                <a:lnTo>
                  <a:pt x="688118" y="558609"/>
                </a:lnTo>
                <a:lnTo>
                  <a:pt x="750615" y="537948"/>
                </a:lnTo>
                <a:lnTo>
                  <a:pt x="816176" y="517323"/>
                </a:lnTo>
                <a:lnTo>
                  <a:pt x="884992" y="496737"/>
                </a:lnTo>
                <a:lnTo>
                  <a:pt x="957255" y="476193"/>
                </a:lnTo>
                <a:lnTo>
                  <a:pt x="1033157" y="455691"/>
                </a:lnTo>
                <a:lnTo>
                  <a:pt x="1112552" y="434762"/>
                </a:lnTo>
                <a:lnTo>
                  <a:pt x="1195107" y="413029"/>
                </a:lnTo>
                <a:lnTo>
                  <a:pt x="1280716" y="390639"/>
                </a:lnTo>
                <a:lnTo>
                  <a:pt x="1369270" y="367739"/>
                </a:lnTo>
                <a:lnTo>
                  <a:pt x="1460664" y="344477"/>
                </a:lnTo>
                <a:lnTo>
                  <a:pt x="1554789" y="320999"/>
                </a:lnTo>
                <a:lnTo>
                  <a:pt x="1651539" y="297452"/>
                </a:lnTo>
                <a:lnTo>
                  <a:pt x="1750807" y="273984"/>
                </a:lnTo>
                <a:lnTo>
                  <a:pt x="1852486" y="250740"/>
                </a:lnTo>
                <a:lnTo>
                  <a:pt x="1956468" y="227869"/>
                </a:lnTo>
                <a:lnTo>
                  <a:pt x="2062647" y="205517"/>
                </a:lnTo>
                <a:lnTo>
                  <a:pt x="2170915" y="183831"/>
                </a:lnTo>
                <a:lnTo>
                  <a:pt x="2281166" y="162958"/>
                </a:lnTo>
                <a:lnTo>
                  <a:pt x="2393292" y="143045"/>
                </a:lnTo>
                <a:lnTo>
                  <a:pt x="2507186" y="124239"/>
                </a:lnTo>
                <a:lnTo>
                  <a:pt x="2622742" y="106687"/>
                </a:lnTo>
                <a:lnTo>
                  <a:pt x="2739851" y="90536"/>
                </a:lnTo>
                <a:lnTo>
                  <a:pt x="2858408" y="75933"/>
                </a:lnTo>
                <a:lnTo>
                  <a:pt x="2978305" y="63025"/>
                </a:lnTo>
                <a:lnTo>
                  <a:pt x="3099435" y="51958"/>
                </a:lnTo>
                <a:lnTo>
                  <a:pt x="3222451" y="42339"/>
                </a:lnTo>
                <a:lnTo>
                  <a:pt x="3347963" y="33678"/>
                </a:lnTo>
                <a:lnTo>
                  <a:pt x="3475855" y="25986"/>
                </a:lnTo>
                <a:lnTo>
                  <a:pt x="3606012" y="19272"/>
                </a:lnTo>
                <a:lnTo>
                  <a:pt x="3738318" y="13543"/>
                </a:lnTo>
                <a:lnTo>
                  <a:pt x="3872657" y="8809"/>
                </a:lnTo>
                <a:lnTo>
                  <a:pt x="4008913" y="5079"/>
                </a:lnTo>
                <a:lnTo>
                  <a:pt x="4146971" y="2361"/>
                </a:lnTo>
                <a:lnTo>
                  <a:pt x="4286715" y="665"/>
                </a:lnTo>
                <a:lnTo>
                  <a:pt x="4428029" y="0"/>
                </a:lnTo>
                <a:lnTo>
                  <a:pt x="4570798" y="373"/>
                </a:lnTo>
                <a:lnTo>
                  <a:pt x="4714905" y="1794"/>
                </a:lnTo>
                <a:lnTo>
                  <a:pt x="4860235" y="4273"/>
                </a:lnTo>
                <a:lnTo>
                  <a:pt x="5006673" y="7817"/>
                </a:lnTo>
                <a:lnTo>
                  <a:pt x="5154102" y="12436"/>
                </a:lnTo>
                <a:lnTo>
                  <a:pt x="5302407" y="18138"/>
                </a:lnTo>
                <a:lnTo>
                  <a:pt x="5451472" y="24932"/>
                </a:lnTo>
                <a:lnTo>
                  <a:pt x="5601181" y="32828"/>
                </a:lnTo>
                <a:lnTo>
                  <a:pt x="5751420" y="41834"/>
                </a:lnTo>
                <a:lnTo>
                  <a:pt x="5902071" y="51958"/>
                </a:lnTo>
                <a:lnTo>
                  <a:pt x="6057697" y="64195"/>
                </a:lnTo>
                <a:lnTo>
                  <a:pt x="6222037" y="79317"/>
                </a:lnTo>
                <a:lnTo>
                  <a:pt x="6393743" y="97004"/>
                </a:lnTo>
                <a:lnTo>
                  <a:pt x="6571465" y="116936"/>
                </a:lnTo>
                <a:lnTo>
                  <a:pt x="6753854" y="138791"/>
                </a:lnTo>
                <a:lnTo>
                  <a:pt x="6939559" y="162249"/>
                </a:lnTo>
                <a:lnTo>
                  <a:pt x="7127232" y="186989"/>
                </a:lnTo>
                <a:lnTo>
                  <a:pt x="7315524" y="212692"/>
                </a:lnTo>
                <a:lnTo>
                  <a:pt x="7503084" y="239035"/>
                </a:lnTo>
                <a:lnTo>
                  <a:pt x="7688564" y="265699"/>
                </a:lnTo>
                <a:lnTo>
                  <a:pt x="7870613" y="292364"/>
                </a:lnTo>
                <a:lnTo>
                  <a:pt x="8047884" y="318707"/>
                </a:lnTo>
                <a:lnTo>
                  <a:pt x="8219025" y="344409"/>
                </a:lnTo>
                <a:lnTo>
                  <a:pt x="8382689" y="369150"/>
                </a:lnTo>
                <a:lnTo>
                  <a:pt x="8537525" y="392608"/>
                </a:lnTo>
                <a:lnTo>
                  <a:pt x="8682184" y="414463"/>
                </a:lnTo>
                <a:lnTo>
                  <a:pt x="8815316" y="434394"/>
                </a:lnTo>
                <a:lnTo>
                  <a:pt x="8935573" y="452082"/>
                </a:lnTo>
                <a:lnTo>
                  <a:pt x="9041605" y="467204"/>
                </a:lnTo>
                <a:lnTo>
                  <a:pt x="9132062" y="479440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0" y="5651578"/>
            <a:ext cx="2980690" cy="1200785"/>
          </a:xfrm>
          <a:custGeom>
            <a:avLst/>
            <a:gdLst/>
            <a:ahLst/>
            <a:cxnLst/>
            <a:rect l="l" t="t" r="r" b="b"/>
            <a:pathLst>
              <a:path w="2980690" h="1200784">
                <a:moveTo>
                  <a:pt x="0" y="0"/>
                </a:moveTo>
                <a:lnTo>
                  <a:pt x="141723" y="64425"/>
                </a:lnTo>
                <a:lnTo>
                  <a:pt x="306968" y="139427"/>
                </a:lnTo>
                <a:lnTo>
                  <a:pt x="471756" y="213988"/>
                </a:lnTo>
                <a:lnTo>
                  <a:pt x="635856" y="287888"/>
                </a:lnTo>
                <a:lnTo>
                  <a:pt x="799039" y="360907"/>
                </a:lnTo>
                <a:lnTo>
                  <a:pt x="961075" y="432823"/>
                </a:lnTo>
                <a:lnTo>
                  <a:pt x="1121735" y="503417"/>
                </a:lnTo>
                <a:lnTo>
                  <a:pt x="1280790" y="572468"/>
                </a:lnTo>
                <a:lnTo>
                  <a:pt x="1438010" y="639756"/>
                </a:lnTo>
                <a:lnTo>
                  <a:pt x="1593165" y="705059"/>
                </a:lnTo>
                <a:lnTo>
                  <a:pt x="1746026" y="768159"/>
                </a:lnTo>
                <a:lnTo>
                  <a:pt x="1896364" y="828833"/>
                </a:lnTo>
                <a:lnTo>
                  <a:pt x="2043949" y="886862"/>
                </a:lnTo>
                <a:lnTo>
                  <a:pt x="2188552" y="942026"/>
                </a:lnTo>
                <a:lnTo>
                  <a:pt x="2329943" y="994103"/>
                </a:lnTo>
                <a:lnTo>
                  <a:pt x="2467893" y="1042874"/>
                </a:lnTo>
                <a:lnTo>
                  <a:pt x="2602172" y="1088118"/>
                </a:lnTo>
                <a:lnTo>
                  <a:pt x="2732550" y="1129614"/>
                </a:lnTo>
                <a:lnTo>
                  <a:pt x="2858799" y="1167143"/>
                </a:lnTo>
                <a:lnTo>
                  <a:pt x="2980690" y="1200483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0" y="5288618"/>
            <a:ext cx="9132570" cy="1463675"/>
          </a:xfrm>
          <a:custGeom>
            <a:avLst/>
            <a:gdLst/>
            <a:ahLst/>
            <a:cxnLst/>
            <a:rect l="l" t="t" r="r" b="b"/>
            <a:pathLst>
              <a:path w="9132570" h="1463675">
                <a:moveTo>
                  <a:pt x="0" y="0"/>
                </a:moveTo>
                <a:lnTo>
                  <a:pt x="74169" y="25880"/>
                </a:lnTo>
                <a:lnTo>
                  <a:pt x="117653" y="40978"/>
                </a:lnTo>
                <a:lnTo>
                  <a:pt x="161692" y="56177"/>
                </a:lnTo>
                <a:lnTo>
                  <a:pt x="206471" y="71509"/>
                </a:lnTo>
                <a:lnTo>
                  <a:pt x="252173" y="87009"/>
                </a:lnTo>
                <a:lnTo>
                  <a:pt x="298984" y="102709"/>
                </a:lnTo>
                <a:lnTo>
                  <a:pt x="347090" y="118643"/>
                </a:lnTo>
                <a:lnTo>
                  <a:pt x="396673" y="134845"/>
                </a:lnTo>
                <a:lnTo>
                  <a:pt x="447920" y="151348"/>
                </a:lnTo>
                <a:lnTo>
                  <a:pt x="501016" y="168185"/>
                </a:lnTo>
                <a:lnTo>
                  <a:pt x="556144" y="185390"/>
                </a:lnTo>
                <a:lnTo>
                  <a:pt x="613490" y="202997"/>
                </a:lnTo>
                <a:lnTo>
                  <a:pt x="673238" y="221038"/>
                </a:lnTo>
                <a:lnTo>
                  <a:pt x="735574" y="239547"/>
                </a:lnTo>
                <a:lnTo>
                  <a:pt x="800682" y="258558"/>
                </a:lnTo>
                <a:lnTo>
                  <a:pt x="868746" y="278104"/>
                </a:lnTo>
                <a:lnTo>
                  <a:pt x="939953" y="298219"/>
                </a:lnTo>
                <a:lnTo>
                  <a:pt x="1014486" y="318936"/>
                </a:lnTo>
                <a:lnTo>
                  <a:pt x="1092530" y="340288"/>
                </a:lnTo>
                <a:lnTo>
                  <a:pt x="1174332" y="362520"/>
                </a:lnTo>
                <a:lnTo>
                  <a:pt x="1259860" y="385804"/>
                </a:lnTo>
                <a:lnTo>
                  <a:pt x="1348891" y="410032"/>
                </a:lnTo>
                <a:lnTo>
                  <a:pt x="1441202" y="435097"/>
                </a:lnTo>
                <a:lnTo>
                  <a:pt x="1536571" y="460893"/>
                </a:lnTo>
                <a:lnTo>
                  <a:pt x="1634775" y="487312"/>
                </a:lnTo>
                <a:lnTo>
                  <a:pt x="1735591" y="514248"/>
                </a:lnTo>
                <a:lnTo>
                  <a:pt x="1838797" y="541594"/>
                </a:lnTo>
                <a:lnTo>
                  <a:pt x="1944170" y="569243"/>
                </a:lnTo>
                <a:lnTo>
                  <a:pt x="2051488" y="597088"/>
                </a:lnTo>
                <a:lnTo>
                  <a:pt x="2160527" y="625022"/>
                </a:lnTo>
                <a:lnTo>
                  <a:pt x="2271065" y="652938"/>
                </a:lnTo>
                <a:lnTo>
                  <a:pt x="2382880" y="680730"/>
                </a:lnTo>
                <a:lnTo>
                  <a:pt x="2495748" y="708290"/>
                </a:lnTo>
                <a:lnTo>
                  <a:pt x="2609448" y="735512"/>
                </a:lnTo>
                <a:lnTo>
                  <a:pt x="2723756" y="762288"/>
                </a:lnTo>
                <a:lnTo>
                  <a:pt x="2838450" y="788513"/>
                </a:lnTo>
                <a:lnTo>
                  <a:pt x="2953307" y="814078"/>
                </a:lnTo>
                <a:lnTo>
                  <a:pt x="3068104" y="838877"/>
                </a:lnTo>
                <a:lnTo>
                  <a:pt x="3182620" y="862804"/>
                </a:lnTo>
                <a:lnTo>
                  <a:pt x="3298382" y="886292"/>
                </a:lnTo>
                <a:lnTo>
                  <a:pt x="3416864" y="909816"/>
                </a:lnTo>
                <a:lnTo>
                  <a:pt x="3537759" y="933322"/>
                </a:lnTo>
                <a:lnTo>
                  <a:pt x="3660760" y="956758"/>
                </a:lnTo>
                <a:lnTo>
                  <a:pt x="3785560" y="980069"/>
                </a:lnTo>
                <a:lnTo>
                  <a:pt x="3911851" y="1003202"/>
                </a:lnTo>
                <a:lnTo>
                  <a:pt x="4039327" y="1026103"/>
                </a:lnTo>
                <a:lnTo>
                  <a:pt x="4167680" y="1048720"/>
                </a:lnTo>
                <a:lnTo>
                  <a:pt x="4296604" y="1070998"/>
                </a:lnTo>
                <a:lnTo>
                  <a:pt x="4425791" y="1092885"/>
                </a:lnTo>
                <a:lnTo>
                  <a:pt x="4554934" y="1114326"/>
                </a:lnTo>
                <a:lnTo>
                  <a:pt x="4683726" y="1135268"/>
                </a:lnTo>
                <a:lnTo>
                  <a:pt x="4811860" y="1155658"/>
                </a:lnTo>
                <a:lnTo>
                  <a:pt x="4939029" y="1175443"/>
                </a:lnTo>
                <a:lnTo>
                  <a:pt x="5064926" y="1194568"/>
                </a:lnTo>
                <a:lnTo>
                  <a:pt x="5189244" y="1212981"/>
                </a:lnTo>
                <a:lnTo>
                  <a:pt x="5311675" y="1230628"/>
                </a:lnTo>
                <a:lnTo>
                  <a:pt x="5431913" y="1247455"/>
                </a:lnTo>
                <a:lnTo>
                  <a:pt x="5549651" y="1263409"/>
                </a:lnTo>
                <a:lnTo>
                  <a:pt x="5664581" y="1278437"/>
                </a:lnTo>
                <a:lnTo>
                  <a:pt x="5778382" y="1292559"/>
                </a:lnTo>
                <a:lnTo>
                  <a:pt x="5892781" y="1305855"/>
                </a:lnTo>
                <a:lnTo>
                  <a:pt x="6007483" y="1318363"/>
                </a:lnTo>
                <a:lnTo>
                  <a:pt x="6122195" y="1330116"/>
                </a:lnTo>
                <a:lnTo>
                  <a:pt x="6236622" y="1341151"/>
                </a:lnTo>
                <a:lnTo>
                  <a:pt x="6350471" y="1351503"/>
                </a:lnTo>
                <a:lnTo>
                  <a:pt x="6463447" y="1361208"/>
                </a:lnTo>
                <a:lnTo>
                  <a:pt x="6575256" y="1370301"/>
                </a:lnTo>
                <a:lnTo>
                  <a:pt x="6685604" y="1378819"/>
                </a:lnTo>
                <a:lnTo>
                  <a:pt x="6794198" y="1386796"/>
                </a:lnTo>
                <a:lnTo>
                  <a:pt x="6900743" y="1394268"/>
                </a:lnTo>
                <a:lnTo>
                  <a:pt x="7004945" y="1401272"/>
                </a:lnTo>
                <a:lnTo>
                  <a:pt x="7106510" y="1407842"/>
                </a:lnTo>
                <a:lnTo>
                  <a:pt x="7205144" y="1414014"/>
                </a:lnTo>
                <a:lnTo>
                  <a:pt x="7300553" y="1419825"/>
                </a:lnTo>
                <a:lnTo>
                  <a:pt x="7392443" y="1425308"/>
                </a:lnTo>
                <a:lnTo>
                  <a:pt x="7480520" y="1430501"/>
                </a:lnTo>
                <a:lnTo>
                  <a:pt x="7564490" y="1435438"/>
                </a:lnTo>
                <a:lnTo>
                  <a:pt x="7644059" y="1440156"/>
                </a:lnTo>
                <a:lnTo>
                  <a:pt x="7718933" y="1444690"/>
                </a:lnTo>
                <a:lnTo>
                  <a:pt x="7788751" y="1448823"/>
                </a:lnTo>
                <a:lnTo>
                  <a:pt x="7853548" y="1452343"/>
                </a:lnTo>
                <a:lnTo>
                  <a:pt x="7913674" y="1455290"/>
                </a:lnTo>
                <a:lnTo>
                  <a:pt x="7969481" y="1457705"/>
                </a:lnTo>
                <a:lnTo>
                  <a:pt x="8021321" y="1459626"/>
                </a:lnTo>
                <a:lnTo>
                  <a:pt x="8069547" y="1461095"/>
                </a:lnTo>
                <a:lnTo>
                  <a:pt x="8114508" y="1462151"/>
                </a:lnTo>
                <a:lnTo>
                  <a:pt x="8156558" y="1462835"/>
                </a:lnTo>
                <a:lnTo>
                  <a:pt x="8196048" y="1463186"/>
                </a:lnTo>
                <a:lnTo>
                  <a:pt x="8233330" y="1463244"/>
                </a:lnTo>
                <a:lnTo>
                  <a:pt x="8268756" y="1463051"/>
                </a:lnTo>
                <a:lnTo>
                  <a:pt x="8335444" y="1462066"/>
                </a:lnTo>
                <a:lnTo>
                  <a:pt x="8398928" y="1460554"/>
                </a:lnTo>
                <a:lnTo>
                  <a:pt x="8462022" y="1458833"/>
                </a:lnTo>
                <a:lnTo>
                  <a:pt x="8494301" y="1457995"/>
                </a:lnTo>
                <a:lnTo>
                  <a:pt x="8527539" y="1457226"/>
                </a:lnTo>
                <a:lnTo>
                  <a:pt x="8562086" y="1456564"/>
                </a:lnTo>
                <a:lnTo>
                  <a:pt x="8596919" y="1455883"/>
                </a:lnTo>
                <a:lnTo>
                  <a:pt x="8663717" y="1454022"/>
                </a:lnTo>
                <a:lnTo>
                  <a:pt x="8727029" y="1451554"/>
                </a:lnTo>
                <a:lnTo>
                  <a:pt x="8787264" y="1448552"/>
                </a:lnTo>
                <a:lnTo>
                  <a:pt x="8844832" y="1445088"/>
                </a:lnTo>
                <a:lnTo>
                  <a:pt x="8900142" y="1441231"/>
                </a:lnTo>
                <a:lnTo>
                  <a:pt x="8953602" y="1437054"/>
                </a:lnTo>
                <a:lnTo>
                  <a:pt x="9005623" y="1432628"/>
                </a:lnTo>
                <a:lnTo>
                  <a:pt x="9056613" y="1428025"/>
                </a:lnTo>
                <a:lnTo>
                  <a:pt x="9106982" y="1423315"/>
                </a:lnTo>
                <a:lnTo>
                  <a:pt x="9132062" y="1420943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137536" y="5137581"/>
            <a:ext cx="6976109" cy="1714500"/>
          </a:xfrm>
          <a:custGeom>
            <a:avLst/>
            <a:gdLst/>
            <a:ahLst/>
            <a:cxnLst/>
            <a:rect l="l" t="t" r="r" b="b"/>
            <a:pathLst>
              <a:path w="6976109" h="1714500">
                <a:moveTo>
                  <a:pt x="0" y="1714480"/>
                </a:moveTo>
                <a:lnTo>
                  <a:pt x="48751" y="1659572"/>
                </a:lnTo>
                <a:lnTo>
                  <a:pt x="97858" y="1604752"/>
                </a:lnTo>
                <a:lnTo>
                  <a:pt x="147676" y="1550111"/>
                </a:lnTo>
                <a:lnTo>
                  <a:pt x="198562" y="1495737"/>
                </a:lnTo>
                <a:lnTo>
                  <a:pt x="250872" y="1441719"/>
                </a:lnTo>
                <a:lnTo>
                  <a:pt x="304961" y="1388146"/>
                </a:lnTo>
                <a:lnTo>
                  <a:pt x="332784" y="1361555"/>
                </a:lnTo>
                <a:lnTo>
                  <a:pt x="361185" y="1335109"/>
                </a:lnTo>
                <a:lnTo>
                  <a:pt x="390209" y="1308818"/>
                </a:lnTo>
                <a:lnTo>
                  <a:pt x="419900" y="1282695"/>
                </a:lnTo>
                <a:lnTo>
                  <a:pt x="450303" y="1256750"/>
                </a:lnTo>
                <a:lnTo>
                  <a:pt x="481462" y="1230995"/>
                </a:lnTo>
                <a:lnTo>
                  <a:pt x="513422" y="1205440"/>
                </a:lnTo>
                <a:lnTo>
                  <a:pt x="546226" y="1180097"/>
                </a:lnTo>
                <a:lnTo>
                  <a:pt x="580109" y="1154766"/>
                </a:lnTo>
                <a:lnTo>
                  <a:pt x="615165" y="1129281"/>
                </a:lnTo>
                <a:lnTo>
                  <a:pt x="651293" y="1103695"/>
                </a:lnTo>
                <a:lnTo>
                  <a:pt x="688389" y="1078062"/>
                </a:lnTo>
                <a:lnTo>
                  <a:pt x="726352" y="1052434"/>
                </a:lnTo>
                <a:lnTo>
                  <a:pt x="765079" y="1026866"/>
                </a:lnTo>
                <a:lnTo>
                  <a:pt x="804467" y="1001411"/>
                </a:lnTo>
                <a:lnTo>
                  <a:pt x="844414" y="976122"/>
                </a:lnTo>
                <a:lnTo>
                  <a:pt x="884818" y="951053"/>
                </a:lnTo>
                <a:lnTo>
                  <a:pt x="925576" y="926257"/>
                </a:lnTo>
                <a:lnTo>
                  <a:pt x="966584" y="901787"/>
                </a:lnTo>
                <a:lnTo>
                  <a:pt x="1007742" y="877698"/>
                </a:lnTo>
                <a:lnTo>
                  <a:pt x="1048947" y="854042"/>
                </a:lnTo>
                <a:lnTo>
                  <a:pt x="1090095" y="830873"/>
                </a:lnTo>
                <a:lnTo>
                  <a:pt x="1131085" y="808245"/>
                </a:lnTo>
                <a:lnTo>
                  <a:pt x="1171814" y="786210"/>
                </a:lnTo>
                <a:lnTo>
                  <a:pt x="1212180" y="764823"/>
                </a:lnTo>
                <a:lnTo>
                  <a:pt x="1252079" y="744136"/>
                </a:lnTo>
                <a:lnTo>
                  <a:pt x="1291410" y="724203"/>
                </a:lnTo>
                <a:lnTo>
                  <a:pt x="1330071" y="705078"/>
                </a:lnTo>
                <a:lnTo>
                  <a:pt x="1367654" y="686881"/>
                </a:lnTo>
                <a:lnTo>
                  <a:pt x="1403963" y="669643"/>
                </a:lnTo>
                <a:lnTo>
                  <a:pt x="1439206" y="653284"/>
                </a:lnTo>
                <a:lnTo>
                  <a:pt x="1507335" y="622880"/>
                </a:lnTo>
                <a:lnTo>
                  <a:pt x="1573715" y="595031"/>
                </a:lnTo>
                <a:lnTo>
                  <a:pt x="1640020" y="569095"/>
                </a:lnTo>
                <a:lnTo>
                  <a:pt x="1707927" y="544431"/>
                </a:lnTo>
                <a:lnTo>
                  <a:pt x="1779110" y="520398"/>
                </a:lnTo>
                <a:lnTo>
                  <a:pt x="1816453" y="508418"/>
                </a:lnTo>
                <a:lnTo>
                  <a:pt x="1855243" y="496356"/>
                </a:lnTo>
                <a:lnTo>
                  <a:pt x="1895690" y="484131"/>
                </a:lnTo>
                <a:lnTo>
                  <a:pt x="1938002" y="471663"/>
                </a:lnTo>
                <a:lnTo>
                  <a:pt x="1982390" y="458873"/>
                </a:lnTo>
                <a:lnTo>
                  <a:pt x="2029062" y="445679"/>
                </a:lnTo>
                <a:lnTo>
                  <a:pt x="2078227" y="432003"/>
                </a:lnTo>
                <a:lnTo>
                  <a:pt x="2130698" y="417772"/>
                </a:lnTo>
                <a:lnTo>
                  <a:pt x="2186898" y="403058"/>
                </a:lnTo>
                <a:lnTo>
                  <a:pt x="2246399" y="387943"/>
                </a:lnTo>
                <a:lnTo>
                  <a:pt x="2308775" y="372505"/>
                </a:lnTo>
                <a:lnTo>
                  <a:pt x="2373598" y="356825"/>
                </a:lnTo>
                <a:lnTo>
                  <a:pt x="2440440" y="340983"/>
                </a:lnTo>
                <a:lnTo>
                  <a:pt x="2508873" y="325058"/>
                </a:lnTo>
                <a:lnTo>
                  <a:pt x="2578471" y="309130"/>
                </a:lnTo>
                <a:lnTo>
                  <a:pt x="2648806" y="293280"/>
                </a:lnTo>
                <a:lnTo>
                  <a:pt x="2719451" y="277587"/>
                </a:lnTo>
                <a:lnTo>
                  <a:pt x="2789977" y="262131"/>
                </a:lnTo>
                <a:lnTo>
                  <a:pt x="2859957" y="246992"/>
                </a:lnTo>
                <a:lnTo>
                  <a:pt x="2928965" y="232251"/>
                </a:lnTo>
                <a:lnTo>
                  <a:pt x="2996572" y="217986"/>
                </a:lnTo>
                <a:lnTo>
                  <a:pt x="3062351" y="204278"/>
                </a:lnTo>
                <a:lnTo>
                  <a:pt x="3125874" y="191207"/>
                </a:lnTo>
                <a:lnTo>
                  <a:pt x="3186714" y="178852"/>
                </a:lnTo>
                <a:lnTo>
                  <a:pt x="3244444" y="167295"/>
                </a:lnTo>
                <a:lnTo>
                  <a:pt x="3298636" y="156613"/>
                </a:lnTo>
                <a:lnTo>
                  <a:pt x="3348863" y="146888"/>
                </a:lnTo>
                <a:lnTo>
                  <a:pt x="3394992" y="138151"/>
                </a:lnTo>
                <a:lnTo>
                  <a:pt x="3437432" y="130298"/>
                </a:lnTo>
                <a:lnTo>
                  <a:pt x="3476560" y="123261"/>
                </a:lnTo>
                <a:lnTo>
                  <a:pt x="3546395" y="111372"/>
                </a:lnTo>
                <a:lnTo>
                  <a:pt x="3607529" y="101947"/>
                </a:lnTo>
                <a:lnTo>
                  <a:pt x="3662990" y="94453"/>
                </a:lnTo>
                <a:lnTo>
                  <a:pt x="3715808" y="88353"/>
                </a:lnTo>
                <a:lnTo>
                  <a:pt x="3769014" y="83114"/>
                </a:lnTo>
                <a:lnTo>
                  <a:pt x="3825636" y="78201"/>
                </a:lnTo>
                <a:lnTo>
                  <a:pt x="3888705" y="73078"/>
                </a:lnTo>
                <a:lnTo>
                  <a:pt x="3923604" y="70270"/>
                </a:lnTo>
                <a:lnTo>
                  <a:pt x="3961251" y="67210"/>
                </a:lnTo>
                <a:lnTo>
                  <a:pt x="4002024" y="63830"/>
                </a:lnTo>
                <a:lnTo>
                  <a:pt x="4045663" y="60255"/>
                </a:lnTo>
                <a:lnTo>
                  <a:pt x="4091547" y="56662"/>
                </a:lnTo>
                <a:lnTo>
                  <a:pt x="4139452" y="53066"/>
                </a:lnTo>
                <a:lnTo>
                  <a:pt x="4189154" y="49480"/>
                </a:lnTo>
                <a:lnTo>
                  <a:pt x="4240432" y="45917"/>
                </a:lnTo>
                <a:lnTo>
                  <a:pt x="4293062" y="42391"/>
                </a:lnTo>
                <a:lnTo>
                  <a:pt x="4346821" y="38915"/>
                </a:lnTo>
                <a:lnTo>
                  <a:pt x="4401486" y="35502"/>
                </a:lnTo>
                <a:lnTo>
                  <a:pt x="4456834" y="32166"/>
                </a:lnTo>
                <a:lnTo>
                  <a:pt x="4512643" y="28921"/>
                </a:lnTo>
                <a:lnTo>
                  <a:pt x="4568688" y="25779"/>
                </a:lnTo>
                <a:lnTo>
                  <a:pt x="4624748" y="22755"/>
                </a:lnTo>
                <a:lnTo>
                  <a:pt x="4680599" y="19862"/>
                </a:lnTo>
                <a:lnTo>
                  <a:pt x="4736018" y="17112"/>
                </a:lnTo>
                <a:lnTo>
                  <a:pt x="4790783" y="14520"/>
                </a:lnTo>
                <a:lnTo>
                  <a:pt x="4844670" y="12099"/>
                </a:lnTo>
                <a:lnTo>
                  <a:pt x="4897456" y="9863"/>
                </a:lnTo>
                <a:lnTo>
                  <a:pt x="4948918" y="7824"/>
                </a:lnTo>
                <a:lnTo>
                  <a:pt x="4998833" y="5997"/>
                </a:lnTo>
                <a:lnTo>
                  <a:pt x="5046980" y="4394"/>
                </a:lnTo>
                <a:lnTo>
                  <a:pt x="5095696" y="3053"/>
                </a:lnTo>
                <a:lnTo>
                  <a:pt x="5147061" y="1987"/>
                </a:lnTo>
                <a:lnTo>
                  <a:pt x="5200520" y="1173"/>
                </a:lnTo>
                <a:lnTo>
                  <a:pt x="5255515" y="590"/>
                </a:lnTo>
                <a:lnTo>
                  <a:pt x="5311489" y="215"/>
                </a:lnTo>
                <a:lnTo>
                  <a:pt x="5367886" y="26"/>
                </a:lnTo>
                <a:lnTo>
                  <a:pt x="5424149" y="0"/>
                </a:lnTo>
                <a:lnTo>
                  <a:pt x="5479722" y="115"/>
                </a:lnTo>
                <a:lnTo>
                  <a:pt x="5534048" y="349"/>
                </a:lnTo>
                <a:lnTo>
                  <a:pt x="5586571" y="679"/>
                </a:lnTo>
                <a:lnTo>
                  <a:pt x="5636733" y="1084"/>
                </a:lnTo>
                <a:lnTo>
                  <a:pt x="5683978" y="1541"/>
                </a:lnTo>
                <a:lnTo>
                  <a:pt x="5727750" y="2028"/>
                </a:lnTo>
                <a:lnTo>
                  <a:pt x="5767491" y="2522"/>
                </a:lnTo>
                <a:lnTo>
                  <a:pt x="5832656" y="3443"/>
                </a:lnTo>
                <a:lnTo>
                  <a:pt x="5875021" y="4127"/>
                </a:lnTo>
                <a:lnTo>
                  <a:pt x="5890133" y="4394"/>
                </a:lnTo>
                <a:lnTo>
                  <a:pt x="6495795" y="4394"/>
                </a:lnTo>
                <a:lnTo>
                  <a:pt x="6545800" y="5858"/>
                </a:lnTo>
                <a:lnTo>
                  <a:pt x="6594611" y="7815"/>
                </a:lnTo>
                <a:lnTo>
                  <a:pt x="6641873" y="10156"/>
                </a:lnTo>
                <a:lnTo>
                  <a:pt x="6687232" y="12772"/>
                </a:lnTo>
                <a:lnTo>
                  <a:pt x="6730333" y="15554"/>
                </a:lnTo>
                <a:lnTo>
                  <a:pt x="6770820" y="18394"/>
                </a:lnTo>
                <a:lnTo>
                  <a:pt x="6825872" y="22521"/>
                </a:lnTo>
                <a:lnTo>
                  <a:pt x="6858272" y="25027"/>
                </a:lnTo>
                <a:lnTo>
                  <a:pt x="6873047" y="26165"/>
                </a:lnTo>
                <a:lnTo>
                  <a:pt x="6886814" y="27208"/>
                </a:lnTo>
                <a:lnTo>
                  <a:pt x="6899529" y="28143"/>
                </a:lnTo>
                <a:lnTo>
                  <a:pt x="6919115" y="29588"/>
                </a:lnTo>
                <a:lnTo>
                  <a:pt x="6958378" y="33022"/>
                </a:lnTo>
                <a:lnTo>
                  <a:pt x="6971254" y="36623"/>
                </a:lnTo>
                <a:lnTo>
                  <a:pt x="6975997" y="38162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099561" y="2750057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054" y="0"/>
                </a:moveTo>
                <a:lnTo>
                  <a:pt x="3937" y="402970"/>
                </a:lnTo>
                <a:lnTo>
                  <a:pt x="0" y="1202181"/>
                </a:lnTo>
                <a:lnTo>
                  <a:pt x="700532" y="1606677"/>
                </a:lnTo>
                <a:lnTo>
                  <a:pt x="1390777" y="1203705"/>
                </a:lnTo>
                <a:lnTo>
                  <a:pt x="1394587" y="404367"/>
                </a:lnTo>
                <a:lnTo>
                  <a:pt x="69405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099561" y="2750057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0"/>
                </a:moveTo>
                <a:lnTo>
                  <a:pt x="694054" y="0"/>
                </a:lnTo>
                <a:lnTo>
                  <a:pt x="1394587" y="404367"/>
                </a:lnTo>
                <a:lnTo>
                  <a:pt x="1390777" y="1203705"/>
                </a:lnTo>
                <a:lnTo>
                  <a:pt x="700532" y="1606677"/>
                </a:lnTo>
                <a:lnTo>
                  <a:pt x="0" y="1202181"/>
                </a:lnTo>
                <a:lnTo>
                  <a:pt x="3937" y="40297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823461" y="4016883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1"/>
                </a:moveTo>
                <a:lnTo>
                  <a:pt x="694054" y="0"/>
                </a:lnTo>
                <a:lnTo>
                  <a:pt x="1394587" y="404368"/>
                </a:lnTo>
                <a:lnTo>
                  <a:pt x="1390777" y="1203706"/>
                </a:lnTo>
                <a:lnTo>
                  <a:pt x="700532" y="1606651"/>
                </a:lnTo>
                <a:lnTo>
                  <a:pt x="0" y="1202182"/>
                </a:lnTo>
                <a:lnTo>
                  <a:pt x="3937" y="40297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832986" y="1483233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054" y="0"/>
                </a:moveTo>
                <a:lnTo>
                  <a:pt x="3937" y="402970"/>
                </a:lnTo>
                <a:lnTo>
                  <a:pt x="0" y="1202181"/>
                </a:lnTo>
                <a:lnTo>
                  <a:pt x="700532" y="1606677"/>
                </a:lnTo>
                <a:lnTo>
                  <a:pt x="1390777" y="1203705"/>
                </a:lnTo>
                <a:lnTo>
                  <a:pt x="1394587" y="404367"/>
                </a:lnTo>
                <a:lnTo>
                  <a:pt x="69405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832986" y="1483233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0"/>
                </a:moveTo>
                <a:lnTo>
                  <a:pt x="694054" y="0"/>
                </a:lnTo>
                <a:lnTo>
                  <a:pt x="1394587" y="404367"/>
                </a:lnTo>
                <a:lnTo>
                  <a:pt x="1390777" y="1203705"/>
                </a:lnTo>
                <a:lnTo>
                  <a:pt x="700532" y="1606677"/>
                </a:lnTo>
                <a:lnTo>
                  <a:pt x="0" y="1202181"/>
                </a:lnTo>
                <a:lnTo>
                  <a:pt x="3937" y="40297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080511" y="216408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054" y="0"/>
                </a:moveTo>
                <a:lnTo>
                  <a:pt x="3937" y="402971"/>
                </a:lnTo>
                <a:lnTo>
                  <a:pt x="0" y="1202182"/>
                </a:lnTo>
                <a:lnTo>
                  <a:pt x="700532" y="1606677"/>
                </a:lnTo>
                <a:lnTo>
                  <a:pt x="1390777" y="1203706"/>
                </a:lnTo>
                <a:lnTo>
                  <a:pt x="1394587" y="404368"/>
                </a:lnTo>
                <a:lnTo>
                  <a:pt x="69405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080511" y="216408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1"/>
                </a:moveTo>
                <a:lnTo>
                  <a:pt x="694054" y="0"/>
                </a:lnTo>
                <a:lnTo>
                  <a:pt x="1394587" y="404368"/>
                </a:lnTo>
                <a:lnTo>
                  <a:pt x="1390777" y="1203706"/>
                </a:lnTo>
                <a:lnTo>
                  <a:pt x="700532" y="1606677"/>
                </a:lnTo>
                <a:lnTo>
                  <a:pt x="0" y="1202182"/>
                </a:lnTo>
                <a:lnTo>
                  <a:pt x="3937" y="40297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566411" y="5274183"/>
            <a:ext cx="1395095" cy="1584325"/>
          </a:xfrm>
          <a:custGeom>
            <a:avLst/>
            <a:gdLst/>
            <a:ahLst/>
            <a:cxnLst/>
            <a:rect l="l" t="t" r="r" b="b"/>
            <a:pathLst>
              <a:path w="1395095" h="1584325">
                <a:moveTo>
                  <a:pt x="694054" y="0"/>
                </a:moveTo>
                <a:lnTo>
                  <a:pt x="3937" y="402958"/>
                </a:lnTo>
                <a:lnTo>
                  <a:pt x="0" y="1202220"/>
                </a:lnTo>
                <a:lnTo>
                  <a:pt x="660966" y="1583815"/>
                </a:lnTo>
                <a:lnTo>
                  <a:pt x="739656" y="1583815"/>
                </a:lnTo>
                <a:lnTo>
                  <a:pt x="1390777" y="1203667"/>
                </a:lnTo>
                <a:lnTo>
                  <a:pt x="1394587" y="404406"/>
                </a:lnTo>
                <a:lnTo>
                  <a:pt x="69405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570348" y="5274183"/>
            <a:ext cx="1390650" cy="1584325"/>
          </a:xfrm>
          <a:custGeom>
            <a:avLst/>
            <a:gdLst/>
            <a:ahLst/>
            <a:cxnLst/>
            <a:rect l="l" t="t" r="r" b="b"/>
            <a:pathLst>
              <a:path w="1390650" h="1584325">
                <a:moveTo>
                  <a:pt x="0" y="402958"/>
                </a:moveTo>
                <a:lnTo>
                  <a:pt x="690117" y="0"/>
                </a:lnTo>
                <a:lnTo>
                  <a:pt x="1390650" y="404406"/>
                </a:lnTo>
                <a:lnTo>
                  <a:pt x="1386839" y="1203667"/>
                </a:lnTo>
                <a:lnTo>
                  <a:pt x="735719" y="158381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566411" y="5677141"/>
            <a:ext cx="688340" cy="1181100"/>
          </a:xfrm>
          <a:custGeom>
            <a:avLst/>
            <a:gdLst/>
            <a:ahLst/>
            <a:cxnLst/>
            <a:rect l="l" t="t" r="r" b="b"/>
            <a:pathLst>
              <a:path w="688339" h="1181100">
                <a:moveTo>
                  <a:pt x="660966" y="1180857"/>
                </a:moveTo>
                <a:lnTo>
                  <a:pt x="0" y="799261"/>
                </a:lnTo>
                <a:lnTo>
                  <a:pt x="3937" y="0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0" y="4007358"/>
            <a:ext cx="798830" cy="1607185"/>
          </a:xfrm>
          <a:custGeom>
            <a:avLst/>
            <a:gdLst/>
            <a:ahLst/>
            <a:cxnLst/>
            <a:rect l="l" t="t" r="r" b="b"/>
            <a:pathLst>
              <a:path w="798830" h="1607185">
                <a:moveTo>
                  <a:pt x="97966" y="0"/>
                </a:moveTo>
                <a:lnTo>
                  <a:pt x="0" y="60762"/>
                </a:lnTo>
                <a:lnTo>
                  <a:pt x="36" y="1545971"/>
                </a:lnTo>
                <a:lnTo>
                  <a:pt x="104362" y="1606651"/>
                </a:lnTo>
                <a:lnTo>
                  <a:pt x="794588" y="1203706"/>
                </a:lnTo>
                <a:lnTo>
                  <a:pt x="798474" y="404368"/>
                </a:lnTo>
                <a:lnTo>
                  <a:pt x="9796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0" y="4007358"/>
            <a:ext cx="798830" cy="1607185"/>
          </a:xfrm>
          <a:custGeom>
            <a:avLst/>
            <a:gdLst/>
            <a:ahLst/>
            <a:cxnLst/>
            <a:rect l="l" t="t" r="r" b="b"/>
            <a:pathLst>
              <a:path w="798830" h="1607185">
                <a:moveTo>
                  <a:pt x="0" y="60762"/>
                </a:moveTo>
                <a:lnTo>
                  <a:pt x="97966" y="0"/>
                </a:lnTo>
                <a:lnTo>
                  <a:pt x="798474" y="404368"/>
                </a:lnTo>
                <a:lnTo>
                  <a:pt x="794588" y="1203706"/>
                </a:lnTo>
                <a:lnTo>
                  <a:pt x="104362" y="1606651"/>
                </a:lnTo>
                <a:lnTo>
                  <a:pt x="36" y="1545971"/>
                </a:lnTo>
                <a:lnTo>
                  <a:pt x="0" y="1530273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31635" y="5293233"/>
            <a:ext cx="1391285" cy="1565275"/>
          </a:xfrm>
          <a:custGeom>
            <a:avLst/>
            <a:gdLst/>
            <a:ahLst/>
            <a:cxnLst/>
            <a:rect l="l" t="t" r="r" b="b"/>
            <a:pathLst>
              <a:path w="1391285" h="1565275">
                <a:moveTo>
                  <a:pt x="0" y="402958"/>
                </a:moveTo>
                <a:lnTo>
                  <a:pt x="690232" y="0"/>
                </a:lnTo>
                <a:lnTo>
                  <a:pt x="1390713" y="404406"/>
                </a:lnTo>
                <a:lnTo>
                  <a:pt x="1386903" y="1203667"/>
                </a:lnTo>
                <a:lnTo>
                  <a:pt x="768389" y="156476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27749" y="5696191"/>
            <a:ext cx="628015" cy="1162050"/>
          </a:xfrm>
          <a:custGeom>
            <a:avLst/>
            <a:gdLst/>
            <a:ahLst/>
            <a:cxnLst/>
            <a:rect l="l" t="t" r="r" b="b"/>
            <a:pathLst>
              <a:path w="628015" h="1162050">
                <a:moveTo>
                  <a:pt x="627958" y="1161807"/>
                </a:moveTo>
                <a:lnTo>
                  <a:pt x="0" y="799261"/>
                </a:lnTo>
                <a:lnTo>
                  <a:pt x="3886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56324" y="2740532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118" y="0"/>
                </a:moveTo>
                <a:lnTo>
                  <a:pt x="3886" y="402970"/>
                </a:lnTo>
                <a:lnTo>
                  <a:pt x="0" y="1202181"/>
                </a:lnTo>
                <a:lnTo>
                  <a:pt x="700519" y="1606677"/>
                </a:lnTo>
                <a:lnTo>
                  <a:pt x="1390789" y="1203705"/>
                </a:lnTo>
                <a:lnTo>
                  <a:pt x="1394599" y="404367"/>
                </a:lnTo>
                <a:lnTo>
                  <a:pt x="6941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56324" y="2740532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886" y="402970"/>
                </a:moveTo>
                <a:lnTo>
                  <a:pt x="694118" y="0"/>
                </a:lnTo>
                <a:lnTo>
                  <a:pt x="1394599" y="404367"/>
                </a:lnTo>
                <a:lnTo>
                  <a:pt x="1390789" y="1203705"/>
                </a:lnTo>
                <a:lnTo>
                  <a:pt x="700519" y="1606677"/>
                </a:lnTo>
                <a:lnTo>
                  <a:pt x="0" y="1202181"/>
                </a:lnTo>
                <a:lnTo>
                  <a:pt x="3886" y="40297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880224" y="4016883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886" y="402971"/>
                </a:moveTo>
                <a:lnTo>
                  <a:pt x="694067" y="0"/>
                </a:lnTo>
                <a:lnTo>
                  <a:pt x="1394599" y="404368"/>
                </a:lnTo>
                <a:lnTo>
                  <a:pt x="1390789" y="1203706"/>
                </a:lnTo>
                <a:lnTo>
                  <a:pt x="700544" y="1606651"/>
                </a:lnTo>
                <a:lnTo>
                  <a:pt x="0" y="1202182"/>
                </a:lnTo>
                <a:lnTo>
                  <a:pt x="3886" y="40297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617599" y="5302758"/>
            <a:ext cx="1390650" cy="1555750"/>
          </a:xfrm>
          <a:custGeom>
            <a:avLst/>
            <a:gdLst/>
            <a:ahLst/>
            <a:cxnLst/>
            <a:rect l="l" t="t" r="r" b="b"/>
            <a:pathLst>
              <a:path w="1390650" h="1555750">
                <a:moveTo>
                  <a:pt x="0" y="402958"/>
                </a:moveTo>
                <a:lnTo>
                  <a:pt x="690118" y="0"/>
                </a:lnTo>
                <a:lnTo>
                  <a:pt x="1390650" y="404406"/>
                </a:lnTo>
                <a:lnTo>
                  <a:pt x="1386839" y="1203667"/>
                </a:lnTo>
                <a:lnTo>
                  <a:pt x="784663" y="155524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613661" y="5705716"/>
            <a:ext cx="611505" cy="1152525"/>
          </a:xfrm>
          <a:custGeom>
            <a:avLst/>
            <a:gdLst/>
            <a:ahLst/>
            <a:cxnLst/>
            <a:rect l="l" t="t" r="r" b="b"/>
            <a:pathLst>
              <a:path w="611505" h="1152525">
                <a:moveTo>
                  <a:pt x="611471" y="1152282"/>
                </a:moveTo>
                <a:lnTo>
                  <a:pt x="0" y="799261"/>
                </a:lnTo>
                <a:lnTo>
                  <a:pt x="393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632711" y="2750057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055" y="0"/>
                </a:moveTo>
                <a:lnTo>
                  <a:pt x="3937" y="402970"/>
                </a:lnTo>
                <a:lnTo>
                  <a:pt x="0" y="1202181"/>
                </a:lnTo>
                <a:lnTo>
                  <a:pt x="700532" y="1606677"/>
                </a:lnTo>
                <a:lnTo>
                  <a:pt x="1390777" y="1203705"/>
                </a:lnTo>
                <a:lnTo>
                  <a:pt x="1394587" y="404367"/>
                </a:lnTo>
                <a:lnTo>
                  <a:pt x="6940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632711" y="2750057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0"/>
                </a:moveTo>
                <a:lnTo>
                  <a:pt x="694055" y="0"/>
                </a:lnTo>
                <a:lnTo>
                  <a:pt x="1394587" y="404367"/>
                </a:lnTo>
                <a:lnTo>
                  <a:pt x="1390777" y="1203705"/>
                </a:lnTo>
                <a:lnTo>
                  <a:pt x="700532" y="1606677"/>
                </a:lnTo>
                <a:lnTo>
                  <a:pt x="0" y="1202181"/>
                </a:lnTo>
                <a:lnTo>
                  <a:pt x="3937" y="40297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899274" y="1454658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886" y="402970"/>
                </a:moveTo>
                <a:lnTo>
                  <a:pt x="694067" y="0"/>
                </a:lnTo>
                <a:lnTo>
                  <a:pt x="1394599" y="404367"/>
                </a:lnTo>
                <a:lnTo>
                  <a:pt x="1390789" y="1203705"/>
                </a:lnTo>
                <a:lnTo>
                  <a:pt x="700544" y="1606677"/>
                </a:lnTo>
                <a:lnTo>
                  <a:pt x="0" y="1202181"/>
                </a:lnTo>
                <a:lnTo>
                  <a:pt x="3886" y="40297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909561" y="4035933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055" y="0"/>
                </a:moveTo>
                <a:lnTo>
                  <a:pt x="3937" y="402971"/>
                </a:lnTo>
                <a:lnTo>
                  <a:pt x="0" y="1202182"/>
                </a:lnTo>
                <a:lnTo>
                  <a:pt x="700532" y="1606651"/>
                </a:lnTo>
                <a:lnTo>
                  <a:pt x="1390777" y="1203706"/>
                </a:lnTo>
                <a:lnTo>
                  <a:pt x="1394587" y="404368"/>
                </a:lnTo>
                <a:lnTo>
                  <a:pt x="6940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909561" y="4035933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1"/>
                </a:moveTo>
                <a:lnTo>
                  <a:pt x="694055" y="0"/>
                </a:lnTo>
                <a:lnTo>
                  <a:pt x="1394587" y="404368"/>
                </a:lnTo>
                <a:lnTo>
                  <a:pt x="1390777" y="1203706"/>
                </a:lnTo>
                <a:lnTo>
                  <a:pt x="700532" y="1606651"/>
                </a:lnTo>
                <a:lnTo>
                  <a:pt x="0" y="1202182"/>
                </a:lnTo>
                <a:lnTo>
                  <a:pt x="3937" y="402971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656448" y="5312283"/>
            <a:ext cx="1390650" cy="1546225"/>
          </a:xfrm>
          <a:custGeom>
            <a:avLst/>
            <a:gdLst/>
            <a:ahLst/>
            <a:cxnLst/>
            <a:rect l="l" t="t" r="r" b="b"/>
            <a:pathLst>
              <a:path w="1390650" h="1546225">
                <a:moveTo>
                  <a:pt x="0" y="402958"/>
                </a:moveTo>
                <a:lnTo>
                  <a:pt x="690118" y="0"/>
                </a:lnTo>
                <a:lnTo>
                  <a:pt x="1390650" y="404406"/>
                </a:lnTo>
                <a:lnTo>
                  <a:pt x="1386840" y="1203667"/>
                </a:lnTo>
                <a:lnTo>
                  <a:pt x="800977" y="154571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7652511" y="5715241"/>
            <a:ext cx="594995" cy="1143000"/>
          </a:xfrm>
          <a:custGeom>
            <a:avLst/>
            <a:gdLst/>
            <a:ahLst/>
            <a:cxnLst/>
            <a:rect l="l" t="t" r="r" b="b"/>
            <a:pathLst>
              <a:path w="594995" h="1143000">
                <a:moveTo>
                  <a:pt x="594972" y="1142757"/>
                </a:moveTo>
                <a:lnTo>
                  <a:pt x="0" y="799261"/>
                </a:lnTo>
                <a:lnTo>
                  <a:pt x="393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7652511" y="2759582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055" y="0"/>
                </a:moveTo>
                <a:lnTo>
                  <a:pt x="3937" y="402970"/>
                </a:lnTo>
                <a:lnTo>
                  <a:pt x="0" y="1202181"/>
                </a:lnTo>
                <a:lnTo>
                  <a:pt x="700532" y="1606677"/>
                </a:lnTo>
                <a:lnTo>
                  <a:pt x="1390777" y="1203705"/>
                </a:lnTo>
                <a:lnTo>
                  <a:pt x="1394587" y="404367"/>
                </a:lnTo>
                <a:lnTo>
                  <a:pt x="6940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7652511" y="2759582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0"/>
                </a:moveTo>
                <a:lnTo>
                  <a:pt x="694055" y="0"/>
                </a:lnTo>
                <a:lnTo>
                  <a:pt x="1394587" y="404367"/>
                </a:lnTo>
                <a:lnTo>
                  <a:pt x="1390777" y="1203705"/>
                </a:lnTo>
                <a:lnTo>
                  <a:pt x="700532" y="1606677"/>
                </a:lnTo>
                <a:lnTo>
                  <a:pt x="0" y="1202181"/>
                </a:lnTo>
                <a:lnTo>
                  <a:pt x="3937" y="40297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8385936" y="4035933"/>
            <a:ext cx="758190" cy="1607185"/>
          </a:xfrm>
          <a:custGeom>
            <a:avLst/>
            <a:gdLst/>
            <a:ahLst/>
            <a:cxnLst/>
            <a:rect l="l" t="t" r="r" b="b"/>
            <a:pathLst>
              <a:path w="758190" h="1607185">
                <a:moveTo>
                  <a:pt x="694055" y="0"/>
                </a:moveTo>
                <a:lnTo>
                  <a:pt x="3937" y="402971"/>
                </a:lnTo>
                <a:lnTo>
                  <a:pt x="0" y="1202182"/>
                </a:lnTo>
                <a:lnTo>
                  <a:pt x="700532" y="1606651"/>
                </a:lnTo>
                <a:lnTo>
                  <a:pt x="758063" y="1575521"/>
                </a:lnTo>
                <a:lnTo>
                  <a:pt x="758063" y="41387"/>
                </a:lnTo>
                <a:lnTo>
                  <a:pt x="6940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8389873" y="4035933"/>
            <a:ext cx="754380" cy="403225"/>
          </a:xfrm>
          <a:custGeom>
            <a:avLst/>
            <a:gdLst/>
            <a:ahLst/>
            <a:cxnLst/>
            <a:rect l="l" t="t" r="r" b="b"/>
            <a:pathLst>
              <a:path w="754379" h="403225">
                <a:moveTo>
                  <a:pt x="0" y="402971"/>
                </a:moveTo>
                <a:lnTo>
                  <a:pt x="690118" y="0"/>
                </a:lnTo>
                <a:lnTo>
                  <a:pt x="754126" y="41387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8385936" y="4438903"/>
            <a:ext cx="758190" cy="1203960"/>
          </a:xfrm>
          <a:custGeom>
            <a:avLst/>
            <a:gdLst/>
            <a:ahLst/>
            <a:cxnLst/>
            <a:rect l="l" t="t" r="r" b="b"/>
            <a:pathLst>
              <a:path w="758190" h="1203960">
                <a:moveTo>
                  <a:pt x="758063" y="1172550"/>
                </a:moveTo>
                <a:lnTo>
                  <a:pt x="700532" y="1203680"/>
                </a:lnTo>
                <a:lnTo>
                  <a:pt x="0" y="799211"/>
                </a:lnTo>
                <a:lnTo>
                  <a:pt x="393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8389873" y="1492758"/>
            <a:ext cx="754380" cy="403225"/>
          </a:xfrm>
          <a:custGeom>
            <a:avLst/>
            <a:gdLst/>
            <a:ahLst/>
            <a:cxnLst/>
            <a:rect l="l" t="t" r="r" b="b"/>
            <a:pathLst>
              <a:path w="754379" h="403225">
                <a:moveTo>
                  <a:pt x="0" y="402970"/>
                </a:moveTo>
                <a:lnTo>
                  <a:pt x="690118" y="0"/>
                </a:lnTo>
                <a:lnTo>
                  <a:pt x="754126" y="3631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8385936" y="1895729"/>
            <a:ext cx="758190" cy="1203960"/>
          </a:xfrm>
          <a:custGeom>
            <a:avLst/>
            <a:gdLst/>
            <a:ahLst/>
            <a:cxnLst/>
            <a:rect l="l" t="t" r="r" b="b"/>
            <a:pathLst>
              <a:path w="758190" h="1203960">
                <a:moveTo>
                  <a:pt x="758063" y="1169824"/>
                </a:moveTo>
                <a:lnTo>
                  <a:pt x="700532" y="1203706"/>
                </a:lnTo>
                <a:lnTo>
                  <a:pt x="0" y="799211"/>
                </a:lnTo>
                <a:lnTo>
                  <a:pt x="3937" y="0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4561204" y="0"/>
            <a:ext cx="3679190" cy="6250940"/>
          </a:xfrm>
          <a:custGeom>
            <a:avLst/>
            <a:gdLst/>
            <a:ahLst/>
            <a:cxnLst/>
            <a:rect l="l" t="t" r="r" b="b"/>
            <a:pathLst>
              <a:path w="3679190" h="6250940">
                <a:moveTo>
                  <a:pt x="0" y="6250330"/>
                </a:moveTo>
                <a:lnTo>
                  <a:pt x="3679062" y="6250330"/>
                </a:lnTo>
                <a:lnTo>
                  <a:pt x="3679062" y="0"/>
                </a:lnTo>
                <a:lnTo>
                  <a:pt x="0" y="0"/>
                </a:lnTo>
                <a:lnTo>
                  <a:pt x="0" y="6250330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4561204" y="0"/>
            <a:ext cx="3679190" cy="6250940"/>
          </a:xfrm>
          <a:custGeom>
            <a:avLst/>
            <a:gdLst/>
            <a:ahLst/>
            <a:cxnLst/>
            <a:rect l="l" t="t" r="r" b="b"/>
            <a:pathLst>
              <a:path w="3679190" h="6250940">
                <a:moveTo>
                  <a:pt x="0" y="6250330"/>
                </a:moveTo>
                <a:lnTo>
                  <a:pt x="3679062" y="6250330"/>
                </a:lnTo>
                <a:lnTo>
                  <a:pt x="3679062" y="0"/>
                </a:lnTo>
              </a:path>
            </a:pathLst>
          </a:custGeom>
          <a:ln w="15875">
            <a:solidFill>
              <a:srgbClr val="74A4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4561204" y="0"/>
            <a:ext cx="0" cy="6250940"/>
          </a:xfrm>
          <a:custGeom>
            <a:avLst/>
            <a:gdLst/>
            <a:ahLst/>
            <a:cxnLst/>
            <a:rect l="l" t="t" r="r" b="b"/>
            <a:pathLst>
              <a:path h="6250940">
                <a:moveTo>
                  <a:pt x="0" y="0"/>
                </a:moveTo>
                <a:lnTo>
                  <a:pt x="0" y="6250330"/>
                </a:lnTo>
              </a:path>
            </a:pathLst>
          </a:custGeom>
          <a:ln w="15875">
            <a:solidFill>
              <a:srgbClr val="74A4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4649089" y="0"/>
            <a:ext cx="3505200" cy="602615"/>
          </a:xfrm>
          <a:custGeom>
            <a:avLst/>
            <a:gdLst/>
            <a:ahLst/>
            <a:cxnLst/>
            <a:rect l="l" t="t" r="r" b="b"/>
            <a:pathLst>
              <a:path w="3505200" h="602615">
                <a:moveTo>
                  <a:pt x="0" y="602488"/>
                </a:moveTo>
                <a:lnTo>
                  <a:pt x="3505199" y="602488"/>
                </a:lnTo>
                <a:lnTo>
                  <a:pt x="3505199" y="0"/>
                </a:lnTo>
                <a:lnTo>
                  <a:pt x="0" y="0"/>
                </a:lnTo>
                <a:lnTo>
                  <a:pt x="0" y="602488"/>
                </a:lnTo>
                <a:close/>
              </a:path>
            </a:pathLst>
          </a:custGeom>
          <a:solidFill>
            <a:srgbClr val="70685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905573" y="601878"/>
            <a:ext cx="3562350" cy="5648960"/>
          </a:xfrm>
          <a:custGeom>
            <a:avLst/>
            <a:gdLst/>
            <a:ahLst/>
            <a:cxnLst/>
            <a:rect l="l" t="t" r="r" b="b"/>
            <a:pathLst>
              <a:path w="3562350" h="5648960">
                <a:moveTo>
                  <a:pt x="0" y="5648452"/>
                </a:moveTo>
                <a:lnTo>
                  <a:pt x="3562223" y="5648452"/>
                </a:lnTo>
                <a:lnTo>
                  <a:pt x="3562223" y="0"/>
                </a:lnTo>
                <a:lnTo>
                  <a:pt x="0" y="0"/>
                </a:lnTo>
                <a:lnTo>
                  <a:pt x="0" y="564845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905573" y="601878"/>
            <a:ext cx="3562350" cy="5648960"/>
          </a:xfrm>
          <a:custGeom>
            <a:avLst/>
            <a:gdLst/>
            <a:ahLst/>
            <a:cxnLst/>
            <a:rect l="l" t="t" r="r" b="b"/>
            <a:pathLst>
              <a:path w="3562350" h="5648960">
                <a:moveTo>
                  <a:pt x="0" y="5648452"/>
                </a:moveTo>
                <a:lnTo>
                  <a:pt x="3562223" y="5648452"/>
                </a:lnTo>
                <a:lnTo>
                  <a:pt x="3562223" y="0"/>
                </a:lnTo>
                <a:lnTo>
                  <a:pt x="0" y="0"/>
                </a:lnTo>
                <a:lnTo>
                  <a:pt x="0" y="5648452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4650866" y="6088288"/>
            <a:ext cx="3505200" cy="81915"/>
          </a:xfrm>
          <a:custGeom>
            <a:avLst/>
            <a:gdLst/>
            <a:ahLst/>
            <a:cxnLst/>
            <a:rect l="l" t="t" r="r" b="b"/>
            <a:pathLst>
              <a:path w="3505200" h="81914">
                <a:moveTo>
                  <a:pt x="0" y="81739"/>
                </a:moveTo>
                <a:lnTo>
                  <a:pt x="3505200" y="81739"/>
                </a:lnTo>
                <a:lnTo>
                  <a:pt x="3505200" y="0"/>
                </a:lnTo>
                <a:lnTo>
                  <a:pt x="0" y="0"/>
                </a:lnTo>
                <a:lnTo>
                  <a:pt x="0" y="81739"/>
                </a:lnTo>
                <a:close/>
              </a:path>
            </a:pathLst>
          </a:custGeom>
          <a:solidFill>
            <a:srgbClr val="93C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 txBox="1"/>
          <p:nvPr/>
        </p:nvSpPr>
        <p:spPr>
          <a:xfrm>
            <a:off x="1324102" y="146371"/>
            <a:ext cx="5884545" cy="1823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15665" marR="5080">
              <a:lnSpc>
                <a:spcPct val="100000"/>
              </a:lnSpc>
            </a:pP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A</a:t>
            </a:r>
            <a:r>
              <a:rPr sz="1200" spc="10" dirty="0">
                <a:solidFill>
                  <a:srgbClr val="FDFDFD"/>
                </a:solidFill>
                <a:latin typeface="Century Gothic"/>
                <a:cs typeface="Century Gothic"/>
              </a:rPr>
              <a:t>l</a:t>
            </a:r>
            <a:r>
              <a:rPr sz="1200" spc="-30" dirty="0">
                <a:solidFill>
                  <a:srgbClr val="FDFDFD"/>
                </a:solidFill>
                <a:latin typeface="Century Gothic"/>
                <a:cs typeface="Century Gothic"/>
              </a:rPr>
              <a:t>t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ern</a:t>
            </a:r>
            <a:r>
              <a:rPr sz="1200" spc="-15" dirty="0">
                <a:solidFill>
                  <a:srgbClr val="FDFDFD"/>
                </a:solidFill>
                <a:latin typeface="Century Gothic"/>
                <a:cs typeface="Century Gothic"/>
              </a:rPr>
              <a:t>a</a:t>
            </a:r>
            <a:r>
              <a:rPr sz="1200" spc="-30" dirty="0">
                <a:solidFill>
                  <a:srgbClr val="FDFDFD"/>
                </a:solidFill>
                <a:latin typeface="Century Gothic"/>
                <a:cs typeface="Century Gothic"/>
              </a:rPr>
              <a:t>t</a:t>
            </a:r>
            <a:r>
              <a:rPr sz="1200" spc="-5" dirty="0">
                <a:solidFill>
                  <a:srgbClr val="FDFDFD"/>
                </a:solidFill>
                <a:latin typeface="Century Gothic"/>
                <a:cs typeface="Century Gothic"/>
              </a:rPr>
              <a:t>iv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e</a:t>
            </a:r>
            <a:r>
              <a:rPr sz="1200" spc="35" dirty="0">
                <a:solidFill>
                  <a:srgbClr val="FDFDFD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FDFDFD"/>
                </a:solidFill>
                <a:latin typeface="Century Gothic"/>
                <a:cs typeface="Century Gothic"/>
              </a:rPr>
              <a:t>E</a:t>
            </a:r>
            <a:r>
              <a:rPr sz="1200" spc="20" dirty="0">
                <a:solidFill>
                  <a:srgbClr val="FDFDFD"/>
                </a:solidFill>
                <a:latin typeface="Century Gothic"/>
                <a:cs typeface="Century Gothic"/>
              </a:rPr>
              <a:t>l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e</a:t>
            </a:r>
            <a:r>
              <a:rPr sz="1200" spc="-20" dirty="0">
                <a:solidFill>
                  <a:srgbClr val="FDFDFD"/>
                </a:solidFill>
                <a:latin typeface="Century Gothic"/>
                <a:cs typeface="Century Gothic"/>
              </a:rPr>
              <a:t>c</a:t>
            </a:r>
            <a:r>
              <a:rPr sz="1200" spc="-30" dirty="0">
                <a:solidFill>
                  <a:srgbClr val="FDFDFD"/>
                </a:solidFill>
                <a:latin typeface="Century Gothic"/>
                <a:cs typeface="Century Gothic"/>
              </a:rPr>
              <a:t>t</a:t>
            </a:r>
            <a:r>
              <a:rPr sz="1200" spc="-5" dirty="0">
                <a:solidFill>
                  <a:srgbClr val="FDFDFD"/>
                </a:solidFill>
                <a:latin typeface="Century Gothic"/>
                <a:cs typeface="Century Gothic"/>
              </a:rPr>
              <a:t>ric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 </a:t>
            </a:r>
            <a:r>
              <a:rPr sz="1200" spc="-5" dirty="0">
                <a:solidFill>
                  <a:srgbClr val="FDFDFD"/>
                </a:solidFill>
                <a:latin typeface="Century Gothic"/>
                <a:cs typeface="Century Gothic"/>
              </a:rPr>
              <a:t>D</a:t>
            </a:r>
            <a:r>
              <a:rPr sz="1200" dirty="0">
                <a:solidFill>
                  <a:srgbClr val="FDFDFD"/>
                </a:solidFill>
                <a:latin typeface="Century Gothic"/>
                <a:cs typeface="Century Gothic"/>
              </a:rPr>
              <a:t>ri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ve</a:t>
            </a:r>
            <a:r>
              <a:rPr sz="1200" dirty="0">
                <a:solidFill>
                  <a:srgbClr val="FDFDFD"/>
                </a:solidFill>
                <a:latin typeface="Century Gothic"/>
                <a:cs typeface="Century Gothic"/>
              </a:rPr>
              <a:t> </a:t>
            </a:r>
            <a:r>
              <a:rPr sz="1200" spc="-15" dirty="0">
                <a:solidFill>
                  <a:srgbClr val="FDFDFD"/>
                </a:solidFill>
                <a:latin typeface="Century Gothic"/>
                <a:cs typeface="Century Gothic"/>
              </a:rPr>
              <a:t>V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ehic</a:t>
            </a:r>
            <a:r>
              <a:rPr sz="1200" spc="20" dirty="0">
                <a:solidFill>
                  <a:srgbClr val="FDFDFD"/>
                </a:solidFill>
                <a:latin typeface="Century Gothic"/>
                <a:cs typeface="Century Gothic"/>
              </a:rPr>
              <a:t>l</a:t>
            </a:r>
            <a:r>
              <a:rPr sz="1200" dirty="0">
                <a:solidFill>
                  <a:srgbClr val="FDFDFD"/>
                </a:solidFill>
                <a:latin typeface="Century Gothic"/>
                <a:cs typeface="Century Gothic"/>
              </a:rPr>
              <a:t>es Em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er</a:t>
            </a:r>
            <a:r>
              <a:rPr sz="1200" spc="-15" dirty="0">
                <a:solidFill>
                  <a:srgbClr val="FDFDFD"/>
                </a:solidFill>
                <a:latin typeface="Century Gothic"/>
                <a:cs typeface="Century Gothic"/>
              </a:rPr>
              <a:t>g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ency</a:t>
            </a:r>
            <a:r>
              <a:rPr sz="1200" spc="-25" dirty="0">
                <a:solidFill>
                  <a:srgbClr val="FDFDFD"/>
                </a:solidFill>
                <a:latin typeface="Century Gothic"/>
                <a:cs typeface="Century Gothic"/>
              </a:rPr>
              <a:t> 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R</a:t>
            </a:r>
            <a:r>
              <a:rPr sz="1200" dirty="0">
                <a:solidFill>
                  <a:srgbClr val="FDFDFD"/>
                </a:solidFill>
                <a:latin typeface="Century Gothic"/>
                <a:cs typeface="Century Gothic"/>
              </a:rPr>
              <a:t>esp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onse</a:t>
            </a:r>
            <a:endParaRPr sz="12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 marL="287020" marR="3188970" indent="-274955">
              <a:lnSpc>
                <a:spcPct val="80000"/>
              </a:lnSpc>
              <a:spcBef>
                <a:spcPts val="1025"/>
              </a:spcBef>
            </a:pPr>
            <a:r>
              <a:rPr sz="1450" spc="-15" dirty="0">
                <a:solidFill>
                  <a:srgbClr val="93C500"/>
                </a:solidFill>
                <a:latin typeface="Wingdings 2"/>
                <a:cs typeface="Wingdings 2"/>
              </a:rPr>
              <a:t></a:t>
            </a:r>
            <a:r>
              <a:rPr sz="1450" spc="-15" dirty="0">
                <a:solidFill>
                  <a:srgbClr val="93C500"/>
                </a:solidFill>
                <a:latin typeface="Times New Roman"/>
                <a:cs typeface="Times New Roman"/>
              </a:rPr>
              <a:t> </a:t>
            </a:r>
            <a:r>
              <a:rPr sz="1450" spc="155" dirty="0">
                <a:solidFill>
                  <a:srgbClr val="93C500"/>
                </a:solidFill>
                <a:latin typeface="Times New Roman"/>
                <a:cs typeface="Times New Roman"/>
              </a:rPr>
              <a:t> </a:t>
            </a:r>
            <a:r>
              <a:rPr sz="1900" spc="-15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1900" dirty="0">
                <a:solidFill>
                  <a:srgbClr val="3D3C2C"/>
                </a:solidFill>
                <a:latin typeface="Century Gothic"/>
                <a:cs typeface="Century Gothic"/>
              </a:rPr>
              <a:t>v</a:t>
            </a:r>
            <a:r>
              <a:rPr sz="1900" spc="-15" dirty="0">
                <a:solidFill>
                  <a:srgbClr val="3D3C2C"/>
                </a:solidFill>
                <a:latin typeface="Century Gothic"/>
                <a:cs typeface="Century Gothic"/>
              </a:rPr>
              <a:t>en </a:t>
            </a:r>
            <a:r>
              <a:rPr sz="1900" spc="0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900" spc="-10" dirty="0">
                <a:solidFill>
                  <a:srgbClr val="3D3C2C"/>
                </a:solidFill>
                <a:latin typeface="Century Gothic"/>
                <a:cs typeface="Century Gothic"/>
              </a:rPr>
              <a:t>f</a:t>
            </a:r>
            <a:r>
              <a:rPr sz="1900" spc="-2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900" spc="-15" dirty="0">
                <a:solidFill>
                  <a:srgbClr val="3D3C2C"/>
                </a:solidFill>
                <a:latin typeface="Century Gothic"/>
                <a:cs typeface="Century Gothic"/>
              </a:rPr>
              <a:t>the</a:t>
            </a:r>
            <a:r>
              <a:rPr sz="1900" spc="2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900" spc="-20" dirty="0">
                <a:solidFill>
                  <a:srgbClr val="3D3C2C"/>
                </a:solidFill>
                <a:latin typeface="Century Gothic"/>
                <a:cs typeface="Century Gothic"/>
              </a:rPr>
              <a:t>a</a:t>
            </a:r>
            <a:r>
              <a:rPr sz="1900" spc="5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900" spc="-10" dirty="0">
                <a:solidFill>
                  <a:srgbClr val="3D3C2C"/>
                </a:solidFill>
                <a:latin typeface="Century Gothic"/>
                <a:cs typeface="Century Gothic"/>
              </a:rPr>
              <a:t>rb</a:t>
            </a:r>
            <a:r>
              <a:rPr sz="1900" spc="-20" dirty="0">
                <a:solidFill>
                  <a:srgbClr val="3D3C2C"/>
                </a:solidFill>
                <a:latin typeface="Century Gothic"/>
                <a:cs typeface="Century Gothic"/>
              </a:rPr>
              <a:t>ags</a:t>
            </a:r>
            <a:r>
              <a:rPr sz="1900" spc="-15" dirty="0">
                <a:solidFill>
                  <a:srgbClr val="3D3C2C"/>
                </a:solidFill>
                <a:latin typeface="Century Gothic"/>
                <a:cs typeface="Century Gothic"/>
              </a:rPr>
              <a:t> ha</a:t>
            </a:r>
            <a:r>
              <a:rPr sz="1900" dirty="0">
                <a:solidFill>
                  <a:srgbClr val="3D3C2C"/>
                </a:solidFill>
                <a:latin typeface="Century Gothic"/>
                <a:cs typeface="Century Gothic"/>
              </a:rPr>
              <a:t>v</a:t>
            </a:r>
            <a:r>
              <a:rPr sz="1900" spc="-15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190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900" spc="-20" dirty="0">
                <a:solidFill>
                  <a:srgbClr val="3D3C2C"/>
                </a:solidFill>
                <a:latin typeface="Century Gothic"/>
                <a:cs typeface="Century Gothic"/>
              </a:rPr>
              <a:t>d</a:t>
            </a:r>
            <a:r>
              <a:rPr sz="1900" spc="-10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1900" spc="-15" dirty="0">
                <a:solidFill>
                  <a:srgbClr val="3D3C2C"/>
                </a:solidFill>
                <a:latin typeface="Century Gothic"/>
                <a:cs typeface="Century Gothic"/>
              </a:rPr>
              <a:t>plo</a:t>
            </a:r>
            <a:r>
              <a:rPr sz="1900" spc="-30" dirty="0">
                <a:solidFill>
                  <a:srgbClr val="3D3C2C"/>
                </a:solidFill>
                <a:latin typeface="Century Gothic"/>
                <a:cs typeface="Century Gothic"/>
              </a:rPr>
              <a:t>y</a:t>
            </a:r>
            <a:r>
              <a:rPr sz="1900" spc="-15" dirty="0">
                <a:solidFill>
                  <a:srgbClr val="3D3C2C"/>
                </a:solidFill>
                <a:latin typeface="Century Gothic"/>
                <a:cs typeface="Century Gothic"/>
              </a:rPr>
              <a:t>ed</a:t>
            </a:r>
            <a:r>
              <a:rPr sz="1900" spc="2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900" spc="-15" dirty="0">
                <a:solidFill>
                  <a:srgbClr val="3D3C2C"/>
                </a:solidFill>
                <a:latin typeface="Century Gothic"/>
                <a:cs typeface="Century Gothic"/>
              </a:rPr>
              <a:t>tw</a:t>
            </a:r>
            <a:r>
              <a:rPr sz="1900" spc="-35" dirty="0">
                <a:solidFill>
                  <a:srgbClr val="3D3C2C"/>
                </a:solidFill>
                <a:latin typeface="Century Gothic"/>
                <a:cs typeface="Century Gothic"/>
              </a:rPr>
              <a:t>o</a:t>
            </a:r>
            <a:r>
              <a:rPr sz="1900" spc="-10" dirty="0">
                <a:solidFill>
                  <a:srgbClr val="3D3C2C"/>
                </a:solidFill>
                <a:latin typeface="Century Gothic"/>
                <a:cs typeface="Century Gothic"/>
              </a:rPr>
              <a:t>- </a:t>
            </a:r>
            <a:r>
              <a:rPr sz="1900" spc="-15" dirty="0">
                <a:solidFill>
                  <a:srgbClr val="3D3C2C"/>
                </a:solidFill>
                <a:latin typeface="Century Gothic"/>
                <a:cs typeface="Century Gothic"/>
              </a:rPr>
              <a:t>stage</a:t>
            </a:r>
            <a:r>
              <a:rPr sz="1900" spc="2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900" spc="-15" dirty="0">
                <a:solidFill>
                  <a:srgbClr val="3D3C2C"/>
                </a:solidFill>
                <a:latin typeface="Century Gothic"/>
                <a:cs typeface="Century Gothic"/>
              </a:rPr>
              <a:t>s</a:t>
            </a:r>
            <a:r>
              <a:rPr sz="1900" spc="-25" dirty="0">
                <a:solidFill>
                  <a:srgbClr val="3D3C2C"/>
                </a:solidFill>
                <a:latin typeface="Century Gothic"/>
                <a:cs typeface="Century Gothic"/>
              </a:rPr>
              <a:t>y</a:t>
            </a:r>
            <a:r>
              <a:rPr sz="1900" spc="-15" dirty="0">
                <a:solidFill>
                  <a:srgbClr val="3D3C2C"/>
                </a:solidFill>
                <a:latin typeface="Century Gothic"/>
                <a:cs typeface="Century Gothic"/>
              </a:rPr>
              <a:t>st</a:t>
            </a:r>
            <a:r>
              <a:rPr sz="1900" spc="-10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1900" spc="-15" dirty="0">
                <a:solidFill>
                  <a:srgbClr val="3D3C2C"/>
                </a:solidFill>
                <a:latin typeface="Century Gothic"/>
                <a:cs typeface="Century Gothic"/>
              </a:rPr>
              <a:t>ms</a:t>
            </a:r>
            <a:r>
              <a:rPr sz="1900" spc="3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900" spc="-15" dirty="0">
                <a:solidFill>
                  <a:srgbClr val="3D3C2C"/>
                </a:solidFill>
                <a:latin typeface="Century Gothic"/>
                <a:cs typeface="Century Gothic"/>
              </a:rPr>
              <a:t>may cause</a:t>
            </a:r>
            <a:r>
              <a:rPr sz="1900" spc="1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900" spc="-20" dirty="0">
                <a:solidFill>
                  <a:srgbClr val="3D3C2C"/>
                </a:solidFill>
                <a:latin typeface="Century Gothic"/>
                <a:cs typeface="Century Gothic"/>
              </a:rPr>
              <a:t>secondar</a:t>
            </a:r>
            <a:r>
              <a:rPr sz="1900" spc="-15" dirty="0">
                <a:solidFill>
                  <a:srgbClr val="3D3C2C"/>
                </a:solidFill>
                <a:latin typeface="Century Gothic"/>
                <a:cs typeface="Century Gothic"/>
              </a:rPr>
              <a:t>y</a:t>
            </a:r>
            <a:r>
              <a:rPr sz="1900" spc="4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900" spc="-20" dirty="0">
                <a:solidFill>
                  <a:srgbClr val="3D3C2C"/>
                </a:solidFill>
                <a:latin typeface="Century Gothic"/>
                <a:cs typeface="Century Gothic"/>
              </a:rPr>
              <a:t>a</a:t>
            </a:r>
            <a:r>
              <a:rPr sz="1900" spc="5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900" spc="-10" dirty="0">
                <a:solidFill>
                  <a:srgbClr val="3D3C2C"/>
                </a:solidFill>
                <a:latin typeface="Century Gothic"/>
                <a:cs typeface="Century Gothic"/>
              </a:rPr>
              <a:t>r </a:t>
            </a:r>
            <a:r>
              <a:rPr sz="1900" spc="-20" dirty="0">
                <a:solidFill>
                  <a:srgbClr val="3D3C2C"/>
                </a:solidFill>
                <a:latin typeface="Century Gothic"/>
                <a:cs typeface="Century Gothic"/>
              </a:rPr>
              <a:t>ba</a:t>
            </a:r>
            <a:r>
              <a:rPr sz="1900" spc="-15" dirty="0">
                <a:solidFill>
                  <a:srgbClr val="3D3C2C"/>
                </a:solidFill>
                <a:latin typeface="Century Gothic"/>
                <a:cs typeface="Century Gothic"/>
              </a:rPr>
              <a:t>g</a:t>
            </a:r>
            <a:r>
              <a:rPr sz="1900" spc="1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900" spc="-20" dirty="0">
                <a:solidFill>
                  <a:srgbClr val="3D3C2C"/>
                </a:solidFill>
                <a:latin typeface="Century Gothic"/>
                <a:cs typeface="Century Gothic"/>
              </a:rPr>
              <a:t>de</a:t>
            </a:r>
            <a:r>
              <a:rPr sz="1900" spc="-15" dirty="0">
                <a:solidFill>
                  <a:srgbClr val="3D3C2C"/>
                </a:solidFill>
                <a:latin typeface="Century Gothic"/>
                <a:cs typeface="Century Gothic"/>
              </a:rPr>
              <a:t>p</a:t>
            </a:r>
            <a:r>
              <a:rPr sz="1900" spc="-10" dirty="0">
                <a:solidFill>
                  <a:srgbClr val="3D3C2C"/>
                </a:solidFill>
                <a:latin typeface="Century Gothic"/>
                <a:cs typeface="Century Gothic"/>
              </a:rPr>
              <a:t>l</a:t>
            </a:r>
            <a:r>
              <a:rPr sz="1900" spc="-15" dirty="0">
                <a:solidFill>
                  <a:srgbClr val="3D3C2C"/>
                </a:solidFill>
                <a:latin typeface="Century Gothic"/>
                <a:cs typeface="Century Gothic"/>
              </a:rPr>
              <a:t>o</a:t>
            </a:r>
            <a:r>
              <a:rPr sz="1900" spc="-30" dirty="0">
                <a:solidFill>
                  <a:srgbClr val="3D3C2C"/>
                </a:solidFill>
                <a:latin typeface="Century Gothic"/>
                <a:cs typeface="Century Gothic"/>
              </a:rPr>
              <a:t>y</a:t>
            </a:r>
            <a:r>
              <a:rPr sz="1900" spc="-15" dirty="0">
                <a:solidFill>
                  <a:srgbClr val="3D3C2C"/>
                </a:solidFill>
                <a:latin typeface="Century Gothic"/>
                <a:cs typeface="Century Gothic"/>
              </a:rPr>
              <a:t>ment.</a:t>
            </a:r>
            <a:endParaRPr sz="1900">
              <a:latin typeface="Century Gothic"/>
              <a:cs typeface="Century Gothic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1324102" y="1992571"/>
            <a:ext cx="2840990" cy="266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50" spc="-15" dirty="0">
                <a:solidFill>
                  <a:srgbClr val="93C500"/>
                </a:solidFill>
                <a:latin typeface="Wingdings 2"/>
                <a:cs typeface="Wingdings 2"/>
              </a:rPr>
              <a:t></a:t>
            </a:r>
            <a:r>
              <a:rPr sz="1450" spc="-15" dirty="0">
                <a:solidFill>
                  <a:srgbClr val="93C500"/>
                </a:solidFill>
                <a:latin typeface="Times New Roman"/>
                <a:cs typeface="Times New Roman"/>
              </a:rPr>
              <a:t> </a:t>
            </a:r>
            <a:r>
              <a:rPr sz="1450" spc="155" dirty="0">
                <a:solidFill>
                  <a:srgbClr val="93C500"/>
                </a:solidFill>
                <a:latin typeface="Times New Roman"/>
                <a:cs typeface="Times New Roman"/>
              </a:rPr>
              <a:t> </a:t>
            </a:r>
            <a:r>
              <a:rPr sz="1900" spc="-15" dirty="0">
                <a:solidFill>
                  <a:srgbClr val="3D3C2C"/>
                </a:solidFill>
                <a:latin typeface="Century Gothic"/>
                <a:cs typeface="Century Gothic"/>
              </a:rPr>
              <a:t>In</a:t>
            </a:r>
            <a:r>
              <a:rPr sz="1900" spc="1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900" spc="-15" dirty="0">
                <a:solidFill>
                  <a:srgbClr val="3D3C2C"/>
                </a:solidFill>
                <a:latin typeface="Century Gothic"/>
                <a:cs typeface="Century Gothic"/>
              </a:rPr>
              <a:t>the</a:t>
            </a:r>
            <a:r>
              <a:rPr sz="1900" spc="2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900" spc="-15" dirty="0">
                <a:solidFill>
                  <a:srgbClr val="3D3C2C"/>
                </a:solidFill>
                <a:latin typeface="Century Gothic"/>
                <a:cs typeface="Century Gothic"/>
              </a:rPr>
              <a:t>FC</a:t>
            </a:r>
            <a:r>
              <a:rPr sz="1900" spc="-10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1900" spc="-15" dirty="0">
                <a:solidFill>
                  <a:srgbClr val="3D3C2C"/>
                </a:solidFill>
                <a:latin typeface="Century Gothic"/>
                <a:cs typeface="Century Gothic"/>
              </a:rPr>
              <a:t>V</a:t>
            </a:r>
            <a:r>
              <a:rPr sz="1900" spc="1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900" spc="-15" dirty="0">
                <a:solidFill>
                  <a:srgbClr val="3D3C2C"/>
                </a:solidFill>
                <a:latin typeface="Century Gothic"/>
                <a:cs typeface="Century Gothic"/>
              </a:rPr>
              <a:t>s</a:t>
            </a:r>
            <a:r>
              <a:rPr sz="1900" spc="-25" dirty="0">
                <a:solidFill>
                  <a:srgbClr val="3D3C2C"/>
                </a:solidFill>
                <a:latin typeface="Century Gothic"/>
                <a:cs typeface="Century Gothic"/>
              </a:rPr>
              <a:t>h</a:t>
            </a:r>
            <a:r>
              <a:rPr sz="1900" spc="-15" dirty="0">
                <a:solidFill>
                  <a:srgbClr val="3D3C2C"/>
                </a:solidFill>
                <a:latin typeface="Century Gothic"/>
                <a:cs typeface="Century Gothic"/>
              </a:rPr>
              <a:t>u</a:t>
            </a:r>
            <a:r>
              <a:rPr sz="1900" spc="-5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900" spc="-20" dirty="0">
                <a:solidFill>
                  <a:srgbClr val="3D3C2C"/>
                </a:solidFill>
                <a:latin typeface="Century Gothic"/>
                <a:cs typeface="Century Gothic"/>
              </a:rPr>
              <a:t>down</a:t>
            </a:r>
            <a:endParaRPr sz="1900">
              <a:latin typeface="Century Gothic"/>
              <a:cs typeface="Century Gothic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1598802" y="2224219"/>
            <a:ext cx="2282825" cy="497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80000"/>
              </a:lnSpc>
            </a:pPr>
            <a:r>
              <a:rPr sz="1900" spc="-10" dirty="0">
                <a:solidFill>
                  <a:srgbClr val="3D3C2C"/>
                </a:solidFill>
                <a:latin typeface="Century Gothic"/>
                <a:cs typeface="Century Gothic"/>
              </a:rPr>
              <a:t>fuel </a:t>
            </a:r>
            <a:r>
              <a:rPr sz="1900" spc="-15" dirty="0">
                <a:solidFill>
                  <a:srgbClr val="3D3C2C"/>
                </a:solidFill>
                <a:latin typeface="Century Gothic"/>
                <a:cs typeface="Century Gothic"/>
              </a:rPr>
              <a:t>and</a:t>
            </a:r>
            <a:r>
              <a:rPr sz="1900" spc="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900" spc="-15" dirty="0">
                <a:solidFill>
                  <a:srgbClr val="3D3C2C"/>
                </a:solidFill>
                <a:latin typeface="Century Gothic"/>
                <a:cs typeface="Century Gothic"/>
              </a:rPr>
              <a:t>locate</a:t>
            </a:r>
            <a:r>
              <a:rPr sz="1900" spc="3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900" spc="-15" dirty="0">
                <a:solidFill>
                  <a:srgbClr val="3D3C2C"/>
                </a:solidFill>
                <a:latin typeface="Century Gothic"/>
                <a:cs typeface="Century Gothic"/>
              </a:rPr>
              <a:t>the</a:t>
            </a:r>
            <a:r>
              <a:rPr sz="1900" spc="-10" dirty="0">
                <a:solidFill>
                  <a:srgbClr val="3D3C2C"/>
                </a:solidFill>
                <a:latin typeface="Century Gothic"/>
                <a:cs typeface="Century Gothic"/>
              </a:rPr>
              <a:t> P</a:t>
            </a:r>
            <a:r>
              <a:rPr sz="1900" spc="-15" dirty="0">
                <a:solidFill>
                  <a:srgbClr val="3D3C2C"/>
                </a:solidFill>
                <a:latin typeface="Century Gothic"/>
                <a:cs typeface="Century Gothic"/>
              </a:rPr>
              <a:t>RD</a:t>
            </a:r>
            <a:r>
              <a:rPr sz="1900" spc="-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900" spc="-10" dirty="0">
                <a:solidFill>
                  <a:srgbClr val="3D3C2C"/>
                </a:solidFill>
                <a:latin typeface="Century Gothic"/>
                <a:cs typeface="Century Gothic"/>
              </a:rPr>
              <a:t>re</a:t>
            </a:r>
            <a:r>
              <a:rPr sz="1900" spc="-15" dirty="0">
                <a:solidFill>
                  <a:srgbClr val="3D3C2C"/>
                </a:solidFill>
                <a:latin typeface="Century Gothic"/>
                <a:cs typeface="Century Gothic"/>
              </a:rPr>
              <a:t>le</a:t>
            </a:r>
            <a:r>
              <a:rPr sz="1900" spc="-20" dirty="0">
                <a:solidFill>
                  <a:srgbClr val="3D3C2C"/>
                </a:solidFill>
                <a:latin typeface="Century Gothic"/>
                <a:cs typeface="Century Gothic"/>
              </a:rPr>
              <a:t>as</a:t>
            </a:r>
            <a:r>
              <a:rPr sz="1900" spc="-10" dirty="0">
                <a:solidFill>
                  <a:srgbClr val="3D3C2C"/>
                </a:solidFill>
                <a:latin typeface="Century Gothic"/>
                <a:cs typeface="Century Gothic"/>
              </a:rPr>
              <a:t>e.</a:t>
            </a:r>
            <a:endParaRPr sz="1900">
              <a:latin typeface="Century Gothic"/>
              <a:cs typeface="Century Gothic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1324102" y="2745427"/>
            <a:ext cx="2793365" cy="266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50" spc="-15" dirty="0">
                <a:solidFill>
                  <a:srgbClr val="93C500"/>
                </a:solidFill>
                <a:latin typeface="Wingdings 2"/>
                <a:cs typeface="Wingdings 2"/>
              </a:rPr>
              <a:t></a:t>
            </a:r>
            <a:r>
              <a:rPr sz="1450" spc="-15" dirty="0">
                <a:solidFill>
                  <a:srgbClr val="93C500"/>
                </a:solidFill>
                <a:latin typeface="Times New Roman"/>
                <a:cs typeface="Times New Roman"/>
              </a:rPr>
              <a:t> </a:t>
            </a:r>
            <a:r>
              <a:rPr sz="1450" spc="155" dirty="0">
                <a:solidFill>
                  <a:srgbClr val="93C500"/>
                </a:solidFill>
                <a:latin typeface="Times New Roman"/>
                <a:cs typeface="Times New Roman"/>
              </a:rPr>
              <a:t> </a:t>
            </a:r>
            <a:r>
              <a:rPr sz="1900" spc="-10" dirty="0">
                <a:solidFill>
                  <a:srgbClr val="3D3C2C"/>
                </a:solidFill>
                <a:latin typeface="Century Gothic"/>
                <a:cs typeface="Century Gothic"/>
              </a:rPr>
              <a:t>D</a:t>
            </a:r>
            <a:r>
              <a:rPr sz="1900" spc="-15" dirty="0">
                <a:solidFill>
                  <a:srgbClr val="3D3C2C"/>
                </a:solidFill>
                <a:latin typeface="Century Gothic"/>
                <a:cs typeface="Century Gothic"/>
              </a:rPr>
              <a:t>o</a:t>
            </a:r>
            <a:r>
              <a:rPr sz="1900" spc="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900" spc="-15" dirty="0">
                <a:solidFill>
                  <a:srgbClr val="3D3C2C"/>
                </a:solidFill>
                <a:latin typeface="Century Gothic"/>
                <a:cs typeface="Century Gothic"/>
              </a:rPr>
              <a:t>not</a:t>
            </a:r>
            <a:r>
              <a:rPr sz="1900" spc="2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900" spc="-10" dirty="0">
                <a:solidFill>
                  <a:srgbClr val="3D3C2C"/>
                </a:solidFill>
                <a:latin typeface="Century Gothic"/>
                <a:cs typeface="Century Gothic"/>
              </a:rPr>
              <a:t>cut </a:t>
            </a:r>
            <a:r>
              <a:rPr sz="1900" spc="-20" dirty="0">
                <a:solidFill>
                  <a:srgbClr val="3D3C2C"/>
                </a:solidFill>
                <a:latin typeface="Century Gothic"/>
                <a:cs typeface="Century Gothic"/>
              </a:rPr>
              <a:t>b</a:t>
            </a:r>
            <a:r>
              <a:rPr sz="1900" spc="-10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1900" spc="-15" dirty="0">
                <a:solidFill>
                  <a:srgbClr val="3D3C2C"/>
                </a:solidFill>
                <a:latin typeface="Century Gothic"/>
                <a:cs typeface="Century Gothic"/>
              </a:rPr>
              <a:t>low</a:t>
            </a:r>
            <a:r>
              <a:rPr sz="1900" spc="1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900" spc="-15" dirty="0">
                <a:solidFill>
                  <a:srgbClr val="3D3C2C"/>
                </a:solidFill>
                <a:latin typeface="Century Gothic"/>
                <a:cs typeface="Century Gothic"/>
              </a:rPr>
              <a:t>the</a:t>
            </a:r>
            <a:endParaRPr sz="1900">
              <a:latin typeface="Century Gothic"/>
              <a:cs typeface="Century Gothic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1324102" y="2977079"/>
            <a:ext cx="1990725" cy="556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7020">
              <a:lnSpc>
                <a:spcPct val="100000"/>
              </a:lnSpc>
            </a:pPr>
            <a:r>
              <a:rPr sz="1900" spc="-5" dirty="0">
                <a:solidFill>
                  <a:srgbClr val="3D3C2C"/>
                </a:solidFill>
                <a:latin typeface="Century Gothic"/>
                <a:cs typeface="Century Gothic"/>
              </a:rPr>
              <a:t>fl</a:t>
            </a:r>
            <a:r>
              <a:rPr sz="1900" spc="-25" dirty="0">
                <a:solidFill>
                  <a:srgbClr val="3D3C2C"/>
                </a:solidFill>
                <a:latin typeface="Century Gothic"/>
                <a:cs typeface="Century Gothic"/>
              </a:rPr>
              <a:t>o</a:t>
            </a:r>
            <a:r>
              <a:rPr sz="1900" spc="-10" dirty="0">
                <a:solidFill>
                  <a:srgbClr val="3D3C2C"/>
                </a:solidFill>
                <a:latin typeface="Century Gothic"/>
                <a:cs typeface="Century Gothic"/>
              </a:rPr>
              <a:t>or</a:t>
            </a:r>
            <a:r>
              <a:rPr sz="1900" spc="2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900" spc="-10" dirty="0">
                <a:solidFill>
                  <a:srgbClr val="3D3C2C"/>
                </a:solidFill>
                <a:latin typeface="Century Gothic"/>
                <a:cs typeface="Century Gothic"/>
              </a:rPr>
              <a:t>l</a:t>
            </a:r>
            <a:r>
              <a:rPr sz="1900" spc="10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900" spc="-10" dirty="0">
                <a:solidFill>
                  <a:srgbClr val="3D3C2C"/>
                </a:solidFill>
                <a:latin typeface="Century Gothic"/>
                <a:cs typeface="Century Gothic"/>
              </a:rPr>
              <a:t>ne.</a:t>
            </a:r>
            <a:endParaRPr sz="19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</a:pPr>
            <a:r>
              <a:rPr sz="1450" spc="-15" dirty="0">
                <a:solidFill>
                  <a:srgbClr val="93C500"/>
                </a:solidFill>
                <a:latin typeface="Wingdings 2"/>
                <a:cs typeface="Wingdings 2"/>
              </a:rPr>
              <a:t></a:t>
            </a:r>
            <a:r>
              <a:rPr sz="1450" spc="-15" dirty="0">
                <a:solidFill>
                  <a:srgbClr val="93C500"/>
                </a:solidFill>
                <a:latin typeface="Times New Roman"/>
                <a:cs typeface="Times New Roman"/>
              </a:rPr>
              <a:t> </a:t>
            </a:r>
            <a:r>
              <a:rPr sz="1450" spc="155" dirty="0">
                <a:solidFill>
                  <a:srgbClr val="93C500"/>
                </a:solidFill>
                <a:latin typeface="Times New Roman"/>
                <a:cs typeface="Times New Roman"/>
              </a:rPr>
              <a:t> </a:t>
            </a:r>
            <a:r>
              <a:rPr sz="1900" spc="-15" dirty="0">
                <a:solidFill>
                  <a:srgbClr val="3D3C2C"/>
                </a:solidFill>
                <a:latin typeface="Century Gothic"/>
                <a:cs typeface="Century Gothic"/>
              </a:rPr>
              <a:t>Cr</a:t>
            </a:r>
            <a:r>
              <a:rPr sz="1900" spc="5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900" spc="-15" dirty="0">
                <a:solidFill>
                  <a:srgbClr val="3D3C2C"/>
                </a:solidFill>
                <a:latin typeface="Century Gothic"/>
                <a:cs typeface="Century Gothic"/>
              </a:rPr>
              <a:t>b</a:t>
            </a:r>
            <a:r>
              <a:rPr sz="1900" spc="-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900" spc="-15" dirty="0">
                <a:solidFill>
                  <a:srgbClr val="3D3C2C"/>
                </a:solidFill>
                <a:latin typeface="Century Gothic"/>
                <a:cs typeface="Century Gothic"/>
              </a:rPr>
              <a:t>under</a:t>
            </a:r>
            <a:r>
              <a:rPr sz="1900" spc="1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900" spc="-15" dirty="0">
                <a:solidFill>
                  <a:srgbClr val="3D3C2C"/>
                </a:solidFill>
                <a:latin typeface="Century Gothic"/>
                <a:cs typeface="Century Gothic"/>
              </a:rPr>
              <a:t>the</a:t>
            </a:r>
            <a:endParaRPr sz="1900">
              <a:latin typeface="Century Gothic"/>
              <a:cs typeface="Century Gothic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1598802" y="3498537"/>
            <a:ext cx="2073275" cy="266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900" dirty="0">
                <a:solidFill>
                  <a:srgbClr val="3D3C2C"/>
                </a:solidFill>
                <a:latin typeface="Century Gothic"/>
                <a:cs typeface="Century Gothic"/>
              </a:rPr>
              <a:t>v</a:t>
            </a:r>
            <a:r>
              <a:rPr sz="1900" spc="-15" dirty="0">
                <a:solidFill>
                  <a:srgbClr val="3D3C2C"/>
                </a:solidFill>
                <a:latin typeface="Century Gothic"/>
                <a:cs typeface="Century Gothic"/>
              </a:rPr>
              <a:t>eh</a:t>
            </a:r>
            <a:r>
              <a:rPr sz="1900" spc="0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900" spc="-15" dirty="0">
                <a:solidFill>
                  <a:srgbClr val="3D3C2C"/>
                </a:solidFill>
                <a:latin typeface="Century Gothic"/>
                <a:cs typeface="Century Gothic"/>
              </a:rPr>
              <a:t>cle</a:t>
            </a:r>
            <a:r>
              <a:rPr sz="1900" spc="-2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900" spc="-15" dirty="0">
                <a:solidFill>
                  <a:srgbClr val="3D3C2C"/>
                </a:solidFill>
                <a:latin typeface="Century Gothic"/>
                <a:cs typeface="Century Gothic"/>
              </a:rPr>
              <a:t>al</a:t>
            </a:r>
            <a:r>
              <a:rPr sz="1900" spc="-25" dirty="0">
                <a:solidFill>
                  <a:srgbClr val="3D3C2C"/>
                </a:solidFill>
                <a:latin typeface="Century Gothic"/>
                <a:cs typeface="Century Gothic"/>
              </a:rPr>
              <a:t>o</a:t>
            </a:r>
            <a:r>
              <a:rPr sz="1900" spc="-15" dirty="0">
                <a:solidFill>
                  <a:srgbClr val="3D3C2C"/>
                </a:solidFill>
                <a:latin typeface="Century Gothic"/>
                <a:cs typeface="Century Gothic"/>
              </a:rPr>
              <a:t>ng</a:t>
            </a:r>
            <a:r>
              <a:rPr sz="1900" spc="3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900" spc="-15" dirty="0">
                <a:solidFill>
                  <a:srgbClr val="3D3C2C"/>
                </a:solidFill>
                <a:latin typeface="Century Gothic"/>
                <a:cs typeface="Century Gothic"/>
              </a:rPr>
              <a:t>the</a:t>
            </a:r>
            <a:endParaRPr sz="1900">
              <a:latin typeface="Century Gothic"/>
              <a:cs typeface="Century Gothic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1598802" y="3730185"/>
            <a:ext cx="2329180" cy="266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900" spc="-10" dirty="0">
                <a:solidFill>
                  <a:srgbClr val="3D3C2C"/>
                </a:solidFill>
                <a:latin typeface="Century Gothic"/>
                <a:cs typeface="Century Gothic"/>
              </a:rPr>
              <a:t>f</a:t>
            </a:r>
            <a:r>
              <a:rPr sz="1900" spc="-5" dirty="0">
                <a:solidFill>
                  <a:srgbClr val="3D3C2C"/>
                </a:solidFill>
                <a:latin typeface="Century Gothic"/>
                <a:cs typeface="Century Gothic"/>
              </a:rPr>
              <a:t>r</a:t>
            </a:r>
            <a:r>
              <a:rPr sz="1900" spc="-15" dirty="0">
                <a:solidFill>
                  <a:srgbClr val="3D3C2C"/>
                </a:solidFill>
                <a:latin typeface="Century Gothic"/>
                <a:cs typeface="Century Gothic"/>
              </a:rPr>
              <a:t>ame</a:t>
            </a:r>
            <a:r>
              <a:rPr sz="1900" spc="1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900" spc="-15" dirty="0">
                <a:solidFill>
                  <a:srgbClr val="3D3C2C"/>
                </a:solidFill>
                <a:latin typeface="Century Gothic"/>
                <a:cs typeface="Century Gothic"/>
              </a:rPr>
              <a:t>“p</a:t>
            </a:r>
            <a:r>
              <a:rPr sz="1900" spc="5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900" spc="-15" dirty="0">
                <a:solidFill>
                  <a:srgbClr val="3D3C2C"/>
                </a:solidFill>
                <a:latin typeface="Century Gothic"/>
                <a:cs typeface="Century Gothic"/>
              </a:rPr>
              <a:t>nch</a:t>
            </a:r>
            <a:r>
              <a:rPr sz="1900" spc="-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900" spc="-15" dirty="0">
                <a:solidFill>
                  <a:srgbClr val="3D3C2C"/>
                </a:solidFill>
                <a:latin typeface="Century Gothic"/>
                <a:cs typeface="Century Gothic"/>
              </a:rPr>
              <a:t>weld”</a:t>
            </a:r>
            <a:endParaRPr sz="1900">
              <a:latin typeface="Century Gothic"/>
              <a:cs typeface="Century Gothic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1598802" y="3961833"/>
            <a:ext cx="2123440" cy="21202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177165">
              <a:lnSpc>
                <a:spcPct val="80000"/>
              </a:lnSpc>
            </a:pPr>
            <a:r>
              <a:rPr sz="1900" spc="-20" dirty="0">
                <a:solidFill>
                  <a:srgbClr val="3D3C2C"/>
                </a:solidFill>
                <a:latin typeface="Century Gothic"/>
                <a:cs typeface="Century Gothic"/>
              </a:rPr>
              <a:t>a</a:t>
            </a:r>
            <a:r>
              <a:rPr sz="1900" spc="0" dirty="0">
                <a:solidFill>
                  <a:srgbClr val="3D3C2C"/>
                </a:solidFill>
                <a:latin typeface="Century Gothic"/>
                <a:cs typeface="Century Gothic"/>
              </a:rPr>
              <a:t>v</a:t>
            </a:r>
            <a:r>
              <a:rPr sz="1900" spc="-15" dirty="0">
                <a:solidFill>
                  <a:srgbClr val="3D3C2C"/>
                </a:solidFill>
                <a:latin typeface="Century Gothic"/>
                <a:cs typeface="Century Gothic"/>
              </a:rPr>
              <a:t>o</a:t>
            </a:r>
            <a:r>
              <a:rPr sz="1900" spc="0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900" spc="-20" dirty="0">
                <a:solidFill>
                  <a:srgbClr val="3D3C2C"/>
                </a:solidFill>
                <a:latin typeface="Century Gothic"/>
                <a:cs typeface="Century Gothic"/>
              </a:rPr>
              <a:t>d</a:t>
            </a:r>
            <a:r>
              <a:rPr sz="1900" spc="0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900" spc="-15" dirty="0">
                <a:solidFill>
                  <a:srgbClr val="3D3C2C"/>
                </a:solidFill>
                <a:latin typeface="Century Gothic"/>
                <a:cs typeface="Century Gothic"/>
              </a:rPr>
              <a:t>ng</a:t>
            </a:r>
            <a:r>
              <a:rPr sz="1900" spc="-3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900" spc="-15" dirty="0">
                <a:solidFill>
                  <a:srgbClr val="3D3C2C"/>
                </a:solidFill>
                <a:latin typeface="Century Gothic"/>
                <a:cs typeface="Century Gothic"/>
              </a:rPr>
              <a:t>h</a:t>
            </a:r>
            <a:r>
              <a:rPr sz="1900" spc="0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900" spc="-15" dirty="0">
                <a:solidFill>
                  <a:srgbClr val="3D3C2C"/>
                </a:solidFill>
                <a:latin typeface="Century Gothic"/>
                <a:cs typeface="Century Gothic"/>
              </a:rPr>
              <a:t>g</a:t>
            </a:r>
            <a:r>
              <a:rPr sz="1900" spc="-35" dirty="0">
                <a:solidFill>
                  <a:srgbClr val="3D3C2C"/>
                </a:solidFill>
                <a:latin typeface="Century Gothic"/>
                <a:cs typeface="Century Gothic"/>
              </a:rPr>
              <a:t>h</a:t>
            </a:r>
            <a:r>
              <a:rPr sz="1900" spc="-10" dirty="0">
                <a:solidFill>
                  <a:srgbClr val="3D3C2C"/>
                </a:solidFill>
                <a:latin typeface="Century Gothic"/>
                <a:cs typeface="Century Gothic"/>
              </a:rPr>
              <a:t>- </a:t>
            </a:r>
            <a:r>
              <a:rPr sz="1900" dirty="0">
                <a:solidFill>
                  <a:srgbClr val="3D3C2C"/>
                </a:solidFill>
                <a:latin typeface="Century Gothic"/>
                <a:cs typeface="Century Gothic"/>
              </a:rPr>
              <a:t>v</a:t>
            </a:r>
            <a:r>
              <a:rPr sz="1900" spc="-15" dirty="0">
                <a:solidFill>
                  <a:srgbClr val="3D3C2C"/>
                </a:solidFill>
                <a:latin typeface="Century Gothic"/>
                <a:cs typeface="Century Gothic"/>
              </a:rPr>
              <a:t>o</a:t>
            </a:r>
            <a:r>
              <a:rPr sz="1900" spc="-20" dirty="0">
                <a:solidFill>
                  <a:srgbClr val="3D3C2C"/>
                </a:solidFill>
                <a:latin typeface="Century Gothic"/>
                <a:cs typeface="Century Gothic"/>
              </a:rPr>
              <a:t>l</a:t>
            </a:r>
            <a:r>
              <a:rPr sz="1900" spc="-15" dirty="0">
                <a:solidFill>
                  <a:srgbClr val="3D3C2C"/>
                </a:solidFill>
                <a:latin typeface="Century Gothic"/>
                <a:cs typeface="Century Gothic"/>
              </a:rPr>
              <a:t>tage</a:t>
            </a:r>
            <a:r>
              <a:rPr sz="1900" spc="1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900" spc="-20" dirty="0">
                <a:solidFill>
                  <a:srgbClr val="3D3C2C"/>
                </a:solidFill>
                <a:latin typeface="Century Gothic"/>
                <a:cs typeface="Century Gothic"/>
              </a:rPr>
              <a:t>power</a:t>
            </a:r>
            <a:r>
              <a:rPr sz="1900" spc="-15" dirty="0">
                <a:solidFill>
                  <a:srgbClr val="3D3C2C"/>
                </a:solidFill>
                <a:latin typeface="Century Gothic"/>
                <a:cs typeface="Century Gothic"/>
              </a:rPr>
              <a:t> ca</a:t>
            </a:r>
            <a:r>
              <a:rPr sz="1900" spc="-10" dirty="0">
                <a:solidFill>
                  <a:srgbClr val="3D3C2C"/>
                </a:solidFill>
                <a:latin typeface="Century Gothic"/>
                <a:cs typeface="Century Gothic"/>
              </a:rPr>
              <a:t>b</a:t>
            </a:r>
            <a:r>
              <a:rPr sz="1900" spc="-15" dirty="0">
                <a:solidFill>
                  <a:srgbClr val="3D3C2C"/>
                </a:solidFill>
                <a:latin typeface="Century Gothic"/>
                <a:cs typeface="Century Gothic"/>
              </a:rPr>
              <a:t>les</a:t>
            </a:r>
            <a:r>
              <a:rPr sz="1900" spc="-10" dirty="0">
                <a:solidFill>
                  <a:srgbClr val="3D3C2C"/>
                </a:solidFill>
                <a:latin typeface="Century Gothic"/>
                <a:cs typeface="Century Gothic"/>
              </a:rPr>
              <a:t>,</a:t>
            </a:r>
            <a:r>
              <a:rPr sz="1900" spc="1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900" spc="-10" dirty="0">
                <a:solidFill>
                  <a:srgbClr val="3D3C2C"/>
                </a:solidFill>
                <a:latin typeface="Century Gothic"/>
                <a:cs typeface="Century Gothic"/>
              </a:rPr>
              <a:t>re</a:t>
            </a:r>
            <a:r>
              <a:rPr sz="1900" spc="-15" dirty="0">
                <a:solidFill>
                  <a:srgbClr val="3D3C2C"/>
                </a:solidFill>
                <a:latin typeface="Century Gothic"/>
                <a:cs typeface="Century Gothic"/>
              </a:rPr>
              <a:t>l</a:t>
            </a:r>
            <a:r>
              <a:rPr sz="1900" spc="-20" dirty="0">
                <a:solidFill>
                  <a:srgbClr val="3D3C2C"/>
                </a:solidFill>
                <a:latin typeface="Century Gothic"/>
                <a:cs typeface="Century Gothic"/>
              </a:rPr>
              <a:t>a</a:t>
            </a:r>
            <a:r>
              <a:rPr sz="1900" spc="-5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900" spc="-15" dirty="0">
                <a:solidFill>
                  <a:srgbClr val="3D3C2C"/>
                </a:solidFill>
                <a:latin typeface="Century Gothic"/>
                <a:cs typeface="Century Gothic"/>
              </a:rPr>
              <a:t>ed compon</a:t>
            </a:r>
            <a:r>
              <a:rPr sz="1900" spc="-5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1900" spc="-10" dirty="0">
                <a:solidFill>
                  <a:srgbClr val="3D3C2C"/>
                </a:solidFill>
                <a:latin typeface="Century Gothic"/>
                <a:cs typeface="Century Gothic"/>
              </a:rPr>
              <a:t>nt</a:t>
            </a:r>
            <a:r>
              <a:rPr sz="1900" spc="-5" dirty="0">
                <a:solidFill>
                  <a:srgbClr val="3D3C2C"/>
                </a:solidFill>
                <a:latin typeface="Century Gothic"/>
                <a:cs typeface="Century Gothic"/>
              </a:rPr>
              <a:t>s</a:t>
            </a:r>
            <a:r>
              <a:rPr sz="1900" spc="-10" dirty="0">
                <a:solidFill>
                  <a:srgbClr val="3D3C2C"/>
                </a:solidFill>
                <a:latin typeface="Century Gothic"/>
                <a:cs typeface="Century Gothic"/>
              </a:rPr>
              <a:t>, h</a:t>
            </a:r>
            <a:r>
              <a:rPr sz="1900" spc="-25" dirty="0">
                <a:solidFill>
                  <a:srgbClr val="3D3C2C"/>
                </a:solidFill>
                <a:latin typeface="Century Gothic"/>
                <a:cs typeface="Century Gothic"/>
              </a:rPr>
              <a:t>y</a:t>
            </a:r>
            <a:r>
              <a:rPr sz="1900" spc="-20" dirty="0">
                <a:solidFill>
                  <a:srgbClr val="3D3C2C"/>
                </a:solidFill>
                <a:latin typeface="Century Gothic"/>
                <a:cs typeface="Century Gothic"/>
              </a:rPr>
              <a:t>drog</a:t>
            </a:r>
            <a:r>
              <a:rPr sz="1900" spc="-10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1900" spc="-15" dirty="0">
                <a:solidFill>
                  <a:srgbClr val="3D3C2C"/>
                </a:solidFill>
                <a:latin typeface="Century Gothic"/>
                <a:cs typeface="Century Gothic"/>
              </a:rPr>
              <a:t>n</a:t>
            </a:r>
            <a:r>
              <a:rPr sz="1900" spc="4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900" spc="-15" dirty="0">
                <a:solidFill>
                  <a:srgbClr val="3D3C2C"/>
                </a:solidFill>
                <a:latin typeface="Century Gothic"/>
                <a:cs typeface="Century Gothic"/>
              </a:rPr>
              <a:t>l</a:t>
            </a:r>
            <a:r>
              <a:rPr sz="1900" spc="0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900" spc="-15" dirty="0">
                <a:solidFill>
                  <a:srgbClr val="3D3C2C"/>
                </a:solidFill>
                <a:latin typeface="Century Gothic"/>
                <a:cs typeface="Century Gothic"/>
              </a:rPr>
              <a:t>nes</a:t>
            </a:r>
            <a:r>
              <a:rPr sz="1900" spc="-1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900" spc="-40" dirty="0">
                <a:solidFill>
                  <a:srgbClr val="3D3C2C"/>
                </a:solidFill>
                <a:latin typeface="Century Gothic"/>
                <a:cs typeface="Century Gothic"/>
              </a:rPr>
              <a:t>(</a:t>
            </a:r>
            <a:r>
              <a:rPr sz="1900" spc="-15" dirty="0">
                <a:solidFill>
                  <a:srgbClr val="3D3C2C"/>
                </a:solidFill>
                <a:latin typeface="Century Gothic"/>
                <a:cs typeface="Century Gothic"/>
              </a:rPr>
              <a:t>FC</a:t>
            </a:r>
            <a:r>
              <a:rPr sz="1900" spc="-10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1900" spc="-20" dirty="0">
                <a:solidFill>
                  <a:srgbClr val="3D3C2C"/>
                </a:solidFill>
                <a:latin typeface="Century Gothic"/>
                <a:cs typeface="Century Gothic"/>
              </a:rPr>
              <a:t>V</a:t>
            </a:r>
            <a:r>
              <a:rPr sz="1900" spc="-25" dirty="0">
                <a:solidFill>
                  <a:srgbClr val="3D3C2C"/>
                </a:solidFill>
                <a:latin typeface="Century Gothic"/>
                <a:cs typeface="Century Gothic"/>
              </a:rPr>
              <a:t>)</a:t>
            </a:r>
            <a:r>
              <a:rPr sz="1900" spc="-10" dirty="0">
                <a:solidFill>
                  <a:srgbClr val="3D3C2C"/>
                </a:solidFill>
                <a:latin typeface="Century Gothic"/>
                <a:cs typeface="Century Gothic"/>
              </a:rPr>
              <a:t>,</a:t>
            </a:r>
            <a:r>
              <a:rPr sz="1900" spc="5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900" spc="-10" dirty="0">
                <a:solidFill>
                  <a:srgbClr val="3D3C2C"/>
                </a:solidFill>
                <a:latin typeface="Century Gothic"/>
                <a:cs typeface="Century Gothic"/>
              </a:rPr>
              <a:t>fuel l</a:t>
            </a:r>
            <a:r>
              <a:rPr sz="1900" spc="0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900" spc="-15" dirty="0">
                <a:solidFill>
                  <a:srgbClr val="3D3C2C"/>
                </a:solidFill>
                <a:latin typeface="Century Gothic"/>
                <a:cs typeface="Century Gothic"/>
              </a:rPr>
              <a:t>nes</a:t>
            </a:r>
            <a:r>
              <a:rPr sz="1900" spc="-1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900" spc="-40" dirty="0">
                <a:solidFill>
                  <a:srgbClr val="3D3C2C"/>
                </a:solidFill>
                <a:latin typeface="Century Gothic"/>
                <a:cs typeface="Century Gothic"/>
              </a:rPr>
              <a:t>(</a:t>
            </a:r>
            <a:r>
              <a:rPr sz="1900" spc="-20" dirty="0">
                <a:solidFill>
                  <a:srgbClr val="3D3C2C"/>
                </a:solidFill>
                <a:latin typeface="Century Gothic"/>
                <a:cs typeface="Century Gothic"/>
              </a:rPr>
              <a:t>H</a:t>
            </a:r>
            <a:r>
              <a:rPr sz="1900" spc="-10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1900" spc="-25" dirty="0">
                <a:solidFill>
                  <a:srgbClr val="3D3C2C"/>
                </a:solidFill>
                <a:latin typeface="Century Gothic"/>
                <a:cs typeface="Century Gothic"/>
              </a:rPr>
              <a:t>V</a:t>
            </a:r>
            <a:r>
              <a:rPr sz="1900" spc="-10" dirty="0">
                <a:solidFill>
                  <a:srgbClr val="3D3C2C"/>
                </a:solidFill>
                <a:latin typeface="Century Gothic"/>
                <a:cs typeface="Century Gothic"/>
              </a:rPr>
              <a:t>,</a:t>
            </a:r>
            <a:r>
              <a:rPr sz="1900" spc="3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900" spc="-15" dirty="0">
                <a:solidFill>
                  <a:srgbClr val="3D3C2C"/>
                </a:solidFill>
                <a:latin typeface="Century Gothic"/>
                <a:cs typeface="Century Gothic"/>
              </a:rPr>
              <a:t>P</a:t>
            </a:r>
            <a:r>
              <a:rPr sz="1900" spc="-20" dirty="0">
                <a:solidFill>
                  <a:srgbClr val="3D3C2C"/>
                </a:solidFill>
                <a:latin typeface="Century Gothic"/>
                <a:cs typeface="Century Gothic"/>
              </a:rPr>
              <a:t>H</a:t>
            </a:r>
            <a:r>
              <a:rPr sz="1900" spc="-10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1900" spc="-25" dirty="0">
                <a:solidFill>
                  <a:srgbClr val="3D3C2C"/>
                </a:solidFill>
                <a:latin typeface="Century Gothic"/>
                <a:cs typeface="Century Gothic"/>
              </a:rPr>
              <a:t>V</a:t>
            </a:r>
            <a:r>
              <a:rPr sz="1900" spc="-10" dirty="0">
                <a:solidFill>
                  <a:srgbClr val="3D3C2C"/>
                </a:solidFill>
                <a:latin typeface="Century Gothic"/>
                <a:cs typeface="Century Gothic"/>
              </a:rPr>
              <a:t>)</a:t>
            </a:r>
            <a:r>
              <a:rPr sz="1900" spc="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900" spc="-20" dirty="0">
                <a:solidFill>
                  <a:srgbClr val="3D3C2C"/>
                </a:solidFill>
                <a:latin typeface="Century Gothic"/>
                <a:cs typeface="Century Gothic"/>
              </a:rPr>
              <a:t>and</a:t>
            </a:r>
            <a:endParaRPr sz="1900">
              <a:latin typeface="Century Gothic"/>
              <a:cs typeface="Century Gothic"/>
            </a:endParaRPr>
          </a:p>
          <a:p>
            <a:pPr marL="12700" marR="5080">
              <a:lnSpc>
                <a:spcPct val="80000"/>
              </a:lnSpc>
            </a:pPr>
            <a:r>
              <a:rPr sz="1900" spc="-15" dirty="0">
                <a:solidFill>
                  <a:srgbClr val="3D3C2C"/>
                </a:solidFill>
                <a:latin typeface="Century Gothic"/>
                <a:cs typeface="Century Gothic"/>
              </a:rPr>
              <a:t>h</a:t>
            </a:r>
            <a:r>
              <a:rPr sz="1900" spc="-25" dirty="0">
                <a:solidFill>
                  <a:srgbClr val="3D3C2C"/>
                </a:solidFill>
                <a:latin typeface="Century Gothic"/>
                <a:cs typeface="Century Gothic"/>
              </a:rPr>
              <a:t>y</a:t>
            </a:r>
            <a:r>
              <a:rPr sz="1900" spc="-20" dirty="0">
                <a:solidFill>
                  <a:srgbClr val="3D3C2C"/>
                </a:solidFill>
                <a:latin typeface="Century Gothic"/>
                <a:cs typeface="Century Gothic"/>
              </a:rPr>
              <a:t>drog</a:t>
            </a:r>
            <a:r>
              <a:rPr sz="1900" spc="-10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1900" spc="-15" dirty="0">
                <a:solidFill>
                  <a:srgbClr val="3D3C2C"/>
                </a:solidFill>
                <a:latin typeface="Century Gothic"/>
                <a:cs typeface="Century Gothic"/>
              </a:rPr>
              <a:t>n</a:t>
            </a:r>
            <a:r>
              <a:rPr sz="1900" spc="4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900" spc="-15" dirty="0">
                <a:solidFill>
                  <a:srgbClr val="3D3C2C"/>
                </a:solidFill>
                <a:latin typeface="Century Gothic"/>
                <a:cs typeface="Century Gothic"/>
              </a:rPr>
              <a:t>stor</a:t>
            </a:r>
            <a:r>
              <a:rPr sz="1900" spc="-10" dirty="0">
                <a:solidFill>
                  <a:srgbClr val="3D3C2C"/>
                </a:solidFill>
                <a:latin typeface="Century Gothic"/>
                <a:cs typeface="Century Gothic"/>
              </a:rPr>
              <a:t>a</a:t>
            </a:r>
            <a:r>
              <a:rPr sz="1900" spc="-15" dirty="0">
                <a:solidFill>
                  <a:srgbClr val="3D3C2C"/>
                </a:solidFill>
                <a:latin typeface="Century Gothic"/>
                <a:cs typeface="Century Gothic"/>
              </a:rPr>
              <a:t>ge</a:t>
            </a:r>
            <a:r>
              <a:rPr sz="1900" spc="-10" dirty="0">
                <a:solidFill>
                  <a:srgbClr val="3D3C2C"/>
                </a:solidFill>
                <a:latin typeface="Century Gothic"/>
                <a:cs typeface="Century Gothic"/>
              </a:rPr>
              <a:t> ta</a:t>
            </a:r>
            <a:r>
              <a:rPr sz="1900" spc="-15" dirty="0">
                <a:solidFill>
                  <a:srgbClr val="3D3C2C"/>
                </a:solidFill>
                <a:latin typeface="Century Gothic"/>
                <a:cs typeface="Century Gothic"/>
              </a:rPr>
              <a:t>n</a:t>
            </a:r>
            <a:r>
              <a:rPr sz="1900" spc="-20" dirty="0">
                <a:solidFill>
                  <a:srgbClr val="3D3C2C"/>
                </a:solidFill>
                <a:latin typeface="Century Gothic"/>
                <a:cs typeface="Century Gothic"/>
              </a:rPr>
              <a:t>k</a:t>
            </a:r>
            <a:r>
              <a:rPr sz="1900" spc="-15" dirty="0">
                <a:solidFill>
                  <a:srgbClr val="3D3C2C"/>
                </a:solidFill>
                <a:latin typeface="Century Gothic"/>
                <a:cs typeface="Century Gothic"/>
              </a:rPr>
              <a:t>s.</a:t>
            </a:r>
            <a:endParaRPr sz="1900">
              <a:latin typeface="Century Gothic"/>
              <a:cs typeface="Century Gothic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4803775" y="1949093"/>
            <a:ext cx="262001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20" dirty="0">
                <a:solidFill>
                  <a:srgbClr val="93C500"/>
                </a:solidFill>
                <a:latin typeface="Century Gothic"/>
                <a:cs typeface="Century Gothic"/>
              </a:rPr>
              <a:t>AED</a:t>
            </a:r>
            <a:r>
              <a:rPr sz="2800" spc="10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2800" spc="-20" dirty="0">
                <a:solidFill>
                  <a:srgbClr val="93C500"/>
                </a:solidFill>
                <a:latin typeface="Century Gothic"/>
                <a:cs typeface="Century Gothic"/>
              </a:rPr>
              <a:t>Extr</a:t>
            </a:r>
            <a:r>
              <a:rPr sz="2800" spc="5" dirty="0">
                <a:solidFill>
                  <a:srgbClr val="93C500"/>
                </a:solidFill>
                <a:latin typeface="Century Gothic"/>
                <a:cs typeface="Century Gothic"/>
              </a:rPr>
              <a:t>i</a:t>
            </a:r>
            <a:r>
              <a:rPr sz="2800" spc="-20" dirty="0">
                <a:solidFill>
                  <a:srgbClr val="93C500"/>
                </a:solidFill>
                <a:latin typeface="Century Gothic"/>
                <a:cs typeface="Century Gothic"/>
              </a:rPr>
              <a:t>cat</a:t>
            </a:r>
            <a:r>
              <a:rPr sz="2800" spc="0" dirty="0">
                <a:solidFill>
                  <a:srgbClr val="93C500"/>
                </a:solidFill>
                <a:latin typeface="Century Gothic"/>
                <a:cs typeface="Century Gothic"/>
              </a:rPr>
              <a:t>i</a:t>
            </a:r>
            <a:r>
              <a:rPr sz="2800" spc="-20" dirty="0">
                <a:solidFill>
                  <a:srgbClr val="93C500"/>
                </a:solidFill>
                <a:latin typeface="Century Gothic"/>
                <a:cs typeface="Century Gothic"/>
              </a:rPr>
              <a:t>on</a:t>
            </a:r>
            <a:endParaRPr sz="2800">
              <a:latin typeface="Century Gothic"/>
              <a:cs typeface="Century Gothic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4803775" y="3078720"/>
            <a:ext cx="130175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0" dirty="0">
                <a:solidFill>
                  <a:srgbClr val="424242"/>
                </a:solidFill>
                <a:latin typeface="Century Gothic"/>
                <a:cs typeface="Century Gothic"/>
              </a:rPr>
              <a:t>Be</a:t>
            </a:r>
            <a:r>
              <a:rPr sz="1000" spc="-5" dirty="0">
                <a:solidFill>
                  <a:srgbClr val="424242"/>
                </a:solidFill>
                <a:latin typeface="Century Gothic"/>
                <a:cs typeface="Century Gothic"/>
              </a:rPr>
              <a:t> </a:t>
            </a:r>
            <a:r>
              <a:rPr sz="1000" spc="-10" dirty="0">
                <a:solidFill>
                  <a:srgbClr val="424242"/>
                </a:solidFill>
                <a:latin typeface="Century Gothic"/>
                <a:cs typeface="Century Gothic"/>
              </a:rPr>
              <a:t>a</a:t>
            </a:r>
            <a:r>
              <a:rPr sz="1000" dirty="0">
                <a:solidFill>
                  <a:srgbClr val="424242"/>
                </a:solidFill>
                <a:latin typeface="Century Gothic"/>
                <a:cs typeface="Century Gothic"/>
              </a:rPr>
              <a:t>w</a:t>
            </a:r>
            <a:r>
              <a:rPr sz="1000" spc="-10" dirty="0">
                <a:solidFill>
                  <a:srgbClr val="424242"/>
                </a:solidFill>
                <a:latin typeface="Century Gothic"/>
                <a:cs typeface="Century Gothic"/>
              </a:rPr>
              <a:t>are</a:t>
            </a:r>
            <a:r>
              <a:rPr sz="1000" spc="-15" dirty="0">
                <a:solidFill>
                  <a:srgbClr val="424242"/>
                </a:solidFill>
                <a:latin typeface="Century Gothic"/>
                <a:cs typeface="Century Gothic"/>
              </a:rPr>
              <a:t> o</a:t>
            </a:r>
            <a:r>
              <a:rPr sz="1000" spc="-5" dirty="0">
                <a:solidFill>
                  <a:srgbClr val="424242"/>
                </a:solidFill>
                <a:latin typeface="Century Gothic"/>
                <a:cs typeface="Century Gothic"/>
              </a:rPr>
              <a:t>f</a:t>
            </a:r>
            <a:r>
              <a:rPr sz="1000" spc="5" dirty="0">
                <a:solidFill>
                  <a:srgbClr val="424242"/>
                </a:solidFill>
                <a:latin typeface="Century Gothic"/>
                <a:cs typeface="Century Gothic"/>
              </a:rPr>
              <a:t> </a:t>
            </a:r>
            <a:r>
              <a:rPr sz="1000" spc="-5" dirty="0">
                <a:solidFill>
                  <a:srgbClr val="424242"/>
                </a:solidFill>
                <a:latin typeface="Century Gothic"/>
                <a:cs typeface="Century Gothic"/>
              </a:rPr>
              <a:t>airbags.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4803775" y="3353040"/>
            <a:ext cx="264160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0" dirty="0">
                <a:solidFill>
                  <a:srgbClr val="424242"/>
                </a:solidFill>
                <a:latin typeface="Century Gothic"/>
                <a:cs typeface="Century Gothic"/>
              </a:rPr>
              <a:t>Be</a:t>
            </a:r>
            <a:r>
              <a:rPr sz="1000" spc="-5" dirty="0">
                <a:solidFill>
                  <a:srgbClr val="424242"/>
                </a:solidFill>
                <a:latin typeface="Century Gothic"/>
                <a:cs typeface="Century Gothic"/>
              </a:rPr>
              <a:t> </a:t>
            </a:r>
            <a:r>
              <a:rPr sz="1000" spc="-10" dirty="0">
                <a:solidFill>
                  <a:srgbClr val="424242"/>
                </a:solidFill>
                <a:latin typeface="Century Gothic"/>
                <a:cs typeface="Century Gothic"/>
              </a:rPr>
              <a:t>s</a:t>
            </a:r>
            <a:r>
              <a:rPr sz="1000" spc="-20" dirty="0">
                <a:solidFill>
                  <a:srgbClr val="424242"/>
                </a:solidFill>
                <a:latin typeface="Century Gothic"/>
                <a:cs typeface="Century Gothic"/>
              </a:rPr>
              <a:t>u</a:t>
            </a:r>
            <a:r>
              <a:rPr sz="1000" spc="-5" dirty="0">
                <a:solidFill>
                  <a:srgbClr val="424242"/>
                </a:solidFill>
                <a:latin typeface="Century Gothic"/>
                <a:cs typeface="Century Gothic"/>
              </a:rPr>
              <a:t>re</a:t>
            </a:r>
            <a:r>
              <a:rPr sz="1000" spc="10" dirty="0">
                <a:solidFill>
                  <a:srgbClr val="424242"/>
                </a:solidFill>
                <a:latin typeface="Century Gothic"/>
                <a:cs typeface="Century Gothic"/>
              </a:rPr>
              <a:t> </a:t>
            </a:r>
            <a:r>
              <a:rPr sz="1000" dirty="0">
                <a:solidFill>
                  <a:srgbClr val="424242"/>
                </a:solidFill>
                <a:latin typeface="Century Gothic"/>
                <a:cs typeface="Century Gothic"/>
              </a:rPr>
              <a:t>t</a:t>
            </a:r>
            <a:r>
              <a:rPr sz="1000" spc="-10" dirty="0">
                <a:solidFill>
                  <a:srgbClr val="424242"/>
                </a:solidFill>
                <a:latin typeface="Century Gothic"/>
                <a:cs typeface="Century Gothic"/>
              </a:rPr>
              <a:t>o</a:t>
            </a:r>
            <a:r>
              <a:rPr sz="1000" spc="-5" dirty="0">
                <a:solidFill>
                  <a:srgbClr val="424242"/>
                </a:solidFill>
                <a:latin typeface="Century Gothic"/>
                <a:cs typeface="Century Gothic"/>
              </a:rPr>
              <a:t> </a:t>
            </a:r>
            <a:r>
              <a:rPr sz="1000" spc="-10" dirty="0">
                <a:solidFill>
                  <a:srgbClr val="424242"/>
                </a:solidFill>
                <a:latin typeface="Century Gothic"/>
                <a:cs typeface="Century Gothic"/>
              </a:rPr>
              <a:t>d</a:t>
            </a:r>
            <a:r>
              <a:rPr sz="1000" dirty="0">
                <a:solidFill>
                  <a:srgbClr val="424242"/>
                </a:solidFill>
                <a:latin typeface="Century Gothic"/>
                <a:cs typeface="Century Gothic"/>
              </a:rPr>
              <a:t>i</a:t>
            </a:r>
            <a:r>
              <a:rPr sz="1000" spc="-15" dirty="0">
                <a:solidFill>
                  <a:srgbClr val="424242"/>
                </a:solidFill>
                <a:latin typeface="Century Gothic"/>
                <a:cs typeface="Century Gothic"/>
              </a:rPr>
              <a:t>sa</a:t>
            </a:r>
            <a:r>
              <a:rPr sz="1000" spc="-5" dirty="0">
                <a:solidFill>
                  <a:srgbClr val="424242"/>
                </a:solidFill>
                <a:latin typeface="Century Gothic"/>
                <a:cs typeface="Century Gothic"/>
              </a:rPr>
              <a:t>ble </a:t>
            </a:r>
            <a:r>
              <a:rPr sz="1000" spc="0" dirty="0">
                <a:solidFill>
                  <a:srgbClr val="424242"/>
                </a:solidFill>
                <a:latin typeface="Century Gothic"/>
                <a:cs typeface="Century Gothic"/>
              </a:rPr>
              <a:t>t</a:t>
            </a:r>
            <a:r>
              <a:rPr sz="1000" spc="-10" dirty="0">
                <a:solidFill>
                  <a:srgbClr val="424242"/>
                </a:solidFill>
                <a:latin typeface="Century Gothic"/>
                <a:cs typeface="Century Gothic"/>
              </a:rPr>
              <a:t>he</a:t>
            </a:r>
            <a:r>
              <a:rPr sz="1000" spc="-15" dirty="0">
                <a:solidFill>
                  <a:srgbClr val="424242"/>
                </a:solidFill>
                <a:latin typeface="Century Gothic"/>
                <a:cs typeface="Century Gothic"/>
              </a:rPr>
              <a:t> </a:t>
            </a:r>
            <a:r>
              <a:rPr sz="1000" spc="-5" dirty="0">
                <a:solidFill>
                  <a:srgbClr val="424242"/>
                </a:solidFill>
                <a:latin typeface="Century Gothic"/>
                <a:cs typeface="Century Gothic"/>
              </a:rPr>
              <a:t>hig</a:t>
            </a:r>
            <a:r>
              <a:rPr sz="1000" spc="0" dirty="0">
                <a:solidFill>
                  <a:srgbClr val="424242"/>
                </a:solidFill>
                <a:latin typeface="Century Gothic"/>
                <a:cs typeface="Century Gothic"/>
              </a:rPr>
              <a:t>h</a:t>
            </a:r>
            <a:r>
              <a:rPr sz="1000" dirty="0">
                <a:solidFill>
                  <a:srgbClr val="424242"/>
                </a:solidFill>
                <a:latin typeface="Century Gothic"/>
                <a:cs typeface="Century Gothic"/>
              </a:rPr>
              <a:t>-</a:t>
            </a:r>
            <a:r>
              <a:rPr sz="1000" spc="-15" dirty="0">
                <a:solidFill>
                  <a:srgbClr val="424242"/>
                </a:solidFill>
                <a:latin typeface="Century Gothic"/>
                <a:cs typeface="Century Gothic"/>
              </a:rPr>
              <a:t>vo</a:t>
            </a:r>
            <a:r>
              <a:rPr sz="1000" spc="-5" dirty="0">
                <a:solidFill>
                  <a:srgbClr val="424242"/>
                </a:solidFill>
                <a:latin typeface="Century Gothic"/>
                <a:cs typeface="Century Gothic"/>
              </a:rPr>
              <a:t>l</a:t>
            </a:r>
            <a:r>
              <a:rPr sz="1000" dirty="0">
                <a:solidFill>
                  <a:srgbClr val="424242"/>
                </a:solidFill>
                <a:latin typeface="Century Gothic"/>
                <a:cs typeface="Century Gothic"/>
              </a:rPr>
              <a:t>t</a:t>
            </a:r>
            <a:r>
              <a:rPr sz="1000" spc="-10" dirty="0">
                <a:solidFill>
                  <a:srgbClr val="424242"/>
                </a:solidFill>
                <a:latin typeface="Century Gothic"/>
                <a:cs typeface="Century Gothic"/>
              </a:rPr>
              <a:t>age</a:t>
            </a:r>
            <a:r>
              <a:rPr sz="1000" spc="-5" dirty="0">
                <a:solidFill>
                  <a:srgbClr val="424242"/>
                </a:solidFill>
                <a:latin typeface="Century Gothic"/>
                <a:cs typeface="Century Gothic"/>
              </a:rPr>
              <a:t> </a:t>
            </a:r>
            <a:r>
              <a:rPr sz="1000" spc="-10" dirty="0">
                <a:solidFill>
                  <a:srgbClr val="424242"/>
                </a:solidFill>
                <a:latin typeface="Century Gothic"/>
                <a:cs typeface="Century Gothic"/>
              </a:rPr>
              <a:t>s</a:t>
            </a:r>
            <a:r>
              <a:rPr sz="1000" spc="-20" dirty="0">
                <a:solidFill>
                  <a:srgbClr val="424242"/>
                </a:solidFill>
                <a:latin typeface="Century Gothic"/>
                <a:cs typeface="Century Gothic"/>
              </a:rPr>
              <a:t>y</a:t>
            </a:r>
            <a:r>
              <a:rPr sz="1000" spc="-10" dirty="0">
                <a:solidFill>
                  <a:srgbClr val="424242"/>
                </a:solidFill>
                <a:latin typeface="Century Gothic"/>
                <a:cs typeface="Century Gothic"/>
              </a:rPr>
              <a:t>s</a:t>
            </a:r>
            <a:r>
              <a:rPr sz="1000" dirty="0">
                <a:solidFill>
                  <a:srgbClr val="424242"/>
                </a:solidFill>
                <a:latin typeface="Century Gothic"/>
                <a:cs typeface="Century Gothic"/>
              </a:rPr>
              <a:t>t</a:t>
            </a:r>
            <a:r>
              <a:rPr sz="1000" spc="-10" dirty="0">
                <a:solidFill>
                  <a:srgbClr val="424242"/>
                </a:solidFill>
                <a:latin typeface="Century Gothic"/>
                <a:cs typeface="Century Gothic"/>
              </a:rPr>
              <a:t>em.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4803775" y="3627360"/>
            <a:ext cx="97790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0" dirty="0">
                <a:solidFill>
                  <a:srgbClr val="424242"/>
                </a:solidFill>
                <a:latin typeface="Century Gothic"/>
                <a:cs typeface="Century Gothic"/>
              </a:rPr>
              <a:t>Pee</a:t>
            </a:r>
            <a:r>
              <a:rPr sz="1000" dirty="0">
                <a:solidFill>
                  <a:srgbClr val="424242"/>
                </a:solidFill>
                <a:latin typeface="Century Gothic"/>
                <a:cs typeface="Century Gothic"/>
              </a:rPr>
              <a:t>l-</a:t>
            </a:r>
            <a:r>
              <a:rPr sz="1000" spc="-10" dirty="0">
                <a:solidFill>
                  <a:srgbClr val="424242"/>
                </a:solidFill>
                <a:latin typeface="Century Gothic"/>
                <a:cs typeface="Century Gothic"/>
              </a:rPr>
              <a:t>and</a:t>
            </a:r>
            <a:r>
              <a:rPr sz="1000" dirty="0">
                <a:solidFill>
                  <a:srgbClr val="424242"/>
                </a:solidFill>
                <a:latin typeface="Century Gothic"/>
                <a:cs typeface="Century Gothic"/>
              </a:rPr>
              <a:t>-</a:t>
            </a:r>
            <a:r>
              <a:rPr sz="1000" spc="-10" dirty="0">
                <a:solidFill>
                  <a:srgbClr val="424242"/>
                </a:solidFill>
                <a:latin typeface="Century Gothic"/>
                <a:cs typeface="Century Gothic"/>
              </a:rPr>
              <a:t>peek.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4803775" y="3932160"/>
            <a:ext cx="188785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5" dirty="0">
                <a:solidFill>
                  <a:srgbClr val="424242"/>
                </a:solidFill>
                <a:latin typeface="Century Gothic"/>
                <a:cs typeface="Century Gothic"/>
              </a:rPr>
              <a:t>D</a:t>
            </a:r>
            <a:r>
              <a:rPr sz="1000" spc="-10" dirty="0">
                <a:solidFill>
                  <a:srgbClr val="424242"/>
                </a:solidFill>
                <a:latin typeface="Century Gothic"/>
                <a:cs typeface="Century Gothic"/>
              </a:rPr>
              <a:t>o</a:t>
            </a:r>
            <a:r>
              <a:rPr sz="1000" spc="5" dirty="0">
                <a:solidFill>
                  <a:srgbClr val="424242"/>
                </a:solidFill>
                <a:latin typeface="Century Gothic"/>
                <a:cs typeface="Century Gothic"/>
              </a:rPr>
              <a:t> </a:t>
            </a:r>
            <a:r>
              <a:rPr sz="1000" spc="-10" dirty="0">
                <a:solidFill>
                  <a:srgbClr val="424242"/>
                </a:solidFill>
                <a:latin typeface="Century Gothic"/>
                <a:cs typeface="Century Gothic"/>
              </a:rPr>
              <a:t>n</a:t>
            </a:r>
            <a:r>
              <a:rPr sz="1000" spc="-15" dirty="0">
                <a:solidFill>
                  <a:srgbClr val="424242"/>
                </a:solidFill>
                <a:latin typeface="Century Gothic"/>
                <a:cs typeface="Century Gothic"/>
              </a:rPr>
              <a:t>o</a:t>
            </a:r>
            <a:r>
              <a:rPr sz="1000" spc="-5" dirty="0">
                <a:solidFill>
                  <a:srgbClr val="424242"/>
                </a:solidFill>
                <a:latin typeface="Century Gothic"/>
                <a:cs typeface="Century Gothic"/>
              </a:rPr>
              <a:t>t </a:t>
            </a:r>
            <a:r>
              <a:rPr sz="1000" spc="-10" dirty="0">
                <a:solidFill>
                  <a:srgbClr val="424242"/>
                </a:solidFill>
                <a:latin typeface="Century Gothic"/>
                <a:cs typeface="Century Gothic"/>
              </a:rPr>
              <a:t>c</a:t>
            </a:r>
            <a:r>
              <a:rPr sz="1000" spc="-20" dirty="0">
                <a:solidFill>
                  <a:srgbClr val="424242"/>
                </a:solidFill>
                <a:latin typeface="Century Gothic"/>
                <a:cs typeface="Century Gothic"/>
              </a:rPr>
              <a:t>u</a:t>
            </a:r>
            <a:r>
              <a:rPr sz="1000" spc="-5" dirty="0">
                <a:solidFill>
                  <a:srgbClr val="424242"/>
                </a:solidFill>
                <a:latin typeface="Century Gothic"/>
                <a:cs typeface="Century Gothic"/>
              </a:rPr>
              <a:t>t</a:t>
            </a:r>
            <a:r>
              <a:rPr sz="1000" spc="5" dirty="0">
                <a:solidFill>
                  <a:srgbClr val="424242"/>
                </a:solidFill>
                <a:latin typeface="Century Gothic"/>
                <a:cs typeface="Century Gothic"/>
              </a:rPr>
              <a:t> </a:t>
            </a:r>
            <a:r>
              <a:rPr sz="1000" spc="0" dirty="0">
                <a:solidFill>
                  <a:srgbClr val="424242"/>
                </a:solidFill>
                <a:latin typeface="Century Gothic"/>
                <a:cs typeface="Century Gothic"/>
              </a:rPr>
              <a:t>t</a:t>
            </a:r>
            <a:r>
              <a:rPr sz="1000" spc="-10" dirty="0">
                <a:solidFill>
                  <a:srgbClr val="424242"/>
                </a:solidFill>
                <a:latin typeface="Century Gothic"/>
                <a:cs typeface="Century Gothic"/>
              </a:rPr>
              <a:t>he</a:t>
            </a:r>
            <a:r>
              <a:rPr sz="1000" spc="-15" dirty="0">
                <a:solidFill>
                  <a:srgbClr val="424242"/>
                </a:solidFill>
                <a:latin typeface="Century Gothic"/>
                <a:cs typeface="Century Gothic"/>
              </a:rPr>
              <a:t> o</a:t>
            </a:r>
            <a:r>
              <a:rPr sz="1000" spc="-10" dirty="0">
                <a:solidFill>
                  <a:srgbClr val="424242"/>
                </a:solidFill>
                <a:latin typeface="Century Gothic"/>
                <a:cs typeface="Century Gothic"/>
              </a:rPr>
              <a:t>range</a:t>
            </a:r>
            <a:r>
              <a:rPr sz="1000" spc="10" dirty="0">
                <a:solidFill>
                  <a:srgbClr val="424242"/>
                </a:solidFill>
                <a:latin typeface="Century Gothic"/>
                <a:cs typeface="Century Gothic"/>
              </a:rPr>
              <a:t> </a:t>
            </a:r>
            <a:r>
              <a:rPr sz="1000" spc="-5" dirty="0">
                <a:solidFill>
                  <a:srgbClr val="424242"/>
                </a:solidFill>
                <a:latin typeface="Century Gothic"/>
                <a:cs typeface="Century Gothic"/>
              </a:rPr>
              <a:t>cables.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4803775" y="4237090"/>
            <a:ext cx="245046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5" dirty="0">
                <a:solidFill>
                  <a:srgbClr val="424242"/>
                </a:solidFill>
                <a:latin typeface="Century Gothic"/>
                <a:cs typeface="Century Gothic"/>
              </a:rPr>
              <a:t>B</a:t>
            </a:r>
            <a:r>
              <a:rPr sz="1000" spc="-10" dirty="0">
                <a:solidFill>
                  <a:srgbClr val="424242"/>
                </a:solidFill>
                <a:latin typeface="Century Gothic"/>
                <a:cs typeface="Century Gothic"/>
              </a:rPr>
              <a:t>a</a:t>
            </a:r>
            <a:r>
              <a:rPr sz="1000" dirty="0">
                <a:solidFill>
                  <a:srgbClr val="424242"/>
                </a:solidFill>
                <a:latin typeface="Century Gothic"/>
                <a:cs typeface="Century Gothic"/>
              </a:rPr>
              <a:t>tt</a:t>
            </a:r>
            <a:r>
              <a:rPr sz="1000" spc="-5" dirty="0">
                <a:solidFill>
                  <a:srgbClr val="424242"/>
                </a:solidFill>
                <a:latin typeface="Century Gothic"/>
                <a:cs typeface="Century Gothic"/>
              </a:rPr>
              <a:t>eries</a:t>
            </a:r>
            <a:r>
              <a:rPr sz="1000" spc="-20" dirty="0">
                <a:solidFill>
                  <a:srgbClr val="424242"/>
                </a:solidFill>
                <a:latin typeface="Century Gothic"/>
                <a:cs typeface="Century Gothic"/>
              </a:rPr>
              <a:t> </a:t>
            </a:r>
            <a:r>
              <a:rPr sz="1000" spc="-10" dirty="0">
                <a:solidFill>
                  <a:srgbClr val="424242"/>
                </a:solidFill>
                <a:latin typeface="Century Gothic"/>
                <a:cs typeface="Century Gothic"/>
              </a:rPr>
              <a:t>can</a:t>
            </a:r>
            <a:r>
              <a:rPr sz="1000" spc="-5" dirty="0">
                <a:solidFill>
                  <a:srgbClr val="424242"/>
                </a:solidFill>
                <a:latin typeface="Century Gothic"/>
                <a:cs typeface="Century Gothic"/>
              </a:rPr>
              <a:t>n</a:t>
            </a:r>
            <a:r>
              <a:rPr sz="1000" spc="-20" dirty="0">
                <a:solidFill>
                  <a:srgbClr val="424242"/>
                </a:solidFill>
                <a:latin typeface="Century Gothic"/>
                <a:cs typeface="Century Gothic"/>
              </a:rPr>
              <a:t>o</a:t>
            </a:r>
            <a:r>
              <a:rPr sz="1000" spc="-5" dirty="0">
                <a:solidFill>
                  <a:srgbClr val="424242"/>
                </a:solidFill>
                <a:latin typeface="Century Gothic"/>
                <a:cs typeface="Century Gothic"/>
              </a:rPr>
              <a:t>t </a:t>
            </a:r>
            <a:r>
              <a:rPr sz="1000" spc="-10" dirty="0">
                <a:solidFill>
                  <a:srgbClr val="424242"/>
                </a:solidFill>
                <a:latin typeface="Century Gothic"/>
                <a:cs typeface="Century Gothic"/>
              </a:rPr>
              <a:t>be</a:t>
            </a:r>
            <a:r>
              <a:rPr sz="1000" spc="5" dirty="0">
                <a:solidFill>
                  <a:srgbClr val="424242"/>
                </a:solidFill>
                <a:latin typeface="Century Gothic"/>
                <a:cs typeface="Century Gothic"/>
              </a:rPr>
              <a:t> </a:t>
            </a:r>
            <a:r>
              <a:rPr sz="1000" spc="-10" dirty="0">
                <a:solidFill>
                  <a:srgbClr val="424242"/>
                </a:solidFill>
                <a:latin typeface="Century Gothic"/>
                <a:cs typeface="Century Gothic"/>
              </a:rPr>
              <a:t>d</a:t>
            </a:r>
            <a:r>
              <a:rPr sz="1000" spc="-5" dirty="0">
                <a:solidFill>
                  <a:srgbClr val="424242"/>
                </a:solidFill>
                <a:latin typeface="Century Gothic"/>
                <a:cs typeface="Century Gothic"/>
              </a:rPr>
              <a:t>e-energi</a:t>
            </a:r>
            <a:r>
              <a:rPr sz="1000" spc="-10" dirty="0">
                <a:solidFill>
                  <a:srgbClr val="424242"/>
                </a:solidFill>
                <a:latin typeface="Century Gothic"/>
                <a:cs typeface="Century Gothic"/>
              </a:rPr>
              <a:t>zed,</a:t>
            </a:r>
            <a:r>
              <a:rPr sz="1000" spc="5" dirty="0">
                <a:solidFill>
                  <a:srgbClr val="424242"/>
                </a:solidFill>
                <a:latin typeface="Century Gothic"/>
                <a:cs typeface="Century Gothic"/>
              </a:rPr>
              <a:t> </a:t>
            </a:r>
            <a:r>
              <a:rPr sz="1000" dirty="0">
                <a:solidFill>
                  <a:srgbClr val="424242"/>
                </a:solidFill>
                <a:latin typeface="Century Gothic"/>
                <a:cs typeface="Century Gothic"/>
              </a:rPr>
              <a:t>t</a:t>
            </a:r>
            <a:r>
              <a:rPr sz="1000" spc="-15" dirty="0">
                <a:solidFill>
                  <a:srgbClr val="424242"/>
                </a:solidFill>
                <a:latin typeface="Century Gothic"/>
                <a:cs typeface="Century Gothic"/>
              </a:rPr>
              <a:t>a</a:t>
            </a:r>
            <a:r>
              <a:rPr sz="1000" spc="-10" dirty="0">
                <a:solidFill>
                  <a:srgbClr val="424242"/>
                </a:solidFill>
                <a:latin typeface="Century Gothic"/>
                <a:cs typeface="Century Gothic"/>
              </a:rPr>
              <a:t>ke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4803775" y="4359261"/>
            <a:ext cx="74295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0" dirty="0">
                <a:solidFill>
                  <a:srgbClr val="424242"/>
                </a:solidFill>
                <a:latin typeface="Century Gothic"/>
                <a:cs typeface="Century Gothic"/>
              </a:rPr>
              <a:t>preca</a:t>
            </a:r>
            <a:r>
              <a:rPr sz="1000" spc="-20" dirty="0">
                <a:solidFill>
                  <a:srgbClr val="424242"/>
                </a:solidFill>
                <a:latin typeface="Century Gothic"/>
                <a:cs typeface="Century Gothic"/>
              </a:rPr>
              <a:t>u</a:t>
            </a:r>
            <a:r>
              <a:rPr sz="1000" dirty="0">
                <a:solidFill>
                  <a:srgbClr val="424242"/>
                </a:solidFill>
                <a:latin typeface="Century Gothic"/>
                <a:cs typeface="Century Gothic"/>
              </a:rPr>
              <a:t>t</a:t>
            </a:r>
            <a:r>
              <a:rPr sz="1000" spc="-5" dirty="0">
                <a:solidFill>
                  <a:srgbClr val="424242"/>
                </a:solidFill>
                <a:latin typeface="Century Gothic"/>
                <a:cs typeface="Century Gothic"/>
              </a:rPr>
              <a:t>i</a:t>
            </a:r>
            <a:r>
              <a:rPr sz="1000" spc="-15" dirty="0">
                <a:solidFill>
                  <a:srgbClr val="424242"/>
                </a:solidFill>
                <a:latin typeface="Century Gothic"/>
                <a:cs typeface="Century Gothic"/>
              </a:rPr>
              <a:t>o</a:t>
            </a:r>
            <a:r>
              <a:rPr sz="1000" spc="-5" dirty="0">
                <a:solidFill>
                  <a:srgbClr val="424242"/>
                </a:solidFill>
                <a:latin typeface="Century Gothic"/>
                <a:cs typeface="Century Gothic"/>
              </a:rPr>
              <a:t>n.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4803775" y="4633581"/>
            <a:ext cx="301371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40" dirty="0">
                <a:solidFill>
                  <a:srgbClr val="424242"/>
                </a:solidFill>
                <a:latin typeface="Century Gothic"/>
                <a:cs typeface="Century Gothic"/>
              </a:rPr>
              <a:t>A</a:t>
            </a:r>
            <a:r>
              <a:rPr sz="1000" spc="-15" dirty="0">
                <a:solidFill>
                  <a:srgbClr val="424242"/>
                </a:solidFill>
                <a:latin typeface="Century Gothic"/>
                <a:cs typeface="Century Gothic"/>
              </a:rPr>
              <a:t>vo</a:t>
            </a:r>
            <a:r>
              <a:rPr sz="1000" spc="-5" dirty="0">
                <a:solidFill>
                  <a:srgbClr val="424242"/>
                </a:solidFill>
                <a:latin typeface="Century Gothic"/>
                <a:cs typeface="Century Gothic"/>
              </a:rPr>
              <a:t>id</a:t>
            </a:r>
            <a:r>
              <a:rPr sz="1000" spc="20" dirty="0">
                <a:solidFill>
                  <a:srgbClr val="424242"/>
                </a:solidFill>
                <a:latin typeface="Century Gothic"/>
                <a:cs typeface="Century Gothic"/>
              </a:rPr>
              <a:t> </a:t>
            </a:r>
            <a:r>
              <a:rPr sz="1000" spc="-10" dirty="0">
                <a:solidFill>
                  <a:srgbClr val="424242"/>
                </a:solidFill>
                <a:latin typeface="Century Gothic"/>
                <a:cs typeface="Century Gothic"/>
              </a:rPr>
              <a:t>c</a:t>
            </a:r>
            <a:r>
              <a:rPr sz="1000" spc="-15" dirty="0">
                <a:solidFill>
                  <a:srgbClr val="424242"/>
                </a:solidFill>
                <a:latin typeface="Century Gothic"/>
                <a:cs typeface="Century Gothic"/>
              </a:rPr>
              <a:t>o</a:t>
            </a:r>
            <a:r>
              <a:rPr sz="1000" spc="-10" dirty="0">
                <a:solidFill>
                  <a:srgbClr val="424242"/>
                </a:solidFill>
                <a:latin typeface="Century Gothic"/>
                <a:cs typeface="Century Gothic"/>
              </a:rPr>
              <a:t>n</a:t>
            </a:r>
            <a:r>
              <a:rPr sz="1000" dirty="0">
                <a:solidFill>
                  <a:srgbClr val="424242"/>
                </a:solidFill>
                <a:latin typeface="Century Gothic"/>
                <a:cs typeface="Century Gothic"/>
              </a:rPr>
              <a:t>t</a:t>
            </a:r>
            <a:r>
              <a:rPr sz="1000" spc="-10" dirty="0">
                <a:solidFill>
                  <a:srgbClr val="424242"/>
                </a:solidFill>
                <a:latin typeface="Century Gothic"/>
                <a:cs typeface="Century Gothic"/>
              </a:rPr>
              <a:t>act</a:t>
            </a:r>
            <a:r>
              <a:rPr sz="1000" spc="-5" dirty="0">
                <a:solidFill>
                  <a:srgbClr val="424242"/>
                </a:solidFill>
                <a:latin typeface="Century Gothic"/>
                <a:cs typeface="Century Gothic"/>
              </a:rPr>
              <a:t> </a:t>
            </a:r>
            <a:r>
              <a:rPr sz="1000" dirty="0">
                <a:solidFill>
                  <a:srgbClr val="424242"/>
                </a:solidFill>
                <a:latin typeface="Century Gothic"/>
                <a:cs typeface="Century Gothic"/>
              </a:rPr>
              <a:t>w</a:t>
            </a:r>
            <a:r>
              <a:rPr sz="1000" spc="-5" dirty="0">
                <a:solidFill>
                  <a:srgbClr val="424242"/>
                </a:solidFill>
                <a:latin typeface="Century Gothic"/>
                <a:cs typeface="Century Gothic"/>
              </a:rPr>
              <a:t>i</a:t>
            </a:r>
            <a:r>
              <a:rPr sz="1000" dirty="0">
                <a:solidFill>
                  <a:srgbClr val="424242"/>
                </a:solidFill>
                <a:latin typeface="Century Gothic"/>
                <a:cs typeface="Century Gothic"/>
              </a:rPr>
              <a:t>t</a:t>
            </a:r>
            <a:r>
              <a:rPr sz="1000" spc="-10" dirty="0">
                <a:solidFill>
                  <a:srgbClr val="424242"/>
                </a:solidFill>
                <a:latin typeface="Century Gothic"/>
                <a:cs typeface="Century Gothic"/>
              </a:rPr>
              <a:t>h</a:t>
            </a:r>
            <a:r>
              <a:rPr sz="1000" spc="-25" dirty="0">
                <a:solidFill>
                  <a:srgbClr val="424242"/>
                </a:solidFill>
                <a:latin typeface="Century Gothic"/>
                <a:cs typeface="Century Gothic"/>
              </a:rPr>
              <a:t> </a:t>
            </a:r>
            <a:r>
              <a:rPr sz="1000" spc="-5" dirty="0">
                <a:solidFill>
                  <a:srgbClr val="424242"/>
                </a:solidFill>
                <a:latin typeface="Century Gothic"/>
                <a:cs typeface="Century Gothic"/>
              </a:rPr>
              <a:t>hig</a:t>
            </a:r>
            <a:r>
              <a:rPr sz="1000" spc="5" dirty="0">
                <a:solidFill>
                  <a:srgbClr val="424242"/>
                </a:solidFill>
                <a:latin typeface="Century Gothic"/>
                <a:cs typeface="Century Gothic"/>
              </a:rPr>
              <a:t>h</a:t>
            </a:r>
            <a:r>
              <a:rPr sz="1000" dirty="0">
                <a:solidFill>
                  <a:srgbClr val="424242"/>
                </a:solidFill>
                <a:latin typeface="Century Gothic"/>
                <a:cs typeface="Century Gothic"/>
              </a:rPr>
              <a:t>-</a:t>
            </a:r>
            <a:r>
              <a:rPr sz="1000" spc="-15" dirty="0">
                <a:solidFill>
                  <a:srgbClr val="424242"/>
                </a:solidFill>
                <a:latin typeface="Century Gothic"/>
                <a:cs typeface="Century Gothic"/>
              </a:rPr>
              <a:t>vo</a:t>
            </a:r>
            <a:r>
              <a:rPr sz="1000" spc="-5" dirty="0">
                <a:solidFill>
                  <a:srgbClr val="424242"/>
                </a:solidFill>
                <a:latin typeface="Century Gothic"/>
                <a:cs typeface="Century Gothic"/>
              </a:rPr>
              <a:t>l</a:t>
            </a:r>
            <a:r>
              <a:rPr sz="1000" dirty="0">
                <a:solidFill>
                  <a:srgbClr val="424242"/>
                </a:solidFill>
                <a:latin typeface="Century Gothic"/>
                <a:cs typeface="Century Gothic"/>
              </a:rPr>
              <a:t>t</a:t>
            </a:r>
            <a:r>
              <a:rPr sz="1000" spc="-10" dirty="0">
                <a:solidFill>
                  <a:srgbClr val="424242"/>
                </a:solidFill>
                <a:latin typeface="Century Gothic"/>
                <a:cs typeface="Century Gothic"/>
              </a:rPr>
              <a:t>age</a:t>
            </a:r>
            <a:r>
              <a:rPr sz="1000" spc="-15" dirty="0">
                <a:solidFill>
                  <a:srgbClr val="424242"/>
                </a:solidFill>
                <a:latin typeface="Century Gothic"/>
                <a:cs typeface="Century Gothic"/>
              </a:rPr>
              <a:t> </a:t>
            </a:r>
            <a:r>
              <a:rPr sz="1000" spc="-10" dirty="0">
                <a:solidFill>
                  <a:srgbClr val="424242"/>
                </a:solidFill>
                <a:latin typeface="Century Gothic"/>
                <a:cs typeface="Century Gothic"/>
              </a:rPr>
              <a:t>s</a:t>
            </a:r>
            <a:r>
              <a:rPr sz="1000" spc="-20" dirty="0">
                <a:solidFill>
                  <a:srgbClr val="424242"/>
                </a:solidFill>
                <a:latin typeface="Century Gothic"/>
                <a:cs typeface="Century Gothic"/>
              </a:rPr>
              <a:t>ou</a:t>
            </a:r>
            <a:r>
              <a:rPr sz="1000" spc="-5" dirty="0">
                <a:solidFill>
                  <a:srgbClr val="424242"/>
                </a:solidFill>
                <a:latin typeface="Century Gothic"/>
                <a:cs typeface="Century Gothic"/>
              </a:rPr>
              <a:t>rces</a:t>
            </a:r>
            <a:r>
              <a:rPr sz="1000" spc="15" dirty="0">
                <a:solidFill>
                  <a:srgbClr val="424242"/>
                </a:solidFill>
                <a:latin typeface="Century Gothic"/>
                <a:cs typeface="Century Gothic"/>
              </a:rPr>
              <a:t> </a:t>
            </a:r>
            <a:r>
              <a:rPr sz="1000" spc="-10" dirty="0">
                <a:solidFill>
                  <a:srgbClr val="424242"/>
                </a:solidFill>
                <a:latin typeface="Century Gothic"/>
                <a:cs typeface="Century Gothic"/>
              </a:rPr>
              <a:t>s</a:t>
            </a:r>
            <a:r>
              <a:rPr sz="1000" spc="-20" dirty="0">
                <a:solidFill>
                  <a:srgbClr val="424242"/>
                </a:solidFill>
                <a:latin typeface="Century Gothic"/>
                <a:cs typeface="Century Gothic"/>
              </a:rPr>
              <a:t>u</a:t>
            </a:r>
            <a:r>
              <a:rPr sz="1000" spc="-10" dirty="0">
                <a:solidFill>
                  <a:srgbClr val="424242"/>
                </a:solidFill>
                <a:latin typeface="Century Gothic"/>
                <a:cs typeface="Century Gothic"/>
              </a:rPr>
              <a:t>ch</a:t>
            </a:r>
            <a:r>
              <a:rPr sz="1000" spc="25" dirty="0">
                <a:solidFill>
                  <a:srgbClr val="424242"/>
                </a:solidFill>
                <a:latin typeface="Century Gothic"/>
                <a:cs typeface="Century Gothic"/>
              </a:rPr>
              <a:t> </a:t>
            </a:r>
            <a:r>
              <a:rPr sz="1000" spc="-10" dirty="0">
                <a:solidFill>
                  <a:srgbClr val="424242"/>
                </a:solidFill>
                <a:latin typeface="Century Gothic"/>
                <a:cs typeface="Century Gothic"/>
              </a:rPr>
              <a:t>as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4803775" y="4755501"/>
            <a:ext cx="258635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0" dirty="0">
                <a:solidFill>
                  <a:srgbClr val="424242"/>
                </a:solidFill>
                <a:latin typeface="Century Gothic"/>
                <a:cs typeface="Century Gothic"/>
              </a:rPr>
              <a:t>elec</a:t>
            </a:r>
            <a:r>
              <a:rPr sz="1000" dirty="0">
                <a:solidFill>
                  <a:srgbClr val="424242"/>
                </a:solidFill>
                <a:latin typeface="Century Gothic"/>
                <a:cs typeface="Century Gothic"/>
              </a:rPr>
              <a:t>t</a:t>
            </a:r>
            <a:r>
              <a:rPr sz="1000" spc="-5" dirty="0">
                <a:solidFill>
                  <a:srgbClr val="424242"/>
                </a:solidFill>
                <a:latin typeface="Century Gothic"/>
                <a:cs typeface="Century Gothic"/>
              </a:rPr>
              <a:t>r</a:t>
            </a:r>
            <a:r>
              <a:rPr sz="1000" spc="-15" dirty="0">
                <a:solidFill>
                  <a:srgbClr val="424242"/>
                </a:solidFill>
                <a:latin typeface="Century Gothic"/>
                <a:cs typeface="Century Gothic"/>
              </a:rPr>
              <a:t>o</a:t>
            </a:r>
            <a:r>
              <a:rPr sz="1000" spc="-5" dirty="0">
                <a:solidFill>
                  <a:srgbClr val="424242"/>
                </a:solidFill>
                <a:latin typeface="Century Gothic"/>
                <a:cs typeface="Century Gothic"/>
              </a:rPr>
              <a:t>nic</a:t>
            </a:r>
            <a:r>
              <a:rPr sz="1000" spc="-10" dirty="0">
                <a:solidFill>
                  <a:srgbClr val="424242"/>
                </a:solidFill>
                <a:latin typeface="Century Gothic"/>
                <a:cs typeface="Century Gothic"/>
              </a:rPr>
              <a:t> c</a:t>
            </a:r>
            <a:r>
              <a:rPr sz="1000" spc="-15" dirty="0">
                <a:solidFill>
                  <a:srgbClr val="424242"/>
                </a:solidFill>
                <a:latin typeface="Century Gothic"/>
                <a:cs typeface="Century Gothic"/>
              </a:rPr>
              <a:t>o</a:t>
            </a:r>
            <a:r>
              <a:rPr sz="1000" spc="-10" dirty="0">
                <a:solidFill>
                  <a:srgbClr val="424242"/>
                </a:solidFill>
                <a:latin typeface="Century Gothic"/>
                <a:cs typeface="Century Gothic"/>
              </a:rPr>
              <a:t>n</a:t>
            </a:r>
            <a:r>
              <a:rPr sz="1000" dirty="0">
                <a:solidFill>
                  <a:srgbClr val="424242"/>
                </a:solidFill>
                <a:latin typeface="Century Gothic"/>
                <a:cs typeface="Century Gothic"/>
              </a:rPr>
              <a:t>t</a:t>
            </a:r>
            <a:r>
              <a:rPr sz="1000" spc="-5" dirty="0">
                <a:solidFill>
                  <a:srgbClr val="424242"/>
                </a:solidFill>
                <a:latin typeface="Century Gothic"/>
                <a:cs typeface="Century Gothic"/>
              </a:rPr>
              <a:t>r</a:t>
            </a:r>
            <a:r>
              <a:rPr sz="1000" spc="-15" dirty="0">
                <a:solidFill>
                  <a:srgbClr val="424242"/>
                </a:solidFill>
                <a:latin typeface="Century Gothic"/>
                <a:cs typeface="Century Gothic"/>
              </a:rPr>
              <a:t>o</a:t>
            </a:r>
            <a:r>
              <a:rPr sz="1000" spc="-5" dirty="0">
                <a:solidFill>
                  <a:srgbClr val="424242"/>
                </a:solidFill>
                <a:latin typeface="Century Gothic"/>
                <a:cs typeface="Century Gothic"/>
              </a:rPr>
              <a:t>ller,</a:t>
            </a:r>
            <a:r>
              <a:rPr sz="1000" spc="-15" dirty="0">
                <a:solidFill>
                  <a:srgbClr val="424242"/>
                </a:solidFill>
                <a:latin typeface="Century Gothic"/>
                <a:cs typeface="Century Gothic"/>
              </a:rPr>
              <a:t> </a:t>
            </a:r>
            <a:r>
              <a:rPr sz="1000" spc="-10" dirty="0">
                <a:solidFill>
                  <a:srgbClr val="424242"/>
                </a:solidFill>
                <a:latin typeface="Century Gothic"/>
                <a:cs typeface="Century Gothic"/>
              </a:rPr>
              <a:t>p</a:t>
            </a:r>
            <a:r>
              <a:rPr sz="1000" spc="-15" dirty="0">
                <a:solidFill>
                  <a:srgbClr val="424242"/>
                </a:solidFill>
                <a:latin typeface="Century Gothic"/>
                <a:cs typeface="Century Gothic"/>
              </a:rPr>
              <a:t>o</a:t>
            </a:r>
            <a:r>
              <a:rPr sz="1000" dirty="0">
                <a:solidFill>
                  <a:srgbClr val="424242"/>
                </a:solidFill>
                <a:latin typeface="Century Gothic"/>
                <a:cs typeface="Century Gothic"/>
              </a:rPr>
              <a:t>w</a:t>
            </a:r>
            <a:r>
              <a:rPr sz="1000" spc="-5" dirty="0">
                <a:solidFill>
                  <a:srgbClr val="424242"/>
                </a:solidFill>
                <a:latin typeface="Century Gothic"/>
                <a:cs typeface="Century Gothic"/>
              </a:rPr>
              <a:t>er in</a:t>
            </a:r>
            <a:r>
              <a:rPr sz="1000" spc="-10" dirty="0">
                <a:solidFill>
                  <a:srgbClr val="424242"/>
                </a:solidFill>
                <a:latin typeface="Century Gothic"/>
                <a:cs typeface="Century Gothic"/>
              </a:rPr>
              <a:t>ver</a:t>
            </a:r>
            <a:r>
              <a:rPr sz="1000" spc="0" dirty="0">
                <a:solidFill>
                  <a:srgbClr val="424242"/>
                </a:solidFill>
                <a:latin typeface="Century Gothic"/>
                <a:cs typeface="Century Gothic"/>
              </a:rPr>
              <a:t>t</a:t>
            </a:r>
            <a:r>
              <a:rPr sz="1000" spc="-5" dirty="0">
                <a:solidFill>
                  <a:srgbClr val="424242"/>
                </a:solidFill>
                <a:latin typeface="Century Gothic"/>
                <a:cs typeface="Century Gothic"/>
              </a:rPr>
              <a:t>ers,</a:t>
            </a:r>
            <a:r>
              <a:rPr sz="1000" spc="-15" dirty="0">
                <a:solidFill>
                  <a:srgbClr val="424242"/>
                </a:solidFill>
                <a:latin typeface="Century Gothic"/>
                <a:cs typeface="Century Gothic"/>
              </a:rPr>
              <a:t> </a:t>
            </a:r>
            <a:r>
              <a:rPr sz="1000" spc="-10" dirty="0">
                <a:solidFill>
                  <a:srgbClr val="424242"/>
                </a:solidFill>
                <a:latin typeface="Century Gothic"/>
                <a:cs typeface="Century Gothic"/>
              </a:rPr>
              <a:t>and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4803775" y="4877421"/>
            <a:ext cx="72517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0" dirty="0">
                <a:solidFill>
                  <a:srgbClr val="424242"/>
                </a:solidFill>
                <a:latin typeface="Century Gothic"/>
                <a:cs typeface="Century Gothic"/>
              </a:rPr>
              <a:t>capaci</a:t>
            </a:r>
            <a:r>
              <a:rPr sz="1000" dirty="0">
                <a:solidFill>
                  <a:srgbClr val="424242"/>
                </a:solidFill>
                <a:latin typeface="Century Gothic"/>
                <a:cs typeface="Century Gothic"/>
              </a:rPr>
              <a:t>t</a:t>
            </a:r>
            <a:r>
              <a:rPr sz="1000" spc="-15" dirty="0">
                <a:solidFill>
                  <a:srgbClr val="424242"/>
                </a:solidFill>
                <a:latin typeface="Century Gothic"/>
                <a:cs typeface="Century Gothic"/>
              </a:rPr>
              <a:t>o</a:t>
            </a:r>
            <a:r>
              <a:rPr sz="1000" spc="-5" dirty="0">
                <a:solidFill>
                  <a:srgbClr val="424242"/>
                </a:solidFill>
                <a:latin typeface="Century Gothic"/>
                <a:cs typeface="Century Gothic"/>
              </a:rPr>
              <a:t>rs.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82" name="Footer Placeholder 81">
            <a:extLst>
              <a:ext uri="{FF2B5EF4-FFF2-40B4-BE49-F238E27FC236}">
                <a16:creationId xmlns:a16="http://schemas.microsoft.com/office/drawing/2014/main" id="{8D5AC22C-B842-47CA-A795-C1DAD6359B1C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2700">
              <a:lnSpc>
                <a:spcPct val="100000"/>
              </a:lnSpc>
            </a:pPr>
            <a:r>
              <a:rPr lang="en-US" spc="-5"/>
              <a:t>Federal Fire Department San Diego Training</a:t>
            </a:r>
            <a:endParaRPr lang="en-US" spc="-15" dirty="0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29119" y="0"/>
            <a:ext cx="339090" cy="334010"/>
          </a:xfrm>
          <a:custGeom>
            <a:avLst/>
            <a:gdLst/>
            <a:ahLst/>
            <a:cxnLst/>
            <a:rect l="l" t="t" r="r" b="b"/>
            <a:pathLst>
              <a:path w="339090" h="334010">
                <a:moveTo>
                  <a:pt x="0" y="333476"/>
                </a:moveTo>
                <a:lnTo>
                  <a:pt x="339090" y="333476"/>
                </a:lnTo>
                <a:lnTo>
                  <a:pt x="339090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29119" y="6519138"/>
            <a:ext cx="339090" cy="339090"/>
          </a:xfrm>
          <a:custGeom>
            <a:avLst/>
            <a:gdLst/>
            <a:ahLst/>
            <a:cxnLst/>
            <a:rect l="l" t="t" r="r" b="b"/>
            <a:pathLst>
              <a:path w="339090" h="339090">
                <a:moveTo>
                  <a:pt x="0" y="338861"/>
                </a:moveTo>
                <a:lnTo>
                  <a:pt x="339090" y="338861"/>
                </a:lnTo>
                <a:lnTo>
                  <a:pt x="33909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7604" y="0"/>
            <a:ext cx="228600" cy="6858000"/>
          </a:xfrm>
          <a:custGeom>
            <a:avLst/>
            <a:gdLst/>
            <a:ahLst/>
            <a:cxnLst/>
            <a:rect l="l" t="t" r="r" b="b"/>
            <a:pathLst>
              <a:path w="228600" h="6858000">
                <a:moveTo>
                  <a:pt x="0" y="6857999"/>
                </a:moveTo>
                <a:lnTo>
                  <a:pt x="228605" y="6857999"/>
                </a:lnTo>
                <a:lnTo>
                  <a:pt x="228605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29119" y="0"/>
            <a:ext cx="228600" cy="334010"/>
          </a:xfrm>
          <a:custGeom>
            <a:avLst/>
            <a:gdLst/>
            <a:ahLst/>
            <a:cxnLst/>
            <a:rect l="l" t="t" r="r" b="b"/>
            <a:pathLst>
              <a:path w="228600" h="334010">
                <a:moveTo>
                  <a:pt x="0" y="333476"/>
                </a:moveTo>
                <a:lnTo>
                  <a:pt x="228600" y="333476"/>
                </a:lnTo>
                <a:lnTo>
                  <a:pt x="228600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29119" y="6519138"/>
            <a:ext cx="228600" cy="339090"/>
          </a:xfrm>
          <a:custGeom>
            <a:avLst/>
            <a:gdLst/>
            <a:ahLst/>
            <a:cxnLst/>
            <a:rect l="l" t="t" r="r" b="b"/>
            <a:pathLst>
              <a:path w="228600" h="339090">
                <a:moveTo>
                  <a:pt x="0" y="338861"/>
                </a:moveTo>
                <a:lnTo>
                  <a:pt x="228600" y="338861"/>
                </a:lnTo>
                <a:lnTo>
                  <a:pt x="2286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06209" y="0"/>
            <a:ext cx="194310" cy="6858000"/>
          </a:xfrm>
          <a:custGeom>
            <a:avLst/>
            <a:gdLst/>
            <a:ahLst/>
            <a:cxnLst/>
            <a:rect l="l" t="t" r="r" b="b"/>
            <a:pathLst>
              <a:path w="194309" h="6858000">
                <a:moveTo>
                  <a:pt x="0" y="6857999"/>
                </a:moveTo>
                <a:lnTo>
                  <a:pt x="194310" y="6857999"/>
                </a:lnTo>
                <a:lnTo>
                  <a:pt x="194310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491119" y="0"/>
            <a:ext cx="1482090" cy="334010"/>
          </a:xfrm>
          <a:custGeom>
            <a:avLst/>
            <a:gdLst/>
            <a:ahLst/>
            <a:cxnLst/>
            <a:rect l="l" t="t" r="r" b="b"/>
            <a:pathLst>
              <a:path w="1482089" h="334010">
                <a:moveTo>
                  <a:pt x="0" y="333476"/>
                </a:moveTo>
                <a:lnTo>
                  <a:pt x="1482077" y="333476"/>
                </a:lnTo>
                <a:lnTo>
                  <a:pt x="1482077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491119" y="6519138"/>
            <a:ext cx="1482090" cy="339090"/>
          </a:xfrm>
          <a:custGeom>
            <a:avLst/>
            <a:gdLst/>
            <a:ahLst/>
            <a:cxnLst/>
            <a:rect l="l" t="t" r="r" b="b"/>
            <a:pathLst>
              <a:path w="1482089" h="339090">
                <a:moveTo>
                  <a:pt x="0" y="338861"/>
                </a:moveTo>
                <a:lnTo>
                  <a:pt x="1482077" y="338861"/>
                </a:lnTo>
                <a:lnTo>
                  <a:pt x="1482077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00519" y="0"/>
            <a:ext cx="228600" cy="334010"/>
          </a:xfrm>
          <a:custGeom>
            <a:avLst/>
            <a:gdLst/>
            <a:ahLst/>
            <a:cxnLst/>
            <a:rect l="l" t="t" r="r" b="b"/>
            <a:pathLst>
              <a:path w="228600" h="334010">
                <a:moveTo>
                  <a:pt x="0" y="333476"/>
                </a:moveTo>
                <a:lnTo>
                  <a:pt x="228600" y="333476"/>
                </a:lnTo>
                <a:lnTo>
                  <a:pt x="228600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00519" y="6519138"/>
            <a:ext cx="228600" cy="339090"/>
          </a:xfrm>
          <a:custGeom>
            <a:avLst/>
            <a:gdLst/>
            <a:ahLst/>
            <a:cxnLst/>
            <a:rect l="l" t="t" r="r" b="b"/>
            <a:pathLst>
              <a:path w="228600" h="339090">
                <a:moveTo>
                  <a:pt x="0" y="338861"/>
                </a:moveTo>
                <a:lnTo>
                  <a:pt x="228600" y="338861"/>
                </a:lnTo>
                <a:lnTo>
                  <a:pt x="2286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29119" y="0"/>
            <a:ext cx="762000" cy="334010"/>
          </a:xfrm>
          <a:custGeom>
            <a:avLst/>
            <a:gdLst/>
            <a:ahLst/>
            <a:cxnLst/>
            <a:rect l="l" t="t" r="r" b="b"/>
            <a:pathLst>
              <a:path w="762000" h="334010">
                <a:moveTo>
                  <a:pt x="0" y="333476"/>
                </a:moveTo>
                <a:lnTo>
                  <a:pt x="762000" y="333476"/>
                </a:lnTo>
                <a:lnTo>
                  <a:pt x="762000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29119" y="6519138"/>
            <a:ext cx="762000" cy="339090"/>
          </a:xfrm>
          <a:custGeom>
            <a:avLst/>
            <a:gdLst/>
            <a:ahLst/>
            <a:cxnLst/>
            <a:rect l="l" t="t" r="r" b="b"/>
            <a:pathLst>
              <a:path w="762000" h="339090">
                <a:moveTo>
                  <a:pt x="0" y="338861"/>
                </a:moveTo>
                <a:lnTo>
                  <a:pt x="762000" y="338861"/>
                </a:lnTo>
                <a:lnTo>
                  <a:pt x="7620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706996" y="6519138"/>
            <a:ext cx="1524000" cy="339090"/>
          </a:xfrm>
          <a:custGeom>
            <a:avLst/>
            <a:gdLst/>
            <a:ahLst/>
            <a:cxnLst/>
            <a:rect l="l" t="t" r="r" b="b"/>
            <a:pathLst>
              <a:path w="1524000" h="339090">
                <a:moveTo>
                  <a:pt x="0" y="338861"/>
                </a:moveTo>
                <a:lnTo>
                  <a:pt x="1524000" y="338861"/>
                </a:lnTo>
                <a:lnTo>
                  <a:pt x="15240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992996" y="0"/>
            <a:ext cx="151130" cy="6858000"/>
          </a:xfrm>
          <a:custGeom>
            <a:avLst/>
            <a:gdLst/>
            <a:ahLst/>
            <a:cxnLst/>
            <a:rect l="l" t="t" r="r" b="b"/>
            <a:pathLst>
              <a:path w="151129" h="6858000">
                <a:moveTo>
                  <a:pt x="0" y="6857998"/>
                </a:moveTo>
                <a:lnTo>
                  <a:pt x="151002" y="6857998"/>
                </a:lnTo>
                <a:lnTo>
                  <a:pt x="151002" y="0"/>
                </a:lnTo>
                <a:lnTo>
                  <a:pt x="0" y="0"/>
                </a:lnTo>
                <a:lnTo>
                  <a:pt x="0" y="685799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230996" y="0"/>
            <a:ext cx="762000" cy="6858000"/>
          </a:xfrm>
          <a:custGeom>
            <a:avLst/>
            <a:gdLst/>
            <a:ahLst/>
            <a:cxnLst/>
            <a:rect l="l" t="t" r="r" b="b"/>
            <a:pathLst>
              <a:path w="762000" h="6858000">
                <a:moveTo>
                  <a:pt x="0" y="6858000"/>
                </a:moveTo>
                <a:lnTo>
                  <a:pt x="762000" y="6858000"/>
                </a:lnTo>
                <a:lnTo>
                  <a:pt x="762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963796" y="0"/>
            <a:ext cx="597535" cy="334010"/>
          </a:xfrm>
          <a:custGeom>
            <a:avLst/>
            <a:gdLst/>
            <a:ahLst/>
            <a:cxnLst/>
            <a:rect l="l" t="t" r="r" b="b"/>
            <a:pathLst>
              <a:path w="597535" h="334010">
                <a:moveTo>
                  <a:pt x="0" y="333476"/>
                </a:moveTo>
                <a:lnTo>
                  <a:pt x="597407" y="333476"/>
                </a:lnTo>
                <a:lnTo>
                  <a:pt x="597407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963796" y="6519138"/>
            <a:ext cx="2743200" cy="339090"/>
          </a:xfrm>
          <a:custGeom>
            <a:avLst/>
            <a:gdLst/>
            <a:ahLst/>
            <a:cxnLst/>
            <a:rect l="l" t="t" r="r" b="b"/>
            <a:pathLst>
              <a:path w="2743200" h="339090">
                <a:moveTo>
                  <a:pt x="0" y="338861"/>
                </a:moveTo>
                <a:lnTo>
                  <a:pt x="2743200" y="338861"/>
                </a:lnTo>
                <a:lnTo>
                  <a:pt x="27432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973197" y="0"/>
            <a:ext cx="228600" cy="334010"/>
          </a:xfrm>
          <a:custGeom>
            <a:avLst/>
            <a:gdLst/>
            <a:ahLst/>
            <a:cxnLst/>
            <a:rect l="l" t="t" r="r" b="b"/>
            <a:pathLst>
              <a:path w="228600" h="334010">
                <a:moveTo>
                  <a:pt x="0" y="333476"/>
                </a:moveTo>
                <a:lnTo>
                  <a:pt x="228600" y="333476"/>
                </a:lnTo>
                <a:lnTo>
                  <a:pt x="228600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973197" y="6519138"/>
            <a:ext cx="228600" cy="339090"/>
          </a:xfrm>
          <a:custGeom>
            <a:avLst/>
            <a:gdLst/>
            <a:ahLst/>
            <a:cxnLst/>
            <a:rect l="l" t="t" r="r" b="b"/>
            <a:pathLst>
              <a:path w="228600" h="339090">
                <a:moveTo>
                  <a:pt x="0" y="338861"/>
                </a:moveTo>
                <a:lnTo>
                  <a:pt x="228600" y="338861"/>
                </a:lnTo>
                <a:lnTo>
                  <a:pt x="2286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201797" y="0"/>
            <a:ext cx="762000" cy="334010"/>
          </a:xfrm>
          <a:custGeom>
            <a:avLst/>
            <a:gdLst/>
            <a:ahLst/>
            <a:cxnLst/>
            <a:rect l="l" t="t" r="r" b="b"/>
            <a:pathLst>
              <a:path w="762000" h="334010">
                <a:moveTo>
                  <a:pt x="0" y="333476"/>
                </a:moveTo>
                <a:lnTo>
                  <a:pt x="762000" y="333476"/>
                </a:lnTo>
                <a:lnTo>
                  <a:pt x="762000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201797" y="6519138"/>
            <a:ext cx="762000" cy="339090"/>
          </a:xfrm>
          <a:custGeom>
            <a:avLst/>
            <a:gdLst/>
            <a:ahLst/>
            <a:cxnLst/>
            <a:rect l="l" t="t" r="r" b="b"/>
            <a:pathLst>
              <a:path w="762000" h="339090">
                <a:moveTo>
                  <a:pt x="0" y="338861"/>
                </a:moveTo>
                <a:lnTo>
                  <a:pt x="762000" y="338861"/>
                </a:lnTo>
                <a:lnTo>
                  <a:pt x="7620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5728" y="5068688"/>
            <a:ext cx="9078595" cy="1133475"/>
          </a:xfrm>
          <a:custGeom>
            <a:avLst/>
            <a:gdLst/>
            <a:ahLst/>
            <a:cxnLst/>
            <a:rect l="l" t="t" r="r" b="b"/>
            <a:pathLst>
              <a:path w="9078595" h="1133475">
                <a:moveTo>
                  <a:pt x="0" y="1082721"/>
                </a:moveTo>
                <a:lnTo>
                  <a:pt x="74097" y="1087170"/>
                </a:lnTo>
                <a:lnTo>
                  <a:pt x="148338" y="1091588"/>
                </a:lnTo>
                <a:lnTo>
                  <a:pt x="222870" y="1095943"/>
                </a:lnTo>
                <a:lnTo>
                  <a:pt x="297835" y="1100204"/>
                </a:lnTo>
                <a:lnTo>
                  <a:pt x="373379" y="1104341"/>
                </a:lnTo>
                <a:lnTo>
                  <a:pt x="449647" y="1108322"/>
                </a:lnTo>
                <a:lnTo>
                  <a:pt x="526783" y="1112116"/>
                </a:lnTo>
                <a:lnTo>
                  <a:pt x="604932" y="1115692"/>
                </a:lnTo>
                <a:lnTo>
                  <a:pt x="684239" y="1119019"/>
                </a:lnTo>
                <a:lnTo>
                  <a:pt x="764848" y="1122064"/>
                </a:lnTo>
                <a:lnTo>
                  <a:pt x="846905" y="1124798"/>
                </a:lnTo>
                <a:lnTo>
                  <a:pt x="930554" y="1127190"/>
                </a:lnTo>
                <a:lnTo>
                  <a:pt x="1015939" y="1129207"/>
                </a:lnTo>
                <a:lnTo>
                  <a:pt x="1103206" y="1130818"/>
                </a:lnTo>
                <a:lnTo>
                  <a:pt x="1192499" y="1131994"/>
                </a:lnTo>
                <a:lnTo>
                  <a:pt x="1283964" y="1132701"/>
                </a:lnTo>
                <a:lnTo>
                  <a:pt x="1377743" y="1132910"/>
                </a:lnTo>
                <a:lnTo>
                  <a:pt x="1473984" y="1132589"/>
                </a:lnTo>
                <a:lnTo>
                  <a:pt x="1572829" y="1131707"/>
                </a:lnTo>
                <a:lnTo>
                  <a:pt x="1674425" y="1130232"/>
                </a:lnTo>
                <a:lnTo>
                  <a:pt x="1778609" y="1128426"/>
                </a:lnTo>
                <a:lnTo>
                  <a:pt x="1885076" y="1126533"/>
                </a:lnTo>
                <a:lnTo>
                  <a:pt x="1993764" y="1124494"/>
                </a:lnTo>
                <a:lnTo>
                  <a:pt x="2104609" y="1122252"/>
                </a:lnTo>
                <a:lnTo>
                  <a:pt x="2217550" y="1119749"/>
                </a:lnTo>
                <a:lnTo>
                  <a:pt x="2332524" y="1116926"/>
                </a:lnTo>
                <a:lnTo>
                  <a:pt x="2449469" y="1113726"/>
                </a:lnTo>
                <a:lnTo>
                  <a:pt x="2568322" y="1110091"/>
                </a:lnTo>
                <a:lnTo>
                  <a:pt x="2689021" y="1105964"/>
                </a:lnTo>
                <a:lnTo>
                  <a:pt x="2811503" y="1101286"/>
                </a:lnTo>
                <a:lnTo>
                  <a:pt x="2935707" y="1095999"/>
                </a:lnTo>
                <a:lnTo>
                  <a:pt x="3061569" y="1090045"/>
                </a:lnTo>
                <a:lnTo>
                  <a:pt x="3189028" y="1083367"/>
                </a:lnTo>
                <a:lnTo>
                  <a:pt x="3318021" y="1075907"/>
                </a:lnTo>
                <a:lnTo>
                  <a:pt x="3448486" y="1067606"/>
                </a:lnTo>
                <a:lnTo>
                  <a:pt x="3580359" y="1058408"/>
                </a:lnTo>
                <a:lnTo>
                  <a:pt x="3713580" y="1048253"/>
                </a:lnTo>
                <a:lnTo>
                  <a:pt x="3848085" y="1037085"/>
                </a:lnTo>
                <a:lnTo>
                  <a:pt x="3983812" y="1024844"/>
                </a:lnTo>
                <a:lnTo>
                  <a:pt x="4120699" y="1011474"/>
                </a:lnTo>
                <a:lnTo>
                  <a:pt x="4260922" y="996936"/>
                </a:lnTo>
                <a:lnTo>
                  <a:pt x="4406242" y="981268"/>
                </a:lnTo>
                <a:lnTo>
                  <a:pt x="4556025" y="964529"/>
                </a:lnTo>
                <a:lnTo>
                  <a:pt x="4709640" y="946776"/>
                </a:lnTo>
                <a:lnTo>
                  <a:pt x="4866455" y="928067"/>
                </a:lnTo>
                <a:lnTo>
                  <a:pt x="5025836" y="908460"/>
                </a:lnTo>
                <a:lnTo>
                  <a:pt x="5187152" y="888013"/>
                </a:lnTo>
                <a:lnTo>
                  <a:pt x="5349770" y="866784"/>
                </a:lnTo>
                <a:lnTo>
                  <a:pt x="5513059" y="844831"/>
                </a:lnTo>
                <a:lnTo>
                  <a:pt x="5676385" y="822211"/>
                </a:lnTo>
                <a:lnTo>
                  <a:pt x="5839117" y="798983"/>
                </a:lnTo>
                <a:lnTo>
                  <a:pt x="6000623" y="775203"/>
                </a:lnTo>
                <a:lnTo>
                  <a:pt x="6160269" y="750932"/>
                </a:lnTo>
                <a:lnTo>
                  <a:pt x="6317425" y="726225"/>
                </a:lnTo>
                <a:lnTo>
                  <a:pt x="6471457" y="701141"/>
                </a:lnTo>
                <a:lnTo>
                  <a:pt x="6621733" y="675738"/>
                </a:lnTo>
                <a:lnTo>
                  <a:pt x="6767621" y="650074"/>
                </a:lnTo>
                <a:lnTo>
                  <a:pt x="6908489" y="624206"/>
                </a:lnTo>
                <a:lnTo>
                  <a:pt x="7043705" y="598193"/>
                </a:lnTo>
                <a:lnTo>
                  <a:pt x="7172636" y="572092"/>
                </a:lnTo>
                <a:lnTo>
                  <a:pt x="7298305" y="545220"/>
                </a:lnTo>
                <a:lnTo>
                  <a:pt x="7423820" y="516973"/>
                </a:lnTo>
                <a:lnTo>
                  <a:pt x="7548731" y="487520"/>
                </a:lnTo>
                <a:lnTo>
                  <a:pt x="7672588" y="457032"/>
                </a:lnTo>
                <a:lnTo>
                  <a:pt x="7794942" y="425677"/>
                </a:lnTo>
                <a:lnTo>
                  <a:pt x="7915342" y="393625"/>
                </a:lnTo>
                <a:lnTo>
                  <a:pt x="8033340" y="361044"/>
                </a:lnTo>
                <a:lnTo>
                  <a:pt x="8148485" y="328105"/>
                </a:lnTo>
                <a:lnTo>
                  <a:pt x="8260329" y="294977"/>
                </a:lnTo>
                <a:lnTo>
                  <a:pt x="8368420" y="261828"/>
                </a:lnTo>
                <a:lnTo>
                  <a:pt x="8472310" y="228829"/>
                </a:lnTo>
                <a:lnTo>
                  <a:pt x="8571549" y="196148"/>
                </a:lnTo>
                <a:lnTo>
                  <a:pt x="8665687" y="163955"/>
                </a:lnTo>
                <a:lnTo>
                  <a:pt x="8754274" y="132418"/>
                </a:lnTo>
                <a:lnTo>
                  <a:pt x="8836862" y="101709"/>
                </a:lnTo>
                <a:lnTo>
                  <a:pt x="8912999" y="71994"/>
                </a:lnTo>
                <a:lnTo>
                  <a:pt x="8982237" y="43445"/>
                </a:lnTo>
                <a:lnTo>
                  <a:pt x="9044126" y="16230"/>
                </a:lnTo>
                <a:lnTo>
                  <a:pt x="9078271" y="0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5728" y="3486896"/>
            <a:ext cx="9078595" cy="871855"/>
          </a:xfrm>
          <a:custGeom>
            <a:avLst/>
            <a:gdLst/>
            <a:ahLst/>
            <a:cxnLst/>
            <a:rect l="l" t="t" r="r" b="b"/>
            <a:pathLst>
              <a:path w="9078595" h="871854">
                <a:moveTo>
                  <a:pt x="0" y="871362"/>
                </a:moveTo>
                <a:lnTo>
                  <a:pt x="39517" y="850427"/>
                </a:lnTo>
                <a:lnTo>
                  <a:pt x="79226" y="829494"/>
                </a:lnTo>
                <a:lnTo>
                  <a:pt x="119318" y="808565"/>
                </a:lnTo>
                <a:lnTo>
                  <a:pt x="159985" y="787643"/>
                </a:lnTo>
                <a:lnTo>
                  <a:pt x="201417" y="766730"/>
                </a:lnTo>
                <a:lnTo>
                  <a:pt x="243807" y="745829"/>
                </a:lnTo>
                <a:lnTo>
                  <a:pt x="287346" y="724941"/>
                </a:lnTo>
                <a:lnTo>
                  <a:pt x="332224" y="704070"/>
                </a:lnTo>
                <a:lnTo>
                  <a:pt x="378635" y="683217"/>
                </a:lnTo>
                <a:lnTo>
                  <a:pt x="426770" y="662384"/>
                </a:lnTo>
                <a:lnTo>
                  <a:pt x="476819" y="641574"/>
                </a:lnTo>
                <a:lnTo>
                  <a:pt x="528974" y="620789"/>
                </a:lnTo>
                <a:lnTo>
                  <a:pt x="583427" y="600032"/>
                </a:lnTo>
                <a:lnTo>
                  <a:pt x="640370" y="579305"/>
                </a:lnTo>
                <a:lnTo>
                  <a:pt x="699993" y="558609"/>
                </a:lnTo>
                <a:lnTo>
                  <a:pt x="762489" y="537948"/>
                </a:lnTo>
                <a:lnTo>
                  <a:pt x="828049" y="517323"/>
                </a:lnTo>
                <a:lnTo>
                  <a:pt x="896864" y="496737"/>
                </a:lnTo>
                <a:lnTo>
                  <a:pt x="969125" y="476193"/>
                </a:lnTo>
                <a:lnTo>
                  <a:pt x="1045025" y="455691"/>
                </a:lnTo>
                <a:lnTo>
                  <a:pt x="1124420" y="434762"/>
                </a:lnTo>
                <a:lnTo>
                  <a:pt x="1206976" y="413029"/>
                </a:lnTo>
                <a:lnTo>
                  <a:pt x="1292584" y="390639"/>
                </a:lnTo>
                <a:lnTo>
                  <a:pt x="1381138" y="367739"/>
                </a:lnTo>
                <a:lnTo>
                  <a:pt x="1472532" y="344477"/>
                </a:lnTo>
                <a:lnTo>
                  <a:pt x="1566657" y="320999"/>
                </a:lnTo>
                <a:lnTo>
                  <a:pt x="1663407" y="297452"/>
                </a:lnTo>
                <a:lnTo>
                  <a:pt x="1762675" y="273984"/>
                </a:lnTo>
                <a:lnTo>
                  <a:pt x="1864354" y="250740"/>
                </a:lnTo>
                <a:lnTo>
                  <a:pt x="1968336" y="227869"/>
                </a:lnTo>
                <a:lnTo>
                  <a:pt x="2074515" y="205517"/>
                </a:lnTo>
                <a:lnTo>
                  <a:pt x="2182783" y="183831"/>
                </a:lnTo>
                <a:lnTo>
                  <a:pt x="2293034" y="162958"/>
                </a:lnTo>
                <a:lnTo>
                  <a:pt x="2405160" y="143045"/>
                </a:lnTo>
                <a:lnTo>
                  <a:pt x="2519054" y="124239"/>
                </a:lnTo>
                <a:lnTo>
                  <a:pt x="2634610" y="106687"/>
                </a:lnTo>
                <a:lnTo>
                  <a:pt x="2751719" y="90536"/>
                </a:lnTo>
                <a:lnTo>
                  <a:pt x="2870276" y="75933"/>
                </a:lnTo>
                <a:lnTo>
                  <a:pt x="2990173" y="63025"/>
                </a:lnTo>
                <a:lnTo>
                  <a:pt x="3111303" y="51958"/>
                </a:lnTo>
                <a:lnTo>
                  <a:pt x="3234319" y="42339"/>
                </a:lnTo>
                <a:lnTo>
                  <a:pt x="3359831" y="33678"/>
                </a:lnTo>
                <a:lnTo>
                  <a:pt x="3487723" y="25986"/>
                </a:lnTo>
                <a:lnTo>
                  <a:pt x="3617880" y="19272"/>
                </a:lnTo>
                <a:lnTo>
                  <a:pt x="3750186" y="13543"/>
                </a:lnTo>
                <a:lnTo>
                  <a:pt x="3884525" y="8809"/>
                </a:lnTo>
                <a:lnTo>
                  <a:pt x="4020781" y="5079"/>
                </a:lnTo>
                <a:lnTo>
                  <a:pt x="4158839" y="2361"/>
                </a:lnTo>
                <a:lnTo>
                  <a:pt x="4298583" y="665"/>
                </a:lnTo>
                <a:lnTo>
                  <a:pt x="4439897" y="0"/>
                </a:lnTo>
                <a:lnTo>
                  <a:pt x="4582666" y="373"/>
                </a:lnTo>
                <a:lnTo>
                  <a:pt x="4726773" y="1794"/>
                </a:lnTo>
                <a:lnTo>
                  <a:pt x="4872103" y="4273"/>
                </a:lnTo>
                <a:lnTo>
                  <a:pt x="5018541" y="7817"/>
                </a:lnTo>
                <a:lnTo>
                  <a:pt x="5165970" y="12436"/>
                </a:lnTo>
                <a:lnTo>
                  <a:pt x="5314275" y="18138"/>
                </a:lnTo>
                <a:lnTo>
                  <a:pt x="5463340" y="24932"/>
                </a:lnTo>
                <a:lnTo>
                  <a:pt x="5613050" y="32828"/>
                </a:lnTo>
                <a:lnTo>
                  <a:pt x="5763288" y="41834"/>
                </a:lnTo>
                <a:lnTo>
                  <a:pt x="5913939" y="51958"/>
                </a:lnTo>
                <a:lnTo>
                  <a:pt x="6069565" y="64195"/>
                </a:lnTo>
                <a:lnTo>
                  <a:pt x="6233905" y="79317"/>
                </a:lnTo>
                <a:lnTo>
                  <a:pt x="6405612" y="97004"/>
                </a:lnTo>
                <a:lnTo>
                  <a:pt x="6583334" y="116936"/>
                </a:lnTo>
                <a:lnTo>
                  <a:pt x="6765724" y="138791"/>
                </a:lnTo>
                <a:lnTo>
                  <a:pt x="6951431" y="162249"/>
                </a:lnTo>
                <a:lnTo>
                  <a:pt x="7139106" y="186989"/>
                </a:lnTo>
                <a:lnTo>
                  <a:pt x="7327400" y="212692"/>
                </a:lnTo>
                <a:lnTo>
                  <a:pt x="7514964" y="239035"/>
                </a:lnTo>
                <a:lnTo>
                  <a:pt x="7700448" y="265699"/>
                </a:lnTo>
                <a:lnTo>
                  <a:pt x="7882503" y="292364"/>
                </a:lnTo>
                <a:lnTo>
                  <a:pt x="8059779" y="318707"/>
                </a:lnTo>
                <a:lnTo>
                  <a:pt x="8230929" y="344409"/>
                </a:lnTo>
                <a:lnTo>
                  <a:pt x="8394601" y="369150"/>
                </a:lnTo>
                <a:lnTo>
                  <a:pt x="8549447" y="392608"/>
                </a:lnTo>
                <a:lnTo>
                  <a:pt x="8694117" y="414463"/>
                </a:lnTo>
                <a:lnTo>
                  <a:pt x="8827262" y="434394"/>
                </a:lnTo>
                <a:lnTo>
                  <a:pt x="8947534" y="452082"/>
                </a:lnTo>
                <a:lnTo>
                  <a:pt x="9053582" y="467204"/>
                </a:lnTo>
                <a:lnTo>
                  <a:pt x="9078271" y="470543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3853" y="5640781"/>
            <a:ext cx="3004820" cy="1211580"/>
          </a:xfrm>
          <a:custGeom>
            <a:avLst/>
            <a:gdLst/>
            <a:ahLst/>
            <a:cxnLst/>
            <a:rect l="l" t="t" r="r" b="b"/>
            <a:pathLst>
              <a:path w="3004820" h="1211579">
                <a:moveTo>
                  <a:pt x="0" y="0"/>
                </a:moveTo>
                <a:lnTo>
                  <a:pt x="165473" y="75222"/>
                </a:lnTo>
                <a:lnTo>
                  <a:pt x="330718" y="150224"/>
                </a:lnTo>
                <a:lnTo>
                  <a:pt x="495505" y="224785"/>
                </a:lnTo>
                <a:lnTo>
                  <a:pt x="659604" y="298685"/>
                </a:lnTo>
                <a:lnTo>
                  <a:pt x="822786" y="371704"/>
                </a:lnTo>
                <a:lnTo>
                  <a:pt x="984822" y="443620"/>
                </a:lnTo>
                <a:lnTo>
                  <a:pt x="1145481" y="514214"/>
                </a:lnTo>
                <a:lnTo>
                  <a:pt x="1304536" y="583265"/>
                </a:lnTo>
                <a:lnTo>
                  <a:pt x="1461755" y="650553"/>
                </a:lnTo>
                <a:lnTo>
                  <a:pt x="1616910" y="715856"/>
                </a:lnTo>
                <a:lnTo>
                  <a:pt x="1769771" y="778956"/>
                </a:lnTo>
                <a:lnTo>
                  <a:pt x="1920109" y="839630"/>
                </a:lnTo>
                <a:lnTo>
                  <a:pt x="2067693" y="897659"/>
                </a:lnTo>
                <a:lnTo>
                  <a:pt x="2212296" y="952823"/>
                </a:lnTo>
                <a:lnTo>
                  <a:pt x="2353687" y="1004901"/>
                </a:lnTo>
                <a:lnTo>
                  <a:pt x="2491637" y="1053671"/>
                </a:lnTo>
                <a:lnTo>
                  <a:pt x="2625915" y="1098915"/>
                </a:lnTo>
                <a:lnTo>
                  <a:pt x="2756294" y="1140412"/>
                </a:lnTo>
                <a:lnTo>
                  <a:pt x="2882543" y="1177940"/>
                </a:lnTo>
                <a:lnTo>
                  <a:pt x="3004433" y="1211280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5728" y="5284470"/>
            <a:ext cx="9078595" cy="1467485"/>
          </a:xfrm>
          <a:custGeom>
            <a:avLst/>
            <a:gdLst/>
            <a:ahLst/>
            <a:cxnLst/>
            <a:rect l="l" t="t" r="r" b="b"/>
            <a:pathLst>
              <a:path w="9078595" h="1467484">
                <a:moveTo>
                  <a:pt x="0" y="0"/>
                </a:moveTo>
                <a:lnTo>
                  <a:pt x="42930" y="14997"/>
                </a:lnTo>
                <a:lnTo>
                  <a:pt x="86045" y="30029"/>
                </a:lnTo>
                <a:lnTo>
                  <a:pt x="129530" y="45127"/>
                </a:lnTo>
                <a:lnTo>
                  <a:pt x="173569" y="60326"/>
                </a:lnTo>
                <a:lnTo>
                  <a:pt x="218347" y="75658"/>
                </a:lnTo>
                <a:lnTo>
                  <a:pt x="264049" y="91158"/>
                </a:lnTo>
                <a:lnTo>
                  <a:pt x="310861" y="106858"/>
                </a:lnTo>
                <a:lnTo>
                  <a:pt x="358966" y="122792"/>
                </a:lnTo>
                <a:lnTo>
                  <a:pt x="408549" y="138994"/>
                </a:lnTo>
                <a:lnTo>
                  <a:pt x="459796" y="155497"/>
                </a:lnTo>
                <a:lnTo>
                  <a:pt x="512891" y="172334"/>
                </a:lnTo>
                <a:lnTo>
                  <a:pt x="568019" y="189539"/>
                </a:lnTo>
                <a:lnTo>
                  <a:pt x="625365" y="207145"/>
                </a:lnTo>
                <a:lnTo>
                  <a:pt x="685113" y="225187"/>
                </a:lnTo>
                <a:lnTo>
                  <a:pt x="747449" y="243696"/>
                </a:lnTo>
                <a:lnTo>
                  <a:pt x="812557" y="262707"/>
                </a:lnTo>
                <a:lnTo>
                  <a:pt x="880623" y="282253"/>
                </a:lnTo>
                <a:lnTo>
                  <a:pt x="951830" y="302368"/>
                </a:lnTo>
                <a:lnTo>
                  <a:pt x="1026365" y="323084"/>
                </a:lnTo>
                <a:lnTo>
                  <a:pt x="1104411" y="344436"/>
                </a:lnTo>
                <a:lnTo>
                  <a:pt x="1186211" y="366669"/>
                </a:lnTo>
                <a:lnTo>
                  <a:pt x="1271737" y="389952"/>
                </a:lnTo>
                <a:lnTo>
                  <a:pt x="1360767" y="414180"/>
                </a:lnTo>
                <a:lnTo>
                  <a:pt x="1453077" y="439246"/>
                </a:lnTo>
                <a:lnTo>
                  <a:pt x="1548444" y="465041"/>
                </a:lnTo>
                <a:lnTo>
                  <a:pt x="1646647" y="491461"/>
                </a:lnTo>
                <a:lnTo>
                  <a:pt x="1747463" y="518397"/>
                </a:lnTo>
                <a:lnTo>
                  <a:pt x="1850668" y="545743"/>
                </a:lnTo>
                <a:lnTo>
                  <a:pt x="1956040" y="573392"/>
                </a:lnTo>
                <a:lnTo>
                  <a:pt x="2063357" y="601237"/>
                </a:lnTo>
                <a:lnTo>
                  <a:pt x="2172396" y="629171"/>
                </a:lnTo>
                <a:lnTo>
                  <a:pt x="2282934" y="657087"/>
                </a:lnTo>
                <a:lnTo>
                  <a:pt x="2394749" y="684879"/>
                </a:lnTo>
                <a:lnTo>
                  <a:pt x="2507617" y="712439"/>
                </a:lnTo>
                <a:lnTo>
                  <a:pt x="2621316" y="739661"/>
                </a:lnTo>
                <a:lnTo>
                  <a:pt x="2735624" y="766437"/>
                </a:lnTo>
                <a:lnTo>
                  <a:pt x="2850318" y="792661"/>
                </a:lnTo>
                <a:lnTo>
                  <a:pt x="2965175" y="818227"/>
                </a:lnTo>
                <a:lnTo>
                  <a:pt x="3079972" y="843026"/>
                </a:lnTo>
                <a:lnTo>
                  <a:pt x="3194488" y="866952"/>
                </a:lnTo>
                <a:lnTo>
                  <a:pt x="3310250" y="890441"/>
                </a:lnTo>
                <a:lnTo>
                  <a:pt x="3428732" y="913965"/>
                </a:lnTo>
                <a:lnTo>
                  <a:pt x="3549627" y="937471"/>
                </a:lnTo>
                <a:lnTo>
                  <a:pt x="3672628" y="960907"/>
                </a:lnTo>
                <a:lnTo>
                  <a:pt x="3797428" y="984218"/>
                </a:lnTo>
                <a:lnTo>
                  <a:pt x="3923719" y="1007351"/>
                </a:lnTo>
                <a:lnTo>
                  <a:pt x="4051195" y="1030252"/>
                </a:lnTo>
                <a:lnTo>
                  <a:pt x="4179548" y="1052869"/>
                </a:lnTo>
                <a:lnTo>
                  <a:pt x="4308472" y="1075147"/>
                </a:lnTo>
                <a:lnTo>
                  <a:pt x="4437659" y="1097033"/>
                </a:lnTo>
                <a:lnTo>
                  <a:pt x="4566802" y="1118475"/>
                </a:lnTo>
                <a:lnTo>
                  <a:pt x="4695594" y="1139417"/>
                </a:lnTo>
                <a:lnTo>
                  <a:pt x="4823728" y="1159807"/>
                </a:lnTo>
                <a:lnTo>
                  <a:pt x="4950897" y="1179592"/>
                </a:lnTo>
                <a:lnTo>
                  <a:pt x="5076794" y="1198717"/>
                </a:lnTo>
                <a:lnTo>
                  <a:pt x="5201112" y="1217130"/>
                </a:lnTo>
                <a:lnTo>
                  <a:pt x="5323543" y="1234776"/>
                </a:lnTo>
                <a:lnTo>
                  <a:pt x="5443781" y="1251603"/>
                </a:lnTo>
                <a:lnTo>
                  <a:pt x="5561519" y="1267558"/>
                </a:lnTo>
                <a:lnTo>
                  <a:pt x="5676449" y="1282585"/>
                </a:lnTo>
                <a:lnTo>
                  <a:pt x="5790250" y="1296707"/>
                </a:lnTo>
                <a:lnTo>
                  <a:pt x="5904649" y="1310004"/>
                </a:lnTo>
                <a:lnTo>
                  <a:pt x="6019351" y="1322511"/>
                </a:lnTo>
                <a:lnTo>
                  <a:pt x="6134063" y="1334265"/>
                </a:lnTo>
                <a:lnTo>
                  <a:pt x="6248490" y="1345299"/>
                </a:lnTo>
                <a:lnTo>
                  <a:pt x="6362339" y="1355651"/>
                </a:lnTo>
                <a:lnTo>
                  <a:pt x="6475315" y="1365356"/>
                </a:lnTo>
                <a:lnTo>
                  <a:pt x="6587124" y="1374450"/>
                </a:lnTo>
                <a:lnTo>
                  <a:pt x="6697472" y="1382967"/>
                </a:lnTo>
                <a:lnTo>
                  <a:pt x="6806066" y="1390944"/>
                </a:lnTo>
                <a:lnTo>
                  <a:pt x="6912611" y="1398417"/>
                </a:lnTo>
                <a:lnTo>
                  <a:pt x="7016813" y="1405421"/>
                </a:lnTo>
                <a:lnTo>
                  <a:pt x="7118378" y="1411991"/>
                </a:lnTo>
                <a:lnTo>
                  <a:pt x="7217012" y="1418163"/>
                </a:lnTo>
                <a:lnTo>
                  <a:pt x="7312421" y="1423973"/>
                </a:lnTo>
                <a:lnTo>
                  <a:pt x="7404311" y="1429457"/>
                </a:lnTo>
                <a:lnTo>
                  <a:pt x="7492388" y="1434650"/>
                </a:lnTo>
                <a:lnTo>
                  <a:pt x="7576358" y="1439587"/>
                </a:lnTo>
                <a:lnTo>
                  <a:pt x="7655927" y="1444305"/>
                </a:lnTo>
                <a:lnTo>
                  <a:pt x="7730801" y="1448838"/>
                </a:lnTo>
                <a:lnTo>
                  <a:pt x="7800619" y="1452972"/>
                </a:lnTo>
                <a:lnTo>
                  <a:pt x="7865416" y="1456492"/>
                </a:lnTo>
                <a:lnTo>
                  <a:pt x="7925542" y="1459439"/>
                </a:lnTo>
                <a:lnTo>
                  <a:pt x="7981349" y="1461853"/>
                </a:lnTo>
                <a:lnTo>
                  <a:pt x="8033190" y="1463775"/>
                </a:lnTo>
                <a:lnTo>
                  <a:pt x="8081415" y="1465244"/>
                </a:lnTo>
                <a:lnTo>
                  <a:pt x="8126376" y="1466300"/>
                </a:lnTo>
                <a:lnTo>
                  <a:pt x="8168426" y="1466983"/>
                </a:lnTo>
                <a:lnTo>
                  <a:pt x="8207916" y="1467334"/>
                </a:lnTo>
                <a:lnTo>
                  <a:pt x="8245198" y="1467393"/>
                </a:lnTo>
                <a:lnTo>
                  <a:pt x="8280624" y="1467199"/>
                </a:lnTo>
                <a:lnTo>
                  <a:pt x="8347312" y="1466215"/>
                </a:lnTo>
                <a:lnTo>
                  <a:pt x="8410796" y="1464702"/>
                </a:lnTo>
                <a:lnTo>
                  <a:pt x="8473890" y="1462982"/>
                </a:lnTo>
                <a:lnTo>
                  <a:pt x="8506170" y="1462144"/>
                </a:lnTo>
                <a:lnTo>
                  <a:pt x="8539407" y="1461374"/>
                </a:lnTo>
                <a:lnTo>
                  <a:pt x="8573954" y="1460713"/>
                </a:lnTo>
                <a:lnTo>
                  <a:pt x="8608787" y="1460032"/>
                </a:lnTo>
                <a:lnTo>
                  <a:pt x="8675585" y="1458170"/>
                </a:lnTo>
                <a:lnTo>
                  <a:pt x="8738899" y="1455703"/>
                </a:lnTo>
                <a:lnTo>
                  <a:pt x="8799138" y="1452701"/>
                </a:lnTo>
                <a:lnTo>
                  <a:pt x="8856712" y="1449236"/>
                </a:lnTo>
                <a:lnTo>
                  <a:pt x="8912031" y="1445380"/>
                </a:lnTo>
                <a:lnTo>
                  <a:pt x="8965505" y="1441203"/>
                </a:lnTo>
                <a:lnTo>
                  <a:pt x="9017545" y="1436777"/>
                </a:lnTo>
                <a:lnTo>
                  <a:pt x="9068559" y="1432174"/>
                </a:lnTo>
                <a:lnTo>
                  <a:pt x="9078271" y="1431271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215133" y="5137581"/>
            <a:ext cx="6929120" cy="1714500"/>
          </a:xfrm>
          <a:custGeom>
            <a:avLst/>
            <a:gdLst/>
            <a:ahLst/>
            <a:cxnLst/>
            <a:rect l="l" t="t" r="r" b="b"/>
            <a:pathLst>
              <a:path w="6929120" h="1714500">
                <a:moveTo>
                  <a:pt x="0" y="1714480"/>
                </a:moveTo>
                <a:lnTo>
                  <a:pt x="48751" y="1659572"/>
                </a:lnTo>
                <a:lnTo>
                  <a:pt x="97859" y="1604752"/>
                </a:lnTo>
                <a:lnTo>
                  <a:pt x="147680" y="1550111"/>
                </a:lnTo>
                <a:lnTo>
                  <a:pt x="198571" y="1495737"/>
                </a:lnTo>
                <a:lnTo>
                  <a:pt x="250888" y="1441719"/>
                </a:lnTo>
                <a:lnTo>
                  <a:pt x="304988" y="1388146"/>
                </a:lnTo>
                <a:lnTo>
                  <a:pt x="332819" y="1361555"/>
                </a:lnTo>
                <a:lnTo>
                  <a:pt x="361229" y="1335109"/>
                </a:lnTo>
                <a:lnTo>
                  <a:pt x="390263" y="1308818"/>
                </a:lnTo>
                <a:lnTo>
                  <a:pt x="419965" y="1282695"/>
                </a:lnTo>
                <a:lnTo>
                  <a:pt x="450381" y="1256750"/>
                </a:lnTo>
                <a:lnTo>
                  <a:pt x="481555" y="1230995"/>
                </a:lnTo>
                <a:lnTo>
                  <a:pt x="513531" y="1205440"/>
                </a:lnTo>
                <a:lnTo>
                  <a:pt x="546354" y="1180097"/>
                </a:lnTo>
                <a:lnTo>
                  <a:pt x="580218" y="1154766"/>
                </a:lnTo>
                <a:lnTo>
                  <a:pt x="615258" y="1129281"/>
                </a:lnTo>
                <a:lnTo>
                  <a:pt x="651371" y="1103695"/>
                </a:lnTo>
                <a:lnTo>
                  <a:pt x="688454" y="1078062"/>
                </a:lnTo>
                <a:lnTo>
                  <a:pt x="726406" y="1052434"/>
                </a:lnTo>
                <a:lnTo>
                  <a:pt x="765123" y="1026866"/>
                </a:lnTo>
                <a:lnTo>
                  <a:pt x="804502" y="1001411"/>
                </a:lnTo>
                <a:lnTo>
                  <a:pt x="844442" y="976122"/>
                </a:lnTo>
                <a:lnTo>
                  <a:pt x="884839" y="951053"/>
                </a:lnTo>
                <a:lnTo>
                  <a:pt x="925591" y="926257"/>
                </a:lnTo>
                <a:lnTo>
                  <a:pt x="966596" y="901787"/>
                </a:lnTo>
                <a:lnTo>
                  <a:pt x="1007751" y="877698"/>
                </a:lnTo>
                <a:lnTo>
                  <a:pt x="1048952" y="854042"/>
                </a:lnTo>
                <a:lnTo>
                  <a:pt x="1090099" y="830873"/>
                </a:lnTo>
                <a:lnTo>
                  <a:pt x="1131087" y="808245"/>
                </a:lnTo>
                <a:lnTo>
                  <a:pt x="1171815" y="786210"/>
                </a:lnTo>
                <a:lnTo>
                  <a:pt x="1212180" y="764823"/>
                </a:lnTo>
                <a:lnTo>
                  <a:pt x="1252079" y="744136"/>
                </a:lnTo>
                <a:lnTo>
                  <a:pt x="1291410" y="724203"/>
                </a:lnTo>
                <a:lnTo>
                  <a:pt x="1330070" y="705078"/>
                </a:lnTo>
                <a:lnTo>
                  <a:pt x="1367655" y="686881"/>
                </a:lnTo>
                <a:lnTo>
                  <a:pt x="1403966" y="669643"/>
                </a:lnTo>
                <a:lnTo>
                  <a:pt x="1439213" y="653284"/>
                </a:lnTo>
                <a:lnTo>
                  <a:pt x="1507353" y="622880"/>
                </a:lnTo>
                <a:lnTo>
                  <a:pt x="1573745" y="595031"/>
                </a:lnTo>
                <a:lnTo>
                  <a:pt x="1640063" y="569095"/>
                </a:lnTo>
                <a:lnTo>
                  <a:pt x="1707979" y="544431"/>
                </a:lnTo>
                <a:lnTo>
                  <a:pt x="1779166" y="520398"/>
                </a:lnTo>
                <a:lnTo>
                  <a:pt x="1816509" y="508418"/>
                </a:lnTo>
                <a:lnTo>
                  <a:pt x="1855297" y="496356"/>
                </a:lnTo>
                <a:lnTo>
                  <a:pt x="1895739" y="484131"/>
                </a:lnTo>
                <a:lnTo>
                  <a:pt x="1938044" y="471663"/>
                </a:lnTo>
                <a:lnTo>
                  <a:pt x="1982421" y="458873"/>
                </a:lnTo>
                <a:lnTo>
                  <a:pt x="2029079" y="445679"/>
                </a:lnTo>
                <a:lnTo>
                  <a:pt x="2078228" y="432003"/>
                </a:lnTo>
                <a:lnTo>
                  <a:pt x="2130698" y="417772"/>
                </a:lnTo>
                <a:lnTo>
                  <a:pt x="2186898" y="403058"/>
                </a:lnTo>
                <a:lnTo>
                  <a:pt x="2246399" y="387943"/>
                </a:lnTo>
                <a:lnTo>
                  <a:pt x="2308775" y="372505"/>
                </a:lnTo>
                <a:lnTo>
                  <a:pt x="2373598" y="356825"/>
                </a:lnTo>
                <a:lnTo>
                  <a:pt x="2440440" y="340983"/>
                </a:lnTo>
                <a:lnTo>
                  <a:pt x="2508873" y="325058"/>
                </a:lnTo>
                <a:lnTo>
                  <a:pt x="2578471" y="309130"/>
                </a:lnTo>
                <a:lnTo>
                  <a:pt x="2648806" y="293280"/>
                </a:lnTo>
                <a:lnTo>
                  <a:pt x="2719451" y="277587"/>
                </a:lnTo>
                <a:lnTo>
                  <a:pt x="2789977" y="262131"/>
                </a:lnTo>
                <a:lnTo>
                  <a:pt x="2859957" y="246992"/>
                </a:lnTo>
                <a:lnTo>
                  <a:pt x="2928965" y="232251"/>
                </a:lnTo>
                <a:lnTo>
                  <a:pt x="2996572" y="217986"/>
                </a:lnTo>
                <a:lnTo>
                  <a:pt x="3062351" y="204278"/>
                </a:lnTo>
                <a:lnTo>
                  <a:pt x="3125874" y="191207"/>
                </a:lnTo>
                <a:lnTo>
                  <a:pt x="3186714" y="178852"/>
                </a:lnTo>
                <a:lnTo>
                  <a:pt x="3244444" y="167295"/>
                </a:lnTo>
                <a:lnTo>
                  <a:pt x="3298636" y="156613"/>
                </a:lnTo>
                <a:lnTo>
                  <a:pt x="3348863" y="146888"/>
                </a:lnTo>
                <a:lnTo>
                  <a:pt x="3394992" y="138151"/>
                </a:lnTo>
                <a:lnTo>
                  <a:pt x="3437432" y="130298"/>
                </a:lnTo>
                <a:lnTo>
                  <a:pt x="3476560" y="123261"/>
                </a:lnTo>
                <a:lnTo>
                  <a:pt x="3546395" y="111372"/>
                </a:lnTo>
                <a:lnTo>
                  <a:pt x="3607529" y="101947"/>
                </a:lnTo>
                <a:lnTo>
                  <a:pt x="3662990" y="94453"/>
                </a:lnTo>
                <a:lnTo>
                  <a:pt x="3715808" y="88353"/>
                </a:lnTo>
                <a:lnTo>
                  <a:pt x="3769014" y="83114"/>
                </a:lnTo>
                <a:lnTo>
                  <a:pt x="3825636" y="78201"/>
                </a:lnTo>
                <a:lnTo>
                  <a:pt x="3888705" y="73078"/>
                </a:lnTo>
                <a:lnTo>
                  <a:pt x="3923604" y="70270"/>
                </a:lnTo>
                <a:lnTo>
                  <a:pt x="3961251" y="67210"/>
                </a:lnTo>
                <a:lnTo>
                  <a:pt x="4002024" y="63830"/>
                </a:lnTo>
                <a:lnTo>
                  <a:pt x="4045663" y="60255"/>
                </a:lnTo>
                <a:lnTo>
                  <a:pt x="4091547" y="56662"/>
                </a:lnTo>
                <a:lnTo>
                  <a:pt x="4139452" y="53066"/>
                </a:lnTo>
                <a:lnTo>
                  <a:pt x="4189154" y="49480"/>
                </a:lnTo>
                <a:lnTo>
                  <a:pt x="4240432" y="45917"/>
                </a:lnTo>
                <a:lnTo>
                  <a:pt x="4293062" y="42391"/>
                </a:lnTo>
                <a:lnTo>
                  <a:pt x="4346821" y="38915"/>
                </a:lnTo>
                <a:lnTo>
                  <a:pt x="4401486" y="35502"/>
                </a:lnTo>
                <a:lnTo>
                  <a:pt x="4456834" y="32166"/>
                </a:lnTo>
                <a:lnTo>
                  <a:pt x="4512643" y="28921"/>
                </a:lnTo>
                <a:lnTo>
                  <a:pt x="4568688" y="25779"/>
                </a:lnTo>
                <a:lnTo>
                  <a:pt x="4624748" y="22755"/>
                </a:lnTo>
                <a:lnTo>
                  <a:pt x="4680599" y="19862"/>
                </a:lnTo>
                <a:lnTo>
                  <a:pt x="4736018" y="17112"/>
                </a:lnTo>
                <a:lnTo>
                  <a:pt x="4790783" y="14520"/>
                </a:lnTo>
                <a:lnTo>
                  <a:pt x="4844670" y="12099"/>
                </a:lnTo>
                <a:lnTo>
                  <a:pt x="4897456" y="9863"/>
                </a:lnTo>
                <a:lnTo>
                  <a:pt x="4948918" y="7824"/>
                </a:lnTo>
                <a:lnTo>
                  <a:pt x="4998833" y="5997"/>
                </a:lnTo>
                <a:lnTo>
                  <a:pt x="5046980" y="4394"/>
                </a:lnTo>
                <a:lnTo>
                  <a:pt x="5095696" y="3053"/>
                </a:lnTo>
                <a:lnTo>
                  <a:pt x="5147061" y="1987"/>
                </a:lnTo>
                <a:lnTo>
                  <a:pt x="5200520" y="1173"/>
                </a:lnTo>
                <a:lnTo>
                  <a:pt x="5255515" y="590"/>
                </a:lnTo>
                <a:lnTo>
                  <a:pt x="5311489" y="215"/>
                </a:lnTo>
                <a:lnTo>
                  <a:pt x="5367886" y="26"/>
                </a:lnTo>
                <a:lnTo>
                  <a:pt x="5424149" y="0"/>
                </a:lnTo>
                <a:lnTo>
                  <a:pt x="5479722" y="115"/>
                </a:lnTo>
                <a:lnTo>
                  <a:pt x="5534048" y="349"/>
                </a:lnTo>
                <a:lnTo>
                  <a:pt x="5586571" y="679"/>
                </a:lnTo>
                <a:lnTo>
                  <a:pt x="5636733" y="1084"/>
                </a:lnTo>
                <a:lnTo>
                  <a:pt x="5683978" y="1541"/>
                </a:lnTo>
                <a:lnTo>
                  <a:pt x="5727750" y="2028"/>
                </a:lnTo>
                <a:lnTo>
                  <a:pt x="5767491" y="2522"/>
                </a:lnTo>
                <a:lnTo>
                  <a:pt x="5832656" y="3443"/>
                </a:lnTo>
                <a:lnTo>
                  <a:pt x="5875021" y="4127"/>
                </a:lnTo>
                <a:lnTo>
                  <a:pt x="5890133" y="4394"/>
                </a:lnTo>
                <a:lnTo>
                  <a:pt x="6495796" y="4394"/>
                </a:lnTo>
                <a:lnTo>
                  <a:pt x="6545803" y="5858"/>
                </a:lnTo>
                <a:lnTo>
                  <a:pt x="6594623" y="7815"/>
                </a:lnTo>
                <a:lnTo>
                  <a:pt x="6641897" y="10156"/>
                </a:lnTo>
                <a:lnTo>
                  <a:pt x="6687269" y="12772"/>
                </a:lnTo>
                <a:lnTo>
                  <a:pt x="6730380" y="15554"/>
                </a:lnTo>
                <a:lnTo>
                  <a:pt x="6770874" y="18394"/>
                </a:lnTo>
                <a:lnTo>
                  <a:pt x="6825926" y="22521"/>
                </a:lnTo>
                <a:lnTo>
                  <a:pt x="6858313" y="25027"/>
                </a:lnTo>
                <a:lnTo>
                  <a:pt x="6873078" y="26165"/>
                </a:lnTo>
                <a:lnTo>
                  <a:pt x="6886832" y="27208"/>
                </a:lnTo>
                <a:lnTo>
                  <a:pt x="6899529" y="28143"/>
                </a:lnTo>
                <a:lnTo>
                  <a:pt x="6919115" y="29588"/>
                </a:lnTo>
                <a:lnTo>
                  <a:pt x="6928865" y="30326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177158" y="2750057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055" y="0"/>
                </a:moveTo>
                <a:lnTo>
                  <a:pt x="3937" y="402970"/>
                </a:lnTo>
                <a:lnTo>
                  <a:pt x="0" y="1202181"/>
                </a:lnTo>
                <a:lnTo>
                  <a:pt x="700532" y="1606677"/>
                </a:lnTo>
                <a:lnTo>
                  <a:pt x="1390777" y="1203705"/>
                </a:lnTo>
                <a:lnTo>
                  <a:pt x="1394587" y="404367"/>
                </a:lnTo>
                <a:lnTo>
                  <a:pt x="6940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177158" y="2750057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0"/>
                </a:moveTo>
                <a:lnTo>
                  <a:pt x="694055" y="0"/>
                </a:lnTo>
                <a:lnTo>
                  <a:pt x="1394587" y="404367"/>
                </a:lnTo>
                <a:lnTo>
                  <a:pt x="1390777" y="1203705"/>
                </a:lnTo>
                <a:lnTo>
                  <a:pt x="700532" y="1606677"/>
                </a:lnTo>
                <a:lnTo>
                  <a:pt x="0" y="1202181"/>
                </a:lnTo>
                <a:lnTo>
                  <a:pt x="3937" y="40297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901059" y="4016883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1"/>
                </a:moveTo>
                <a:lnTo>
                  <a:pt x="694054" y="0"/>
                </a:lnTo>
                <a:lnTo>
                  <a:pt x="1394587" y="404368"/>
                </a:lnTo>
                <a:lnTo>
                  <a:pt x="1390777" y="1203706"/>
                </a:lnTo>
                <a:lnTo>
                  <a:pt x="700531" y="1606651"/>
                </a:lnTo>
                <a:lnTo>
                  <a:pt x="0" y="1202182"/>
                </a:lnTo>
                <a:lnTo>
                  <a:pt x="3937" y="40297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910584" y="1483233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054" y="0"/>
                </a:moveTo>
                <a:lnTo>
                  <a:pt x="3937" y="402970"/>
                </a:lnTo>
                <a:lnTo>
                  <a:pt x="0" y="1202181"/>
                </a:lnTo>
                <a:lnTo>
                  <a:pt x="700531" y="1606677"/>
                </a:lnTo>
                <a:lnTo>
                  <a:pt x="1390777" y="1203705"/>
                </a:lnTo>
                <a:lnTo>
                  <a:pt x="1394587" y="404367"/>
                </a:lnTo>
                <a:lnTo>
                  <a:pt x="69405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910584" y="1483233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0"/>
                </a:moveTo>
                <a:lnTo>
                  <a:pt x="694054" y="0"/>
                </a:lnTo>
                <a:lnTo>
                  <a:pt x="1394587" y="404367"/>
                </a:lnTo>
                <a:lnTo>
                  <a:pt x="1390777" y="1203705"/>
                </a:lnTo>
                <a:lnTo>
                  <a:pt x="700531" y="1606677"/>
                </a:lnTo>
                <a:lnTo>
                  <a:pt x="0" y="1202181"/>
                </a:lnTo>
                <a:lnTo>
                  <a:pt x="3937" y="40297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158108" y="216408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055" y="0"/>
                </a:moveTo>
                <a:lnTo>
                  <a:pt x="3937" y="402971"/>
                </a:lnTo>
                <a:lnTo>
                  <a:pt x="0" y="1202182"/>
                </a:lnTo>
                <a:lnTo>
                  <a:pt x="700532" y="1606677"/>
                </a:lnTo>
                <a:lnTo>
                  <a:pt x="1390777" y="1203706"/>
                </a:lnTo>
                <a:lnTo>
                  <a:pt x="1394587" y="404368"/>
                </a:lnTo>
                <a:lnTo>
                  <a:pt x="6940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158108" y="216408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1"/>
                </a:moveTo>
                <a:lnTo>
                  <a:pt x="694055" y="0"/>
                </a:lnTo>
                <a:lnTo>
                  <a:pt x="1394587" y="404368"/>
                </a:lnTo>
                <a:lnTo>
                  <a:pt x="1390777" y="1203706"/>
                </a:lnTo>
                <a:lnTo>
                  <a:pt x="700532" y="1606677"/>
                </a:lnTo>
                <a:lnTo>
                  <a:pt x="0" y="1202182"/>
                </a:lnTo>
                <a:lnTo>
                  <a:pt x="3937" y="40297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644009" y="5274183"/>
            <a:ext cx="1395095" cy="1584325"/>
          </a:xfrm>
          <a:custGeom>
            <a:avLst/>
            <a:gdLst/>
            <a:ahLst/>
            <a:cxnLst/>
            <a:rect l="l" t="t" r="r" b="b"/>
            <a:pathLst>
              <a:path w="1395095" h="1584325">
                <a:moveTo>
                  <a:pt x="694054" y="0"/>
                </a:moveTo>
                <a:lnTo>
                  <a:pt x="3937" y="402958"/>
                </a:lnTo>
                <a:lnTo>
                  <a:pt x="0" y="1202220"/>
                </a:lnTo>
                <a:lnTo>
                  <a:pt x="660966" y="1583815"/>
                </a:lnTo>
                <a:lnTo>
                  <a:pt x="739656" y="1583815"/>
                </a:lnTo>
                <a:lnTo>
                  <a:pt x="1390777" y="1203667"/>
                </a:lnTo>
                <a:lnTo>
                  <a:pt x="1394587" y="404406"/>
                </a:lnTo>
                <a:lnTo>
                  <a:pt x="69405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647946" y="5274183"/>
            <a:ext cx="1390650" cy="1584325"/>
          </a:xfrm>
          <a:custGeom>
            <a:avLst/>
            <a:gdLst/>
            <a:ahLst/>
            <a:cxnLst/>
            <a:rect l="l" t="t" r="r" b="b"/>
            <a:pathLst>
              <a:path w="1390650" h="1584325">
                <a:moveTo>
                  <a:pt x="0" y="402958"/>
                </a:moveTo>
                <a:lnTo>
                  <a:pt x="690117" y="0"/>
                </a:lnTo>
                <a:lnTo>
                  <a:pt x="1390650" y="404406"/>
                </a:lnTo>
                <a:lnTo>
                  <a:pt x="1386839" y="1203667"/>
                </a:lnTo>
                <a:lnTo>
                  <a:pt x="735719" y="158381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644009" y="5677141"/>
            <a:ext cx="661035" cy="1181100"/>
          </a:xfrm>
          <a:custGeom>
            <a:avLst/>
            <a:gdLst/>
            <a:ahLst/>
            <a:cxnLst/>
            <a:rect l="l" t="t" r="r" b="b"/>
            <a:pathLst>
              <a:path w="661035" h="1181100">
                <a:moveTo>
                  <a:pt x="660966" y="1180857"/>
                </a:moveTo>
                <a:lnTo>
                  <a:pt x="0" y="799261"/>
                </a:lnTo>
                <a:lnTo>
                  <a:pt x="393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4214" y="4007358"/>
            <a:ext cx="802005" cy="1607185"/>
          </a:xfrm>
          <a:custGeom>
            <a:avLst/>
            <a:gdLst/>
            <a:ahLst/>
            <a:cxnLst/>
            <a:rect l="l" t="t" r="r" b="b"/>
            <a:pathLst>
              <a:path w="802005" h="1607185">
                <a:moveTo>
                  <a:pt x="101349" y="0"/>
                </a:moveTo>
                <a:lnTo>
                  <a:pt x="0" y="62865"/>
                </a:lnTo>
                <a:lnTo>
                  <a:pt x="3425" y="1545971"/>
                </a:lnTo>
                <a:lnTo>
                  <a:pt x="107750" y="1606651"/>
                </a:lnTo>
                <a:lnTo>
                  <a:pt x="797982" y="1203706"/>
                </a:lnTo>
                <a:lnTo>
                  <a:pt x="801869" y="404368"/>
                </a:lnTo>
                <a:lnTo>
                  <a:pt x="10134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4214" y="4007358"/>
            <a:ext cx="802005" cy="1607185"/>
          </a:xfrm>
          <a:custGeom>
            <a:avLst/>
            <a:gdLst/>
            <a:ahLst/>
            <a:cxnLst/>
            <a:rect l="l" t="t" r="r" b="b"/>
            <a:pathLst>
              <a:path w="802005" h="1607185">
                <a:moveTo>
                  <a:pt x="0" y="62865"/>
                </a:moveTo>
                <a:lnTo>
                  <a:pt x="101349" y="0"/>
                </a:lnTo>
                <a:lnTo>
                  <a:pt x="801869" y="404368"/>
                </a:lnTo>
                <a:lnTo>
                  <a:pt x="797982" y="1203706"/>
                </a:lnTo>
                <a:lnTo>
                  <a:pt x="107750" y="1606651"/>
                </a:lnTo>
                <a:lnTo>
                  <a:pt x="3425" y="1545971"/>
                </a:lnTo>
                <a:lnTo>
                  <a:pt x="0" y="6286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09245" y="5293233"/>
            <a:ext cx="1391285" cy="1565275"/>
          </a:xfrm>
          <a:custGeom>
            <a:avLst/>
            <a:gdLst/>
            <a:ahLst/>
            <a:cxnLst/>
            <a:rect l="l" t="t" r="r" b="b"/>
            <a:pathLst>
              <a:path w="1391285" h="1565275">
                <a:moveTo>
                  <a:pt x="0" y="402958"/>
                </a:moveTo>
                <a:lnTo>
                  <a:pt x="690219" y="0"/>
                </a:lnTo>
                <a:lnTo>
                  <a:pt x="1390700" y="404406"/>
                </a:lnTo>
                <a:lnTo>
                  <a:pt x="1386890" y="1203667"/>
                </a:lnTo>
                <a:lnTo>
                  <a:pt x="768376" y="156476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05359" y="5696191"/>
            <a:ext cx="628015" cy="1162050"/>
          </a:xfrm>
          <a:custGeom>
            <a:avLst/>
            <a:gdLst/>
            <a:ahLst/>
            <a:cxnLst/>
            <a:rect l="l" t="t" r="r" b="b"/>
            <a:pathLst>
              <a:path w="628015" h="1162050">
                <a:moveTo>
                  <a:pt x="627946" y="1161807"/>
                </a:moveTo>
                <a:lnTo>
                  <a:pt x="0" y="799261"/>
                </a:lnTo>
                <a:lnTo>
                  <a:pt x="3886" y="0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33934" y="2740532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118" y="0"/>
                </a:moveTo>
                <a:lnTo>
                  <a:pt x="3886" y="402970"/>
                </a:lnTo>
                <a:lnTo>
                  <a:pt x="0" y="1202181"/>
                </a:lnTo>
                <a:lnTo>
                  <a:pt x="700506" y="1606677"/>
                </a:lnTo>
                <a:lnTo>
                  <a:pt x="1390777" y="1203705"/>
                </a:lnTo>
                <a:lnTo>
                  <a:pt x="1394586" y="404367"/>
                </a:lnTo>
                <a:lnTo>
                  <a:pt x="6941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33934" y="2740532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886" y="402970"/>
                </a:moveTo>
                <a:lnTo>
                  <a:pt x="694118" y="0"/>
                </a:lnTo>
                <a:lnTo>
                  <a:pt x="1394586" y="404367"/>
                </a:lnTo>
                <a:lnTo>
                  <a:pt x="1390777" y="1203705"/>
                </a:lnTo>
                <a:lnTo>
                  <a:pt x="700506" y="1606677"/>
                </a:lnTo>
                <a:lnTo>
                  <a:pt x="0" y="1202181"/>
                </a:lnTo>
                <a:lnTo>
                  <a:pt x="3886" y="40297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957833" y="4016883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886" y="402971"/>
                </a:moveTo>
                <a:lnTo>
                  <a:pt x="694054" y="0"/>
                </a:lnTo>
                <a:lnTo>
                  <a:pt x="1394586" y="404368"/>
                </a:lnTo>
                <a:lnTo>
                  <a:pt x="1390777" y="1203706"/>
                </a:lnTo>
                <a:lnTo>
                  <a:pt x="700532" y="1606651"/>
                </a:lnTo>
                <a:lnTo>
                  <a:pt x="0" y="1202182"/>
                </a:lnTo>
                <a:lnTo>
                  <a:pt x="3886" y="40297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695195" y="5302758"/>
            <a:ext cx="1390650" cy="1555750"/>
          </a:xfrm>
          <a:custGeom>
            <a:avLst/>
            <a:gdLst/>
            <a:ahLst/>
            <a:cxnLst/>
            <a:rect l="l" t="t" r="r" b="b"/>
            <a:pathLst>
              <a:path w="1390650" h="1555750">
                <a:moveTo>
                  <a:pt x="0" y="402958"/>
                </a:moveTo>
                <a:lnTo>
                  <a:pt x="690118" y="0"/>
                </a:lnTo>
                <a:lnTo>
                  <a:pt x="1390650" y="404406"/>
                </a:lnTo>
                <a:lnTo>
                  <a:pt x="1386840" y="1203667"/>
                </a:lnTo>
                <a:lnTo>
                  <a:pt x="784663" y="155524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691258" y="5705716"/>
            <a:ext cx="611505" cy="1152525"/>
          </a:xfrm>
          <a:custGeom>
            <a:avLst/>
            <a:gdLst/>
            <a:ahLst/>
            <a:cxnLst/>
            <a:rect l="l" t="t" r="r" b="b"/>
            <a:pathLst>
              <a:path w="611505" h="1152525">
                <a:moveTo>
                  <a:pt x="611471" y="1152282"/>
                </a:moveTo>
                <a:lnTo>
                  <a:pt x="0" y="799261"/>
                </a:lnTo>
                <a:lnTo>
                  <a:pt x="393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710308" y="2750057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055" y="0"/>
                </a:moveTo>
                <a:lnTo>
                  <a:pt x="3937" y="402970"/>
                </a:lnTo>
                <a:lnTo>
                  <a:pt x="0" y="1202181"/>
                </a:lnTo>
                <a:lnTo>
                  <a:pt x="700532" y="1606677"/>
                </a:lnTo>
                <a:lnTo>
                  <a:pt x="1390777" y="1203705"/>
                </a:lnTo>
                <a:lnTo>
                  <a:pt x="1394587" y="404367"/>
                </a:lnTo>
                <a:lnTo>
                  <a:pt x="6940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710308" y="2750057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0"/>
                </a:moveTo>
                <a:lnTo>
                  <a:pt x="694055" y="0"/>
                </a:lnTo>
                <a:lnTo>
                  <a:pt x="1394587" y="404367"/>
                </a:lnTo>
                <a:lnTo>
                  <a:pt x="1390777" y="1203705"/>
                </a:lnTo>
                <a:lnTo>
                  <a:pt x="700532" y="1606677"/>
                </a:lnTo>
                <a:lnTo>
                  <a:pt x="0" y="1202181"/>
                </a:lnTo>
                <a:lnTo>
                  <a:pt x="3937" y="40297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976883" y="1454658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886" y="402970"/>
                </a:moveTo>
                <a:lnTo>
                  <a:pt x="694054" y="0"/>
                </a:lnTo>
                <a:lnTo>
                  <a:pt x="1394586" y="404367"/>
                </a:lnTo>
                <a:lnTo>
                  <a:pt x="1390777" y="1203705"/>
                </a:lnTo>
                <a:lnTo>
                  <a:pt x="700532" y="1606677"/>
                </a:lnTo>
                <a:lnTo>
                  <a:pt x="0" y="1202181"/>
                </a:lnTo>
                <a:lnTo>
                  <a:pt x="3886" y="40297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987158" y="4035933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055" y="0"/>
                </a:moveTo>
                <a:lnTo>
                  <a:pt x="3937" y="402971"/>
                </a:lnTo>
                <a:lnTo>
                  <a:pt x="0" y="1202182"/>
                </a:lnTo>
                <a:lnTo>
                  <a:pt x="700532" y="1606651"/>
                </a:lnTo>
                <a:lnTo>
                  <a:pt x="1390777" y="1203706"/>
                </a:lnTo>
                <a:lnTo>
                  <a:pt x="1394587" y="404368"/>
                </a:lnTo>
                <a:lnTo>
                  <a:pt x="6940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987158" y="4035933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1"/>
                </a:moveTo>
                <a:lnTo>
                  <a:pt x="694055" y="0"/>
                </a:lnTo>
                <a:lnTo>
                  <a:pt x="1394587" y="404368"/>
                </a:lnTo>
                <a:lnTo>
                  <a:pt x="1390777" y="1203706"/>
                </a:lnTo>
                <a:lnTo>
                  <a:pt x="700532" y="1606651"/>
                </a:lnTo>
                <a:lnTo>
                  <a:pt x="0" y="1202182"/>
                </a:lnTo>
                <a:lnTo>
                  <a:pt x="3937" y="40297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7734045" y="5312283"/>
            <a:ext cx="1390650" cy="1546225"/>
          </a:xfrm>
          <a:custGeom>
            <a:avLst/>
            <a:gdLst/>
            <a:ahLst/>
            <a:cxnLst/>
            <a:rect l="l" t="t" r="r" b="b"/>
            <a:pathLst>
              <a:path w="1390650" h="1546225">
                <a:moveTo>
                  <a:pt x="0" y="402958"/>
                </a:moveTo>
                <a:lnTo>
                  <a:pt x="690118" y="0"/>
                </a:lnTo>
                <a:lnTo>
                  <a:pt x="1390650" y="404406"/>
                </a:lnTo>
                <a:lnTo>
                  <a:pt x="1386839" y="1203667"/>
                </a:lnTo>
                <a:lnTo>
                  <a:pt x="800977" y="154571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7730108" y="5715241"/>
            <a:ext cx="594995" cy="1143000"/>
          </a:xfrm>
          <a:custGeom>
            <a:avLst/>
            <a:gdLst/>
            <a:ahLst/>
            <a:cxnLst/>
            <a:rect l="l" t="t" r="r" b="b"/>
            <a:pathLst>
              <a:path w="594995" h="1143000">
                <a:moveTo>
                  <a:pt x="594972" y="1142757"/>
                </a:moveTo>
                <a:lnTo>
                  <a:pt x="0" y="799261"/>
                </a:lnTo>
                <a:lnTo>
                  <a:pt x="393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7730108" y="2759582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055" y="0"/>
                </a:moveTo>
                <a:lnTo>
                  <a:pt x="3937" y="402970"/>
                </a:lnTo>
                <a:lnTo>
                  <a:pt x="0" y="1202181"/>
                </a:lnTo>
                <a:lnTo>
                  <a:pt x="700532" y="1606677"/>
                </a:lnTo>
                <a:lnTo>
                  <a:pt x="1390777" y="1203705"/>
                </a:lnTo>
                <a:lnTo>
                  <a:pt x="1394587" y="404367"/>
                </a:lnTo>
                <a:lnTo>
                  <a:pt x="6940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7730108" y="2759582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0"/>
                </a:moveTo>
                <a:lnTo>
                  <a:pt x="694055" y="0"/>
                </a:lnTo>
                <a:lnTo>
                  <a:pt x="1394587" y="404367"/>
                </a:lnTo>
                <a:lnTo>
                  <a:pt x="1390777" y="1203705"/>
                </a:lnTo>
                <a:lnTo>
                  <a:pt x="700532" y="1606677"/>
                </a:lnTo>
                <a:lnTo>
                  <a:pt x="0" y="1202181"/>
                </a:lnTo>
                <a:lnTo>
                  <a:pt x="3937" y="40297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8463533" y="4043867"/>
            <a:ext cx="680720" cy="1587500"/>
          </a:xfrm>
          <a:custGeom>
            <a:avLst/>
            <a:gdLst/>
            <a:ahLst/>
            <a:cxnLst/>
            <a:rect l="l" t="t" r="r" b="b"/>
            <a:pathLst>
              <a:path w="680720" h="1587500">
                <a:moveTo>
                  <a:pt x="680466" y="0"/>
                </a:moveTo>
                <a:lnTo>
                  <a:pt x="3937" y="395036"/>
                </a:lnTo>
                <a:lnTo>
                  <a:pt x="0" y="1194247"/>
                </a:lnTo>
                <a:lnTo>
                  <a:pt x="680466" y="1587131"/>
                </a:lnTo>
                <a:lnTo>
                  <a:pt x="68046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8467470" y="4043867"/>
            <a:ext cx="676910" cy="395605"/>
          </a:xfrm>
          <a:custGeom>
            <a:avLst/>
            <a:gdLst/>
            <a:ahLst/>
            <a:cxnLst/>
            <a:rect l="l" t="t" r="r" b="b"/>
            <a:pathLst>
              <a:path w="676909" h="395604">
                <a:moveTo>
                  <a:pt x="0" y="395036"/>
                </a:moveTo>
                <a:lnTo>
                  <a:pt x="676528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8463533" y="4438903"/>
            <a:ext cx="680720" cy="1192530"/>
          </a:xfrm>
          <a:custGeom>
            <a:avLst/>
            <a:gdLst/>
            <a:ahLst/>
            <a:cxnLst/>
            <a:rect l="l" t="t" r="r" b="b"/>
            <a:pathLst>
              <a:path w="680720" h="1192529">
                <a:moveTo>
                  <a:pt x="680466" y="1192094"/>
                </a:moveTo>
                <a:lnTo>
                  <a:pt x="0" y="799211"/>
                </a:lnTo>
                <a:lnTo>
                  <a:pt x="393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8467470" y="1500692"/>
            <a:ext cx="676910" cy="395605"/>
          </a:xfrm>
          <a:custGeom>
            <a:avLst/>
            <a:gdLst/>
            <a:ahLst/>
            <a:cxnLst/>
            <a:rect l="l" t="t" r="r" b="b"/>
            <a:pathLst>
              <a:path w="676909" h="395605">
                <a:moveTo>
                  <a:pt x="0" y="395036"/>
                </a:moveTo>
                <a:lnTo>
                  <a:pt x="676528" y="0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8463533" y="1895729"/>
            <a:ext cx="680720" cy="1192530"/>
          </a:xfrm>
          <a:custGeom>
            <a:avLst/>
            <a:gdLst/>
            <a:ahLst/>
            <a:cxnLst/>
            <a:rect l="l" t="t" r="r" b="b"/>
            <a:pathLst>
              <a:path w="680720" h="1192530">
                <a:moveTo>
                  <a:pt x="680466" y="1192119"/>
                </a:moveTo>
                <a:lnTo>
                  <a:pt x="0" y="799211"/>
                </a:lnTo>
                <a:lnTo>
                  <a:pt x="393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457200" y="333476"/>
            <a:ext cx="8229600" cy="6186170"/>
          </a:xfrm>
          <a:custGeom>
            <a:avLst/>
            <a:gdLst/>
            <a:ahLst/>
            <a:cxnLst/>
            <a:rect l="l" t="t" r="r" b="b"/>
            <a:pathLst>
              <a:path w="8229600" h="6186170">
                <a:moveTo>
                  <a:pt x="0" y="6185661"/>
                </a:moveTo>
                <a:lnTo>
                  <a:pt x="8229600" y="6185661"/>
                </a:lnTo>
                <a:lnTo>
                  <a:pt x="8229600" y="0"/>
                </a:lnTo>
                <a:lnTo>
                  <a:pt x="0" y="0"/>
                </a:lnTo>
                <a:lnTo>
                  <a:pt x="0" y="61856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457200" y="333476"/>
            <a:ext cx="8229600" cy="6186170"/>
          </a:xfrm>
          <a:custGeom>
            <a:avLst/>
            <a:gdLst/>
            <a:ahLst/>
            <a:cxnLst/>
            <a:rect l="l" t="t" r="r" b="b"/>
            <a:pathLst>
              <a:path w="8229600" h="6186170">
                <a:moveTo>
                  <a:pt x="0" y="6185661"/>
                </a:moveTo>
                <a:lnTo>
                  <a:pt x="8229600" y="6185661"/>
                </a:lnTo>
                <a:lnTo>
                  <a:pt x="8229600" y="0"/>
                </a:lnTo>
                <a:lnTo>
                  <a:pt x="0" y="0"/>
                </a:lnTo>
                <a:lnTo>
                  <a:pt x="0" y="6185661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4561204" y="0"/>
            <a:ext cx="3679190" cy="678180"/>
          </a:xfrm>
          <a:custGeom>
            <a:avLst/>
            <a:gdLst/>
            <a:ahLst/>
            <a:cxnLst/>
            <a:rect l="l" t="t" r="r" b="b"/>
            <a:pathLst>
              <a:path w="3679190" h="678180">
                <a:moveTo>
                  <a:pt x="0" y="677672"/>
                </a:moveTo>
                <a:lnTo>
                  <a:pt x="3679062" y="677672"/>
                </a:lnTo>
                <a:lnTo>
                  <a:pt x="3679062" y="0"/>
                </a:lnTo>
                <a:lnTo>
                  <a:pt x="0" y="0"/>
                </a:lnTo>
                <a:lnTo>
                  <a:pt x="0" y="677672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4561204" y="0"/>
            <a:ext cx="3679190" cy="678180"/>
          </a:xfrm>
          <a:custGeom>
            <a:avLst/>
            <a:gdLst/>
            <a:ahLst/>
            <a:cxnLst/>
            <a:rect l="l" t="t" r="r" b="b"/>
            <a:pathLst>
              <a:path w="3679190" h="678180">
                <a:moveTo>
                  <a:pt x="0" y="677672"/>
                </a:moveTo>
                <a:lnTo>
                  <a:pt x="3679062" y="677672"/>
                </a:lnTo>
                <a:lnTo>
                  <a:pt x="3679062" y="0"/>
                </a:lnTo>
              </a:path>
            </a:pathLst>
          </a:custGeom>
          <a:ln w="15875">
            <a:solidFill>
              <a:srgbClr val="74A4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4561204" y="0"/>
            <a:ext cx="0" cy="678180"/>
          </a:xfrm>
          <a:custGeom>
            <a:avLst/>
            <a:gdLst/>
            <a:ahLst/>
            <a:cxnLst/>
            <a:rect l="l" t="t" r="r" b="b"/>
            <a:pathLst>
              <a:path h="678180">
                <a:moveTo>
                  <a:pt x="0" y="0"/>
                </a:moveTo>
                <a:lnTo>
                  <a:pt x="0" y="677672"/>
                </a:lnTo>
              </a:path>
            </a:pathLst>
          </a:custGeom>
          <a:ln w="15875">
            <a:solidFill>
              <a:srgbClr val="74A4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4649089" y="0"/>
            <a:ext cx="3505200" cy="602615"/>
          </a:xfrm>
          <a:custGeom>
            <a:avLst/>
            <a:gdLst/>
            <a:ahLst/>
            <a:cxnLst/>
            <a:rect l="l" t="t" r="r" b="b"/>
            <a:pathLst>
              <a:path w="3505200" h="602615">
                <a:moveTo>
                  <a:pt x="0" y="602488"/>
                </a:moveTo>
                <a:lnTo>
                  <a:pt x="3505199" y="602488"/>
                </a:lnTo>
                <a:lnTo>
                  <a:pt x="3505199" y="0"/>
                </a:lnTo>
                <a:lnTo>
                  <a:pt x="0" y="0"/>
                </a:lnTo>
                <a:lnTo>
                  <a:pt x="0" y="602488"/>
                </a:lnTo>
                <a:close/>
              </a:path>
            </a:pathLst>
          </a:custGeom>
          <a:solidFill>
            <a:srgbClr val="70685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 txBox="1"/>
          <p:nvPr/>
        </p:nvSpPr>
        <p:spPr>
          <a:xfrm>
            <a:off x="1122375" y="1201225"/>
            <a:ext cx="6584315" cy="29178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14604">
              <a:lnSpc>
                <a:spcPct val="100000"/>
              </a:lnSpc>
            </a:pPr>
            <a:r>
              <a:rPr sz="3200" dirty="0">
                <a:solidFill>
                  <a:srgbClr val="93C500"/>
                </a:solidFill>
                <a:latin typeface="Century Gothic"/>
                <a:cs typeface="Century Gothic"/>
              </a:rPr>
              <a:t>Alterna</a:t>
            </a:r>
            <a:r>
              <a:rPr sz="3200" spc="-20" dirty="0">
                <a:solidFill>
                  <a:srgbClr val="93C500"/>
                </a:solidFill>
                <a:latin typeface="Century Gothic"/>
                <a:cs typeface="Century Gothic"/>
              </a:rPr>
              <a:t>t</a:t>
            </a:r>
            <a:r>
              <a:rPr sz="3200" spc="-5" dirty="0">
                <a:solidFill>
                  <a:srgbClr val="93C500"/>
                </a:solidFill>
                <a:latin typeface="Century Gothic"/>
                <a:cs typeface="Century Gothic"/>
              </a:rPr>
              <a:t>iv</a:t>
            </a:r>
            <a:r>
              <a:rPr sz="3200" dirty="0">
                <a:solidFill>
                  <a:srgbClr val="93C500"/>
                </a:solidFill>
                <a:latin typeface="Century Gothic"/>
                <a:cs typeface="Century Gothic"/>
              </a:rPr>
              <a:t>e</a:t>
            </a:r>
            <a:r>
              <a:rPr sz="3200" spc="-20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3200" spc="-5" dirty="0">
                <a:solidFill>
                  <a:srgbClr val="93C500"/>
                </a:solidFill>
                <a:latin typeface="Century Gothic"/>
                <a:cs typeface="Century Gothic"/>
              </a:rPr>
              <a:t>Electr</a:t>
            </a:r>
            <a:r>
              <a:rPr sz="3200" spc="-15" dirty="0">
                <a:solidFill>
                  <a:srgbClr val="93C500"/>
                </a:solidFill>
                <a:latin typeface="Century Gothic"/>
                <a:cs typeface="Century Gothic"/>
              </a:rPr>
              <a:t>i</a:t>
            </a:r>
            <a:r>
              <a:rPr sz="3200" dirty="0">
                <a:solidFill>
                  <a:srgbClr val="93C500"/>
                </a:solidFill>
                <a:latin typeface="Century Gothic"/>
                <a:cs typeface="Century Gothic"/>
              </a:rPr>
              <a:t>c </a:t>
            </a:r>
            <a:r>
              <a:rPr sz="3200" spc="-5" dirty="0">
                <a:solidFill>
                  <a:srgbClr val="93C500"/>
                </a:solidFill>
                <a:latin typeface="Century Gothic"/>
                <a:cs typeface="Century Gothic"/>
              </a:rPr>
              <a:t>Driv</a:t>
            </a:r>
            <a:r>
              <a:rPr sz="3200" dirty="0">
                <a:solidFill>
                  <a:srgbClr val="93C500"/>
                </a:solidFill>
                <a:latin typeface="Century Gothic"/>
                <a:cs typeface="Century Gothic"/>
              </a:rPr>
              <a:t>e </a:t>
            </a:r>
            <a:r>
              <a:rPr sz="3200" spc="-15" dirty="0">
                <a:solidFill>
                  <a:srgbClr val="93C500"/>
                </a:solidFill>
                <a:latin typeface="Century Gothic"/>
                <a:cs typeface="Century Gothic"/>
              </a:rPr>
              <a:t>V</a:t>
            </a:r>
            <a:r>
              <a:rPr sz="3200" dirty="0">
                <a:solidFill>
                  <a:srgbClr val="93C500"/>
                </a:solidFill>
                <a:latin typeface="Century Gothic"/>
                <a:cs typeface="Century Gothic"/>
              </a:rPr>
              <a:t>ehicles for</a:t>
            </a:r>
            <a:r>
              <a:rPr sz="3200" spc="-15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3200" dirty="0">
                <a:solidFill>
                  <a:srgbClr val="93C500"/>
                </a:solidFill>
                <a:latin typeface="Century Gothic"/>
                <a:cs typeface="Century Gothic"/>
              </a:rPr>
              <a:t>the</a:t>
            </a:r>
            <a:r>
              <a:rPr sz="3200" spc="-10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3200" dirty="0">
                <a:solidFill>
                  <a:srgbClr val="93C500"/>
                </a:solidFill>
                <a:latin typeface="Century Gothic"/>
                <a:cs typeface="Century Gothic"/>
              </a:rPr>
              <a:t>F</a:t>
            </a:r>
            <a:r>
              <a:rPr sz="3200" spc="-15" dirty="0">
                <a:solidFill>
                  <a:srgbClr val="93C500"/>
                </a:solidFill>
                <a:latin typeface="Century Gothic"/>
                <a:cs typeface="Century Gothic"/>
              </a:rPr>
              <a:t>i</a:t>
            </a:r>
            <a:r>
              <a:rPr sz="3200" dirty="0">
                <a:solidFill>
                  <a:srgbClr val="93C500"/>
                </a:solidFill>
                <a:latin typeface="Century Gothic"/>
                <a:cs typeface="Century Gothic"/>
              </a:rPr>
              <a:t>rst</a:t>
            </a:r>
            <a:r>
              <a:rPr sz="3200" spc="-5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3200" dirty="0">
                <a:solidFill>
                  <a:srgbClr val="93C500"/>
                </a:solidFill>
                <a:latin typeface="Century Gothic"/>
                <a:cs typeface="Century Gothic"/>
              </a:rPr>
              <a:t>R</a:t>
            </a:r>
            <a:r>
              <a:rPr sz="3200" spc="10" dirty="0">
                <a:solidFill>
                  <a:srgbClr val="93C500"/>
                </a:solidFill>
                <a:latin typeface="Century Gothic"/>
                <a:cs typeface="Century Gothic"/>
              </a:rPr>
              <a:t>e</a:t>
            </a:r>
            <a:r>
              <a:rPr sz="3200" spc="-5" dirty="0">
                <a:solidFill>
                  <a:srgbClr val="93C500"/>
                </a:solidFill>
                <a:latin typeface="Century Gothic"/>
                <a:cs typeface="Century Gothic"/>
              </a:rPr>
              <a:t>spond</a:t>
            </a:r>
            <a:r>
              <a:rPr sz="3200" spc="-10" dirty="0">
                <a:solidFill>
                  <a:srgbClr val="93C500"/>
                </a:solidFill>
                <a:latin typeface="Century Gothic"/>
                <a:cs typeface="Century Gothic"/>
              </a:rPr>
              <a:t>e</a:t>
            </a:r>
            <a:r>
              <a:rPr sz="3200" dirty="0">
                <a:solidFill>
                  <a:srgbClr val="93C500"/>
                </a:solidFill>
                <a:latin typeface="Century Gothic"/>
                <a:cs typeface="Century Gothic"/>
              </a:rPr>
              <a:t>r</a:t>
            </a:r>
            <a:endParaRPr sz="3200">
              <a:latin typeface="Century Gothic"/>
              <a:cs typeface="Century Gothic"/>
            </a:endParaRPr>
          </a:p>
          <a:p>
            <a:pPr marL="3884295" marR="5080" indent="-274955">
              <a:lnSpc>
                <a:spcPct val="100000"/>
              </a:lnSpc>
              <a:spcBef>
                <a:spcPts val="1650"/>
              </a:spcBef>
            </a:pPr>
            <a:r>
              <a:rPr sz="1800" spc="15" dirty="0">
                <a:solidFill>
                  <a:srgbClr val="93C500"/>
                </a:solidFill>
                <a:latin typeface="Wingdings 2"/>
                <a:cs typeface="Wingdings 2"/>
              </a:rPr>
              <a:t></a:t>
            </a:r>
            <a:r>
              <a:rPr sz="1800" spc="85" dirty="0">
                <a:solidFill>
                  <a:srgbClr val="93C500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3D3C2C"/>
                </a:solidFill>
                <a:latin typeface="Century Gothic"/>
                <a:cs typeface="Century Gothic"/>
              </a:rPr>
              <a:t>For</a:t>
            </a:r>
            <a:r>
              <a:rPr sz="240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2400" spc="5" dirty="0">
                <a:solidFill>
                  <a:srgbClr val="3D3C2C"/>
                </a:solidFill>
                <a:latin typeface="Century Gothic"/>
                <a:cs typeface="Century Gothic"/>
              </a:rPr>
              <a:t>a</a:t>
            </a:r>
            <a:r>
              <a:rPr sz="2400" spc="-5" dirty="0">
                <a:solidFill>
                  <a:srgbClr val="3D3C2C"/>
                </a:solidFill>
                <a:latin typeface="Century Gothic"/>
                <a:cs typeface="Century Gothic"/>
              </a:rPr>
              <a:t>dd</a:t>
            </a:r>
            <a:r>
              <a:rPr sz="2400" spc="20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2400" spc="-20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2400" spc="5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2400" spc="-15" dirty="0">
                <a:solidFill>
                  <a:srgbClr val="3D3C2C"/>
                </a:solidFill>
                <a:latin typeface="Century Gothic"/>
                <a:cs typeface="Century Gothic"/>
              </a:rPr>
              <a:t>onal</a:t>
            </a:r>
            <a:r>
              <a:rPr sz="2400" spc="-10" dirty="0">
                <a:solidFill>
                  <a:srgbClr val="3D3C2C"/>
                </a:solidFill>
                <a:latin typeface="Century Gothic"/>
                <a:cs typeface="Century Gothic"/>
              </a:rPr>
              <a:t> tra</a:t>
            </a:r>
            <a:r>
              <a:rPr sz="2400" spc="20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2400" spc="-30" dirty="0">
                <a:solidFill>
                  <a:srgbClr val="3D3C2C"/>
                </a:solidFill>
                <a:latin typeface="Century Gothic"/>
                <a:cs typeface="Century Gothic"/>
              </a:rPr>
              <a:t>n</a:t>
            </a:r>
            <a:r>
              <a:rPr sz="2400" spc="5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2400" spc="-30" dirty="0">
                <a:solidFill>
                  <a:srgbClr val="3D3C2C"/>
                </a:solidFill>
                <a:latin typeface="Century Gothic"/>
                <a:cs typeface="Century Gothic"/>
              </a:rPr>
              <a:t>n</a:t>
            </a:r>
            <a:r>
              <a:rPr sz="2400" spc="-15" dirty="0">
                <a:solidFill>
                  <a:srgbClr val="3D3C2C"/>
                </a:solidFill>
                <a:latin typeface="Century Gothic"/>
                <a:cs typeface="Century Gothic"/>
              </a:rPr>
              <a:t>g,</a:t>
            </a:r>
            <a:r>
              <a:rPr sz="2400" spc="-4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2400" spc="20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2400" dirty="0">
                <a:solidFill>
                  <a:srgbClr val="3D3C2C"/>
                </a:solidFill>
                <a:latin typeface="Century Gothic"/>
                <a:cs typeface="Century Gothic"/>
              </a:rPr>
              <a:t>nclu</a:t>
            </a:r>
            <a:r>
              <a:rPr sz="2400" spc="-15" dirty="0">
                <a:solidFill>
                  <a:srgbClr val="3D3C2C"/>
                </a:solidFill>
                <a:latin typeface="Century Gothic"/>
                <a:cs typeface="Century Gothic"/>
              </a:rPr>
              <a:t>d</a:t>
            </a:r>
            <a:r>
              <a:rPr sz="2400" spc="5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2400" spc="-20" dirty="0">
                <a:solidFill>
                  <a:srgbClr val="3D3C2C"/>
                </a:solidFill>
                <a:latin typeface="Century Gothic"/>
                <a:cs typeface="Century Gothic"/>
              </a:rPr>
              <a:t>ng</a:t>
            </a:r>
            <a:r>
              <a:rPr sz="2400" spc="-15" dirty="0">
                <a:solidFill>
                  <a:srgbClr val="3D3C2C"/>
                </a:solidFill>
                <a:latin typeface="Century Gothic"/>
                <a:cs typeface="Century Gothic"/>
              </a:rPr>
              <a:t> current</a:t>
            </a:r>
            <a:r>
              <a:rPr sz="240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2400" spc="5" dirty="0">
                <a:solidFill>
                  <a:srgbClr val="3D3C2C"/>
                </a:solidFill>
                <a:latin typeface="Century Gothic"/>
                <a:cs typeface="Century Gothic"/>
              </a:rPr>
              <a:t>a</a:t>
            </a:r>
            <a:r>
              <a:rPr sz="2400" spc="-20" dirty="0">
                <a:solidFill>
                  <a:srgbClr val="3D3C2C"/>
                </a:solidFill>
                <a:latin typeface="Century Gothic"/>
                <a:cs typeface="Century Gothic"/>
              </a:rPr>
              <a:t>nd</a:t>
            </a:r>
            <a:r>
              <a:rPr sz="2400" spc="-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2400" spc="-10" dirty="0">
                <a:solidFill>
                  <a:srgbClr val="3D3C2C"/>
                </a:solidFill>
                <a:latin typeface="Century Gothic"/>
                <a:cs typeface="Century Gothic"/>
              </a:rPr>
              <a:t>futu</a:t>
            </a:r>
            <a:r>
              <a:rPr sz="2400" spc="-15" dirty="0">
                <a:solidFill>
                  <a:srgbClr val="3D3C2C"/>
                </a:solidFill>
                <a:latin typeface="Century Gothic"/>
                <a:cs typeface="Century Gothic"/>
              </a:rPr>
              <a:t>re</a:t>
            </a:r>
            <a:r>
              <a:rPr sz="2400" spc="-1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2400" spc="20" dirty="0">
                <a:solidFill>
                  <a:srgbClr val="3D3C2C"/>
                </a:solidFill>
                <a:latin typeface="Century Gothic"/>
                <a:cs typeface="Century Gothic"/>
              </a:rPr>
              <a:t>v</a:t>
            </a:r>
            <a:r>
              <a:rPr sz="2400" spc="-20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2400" spc="-30" dirty="0">
                <a:solidFill>
                  <a:srgbClr val="3D3C2C"/>
                </a:solidFill>
                <a:latin typeface="Century Gothic"/>
                <a:cs typeface="Century Gothic"/>
              </a:rPr>
              <a:t>h</a:t>
            </a:r>
            <a:r>
              <a:rPr sz="2400" spc="5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2400" dirty="0">
                <a:solidFill>
                  <a:srgbClr val="3D3C2C"/>
                </a:solidFill>
                <a:latin typeface="Century Gothic"/>
                <a:cs typeface="Century Gothic"/>
              </a:rPr>
              <a:t>cles</a:t>
            </a:r>
            <a:r>
              <a:rPr sz="2400" spc="-4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2400" spc="10" dirty="0">
                <a:solidFill>
                  <a:srgbClr val="3D3C2C"/>
                </a:solidFill>
                <a:latin typeface="Century Gothic"/>
                <a:cs typeface="Century Gothic"/>
              </a:rPr>
              <a:t>v</a:t>
            </a:r>
            <a:r>
              <a:rPr sz="2400" spc="5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2400" spc="-10" dirty="0">
                <a:solidFill>
                  <a:srgbClr val="3D3C2C"/>
                </a:solidFill>
                <a:latin typeface="Century Gothic"/>
                <a:cs typeface="Century Gothic"/>
              </a:rPr>
              <a:t>s</a:t>
            </a:r>
            <a:r>
              <a:rPr sz="2400" spc="5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2400" spc="-10" dirty="0">
                <a:solidFill>
                  <a:srgbClr val="3D3C2C"/>
                </a:solidFill>
                <a:latin typeface="Century Gothic"/>
                <a:cs typeface="Century Gothic"/>
              </a:rPr>
              <a:t>t:</a:t>
            </a:r>
            <a:endParaRPr sz="2400">
              <a:latin typeface="Century Gothic"/>
              <a:cs typeface="Century Gothic"/>
            </a:endParaRPr>
          </a:p>
          <a:p>
            <a:pPr marL="4112895">
              <a:lnSpc>
                <a:spcPct val="100000"/>
              </a:lnSpc>
              <a:spcBef>
                <a:spcPts val="605"/>
              </a:spcBef>
            </a:pPr>
            <a:r>
              <a:rPr sz="1600" spc="-10" dirty="0">
                <a:solidFill>
                  <a:srgbClr val="93C500"/>
                </a:solidFill>
                <a:latin typeface="Century Gothic"/>
                <a:cs typeface="Century Gothic"/>
                <a:hlinkClick r:id="rId3"/>
              </a:rPr>
              <a:t>h</a:t>
            </a:r>
            <a:r>
              <a:rPr sz="1600" spc="-25" dirty="0">
                <a:solidFill>
                  <a:srgbClr val="93C500"/>
                </a:solidFill>
                <a:latin typeface="Century Gothic"/>
                <a:cs typeface="Century Gothic"/>
                <a:hlinkClick r:id="rId3"/>
              </a:rPr>
              <a:t>tt</a:t>
            </a:r>
            <a:r>
              <a:rPr sz="1600" spc="-20" dirty="0">
                <a:solidFill>
                  <a:srgbClr val="93C500"/>
                </a:solidFill>
                <a:latin typeface="Century Gothic"/>
                <a:cs typeface="Century Gothic"/>
                <a:hlinkClick r:id="rId3"/>
              </a:rPr>
              <a:t>p</a:t>
            </a:r>
            <a:r>
              <a:rPr sz="1600" spc="-15" dirty="0">
                <a:solidFill>
                  <a:srgbClr val="93C500"/>
                </a:solidFill>
                <a:latin typeface="Century Gothic"/>
                <a:cs typeface="Century Gothic"/>
                <a:hlinkClick r:id="rId3"/>
              </a:rPr>
              <a:t>:</a:t>
            </a:r>
            <a:r>
              <a:rPr sz="1600" spc="-10" dirty="0">
                <a:solidFill>
                  <a:srgbClr val="93C500"/>
                </a:solidFill>
                <a:latin typeface="Century Gothic"/>
                <a:cs typeface="Century Gothic"/>
                <a:hlinkClick r:id="rId3"/>
              </a:rPr>
              <a:t>//naf</a:t>
            </a:r>
            <a:r>
              <a:rPr sz="1600" spc="-25" dirty="0">
                <a:solidFill>
                  <a:srgbClr val="93C500"/>
                </a:solidFill>
                <a:latin typeface="Century Gothic"/>
                <a:cs typeface="Century Gothic"/>
                <a:hlinkClick r:id="rId3"/>
              </a:rPr>
              <a:t>t</a:t>
            </a:r>
            <a:r>
              <a:rPr sz="1600" spc="-10" dirty="0">
                <a:solidFill>
                  <a:srgbClr val="93C500"/>
                </a:solidFill>
                <a:latin typeface="Century Gothic"/>
                <a:cs typeface="Century Gothic"/>
                <a:hlinkClick r:id="rId3"/>
              </a:rPr>
              <a:t>c.</a:t>
            </a:r>
            <a:r>
              <a:rPr sz="1600" spc="-45" dirty="0">
                <a:solidFill>
                  <a:srgbClr val="93C500"/>
                </a:solidFill>
                <a:latin typeface="Century Gothic"/>
                <a:cs typeface="Century Gothic"/>
                <a:hlinkClick r:id="rId3"/>
              </a:rPr>
              <a:t>w</a:t>
            </a:r>
            <a:r>
              <a:rPr sz="1600" spc="15" dirty="0">
                <a:solidFill>
                  <a:srgbClr val="93C500"/>
                </a:solidFill>
                <a:latin typeface="Century Gothic"/>
                <a:cs typeface="Century Gothic"/>
                <a:hlinkClick r:id="rId3"/>
              </a:rPr>
              <a:t>v</a:t>
            </a:r>
            <a:r>
              <a:rPr sz="1600" spc="-10" dirty="0">
                <a:solidFill>
                  <a:srgbClr val="93C500"/>
                </a:solidFill>
                <a:latin typeface="Century Gothic"/>
                <a:cs typeface="Century Gothic"/>
                <a:hlinkClick r:id="rId3"/>
              </a:rPr>
              <a:t>u</a:t>
            </a:r>
            <a:r>
              <a:rPr sz="1600" spc="-15" dirty="0">
                <a:solidFill>
                  <a:srgbClr val="93C500"/>
                </a:solidFill>
                <a:latin typeface="Century Gothic"/>
                <a:cs typeface="Century Gothic"/>
                <a:hlinkClick r:id="rId3"/>
              </a:rPr>
              <a:t>.</a:t>
            </a:r>
            <a:r>
              <a:rPr sz="1600" spc="-20" dirty="0">
                <a:solidFill>
                  <a:srgbClr val="93C500"/>
                </a:solidFill>
                <a:latin typeface="Century Gothic"/>
                <a:cs typeface="Century Gothic"/>
                <a:hlinkClick r:id="rId3"/>
              </a:rPr>
              <a:t>e</a:t>
            </a:r>
            <a:r>
              <a:rPr sz="1600" spc="-15" dirty="0">
                <a:solidFill>
                  <a:srgbClr val="93C500"/>
                </a:solidFill>
                <a:latin typeface="Century Gothic"/>
                <a:cs typeface="Century Gothic"/>
                <a:hlinkClick r:id="rId3"/>
              </a:rPr>
              <a:t>du</a:t>
            </a:r>
            <a:endParaRPr sz="1600">
              <a:latin typeface="Century Gothic"/>
              <a:cs typeface="Century Gothic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4804664" y="184694"/>
            <a:ext cx="3068320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lang="en-US" sz="1100" spc="-5" dirty="0">
                <a:solidFill>
                  <a:srgbClr val="FDFDFD"/>
                </a:solidFill>
                <a:latin typeface="Century Gothic"/>
                <a:cs typeface="Century Gothic"/>
              </a:rPr>
              <a:t>Federal Fire</a:t>
            </a:r>
            <a:r>
              <a:rPr sz="1100" spc="-50" dirty="0">
                <a:solidFill>
                  <a:srgbClr val="FDFDFD"/>
                </a:solidFill>
                <a:latin typeface="Century Gothic"/>
                <a:cs typeface="Century Gothic"/>
              </a:rPr>
              <a:t> </a:t>
            </a:r>
            <a:r>
              <a:rPr sz="1100" spc="-10" dirty="0">
                <a:solidFill>
                  <a:srgbClr val="FDFDFD"/>
                </a:solidFill>
                <a:latin typeface="Century Gothic"/>
                <a:cs typeface="Century Gothic"/>
              </a:rPr>
              <a:t>D</a:t>
            </a:r>
            <a:r>
              <a:rPr sz="1100" dirty="0">
                <a:solidFill>
                  <a:srgbClr val="FDFDFD"/>
                </a:solidFill>
                <a:latin typeface="Century Gothic"/>
                <a:cs typeface="Century Gothic"/>
              </a:rPr>
              <a:t>ep</a:t>
            </a:r>
            <a:r>
              <a:rPr sz="1100" spc="-5" dirty="0">
                <a:solidFill>
                  <a:srgbClr val="FDFDFD"/>
                </a:solidFill>
                <a:latin typeface="Century Gothic"/>
                <a:cs typeface="Century Gothic"/>
              </a:rPr>
              <a:t>a</a:t>
            </a:r>
            <a:r>
              <a:rPr sz="1100" dirty="0">
                <a:solidFill>
                  <a:srgbClr val="FDFDFD"/>
                </a:solidFill>
                <a:latin typeface="Century Gothic"/>
                <a:cs typeface="Century Gothic"/>
              </a:rPr>
              <a:t>rt</a:t>
            </a:r>
            <a:r>
              <a:rPr sz="1100" spc="-10" dirty="0">
                <a:solidFill>
                  <a:srgbClr val="FDFDFD"/>
                </a:solidFill>
                <a:latin typeface="Century Gothic"/>
                <a:cs typeface="Century Gothic"/>
              </a:rPr>
              <a:t>m</a:t>
            </a:r>
            <a:r>
              <a:rPr sz="1100" dirty="0">
                <a:solidFill>
                  <a:srgbClr val="FDFDFD"/>
                </a:solidFill>
                <a:latin typeface="Century Gothic"/>
                <a:cs typeface="Century Gothic"/>
              </a:rPr>
              <a:t>ent</a:t>
            </a:r>
            <a:r>
              <a:rPr lang="en-US" sz="1100" dirty="0">
                <a:solidFill>
                  <a:srgbClr val="FDFDFD"/>
                </a:solidFill>
                <a:latin typeface="Century Gothic"/>
                <a:cs typeface="Century Gothic"/>
              </a:rPr>
              <a:t> San Diego</a:t>
            </a:r>
            <a:r>
              <a:rPr sz="1100" spc="-30" dirty="0">
                <a:solidFill>
                  <a:srgbClr val="FDFDFD"/>
                </a:solidFill>
                <a:latin typeface="Century Gothic"/>
                <a:cs typeface="Century Gothic"/>
              </a:rPr>
              <a:t> </a:t>
            </a:r>
            <a:r>
              <a:rPr sz="1100" dirty="0">
                <a:solidFill>
                  <a:srgbClr val="FDFDFD"/>
                </a:solidFill>
                <a:latin typeface="Century Gothic"/>
                <a:cs typeface="Century Gothic"/>
              </a:rPr>
              <a:t>Tra</a:t>
            </a:r>
            <a:r>
              <a:rPr sz="1100" spc="5" dirty="0">
                <a:solidFill>
                  <a:srgbClr val="FDFDFD"/>
                </a:solidFill>
                <a:latin typeface="Century Gothic"/>
                <a:cs typeface="Century Gothic"/>
              </a:rPr>
              <a:t>i</a:t>
            </a:r>
            <a:r>
              <a:rPr sz="1100" dirty="0">
                <a:solidFill>
                  <a:srgbClr val="FDFDFD"/>
                </a:solidFill>
                <a:latin typeface="Century Gothic"/>
                <a:cs typeface="Century Gothic"/>
              </a:rPr>
              <a:t>ning </a:t>
            </a:r>
            <a:endParaRPr sz="1100" dirty="0">
              <a:latin typeface="Century Gothic"/>
              <a:cs typeface="Century Gothic"/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1042987" y="2439301"/>
            <a:ext cx="3419475" cy="32414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Footer Placeholder 69">
            <a:extLst>
              <a:ext uri="{FF2B5EF4-FFF2-40B4-BE49-F238E27FC236}">
                <a16:creationId xmlns:a16="http://schemas.microsoft.com/office/drawing/2014/main" id="{56CB4306-5BCD-4B59-BE14-F69DFC9FBB8B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2700">
              <a:lnSpc>
                <a:spcPct val="100000"/>
              </a:lnSpc>
            </a:pPr>
            <a:r>
              <a:rPr lang="en-US" spc="-5"/>
              <a:t>Federal Fire Department San Diego Training</a:t>
            </a:r>
            <a:endParaRPr lang="en-US" spc="-15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51509" y="0"/>
            <a:ext cx="339090" cy="6858000"/>
          </a:xfrm>
          <a:custGeom>
            <a:avLst/>
            <a:gdLst/>
            <a:ahLst/>
            <a:cxnLst/>
            <a:rect l="l" t="t" r="r" b="b"/>
            <a:pathLst>
              <a:path w="339090" h="6858000">
                <a:moveTo>
                  <a:pt x="0" y="6857999"/>
                </a:moveTo>
                <a:lnTo>
                  <a:pt x="339090" y="6857999"/>
                </a:lnTo>
                <a:lnTo>
                  <a:pt x="339090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228600" cy="6858000"/>
          </a:xfrm>
          <a:custGeom>
            <a:avLst/>
            <a:gdLst/>
            <a:ahLst/>
            <a:cxnLst/>
            <a:rect l="l" t="t" r="r" b="b"/>
            <a:pathLst>
              <a:path w="228600" h="6858000">
                <a:moveTo>
                  <a:pt x="0" y="6857999"/>
                </a:moveTo>
                <a:lnTo>
                  <a:pt x="228600" y="6857999"/>
                </a:lnTo>
                <a:lnTo>
                  <a:pt x="228600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51509" y="0"/>
            <a:ext cx="228600" cy="6858000"/>
          </a:xfrm>
          <a:custGeom>
            <a:avLst/>
            <a:gdLst/>
            <a:ahLst/>
            <a:cxnLst/>
            <a:rect l="l" t="t" r="r" b="b"/>
            <a:pathLst>
              <a:path w="228600" h="6858000">
                <a:moveTo>
                  <a:pt x="0" y="6857999"/>
                </a:moveTo>
                <a:lnTo>
                  <a:pt x="228600" y="6857999"/>
                </a:lnTo>
                <a:lnTo>
                  <a:pt x="228600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28600" y="0"/>
            <a:ext cx="194310" cy="6858000"/>
          </a:xfrm>
          <a:custGeom>
            <a:avLst/>
            <a:gdLst/>
            <a:ahLst/>
            <a:cxnLst/>
            <a:rect l="l" t="t" r="r" b="b"/>
            <a:pathLst>
              <a:path w="194309" h="6858000">
                <a:moveTo>
                  <a:pt x="0" y="6857999"/>
                </a:moveTo>
                <a:lnTo>
                  <a:pt x="194309" y="6857999"/>
                </a:lnTo>
                <a:lnTo>
                  <a:pt x="194309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413510" y="0"/>
            <a:ext cx="1482090" cy="601980"/>
          </a:xfrm>
          <a:custGeom>
            <a:avLst/>
            <a:gdLst/>
            <a:ahLst/>
            <a:cxnLst/>
            <a:rect l="l" t="t" r="r" b="b"/>
            <a:pathLst>
              <a:path w="1482089" h="601980">
                <a:moveTo>
                  <a:pt x="0" y="601878"/>
                </a:moveTo>
                <a:lnTo>
                  <a:pt x="1482090" y="601878"/>
                </a:lnTo>
                <a:lnTo>
                  <a:pt x="1482090" y="0"/>
                </a:lnTo>
                <a:lnTo>
                  <a:pt x="0" y="0"/>
                </a:lnTo>
                <a:lnTo>
                  <a:pt x="0" y="60187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413510" y="6250330"/>
            <a:ext cx="1482090" cy="607695"/>
          </a:xfrm>
          <a:custGeom>
            <a:avLst/>
            <a:gdLst/>
            <a:ahLst/>
            <a:cxnLst/>
            <a:rect l="l" t="t" r="r" b="b"/>
            <a:pathLst>
              <a:path w="1482089" h="607695">
                <a:moveTo>
                  <a:pt x="0" y="607669"/>
                </a:moveTo>
                <a:lnTo>
                  <a:pt x="1482090" y="607669"/>
                </a:lnTo>
                <a:lnTo>
                  <a:pt x="1482090" y="0"/>
                </a:lnTo>
                <a:lnTo>
                  <a:pt x="0" y="0"/>
                </a:lnTo>
                <a:lnTo>
                  <a:pt x="0" y="60766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22909" y="0"/>
            <a:ext cx="228600" cy="6858000"/>
          </a:xfrm>
          <a:custGeom>
            <a:avLst/>
            <a:gdLst/>
            <a:ahLst/>
            <a:cxnLst/>
            <a:rect l="l" t="t" r="r" b="b"/>
            <a:pathLst>
              <a:path w="228600" h="6858000">
                <a:moveTo>
                  <a:pt x="0" y="6857999"/>
                </a:moveTo>
                <a:lnTo>
                  <a:pt x="228600" y="6857999"/>
                </a:lnTo>
                <a:lnTo>
                  <a:pt x="228600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51509" y="0"/>
            <a:ext cx="762000" cy="6858000"/>
          </a:xfrm>
          <a:custGeom>
            <a:avLst/>
            <a:gdLst/>
            <a:ahLst/>
            <a:cxnLst/>
            <a:rect l="l" t="t" r="r" b="b"/>
            <a:pathLst>
              <a:path w="762000" h="6858000">
                <a:moveTo>
                  <a:pt x="0" y="6858000"/>
                </a:moveTo>
                <a:lnTo>
                  <a:pt x="762000" y="6858000"/>
                </a:lnTo>
                <a:lnTo>
                  <a:pt x="762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629400" y="6250330"/>
            <a:ext cx="1524000" cy="607695"/>
          </a:xfrm>
          <a:custGeom>
            <a:avLst/>
            <a:gdLst/>
            <a:ahLst/>
            <a:cxnLst/>
            <a:rect l="l" t="t" r="r" b="b"/>
            <a:pathLst>
              <a:path w="1524000" h="607695">
                <a:moveTo>
                  <a:pt x="0" y="607669"/>
                </a:moveTo>
                <a:lnTo>
                  <a:pt x="1524000" y="607669"/>
                </a:lnTo>
                <a:lnTo>
                  <a:pt x="1524000" y="0"/>
                </a:lnTo>
                <a:lnTo>
                  <a:pt x="0" y="0"/>
                </a:lnTo>
                <a:lnTo>
                  <a:pt x="0" y="60766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915400" y="0"/>
            <a:ext cx="228600" cy="6858000"/>
          </a:xfrm>
          <a:custGeom>
            <a:avLst/>
            <a:gdLst/>
            <a:ahLst/>
            <a:cxnLst/>
            <a:rect l="l" t="t" r="r" b="b"/>
            <a:pathLst>
              <a:path w="228600" h="6858000">
                <a:moveTo>
                  <a:pt x="0" y="6857999"/>
                </a:moveTo>
                <a:lnTo>
                  <a:pt x="228600" y="6857999"/>
                </a:lnTo>
                <a:lnTo>
                  <a:pt x="228600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153400" y="0"/>
            <a:ext cx="762000" cy="6858000"/>
          </a:xfrm>
          <a:custGeom>
            <a:avLst/>
            <a:gdLst/>
            <a:ahLst/>
            <a:cxnLst/>
            <a:rect l="l" t="t" r="r" b="b"/>
            <a:pathLst>
              <a:path w="762000" h="6858000">
                <a:moveTo>
                  <a:pt x="0" y="6858000"/>
                </a:moveTo>
                <a:lnTo>
                  <a:pt x="762000" y="6858000"/>
                </a:lnTo>
                <a:lnTo>
                  <a:pt x="762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886200" y="0"/>
            <a:ext cx="2743200" cy="6858000"/>
          </a:xfrm>
          <a:custGeom>
            <a:avLst/>
            <a:gdLst/>
            <a:ahLst/>
            <a:cxnLst/>
            <a:rect l="l" t="t" r="r" b="b"/>
            <a:pathLst>
              <a:path w="2743200" h="6858000">
                <a:moveTo>
                  <a:pt x="0" y="6857999"/>
                </a:moveTo>
                <a:lnTo>
                  <a:pt x="2743200" y="6857999"/>
                </a:lnTo>
                <a:lnTo>
                  <a:pt x="2743200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895600" y="0"/>
            <a:ext cx="228600" cy="601980"/>
          </a:xfrm>
          <a:custGeom>
            <a:avLst/>
            <a:gdLst/>
            <a:ahLst/>
            <a:cxnLst/>
            <a:rect l="l" t="t" r="r" b="b"/>
            <a:pathLst>
              <a:path w="228600" h="601980">
                <a:moveTo>
                  <a:pt x="0" y="601878"/>
                </a:moveTo>
                <a:lnTo>
                  <a:pt x="228600" y="601878"/>
                </a:lnTo>
                <a:lnTo>
                  <a:pt x="228600" y="0"/>
                </a:lnTo>
                <a:lnTo>
                  <a:pt x="0" y="0"/>
                </a:lnTo>
                <a:lnTo>
                  <a:pt x="0" y="60187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895600" y="6250330"/>
            <a:ext cx="228600" cy="607695"/>
          </a:xfrm>
          <a:custGeom>
            <a:avLst/>
            <a:gdLst/>
            <a:ahLst/>
            <a:cxnLst/>
            <a:rect l="l" t="t" r="r" b="b"/>
            <a:pathLst>
              <a:path w="228600" h="607695">
                <a:moveTo>
                  <a:pt x="0" y="607669"/>
                </a:moveTo>
                <a:lnTo>
                  <a:pt x="228600" y="607669"/>
                </a:lnTo>
                <a:lnTo>
                  <a:pt x="228600" y="0"/>
                </a:lnTo>
                <a:lnTo>
                  <a:pt x="0" y="0"/>
                </a:lnTo>
                <a:lnTo>
                  <a:pt x="0" y="60766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124200" y="0"/>
            <a:ext cx="762000" cy="601980"/>
          </a:xfrm>
          <a:custGeom>
            <a:avLst/>
            <a:gdLst/>
            <a:ahLst/>
            <a:cxnLst/>
            <a:rect l="l" t="t" r="r" b="b"/>
            <a:pathLst>
              <a:path w="762000" h="601980">
                <a:moveTo>
                  <a:pt x="0" y="601878"/>
                </a:moveTo>
                <a:lnTo>
                  <a:pt x="762000" y="601878"/>
                </a:lnTo>
                <a:lnTo>
                  <a:pt x="762000" y="0"/>
                </a:lnTo>
                <a:lnTo>
                  <a:pt x="0" y="0"/>
                </a:lnTo>
                <a:lnTo>
                  <a:pt x="0" y="60187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124200" y="6250330"/>
            <a:ext cx="762000" cy="607695"/>
          </a:xfrm>
          <a:custGeom>
            <a:avLst/>
            <a:gdLst/>
            <a:ahLst/>
            <a:cxnLst/>
            <a:rect l="l" t="t" r="r" b="b"/>
            <a:pathLst>
              <a:path w="762000" h="607695">
                <a:moveTo>
                  <a:pt x="0" y="607669"/>
                </a:moveTo>
                <a:lnTo>
                  <a:pt x="762000" y="607669"/>
                </a:lnTo>
                <a:lnTo>
                  <a:pt x="762000" y="0"/>
                </a:lnTo>
                <a:lnTo>
                  <a:pt x="0" y="0"/>
                </a:lnTo>
                <a:lnTo>
                  <a:pt x="0" y="60766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0" y="5035169"/>
            <a:ext cx="9132570" cy="1166495"/>
          </a:xfrm>
          <a:custGeom>
            <a:avLst/>
            <a:gdLst/>
            <a:ahLst/>
            <a:cxnLst/>
            <a:rect l="l" t="t" r="r" b="b"/>
            <a:pathLst>
              <a:path w="9132570" h="1166495">
                <a:moveTo>
                  <a:pt x="0" y="1116954"/>
                </a:moveTo>
                <a:lnTo>
                  <a:pt x="62221" y="1120689"/>
                </a:lnTo>
                <a:lnTo>
                  <a:pt x="136462" y="1125107"/>
                </a:lnTo>
                <a:lnTo>
                  <a:pt x="210992" y="1129462"/>
                </a:lnTo>
                <a:lnTo>
                  <a:pt x="285957" y="1133724"/>
                </a:lnTo>
                <a:lnTo>
                  <a:pt x="361501" y="1137861"/>
                </a:lnTo>
                <a:lnTo>
                  <a:pt x="437768" y="1141842"/>
                </a:lnTo>
                <a:lnTo>
                  <a:pt x="514904" y="1145636"/>
                </a:lnTo>
                <a:lnTo>
                  <a:pt x="593053" y="1149211"/>
                </a:lnTo>
                <a:lnTo>
                  <a:pt x="672360" y="1152538"/>
                </a:lnTo>
                <a:lnTo>
                  <a:pt x="752970" y="1155584"/>
                </a:lnTo>
                <a:lnTo>
                  <a:pt x="835027" y="1158318"/>
                </a:lnTo>
                <a:lnTo>
                  <a:pt x="918676" y="1160709"/>
                </a:lnTo>
                <a:lnTo>
                  <a:pt x="1004062" y="1162726"/>
                </a:lnTo>
                <a:lnTo>
                  <a:pt x="1091330" y="1164338"/>
                </a:lnTo>
                <a:lnTo>
                  <a:pt x="1180624" y="1165513"/>
                </a:lnTo>
                <a:lnTo>
                  <a:pt x="1272089" y="1166220"/>
                </a:lnTo>
                <a:lnTo>
                  <a:pt x="1365870" y="1166429"/>
                </a:lnTo>
                <a:lnTo>
                  <a:pt x="1462112" y="1166108"/>
                </a:lnTo>
                <a:lnTo>
                  <a:pt x="1560959" y="1165226"/>
                </a:lnTo>
                <a:lnTo>
                  <a:pt x="1662557" y="1163751"/>
                </a:lnTo>
                <a:lnTo>
                  <a:pt x="1766741" y="1161946"/>
                </a:lnTo>
                <a:lnTo>
                  <a:pt x="1873208" y="1160052"/>
                </a:lnTo>
                <a:lnTo>
                  <a:pt x="1981896" y="1158014"/>
                </a:lnTo>
                <a:lnTo>
                  <a:pt x="2092741" y="1155771"/>
                </a:lnTo>
                <a:lnTo>
                  <a:pt x="2205682" y="1153268"/>
                </a:lnTo>
                <a:lnTo>
                  <a:pt x="2320656" y="1150445"/>
                </a:lnTo>
                <a:lnTo>
                  <a:pt x="2437601" y="1147245"/>
                </a:lnTo>
                <a:lnTo>
                  <a:pt x="2556454" y="1143611"/>
                </a:lnTo>
                <a:lnTo>
                  <a:pt x="2677153" y="1139483"/>
                </a:lnTo>
                <a:lnTo>
                  <a:pt x="2799635" y="1134805"/>
                </a:lnTo>
                <a:lnTo>
                  <a:pt x="2923839" y="1129518"/>
                </a:lnTo>
                <a:lnTo>
                  <a:pt x="3049701" y="1123564"/>
                </a:lnTo>
                <a:lnTo>
                  <a:pt x="3177160" y="1116886"/>
                </a:lnTo>
                <a:lnTo>
                  <a:pt x="3306153" y="1109426"/>
                </a:lnTo>
                <a:lnTo>
                  <a:pt x="3436618" y="1101126"/>
                </a:lnTo>
                <a:lnTo>
                  <a:pt x="3568491" y="1091927"/>
                </a:lnTo>
                <a:lnTo>
                  <a:pt x="3701712" y="1081772"/>
                </a:lnTo>
                <a:lnTo>
                  <a:pt x="3836217" y="1070604"/>
                </a:lnTo>
                <a:lnTo>
                  <a:pt x="3971944" y="1058364"/>
                </a:lnTo>
                <a:lnTo>
                  <a:pt x="4108830" y="1044994"/>
                </a:lnTo>
                <a:lnTo>
                  <a:pt x="4249054" y="1030455"/>
                </a:lnTo>
                <a:lnTo>
                  <a:pt x="4394374" y="1014788"/>
                </a:lnTo>
                <a:lnTo>
                  <a:pt x="4544157" y="998048"/>
                </a:lnTo>
                <a:lnTo>
                  <a:pt x="4697772" y="980295"/>
                </a:lnTo>
                <a:lnTo>
                  <a:pt x="4854586" y="961587"/>
                </a:lnTo>
                <a:lnTo>
                  <a:pt x="5013968" y="941980"/>
                </a:lnTo>
                <a:lnTo>
                  <a:pt x="5175284" y="921533"/>
                </a:lnTo>
                <a:lnTo>
                  <a:pt x="5337902" y="900304"/>
                </a:lnTo>
                <a:lnTo>
                  <a:pt x="5501191" y="878350"/>
                </a:lnTo>
                <a:lnTo>
                  <a:pt x="5664517" y="855730"/>
                </a:lnTo>
                <a:lnTo>
                  <a:pt x="5827249" y="832502"/>
                </a:lnTo>
                <a:lnTo>
                  <a:pt x="5988755" y="808723"/>
                </a:lnTo>
                <a:lnTo>
                  <a:pt x="6148401" y="784451"/>
                </a:lnTo>
                <a:lnTo>
                  <a:pt x="6305557" y="759744"/>
                </a:lnTo>
                <a:lnTo>
                  <a:pt x="6459589" y="734660"/>
                </a:lnTo>
                <a:lnTo>
                  <a:pt x="6609865" y="709257"/>
                </a:lnTo>
                <a:lnTo>
                  <a:pt x="6755753" y="683593"/>
                </a:lnTo>
                <a:lnTo>
                  <a:pt x="6896621" y="657725"/>
                </a:lnTo>
                <a:lnTo>
                  <a:pt x="7031837" y="631712"/>
                </a:lnTo>
                <a:lnTo>
                  <a:pt x="7160768" y="605612"/>
                </a:lnTo>
                <a:lnTo>
                  <a:pt x="7286437" y="578739"/>
                </a:lnTo>
                <a:lnTo>
                  <a:pt x="7411952" y="550492"/>
                </a:lnTo>
                <a:lnTo>
                  <a:pt x="7536862" y="521039"/>
                </a:lnTo>
                <a:lnTo>
                  <a:pt x="7660719" y="490551"/>
                </a:lnTo>
                <a:lnTo>
                  <a:pt x="7783071" y="459196"/>
                </a:lnTo>
                <a:lnTo>
                  <a:pt x="7903471" y="427144"/>
                </a:lnTo>
                <a:lnTo>
                  <a:pt x="8021466" y="394564"/>
                </a:lnTo>
                <a:lnTo>
                  <a:pt x="8136609" y="361625"/>
                </a:lnTo>
                <a:lnTo>
                  <a:pt x="8248449" y="328496"/>
                </a:lnTo>
                <a:lnTo>
                  <a:pt x="8356536" y="295348"/>
                </a:lnTo>
                <a:lnTo>
                  <a:pt x="8460421" y="262348"/>
                </a:lnTo>
                <a:lnTo>
                  <a:pt x="8559653" y="229667"/>
                </a:lnTo>
                <a:lnTo>
                  <a:pt x="8653784" y="197474"/>
                </a:lnTo>
                <a:lnTo>
                  <a:pt x="8742363" y="165938"/>
                </a:lnTo>
                <a:lnTo>
                  <a:pt x="8824940" y="135228"/>
                </a:lnTo>
                <a:lnTo>
                  <a:pt x="8901066" y="105514"/>
                </a:lnTo>
                <a:lnTo>
                  <a:pt x="8970291" y="76965"/>
                </a:lnTo>
                <a:lnTo>
                  <a:pt x="9032165" y="49750"/>
                </a:lnTo>
                <a:lnTo>
                  <a:pt x="9086238" y="24038"/>
                </a:lnTo>
                <a:lnTo>
                  <a:pt x="9132062" y="0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0" y="3486896"/>
            <a:ext cx="9132570" cy="865505"/>
          </a:xfrm>
          <a:custGeom>
            <a:avLst/>
            <a:gdLst/>
            <a:ahLst/>
            <a:cxnLst/>
            <a:rect l="l" t="t" r="r" b="b"/>
            <a:pathLst>
              <a:path w="9132570" h="865504">
                <a:moveTo>
                  <a:pt x="0" y="865071"/>
                </a:moveTo>
                <a:lnTo>
                  <a:pt x="67350" y="829494"/>
                </a:lnTo>
                <a:lnTo>
                  <a:pt x="107441" y="808565"/>
                </a:lnTo>
                <a:lnTo>
                  <a:pt x="148107" y="787643"/>
                </a:lnTo>
                <a:lnTo>
                  <a:pt x="189539" y="766730"/>
                </a:lnTo>
                <a:lnTo>
                  <a:pt x="231928" y="745829"/>
                </a:lnTo>
                <a:lnTo>
                  <a:pt x="275467" y="724941"/>
                </a:lnTo>
                <a:lnTo>
                  <a:pt x="320346" y="704070"/>
                </a:lnTo>
                <a:lnTo>
                  <a:pt x="366757" y="683217"/>
                </a:lnTo>
                <a:lnTo>
                  <a:pt x="414891" y="662384"/>
                </a:lnTo>
                <a:lnTo>
                  <a:pt x="464940" y="641574"/>
                </a:lnTo>
                <a:lnTo>
                  <a:pt x="517096" y="620789"/>
                </a:lnTo>
                <a:lnTo>
                  <a:pt x="571550" y="600032"/>
                </a:lnTo>
                <a:lnTo>
                  <a:pt x="628493" y="579305"/>
                </a:lnTo>
                <a:lnTo>
                  <a:pt x="688118" y="558609"/>
                </a:lnTo>
                <a:lnTo>
                  <a:pt x="750615" y="537948"/>
                </a:lnTo>
                <a:lnTo>
                  <a:pt x="816176" y="517323"/>
                </a:lnTo>
                <a:lnTo>
                  <a:pt x="884992" y="496737"/>
                </a:lnTo>
                <a:lnTo>
                  <a:pt x="957255" y="476193"/>
                </a:lnTo>
                <a:lnTo>
                  <a:pt x="1033157" y="455691"/>
                </a:lnTo>
                <a:lnTo>
                  <a:pt x="1112552" y="434762"/>
                </a:lnTo>
                <a:lnTo>
                  <a:pt x="1195107" y="413029"/>
                </a:lnTo>
                <a:lnTo>
                  <a:pt x="1280716" y="390639"/>
                </a:lnTo>
                <a:lnTo>
                  <a:pt x="1369270" y="367739"/>
                </a:lnTo>
                <a:lnTo>
                  <a:pt x="1460664" y="344477"/>
                </a:lnTo>
                <a:lnTo>
                  <a:pt x="1554789" y="320999"/>
                </a:lnTo>
                <a:lnTo>
                  <a:pt x="1651539" y="297452"/>
                </a:lnTo>
                <a:lnTo>
                  <a:pt x="1750807" y="273984"/>
                </a:lnTo>
                <a:lnTo>
                  <a:pt x="1852486" y="250740"/>
                </a:lnTo>
                <a:lnTo>
                  <a:pt x="1956468" y="227869"/>
                </a:lnTo>
                <a:lnTo>
                  <a:pt x="2062647" y="205517"/>
                </a:lnTo>
                <a:lnTo>
                  <a:pt x="2170915" y="183831"/>
                </a:lnTo>
                <a:lnTo>
                  <a:pt x="2281166" y="162958"/>
                </a:lnTo>
                <a:lnTo>
                  <a:pt x="2393292" y="143045"/>
                </a:lnTo>
                <a:lnTo>
                  <a:pt x="2507186" y="124239"/>
                </a:lnTo>
                <a:lnTo>
                  <a:pt x="2622742" y="106687"/>
                </a:lnTo>
                <a:lnTo>
                  <a:pt x="2739851" y="90536"/>
                </a:lnTo>
                <a:lnTo>
                  <a:pt x="2858408" y="75933"/>
                </a:lnTo>
                <a:lnTo>
                  <a:pt x="2978305" y="63025"/>
                </a:lnTo>
                <a:lnTo>
                  <a:pt x="3099435" y="51958"/>
                </a:lnTo>
                <a:lnTo>
                  <a:pt x="3222451" y="42339"/>
                </a:lnTo>
                <a:lnTo>
                  <a:pt x="3347963" y="33678"/>
                </a:lnTo>
                <a:lnTo>
                  <a:pt x="3475855" y="25986"/>
                </a:lnTo>
                <a:lnTo>
                  <a:pt x="3606012" y="19272"/>
                </a:lnTo>
                <a:lnTo>
                  <a:pt x="3738318" y="13543"/>
                </a:lnTo>
                <a:lnTo>
                  <a:pt x="3872657" y="8809"/>
                </a:lnTo>
                <a:lnTo>
                  <a:pt x="4008913" y="5079"/>
                </a:lnTo>
                <a:lnTo>
                  <a:pt x="4146971" y="2361"/>
                </a:lnTo>
                <a:lnTo>
                  <a:pt x="4286715" y="665"/>
                </a:lnTo>
                <a:lnTo>
                  <a:pt x="4428029" y="0"/>
                </a:lnTo>
                <a:lnTo>
                  <a:pt x="4570798" y="373"/>
                </a:lnTo>
                <a:lnTo>
                  <a:pt x="4714905" y="1794"/>
                </a:lnTo>
                <a:lnTo>
                  <a:pt x="4860235" y="4273"/>
                </a:lnTo>
                <a:lnTo>
                  <a:pt x="5006673" y="7817"/>
                </a:lnTo>
                <a:lnTo>
                  <a:pt x="5154102" y="12436"/>
                </a:lnTo>
                <a:lnTo>
                  <a:pt x="5302407" y="18138"/>
                </a:lnTo>
                <a:lnTo>
                  <a:pt x="5451472" y="24932"/>
                </a:lnTo>
                <a:lnTo>
                  <a:pt x="5601181" y="32828"/>
                </a:lnTo>
                <a:lnTo>
                  <a:pt x="5751420" y="41834"/>
                </a:lnTo>
                <a:lnTo>
                  <a:pt x="5902071" y="51958"/>
                </a:lnTo>
                <a:lnTo>
                  <a:pt x="6057697" y="64195"/>
                </a:lnTo>
                <a:lnTo>
                  <a:pt x="6222037" y="79317"/>
                </a:lnTo>
                <a:lnTo>
                  <a:pt x="6393743" y="97004"/>
                </a:lnTo>
                <a:lnTo>
                  <a:pt x="6571465" y="116936"/>
                </a:lnTo>
                <a:lnTo>
                  <a:pt x="6753854" y="138791"/>
                </a:lnTo>
                <a:lnTo>
                  <a:pt x="6939559" y="162249"/>
                </a:lnTo>
                <a:lnTo>
                  <a:pt x="7127232" y="186989"/>
                </a:lnTo>
                <a:lnTo>
                  <a:pt x="7315524" y="212692"/>
                </a:lnTo>
                <a:lnTo>
                  <a:pt x="7503084" y="239035"/>
                </a:lnTo>
                <a:lnTo>
                  <a:pt x="7688564" y="265699"/>
                </a:lnTo>
                <a:lnTo>
                  <a:pt x="7870613" y="292364"/>
                </a:lnTo>
                <a:lnTo>
                  <a:pt x="8047884" y="318707"/>
                </a:lnTo>
                <a:lnTo>
                  <a:pt x="8219025" y="344409"/>
                </a:lnTo>
                <a:lnTo>
                  <a:pt x="8382689" y="369150"/>
                </a:lnTo>
                <a:lnTo>
                  <a:pt x="8537525" y="392608"/>
                </a:lnTo>
                <a:lnTo>
                  <a:pt x="8682184" y="414463"/>
                </a:lnTo>
                <a:lnTo>
                  <a:pt x="8815316" y="434394"/>
                </a:lnTo>
                <a:lnTo>
                  <a:pt x="8935573" y="452082"/>
                </a:lnTo>
                <a:lnTo>
                  <a:pt x="9041605" y="467204"/>
                </a:lnTo>
                <a:lnTo>
                  <a:pt x="9132062" y="479440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0" y="5651578"/>
            <a:ext cx="2980690" cy="1200785"/>
          </a:xfrm>
          <a:custGeom>
            <a:avLst/>
            <a:gdLst/>
            <a:ahLst/>
            <a:cxnLst/>
            <a:rect l="l" t="t" r="r" b="b"/>
            <a:pathLst>
              <a:path w="2980690" h="1200784">
                <a:moveTo>
                  <a:pt x="0" y="0"/>
                </a:moveTo>
                <a:lnTo>
                  <a:pt x="141723" y="64425"/>
                </a:lnTo>
                <a:lnTo>
                  <a:pt x="306968" y="139427"/>
                </a:lnTo>
                <a:lnTo>
                  <a:pt x="471756" y="213988"/>
                </a:lnTo>
                <a:lnTo>
                  <a:pt x="635856" y="287888"/>
                </a:lnTo>
                <a:lnTo>
                  <a:pt x="799039" y="360907"/>
                </a:lnTo>
                <a:lnTo>
                  <a:pt x="961075" y="432823"/>
                </a:lnTo>
                <a:lnTo>
                  <a:pt x="1121735" y="503417"/>
                </a:lnTo>
                <a:lnTo>
                  <a:pt x="1280790" y="572468"/>
                </a:lnTo>
                <a:lnTo>
                  <a:pt x="1438010" y="639756"/>
                </a:lnTo>
                <a:lnTo>
                  <a:pt x="1593165" y="705059"/>
                </a:lnTo>
                <a:lnTo>
                  <a:pt x="1746026" y="768159"/>
                </a:lnTo>
                <a:lnTo>
                  <a:pt x="1896364" y="828833"/>
                </a:lnTo>
                <a:lnTo>
                  <a:pt x="2043949" y="886862"/>
                </a:lnTo>
                <a:lnTo>
                  <a:pt x="2188552" y="942026"/>
                </a:lnTo>
                <a:lnTo>
                  <a:pt x="2329943" y="994103"/>
                </a:lnTo>
                <a:lnTo>
                  <a:pt x="2467893" y="1042874"/>
                </a:lnTo>
                <a:lnTo>
                  <a:pt x="2602172" y="1088118"/>
                </a:lnTo>
                <a:lnTo>
                  <a:pt x="2732550" y="1129614"/>
                </a:lnTo>
                <a:lnTo>
                  <a:pt x="2858799" y="1167143"/>
                </a:lnTo>
                <a:lnTo>
                  <a:pt x="2980690" y="1200483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0" y="5288618"/>
            <a:ext cx="9132570" cy="1463675"/>
          </a:xfrm>
          <a:custGeom>
            <a:avLst/>
            <a:gdLst/>
            <a:ahLst/>
            <a:cxnLst/>
            <a:rect l="l" t="t" r="r" b="b"/>
            <a:pathLst>
              <a:path w="9132570" h="1463675">
                <a:moveTo>
                  <a:pt x="0" y="0"/>
                </a:moveTo>
                <a:lnTo>
                  <a:pt x="74169" y="25880"/>
                </a:lnTo>
                <a:lnTo>
                  <a:pt x="117653" y="40978"/>
                </a:lnTo>
                <a:lnTo>
                  <a:pt x="161692" y="56177"/>
                </a:lnTo>
                <a:lnTo>
                  <a:pt x="206471" y="71509"/>
                </a:lnTo>
                <a:lnTo>
                  <a:pt x="252173" y="87009"/>
                </a:lnTo>
                <a:lnTo>
                  <a:pt x="298984" y="102709"/>
                </a:lnTo>
                <a:lnTo>
                  <a:pt x="347090" y="118643"/>
                </a:lnTo>
                <a:lnTo>
                  <a:pt x="396673" y="134845"/>
                </a:lnTo>
                <a:lnTo>
                  <a:pt x="447920" y="151348"/>
                </a:lnTo>
                <a:lnTo>
                  <a:pt x="501016" y="168185"/>
                </a:lnTo>
                <a:lnTo>
                  <a:pt x="556144" y="185390"/>
                </a:lnTo>
                <a:lnTo>
                  <a:pt x="613490" y="202997"/>
                </a:lnTo>
                <a:lnTo>
                  <a:pt x="673238" y="221038"/>
                </a:lnTo>
                <a:lnTo>
                  <a:pt x="735574" y="239547"/>
                </a:lnTo>
                <a:lnTo>
                  <a:pt x="800682" y="258558"/>
                </a:lnTo>
                <a:lnTo>
                  <a:pt x="868746" y="278104"/>
                </a:lnTo>
                <a:lnTo>
                  <a:pt x="939953" y="298219"/>
                </a:lnTo>
                <a:lnTo>
                  <a:pt x="1014486" y="318936"/>
                </a:lnTo>
                <a:lnTo>
                  <a:pt x="1092530" y="340288"/>
                </a:lnTo>
                <a:lnTo>
                  <a:pt x="1174332" y="362520"/>
                </a:lnTo>
                <a:lnTo>
                  <a:pt x="1259860" y="385804"/>
                </a:lnTo>
                <a:lnTo>
                  <a:pt x="1348891" y="410032"/>
                </a:lnTo>
                <a:lnTo>
                  <a:pt x="1441202" y="435097"/>
                </a:lnTo>
                <a:lnTo>
                  <a:pt x="1536571" y="460893"/>
                </a:lnTo>
                <a:lnTo>
                  <a:pt x="1634775" y="487312"/>
                </a:lnTo>
                <a:lnTo>
                  <a:pt x="1735591" y="514248"/>
                </a:lnTo>
                <a:lnTo>
                  <a:pt x="1838797" y="541594"/>
                </a:lnTo>
                <a:lnTo>
                  <a:pt x="1944170" y="569243"/>
                </a:lnTo>
                <a:lnTo>
                  <a:pt x="2051488" y="597088"/>
                </a:lnTo>
                <a:lnTo>
                  <a:pt x="2160527" y="625022"/>
                </a:lnTo>
                <a:lnTo>
                  <a:pt x="2271065" y="652938"/>
                </a:lnTo>
                <a:lnTo>
                  <a:pt x="2382880" y="680730"/>
                </a:lnTo>
                <a:lnTo>
                  <a:pt x="2495748" y="708290"/>
                </a:lnTo>
                <a:lnTo>
                  <a:pt x="2609448" y="735512"/>
                </a:lnTo>
                <a:lnTo>
                  <a:pt x="2723756" y="762288"/>
                </a:lnTo>
                <a:lnTo>
                  <a:pt x="2838450" y="788513"/>
                </a:lnTo>
                <a:lnTo>
                  <a:pt x="2953307" y="814078"/>
                </a:lnTo>
                <a:lnTo>
                  <a:pt x="3068104" y="838877"/>
                </a:lnTo>
                <a:lnTo>
                  <a:pt x="3182620" y="862804"/>
                </a:lnTo>
                <a:lnTo>
                  <a:pt x="3298382" y="886292"/>
                </a:lnTo>
                <a:lnTo>
                  <a:pt x="3416864" y="909816"/>
                </a:lnTo>
                <a:lnTo>
                  <a:pt x="3537759" y="933322"/>
                </a:lnTo>
                <a:lnTo>
                  <a:pt x="3660760" y="956758"/>
                </a:lnTo>
                <a:lnTo>
                  <a:pt x="3785560" y="980069"/>
                </a:lnTo>
                <a:lnTo>
                  <a:pt x="3911851" y="1003202"/>
                </a:lnTo>
                <a:lnTo>
                  <a:pt x="4039327" y="1026103"/>
                </a:lnTo>
                <a:lnTo>
                  <a:pt x="4167680" y="1048720"/>
                </a:lnTo>
                <a:lnTo>
                  <a:pt x="4296604" y="1070998"/>
                </a:lnTo>
                <a:lnTo>
                  <a:pt x="4425791" y="1092885"/>
                </a:lnTo>
                <a:lnTo>
                  <a:pt x="4554934" y="1114326"/>
                </a:lnTo>
                <a:lnTo>
                  <a:pt x="4683726" y="1135268"/>
                </a:lnTo>
                <a:lnTo>
                  <a:pt x="4811860" y="1155658"/>
                </a:lnTo>
                <a:lnTo>
                  <a:pt x="4939029" y="1175443"/>
                </a:lnTo>
                <a:lnTo>
                  <a:pt x="5064926" y="1194568"/>
                </a:lnTo>
                <a:lnTo>
                  <a:pt x="5189244" y="1212981"/>
                </a:lnTo>
                <a:lnTo>
                  <a:pt x="5311675" y="1230628"/>
                </a:lnTo>
                <a:lnTo>
                  <a:pt x="5431913" y="1247455"/>
                </a:lnTo>
                <a:lnTo>
                  <a:pt x="5549651" y="1263409"/>
                </a:lnTo>
                <a:lnTo>
                  <a:pt x="5664581" y="1278437"/>
                </a:lnTo>
                <a:lnTo>
                  <a:pt x="5778382" y="1292559"/>
                </a:lnTo>
                <a:lnTo>
                  <a:pt x="5892781" y="1305855"/>
                </a:lnTo>
                <a:lnTo>
                  <a:pt x="6007483" y="1318363"/>
                </a:lnTo>
                <a:lnTo>
                  <a:pt x="6122195" y="1330116"/>
                </a:lnTo>
                <a:lnTo>
                  <a:pt x="6236622" y="1341151"/>
                </a:lnTo>
                <a:lnTo>
                  <a:pt x="6350471" y="1351503"/>
                </a:lnTo>
                <a:lnTo>
                  <a:pt x="6463447" y="1361208"/>
                </a:lnTo>
                <a:lnTo>
                  <a:pt x="6575256" y="1370301"/>
                </a:lnTo>
                <a:lnTo>
                  <a:pt x="6685604" y="1378819"/>
                </a:lnTo>
                <a:lnTo>
                  <a:pt x="6794198" y="1386796"/>
                </a:lnTo>
                <a:lnTo>
                  <a:pt x="6900743" y="1394268"/>
                </a:lnTo>
                <a:lnTo>
                  <a:pt x="7004945" y="1401272"/>
                </a:lnTo>
                <a:lnTo>
                  <a:pt x="7106510" y="1407842"/>
                </a:lnTo>
                <a:lnTo>
                  <a:pt x="7205144" y="1414014"/>
                </a:lnTo>
                <a:lnTo>
                  <a:pt x="7300553" y="1419825"/>
                </a:lnTo>
                <a:lnTo>
                  <a:pt x="7392443" y="1425308"/>
                </a:lnTo>
                <a:lnTo>
                  <a:pt x="7480520" y="1430501"/>
                </a:lnTo>
                <a:lnTo>
                  <a:pt x="7564490" y="1435438"/>
                </a:lnTo>
                <a:lnTo>
                  <a:pt x="7644059" y="1440156"/>
                </a:lnTo>
                <a:lnTo>
                  <a:pt x="7718933" y="1444690"/>
                </a:lnTo>
                <a:lnTo>
                  <a:pt x="7788751" y="1448823"/>
                </a:lnTo>
                <a:lnTo>
                  <a:pt x="7853548" y="1452343"/>
                </a:lnTo>
                <a:lnTo>
                  <a:pt x="7913674" y="1455290"/>
                </a:lnTo>
                <a:lnTo>
                  <a:pt x="7969481" y="1457705"/>
                </a:lnTo>
                <a:lnTo>
                  <a:pt x="8021321" y="1459626"/>
                </a:lnTo>
                <a:lnTo>
                  <a:pt x="8069547" y="1461095"/>
                </a:lnTo>
                <a:lnTo>
                  <a:pt x="8114508" y="1462151"/>
                </a:lnTo>
                <a:lnTo>
                  <a:pt x="8156558" y="1462835"/>
                </a:lnTo>
                <a:lnTo>
                  <a:pt x="8196048" y="1463186"/>
                </a:lnTo>
                <a:lnTo>
                  <a:pt x="8233330" y="1463244"/>
                </a:lnTo>
                <a:lnTo>
                  <a:pt x="8268756" y="1463051"/>
                </a:lnTo>
                <a:lnTo>
                  <a:pt x="8335444" y="1462066"/>
                </a:lnTo>
                <a:lnTo>
                  <a:pt x="8398928" y="1460554"/>
                </a:lnTo>
                <a:lnTo>
                  <a:pt x="8462022" y="1458833"/>
                </a:lnTo>
                <a:lnTo>
                  <a:pt x="8494301" y="1457995"/>
                </a:lnTo>
                <a:lnTo>
                  <a:pt x="8527539" y="1457226"/>
                </a:lnTo>
                <a:lnTo>
                  <a:pt x="8562086" y="1456564"/>
                </a:lnTo>
                <a:lnTo>
                  <a:pt x="8596919" y="1455883"/>
                </a:lnTo>
                <a:lnTo>
                  <a:pt x="8663717" y="1454022"/>
                </a:lnTo>
                <a:lnTo>
                  <a:pt x="8727029" y="1451554"/>
                </a:lnTo>
                <a:lnTo>
                  <a:pt x="8787264" y="1448552"/>
                </a:lnTo>
                <a:lnTo>
                  <a:pt x="8844832" y="1445088"/>
                </a:lnTo>
                <a:lnTo>
                  <a:pt x="8900142" y="1441231"/>
                </a:lnTo>
                <a:lnTo>
                  <a:pt x="8953602" y="1437054"/>
                </a:lnTo>
                <a:lnTo>
                  <a:pt x="9005623" y="1432628"/>
                </a:lnTo>
                <a:lnTo>
                  <a:pt x="9056613" y="1428025"/>
                </a:lnTo>
                <a:lnTo>
                  <a:pt x="9106982" y="1423315"/>
                </a:lnTo>
                <a:lnTo>
                  <a:pt x="9132062" y="1420943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137536" y="5137581"/>
            <a:ext cx="6976109" cy="1714500"/>
          </a:xfrm>
          <a:custGeom>
            <a:avLst/>
            <a:gdLst/>
            <a:ahLst/>
            <a:cxnLst/>
            <a:rect l="l" t="t" r="r" b="b"/>
            <a:pathLst>
              <a:path w="6976109" h="1714500">
                <a:moveTo>
                  <a:pt x="0" y="1714480"/>
                </a:moveTo>
                <a:lnTo>
                  <a:pt x="48751" y="1659572"/>
                </a:lnTo>
                <a:lnTo>
                  <a:pt x="97858" y="1604752"/>
                </a:lnTo>
                <a:lnTo>
                  <a:pt x="147676" y="1550111"/>
                </a:lnTo>
                <a:lnTo>
                  <a:pt x="198562" y="1495737"/>
                </a:lnTo>
                <a:lnTo>
                  <a:pt x="250872" y="1441719"/>
                </a:lnTo>
                <a:lnTo>
                  <a:pt x="304961" y="1388146"/>
                </a:lnTo>
                <a:lnTo>
                  <a:pt x="332784" y="1361555"/>
                </a:lnTo>
                <a:lnTo>
                  <a:pt x="361185" y="1335109"/>
                </a:lnTo>
                <a:lnTo>
                  <a:pt x="390209" y="1308818"/>
                </a:lnTo>
                <a:lnTo>
                  <a:pt x="419900" y="1282695"/>
                </a:lnTo>
                <a:lnTo>
                  <a:pt x="450303" y="1256750"/>
                </a:lnTo>
                <a:lnTo>
                  <a:pt x="481462" y="1230995"/>
                </a:lnTo>
                <a:lnTo>
                  <a:pt x="513422" y="1205440"/>
                </a:lnTo>
                <a:lnTo>
                  <a:pt x="546226" y="1180097"/>
                </a:lnTo>
                <a:lnTo>
                  <a:pt x="580109" y="1154766"/>
                </a:lnTo>
                <a:lnTo>
                  <a:pt x="615165" y="1129281"/>
                </a:lnTo>
                <a:lnTo>
                  <a:pt x="651293" y="1103695"/>
                </a:lnTo>
                <a:lnTo>
                  <a:pt x="688389" y="1078062"/>
                </a:lnTo>
                <a:lnTo>
                  <a:pt x="726352" y="1052434"/>
                </a:lnTo>
                <a:lnTo>
                  <a:pt x="765079" y="1026866"/>
                </a:lnTo>
                <a:lnTo>
                  <a:pt x="804467" y="1001411"/>
                </a:lnTo>
                <a:lnTo>
                  <a:pt x="844414" y="976122"/>
                </a:lnTo>
                <a:lnTo>
                  <a:pt x="884818" y="951053"/>
                </a:lnTo>
                <a:lnTo>
                  <a:pt x="925576" y="926257"/>
                </a:lnTo>
                <a:lnTo>
                  <a:pt x="966584" y="901787"/>
                </a:lnTo>
                <a:lnTo>
                  <a:pt x="1007742" y="877698"/>
                </a:lnTo>
                <a:lnTo>
                  <a:pt x="1048947" y="854042"/>
                </a:lnTo>
                <a:lnTo>
                  <a:pt x="1090095" y="830873"/>
                </a:lnTo>
                <a:lnTo>
                  <a:pt x="1131085" y="808245"/>
                </a:lnTo>
                <a:lnTo>
                  <a:pt x="1171814" y="786210"/>
                </a:lnTo>
                <a:lnTo>
                  <a:pt x="1212180" y="764823"/>
                </a:lnTo>
                <a:lnTo>
                  <a:pt x="1252079" y="744136"/>
                </a:lnTo>
                <a:lnTo>
                  <a:pt x="1291410" y="724203"/>
                </a:lnTo>
                <a:lnTo>
                  <a:pt x="1330071" y="705078"/>
                </a:lnTo>
                <a:lnTo>
                  <a:pt x="1367654" y="686881"/>
                </a:lnTo>
                <a:lnTo>
                  <a:pt x="1403963" y="669643"/>
                </a:lnTo>
                <a:lnTo>
                  <a:pt x="1439206" y="653284"/>
                </a:lnTo>
                <a:lnTo>
                  <a:pt x="1507335" y="622880"/>
                </a:lnTo>
                <a:lnTo>
                  <a:pt x="1573715" y="595031"/>
                </a:lnTo>
                <a:lnTo>
                  <a:pt x="1640020" y="569095"/>
                </a:lnTo>
                <a:lnTo>
                  <a:pt x="1707927" y="544431"/>
                </a:lnTo>
                <a:lnTo>
                  <a:pt x="1779110" y="520398"/>
                </a:lnTo>
                <a:lnTo>
                  <a:pt x="1816453" y="508418"/>
                </a:lnTo>
                <a:lnTo>
                  <a:pt x="1855243" y="496356"/>
                </a:lnTo>
                <a:lnTo>
                  <a:pt x="1895690" y="484131"/>
                </a:lnTo>
                <a:lnTo>
                  <a:pt x="1938002" y="471663"/>
                </a:lnTo>
                <a:lnTo>
                  <a:pt x="1982390" y="458873"/>
                </a:lnTo>
                <a:lnTo>
                  <a:pt x="2029062" y="445679"/>
                </a:lnTo>
                <a:lnTo>
                  <a:pt x="2078227" y="432003"/>
                </a:lnTo>
                <a:lnTo>
                  <a:pt x="2130698" y="417772"/>
                </a:lnTo>
                <a:lnTo>
                  <a:pt x="2186898" y="403058"/>
                </a:lnTo>
                <a:lnTo>
                  <a:pt x="2246399" y="387943"/>
                </a:lnTo>
                <a:lnTo>
                  <a:pt x="2308775" y="372505"/>
                </a:lnTo>
                <a:lnTo>
                  <a:pt x="2373598" y="356825"/>
                </a:lnTo>
                <a:lnTo>
                  <a:pt x="2440440" y="340983"/>
                </a:lnTo>
                <a:lnTo>
                  <a:pt x="2508873" y="325058"/>
                </a:lnTo>
                <a:lnTo>
                  <a:pt x="2578471" y="309130"/>
                </a:lnTo>
                <a:lnTo>
                  <a:pt x="2648806" y="293280"/>
                </a:lnTo>
                <a:lnTo>
                  <a:pt x="2719451" y="277587"/>
                </a:lnTo>
                <a:lnTo>
                  <a:pt x="2789977" y="262131"/>
                </a:lnTo>
                <a:lnTo>
                  <a:pt x="2859957" y="246992"/>
                </a:lnTo>
                <a:lnTo>
                  <a:pt x="2928965" y="232251"/>
                </a:lnTo>
                <a:lnTo>
                  <a:pt x="2996572" y="217986"/>
                </a:lnTo>
                <a:lnTo>
                  <a:pt x="3062351" y="204278"/>
                </a:lnTo>
                <a:lnTo>
                  <a:pt x="3125874" y="191207"/>
                </a:lnTo>
                <a:lnTo>
                  <a:pt x="3186714" y="178852"/>
                </a:lnTo>
                <a:lnTo>
                  <a:pt x="3244444" y="167295"/>
                </a:lnTo>
                <a:lnTo>
                  <a:pt x="3298636" y="156613"/>
                </a:lnTo>
                <a:lnTo>
                  <a:pt x="3348863" y="146888"/>
                </a:lnTo>
                <a:lnTo>
                  <a:pt x="3394992" y="138151"/>
                </a:lnTo>
                <a:lnTo>
                  <a:pt x="3437432" y="130298"/>
                </a:lnTo>
                <a:lnTo>
                  <a:pt x="3476560" y="123261"/>
                </a:lnTo>
                <a:lnTo>
                  <a:pt x="3546395" y="111372"/>
                </a:lnTo>
                <a:lnTo>
                  <a:pt x="3607529" y="101947"/>
                </a:lnTo>
                <a:lnTo>
                  <a:pt x="3662990" y="94453"/>
                </a:lnTo>
                <a:lnTo>
                  <a:pt x="3715808" y="88353"/>
                </a:lnTo>
                <a:lnTo>
                  <a:pt x="3769014" y="83114"/>
                </a:lnTo>
                <a:lnTo>
                  <a:pt x="3825636" y="78201"/>
                </a:lnTo>
                <a:lnTo>
                  <a:pt x="3888705" y="73078"/>
                </a:lnTo>
                <a:lnTo>
                  <a:pt x="3923604" y="70270"/>
                </a:lnTo>
                <a:lnTo>
                  <a:pt x="3961251" y="67210"/>
                </a:lnTo>
                <a:lnTo>
                  <a:pt x="4002024" y="63830"/>
                </a:lnTo>
                <a:lnTo>
                  <a:pt x="4045663" y="60255"/>
                </a:lnTo>
                <a:lnTo>
                  <a:pt x="4091547" y="56662"/>
                </a:lnTo>
                <a:lnTo>
                  <a:pt x="4139452" y="53066"/>
                </a:lnTo>
                <a:lnTo>
                  <a:pt x="4189154" y="49480"/>
                </a:lnTo>
                <a:lnTo>
                  <a:pt x="4240432" y="45917"/>
                </a:lnTo>
                <a:lnTo>
                  <a:pt x="4293062" y="42391"/>
                </a:lnTo>
                <a:lnTo>
                  <a:pt x="4346821" y="38915"/>
                </a:lnTo>
                <a:lnTo>
                  <a:pt x="4401486" y="35502"/>
                </a:lnTo>
                <a:lnTo>
                  <a:pt x="4456834" y="32166"/>
                </a:lnTo>
                <a:lnTo>
                  <a:pt x="4512643" y="28921"/>
                </a:lnTo>
                <a:lnTo>
                  <a:pt x="4568688" y="25779"/>
                </a:lnTo>
                <a:lnTo>
                  <a:pt x="4624748" y="22755"/>
                </a:lnTo>
                <a:lnTo>
                  <a:pt x="4680599" y="19862"/>
                </a:lnTo>
                <a:lnTo>
                  <a:pt x="4736018" y="17112"/>
                </a:lnTo>
                <a:lnTo>
                  <a:pt x="4790783" y="14520"/>
                </a:lnTo>
                <a:lnTo>
                  <a:pt x="4844670" y="12099"/>
                </a:lnTo>
                <a:lnTo>
                  <a:pt x="4897456" y="9863"/>
                </a:lnTo>
                <a:lnTo>
                  <a:pt x="4948918" y="7824"/>
                </a:lnTo>
                <a:lnTo>
                  <a:pt x="4998833" y="5997"/>
                </a:lnTo>
                <a:lnTo>
                  <a:pt x="5046980" y="4394"/>
                </a:lnTo>
                <a:lnTo>
                  <a:pt x="5095696" y="3053"/>
                </a:lnTo>
                <a:lnTo>
                  <a:pt x="5147061" y="1987"/>
                </a:lnTo>
                <a:lnTo>
                  <a:pt x="5200520" y="1173"/>
                </a:lnTo>
                <a:lnTo>
                  <a:pt x="5255515" y="590"/>
                </a:lnTo>
                <a:lnTo>
                  <a:pt x="5311489" y="215"/>
                </a:lnTo>
                <a:lnTo>
                  <a:pt x="5367886" y="26"/>
                </a:lnTo>
                <a:lnTo>
                  <a:pt x="5424149" y="0"/>
                </a:lnTo>
                <a:lnTo>
                  <a:pt x="5479722" y="115"/>
                </a:lnTo>
                <a:lnTo>
                  <a:pt x="5534048" y="349"/>
                </a:lnTo>
                <a:lnTo>
                  <a:pt x="5586571" y="679"/>
                </a:lnTo>
                <a:lnTo>
                  <a:pt x="5636733" y="1084"/>
                </a:lnTo>
                <a:lnTo>
                  <a:pt x="5683978" y="1541"/>
                </a:lnTo>
                <a:lnTo>
                  <a:pt x="5727750" y="2028"/>
                </a:lnTo>
                <a:lnTo>
                  <a:pt x="5767491" y="2522"/>
                </a:lnTo>
                <a:lnTo>
                  <a:pt x="5832656" y="3443"/>
                </a:lnTo>
                <a:lnTo>
                  <a:pt x="5875021" y="4127"/>
                </a:lnTo>
                <a:lnTo>
                  <a:pt x="5890133" y="4394"/>
                </a:lnTo>
                <a:lnTo>
                  <a:pt x="6495795" y="4394"/>
                </a:lnTo>
                <a:lnTo>
                  <a:pt x="6545800" y="5858"/>
                </a:lnTo>
                <a:lnTo>
                  <a:pt x="6594611" y="7815"/>
                </a:lnTo>
                <a:lnTo>
                  <a:pt x="6641873" y="10156"/>
                </a:lnTo>
                <a:lnTo>
                  <a:pt x="6687232" y="12772"/>
                </a:lnTo>
                <a:lnTo>
                  <a:pt x="6730333" y="15554"/>
                </a:lnTo>
                <a:lnTo>
                  <a:pt x="6770820" y="18394"/>
                </a:lnTo>
                <a:lnTo>
                  <a:pt x="6825872" y="22521"/>
                </a:lnTo>
                <a:lnTo>
                  <a:pt x="6858272" y="25027"/>
                </a:lnTo>
                <a:lnTo>
                  <a:pt x="6873047" y="26165"/>
                </a:lnTo>
                <a:lnTo>
                  <a:pt x="6886814" y="27208"/>
                </a:lnTo>
                <a:lnTo>
                  <a:pt x="6899529" y="28143"/>
                </a:lnTo>
                <a:lnTo>
                  <a:pt x="6919115" y="29588"/>
                </a:lnTo>
                <a:lnTo>
                  <a:pt x="6958378" y="33022"/>
                </a:lnTo>
                <a:lnTo>
                  <a:pt x="6971254" y="36623"/>
                </a:lnTo>
                <a:lnTo>
                  <a:pt x="6975997" y="38162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099561" y="2750057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054" y="0"/>
                </a:moveTo>
                <a:lnTo>
                  <a:pt x="3937" y="402970"/>
                </a:lnTo>
                <a:lnTo>
                  <a:pt x="0" y="1202181"/>
                </a:lnTo>
                <a:lnTo>
                  <a:pt x="700532" y="1606677"/>
                </a:lnTo>
                <a:lnTo>
                  <a:pt x="1390777" y="1203705"/>
                </a:lnTo>
                <a:lnTo>
                  <a:pt x="1394587" y="404367"/>
                </a:lnTo>
                <a:lnTo>
                  <a:pt x="69405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099561" y="2750057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0"/>
                </a:moveTo>
                <a:lnTo>
                  <a:pt x="694054" y="0"/>
                </a:lnTo>
                <a:lnTo>
                  <a:pt x="1394587" y="404367"/>
                </a:lnTo>
                <a:lnTo>
                  <a:pt x="1390777" y="1203705"/>
                </a:lnTo>
                <a:lnTo>
                  <a:pt x="700532" y="1606677"/>
                </a:lnTo>
                <a:lnTo>
                  <a:pt x="0" y="1202181"/>
                </a:lnTo>
                <a:lnTo>
                  <a:pt x="3937" y="40297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823461" y="4016883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1"/>
                </a:moveTo>
                <a:lnTo>
                  <a:pt x="694054" y="0"/>
                </a:lnTo>
                <a:lnTo>
                  <a:pt x="1394587" y="404368"/>
                </a:lnTo>
                <a:lnTo>
                  <a:pt x="1390777" y="1203706"/>
                </a:lnTo>
                <a:lnTo>
                  <a:pt x="700532" y="1606651"/>
                </a:lnTo>
                <a:lnTo>
                  <a:pt x="0" y="1202182"/>
                </a:lnTo>
                <a:lnTo>
                  <a:pt x="3937" y="40297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832986" y="1483233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054" y="0"/>
                </a:moveTo>
                <a:lnTo>
                  <a:pt x="3937" y="402970"/>
                </a:lnTo>
                <a:lnTo>
                  <a:pt x="0" y="1202181"/>
                </a:lnTo>
                <a:lnTo>
                  <a:pt x="700532" y="1606677"/>
                </a:lnTo>
                <a:lnTo>
                  <a:pt x="1390777" y="1203705"/>
                </a:lnTo>
                <a:lnTo>
                  <a:pt x="1394587" y="404367"/>
                </a:lnTo>
                <a:lnTo>
                  <a:pt x="69405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832986" y="1483233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0"/>
                </a:moveTo>
                <a:lnTo>
                  <a:pt x="694054" y="0"/>
                </a:lnTo>
                <a:lnTo>
                  <a:pt x="1394587" y="404367"/>
                </a:lnTo>
                <a:lnTo>
                  <a:pt x="1390777" y="1203705"/>
                </a:lnTo>
                <a:lnTo>
                  <a:pt x="700532" y="1606677"/>
                </a:lnTo>
                <a:lnTo>
                  <a:pt x="0" y="1202181"/>
                </a:lnTo>
                <a:lnTo>
                  <a:pt x="3937" y="40297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080511" y="216408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054" y="0"/>
                </a:moveTo>
                <a:lnTo>
                  <a:pt x="3937" y="402971"/>
                </a:lnTo>
                <a:lnTo>
                  <a:pt x="0" y="1202182"/>
                </a:lnTo>
                <a:lnTo>
                  <a:pt x="700532" y="1606677"/>
                </a:lnTo>
                <a:lnTo>
                  <a:pt x="1390777" y="1203706"/>
                </a:lnTo>
                <a:lnTo>
                  <a:pt x="1394587" y="404368"/>
                </a:lnTo>
                <a:lnTo>
                  <a:pt x="69405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080511" y="216408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1"/>
                </a:moveTo>
                <a:lnTo>
                  <a:pt x="694054" y="0"/>
                </a:lnTo>
                <a:lnTo>
                  <a:pt x="1394587" y="404368"/>
                </a:lnTo>
                <a:lnTo>
                  <a:pt x="1390777" y="1203706"/>
                </a:lnTo>
                <a:lnTo>
                  <a:pt x="700532" y="1606677"/>
                </a:lnTo>
                <a:lnTo>
                  <a:pt x="0" y="1202182"/>
                </a:lnTo>
                <a:lnTo>
                  <a:pt x="3937" y="40297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566411" y="5274183"/>
            <a:ext cx="1395095" cy="1584325"/>
          </a:xfrm>
          <a:custGeom>
            <a:avLst/>
            <a:gdLst/>
            <a:ahLst/>
            <a:cxnLst/>
            <a:rect l="l" t="t" r="r" b="b"/>
            <a:pathLst>
              <a:path w="1395095" h="1584325">
                <a:moveTo>
                  <a:pt x="694054" y="0"/>
                </a:moveTo>
                <a:lnTo>
                  <a:pt x="3937" y="402958"/>
                </a:lnTo>
                <a:lnTo>
                  <a:pt x="0" y="1202220"/>
                </a:lnTo>
                <a:lnTo>
                  <a:pt x="660966" y="1583815"/>
                </a:lnTo>
                <a:lnTo>
                  <a:pt x="739656" y="1583815"/>
                </a:lnTo>
                <a:lnTo>
                  <a:pt x="1390777" y="1203667"/>
                </a:lnTo>
                <a:lnTo>
                  <a:pt x="1394587" y="404406"/>
                </a:lnTo>
                <a:lnTo>
                  <a:pt x="69405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570348" y="5274183"/>
            <a:ext cx="1390650" cy="1584325"/>
          </a:xfrm>
          <a:custGeom>
            <a:avLst/>
            <a:gdLst/>
            <a:ahLst/>
            <a:cxnLst/>
            <a:rect l="l" t="t" r="r" b="b"/>
            <a:pathLst>
              <a:path w="1390650" h="1584325">
                <a:moveTo>
                  <a:pt x="0" y="402958"/>
                </a:moveTo>
                <a:lnTo>
                  <a:pt x="690117" y="0"/>
                </a:lnTo>
                <a:lnTo>
                  <a:pt x="1390650" y="404406"/>
                </a:lnTo>
                <a:lnTo>
                  <a:pt x="1386839" y="1203667"/>
                </a:lnTo>
                <a:lnTo>
                  <a:pt x="735719" y="158381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566411" y="5677141"/>
            <a:ext cx="688340" cy="1181100"/>
          </a:xfrm>
          <a:custGeom>
            <a:avLst/>
            <a:gdLst/>
            <a:ahLst/>
            <a:cxnLst/>
            <a:rect l="l" t="t" r="r" b="b"/>
            <a:pathLst>
              <a:path w="688339" h="1181100">
                <a:moveTo>
                  <a:pt x="660966" y="1180857"/>
                </a:moveTo>
                <a:lnTo>
                  <a:pt x="0" y="799261"/>
                </a:lnTo>
                <a:lnTo>
                  <a:pt x="3937" y="0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0" y="4007358"/>
            <a:ext cx="798830" cy="1607185"/>
          </a:xfrm>
          <a:custGeom>
            <a:avLst/>
            <a:gdLst/>
            <a:ahLst/>
            <a:cxnLst/>
            <a:rect l="l" t="t" r="r" b="b"/>
            <a:pathLst>
              <a:path w="798830" h="1607185">
                <a:moveTo>
                  <a:pt x="97966" y="0"/>
                </a:moveTo>
                <a:lnTo>
                  <a:pt x="0" y="60762"/>
                </a:lnTo>
                <a:lnTo>
                  <a:pt x="36" y="1545971"/>
                </a:lnTo>
                <a:lnTo>
                  <a:pt x="104362" y="1606651"/>
                </a:lnTo>
                <a:lnTo>
                  <a:pt x="794588" y="1203706"/>
                </a:lnTo>
                <a:lnTo>
                  <a:pt x="798474" y="404368"/>
                </a:lnTo>
                <a:lnTo>
                  <a:pt x="9796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0" y="4007358"/>
            <a:ext cx="798830" cy="1607185"/>
          </a:xfrm>
          <a:custGeom>
            <a:avLst/>
            <a:gdLst/>
            <a:ahLst/>
            <a:cxnLst/>
            <a:rect l="l" t="t" r="r" b="b"/>
            <a:pathLst>
              <a:path w="798830" h="1607185">
                <a:moveTo>
                  <a:pt x="0" y="60762"/>
                </a:moveTo>
                <a:lnTo>
                  <a:pt x="97966" y="0"/>
                </a:lnTo>
                <a:lnTo>
                  <a:pt x="798474" y="404368"/>
                </a:lnTo>
                <a:lnTo>
                  <a:pt x="794588" y="1203706"/>
                </a:lnTo>
                <a:lnTo>
                  <a:pt x="104362" y="1606651"/>
                </a:lnTo>
                <a:lnTo>
                  <a:pt x="36" y="1545971"/>
                </a:lnTo>
                <a:lnTo>
                  <a:pt x="0" y="1530273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31635" y="5293233"/>
            <a:ext cx="1391285" cy="1565275"/>
          </a:xfrm>
          <a:custGeom>
            <a:avLst/>
            <a:gdLst/>
            <a:ahLst/>
            <a:cxnLst/>
            <a:rect l="l" t="t" r="r" b="b"/>
            <a:pathLst>
              <a:path w="1391285" h="1565275">
                <a:moveTo>
                  <a:pt x="0" y="402958"/>
                </a:moveTo>
                <a:lnTo>
                  <a:pt x="690232" y="0"/>
                </a:lnTo>
                <a:lnTo>
                  <a:pt x="1390713" y="404406"/>
                </a:lnTo>
                <a:lnTo>
                  <a:pt x="1386903" y="1203667"/>
                </a:lnTo>
                <a:lnTo>
                  <a:pt x="768389" y="156476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27749" y="5696191"/>
            <a:ext cx="628015" cy="1162050"/>
          </a:xfrm>
          <a:custGeom>
            <a:avLst/>
            <a:gdLst/>
            <a:ahLst/>
            <a:cxnLst/>
            <a:rect l="l" t="t" r="r" b="b"/>
            <a:pathLst>
              <a:path w="628015" h="1162050">
                <a:moveTo>
                  <a:pt x="627958" y="1161807"/>
                </a:moveTo>
                <a:lnTo>
                  <a:pt x="0" y="799261"/>
                </a:lnTo>
                <a:lnTo>
                  <a:pt x="3886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56324" y="2740532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118" y="0"/>
                </a:moveTo>
                <a:lnTo>
                  <a:pt x="3886" y="402970"/>
                </a:lnTo>
                <a:lnTo>
                  <a:pt x="0" y="1202181"/>
                </a:lnTo>
                <a:lnTo>
                  <a:pt x="700519" y="1606677"/>
                </a:lnTo>
                <a:lnTo>
                  <a:pt x="1390789" y="1203705"/>
                </a:lnTo>
                <a:lnTo>
                  <a:pt x="1394599" y="404367"/>
                </a:lnTo>
                <a:lnTo>
                  <a:pt x="6941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56324" y="2740532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886" y="402970"/>
                </a:moveTo>
                <a:lnTo>
                  <a:pt x="694118" y="0"/>
                </a:lnTo>
                <a:lnTo>
                  <a:pt x="1394599" y="404367"/>
                </a:lnTo>
                <a:lnTo>
                  <a:pt x="1390789" y="1203705"/>
                </a:lnTo>
                <a:lnTo>
                  <a:pt x="700519" y="1606677"/>
                </a:lnTo>
                <a:lnTo>
                  <a:pt x="0" y="1202181"/>
                </a:lnTo>
                <a:lnTo>
                  <a:pt x="3886" y="40297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880224" y="4016883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886" y="402971"/>
                </a:moveTo>
                <a:lnTo>
                  <a:pt x="694067" y="0"/>
                </a:lnTo>
                <a:lnTo>
                  <a:pt x="1394599" y="404368"/>
                </a:lnTo>
                <a:lnTo>
                  <a:pt x="1390789" y="1203706"/>
                </a:lnTo>
                <a:lnTo>
                  <a:pt x="700544" y="1606651"/>
                </a:lnTo>
                <a:lnTo>
                  <a:pt x="0" y="1202182"/>
                </a:lnTo>
                <a:lnTo>
                  <a:pt x="3886" y="40297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617599" y="5302758"/>
            <a:ext cx="1390650" cy="1555750"/>
          </a:xfrm>
          <a:custGeom>
            <a:avLst/>
            <a:gdLst/>
            <a:ahLst/>
            <a:cxnLst/>
            <a:rect l="l" t="t" r="r" b="b"/>
            <a:pathLst>
              <a:path w="1390650" h="1555750">
                <a:moveTo>
                  <a:pt x="0" y="402958"/>
                </a:moveTo>
                <a:lnTo>
                  <a:pt x="690118" y="0"/>
                </a:lnTo>
                <a:lnTo>
                  <a:pt x="1390650" y="404406"/>
                </a:lnTo>
                <a:lnTo>
                  <a:pt x="1386839" y="1203667"/>
                </a:lnTo>
                <a:lnTo>
                  <a:pt x="784663" y="155524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613661" y="5705716"/>
            <a:ext cx="611505" cy="1152525"/>
          </a:xfrm>
          <a:custGeom>
            <a:avLst/>
            <a:gdLst/>
            <a:ahLst/>
            <a:cxnLst/>
            <a:rect l="l" t="t" r="r" b="b"/>
            <a:pathLst>
              <a:path w="611505" h="1152525">
                <a:moveTo>
                  <a:pt x="611471" y="1152282"/>
                </a:moveTo>
                <a:lnTo>
                  <a:pt x="0" y="799261"/>
                </a:lnTo>
                <a:lnTo>
                  <a:pt x="393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632711" y="2750057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055" y="0"/>
                </a:moveTo>
                <a:lnTo>
                  <a:pt x="3937" y="402970"/>
                </a:lnTo>
                <a:lnTo>
                  <a:pt x="0" y="1202181"/>
                </a:lnTo>
                <a:lnTo>
                  <a:pt x="700532" y="1606677"/>
                </a:lnTo>
                <a:lnTo>
                  <a:pt x="1390777" y="1203705"/>
                </a:lnTo>
                <a:lnTo>
                  <a:pt x="1394587" y="404367"/>
                </a:lnTo>
                <a:lnTo>
                  <a:pt x="6940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632711" y="2750057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0"/>
                </a:moveTo>
                <a:lnTo>
                  <a:pt x="694055" y="0"/>
                </a:lnTo>
                <a:lnTo>
                  <a:pt x="1394587" y="404367"/>
                </a:lnTo>
                <a:lnTo>
                  <a:pt x="1390777" y="1203705"/>
                </a:lnTo>
                <a:lnTo>
                  <a:pt x="700532" y="1606677"/>
                </a:lnTo>
                <a:lnTo>
                  <a:pt x="0" y="1202181"/>
                </a:lnTo>
                <a:lnTo>
                  <a:pt x="3937" y="40297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899274" y="1454658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886" y="402970"/>
                </a:moveTo>
                <a:lnTo>
                  <a:pt x="694067" y="0"/>
                </a:lnTo>
                <a:lnTo>
                  <a:pt x="1394599" y="404367"/>
                </a:lnTo>
                <a:lnTo>
                  <a:pt x="1390789" y="1203705"/>
                </a:lnTo>
                <a:lnTo>
                  <a:pt x="700544" y="1606677"/>
                </a:lnTo>
                <a:lnTo>
                  <a:pt x="0" y="1202181"/>
                </a:lnTo>
                <a:lnTo>
                  <a:pt x="3886" y="40297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909561" y="4035933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055" y="0"/>
                </a:moveTo>
                <a:lnTo>
                  <a:pt x="3937" y="402971"/>
                </a:lnTo>
                <a:lnTo>
                  <a:pt x="0" y="1202182"/>
                </a:lnTo>
                <a:lnTo>
                  <a:pt x="700532" y="1606651"/>
                </a:lnTo>
                <a:lnTo>
                  <a:pt x="1390777" y="1203706"/>
                </a:lnTo>
                <a:lnTo>
                  <a:pt x="1394587" y="404368"/>
                </a:lnTo>
                <a:lnTo>
                  <a:pt x="6940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909561" y="4035933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1"/>
                </a:moveTo>
                <a:lnTo>
                  <a:pt x="694055" y="0"/>
                </a:lnTo>
                <a:lnTo>
                  <a:pt x="1394587" y="404368"/>
                </a:lnTo>
                <a:lnTo>
                  <a:pt x="1390777" y="1203706"/>
                </a:lnTo>
                <a:lnTo>
                  <a:pt x="700532" y="1606651"/>
                </a:lnTo>
                <a:lnTo>
                  <a:pt x="0" y="1202182"/>
                </a:lnTo>
                <a:lnTo>
                  <a:pt x="3937" y="402971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656448" y="5312283"/>
            <a:ext cx="1390650" cy="1546225"/>
          </a:xfrm>
          <a:custGeom>
            <a:avLst/>
            <a:gdLst/>
            <a:ahLst/>
            <a:cxnLst/>
            <a:rect l="l" t="t" r="r" b="b"/>
            <a:pathLst>
              <a:path w="1390650" h="1546225">
                <a:moveTo>
                  <a:pt x="0" y="402958"/>
                </a:moveTo>
                <a:lnTo>
                  <a:pt x="690118" y="0"/>
                </a:lnTo>
                <a:lnTo>
                  <a:pt x="1390650" y="404406"/>
                </a:lnTo>
                <a:lnTo>
                  <a:pt x="1386840" y="1203667"/>
                </a:lnTo>
                <a:lnTo>
                  <a:pt x="800977" y="154571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7652511" y="5715241"/>
            <a:ext cx="594995" cy="1143000"/>
          </a:xfrm>
          <a:custGeom>
            <a:avLst/>
            <a:gdLst/>
            <a:ahLst/>
            <a:cxnLst/>
            <a:rect l="l" t="t" r="r" b="b"/>
            <a:pathLst>
              <a:path w="594995" h="1143000">
                <a:moveTo>
                  <a:pt x="594972" y="1142757"/>
                </a:moveTo>
                <a:lnTo>
                  <a:pt x="0" y="799261"/>
                </a:lnTo>
                <a:lnTo>
                  <a:pt x="393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7652511" y="2759582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055" y="0"/>
                </a:moveTo>
                <a:lnTo>
                  <a:pt x="3937" y="402970"/>
                </a:lnTo>
                <a:lnTo>
                  <a:pt x="0" y="1202181"/>
                </a:lnTo>
                <a:lnTo>
                  <a:pt x="700532" y="1606677"/>
                </a:lnTo>
                <a:lnTo>
                  <a:pt x="1390777" y="1203705"/>
                </a:lnTo>
                <a:lnTo>
                  <a:pt x="1394587" y="404367"/>
                </a:lnTo>
                <a:lnTo>
                  <a:pt x="6940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7652511" y="2759582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0"/>
                </a:moveTo>
                <a:lnTo>
                  <a:pt x="694055" y="0"/>
                </a:lnTo>
                <a:lnTo>
                  <a:pt x="1394587" y="404367"/>
                </a:lnTo>
                <a:lnTo>
                  <a:pt x="1390777" y="1203705"/>
                </a:lnTo>
                <a:lnTo>
                  <a:pt x="700532" y="1606677"/>
                </a:lnTo>
                <a:lnTo>
                  <a:pt x="0" y="1202181"/>
                </a:lnTo>
                <a:lnTo>
                  <a:pt x="3937" y="40297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8385936" y="4035933"/>
            <a:ext cx="758190" cy="1607185"/>
          </a:xfrm>
          <a:custGeom>
            <a:avLst/>
            <a:gdLst/>
            <a:ahLst/>
            <a:cxnLst/>
            <a:rect l="l" t="t" r="r" b="b"/>
            <a:pathLst>
              <a:path w="758190" h="1607185">
                <a:moveTo>
                  <a:pt x="694055" y="0"/>
                </a:moveTo>
                <a:lnTo>
                  <a:pt x="3937" y="402971"/>
                </a:lnTo>
                <a:lnTo>
                  <a:pt x="0" y="1202182"/>
                </a:lnTo>
                <a:lnTo>
                  <a:pt x="700532" y="1606651"/>
                </a:lnTo>
                <a:lnTo>
                  <a:pt x="758063" y="1575521"/>
                </a:lnTo>
                <a:lnTo>
                  <a:pt x="758063" y="41387"/>
                </a:lnTo>
                <a:lnTo>
                  <a:pt x="6940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8389873" y="4035933"/>
            <a:ext cx="754380" cy="403225"/>
          </a:xfrm>
          <a:custGeom>
            <a:avLst/>
            <a:gdLst/>
            <a:ahLst/>
            <a:cxnLst/>
            <a:rect l="l" t="t" r="r" b="b"/>
            <a:pathLst>
              <a:path w="754379" h="403225">
                <a:moveTo>
                  <a:pt x="0" y="402971"/>
                </a:moveTo>
                <a:lnTo>
                  <a:pt x="690118" y="0"/>
                </a:lnTo>
                <a:lnTo>
                  <a:pt x="754126" y="41387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8385936" y="4438903"/>
            <a:ext cx="758190" cy="1203960"/>
          </a:xfrm>
          <a:custGeom>
            <a:avLst/>
            <a:gdLst/>
            <a:ahLst/>
            <a:cxnLst/>
            <a:rect l="l" t="t" r="r" b="b"/>
            <a:pathLst>
              <a:path w="758190" h="1203960">
                <a:moveTo>
                  <a:pt x="758063" y="1172550"/>
                </a:moveTo>
                <a:lnTo>
                  <a:pt x="700532" y="1203680"/>
                </a:lnTo>
                <a:lnTo>
                  <a:pt x="0" y="799211"/>
                </a:lnTo>
                <a:lnTo>
                  <a:pt x="393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8389873" y="1492758"/>
            <a:ext cx="754380" cy="403225"/>
          </a:xfrm>
          <a:custGeom>
            <a:avLst/>
            <a:gdLst/>
            <a:ahLst/>
            <a:cxnLst/>
            <a:rect l="l" t="t" r="r" b="b"/>
            <a:pathLst>
              <a:path w="754379" h="403225">
                <a:moveTo>
                  <a:pt x="0" y="402970"/>
                </a:moveTo>
                <a:lnTo>
                  <a:pt x="690118" y="0"/>
                </a:lnTo>
                <a:lnTo>
                  <a:pt x="754126" y="3631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8385936" y="1895729"/>
            <a:ext cx="758190" cy="1203960"/>
          </a:xfrm>
          <a:custGeom>
            <a:avLst/>
            <a:gdLst/>
            <a:ahLst/>
            <a:cxnLst/>
            <a:rect l="l" t="t" r="r" b="b"/>
            <a:pathLst>
              <a:path w="758190" h="1203960">
                <a:moveTo>
                  <a:pt x="758063" y="1169824"/>
                </a:moveTo>
                <a:lnTo>
                  <a:pt x="700532" y="1203706"/>
                </a:lnTo>
                <a:lnTo>
                  <a:pt x="0" y="799211"/>
                </a:lnTo>
                <a:lnTo>
                  <a:pt x="3937" y="0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4561204" y="0"/>
            <a:ext cx="3679190" cy="6250940"/>
          </a:xfrm>
          <a:custGeom>
            <a:avLst/>
            <a:gdLst/>
            <a:ahLst/>
            <a:cxnLst/>
            <a:rect l="l" t="t" r="r" b="b"/>
            <a:pathLst>
              <a:path w="3679190" h="6250940">
                <a:moveTo>
                  <a:pt x="0" y="6250330"/>
                </a:moveTo>
                <a:lnTo>
                  <a:pt x="3679062" y="6250330"/>
                </a:lnTo>
                <a:lnTo>
                  <a:pt x="3679062" y="0"/>
                </a:lnTo>
                <a:lnTo>
                  <a:pt x="0" y="0"/>
                </a:lnTo>
                <a:lnTo>
                  <a:pt x="0" y="6250330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4561204" y="0"/>
            <a:ext cx="3679190" cy="6250940"/>
          </a:xfrm>
          <a:custGeom>
            <a:avLst/>
            <a:gdLst/>
            <a:ahLst/>
            <a:cxnLst/>
            <a:rect l="l" t="t" r="r" b="b"/>
            <a:pathLst>
              <a:path w="3679190" h="6250940">
                <a:moveTo>
                  <a:pt x="0" y="6250330"/>
                </a:moveTo>
                <a:lnTo>
                  <a:pt x="3679062" y="6250330"/>
                </a:lnTo>
                <a:lnTo>
                  <a:pt x="3679062" y="0"/>
                </a:lnTo>
              </a:path>
            </a:pathLst>
          </a:custGeom>
          <a:ln w="15875">
            <a:solidFill>
              <a:srgbClr val="74A4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4561204" y="0"/>
            <a:ext cx="0" cy="6250940"/>
          </a:xfrm>
          <a:custGeom>
            <a:avLst/>
            <a:gdLst/>
            <a:ahLst/>
            <a:cxnLst/>
            <a:rect l="l" t="t" r="r" b="b"/>
            <a:pathLst>
              <a:path h="6250940">
                <a:moveTo>
                  <a:pt x="0" y="0"/>
                </a:moveTo>
                <a:lnTo>
                  <a:pt x="0" y="6250330"/>
                </a:lnTo>
              </a:path>
            </a:pathLst>
          </a:custGeom>
          <a:ln w="15875">
            <a:solidFill>
              <a:srgbClr val="74A4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4649089" y="0"/>
            <a:ext cx="3505200" cy="602615"/>
          </a:xfrm>
          <a:custGeom>
            <a:avLst/>
            <a:gdLst/>
            <a:ahLst/>
            <a:cxnLst/>
            <a:rect l="l" t="t" r="r" b="b"/>
            <a:pathLst>
              <a:path w="3505200" h="602615">
                <a:moveTo>
                  <a:pt x="0" y="602488"/>
                </a:moveTo>
                <a:lnTo>
                  <a:pt x="3505199" y="602488"/>
                </a:lnTo>
                <a:lnTo>
                  <a:pt x="3505199" y="0"/>
                </a:lnTo>
                <a:lnTo>
                  <a:pt x="0" y="0"/>
                </a:lnTo>
                <a:lnTo>
                  <a:pt x="0" y="602488"/>
                </a:lnTo>
                <a:close/>
              </a:path>
            </a:pathLst>
          </a:custGeom>
          <a:solidFill>
            <a:srgbClr val="70685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905573" y="601878"/>
            <a:ext cx="3562350" cy="5648960"/>
          </a:xfrm>
          <a:custGeom>
            <a:avLst/>
            <a:gdLst/>
            <a:ahLst/>
            <a:cxnLst/>
            <a:rect l="l" t="t" r="r" b="b"/>
            <a:pathLst>
              <a:path w="3562350" h="5648960">
                <a:moveTo>
                  <a:pt x="0" y="5648452"/>
                </a:moveTo>
                <a:lnTo>
                  <a:pt x="3562223" y="5648452"/>
                </a:lnTo>
                <a:lnTo>
                  <a:pt x="3562223" y="0"/>
                </a:lnTo>
                <a:lnTo>
                  <a:pt x="0" y="0"/>
                </a:lnTo>
                <a:lnTo>
                  <a:pt x="0" y="564845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905573" y="601878"/>
            <a:ext cx="3562350" cy="5648960"/>
          </a:xfrm>
          <a:custGeom>
            <a:avLst/>
            <a:gdLst/>
            <a:ahLst/>
            <a:cxnLst/>
            <a:rect l="l" t="t" r="r" b="b"/>
            <a:pathLst>
              <a:path w="3562350" h="5648960">
                <a:moveTo>
                  <a:pt x="0" y="5648452"/>
                </a:moveTo>
                <a:lnTo>
                  <a:pt x="3562223" y="5648452"/>
                </a:lnTo>
                <a:lnTo>
                  <a:pt x="3562223" y="0"/>
                </a:lnTo>
                <a:lnTo>
                  <a:pt x="0" y="0"/>
                </a:lnTo>
                <a:lnTo>
                  <a:pt x="0" y="5648452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4650866" y="6088288"/>
            <a:ext cx="3505200" cy="81915"/>
          </a:xfrm>
          <a:custGeom>
            <a:avLst/>
            <a:gdLst/>
            <a:ahLst/>
            <a:cxnLst/>
            <a:rect l="l" t="t" r="r" b="b"/>
            <a:pathLst>
              <a:path w="3505200" h="81914">
                <a:moveTo>
                  <a:pt x="0" y="81739"/>
                </a:moveTo>
                <a:lnTo>
                  <a:pt x="3505200" y="81739"/>
                </a:lnTo>
                <a:lnTo>
                  <a:pt x="3505200" y="0"/>
                </a:lnTo>
                <a:lnTo>
                  <a:pt x="0" y="0"/>
                </a:lnTo>
                <a:lnTo>
                  <a:pt x="0" y="81739"/>
                </a:lnTo>
                <a:close/>
              </a:path>
            </a:pathLst>
          </a:custGeom>
          <a:solidFill>
            <a:srgbClr val="93C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 txBox="1"/>
          <p:nvPr/>
        </p:nvSpPr>
        <p:spPr>
          <a:xfrm>
            <a:off x="1293367" y="146371"/>
            <a:ext cx="5915025" cy="26784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46779" marR="5080">
              <a:lnSpc>
                <a:spcPct val="100000"/>
              </a:lnSpc>
            </a:pP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A</a:t>
            </a:r>
            <a:r>
              <a:rPr sz="1200" spc="10" dirty="0">
                <a:solidFill>
                  <a:srgbClr val="FDFDFD"/>
                </a:solidFill>
                <a:latin typeface="Century Gothic"/>
                <a:cs typeface="Century Gothic"/>
              </a:rPr>
              <a:t>l</a:t>
            </a:r>
            <a:r>
              <a:rPr sz="1200" spc="-30" dirty="0">
                <a:solidFill>
                  <a:srgbClr val="FDFDFD"/>
                </a:solidFill>
                <a:latin typeface="Century Gothic"/>
                <a:cs typeface="Century Gothic"/>
              </a:rPr>
              <a:t>t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ern</a:t>
            </a:r>
            <a:r>
              <a:rPr sz="1200" spc="-15" dirty="0">
                <a:solidFill>
                  <a:srgbClr val="FDFDFD"/>
                </a:solidFill>
                <a:latin typeface="Century Gothic"/>
                <a:cs typeface="Century Gothic"/>
              </a:rPr>
              <a:t>a</a:t>
            </a:r>
            <a:r>
              <a:rPr sz="1200" spc="-30" dirty="0">
                <a:solidFill>
                  <a:srgbClr val="FDFDFD"/>
                </a:solidFill>
                <a:latin typeface="Century Gothic"/>
                <a:cs typeface="Century Gothic"/>
              </a:rPr>
              <a:t>t</a:t>
            </a:r>
            <a:r>
              <a:rPr sz="1200" spc="-5" dirty="0">
                <a:solidFill>
                  <a:srgbClr val="FDFDFD"/>
                </a:solidFill>
                <a:latin typeface="Century Gothic"/>
                <a:cs typeface="Century Gothic"/>
              </a:rPr>
              <a:t>iv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e</a:t>
            </a:r>
            <a:r>
              <a:rPr sz="1200" spc="35" dirty="0">
                <a:solidFill>
                  <a:srgbClr val="FDFDFD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FDFDFD"/>
                </a:solidFill>
                <a:latin typeface="Century Gothic"/>
                <a:cs typeface="Century Gothic"/>
              </a:rPr>
              <a:t>E</a:t>
            </a:r>
            <a:r>
              <a:rPr sz="1200" spc="20" dirty="0">
                <a:solidFill>
                  <a:srgbClr val="FDFDFD"/>
                </a:solidFill>
                <a:latin typeface="Century Gothic"/>
                <a:cs typeface="Century Gothic"/>
              </a:rPr>
              <a:t>l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e</a:t>
            </a:r>
            <a:r>
              <a:rPr sz="1200" spc="-20" dirty="0">
                <a:solidFill>
                  <a:srgbClr val="FDFDFD"/>
                </a:solidFill>
                <a:latin typeface="Century Gothic"/>
                <a:cs typeface="Century Gothic"/>
              </a:rPr>
              <a:t>c</a:t>
            </a:r>
            <a:r>
              <a:rPr sz="1200" spc="-30" dirty="0">
                <a:solidFill>
                  <a:srgbClr val="FDFDFD"/>
                </a:solidFill>
                <a:latin typeface="Century Gothic"/>
                <a:cs typeface="Century Gothic"/>
              </a:rPr>
              <a:t>t</a:t>
            </a:r>
            <a:r>
              <a:rPr sz="1200" spc="-5" dirty="0">
                <a:solidFill>
                  <a:srgbClr val="FDFDFD"/>
                </a:solidFill>
                <a:latin typeface="Century Gothic"/>
                <a:cs typeface="Century Gothic"/>
              </a:rPr>
              <a:t>ric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 </a:t>
            </a:r>
            <a:r>
              <a:rPr sz="1200" spc="-5" dirty="0">
                <a:solidFill>
                  <a:srgbClr val="FDFDFD"/>
                </a:solidFill>
                <a:latin typeface="Century Gothic"/>
                <a:cs typeface="Century Gothic"/>
              </a:rPr>
              <a:t>D</a:t>
            </a:r>
            <a:r>
              <a:rPr sz="1200" dirty="0">
                <a:solidFill>
                  <a:srgbClr val="FDFDFD"/>
                </a:solidFill>
                <a:latin typeface="Century Gothic"/>
                <a:cs typeface="Century Gothic"/>
              </a:rPr>
              <a:t>ri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ve</a:t>
            </a:r>
            <a:r>
              <a:rPr sz="1200" dirty="0">
                <a:solidFill>
                  <a:srgbClr val="FDFDFD"/>
                </a:solidFill>
                <a:latin typeface="Century Gothic"/>
                <a:cs typeface="Century Gothic"/>
              </a:rPr>
              <a:t> </a:t>
            </a:r>
            <a:r>
              <a:rPr sz="1200" spc="-15" dirty="0">
                <a:solidFill>
                  <a:srgbClr val="FDFDFD"/>
                </a:solidFill>
                <a:latin typeface="Century Gothic"/>
                <a:cs typeface="Century Gothic"/>
              </a:rPr>
              <a:t>V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ehic</a:t>
            </a:r>
            <a:r>
              <a:rPr sz="1200" spc="20" dirty="0">
                <a:solidFill>
                  <a:srgbClr val="FDFDFD"/>
                </a:solidFill>
                <a:latin typeface="Century Gothic"/>
                <a:cs typeface="Century Gothic"/>
              </a:rPr>
              <a:t>l</a:t>
            </a:r>
            <a:r>
              <a:rPr sz="1200" dirty="0">
                <a:solidFill>
                  <a:srgbClr val="FDFDFD"/>
                </a:solidFill>
                <a:latin typeface="Century Gothic"/>
                <a:cs typeface="Century Gothic"/>
              </a:rPr>
              <a:t>es 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f</a:t>
            </a:r>
            <a:r>
              <a:rPr sz="1200" spc="-20" dirty="0">
                <a:solidFill>
                  <a:srgbClr val="FDFDFD"/>
                </a:solidFill>
                <a:latin typeface="Century Gothic"/>
                <a:cs typeface="Century Gothic"/>
              </a:rPr>
              <a:t>o</a:t>
            </a:r>
            <a:r>
              <a:rPr sz="1200" spc="-5" dirty="0">
                <a:solidFill>
                  <a:srgbClr val="FDFDFD"/>
                </a:solidFill>
                <a:latin typeface="Century Gothic"/>
                <a:cs typeface="Century Gothic"/>
              </a:rPr>
              <a:t>r</a:t>
            </a:r>
            <a:r>
              <a:rPr sz="1200" spc="10" dirty="0">
                <a:solidFill>
                  <a:srgbClr val="FDFDFD"/>
                </a:solidFill>
                <a:latin typeface="Century Gothic"/>
                <a:cs typeface="Century Gothic"/>
              </a:rPr>
              <a:t> </a:t>
            </a:r>
            <a:r>
              <a:rPr sz="1200" spc="-30" dirty="0">
                <a:solidFill>
                  <a:srgbClr val="FDFDFD"/>
                </a:solidFill>
                <a:latin typeface="Century Gothic"/>
                <a:cs typeface="Century Gothic"/>
              </a:rPr>
              <a:t>t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he</a:t>
            </a:r>
            <a:r>
              <a:rPr sz="1200" spc="35" dirty="0">
                <a:solidFill>
                  <a:srgbClr val="FDFDFD"/>
                </a:solidFill>
                <a:latin typeface="Century Gothic"/>
                <a:cs typeface="Century Gothic"/>
              </a:rPr>
              <a:t> </a:t>
            </a:r>
            <a:r>
              <a:rPr sz="1200" spc="-20" dirty="0">
                <a:solidFill>
                  <a:srgbClr val="FDFDFD"/>
                </a:solidFill>
                <a:latin typeface="Century Gothic"/>
                <a:cs typeface="Century Gothic"/>
              </a:rPr>
              <a:t>F</a:t>
            </a:r>
            <a:r>
              <a:rPr sz="1200" spc="-5" dirty="0">
                <a:solidFill>
                  <a:srgbClr val="FDFDFD"/>
                </a:solidFill>
                <a:latin typeface="Century Gothic"/>
                <a:cs typeface="Century Gothic"/>
              </a:rPr>
              <a:t>irs</a:t>
            </a:r>
            <a:r>
              <a:rPr sz="1200" dirty="0">
                <a:solidFill>
                  <a:srgbClr val="FDFDFD"/>
                </a:solidFill>
                <a:latin typeface="Century Gothic"/>
                <a:cs typeface="Century Gothic"/>
              </a:rPr>
              <a:t>t</a:t>
            </a:r>
            <a:r>
              <a:rPr sz="1200" spc="15" dirty="0">
                <a:solidFill>
                  <a:srgbClr val="FDFDFD"/>
                </a:solidFill>
                <a:latin typeface="Century Gothic"/>
                <a:cs typeface="Century Gothic"/>
              </a:rPr>
              <a:t> 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R</a:t>
            </a:r>
            <a:r>
              <a:rPr sz="1200" dirty="0">
                <a:solidFill>
                  <a:srgbClr val="FDFDFD"/>
                </a:solidFill>
                <a:latin typeface="Century Gothic"/>
                <a:cs typeface="Century Gothic"/>
              </a:rPr>
              <a:t>esp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onder</a:t>
            </a:r>
            <a:endParaRPr sz="12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2"/>
              </a:spcBef>
            </a:pPr>
            <a:endParaRPr sz="1500">
              <a:latin typeface="Times New Roman"/>
              <a:cs typeface="Times New Roman"/>
            </a:endParaRPr>
          </a:p>
          <a:p>
            <a:pPr marL="286385" marR="3110230" indent="-274320">
              <a:lnSpc>
                <a:spcPct val="80000"/>
              </a:lnSpc>
              <a:tabLst>
                <a:tab pos="286385" algn="l"/>
              </a:tabLst>
            </a:pPr>
            <a:r>
              <a:rPr sz="1300" spc="-15" dirty="0">
                <a:solidFill>
                  <a:srgbClr val="93C500"/>
                </a:solidFill>
                <a:latin typeface="Wingdings 2"/>
                <a:cs typeface="Wingdings 2"/>
              </a:rPr>
              <a:t></a:t>
            </a:r>
            <a:r>
              <a:rPr sz="1300" spc="-15" dirty="0">
                <a:solidFill>
                  <a:srgbClr val="93C500"/>
                </a:solidFill>
                <a:latin typeface="Times New Roman"/>
                <a:cs typeface="Times New Roman"/>
              </a:rPr>
              <a:t>	</a:t>
            </a:r>
            <a:r>
              <a:rPr sz="1700" spc="-15" dirty="0">
                <a:solidFill>
                  <a:srgbClr val="3D3C2C"/>
                </a:solidFill>
                <a:latin typeface="Century Gothic"/>
                <a:cs typeface="Century Gothic"/>
              </a:rPr>
              <a:t>PHEV </a:t>
            </a:r>
            <a:r>
              <a:rPr sz="1700" dirty="0">
                <a:solidFill>
                  <a:srgbClr val="3D3C2C"/>
                </a:solidFill>
                <a:latin typeface="Century Gothic"/>
                <a:cs typeface="Century Gothic"/>
              </a:rPr>
              <a:t>is</a:t>
            </a:r>
            <a:r>
              <a:rPr sz="1700" spc="-5" dirty="0">
                <a:solidFill>
                  <a:srgbClr val="3D3C2C"/>
                </a:solidFill>
                <a:latin typeface="Century Gothic"/>
                <a:cs typeface="Century Gothic"/>
              </a:rPr>
              <a:t> s</a:t>
            </a:r>
            <a:r>
              <a:rPr sz="1700" dirty="0">
                <a:solidFill>
                  <a:srgbClr val="3D3C2C"/>
                </a:solidFill>
                <a:latin typeface="Century Gothic"/>
                <a:cs typeface="Century Gothic"/>
              </a:rPr>
              <a:t>imi</a:t>
            </a:r>
            <a:r>
              <a:rPr sz="1700" spc="20" dirty="0">
                <a:solidFill>
                  <a:srgbClr val="3D3C2C"/>
                </a:solidFill>
                <a:latin typeface="Century Gothic"/>
                <a:cs typeface="Century Gothic"/>
              </a:rPr>
              <a:t>l</a:t>
            </a:r>
            <a:r>
              <a:rPr sz="1700" spc="-15" dirty="0">
                <a:solidFill>
                  <a:srgbClr val="3D3C2C"/>
                </a:solidFill>
                <a:latin typeface="Century Gothic"/>
                <a:cs typeface="Century Gothic"/>
              </a:rPr>
              <a:t>a</a:t>
            </a:r>
            <a:r>
              <a:rPr sz="1700" dirty="0">
                <a:solidFill>
                  <a:srgbClr val="3D3C2C"/>
                </a:solidFill>
                <a:latin typeface="Century Gothic"/>
                <a:cs typeface="Century Gothic"/>
              </a:rPr>
              <a:t>r</a:t>
            </a:r>
            <a:r>
              <a:rPr sz="1700" spc="-2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700" spc="-15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700" dirty="0">
                <a:solidFill>
                  <a:srgbClr val="3D3C2C"/>
                </a:solidFill>
                <a:latin typeface="Century Gothic"/>
                <a:cs typeface="Century Gothic"/>
              </a:rPr>
              <a:t>o</a:t>
            </a:r>
            <a:r>
              <a:rPr sz="1700" spc="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700" spc="-15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700" dirty="0">
                <a:solidFill>
                  <a:srgbClr val="3D3C2C"/>
                </a:solidFill>
                <a:latin typeface="Century Gothic"/>
                <a:cs typeface="Century Gothic"/>
              </a:rPr>
              <a:t>he </a:t>
            </a:r>
            <a:r>
              <a:rPr sz="1700" spc="-5" dirty="0">
                <a:solidFill>
                  <a:srgbClr val="3D3C2C"/>
                </a:solidFill>
                <a:latin typeface="Century Gothic"/>
                <a:cs typeface="Century Gothic"/>
              </a:rPr>
              <a:t>HE</a:t>
            </a:r>
            <a:r>
              <a:rPr sz="1700" dirty="0">
                <a:solidFill>
                  <a:srgbClr val="3D3C2C"/>
                </a:solidFill>
                <a:latin typeface="Century Gothic"/>
                <a:cs typeface="Century Gothic"/>
              </a:rPr>
              <a:t>V</a:t>
            </a:r>
            <a:r>
              <a:rPr sz="1700" spc="-1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700" dirty="0">
                <a:solidFill>
                  <a:srgbClr val="3D3C2C"/>
                </a:solidFill>
                <a:latin typeface="Century Gothic"/>
                <a:cs typeface="Century Gothic"/>
              </a:rPr>
              <a:t>wi</a:t>
            </a:r>
            <a:r>
              <a:rPr sz="1700" spc="-15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700" dirty="0">
                <a:solidFill>
                  <a:srgbClr val="3D3C2C"/>
                </a:solidFill>
                <a:latin typeface="Century Gothic"/>
                <a:cs typeface="Century Gothic"/>
              </a:rPr>
              <a:t>h </a:t>
            </a:r>
            <a:r>
              <a:rPr sz="1700" spc="-15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700" dirty="0">
                <a:solidFill>
                  <a:srgbClr val="3D3C2C"/>
                </a:solidFill>
                <a:latin typeface="Century Gothic"/>
                <a:cs typeface="Century Gothic"/>
              </a:rPr>
              <a:t>he</a:t>
            </a:r>
            <a:r>
              <a:rPr sz="1700" spc="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700" spc="-5" dirty="0">
                <a:solidFill>
                  <a:srgbClr val="3D3C2C"/>
                </a:solidFill>
                <a:latin typeface="Century Gothic"/>
                <a:cs typeface="Century Gothic"/>
              </a:rPr>
              <a:t>ad</a:t>
            </a:r>
            <a:r>
              <a:rPr sz="1700" spc="-10" dirty="0">
                <a:solidFill>
                  <a:srgbClr val="3D3C2C"/>
                </a:solidFill>
                <a:latin typeface="Century Gothic"/>
                <a:cs typeface="Century Gothic"/>
              </a:rPr>
              <a:t>d</a:t>
            </a:r>
            <a:r>
              <a:rPr sz="1700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700" spc="-15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700" dirty="0">
                <a:solidFill>
                  <a:srgbClr val="3D3C2C"/>
                </a:solidFill>
                <a:latin typeface="Century Gothic"/>
                <a:cs typeface="Century Gothic"/>
              </a:rPr>
              <a:t>ion</a:t>
            </a:r>
            <a:r>
              <a:rPr sz="1700" spc="-2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700" dirty="0">
                <a:solidFill>
                  <a:srgbClr val="3D3C2C"/>
                </a:solidFill>
                <a:latin typeface="Century Gothic"/>
                <a:cs typeface="Century Gothic"/>
              </a:rPr>
              <a:t>of a charging</a:t>
            </a:r>
            <a:r>
              <a:rPr sz="1700" spc="-2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700" spc="-5" dirty="0">
                <a:solidFill>
                  <a:srgbClr val="3D3C2C"/>
                </a:solidFill>
                <a:latin typeface="Century Gothic"/>
                <a:cs typeface="Century Gothic"/>
              </a:rPr>
              <a:t>por</a:t>
            </a:r>
            <a:r>
              <a:rPr sz="1700" dirty="0">
                <a:solidFill>
                  <a:srgbClr val="3D3C2C"/>
                </a:solidFill>
                <a:latin typeface="Century Gothic"/>
                <a:cs typeface="Century Gothic"/>
              </a:rPr>
              <a:t>t </a:t>
            </a:r>
            <a:r>
              <a:rPr sz="1700" spc="-15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700" dirty="0">
                <a:solidFill>
                  <a:srgbClr val="3D3C2C"/>
                </a:solidFill>
                <a:latin typeface="Century Gothic"/>
                <a:cs typeface="Century Gothic"/>
              </a:rPr>
              <a:t>o char</a:t>
            </a:r>
            <a:r>
              <a:rPr sz="1700" spc="5" dirty="0">
                <a:solidFill>
                  <a:srgbClr val="3D3C2C"/>
                </a:solidFill>
                <a:latin typeface="Century Gothic"/>
                <a:cs typeface="Century Gothic"/>
              </a:rPr>
              <a:t>g</a:t>
            </a:r>
            <a:r>
              <a:rPr sz="1700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1700" spc="-2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700" spc="-15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700" dirty="0">
                <a:solidFill>
                  <a:srgbClr val="3D3C2C"/>
                </a:solidFill>
                <a:latin typeface="Century Gothic"/>
                <a:cs typeface="Century Gothic"/>
              </a:rPr>
              <a:t>he</a:t>
            </a:r>
            <a:r>
              <a:rPr sz="1700" spc="-1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700" spc="-5" dirty="0">
                <a:solidFill>
                  <a:srgbClr val="3D3C2C"/>
                </a:solidFill>
                <a:latin typeface="Century Gothic"/>
                <a:cs typeface="Century Gothic"/>
              </a:rPr>
              <a:t>ba</a:t>
            </a:r>
            <a:r>
              <a:rPr sz="1700" spc="-15" dirty="0">
                <a:solidFill>
                  <a:srgbClr val="3D3C2C"/>
                </a:solidFill>
                <a:latin typeface="Century Gothic"/>
                <a:cs typeface="Century Gothic"/>
              </a:rPr>
              <a:t>tt</a:t>
            </a:r>
            <a:r>
              <a:rPr sz="1700" spc="-5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1700" dirty="0">
                <a:solidFill>
                  <a:srgbClr val="3D3C2C"/>
                </a:solidFill>
                <a:latin typeface="Century Gothic"/>
                <a:cs typeface="Century Gothic"/>
              </a:rPr>
              <a:t>ry.</a:t>
            </a:r>
            <a:endParaRPr sz="1700">
              <a:latin typeface="Century Gothic"/>
              <a:cs typeface="Century Gothic"/>
            </a:endParaRPr>
          </a:p>
          <a:p>
            <a:pPr marL="286385" marR="3145790" indent="-274320">
              <a:lnSpc>
                <a:spcPct val="80000"/>
              </a:lnSpc>
              <a:spcBef>
                <a:spcPts val="405"/>
              </a:spcBef>
              <a:tabLst>
                <a:tab pos="286385" algn="l"/>
              </a:tabLst>
            </a:pPr>
            <a:r>
              <a:rPr sz="1300" spc="-15" dirty="0">
                <a:solidFill>
                  <a:srgbClr val="93C500"/>
                </a:solidFill>
                <a:latin typeface="Wingdings 2"/>
                <a:cs typeface="Wingdings 2"/>
              </a:rPr>
              <a:t></a:t>
            </a:r>
            <a:r>
              <a:rPr sz="1300" spc="-15" dirty="0">
                <a:solidFill>
                  <a:srgbClr val="93C500"/>
                </a:solidFill>
                <a:latin typeface="Times New Roman"/>
                <a:cs typeface="Times New Roman"/>
              </a:rPr>
              <a:t>	</a:t>
            </a:r>
            <a:r>
              <a:rPr sz="1700" spc="-15" dirty="0">
                <a:solidFill>
                  <a:srgbClr val="3D3C2C"/>
                </a:solidFill>
                <a:latin typeface="Century Gothic"/>
                <a:cs typeface="Century Gothic"/>
              </a:rPr>
              <a:t>PHEV’s </a:t>
            </a:r>
            <a:r>
              <a:rPr sz="1700" dirty="0">
                <a:solidFill>
                  <a:srgbClr val="3D3C2C"/>
                </a:solidFill>
                <a:latin typeface="Century Gothic"/>
                <a:cs typeface="Century Gothic"/>
              </a:rPr>
              <a:t>comb</a:t>
            </a:r>
            <a:r>
              <a:rPr sz="1700" spc="5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700" dirty="0">
                <a:solidFill>
                  <a:srgbClr val="3D3C2C"/>
                </a:solidFill>
                <a:latin typeface="Century Gothic"/>
                <a:cs typeface="Century Gothic"/>
              </a:rPr>
              <a:t>ne</a:t>
            </a:r>
            <a:r>
              <a:rPr sz="1700" spc="-3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700" dirty="0">
                <a:solidFill>
                  <a:srgbClr val="3D3C2C"/>
                </a:solidFill>
                <a:latin typeface="Century Gothic"/>
                <a:cs typeface="Century Gothic"/>
              </a:rPr>
              <a:t>an </a:t>
            </a:r>
            <a:r>
              <a:rPr sz="1700" spc="30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700" dirty="0">
                <a:solidFill>
                  <a:srgbClr val="3D3C2C"/>
                </a:solidFill>
                <a:latin typeface="Century Gothic"/>
                <a:cs typeface="Century Gothic"/>
              </a:rPr>
              <a:t>n</a:t>
            </a:r>
            <a:r>
              <a:rPr sz="1700" spc="-10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700" dirty="0">
                <a:solidFill>
                  <a:srgbClr val="3D3C2C"/>
                </a:solidFill>
                <a:latin typeface="Century Gothic"/>
                <a:cs typeface="Century Gothic"/>
              </a:rPr>
              <a:t>er</a:t>
            </a:r>
            <a:r>
              <a:rPr sz="1700" spc="-10" dirty="0">
                <a:solidFill>
                  <a:srgbClr val="3D3C2C"/>
                </a:solidFill>
                <a:latin typeface="Century Gothic"/>
                <a:cs typeface="Century Gothic"/>
              </a:rPr>
              <a:t>n</a:t>
            </a:r>
            <a:r>
              <a:rPr sz="1700" spc="-15" dirty="0">
                <a:solidFill>
                  <a:srgbClr val="3D3C2C"/>
                </a:solidFill>
                <a:latin typeface="Century Gothic"/>
                <a:cs typeface="Century Gothic"/>
              </a:rPr>
              <a:t>a</a:t>
            </a:r>
            <a:r>
              <a:rPr sz="1700" dirty="0">
                <a:solidFill>
                  <a:srgbClr val="3D3C2C"/>
                </a:solidFill>
                <a:latin typeface="Century Gothic"/>
                <a:cs typeface="Century Gothic"/>
              </a:rPr>
              <a:t>l</a:t>
            </a:r>
            <a:r>
              <a:rPr sz="1700" spc="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700" spc="-10" dirty="0">
                <a:solidFill>
                  <a:srgbClr val="3D3C2C"/>
                </a:solidFill>
                <a:latin typeface="Century Gothic"/>
                <a:cs typeface="Century Gothic"/>
              </a:rPr>
              <a:t>C</a:t>
            </a:r>
            <a:r>
              <a:rPr sz="1700" dirty="0">
                <a:solidFill>
                  <a:srgbClr val="3D3C2C"/>
                </a:solidFill>
                <a:latin typeface="Century Gothic"/>
                <a:cs typeface="Century Gothic"/>
              </a:rPr>
              <a:t>ombu</a:t>
            </a:r>
            <a:r>
              <a:rPr sz="1700" spc="-10" dirty="0">
                <a:solidFill>
                  <a:srgbClr val="3D3C2C"/>
                </a:solidFill>
                <a:latin typeface="Century Gothic"/>
                <a:cs typeface="Century Gothic"/>
              </a:rPr>
              <a:t>s</a:t>
            </a:r>
            <a:r>
              <a:rPr sz="1700" spc="-15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700" dirty="0">
                <a:solidFill>
                  <a:srgbClr val="3D3C2C"/>
                </a:solidFill>
                <a:latin typeface="Century Gothic"/>
                <a:cs typeface="Century Gothic"/>
              </a:rPr>
              <a:t>ion </a:t>
            </a:r>
            <a:r>
              <a:rPr sz="1700" spc="-5" dirty="0">
                <a:solidFill>
                  <a:srgbClr val="3D3C2C"/>
                </a:solidFill>
                <a:latin typeface="Century Gothic"/>
                <a:cs typeface="Century Gothic"/>
              </a:rPr>
              <a:t>En</a:t>
            </a:r>
            <a:r>
              <a:rPr sz="1700" spc="5" dirty="0">
                <a:solidFill>
                  <a:srgbClr val="3D3C2C"/>
                </a:solidFill>
                <a:latin typeface="Century Gothic"/>
                <a:cs typeface="Century Gothic"/>
              </a:rPr>
              <a:t>g</a:t>
            </a:r>
            <a:r>
              <a:rPr sz="1700" dirty="0">
                <a:solidFill>
                  <a:srgbClr val="3D3C2C"/>
                </a:solidFill>
                <a:latin typeface="Century Gothic"/>
                <a:cs typeface="Century Gothic"/>
              </a:rPr>
              <a:t>ine</a:t>
            </a:r>
            <a:r>
              <a:rPr sz="1700" spc="-30" dirty="0">
                <a:solidFill>
                  <a:srgbClr val="3D3C2C"/>
                </a:solidFill>
                <a:latin typeface="Century Gothic"/>
                <a:cs typeface="Century Gothic"/>
              </a:rPr>
              <a:t> (</a:t>
            </a:r>
            <a:r>
              <a:rPr sz="1700" spc="30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700" spc="-5" dirty="0">
                <a:solidFill>
                  <a:srgbClr val="3D3C2C"/>
                </a:solidFill>
                <a:latin typeface="Century Gothic"/>
                <a:cs typeface="Century Gothic"/>
              </a:rPr>
              <a:t>CE</a:t>
            </a:r>
            <a:r>
              <a:rPr sz="1700" dirty="0">
                <a:solidFill>
                  <a:srgbClr val="3D3C2C"/>
                </a:solidFill>
                <a:latin typeface="Century Gothic"/>
                <a:cs typeface="Century Gothic"/>
              </a:rPr>
              <a:t>) wi</a:t>
            </a:r>
            <a:r>
              <a:rPr sz="1700" spc="-15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700" dirty="0">
                <a:solidFill>
                  <a:srgbClr val="3D3C2C"/>
                </a:solidFill>
                <a:latin typeface="Century Gothic"/>
                <a:cs typeface="Century Gothic"/>
              </a:rPr>
              <a:t>h a B</a:t>
            </a:r>
            <a:r>
              <a:rPr sz="1700" spc="-5" dirty="0">
                <a:solidFill>
                  <a:srgbClr val="3D3C2C"/>
                </a:solidFill>
                <a:latin typeface="Century Gothic"/>
                <a:cs typeface="Century Gothic"/>
              </a:rPr>
              <a:t>a</a:t>
            </a:r>
            <a:r>
              <a:rPr sz="1700" spc="-15" dirty="0">
                <a:solidFill>
                  <a:srgbClr val="3D3C2C"/>
                </a:solidFill>
                <a:latin typeface="Century Gothic"/>
                <a:cs typeface="Century Gothic"/>
              </a:rPr>
              <a:t>tt</a:t>
            </a:r>
            <a:r>
              <a:rPr sz="1700" dirty="0">
                <a:solidFill>
                  <a:srgbClr val="3D3C2C"/>
                </a:solidFill>
                <a:latin typeface="Century Gothic"/>
                <a:cs typeface="Century Gothic"/>
              </a:rPr>
              <a:t>ery</a:t>
            </a:r>
            <a:r>
              <a:rPr sz="1700" spc="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700" spc="-5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1700" spc="15" dirty="0">
                <a:solidFill>
                  <a:srgbClr val="3D3C2C"/>
                </a:solidFill>
                <a:latin typeface="Century Gothic"/>
                <a:cs typeface="Century Gothic"/>
              </a:rPr>
              <a:t>l</a:t>
            </a:r>
            <a:r>
              <a:rPr sz="1700" dirty="0">
                <a:solidFill>
                  <a:srgbClr val="3D3C2C"/>
                </a:solidFill>
                <a:latin typeface="Century Gothic"/>
                <a:cs typeface="Century Gothic"/>
              </a:rPr>
              <a:t>ec</a:t>
            </a:r>
            <a:r>
              <a:rPr sz="1700" spc="-20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700" dirty="0">
                <a:solidFill>
                  <a:srgbClr val="3D3C2C"/>
                </a:solidFill>
                <a:latin typeface="Century Gothic"/>
                <a:cs typeface="Century Gothic"/>
              </a:rPr>
              <a:t>r</a:t>
            </a:r>
            <a:r>
              <a:rPr sz="1700" spc="5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700" dirty="0">
                <a:solidFill>
                  <a:srgbClr val="3D3C2C"/>
                </a:solidFill>
                <a:latin typeface="Century Gothic"/>
                <a:cs typeface="Century Gothic"/>
              </a:rPr>
              <a:t>c</a:t>
            </a:r>
            <a:r>
              <a:rPr sz="1700" spc="-4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700" spc="-5" dirty="0">
                <a:solidFill>
                  <a:srgbClr val="3D3C2C"/>
                </a:solidFill>
                <a:latin typeface="Century Gothic"/>
                <a:cs typeface="Century Gothic"/>
              </a:rPr>
              <a:t>Veh</a:t>
            </a:r>
            <a:r>
              <a:rPr sz="1700" spc="10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700" spc="-15" dirty="0">
                <a:solidFill>
                  <a:srgbClr val="3D3C2C"/>
                </a:solidFill>
                <a:latin typeface="Century Gothic"/>
                <a:cs typeface="Century Gothic"/>
              </a:rPr>
              <a:t>c</a:t>
            </a:r>
            <a:r>
              <a:rPr sz="1700" dirty="0">
                <a:solidFill>
                  <a:srgbClr val="3D3C2C"/>
                </a:solidFill>
                <a:latin typeface="Century Gothic"/>
                <a:cs typeface="Century Gothic"/>
              </a:rPr>
              <a:t>le </a:t>
            </a:r>
            <a:r>
              <a:rPr sz="1700" spc="-30" dirty="0">
                <a:solidFill>
                  <a:srgbClr val="3D3C2C"/>
                </a:solidFill>
                <a:latin typeface="Century Gothic"/>
                <a:cs typeface="Century Gothic"/>
              </a:rPr>
              <a:t>(</a:t>
            </a:r>
            <a:r>
              <a:rPr sz="1700" dirty="0">
                <a:solidFill>
                  <a:srgbClr val="3D3C2C"/>
                </a:solidFill>
                <a:latin typeface="Century Gothic"/>
                <a:cs typeface="Century Gothic"/>
              </a:rPr>
              <a:t>B</a:t>
            </a:r>
            <a:r>
              <a:rPr sz="1700" spc="-5" dirty="0">
                <a:solidFill>
                  <a:srgbClr val="3D3C2C"/>
                </a:solidFill>
                <a:latin typeface="Century Gothic"/>
                <a:cs typeface="Century Gothic"/>
              </a:rPr>
              <a:t>EV</a:t>
            </a:r>
            <a:r>
              <a:rPr sz="1700" dirty="0">
                <a:solidFill>
                  <a:srgbClr val="3D3C2C"/>
                </a:solidFill>
                <a:latin typeface="Century Gothic"/>
                <a:cs typeface="Century Gothic"/>
              </a:rPr>
              <a:t>)</a:t>
            </a:r>
            <a:r>
              <a:rPr sz="1700" spc="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700" spc="-5" dirty="0">
                <a:solidFill>
                  <a:srgbClr val="3D3C2C"/>
                </a:solidFill>
                <a:latin typeface="Century Gothic"/>
                <a:cs typeface="Century Gothic"/>
              </a:rPr>
              <a:t>an</a:t>
            </a:r>
            <a:r>
              <a:rPr sz="1700" dirty="0">
                <a:solidFill>
                  <a:srgbClr val="3D3C2C"/>
                </a:solidFill>
                <a:latin typeface="Century Gothic"/>
                <a:cs typeface="Century Gothic"/>
              </a:rPr>
              <a:t>d a</a:t>
            </a:r>
            <a:r>
              <a:rPr sz="1700" spc="-1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700" dirty="0">
                <a:solidFill>
                  <a:srgbClr val="3D3C2C"/>
                </a:solidFill>
                <a:latin typeface="Century Gothic"/>
                <a:cs typeface="Century Gothic"/>
              </a:rPr>
              <a:t>c</a:t>
            </a:r>
            <a:r>
              <a:rPr sz="1700" spc="5" dirty="0">
                <a:solidFill>
                  <a:srgbClr val="3D3C2C"/>
                </a:solidFill>
                <a:latin typeface="Century Gothic"/>
                <a:cs typeface="Century Gothic"/>
              </a:rPr>
              <a:t>h</a:t>
            </a:r>
            <a:r>
              <a:rPr sz="1700" spc="-5" dirty="0">
                <a:solidFill>
                  <a:srgbClr val="3D3C2C"/>
                </a:solidFill>
                <a:latin typeface="Century Gothic"/>
                <a:cs typeface="Century Gothic"/>
              </a:rPr>
              <a:t>ar</a:t>
            </a:r>
            <a:r>
              <a:rPr sz="1700" spc="5" dirty="0">
                <a:solidFill>
                  <a:srgbClr val="3D3C2C"/>
                </a:solidFill>
                <a:latin typeface="Century Gothic"/>
                <a:cs typeface="Century Gothic"/>
              </a:rPr>
              <a:t>g</a:t>
            </a:r>
            <a:r>
              <a:rPr sz="1700" dirty="0">
                <a:solidFill>
                  <a:srgbClr val="3D3C2C"/>
                </a:solidFill>
                <a:latin typeface="Century Gothic"/>
                <a:cs typeface="Century Gothic"/>
              </a:rPr>
              <a:t>er</a:t>
            </a:r>
            <a:r>
              <a:rPr sz="1700" spc="-2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700" dirty="0">
                <a:solidFill>
                  <a:srgbClr val="3D3C2C"/>
                </a:solidFill>
                <a:latin typeface="Century Gothic"/>
                <a:cs typeface="Century Gothic"/>
              </a:rPr>
              <a:t>for</a:t>
            </a:r>
            <a:endParaRPr sz="1700">
              <a:latin typeface="Century Gothic"/>
              <a:cs typeface="Century Gothic"/>
            </a:endParaRPr>
          </a:p>
        </p:txBody>
      </p:sp>
      <p:sp>
        <p:nvSpPr>
          <p:cNvPr id="70" name="object 70"/>
          <p:cNvSpPr txBox="1">
            <a:spLocks noGrp="1"/>
          </p:cNvSpPr>
          <p:nvPr>
            <p:ph type="ftr" sz="quarter" idx="5"/>
          </p:nvPr>
        </p:nvSpPr>
        <p:spPr>
          <a:xfrm>
            <a:off x="4713859" y="5956443"/>
            <a:ext cx="335089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pc="-15"/>
              <a:t>Federal Fire Department San Diego Training</a:t>
            </a:r>
            <a:endParaRPr spc="-15" dirty="0"/>
          </a:p>
        </p:txBody>
      </p:sp>
      <p:sp>
        <p:nvSpPr>
          <p:cNvPr id="64" name="object 64"/>
          <p:cNvSpPr txBox="1"/>
          <p:nvPr/>
        </p:nvSpPr>
        <p:spPr>
          <a:xfrm>
            <a:off x="1293367" y="2789819"/>
            <a:ext cx="2601595" cy="15379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6385">
              <a:lnSpc>
                <a:spcPct val="100000"/>
              </a:lnSpc>
            </a:pPr>
            <a:r>
              <a:rPr sz="1700" spc="-5" dirty="0">
                <a:solidFill>
                  <a:srgbClr val="3D3C2C"/>
                </a:solidFill>
                <a:latin typeface="Century Gothic"/>
                <a:cs typeface="Century Gothic"/>
              </a:rPr>
              <a:t>a</a:t>
            </a:r>
            <a:r>
              <a:rPr sz="1700" spc="-10" dirty="0">
                <a:solidFill>
                  <a:srgbClr val="3D3C2C"/>
                </a:solidFill>
                <a:latin typeface="Century Gothic"/>
                <a:cs typeface="Century Gothic"/>
              </a:rPr>
              <a:t>d</a:t>
            </a:r>
            <a:r>
              <a:rPr sz="1700" spc="-5" dirty="0">
                <a:solidFill>
                  <a:srgbClr val="3D3C2C"/>
                </a:solidFill>
                <a:latin typeface="Century Gothic"/>
                <a:cs typeface="Century Gothic"/>
              </a:rPr>
              <a:t>di</a:t>
            </a:r>
            <a:r>
              <a:rPr sz="1700" spc="-15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700" dirty="0">
                <a:solidFill>
                  <a:srgbClr val="3D3C2C"/>
                </a:solidFill>
                <a:latin typeface="Century Gothic"/>
                <a:cs typeface="Century Gothic"/>
              </a:rPr>
              <a:t>ional</a:t>
            </a:r>
            <a:r>
              <a:rPr sz="1700" spc="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700" spc="-10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1700" dirty="0">
                <a:solidFill>
                  <a:srgbClr val="3D3C2C"/>
                </a:solidFill>
                <a:latin typeface="Century Gothic"/>
                <a:cs typeface="Century Gothic"/>
              </a:rPr>
              <a:t>n</a:t>
            </a:r>
            <a:r>
              <a:rPr sz="1700" spc="-15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1700" dirty="0">
                <a:solidFill>
                  <a:srgbClr val="3D3C2C"/>
                </a:solidFill>
                <a:latin typeface="Century Gothic"/>
                <a:cs typeface="Century Gothic"/>
              </a:rPr>
              <a:t>rg</a:t>
            </a:r>
            <a:r>
              <a:rPr sz="1700" spc="-5" dirty="0">
                <a:solidFill>
                  <a:srgbClr val="3D3C2C"/>
                </a:solidFill>
                <a:latin typeface="Century Gothic"/>
                <a:cs typeface="Century Gothic"/>
              </a:rPr>
              <a:t>y.</a:t>
            </a:r>
            <a:endParaRPr sz="1700">
              <a:latin typeface="Century Gothic"/>
              <a:cs typeface="Century Gothic"/>
            </a:endParaRPr>
          </a:p>
          <a:p>
            <a:pPr marL="286385" marR="5080" indent="-274320">
              <a:lnSpc>
                <a:spcPct val="80000"/>
              </a:lnSpc>
              <a:spcBef>
                <a:spcPts val="405"/>
              </a:spcBef>
              <a:tabLst>
                <a:tab pos="286385" algn="l"/>
              </a:tabLst>
            </a:pPr>
            <a:r>
              <a:rPr sz="1300" spc="-15" dirty="0">
                <a:solidFill>
                  <a:srgbClr val="93C500"/>
                </a:solidFill>
                <a:latin typeface="Wingdings 2"/>
                <a:cs typeface="Wingdings 2"/>
              </a:rPr>
              <a:t></a:t>
            </a:r>
            <a:r>
              <a:rPr sz="1300" spc="-15" dirty="0">
                <a:solidFill>
                  <a:srgbClr val="93C500"/>
                </a:solidFill>
                <a:latin typeface="Times New Roman"/>
                <a:cs typeface="Times New Roman"/>
              </a:rPr>
              <a:t>	</a:t>
            </a:r>
            <a:r>
              <a:rPr sz="1700" spc="5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700" dirty="0">
                <a:solidFill>
                  <a:srgbClr val="3D3C2C"/>
                </a:solidFill>
                <a:latin typeface="Century Gothic"/>
                <a:cs typeface="Century Gothic"/>
              </a:rPr>
              <a:t>hese</a:t>
            </a:r>
            <a:r>
              <a:rPr sz="1700" spc="-2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700" spc="-5" dirty="0">
                <a:solidFill>
                  <a:srgbClr val="3D3C2C"/>
                </a:solidFill>
                <a:latin typeface="Century Gothic"/>
                <a:cs typeface="Century Gothic"/>
              </a:rPr>
              <a:t>ar</a:t>
            </a:r>
            <a:r>
              <a:rPr sz="1700" dirty="0">
                <a:solidFill>
                  <a:srgbClr val="3D3C2C"/>
                </a:solidFill>
                <a:latin typeface="Century Gothic"/>
                <a:cs typeface="Century Gothic"/>
              </a:rPr>
              <a:t>e </a:t>
            </a:r>
            <a:r>
              <a:rPr sz="1700" spc="-5" dirty="0">
                <a:solidFill>
                  <a:srgbClr val="3D3C2C"/>
                </a:solidFill>
                <a:latin typeface="Century Gothic"/>
                <a:cs typeface="Century Gothic"/>
              </a:rPr>
              <a:t>popu</a:t>
            </a:r>
            <a:r>
              <a:rPr sz="1700" spc="10" dirty="0">
                <a:solidFill>
                  <a:srgbClr val="3D3C2C"/>
                </a:solidFill>
                <a:latin typeface="Century Gothic"/>
                <a:cs typeface="Century Gothic"/>
              </a:rPr>
              <a:t>l</a:t>
            </a:r>
            <a:r>
              <a:rPr sz="1700" spc="-5" dirty="0">
                <a:solidFill>
                  <a:srgbClr val="3D3C2C"/>
                </a:solidFill>
                <a:latin typeface="Century Gothic"/>
                <a:cs typeface="Century Gothic"/>
              </a:rPr>
              <a:t>ar becaus</a:t>
            </a:r>
            <a:r>
              <a:rPr sz="1700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1700" spc="-1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700" spc="-15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700" dirty="0">
                <a:solidFill>
                  <a:srgbClr val="3D3C2C"/>
                </a:solidFill>
                <a:latin typeface="Century Gothic"/>
                <a:cs typeface="Century Gothic"/>
              </a:rPr>
              <a:t>hey</a:t>
            </a:r>
            <a:r>
              <a:rPr sz="1700" spc="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700" spc="-5" dirty="0">
                <a:solidFill>
                  <a:srgbClr val="3D3C2C"/>
                </a:solidFill>
                <a:latin typeface="Century Gothic"/>
                <a:cs typeface="Century Gothic"/>
              </a:rPr>
              <a:t>d</a:t>
            </a:r>
            <a:r>
              <a:rPr sz="1700" dirty="0">
                <a:solidFill>
                  <a:srgbClr val="3D3C2C"/>
                </a:solidFill>
                <a:latin typeface="Century Gothic"/>
                <a:cs typeface="Century Gothic"/>
              </a:rPr>
              <a:t>o</a:t>
            </a:r>
            <a:r>
              <a:rPr sz="1700" spc="-1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700" dirty="0">
                <a:solidFill>
                  <a:srgbClr val="3D3C2C"/>
                </a:solidFill>
                <a:latin typeface="Century Gothic"/>
                <a:cs typeface="Century Gothic"/>
              </a:rPr>
              <a:t>not ha</a:t>
            </a:r>
            <a:r>
              <a:rPr sz="1700" spc="15" dirty="0">
                <a:solidFill>
                  <a:srgbClr val="3D3C2C"/>
                </a:solidFill>
                <a:latin typeface="Century Gothic"/>
                <a:cs typeface="Century Gothic"/>
              </a:rPr>
              <a:t>v</a:t>
            </a:r>
            <a:r>
              <a:rPr sz="1700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1700" spc="-3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700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700" spc="-5" dirty="0">
                <a:solidFill>
                  <a:srgbClr val="3D3C2C"/>
                </a:solidFill>
                <a:latin typeface="Century Gothic"/>
                <a:cs typeface="Century Gothic"/>
              </a:rPr>
              <a:t>ss</a:t>
            </a:r>
            <a:r>
              <a:rPr sz="1700" spc="-10" dirty="0">
                <a:solidFill>
                  <a:srgbClr val="3D3C2C"/>
                </a:solidFill>
                <a:latin typeface="Century Gothic"/>
                <a:cs typeface="Century Gothic"/>
              </a:rPr>
              <a:t>u</a:t>
            </a:r>
            <a:r>
              <a:rPr sz="1700" dirty="0">
                <a:solidFill>
                  <a:srgbClr val="3D3C2C"/>
                </a:solidFill>
                <a:latin typeface="Century Gothic"/>
                <a:cs typeface="Century Gothic"/>
              </a:rPr>
              <a:t>es</a:t>
            </a:r>
            <a:r>
              <a:rPr sz="1700" spc="-1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700" dirty="0">
                <a:solidFill>
                  <a:srgbClr val="3D3C2C"/>
                </a:solidFill>
                <a:latin typeface="Century Gothic"/>
                <a:cs typeface="Century Gothic"/>
              </a:rPr>
              <a:t>wi</a:t>
            </a:r>
            <a:r>
              <a:rPr sz="1700" spc="-15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700" dirty="0">
                <a:solidFill>
                  <a:srgbClr val="3D3C2C"/>
                </a:solidFill>
                <a:latin typeface="Century Gothic"/>
                <a:cs typeface="Century Gothic"/>
              </a:rPr>
              <a:t>h </a:t>
            </a:r>
            <a:r>
              <a:rPr sz="1700" spc="-15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700" dirty="0">
                <a:solidFill>
                  <a:srgbClr val="3D3C2C"/>
                </a:solidFill>
                <a:latin typeface="Century Gothic"/>
                <a:cs typeface="Century Gothic"/>
              </a:rPr>
              <a:t>he </a:t>
            </a:r>
            <a:r>
              <a:rPr sz="1700" spc="-5" dirty="0">
                <a:solidFill>
                  <a:srgbClr val="3D3C2C"/>
                </a:solidFill>
                <a:latin typeface="Century Gothic"/>
                <a:cs typeface="Century Gothic"/>
              </a:rPr>
              <a:t>ba</a:t>
            </a:r>
            <a:r>
              <a:rPr sz="1700" spc="-15" dirty="0">
                <a:solidFill>
                  <a:srgbClr val="3D3C2C"/>
                </a:solidFill>
                <a:latin typeface="Century Gothic"/>
                <a:cs typeface="Century Gothic"/>
              </a:rPr>
              <a:t>tt</a:t>
            </a:r>
            <a:r>
              <a:rPr sz="1700" dirty="0">
                <a:solidFill>
                  <a:srgbClr val="3D3C2C"/>
                </a:solidFill>
                <a:latin typeface="Century Gothic"/>
                <a:cs typeface="Century Gothic"/>
              </a:rPr>
              <a:t>ery</a:t>
            </a:r>
            <a:r>
              <a:rPr sz="1700" spc="1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700" dirty="0">
                <a:solidFill>
                  <a:srgbClr val="3D3C2C"/>
                </a:solidFill>
                <a:latin typeface="Century Gothic"/>
                <a:cs typeface="Century Gothic"/>
              </a:rPr>
              <a:t>res</a:t>
            </a:r>
            <a:r>
              <a:rPr sz="1700" spc="-20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700" dirty="0">
                <a:solidFill>
                  <a:srgbClr val="3D3C2C"/>
                </a:solidFill>
                <a:latin typeface="Century Gothic"/>
                <a:cs typeface="Century Gothic"/>
              </a:rPr>
              <a:t>r</a:t>
            </a:r>
            <a:r>
              <a:rPr sz="1700" spc="5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700" dirty="0">
                <a:solidFill>
                  <a:srgbClr val="3D3C2C"/>
                </a:solidFill>
                <a:latin typeface="Century Gothic"/>
                <a:cs typeface="Century Gothic"/>
              </a:rPr>
              <a:t>c</a:t>
            </a:r>
            <a:r>
              <a:rPr sz="1700" spc="-15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700" dirty="0">
                <a:solidFill>
                  <a:srgbClr val="3D3C2C"/>
                </a:solidFill>
                <a:latin typeface="Century Gothic"/>
                <a:cs typeface="Century Gothic"/>
              </a:rPr>
              <a:t>ing ra</a:t>
            </a:r>
            <a:r>
              <a:rPr sz="1700" spc="5" dirty="0">
                <a:solidFill>
                  <a:srgbClr val="3D3C2C"/>
                </a:solidFill>
                <a:latin typeface="Century Gothic"/>
                <a:cs typeface="Century Gothic"/>
              </a:rPr>
              <a:t>n</a:t>
            </a:r>
            <a:r>
              <a:rPr sz="1700" dirty="0">
                <a:solidFill>
                  <a:srgbClr val="3D3C2C"/>
                </a:solidFill>
                <a:latin typeface="Century Gothic"/>
                <a:cs typeface="Century Gothic"/>
              </a:rPr>
              <a:t>ge. </a:t>
            </a:r>
            <a:r>
              <a:rPr sz="1700" spc="-1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700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700" spc="5" dirty="0">
                <a:solidFill>
                  <a:srgbClr val="3D3C2C"/>
                </a:solidFill>
                <a:latin typeface="Century Gothic"/>
                <a:cs typeface="Century Gothic"/>
              </a:rPr>
              <a:t>h</a:t>
            </a:r>
            <a:r>
              <a:rPr sz="1700" dirty="0">
                <a:solidFill>
                  <a:srgbClr val="3D3C2C"/>
                </a:solidFill>
                <a:latin typeface="Century Gothic"/>
                <a:cs typeface="Century Gothic"/>
              </a:rPr>
              <a:t>ese</a:t>
            </a:r>
            <a:r>
              <a:rPr sz="1700" spc="-2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700" spc="10" dirty="0">
                <a:solidFill>
                  <a:srgbClr val="3D3C2C"/>
                </a:solidFill>
                <a:latin typeface="Century Gothic"/>
                <a:cs typeface="Century Gothic"/>
              </a:rPr>
              <a:t>v</a:t>
            </a:r>
            <a:r>
              <a:rPr sz="1700" dirty="0">
                <a:solidFill>
                  <a:srgbClr val="3D3C2C"/>
                </a:solidFill>
                <a:latin typeface="Century Gothic"/>
                <a:cs typeface="Century Gothic"/>
              </a:rPr>
              <a:t>eh</a:t>
            </a:r>
            <a:r>
              <a:rPr sz="1700" spc="5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700" spc="-15" dirty="0">
                <a:solidFill>
                  <a:srgbClr val="3D3C2C"/>
                </a:solidFill>
                <a:latin typeface="Century Gothic"/>
                <a:cs typeface="Century Gothic"/>
              </a:rPr>
              <a:t>c</a:t>
            </a:r>
            <a:r>
              <a:rPr sz="1700" spc="-5" dirty="0">
                <a:solidFill>
                  <a:srgbClr val="3D3C2C"/>
                </a:solidFill>
                <a:latin typeface="Century Gothic"/>
                <a:cs typeface="Century Gothic"/>
              </a:rPr>
              <a:t>l</a:t>
            </a:r>
            <a:r>
              <a:rPr sz="1700" spc="-10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1700" dirty="0">
                <a:solidFill>
                  <a:srgbClr val="3D3C2C"/>
                </a:solidFill>
                <a:latin typeface="Century Gothic"/>
                <a:cs typeface="Century Gothic"/>
              </a:rPr>
              <a:t>s ha</a:t>
            </a:r>
            <a:r>
              <a:rPr sz="1700" spc="10" dirty="0">
                <a:solidFill>
                  <a:srgbClr val="3D3C2C"/>
                </a:solidFill>
                <a:latin typeface="Century Gothic"/>
                <a:cs typeface="Century Gothic"/>
              </a:rPr>
              <a:t>v</a:t>
            </a:r>
            <a:r>
              <a:rPr sz="1700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1700" spc="-3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700" spc="-5" dirty="0">
                <a:solidFill>
                  <a:srgbClr val="3D3C2C"/>
                </a:solidFill>
                <a:latin typeface="Century Gothic"/>
                <a:cs typeface="Century Gothic"/>
              </a:rPr>
              <a:t>ben</a:t>
            </a:r>
            <a:r>
              <a:rPr sz="1700" spc="-10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1700" dirty="0">
                <a:solidFill>
                  <a:srgbClr val="3D3C2C"/>
                </a:solidFill>
                <a:latin typeface="Century Gothic"/>
                <a:cs typeface="Century Gothic"/>
              </a:rPr>
              <a:t>f</a:t>
            </a:r>
            <a:r>
              <a:rPr sz="1700" spc="5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700" spc="-15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700" dirty="0">
                <a:solidFill>
                  <a:srgbClr val="3D3C2C"/>
                </a:solidFill>
                <a:latin typeface="Century Gothic"/>
                <a:cs typeface="Century Gothic"/>
              </a:rPr>
              <a:t>s</a:t>
            </a:r>
            <a:r>
              <a:rPr sz="1700" spc="-2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700" dirty="0">
                <a:solidFill>
                  <a:srgbClr val="3D3C2C"/>
                </a:solidFill>
                <a:latin typeface="Century Gothic"/>
                <a:cs typeface="Century Gothic"/>
              </a:rPr>
              <a:t>of fu</a:t>
            </a:r>
            <a:r>
              <a:rPr sz="1700" spc="-10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1700" dirty="0">
                <a:solidFill>
                  <a:srgbClr val="3D3C2C"/>
                </a:solidFill>
                <a:latin typeface="Century Gothic"/>
                <a:cs typeface="Century Gothic"/>
              </a:rPr>
              <a:t>l</a:t>
            </a:r>
            <a:endParaRPr sz="1700">
              <a:latin typeface="Century Gothic"/>
              <a:cs typeface="Century Gothic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1567688" y="4293115"/>
            <a:ext cx="2291715" cy="2419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700" spc="-5" dirty="0">
                <a:solidFill>
                  <a:srgbClr val="3D3C2C"/>
                </a:solidFill>
                <a:latin typeface="Century Gothic"/>
                <a:cs typeface="Century Gothic"/>
              </a:rPr>
              <a:t>sa</a:t>
            </a:r>
            <a:r>
              <a:rPr sz="1700" spc="10" dirty="0">
                <a:solidFill>
                  <a:srgbClr val="3D3C2C"/>
                </a:solidFill>
                <a:latin typeface="Century Gothic"/>
                <a:cs typeface="Century Gothic"/>
              </a:rPr>
              <a:t>v</a:t>
            </a:r>
            <a:r>
              <a:rPr sz="1700" dirty="0">
                <a:solidFill>
                  <a:srgbClr val="3D3C2C"/>
                </a:solidFill>
                <a:latin typeface="Century Gothic"/>
                <a:cs typeface="Century Gothic"/>
              </a:rPr>
              <a:t>in</a:t>
            </a:r>
            <a:r>
              <a:rPr sz="1700" spc="5" dirty="0">
                <a:solidFill>
                  <a:srgbClr val="3D3C2C"/>
                </a:solidFill>
                <a:latin typeface="Century Gothic"/>
                <a:cs typeface="Century Gothic"/>
              </a:rPr>
              <a:t>g</a:t>
            </a:r>
            <a:r>
              <a:rPr sz="1700" dirty="0">
                <a:solidFill>
                  <a:srgbClr val="3D3C2C"/>
                </a:solidFill>
                <a:latin typeface="Century Gothic"/>
                <a:cs typeface="Century Gothic"/>
              </a:rPr>
              <a:t>s</a:t>
            </a:r>
            <a:r>
              <a:rPr sz="1700" spc="-4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700" spc="-5" dirty="0">
                <a:solidFill>
                  <a:srgbClr val="3D3C2C"/>
                </a:solidFill>
                <a:latin typeface="Century Gothic"/>
                <a:cs typeface="Century Gothic"/>
              </a:rPr>
              <a:t>an</a:t>
            </a:r>
            <a:r>
              <a:rPr sz="1700" dirty="0">
                <a:solidFill>
                  <a:srgbClr val="3D3C2C"/>
                </a:solidFill>
                <a:latin typeface="Century Gothic"/>
                <a:cs typeface="Century Gothic"/>
              </a:rPr>
              <a:t>d </a:t>
            </a:r>
            <a:r>
              <a:rPr sz="1700" spc="-5" dirty="0">
                <a:solidFill>
                  <a:srgbClr val="3D3C2C"/>
                </a:solidFill>
                <a:latin typeface="Century Gothic"/>
                <a:cs typeface="Century Gothic"/>
              </a:rPr>
              <a:t>ar</a:t>
            </a:r>
            <a:r>
              <a:rPr sz="1700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1700" spc="-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700" dirty="0">
                <a:solidFill>
                  <a:srgbClr val="3D3C2C"/>
                </a:solidFill>
                <a:latin typeface="Century Gothic"/>
                <a:cs typeface="Century Gothic"/>
              </a:rPr>
              <a:t>more</a:t>
            </a:r>
            <a:endParaRPr sz="1700">
              <a:latin typeface="Century Gothic"/>
              <a:cs typeface="Century Gothic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1567688" y="4500378"/>
            <a:ext cx="2512060" cy="2419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700" dirty="0">
                <a:solidFill>
                  <a:srgbClr val="3D3C2C"/>
                </a:solidFill>
                <a:latin typeface="Century Gothic"/>
                <a:cs typeface="Century Gothic"/>
              </a:rPr>
              <a:t>en</a:t>
            </a:r>
            <a:r>
              <a:rPr sz="1700" spc="15" dirty="0">
                <a:solidFill>
                  <a:srgbClr val="3D3C2C"/>
                </a:solidFill>
                <a:latin typeface="Century Gothic"/>
                <a:cs typeface="Century Gothic"/>
              </a:rPr>
              <a:t>v</a:t>
            </a:r>
            <a:r>
              <a:rPr sz="1700" spc="-5" dirty="0">
                <a:solidFill>
                  <a:srgbClr val="3D3C2C"/>
                </a:solidFill>
                <a:latin typeface="Century Gothic"/>
                <a:cs typeface="Century Gothic"/>
              </a:rPr>
              <a:t>iro</a:t>
            </a:r>
            <a:r>
              <a:rPr sz="1700" spc="-10" dirty="0">
                <a:solidFill>
                  <a:srgbClr val="3D3C2C"/>
                </a:solidFill>
                <a:latin typeface="Century Gothic"/>
                <a:cs typeface="Century Gothic"/>
              </a:rPr>
              <a:t>n</a:t>
            </a:r>
            <a:r>
              <a:rPr sz="1700" dirty="0">
                <a:solidFill>
                  <a:srgbClr val="3D3C2C"/>
                </a:solidFill>
                <a:latin typeface="Century Gothic"/>
                <a:cs typeface="Century Gothic"/>
              </a:rPr>
              <a:t>m</a:t>
            </a:r>
            <a:r>
              <a:rPr sz="1700" spc="-5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1700" dirty="0">
                <a:solidFill>
                  <a:srgbClr val="3D3C2C"/>
                </a:solidFill>
                <a:latin typeface="Century Gothic"/>
                <a:cs typeface="Century Gothic"/>
              </a:rPr>
              <a:t>n</a:t>
            </a:r>
            <a:r>
              <a:rPr sz="1700" spc="-10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700" spc="-5" dirty="0">
                <a:solidFill>
                  <a:srgbClr val="3D3C2C"/>
                </a:solidFill>
                <a:latin typeface="Century Gothic"/>
                <a:cs typeface="Century Gothic"/>
              </a:rPr>
              <a:t>a</a:t>
            </a:r>
            <a:r>
              <a:rPr sz="1700" dirty="0">
                <a:solidFill>
                  <a:srgbClr val="3D3C2C"/>
                </a:solidFill>
                <a:latin typeface="Century Gothic"/>
                <a:cs typeface="Century Gothic"/>
              </a:rPr>
              <a:t>l</a:t>
            </a:r>
            <a:r>
              <a:rPr sz="1700" spc="-5" dirty="0">
                <a:solidFill>
                  <a:srgbClr val="3D3C2C"/>
                </a:solidFill>
                <a:latin typeface="Century Gothic"/>
                <a:cs typeface="Century Gothic"/>
              </a:rPr>
              <a:t>l</a:t>
            </a:r>
            <a:r>
              <a:rPr sz="1700" dirty="0">
                <a:solidFill>
                  <a:srgbClr val="3D3C2C"/>
                </a:solidFill>
                <a:latin typeface="Century Gothic"/>
                <a:cs typeface="Century Gothic"/>
              </a:rPr>
              <a:t>y</a:t>
            </a:r>
            <a:r>
              <a:rPr sz="1700" spc="-5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700" dirty="0">
                <a:solidFill>
                  <a:srgbClr val="3D3C2C"/>
                </a:solidFill>
                <a:latin typeface="Century Gothic"/>
                <a:cs typeface="Century Gothic"/>
              </a:rPr>
              <a:t>f</a:t>
            </a:r>
            <a:r>
              <a:rPr sz="1700" spc="5" dirty="0">
                <a:solidFill>
                  <a:srgbClr val="3D3C2C"/>
                </a:solidFill>
                <a:latin typeface="Century Gothic"/>
                <a:cs typeface="Century Gothic"/>
              </a:rPr>
              <a:t>r</a:t>
            </a:r>
            <a:r>
              <a:rPr sz="1700" dirty="0">
                <a:solidFill>
                  <a:srgbClr val="3D3C2C"/>
                </a:solidFill>
                <a:latin typeface="Century Gothic"/>
                <a:cs typeface="Century Gothic"/>
              </a:rPr>
              <a:t>iendly</a:t>
            </a:r>
            <a:endParaRPr sz="1700">
              <a:latin typeface="Century Gothic"/>
              <a:cs typeface="Century Gothic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1567688" y="4707642"/>
            <a:ext cx="2543810" cy="8642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80000"/>
              </a:lnSpc>
            </a:pPr>
            <a:r>
              <a:rPr sz="1700" spc="-15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700" dirty="0">
                <a:solidFill>
                  <a:srgbClr val="3D3C2C"/>
                </a:solidFill>
                <a:latin typeface="Century Gothic"/>
                <a:cs typeface="Century Gothic"/>
              </a:rPr>
              <a:t>han</a:t>
            </a:r>
            <a:r>
              <a:rPr sz="1700" spc="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700" dirty="0">
                <a:solidFill>
                  <a:srgbClr val="3D3C2C"/>
                </a:solidFill>
                <a:latin typeface="Century Gothic"/>
                <a:cs typeface="Century Gothic"/>
              </a:rPr>
              <a:t>a </a:t>
            </a:r>
            <a:r>
              <a:rPr sz="1700" spc="-5" dirty="0">
                <a:solidFill>
                  <a:srgbClr val="3D3C2C"/>
                </a:solidFill>
                <a:latin typeface="Century Gothic"/>
                <a:cs typeface="Century Gothic"/>
              </a:rPr>
              <a:t>s</a:t>
            </a:r>
            <a:r>
              <a:rPr sz="1700" spc="-10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700" spc="-5" dirty="0">
                <a:solidFill>
                  <a:srgbClr val="3D3C2C"/>
                </a:solidFill>
                <a:latin typeface="Century Gothic"/>
                <a:cs typeface="Century Gothic"/>
              </a:rPr>
              <a:t>andar</a:t>
            </a:r>
            <a:r>
              <a:rPr sz="1700" dirty="0">
                <a:solidFill>
                  <a:srgbClr val="3D3C2C"/>
                </a:solidFill>
                <a:latin typeface="Century Gothic"/>
                <a:cs typeface="Century Gothic"/>
              </a:rPr>
              <a:t>d </a:t>
            </a:r>
            <a:r>
              <a:rPr sz="1700" spc="10" dirty="0">
                <a:solidFill>
                  <a:srgbClr val="3D3C2C"/>
                </a:solidFill>
                <a:latin typeface="Century Gothic"/>
                <a:cs typeface="Century Gothic"/>
              </a:rPr>
              <a:t>v</a:t>
            </a:r>
            <a:r>
              <a:rPr sz="1700" dirty="0">
                <a:solidFill>
                  <a:srgbClr val="3D3C2C"/>
                </a:solidFill>
                <a:latin typeface="Century Gothic"/>
                <a:cs typeface="Century Gothic"/>
              </a:rPr>
              <a:t>eh</a:t>
            </a:r>
            <a:r>
              <a:rPr sz="1700" spc="5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700" spc="-15" dirty="0">
                <a:solidFill>
                  <a:srgbClr val="3D3C2C"/>
                </a:solidFill>
                <a:latin typeface="Century Gothic"/>
                <a:cs typeface="Century Gothic"/>
              </a:rPr>
              <a:t>c</a:t>
            </a:r>
            <a:r>
              <a:rPr sz="1700" spc="-5" dirty="0">
                <a:solidFill>
                  <a:srgbClr val="3D3C2C"/>
                </a:solidFill>
                <a:latin typeface="Century Gothic"/>
                <a:cs typeface="Century Gothic"/>
              </a:rPr>
              <a:t>le </a:t>
            </a:r>
            <a:r>
              <a:rPr sz="1700" dirty="0">
                <a:solidFill>
                  <a:srgbClr val="3D3C2C"/>
                </a:solidFill>
                <a:latin typeface="Century Gothic"/>
                <a:cs typeface="Century Gothic"/>
              </a:rPr>
              <a:t>wi</a:t>
            </a:r>
            <a:r>
              <a:rPr sz="1700" spc="-15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700" dirty="0">
                <a:solidFill>
                  <a:srgbClr val="3D3C2C"/>
                </a:solidFill>
                <a:latin typeface="Century Gothic"/>
                <a:cs typeface="Century Gothic"/>
              </a:rPr>
              <a:t>h </a:t>
            </a:r>
            <a:r>
              <a:rPr sz="1700" spc="-5" dirty="0">
                <a:solidFill>
                  <a:srgbClr val="3D3C2C"/>
                </a:solidFill>
                <a:latin typeface="Century Gothic"/>
                <a:cs typeface="Century Gothic"/>
              </a:rPr>
              <a:t>jus</a:t>
            </a:r>
            <a:r>
              <a:rPr sz="1700" dirty="0">
                <a:solidFill>
                  <a:srgbClr val="3D3C2C"/>
                </a:solidFill>
                <a:latin typeface="Century Gothic"/>
                <a:cs typeface="Century Gothic"/>
              </a:rPr>
              <a:t>t </a:t>
            </a:r>
            <a:r>
              <a:rPr sz="1700" spc="-5" dirty="0">
                <a:solidFill>
                  <a:srgbClr val="3D3C2C"/>
                </a:solidFill>
                <a:latin typeface="Century Gothic"/>
                <a:cs typeface="Century Gothic"/>
              </a:rPr>
              <a:t>a</a:t>
            </a:r>
            <a:r>
              <a:rPr sz="1700" dirty="0">
                <a:solidFill>
                  <a:srgbClr val="3D3C2C"/>
                </a:solidFill>
                <a:latin typeface="Century Gothic"/>
                <a:cs typeface="Century Gothic"/>
              </a:rPr>
              <a:t>n </a:t>
            </a:r>
            <a:r>
              <a:rPr sz="1700" spc="30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700" spc="-5" dirty="0">
                <a:solidFill>
                  <a:srgbClr val="3D3C2C"/>
                </a:solidFill>
                <a:latin typeface="Century Gothic"/>
                <a:cs typeface="Century Gothic"/>
              </a:rPr>
              <a:t>CE</a:t>
            </a:r>
            <a:r>
              <a:rPr sz="1700" dirty="0">
                <a:solidFill>
                  <a:srgbClr val="3D3C2C"/>
                </a:solidFill>
                <a:latin typeface="Century Gothic"/>
                <a:cs typeface="Century Gothic"/>
              </a:rPr>
              <a:t>. </a:t>
            </a:r>
            <a:r>
              <a:rPr sz="1700" spc="-1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700" spc="5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700" dirty="0">
                <a:solidFill>
                  <a:srgbClr val="3D3C2C"/>
                </a:solidFill>
                <a:latin typeface="Century Gothic"/>
                <a:cs typeface="Century Gothic"/>
              </a:rPr>
              <a:t>he </a:t>
            </a:r>
            <a:r>
              <a:rPr sz="1700" spc="-5" dirty="0">
                <a:solidFill>
                  <a:srgbClr val="3D3C2C"/>
                </a:solidFill>
                <a:latin typeface="Century Gothic"/>
                <a:cs typeface="Century Gothic"/>
              </a:rPr>
              <a:t>p</a:t>
            </a:r>
            <a:r>
              <a:rPr sz="1700" spc="15" dirty="0">
                <a:solidFill>
                  <a:srgbClr val="3D3C2C"/>
                </a:solidFill>
                <a:latin typeface="Century Gothic"/>
                <a:cs typeface="Century Gothic"/>
              </a:rPr>
              <a:t>l</a:t>
            </a:r>
            <a:r>
              <a:rPr sz="1700" dirty="0">
                <a:solidFill>
                  <a:srgbClr val="3D3C2C"/>
                </a:solidFill>
                <a:latin typeface="Century Gothic"/>
                <a:cs typeface="Century Gothic"/>
              </a:rPr>
              <a:t>ug</a:t>
            </a:r>
            <a:r>
              <a:rPr sz="1700" spc="-1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700" dirty="0">
                <a:solidFill>
                  <a:srgbClr val="3D3C2C"/>
                </a:solidFill>
                <a:latin typeface="Century Gothic"/>
                <a:cs typeface="Century Gothic"/>
              </a:rPr>
              <a:t>in</a:t>
            </a:r>
            <a:r>
              <a:rPr sz="1700" spc="-1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700" dirty="0">
                <a:solidFill>
                  <a:srgbClr val="3D3C2C"/>
                </a:solidFill>
                <a:latin typeface="Century Gothic"/>
                <a:cs typeface="Century Gothic"/>
              </a:rPr>
              <a:t>op</a:t>
            </a:r>
            <a:r>
              <a:rPr sz="1700" spc="-15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700" dirty="0">
                <a:solidFill>
                  <a:srgbClr val="3D3C2C"/>
                </a:solidFill>
                <a:latin typeface="Century Gothic"/>
                <a:cs typeface="Century Gothic"/>
              </a:rPr>
              <a:t>ion</a:t>
            </a:r>
            <a:r>
              <a:rPr sz="1700" spc="-1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700" dirty="0">
                <a:solidFill>
                  <a:srgbClr val="3D3C2C"/>
                </a:solidFill>
                <a:latin typeface="Century Gothic"/>
                <a:cs typeface="Century Gothic"/>
              </a:rPr>
              <a:t>grea</a:t>
            </a:r>
            <a:r>
              <a:rPr sz="1700" spc="-15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700" spc="15" dirty="0">
                <a:solidFill>
                  <a:srgbClr val="3D3C2C"/>
                </a:solidFill>
                <a:latin typeface="Century Gothic"/>
                <a:cs typeface="Century Gothic"/>
              </a:rPr>
              <a:t>l</a:t>
            </a:r>
            <a:r>
              <a:rPr sz="1700" dirty="0">
                <a:solidFill>
                  <a:srgbClr val="3D3C2C"/>
                </a:solidFill>
                <a:latin typeface="Century Gothic"/>
                <a:cs typeface="Century Gothic"/>
              </a:rPr>
              <a:t>y incr</a:t>
            </a:r>
            <a:r>
              <a:rPr sz="1700" spc="-5" dirty="0">
                <a:solidFill>
                  <a:srgbClr val="3D3C2C"/>
                </a:solidFill>
                <a:latin typeface="Century Gothic"/>
                <a:cs typeface="Century Gothic"/>
              </a:rPr>
              <a:t>eas</a:t>
            </a:r>
            <a:r>
              <a:rPr sz="1700" spc="-10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1700" dirty="0">
                <a:solidFill>
                  <a:srgbClr val="3D3C2C"/>
                </a:solidFill>
                <a:latin typeface="Century Gothic"/>
                <a:cs typeface="Century Gothic"/>
              </a:rPr>
              <a:t>s</a:t>
            </a:r>
            <a:r>
              <a:rPr sz="1700" spc="-3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700" dirty="0">
                <a:solidFill>
                  <a:srgbClr val="3D3C2C"/>
                </a:solidFill>
                <a:latin typeface="Century Gothic"/>
                <a:cs typeface="Century Gothic"/>
              </a:rPr>
              <a:t>fu</a:t>
            </a:r>
            <a:r>
              <a:rPr sz="1700" spc="-10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1700" dirty="0">
                <a:solidFill>
                  <a:srgbClr val="3D3C2C"/>
                </a:solidFill>
                <a:latin typeface="Century Gothic"/>
                <a:cs typeface="Century Gothic"/>
              </a:rPr>
              <a:t>l </a:t>
            </a:r>
            <a:r>
              <a:rPr sz="1700" spc="-5" dirty="0">
                <a:solidFill>
                  <a:srgbClr val="3D3C2C"/>
                </a:solidFill>
                <a:latin typeface="Century Gothic"/>
                <a:cs typeface="Century Gothic"/>
              </a:rPr>
              <a:t>sa</a:t>
            </a:r>
            <a:r>
              <a:rPr sz="1700" spc="10" dirty="0">
                <a:solidFill>
                  <a:srgbClr val="3D3C2C"/>
                </a:solidFill>
                <a:latin typeface="Century Gothic"/>
                <a:cs typeface="Century Gothic"/>
              </a:rPr>
              <a:t>v</a:t>
            </a:r>
            <a:r>
              <a:rPr sz="1700" dirty="0">
                <a:solidFill>
                  <a:srgbClr val="3D3C2C"/>
                </a:solidFill>
                <a:latin typeface="Century Gothic"/>
                <a:cs typeface="Century Gothic"/>
              </a:rPr>
              <a:t>in</a:t>
            </a:r>
            <a:r>
              <a:rPr sz="1700" spc="-5" dirty="0">
                <a:solidFill>
                  <a:srgbClr val="3D3C2C"/>
                </a:solidFill>
                <a:latin typeface="Century Gothic"/>
                <a:cs typeface="Century Gothic"/>
              </a:rPr>
              <a:t>gs.</a:t>
            </a:r>
            <a:endParaRPr sz="1700">
              <a:latin typeface="Century Gothic"/>
              <a:cs typeface="Century Gothic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4815966" y="2838858"/>
            <a:ext cx="2925445" cy="1592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875" marR="359410" algn="just">
              <a:lnSpc>
                <a:spcPct val="100000"/>
              </a:lnSpc>
            </a:pPr>
            <a:r>
              <a:rPr sz="2800" spc="-20" dirty="0">
                <a:solidFill>
                  <a:srgbClr val="93C500"/>
                </a:solidFill>
                <a:latin typeface="Century Gothic"/>
                <a:cs typeface="Century Gothic"/>
              </a:rPr>
              <a:t>Introduct</a:t>
            </a:r>
            <a:r>
              <a:rPr sz="2800" spc="5" dirty="0">
                <a:solidFill>
                  <a:srgbClr val="93C500"/>
                </a:solidFill>
                <a:latin typeface="Century Gothic"/>
                <a:cs typeface="Century Gothic"/>
              </a:rPr>
              <a:t>i</a:t>
            </a:r>
            <a:r>
              <a:rPr sz="2800" spc="-20" dirty="0">
                <a:solidFill>
                  <a:srgbClr val="93C500"/>
                </a:solidFill>
                <a:latin typeface="Century Gothic"/>
                <a:cs typeface="Century Gothic"/>
              </a:rPr>
              <a:t>on</a:t>
            </a:r>
            <a:r>
              <a:rPr sz="2800" spc="-5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2800" spc="-15" dirty="0">
                <a:solidFill>
                  <a:srgbClr val="93C500"/>
                </a:solidFill>
                <a:latin typeface="Century Gothic"/>
                <a:cs typeface="Century Gothic"/>
              </a:rPr>
              <a:t>to the</a:t>
            </a:r>
            <a:r>
              <a:rPr sz="2800" spc="15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2800" spc="-15" dirty="0">
                <a:solidFill>
                  <a:srgbClr val="93C500"/>
                </a:solidFill>
                <a:latin typeface="Century Gothic"/>
                <a:cs typeface="Century Gothic"/>
              </a:rPr>
              <a:t>Alter</a:t>
            </a:r>
            <a:r>
              <a:rPr sz="2800" spc="-35" dirty="0">
                <a:solidFill>
                  <a:srgbClr val="93C500"/>
                </a:solidFill>
                <a:latin typeface="Century Gothic"/>
                <a:cs typeface="Century Gothic"/>
              </a:rPr>
              <a:t>n</a:t>
            </a:r>
            <a:r>
              <a:rPr sz="2800" spc="-20" dirty="0">
                <a:solidFill>
                  <a:srgbClr val="93C500"/>
                </a:solidFill>
                <a:latin typeface="Century Gothic"/>
                <a:cs typeface="Century Gothic"/>
              </a:rPr>
              <a:t>at</a:t>
            </a:r>
            <a:r>
              <a:rPr sz="2800" dirty="0">
                <a:solidFill>
                  <a:srgbClr val="93C500"/>
                </a:solidFill>
                <a:latin typeface="Century Gothic"/>
                <a:cs typeface="Century Gothic"/>
              </a:rPr>
              <a:t>i</a:t>
            </a:r>
            <a:r>
              <a:rPr sz="2800" spc="-25" dirty="0">
                <a:solidFill>
                  <a:srgbClr val="93C500"/>
                </a:solidFill>
                <a:latin typeface="Century Gothic"/>
                <a:cs typeface="Century Gothic"/>
              </a:rPr>
              <a:t>ve</a:t>
            </a:r>
            <a:r>
              <a:rPr sz="2800" spc="-20" dirty="0">
                <a:solidFill>
                  <a:srgbClr val="93C500"/>
                </a:solidFill>
                <a:latin typeface="Century Gothic"/>
                <a:cs typeface="Century Gothic"/>
              </a:rPr>
              <a:t> Dr</a:t>
            </a:r>
            <a:r>
              <a:rPr sz="2800" spc="-5" dirty="0">
                <a:solidFill>
                  <a:srgbClr val="93C500"/>
                </a:solidFill>
                <a:latin typeface="Century Gothic"/>
                <a:cs typeface="Century Gothic"/>
              </a:rPr>
              <a:t>i</a:t>
            </a:r>
            <a:r>
              <a:rPr sz="2800" spc="-25" dirty="0">
                <a:solidFill>
                  <a:srgbClr val="93C500"/>
                </a:solidFill>
                <a:latin typeface="Century Gothic"/>
                <a:cs typeface="Century Gothic"/>
              </a:rPr>
              <a:t>v</a:t>
            </a:r>
            <a:r>
              <a:rPr sz="2800" spc="-20" dirty="0">
                <a:solidFill>
                  <a:srgbClr val="93C500"/>
                </a:solidFill>
                <a:latin typeface="Century Gothic"/>
                <a:cs typeface="Century Gothic"/>
              </a:rPr>
              <a:t>e</a:t>
            </a:r>
            <a:r>
              <a:rPr sz="2800" spc="-5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2800" spc="-25" dirty="0">
                <a:solidFill>
                  <a:srgbClr val="93C500"/>
                </a:solidFill>
                <a:latin typeface="Century Gothic"/>
                <a:cs typeface="Century Gothic"/>
              </a:rPr>
              <a:t>Veh</a:t>
            </a:r>
            <a:r>
              <a:rPr sz="2800" dirty="0">
                <a:solidFill>
                  <a:srgbClr val="93C500"/>
                </a:solidFill>
                <a:latin typeface="Century Gothic"/>
                <a:cs typeface="Century Gothic"/>
              </a:rPr>
              <a:t>i</a:t>
            </a:r>
            <a:r>
              <a:rPr sz="2800" spc="-15" dirty="0">
                <a:solidFill>
                  <a:srgbClr val="93C500"/>
                </a:solidFill>
                <a:latin typeface="Century Gothic"/>
                <a:cs typeface="Century Gothic"/>
              </a:rPr>
              <a:t>cle</a:t>
            </a:r>
            <a:endParaRPr sz="2800">
              <a:latin typeface="Century Gothic"/>
              <a:cs typeface="Century Gothic"/>
            </a:endParaRPr>
          </a:p>
          <a:p>
            <a:pPr marL="12700" algn="just">
              <a:lnSpc>
                <a:spcPct val="100000"/>
              </a:lnSpc>
              <a:spcBef>
                <a:spcPts val="869"/>
              </a:spcBef>
            </a:pPr>
            <a:r>
              <a:rPr sz="1600" spc="-10" dirty="0">
                <a:solidFill>
                  <a:srgbClr val="424242"/>
                </a:solidFill>
                <a:latin typeface="Century Gothic"/>
                <a:cs typeface="Century Gothic"/>
              </a:rPr>
              <a:t>P</a:t>
            </a:r>
            <a:r>
              <a:rPr sz="1600" spc="5" dirty="0">
                <a:solidFill>
                  <a:srgbClr val="424242"/>
                </a:solidFill>
                <a:latin typeface="Century Gothic"/>
                <a:cs typeface="Century Gothic"/>
              </a:rPr>
              <a:t>l</a:t>
            </a:r>
            <a:r>
              <a:rPr sz="1600" spc="-15" dirty="0">
                <a:solidFill>
                  <a:srgbClr val="424242"/>
                </a:solidFill>
                <a:latin typeface="Century Gothic"/>
                <a:cs typeface="Century Gothic"/>
              </a:rPr>
              <a:t>ug</a:t>
            </a:r>
            <a:r>
              <a:rPr sz="1600" spc="-5" dirty="0">
                <a:solidFill>
                  <a:srgbClr val="424242"/>
                </a:solidFill>
                <a:latin typeface="Century Gothic"/>
                <a:cs typeface="Century Gothic"/>
              </a:rPr>
              <a:t> </a:t>
            </a:r>
            <a:r>
              <a:rPr sz="1600" spc="-10" dirty="0">
                <a:solidFill>
                  <a:srgbClr val="424242"/>
                </a:solidFill>
                <a:latin typeface="Century Gothic"/>
                <a:cs typeface="Century Gothic"/>
              </a:rPr>
              <a:t>in</a:t>
            </a:r>
            <a:r>
              <a:rPr sz="1600" spc="-15" dirty="0">
                <a:solidFill>
                  <a:srgbClr val="424242"/>
                </a:solidFill>
                <a:latin typeface="Century Gothic"/>
                <a:cs typeface="Century Gothic"/>
              </a:rPr>
              <a:t> </a:t>
            </a:r>
            <a:r>
              <a:rPr sz="1600" spc="-20" dirty="0">
                <a:solidFill>
                  <a:srgbClr val="424242"/>
                </a:solidFill>
                <a:latin typeface="Century Gothic"/>
                <a:cs typeface="Century Gothic"/>
              </a:rPr>
              <a:t>H</a:t>
            </a:r>
            <a:r>
              <a:rPr sz="1600" dirty="0">
                <a:solidFill>
                  <a:srgbClr val="424242"/>
                </a:solidFill>
                <a:latin typeface="Century Gothic"/>
                <a:cs typeface="Century Gothic"/>
              </a:rPr>
              <a:t>y</a:t>
            </a:r>
            <a:r>
              <a:rPr sz="1600" spc="-10" dirty="0">
                <a:solidFill>
                  <a:srgbClr val="424242"/>
                </a:solidFill>
                <a:latin typeface="Century Gothic"/>
                <a:cs typeface="Century Gothic"/>
              </a:rPr>
              <a:t>brid</a:t>
            </a:r>
            <a:r>
              <a:rPr sz="1600" dirty="0">
                <a:solidFill>
                  <a:srgbClr val="424242"/>
                </a:solidFill>
                <a:latin typeface="Century Gothic"/>
                <a:cs typeface="Century Gothic"/>
              </a:rPr>
              <a:t> </a:t>
            </a:r>
            <a:r>
              <a:rPr sz="1600" spc="-15" dirty="0">
                <a:solidFill>
                  <a:srgbClr val="424242"/>
                </a:solidFill>
                <a:latin typeface="Century Gothic"/>
                <a:cs typeface="Century Gothic"/>
              </a:rPr>
              <a:t>E</a:t>
            </a:r>
            <a:r>
              <a:rPr sz="1600" spc="0" dirty="0">
                <a:solidFill>
                  <a:srgbClr val="424242"/>
                </a:solidFill>
                <a:latin typeface="Century Gothic"/>
                <a:cs typeface="Century Gothic"/>
              </a:rPr>
              <a:t>l</a:t>
            </a:r>
            <a:r>
              <a:rPr sz="1600" spc="-15" dirty="0">
                <a:solidFill>
                  <a:srgbClr val="424242"/>
                </a:solidFill>
                <a:latin typeface="Century Gothic"/>
                <a:cs typeface="Century Gothic"/>
              </a:rPr>
              <a:t>ec</a:t>
            </a:r>
            <a:r>
              <a:rPr sz="1600" spc="-25" dirty="0">
                <a:solidFill>
                  <a:srgbClr val="424242"/>
                </a:solidFill>
                <a:latin typeface="Century Gothic"/>
                <a:cs typeface="Century Gothic"/>
              </a:rPr>
              <a:t>t</a:t>
            </a:r>
            <a:r>
              <a:rPr sz="1600" spc="-10" dirty="0">
                <a:solidFill>
                  <a:srgbClr val="424242"/>
                </a:solidFill>
                <a:latin typeface="Century Gothic"/>
                <a:cs typeface="Century Gothic"/>
              </a:rPr>
              <a:t>ric</a:t>
            </a:r>
            <a:r>
              <a:rPr sz="1600" spc="35" dirty="0">
                <a:solidFill>
                  <a:srgbClr val="424242"/>
                </a:solidFill>
                <a:latin typeface="Century Gothic"/>
                <a:cs typeface="Century Gothic"/>
              </a:rPr>
              <a:t> </a:t>
            </a:r>
            <a:r>
              <a:rPr sz="1600" spc="-30" dirty="0">
                <a:solidFill>
                  <a:srgbClr val="424242"/>
                </a:solidFill>
                <a:latin typeface="Century Gothic"/>
                <a:cs typeface="Century Gothic"/>
              </a:rPr>
              <a:t>V</a:t>
            </a:r>
            <a:r>
              <a:rPr sz="1600" spc="-10" dirty="0">
                <a:solidFill>
                  <a:srgbClr val="424242"/>
                </a:solidFill>
                <a:latin typeface="Century Gothic"/>
                <a:cs typeface="Century Gothic"/>
              </a:rPr>
              <a:t>ehic</a:t>
            </a:r>
            <a:r>
              <a:rPr sz="1600" spc="5" dirty="0">
                <a:solidFill>
                  <a:srgbClr val="424242"/>
                </a:solidFill>
                <a:latin typeface="Century Gothic"/>
                <a:cs typeface="Century Gothic"/>
              </a:rPr>
              <a:t>l</a:t>
            </a:r>
            <a:r>
              <a:rPr sz="1600" spc="-15" dirty="0">
                <a:solidFill>
                  <a:srgbClr val="424242"/>
                </a:solidFill>
                <a:latin typeface="Century Gothic"/>
                <a:cs typeface="Century Gothic"/>
              </a:rPr>
              <a:t>e</a:t>
            </a:r>
            <a:endParaRPr sz="1600">
              <a:latin typeface="Century Gothic"/>
              <a:cs typeface="Century Gothic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4815966" y="4446738"/>
            <a:ext cx="68135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50" dirty="0">
                <a:solidFill>
                  <a:srgbClr val="424242"/>
                </a:solidFill>
                <a:latin typeface="Century Gothic"/>
                <a:cs typeface="Century Gothic"/>
              </a:rPr>
              <a:t>(</a:t>
            </a:r>
            <a:r>
              <a:rPr sz="1600" spc="-10" dirty="0">
                <a:solidFill>
                  <a:srgbClr val="424242"/>
                </a:solidFill>
                <a:latin typeface="Century Gothic"/>
                <a:cs typeface="Century Gothic"/>
              </a:rPr>
              <a:t>PHEV)</a:t>
            </a:r>
            <a:endParaRPr sz="16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29119" y="0"/>
            <a:ext cx="339090" cy="334010"/>
          </a:xfrm>
          <a:custGeom>
            <a:avLst/>
            <a:gdLst/>
            <a:ahLst/>
            <a:cxnLst/>
            <a:rect l="l" t="t" r="r" b="b"/>
            <a:pathLst>
              <a:path w="339090" h="334010">
                <a:moveTo>
                  <a:pt x="0" y="333476"/>
                </a:moveTo>
                <a:lnTo>
                  <a:pt x="339090" y="333476"/>
                </a:lnTo>
                <a:lnTo>
                  <a:pt x="339090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29119" y="6519138"/>
            <a:ext cx="339090" cy="339090"/>
          </a:xfrm>
          <a:custGeom>
            <a:avLst/>
            <a:gdLst/>
            <a:ahLst/>
            <a:cxnLst/>
            <a:rect l="l" t="t" r="r" b="b"/>
            <a:pathLst>
              <a:path w="339090" h="339090">
                <a:moveTo>
                  <a:pt x="0" y="338861"/>
                </a:moveTo>
                <a:lnTo>
                  <a:pt x="339090" y="338861"/>
                </a:lnTo>
                <a:lnTo>
                  <a:pt x="33909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7604" y="0"/>
            <a:ext cx="228600" cy="6858000"/>
          </a:xfrm>
          <a:custGeom>
            <a:avLst/>
            <a:gdLst/>
            <a:ahLst/>
            <a:cxnLst/>
            <a:rect l="l" t="t" r="r" b="b"/>
            <a:pathLst>
              <a:path w="228600" h="6858000">
                <a:moveTo>
                  <a:pt x="0" y="6857999"/>
                </a:moveTo>
                <a:lnTo>
                  <a:pt x="228605" y="6857999"/>
                </a:lnTo>
                <a:lnTo>
                  <a:pt x="228605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29119" y="0"/>
            <a:ext cx="228600" cy="334010"/>
          </a:xfrm>
          <a:custGeom>
            <a:avLst/>
            <a:gdLst/>
            <a:ahLst/>
            <a:cxnLst/>
            <a:rect l="l" t="t" r="r" b="b"/>
            <a:pathLst>
              <a:path w="228600" h="334010">
                <a:moveTo>
                  <a:pt x="0" y="333476"/>
                </a:moveTo>
                <a:lnTo>
                  <a:pt x="228600" y="333476"/>
                </a:lnTo>
                <a:lnTo>
                  <a:pt x="228600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29119" y="6519138"/>
            <a:ext cx="228600" cy="339090"/>
          </a:xfrm>
          <a:custGeom>
            <a:avLst/>
            <a:gdLst/>
            <a:ahLst/>
            <a:cxnLst/>
            <a:rect l="l" t="t" r="r" b="b"/>
            <a:pathLst>
              <a:path w="228600" h="339090">
                <a:moveTo>
                  <a:pt x="0" y="338861"/>
                </a:moveTo>
                <a:lnTo>
                  <a:pt x="228600" y="338861"/>
                </a:lnTo>
                <a:lnTo>
                  <a:pt x="2286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06209" y="0"/>
            <a:ext cx="194310" cy="6858000"/>
          </a:xfrm>
          <a:custGeom>
            <a:avLst/>
            <a:gdLst/>
            <a:ahLst/>
            <a:cxnLst/>
            <a:rect l="l" t="t" r="r" b="b"/>
            <a:pathLst>
              <a:path w="194309" h="6858000">
                <a:moveTo>
                  <a:pt x="0" y="6857999"/>
                </a:moveTo>
                <a:lnTo>
                  <a:pt x="194310" y="6857999"/>
                </a:lnTo>
                <a:lnTo>
                  <a:pt x="194310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491119" y="0"/>
            <a:ext cx="1482090" cy="334010"/>
          </a:xfrm>
          <a:custGeom>
            <a:avLst/>
            <a:gdLst/>
            <a:ahLst/>
            <a:cxnLst/>
            <a:rect l="l" t="t" r="r" b="b"/>
            <a:pathLst>
              <a:path w="1482089" h="334010">
                <a:moveTo>
                  <a:pt x="0" y="333476"/>
                </a:moveTo>
                <a:lnTo>
                  <a:pt x="1482077" y="333476"/>
                </a:lnTo>
                <a:lnTo>
                  <a:pt x="1482077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491119" y="6519138"/>
            <a:ext cx="1482090" cy="339090"/>
          </a:xfrm>
          <a:custGeom>
            <a:avLst/>
            <a:gdLst/>
            <a:ahLst/>
            <a:cxnLst/>
            <a:rect l="l" t="t" r="r" b="b"/>
            <a:pathLst>
              <a:path w="1482089" h="339090">
                <a:moveTo>
                  <a:pt x="0" y="338861"/>
                </a:moveTo>
                <a:lnTo>
                  <a:pt x="1482077" y="338861"/>
                </a:lnTo>
                <a:lnTo>
                  <a:pt x="1482077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00519" y="0"/>
            <a:ext cx="228600" cy="334010"/>
          </a:xfrm>
          <a:custGeom>
            <a:avLst/>
            <a:gdLst/>
            <a:ahLst/>
            <a:cxnLst/>
            <a:rect l="l" t="t" r="r" b="b"/>
            <a:pathLst>
              <a:path w="228600" h="334010">
                <a:moveTo>
                  <a:pt x="0" y="333476"/>
                </a:moveTo>
                <a:lnTo>
                  <a:pt x="228600" y="333476"/>
                </a:lnTo>
                <a:lnTo>
                  <a:pt x="228600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00519" y="6519138"/>
            <a:ext cx="228600" cy="339090"/>
          </a:xfrm>
          <a:custGeom>
            <a:avLst/>
            <a:gdLst/>
            <a:ahLst/>
            <a:cxnLst/>
            <a:rect l="l" t="t" r="r" b="b"/>
            <a:pathLst>
              <a:path w="228600" h="339090">
                <a:moveTo>
                  <a:pt x="0" y="338861"/>
                </a:moveTo>
                <a:lnTo>
                  <a:pt x="228600" y="338861"/>
                </a:lnTo>
                <a:lnTo>
                  <a:pt x="2286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29119" y="0"/>
            <a:ext cx="762000" cy="334010"/>
          </a:xfrm>
          <a:custGeom>
            <a:avLst/>
            <a:gdLst/>
            <a:ahLst/>
            <a:cxnLst/>
            <a:rect l="l" t="t" r="r" b="b"/>
            <a:pathLst>
              <a:path w="762000" h="334010">
                <a:moveTo>
                  <a:pt x="0" y="333476"/>
                </a:moveTo>
                <a:lnTo>
                  <a:pt x="762000" y="333476"/>
                </a:lnTo>
                <a:lnTo>
                  <a:pt x="762000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29119" y="6519138"/>
            <a:ext cx="762000" cy="339090"/>
          </a:xfrm>
          <a:custGeom>
            <a:avLst/>
            <a:gdLst/>
            <a:ahLst/>
            <a:cxnLst/>
            <a:rect l="l" t="t" r="r" b="b"/>
            <a:pathLst>
              <a:path w="762000" h="339090">
                <a:moveTo>
                  <a:pt x="0" y="338861"/>
                </a:moveTo>
                <a:lnTo>
                  <a:pt x="762000" y="338861"/>
                </a:lnTo>
                <a:lnTo>
                  <a:pt x="7620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706996" y="6519138"/>
            <a:ext cx="1524000" cy="339090"/>
          </a:xfrm>
          <a:custGeom>
            <a:avLst/>
            <a:gdLst/>
            <a:ahLst/>
            <a:cxnLst/>
            <a:rect l="l" t="t" r="r" b="b"/>
            <a:pathLst>
              <a:path w="1524000" h="339090">
                <a:moveTo>
                  <a:pt x="0" y="338861"/>
                </a:moveTo>
                <a:lnTo>
                  <a:pt x="1524000" y="338861"/>
                </a:lnTo>
                <a:lnTo>
                  <a:pt x="15240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992996" y="0"/>
            <a:ext cx="151130" cy="6858000"/>
          </a:xfrm>
          <a:custGeom>
            <a:avLst/>
            <a:gdLst/>
            <a:ahLst/>
            <a:cxnLst/>
            <a:rect l="l" t="t" r="r" b="b"/>
            <a:pathLst>
              <a:path w="151129" h="6858000">
                <a:moveTo>
                  <a:pt x="0" y="6857998"/>
                </a:moveTo>
                <a:lnTo>
                  <a:pt x="151002" y="6857998"/>
                </a:lnTo>
                <a:lnTo>
                  <a:pt x="151002" y="0"/>
                </a:lnTo>
                <a:lnTo>
                  <a:pt x="0" y="0"/>
                </a:lnTo>
                <a:lnTo>
                  <a:pt x="0" y="685799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230996" y="0"/>
            <a:ext cx="762000" cy="6858000"/>
          </a:xfrm>
          <a:custGeom>
            <a:avLst/>
            <a:gdLst/>
            <a:ahLst/>
            <a:cxnLst/>
            <a:rect l="l" t="t" r="r" b="b"/>
            <a:pathLst>
              <a:path w="762000" h="6858000">
                <a:moveTo>
                  <a:pt x="0" y="6858000"/>
                </a:moveTo>
                <a:lnTo>
                  <a:pt x="762000" y="6858000"/>
                </a:lnTo>
                <a:lnTo>
                  <a:pt x="762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963796" y="0"/>
            <a:ext cx="597535" cy="334010"/>
          </a:xfrm>
          <a:custGeom>
            <a:avLst/>
            <a:gdLst/>
            <a:ahLst/>
            <a:cxnLst/>
            <a:rect l="l" t="t" r="r" b="b"/>
            <a:pathLst>
              <a:path w="597535" h="334010">
                <a:moveTo>
                  <a:pt x="0" y="333476"/>
                </a:moveTo>
                <a:lnTo>
                  <a:pt x="597407" y="333476"/>
                </a:lnTo>
                <a:lnTo>
                  <a:pt x="597407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963796" y="6519138"/>
            <a:ext cx="2743200" cy="339090"/>
          </a:xfrm>
          <a:custGeom>
            <a:avLst/>
            <a:gdLst/>
            <a:ahLst/>
            <a:cxnLst/>
            <a:rect l="l" t="t" r="r" b="b"/>
            <a:pathLst>
              <a:path w="2743200" h="339090">
                <a:moveTo>
                  <a:pt x="0" y="338861"/>
                </a:moveTo>
                <a:lnTo>
                  <a:pt x="2743200" y="338861"/>
                </a:lnTo>
                <a:lnTo>
                  <a:pt x="27432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973197" y="0"/>
            <a:ext cx="228600" cy="334010"/>
          </a:xfrm>
          <a:custGeom>
            <a:avLst/>
            <a:gdLst/>
            <a:ahLst/>
            <a:cxnLst/>
            <a:rect l="l" t="t" r="r" b="b"/>
            <a:pathLst>
              <a:path w="228600" h="334010">
                <a:moveTo>
                  <a:pt x="0" y="333476"/>
                </a:moveTo>
                <a:lnTo>
                  <a:pt x="228600" y="333476"/>
                </a:lnTo>
                <a:lnTo>
                  <a:pt x="228600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973197" y="6519138"/>
            <a:ext cx="228600" cy="339090"/>
          </a:xfrm>
          <a:custGeom>
            <a:avLst/>
            <a:gdLst/>
            <a:ahLst/>
            <a:cxnLst/>
            <a:rect l="l" t="t" r="r" b="b"/>
            <a:pathLst>
              <a:path w="228600" h="339090">
                <a:moveTo>
                  <a:pt x="0" y="338861"/>
                </a:moveTo>
                <a:lnTo>
                  <a:pt x="228600" y="338861"/>
                </a:lnTo>
                <a:lnTo>
                  <a:pt x="2286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201797" y="0"/>
            <a:ext cx="762000" cy="334010"/>
          </a:xfrm>
          <a:custGeom>
            <a:avLst/>
            <a:gdLst/>
            <a:ahLst/>
            <a:cxnLst/>
            <a:rect l="l" t="t" r="r" b="b"/>
            <a:pathLst>
              <a:path w="762000" h="334010">
                <a:moveTo>
                  <a:pt x="0" y="333476"/>
                </a:moveTo>
                <a:lnTo>
                  <a:pt x="762000" y="333476"/>
                </a:lnTo>
                <a:lnTo>
                  <a:pt x="762000" y="0"/>
                </a:lnTo>
                <a:lnTo>
                  <a:pt x="0" y="0"/>
                </a:lnTo>
                <a:lnTo>
                  <a:pt x="0" y="3334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201797" y="6519138"/>
            <a:ext cx="762000" cy="339090"/>
          </a:xfrm>
          <a:custGeom>
            <a:avLst/>
            <a:gdLst/>
            <a:ahLst/>
            <a:cxnLst/>
            <a:rect l="l" t="t" r="r" b="b"/>
            <a:pathLst>
              <a:path w="762000" h="339090">
                <a:moveTo>
                  <a:pt x="0" y="338861"/>
                </a:moveTo>
                <a:lnTo>
                  <a:pt x="762000" y="338861"/>
                </a:lnTo>
                <a:lnTo>
                  <a:pt x="762000" y="0"/>
                </a:lnTo>
                <a:lnTo>
                  <a:pt x="0" y="0"/>
                </a:lnTo>
                <a:lnTo>
                  <a:pt x="0" y="338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5728" y="5068688"/>
            <a:ext cx="9078595" cy="1133475"/>
          </a:xfrm>
          <a:custGeom>
            <a:avLst/>
            <a:gdLst/>
            <a:ahLst/>
            <a:cxnLst/>
            <a:rect l="l" t="t" r="r" b="b"/>
            <a:pathLst>
              <a:path w="9078595" h="1133475">
                <a:moveTo>
                  <a:pt x="0" y="1082721"/>
                </a:moveTo>
                <a:lnTo>
                  <a:pt x="74097" y="1087170"/>
                </a:lnTo>
                <a:lnTo>
                  <a:pt x="148338" y="1091588"/>
                </a:lnTo>
                <a:lnTo>
                  <a:pt x="222870" y="1095943"/>
                </a:lnTo>
                <a:lnTo>
                  <a:pt x="297835" y="1100204"/>
                </a:lnTo>
                <a:lnTo>
                  <a:pt x="373379" y="1104341"/>
                </a:lnTo>
                <a:lnTo>
                  <a:pt x="449647" y="1108322"/>
                </a:lnTo>
                <a:lnTo>
                  <a:pt x="526783" y="1112116"/>
                </a:lnTo>
                <a:lnTo>
                  <a:pt x="604932" y="1115692"/>
                </a:lnTo>
                <a:lnTo>
                  <a:pt x="684239" y="1119019"/>
                </a:lnTo>
                <a:lnTo>
                  <a:pt x="764848" y="1122064"/>
                </a:lnTo>
                <a:lnTo>
                  <a:pt x="846905" y="1124798"/>
                </a:lnTo>
                <a:lnTo>
                  <a:pt x="930554" y="1127190"/>
                </a:lnTo>
                <a:lnTo>
                  <a:pt x="1015939" y="1129207"/>
                </a:lnTo>
                <a:lnTo>
                  <a:pt x="1103206" y="1130818"/>
                </a:lnTo>
                <a:lnTo>
                  <a:pt x="1192499" y="1131994"/>
                </a:lnTo>
                <a:lnTo>
                  <a:pt x="1283964" y="1132701"/>
                </a:lnTo>
                <a:lnTo>
                  <a:pt x="1377743" y="1132910"/>
                </a:lnTo>
                <a:lnTo>
                  <a:pt x="1473984" y="1132589"/>
                </a:lnTo>
                <a:lnTo>
                  <a:pt x="1572829" y="1131707"/>
                </a:lnTo>
                <a:lnTo>
                  <a:pt x="1674425" y="1130232"/>
                </a:lnTo>
                <a:lnTo>
                  <a:pt x="1778609" y="1128426"/>
                </a:lnTo>
                <a:lnTo>
                  <a:pt x="1885076" y="1126533"/>
                </a:lnTo>
                <a:lnTo>
                  <a:pt x="1993764" y="1124494"/>
                </a:lnTo>
                <a:lnTo>
                  <a:pt x="2104609" y="1122252"/>
                </a:lnTo>
                <a:lnTo>
                  <a:pt x="2217550" y="1119749"/>
                </a:lnTo>
                <a:lnTo>
                  <a:pt x="2332524" y="1116926"/>
                </a:lnTo>
                <a:lnTo>
                  <a:pt x="2449469" y="1113726"/>
                </a:lnTo>
                <a:lnTo>
                  <a:pt x="2568322" y="1110091"/>
                </a:lnTo>
                <a:lnTo>
                  <a:pt x="2689021" y="1105964"/>
                </a:lnTo>
                <a:lnTo>
                  <a:pt x="2811503" y="1101286"/>
                </a:lnTo>
                <a:lnTo>
                  <a:pt x="2935707" y="1095999"/>
                </a:lnTo>
                <a:lnTo>
                  <a:pt x="3061569" y="1090045"/>
                </a:lnTo>
                <a:lnTo>
                  <a:pt x="3189028" y="1083367"/>
                </a:lnTo>
                <a:lnTo>
                  <a:pt x="3318021" y="1075907"/>
                </a:lnTo>
                <a:lnTo>
                  <a:pt x="3448486" y="1067606"/>
                </a:lnTo>
                <a:lnTo>
                  <a:pt x="3580359" y="1058408"/>
                </a:lnTo>
                <a:lnTo>
                  <a:pt x="3713580" y="1048253"/>
                </a:lnTo>
                <a:lnTo>
                  <a:pt x="3848085" y="1037085"/>
                </a:lnTo>
                <a:lnTo>
                  <a:pt x="3983812" y="1024844"/>
                </a:lnTo>
                <a:lnTo>
                  <a:pt x="4120699" y="1011474"/>
                </a:lnTo>
                <a:lnTo>
                  <a:pt x="4260922" y="996936"/>
                </a:lnTo>
                <a:lnTo>
                  <a:pt x="4406242" y="981268"/>
                </a:lnTo>
                <a:lnTo>
                  <a:pt x="4556025" y="964529"/>
                </a:lnTo>
                <a:lnTo>
                  <a:pt x="4709640" y="946776"/>
                </a:lnTo>
                <a:lnTo>
                  <a:pt x="4866455" y="928067"/>
                </a:lnTo>
                <a:lnTo>
                  <a:pt x="5025836" y="908460"/>
                </a:lnTo>
                <a:lnTo>
                  <a:pt x="5187152" y="888013"/>
                </a:lnTo>
                <a:lnTo>
                  <a:pt x="5349770" y="866784"/>
                </a:lnTo>
                <a:lnTo>
                  <a:pt x="5513059" y="844831"/>
                </a:lnTo>
                <a:lnTo>
                  <a:pt x="5676385" y="822211"/>
                </a:lnTo>
                <a:lnTo>
                  <a:pt x="5839117" y="798983"/>
                </a:lnTo>
                <a:lnTo>
                  <a:pt x="6000623" y="775203"/>
                </a:lnTo>
                <a:lnTo>
                  <a:pt x="6160269" y="750932"/>
                </a:lnTo>
                <a:lnTo>
                  <a:pt x="6317425" y="726225"/>
                </a:lnTo>
                <a:lnTo>
                  <a:pt x="6471457" y="701141"/>
                </a:lnTo>
                <a:lnTo>
                  <a:pt x="6621733" y="675738"/>
                </a:lnTo>
                <a:lnTo>
                  <a:pt x="6767621" y="650074"/>
                </a:lnTo>
                <a:lnTo>
                  <a:pt x="6908489" y="624206"/>
                </a:lnTo>
                <a:lnTo>
                  <a:pt x="7043705" y="598193"/>
                </a:lnTo>
                <a:lnTo>
                  <a:pt x="7172636" y="572092"/>
                </a:lnTo>
                <a:lnTo>
                  <a:pt x="7298305" y="545220"/>
                </a:lnTo>
                <a:lnTo>
                  <a:pt x="7423820" y="516973"/>
                </a:lnTo>
                <a:lnTo>
                  <a:pt x="7548731" y="487520"/>
                </a:lnTo>
                <a:lnTo>
                  <a:pt x="7672588" y="457032"/>
                </a:lnTo>
                <a:lnTo>
                  <a:pt x="7794942" y="425677"/>
                </a:lnTo>
                <a:lnTo>
                  <a:pt x="7915342" y="393625"/>
                </a:lnTo>
                <a:lnTo>
                  <a:pt x="8033340" y="361044"/>
                </a:lnTo>
                <a:lnTo>
                  <a:pt x="8148485" y="328105"/>
                </a:lnTo>
                <a:lnTo>
                  <a:pt x="8260329" y="294977"/>
                </a:lnTo>
                <a:lnTo>
                  <a:pt x="8368420" y="261828"/>
                </a:lnTo>
                <a:lnTo>
                  <a:pt x="8472310" y="228829"/>
                </a:lnTo>
                <a:lnTo>
                  <a:pt x="8571549" y="196148"/>
                </a:lnTo>
                <a:lnTo>
                  <a:pt x="8665687" y="163955"/>
                </a:lnTo>
                <a:lnTo>
                  <a:pt x="8754274" y="132418"/>
                </a:lnTo>
                <a:lnTo>
                  <a:pt x="8836862" y="101709"/>
                </a:lnTo>
                <a:lnTo>
                  <a:pt x="8912999" y="71994"/>
                </a:lnTo>
                <a:lnTo>
                  <a:pt x="8982237" y="43445"/>
                </a:lnTo>
                <a:lnTo>
                  <a:pt x="9044126" y="16230"/>
                </a:lnTo>
                <a:lnTo>
                  <a:pt x="9078271" y="0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5728" y="3486896"/>
            <a:ext cx="9078595" cy="871855"/>
          </a:xfrm>
          <a:custGeom>
            <a:avLst/>
            <a:gdLst/>
            <a:ahLst/>
            <a:cxnLst/>
            <a:rect l="l" t="t" r="r" b="b"/>
            <a:pathLst>
              <a:path w="9078595" h="871854">
                <a:moveTo>
                  <a:pt x="0" y="871362"/>
                </a:moveTo>
                <a:lnTo>
                  <a:pt x="39517" y="850427"/>
                </a:lnTo>
                <a:lnTo>
                  <a:pt x="79226" y="829494"/>
                </a:lnTo>
                <a:lnTo>
                  <a:pt x="119318" y="808565"/>
                </a:lnTo>
                <a:lnTo>
                  <a:pt x="159985" y="787643"/>
                </a:lnTo>
                <a:lnTo>
                  <a:pt x="201417" y="766730"/>
                </a:lnTo>
                <a:lnTo>
                  <a:pt x="243807" y="745829"/>
                </a:lnTo>
                <a:lnTo>
                  <a:pt x="287346" y="724941"/>
                </a:lnTo>
                <a:lnTo>
                  <a:pt x="332224" y="704070"/>
                </a:lnTo>
                <a:lnTo>
                  <a:pt x="378635" y="683217"/>
                </a:lnTo>
                <a:lnTo>
                  <a:pt x="426770" y="662384"/>
                </a:lnTo>
                <a:lnTo>
                  <a:pt x="476819" y="641574"/>
                </a:lnTo>
                <a:lnTo>
                  <a:pt x="528974" y="620789"/>
                </a:lnTo>
                <a:lnTo>
                  <a:pt x="583427" y="600032"/>
                </a:lnTo>
                <a:lnTo>
                  <a:pt x="640370" y="579305"/>
                </a:lnTo>
                <a:lnTo>
                  <a:pt x="699993" y="558609"/>
                </a:lnTo>
                <a:lnTo>
                  <a:pt x="762489" y="537948"/>
                </a:lnTo>
                <a:lnTo>
                  <a:pt x="828049" y="517323"/>
                </a:lnTo>
                <a:lnTo>
                  <a:pt x="896864" y="496737"/>
                </a:lnTo>
                <a:lnTo>
                  <a:pt x="969125" y="476193"/>
                </a:lnTo>
                <a:lnTo>
                  <a:pt x="1045025" y="455691"/>
                </a:lnTo>
                <a:lnTo>
                  <a:pt x="1124420" y="434762"/>
                </a:lnTo>
                <a:lnTo>
                  <a:pt x="1206976" y="413029"/>
                </a:lnTo>
                <a:lnTo>
                  <a:pt x="1292584" y="390639"/>
                </a:lnTo>
                <a:lnTo>
                  <a:pt x="1381138" y="367739"/>
                </a:lnTo>
                <a:lnTo>
                  <a:pt x="1472532" y="344477"/>
                </a:lnTo>
                <a:lnTo>
                  <a:pt x="1566657" y="320999"/>
                </a:lnTo>
                <a:lnTo>
                  <a:pt x="1663407" y="297452"/>
                </a:lnTo>
                <a:lnTo>
                  <a:pt x="1762675" y="273984"/>
                </a:lnTo>
                <a:lnTo>
                  <a:pt x="1864354" y="250740"/>
                </a:lnTo>
                <a:lnTo>
                  <a:pt x="1968336" y="227869"/>
                </a:lnTo>
                <a:lnTo>
                  <a:pt x="2074515" y="205517"/>
                </a:lnTo>
                <a:lnTo>
                  <a:pt x="2182783" y="183831"/>
                </a:lnTo>
                <a:lnTo>
                  <a:pt x="2293034" y="162958"/>
                </a:lnTo>
                <a:lnTo>
                  <a:pt x="2405160" y="143045"/>
                </a:lnTo>
                <a:lnTo>
                  <a:pt x="2519054" y="124239"/>
                </a:lnTo>
                <a:lnTo>
                  <a:pt x="2634610" y="106687"/>
                </a:lnTo>
                <a:lnTo>
                  <a:pt x="2751719" y="90536"/>
                </a:lnTo>
                <a:lnTo>
                  <a:pt x="2870276" y="75933"/>
                </a:lnTo>
                <a:lnTo>
                  <a:pt x="2990173" y="63025"/>
                </a:lnTo>
                <a:lnTo>
                  <a:pt x="3111303" y="51958"/>
                </a:lnTo>
                <a:lnTo>
                  <a:pt x="3234319" y="42339"/>
                </a:lnTo>
                <a:lnTo>
                  <a:pt x="3359831" y="33678"/>
                </a:lnTo>
                <a:lnTo>
                  <a:pt x="3487723" y="25986"/>
                </a:lnTo>
                <a:lnTo>
                  <a:pt x="3617880" y="19272"/>
                </a:lnTo>
                <a:lnTo>
                  <a:pt x="3750186" y="13543"/>
                </a:lnTo>
                <a:lnTo>
                  <a:pt x="3884525" y="8809"/>
                </a:lnTo>
                <a:lnTo>
                  <a:pt x="4020781" y="5079"/>
                </a:lnTo>
                <a:lnTo>
                  <a:pt x="4158839" y="2361"/>
                </a:lnTo>
                <a:lnTo>
                  <a:pt x="4298583" y="665"/>
                </a:lnTo>
                <a:lnTo>
                  <a:pt x="4439897" y="0"/>
                </a:lnTo>
                <a:lnTo>
                  <a:pt x="4582666" y="373"/>
                </a:lnTo>
                <a:lnTo>
                  <a:pt x="4726773" y="1794"/>
                </a:lnTo>
                <a:lnTo>
                  <a:pt x="4872103" y="4273"/>
                </a:lnTo>
                <a:lnTo>
                  <a:pt x="5018541" y="7817"/>
                </a:lnTo>
                <a:lnTo>
                  <a:pt x="5165970" y="12436"/>
                </a:lnTo>
                <a:lnTo>
                  <a:pt x="5314275" y="18138"/>
                </a:lnTo>
                <a:lnTo>
                  <a:pt x="5463340" y="24932"/>
                </a:lnTo>
                <a:lnTo>
                  <a:pt x="5613050" y="32828"/>
                </a:lnTo>
                <a:lnTo>
                  <a:pt x="5763288" y="41834"/>
                </a:lnTo>
                <a:lnTo>
                  <a:pt x="5913939" y="51958"/>
                </a:lnTo>
                <a:lnTo>
                  <a:pt x="6069565" y="64195"/>
                </a:lnTo>
                <a:lnTo>
                  <a:pt x="6233905" y="79317"/>
                </a:lnTo>
                <a:lnTo>
                  <a:pt x="6405612" y="97004"/>
                </a:lnTo>
                <a:lnTo>
                  <a:pt x="6583334" y="116936"/>
                </a:lnTo>
                <a:lnTo>
                  <a:pt x="6765724" y="138791"/>
                </a:lnTo>
                <a:lnTo>
                  <a:pt x="6951431" y="162249"/>
                </a:lnTo>
                <a:lnTo>
                  <a:pt x="7139106" y="186989"/>
                </a:lnTo>
                <a:lnTo>
                  <a:pt x="7327400" y="212692"/>
                </a:lnTo>
                <a:lnTo>
                  <a:pt x="7514964" y="239035"/>
                </a:lnTo>
                <a:lnTo>
                  <a:pt x="7700448" y="265699"/>
                </a:lnTo>
                <a:lnTo>
                  <a:pt x="7882503" y="292364"/>
                </a:lnTo>
                <a:lnTo>
                  <a:pt x="8059779" y="318707"/>
                </a:lnTo>
                <a:lnTo>
                  <a:pt x="8230929" y="344409"/>
                </a:lnTo>
                <a:lnTo>
                  <a:pt x="8394601" y="369150"/>
                </a:lnTo>
                <a:lnTo>
                  <a:pt x="8549447" y="392608"/>
                </a:lnTo>
                <a:lnTo>
                  <a:pt x="8694117" y="414463"/>
                </a:lnTo>
                <a:lnTo>
                  <a:pt x="8827262" y="434394"/>
                </a:lnTo>
                <a:lnTo>
                  <a:pt x="8947534" y="452082"/>
                </a:lnTo>
                <a:lnTo>
                  <a:pt x="9053582" y="467204"/>
                </a:lnTo>
                <a:lnTo>
                  <a:pt x="9078271" y="470543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3853" y="5640781"/>
            <a:ext cx="3004820" cy="1211580"/>
          </a:xfrm>
          <a:custGeom>
            <a:avLst/>
            <a:gdLst/>
            <a:ahLst/>
            <a:cxnLst/>
            <a:rect l="l" t="t" r="r" b="b"/>
            <a:pathLst>
              <a:path w="3004820" h="1211579">
                <a:moveTo>
                  <a:pt x="0" y="0"/>
                </a:moveTo>
                <a:lnTo>
                  <a:pt x="165473" y="75222"/>
                </a:lnTo>
                <a:lnTo>
                  <a:pt x="330718" y="150224"/>
                </a:lnTo>
                <a:lnTo>
                  <a:pt x="495505" y="224785"/>
                </a:lnTo>
                <a:lnTo>
                  <a:pt x="659604" y="298685"/>
                </a:lnTo>
                <a:lnTo>
                  <a:pt x="822786" y="371704"/>
                </a:lnTo>
                <a:lnTo>
                  <a:pt x="984822" y="443620"/>
                </a:lnTo>
                <a:lnTo>
                  <a:pt x="1145481" y="514214"/>
                </a:lnTo>
                <a:lnTo>
                  <a:pt x="1304536" y="583265"/>
                </a:lnTo>
                <a:lnTo>
                  <a:pt x="1461755" y="650553"/>
                </a:lnTo>
                <a:lnTo>
                  <a:pt x="1616910" y="715856"/>
                </a:lnTo>
                <a:lnTo>
                  <a:pt x="1769771" y="778956"/>
                </a:lnTo>
                <a:lnTo>
                  <a:pt x="1920109" y="839630"/>
                </a:lnTo>
                <a:lnTo>
                  <a:pt x="2067693" y="897659"/>
                </a:lnTo>
                <a:lnTo>
                  <a:pt x="2212296" y="952823"/>
                </a:lnTo>
                <a:lnTo>
                  <a:pt x="2353687" y="1004901"/>
                </a:lnTo>
                <a:lnTo>
                  <a:pt x="2491637" y="1053671"/>
                </a:lnTo>
                <a:lnTo>
                  <a:pt x="2625915" y="1098915"/>
                </a:lnTo>
                <a:lnTo>
                  <a:pt x="2756294" y="1140412"/>
                </a:lnTo>
                <a:lnTo>
                  <a:pt x="2882543" y="1177940"/>
                </a:lnTo>
                <a:lnTo>
                  <a:pt x="3004433" y="1211280"/>
                </a:lnTo>
              </a:path>
            </a:pathLst>
          </a:custGeom>
          <a:ln w="63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5728" y="5284470"/>
            <a:ext cx="9078595" cy="1467485"/>
          </a:xfrm>
          <a:custGeom>
            <a:avLst/>
            <a:gdLst/>
            <a:ahLst/>
            <a:cxnLst/>
            <a:rect l="l" t="t" r="r" b="b"/>
            <a:pathLst>
              <a:path w="9078595" h="1467484">
                <a:moveTo>
                  <a:pt x="0" y="0"/>
                </a:moveTo>
                <a:lnTo>
                  <a:pt x="42930" y="14997"/>
                </a:lnTo>
                <a:lnTo>
                  <a:pt x="86045" y="30029"/>
                </a:lnTo>
                <a:lnTo>
                  <a:pt x="129530" y="45127"/>
                </a:lnTo>
                <a:lnTo>
                  <a:pt x="173569" y="60326"/>
                </a:lnTo>
                <a:lnTo>
                  <a:pt x="218347" y="75658"/>
                </a:lnTo>
                <a:lnTo>
                  <a:pt x="264049" y="91158"/>
                </a:lnTo>
                <a:lnTo>
                  <a:pt x="310861" y="106858"/>
                </a:lnTo>
                <a:lnTo>
                  <a:pt x="358966" y="122792"/>
                </a:lnTo>
                <a:lnTo>
                  <a:pt x="408549" y="138994"/>
                </a:lnTo>
                <a:lnTo>
                  <a:pt x="459796" y="155497"/>
                </a:lnTo>
                <a:lnTo>
                  <a:pt x="512891" y="172334"/>
                </a:lnTo>
                <a:lnTo>
                  <a:pt x="568019" y="189539"/>
                </a:lnTo>
                <a:lnTo>
                  <a:pt x="625365" y="207145"/>
                </a:lnTo>
                <a:lnTo>
                  <a:pt x="685113" y="225187"/>
                </a:lnTo>
                <a:lnTo>
                  <a:pt x="747449" y="243696"/>
                </a:lnTo>
                <a:lnTo>
                  <a:pt x="812557" y="262707"/>
                </a:lnTo>
                <a:lnTo>
                  <a:pt x="880623" y="282253"/>
                </a:lnTo>
                <a:lnTo>
                  <a:pt x="951830" y="302368"/>
                </a:lnTo>
                <a:lnTo>
                  <a:pt x="1026365" y="323084"/>
                </a:lnTo>
                <a:lnTo>
                  <a:pt x="1104411" y="344436"/>
                </a:lnTo>
                <a:lnTo>
                  <a:pt x="1186211" y="366669"/>
                </a:lnTo>
                <a:lnTo>
                  <a:pt x="1271737" y="389952"/>
                </a:lnTo>
                <a:lnTo>
                  <a:pt x="1360767" y="414180"/>
                </a:lnTo>
                <a:lnTo>
                  <a:pt x="1453077" y="439246"/>
                </a:lnTo>
                <a:lnTo>
                  <a:pt x="1548444" y="465041"/>
                </a:lnTo>
                <a:lnTo>
                  <a:pt x="1646647" y="491461"/>
                </a:lnTo>
                <a:lnTo>
                  <a:pt x="1747463" y="518397"/>
                </a:lnTo>
                <a:lnTo>
                  <a:pt x="1850668" y="545743"/>
                </a:lnTo>
                <a:lnTo>
                  <a:pt x="1956040" y="573392"/>
                </a:lnTo>
                <a:lnTo>
                  <a:pt x="2063357" y="601237"/>
                </a:lnTo>
                <a:lnTo>
                  <a:pt x="2172396" y="629171"/>
                </a:lnTo>
                <a:lnTo>
                  <a:pt x="2282934" y="657087"/>
                </a:lnTo>
                <a:lnTo>
                  <a:pt x="2394749" y="684879"/>
                </a:lnTo>
                <a:lnTo>
                  <a:pt x="2507617" y="712439"/>
                </a:lnTo>
                <a:lnTo>
                  <a:pt x="2621316" y="739661"/>
                </a:lnTo>
                <a:lnTo>
                  <a:pt x="2735624" y="766437"/>
                </a:lnTo>
                <a:lnTo>
                  <a:pt x="2850318" y="792661"/>
                </a:lnTo>
                <a:lnTo>
                  <a:pt x="2965175" y="818227"/>
                </a:lnTo>
                <a:lnTo>
                  <a:pt x="3079972" y="843026"/>
                </a:lnTo>
                <a:lnTo>
                  <a:pt x="3194488" y="866952"/>
                </a:lnTo>
                <a:lnTo>
                  <a:pt x="3310250" y="890441"/>
                </a:lnTo>
                <a:lnTo>
                  <a:pt x="3428732" y="913965"/>
                </a:lnTo>
                <a:lnTo>
                  <a:pt x="3549627" y="937471"/>
                </a:lnTo>
                <a:lnTo>
                  <a:pt x="3672628" y="960907"/>
                </a:lnTo>
                <a:lnTo>
                  <a:pt x="3797428" y="984218"/>
                </a:lnTo>
                <a:lnTo>
                  <a:pt x="3923719" y="1007351"/>
                </a:lnTo>
                <a:lnTo>
                  <a:pt x="4051195" y="1030252"/>
                </a:lnTo>
                <a:lnTo>
                  <a:pt x="4179548" y="1052869"/>
                </a:lnTo>
                <a:lnTo>
                  <a:pt x="4308472" y="1075147"/>
                </a:lnTo>
                <a:lnTo>
                  <a:pt x="4437659" y="1097033"/>
                </a:lnTo>
                <a:lnTo>
                  <a:pt x="4566802" y="1118475"/>
                </a:lnTo>
                <a:lnTo>
                  <a:pt x="4695594" y="1139417"/>
                </a:lnTo>
                <a:lnTo>
                  <a:pt x="4823728" y="1159807"/>
                </a:lnTo>
                <a:lnTo>
                  <a:pt x="4950897" y="1179592"/>
                </a:lnTo>
                <a:lnTo>
                  <a:pt x="5076794" y="1198717"/>
                </a:lnTo>
                <a:lnTo>
                  <a:pt x="5201112" y="1217130"/>
                </a:lnTo>
                <a:lnTo>
                  <a:pt x="5323543" y="1234776"/>
                </a:lnTo>
                <a:lnTo>
                  <a:pt x="5443781" y="1251603"/>
                </a:lnTo>
                <a:lnTo>
                  <a:pt x="5561519" y="1267558"/>
                </a:lnTo>
                <a:lnTo>
                  <a:pt x="5676449" y="1282585"/>
                </a:lnTo>
                <a:lnTo>
                  <a:pt x="5790250" y="1296707"/>
                </a:lnTo>
                <a:lnTo>
                  <a:pt x="5904649" y="1310004"/>
                </a:lnTo>
                <a:lnTo>
                  <a:pt x="6019351" y="1322511"/>
                </a:lnTo>
                <a:lnTo>
                  <a:pt x="6134063" y="1334265"/>
                </a:lnTo>
                <a:lnTo>
                  <a:pt x="6248490" y="1345299"/>
                </a:lnTo>
                <a:lnTo>
                  <a:pt x="6362339" y="1355651"/>
                </a:lnTo>
                <a:lnTo>
                  <a:pt x="6475315" y="1365356"/>
                </a:lnTo>
                <a:lnTo>
                  <a:pt x="6587124" y="1374450"/>
                </a:lnTo>
                <a:lnTo>
                  <a:pt x="6697472" y="1382967"/>
                </a:lnTo>
                <a:lnTo>
                  <a:pt x="6806066" y="1390944"/>
                </a:lnTo>
                <a:lnTo>
                  <a:pt x="6912611" y="1398417"/>
                </a:lnTo>
                <a:lnTo>
                  <a:pt x="7016813" y="1405421"/>
                </a:lnTo>
                <a:lnTo>
                  <a:pt x="7118378" y="1411991"/>
                </a:lnTo>
                <a:lnTo>
                  <a:pt x="7217012" y="1418163"/>
                </a:lnTo>
                <a:lnTo>
                  <a:pt x="7312421" y="1423973"/>
                </a:lnTo>
                <a:lnTo>
                  <a:pt x="7404311" y="1429457"/>
                </a:lnTo>
                <a:lnTo>
                  <a:pt x="7492388" y="1434650"/>
                </a:lnTo>
                <a:lnTo>
                  <a:pt x="7576358" y="1439587"/>
                </a:lnTo>
                <a:lnTo>
                  <a:pt x="7655927" y="1444305"/>
                </a:lnTo>
                <a:lnTo>
                  <a:pt x="7730801" y="1448838"/>
                </a:lnTo>
                <a:lnTo>
                  <a:pt x="7800619" y="1452972"/>
                </a:lnTo>
                <a:lnTo>
                  <a:pt x="7865416" y="1456492"/>
                </a:lnTo>
                <a:lnTo>
                  <a:pt x="7925542" y="1459439"/>
                </a:lnTo>
                <a:lnTo>
                  <a:pt x="7981349" y="1461853"/>
                </a:lnTo>
                <a:lnTo>
                  <a:pt x="8033190" y="1463775"/>
                </a:lnTo>
                <a:lnTo>
                  <a:pt x="8081415" y="1465244"/>
                </a:lnTo>
                <a:lnTo>
                  <a:pt x="8126376" y="1466300"/>
                </a:lnTo>
                <a:lnTo>
                  <a:pt x="8168426" y="1466983"/>
                </a:lnTo>
                <a:lnTo>
                  <a:pt x="8207916" y="1467334"/>
                </a:lnTo>
                <a:lnTo>
                  <a:pt x="8245198" y="1467393"/>
                </a:lnTo>
                <a:lnTo>
                  <a:pt x="8280624" y="1467199"/>
                </a:lnTo>
                <a:lnTo>
                  <a:pt x="8347312" y="1466215"/>
                </a:lnTo>
                <a:lnTo>
                  <a:pt x="8410796" y="1464702"/>
                </a:lnTo>
                <a:lnTo>
                  <a:pt x="8473890" y="1462982"/>
                </a:lnTo>
                <a:lnTo>
                  <a:pt x="8506170" y="1462144"/>
                </a:lnTo>
                <a:lnTo>
                  <a:pt x="8539407" y="1461374"/>
                </a:lnTo>
                <a:lnTo>
                  <a:pt x="8573954" y="1460713"/>
                </a:lnTo>
                <a:lnTo>
                  <a:pt x="8608787" y="1460032"/>
                </a:lnTo>
                <a:lnTo>
                  <a:pt x="8675585" y="1458170"/>
                </a:lnTo>
                <a:lnTo>
                  <a:pt x="8738899" y="1455703"/>
                </a:lnTo>
                <a:lnTo>
                  <a:pt x="8799138" y="1452701"/>
                </a:lnTo>
                <a:lnTo>
                  <a:pt x="8856712" y="1449236"/>
                </a:lnTo>
                <a:lnTo>
                  <a:pt x="8912031" y="1445380"/>
                </a:lnTo>
                <a:lnTo>
                  <a:pt x="8965505" y="1441203"/>
                </a:lnTo>
                <a:lnTo>
                  <a:pt x="9017545" y="1436777"/>
                </a:lnTo>
                <a:lnTo>
                  <a:pt x="9068559" y="1432174"/>
                </a:lnTo>
                <a:lnTo>
                  <a:pt x="9078271" y="1431271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215133" y="5137581"/>
            <a:ext cx="6929120" cy="1714500"/>
          </a:xfrm>
          <a:custGeom>
            <a:avLst/>
            <a:gdLst/>
            <a:ahLst/>
            <a:cxnLst/>
            <a:rect l="l" t="t" r="r" b="b"/>
            <a:pathLst>
              <a:path w="6929120" h="1714500">
                <a:moveTo>
                  <a:pt x="0" y="1714480"/>
                </a:moveTo>
                <a:lnTo>
                  <a:pt x="48751" y="1659572"/>
                </a:lnTo>
                <a:lnTo>
                  <a:pt x="97859" y="1604752"/>
                </a:lnTo>
                <a:lnTo>
                  <a:pt x="147680" y="1550111"/>
                </a:lnTo>
                <a:lnTo>
                  <a:pt x="198571" y="1495737"/>
                </a:lnTo>
                <a:lnTo>
                  <a:pt x="250888" y="1441719"/>
                </a:lnTo>
                <a:lnTo>
                  <a:pt x="304988" y="1388146"/>
                </a:lnTo>
                <a:lnTo>
                  <a:pt x="332819" y="1361555"/>
                </a:lnTo>
                <a:lnTo>
                  <a:pt x="361229" y="1335109"/>
                </a:lnTo>
                <a:lnTo>
                  <a:pt x="390263" y="1308818"/>
                </a:lnTo>
                <a:lnTo>
                  <a:pt x="419965" y="1282695"/>
                </a:lnTo>
                <a:lnTo>
                  <a:pt x="450381" y="1256750"/>
                </a:lnTo>
                <a:lnTo>
                  <a:pt x="481555" y="1230995"/>
                </a:lnTo>
                <a:lnTo>
                  <a:pt x="513531" y="1205440"/>
                </a:lnTo>
                <a:lnTo>
                  <a:pt x="546354" y="1180097"/>
                </a:lnTo>
                <a:lnTo>
                  <a:pt x="580218" y="1154766"/>
                </a:lnTo>
                <a:lnTo>
                  <a:pt x="615258" y="1129281"/>
                </a:lnTo>
                <a:lnTo>
                  <a:pt x="651371" y="1103695"/>
                </a:lnTo>
                <a:lnTo>
                  <a:pt x="688454" y="1078062"/>
                </a:lnTo>
                <a:lnTo>
                  <a:pt x="726406" y="1052434"/>
                </a:lnTo>
                <a:lnTo>
                  <a:pt x="765123" y="1026866"/>
                </a:lnTo>
                <a:lnTo>
                  <a:pt x="804502" y="1001411"/>
                </a:lnTo>
                <a:lnTo>
                  <a:pt x="844442" y="976122"/>
                </a:lnTo>
                <a:lnTo>
                  <a:pt x="884839" y="951053"/>
                </a:lnTo>
                <a:lnTo>
                  <a:pt x="925591" y="926257"/>
                </a:lnTo>
                <a:lnTo>
                  <a:pt x="966596" y="901787"/>
                </a:lnTo>
                <a:lnTo>
                  <a:pt x="1007751" y="877698"/>
                </a:lnTo>
                <a:lnTo>
                  <a:pt x="1048952" y="854042"/>
                </a:lnTo>
                <a:lnTo>
                  <a:pt x="1090099" y="830873"/>
                </a:lnTo>
                <a:lnTo>
                  <a:pt x="1131087" y="808245"/>
                </a:lnTo>
                <a:lnTo>
                  <a:pt x="1171815" y="786210"/>
                </a:lnTo>
                <a:lnTo>
                  <a:pt x="1212180" y="764823"/>
                </a:lnTo>
                <a:lnTo>
                  <a:pt x="1252079" y="744136"/>
                </a:lnTo>
                <a:lnTo>
                  <a:pt x="1291410" y="724203"/>
                </a:lnTo>
                <a:lnTo>
                  <a:pt x="1330070" y="705078"/>
                </a:lnTo>
                <a:lnTo>
                  <a:pt x="1367655" y="686881"/>
                </a:lnTo>
                <a:lnTo>
                  <a:pt x="1403966" y="669643"/>
                </a:lnTo>
                <a:lnTo>
                  <a:pt x="1439213" y="653284"/>
                </a:lnTo>
                <a:lnTo>
                  <a:pt x="1507353" y="622880"/>
                </a:lnTo>
                <a:lnTo>
                  <a:pt x="1573745" y="595031"/>
                </a:lnTo>
                <a:lnTo>
                  <a:pt x="1640063" y="569095"/>
                </a:lnTo>
                <a:lnTo>
                  <a:pt x="1707979" y="544431"/>
                </a:lnTo>
                <a:lnTo>
                  <a:pt x="1779166" y="520398"/>
                </a:lnTo>
                <a:lnTo>
                  <a:pt x="1816509" y="508418"/>
                </a:lnTo>
                <a:lnTo>
                  <a:pt x="1855297" y="496356"/>
                </a:lnTo>
                <a:lnTo>
                  <a:pt x="1895739" y="484131"/>
                </a:lnTo>
                <a:lnTo>
                  <a:pt x="1938044" y="471663"/>
                </a:lnTo>
                <a:lnTo>
                  <a:pt x="1982421" y="458873"/>
                </a:lnTo>
                <a:lnTo>
                  <a:pt x="2029079" y="445679"/>
                </a:lnTo>
                <a:lnTo>
                  <a:pt x="2078228" y="432003"/>
                </a:lnTo>
                <a:lnTo>
                  <a:pt x="2130698" y="417772"/>
                </a:lnTo>
                <a:lnTo>
                  <a:pt x="2186898" y="403058"/>
                </a:lnTo>
                <a:lnTo>
                  <a:pt x="2246399" y="387943"/>
                </a:lnTo>
                <a:lnTo>
                  <a:pt x="2308775" y="372505"/>
                </a:lnTo>
                <a:lnTo>
                  <a:pt x="2373598" y="356825"/>
                </a:lnTo>
                <a:lnTo>
                  <a:pt x="2440440" y="340983"/>
                </a:lnTo>
                <a:lnTo>
                  <a:pt x="2508873" y="325058"/>
                </a:lnTo>
                <a:lnTo>
                  <a:pt x="2578471" y="309130"/>
                </a:lnTo>
                <a:lnTo>
                  <a:pt x="2648806" y="293280"/>
                </a:lnTo>
                <a:lnTo>
                  <a:pt x="2719451" y="277587"/>
                </a:lnTo>
                <a:lnTo>
                  <a:pt x="2789977" y="262131"/>
                </a:lnTo>
                <a:lnTo>
                  <a:pt x="2859957" y="246992"/>
                </a:lnTo>
                <a:lnTo>
                  <a:pt x="2928965" y="232251"/>
                </a:lnTo>
                <a:lnTo>
                  <a:pt x="2996572" y="217986"/>
                </a:lnTo>
                <a:lnTo>
                  <a:pt x="3062351" y="204278"/>
                </a:lnTo>
                <a:lnTo>
                  <a:pt x="3125874" y="191207"/>
                </a:lnTo>
                <a:lnTo>
                  <a:pt x="3186714" y="178852"/>
                </a:lnTo>
                <a:lnTo>
                  <a:pt x="3244444" y="167295"/>
                </a:lnTo>
                <a:lnTo>
                  <a:pt x="3298636" y="156613"/>
                </a:lnTo>
                <a:lnTo>
                  <a:pt x="3348863" y="146888"/>
                </a:lnTo>
                <a:lnTo>
                  <a:pt x="3394992" y="138151"/>
                </a:lnTo>
                <a:lnTo>
                  <a:pt x="3437432" y="130298"/>
                </a:lnTo>
                <a:lnTo>
                  <a:pt x="3476560" y="123261"/>
                </a:lnTo>
                <a:lnTo>
                  <a:pt x="3546395" y="111372"/>
                </a:lnTo>
                <a:lnTo>
                  <a:pt x="3607529" y="101947"/>
                </a:lnTo>
                <a:lnTo>
                  <a:pt x="3662990" y="94453"/>
                </a:lnTo>
                <a:lnTo>
                  <a:pt x="3715808" y="88353"/>
                </a:lnTo>
                <a:lnTo>
                  <a:pt x="3769014" y="83114"/>
                </a:lnTo>
                <a:lnTo>
                  <a:pt x="3825636" y="78201"/>
                </a:lnTo>
                <a:lnTo>
                  <a:pt x="3888705" y="73078"/>
                </a:lnTo>
                <a:lnTo>
                  <a:pt x="3923604" y="70270"/>
                </a:lnTo>
                <a:lnTo>
                  <a:pt x="3961251" y="67210"/>
                </a:lnTo>
                <a:lnTo>
                  <a:pt x="4002024" y="63830"/>
                </a:lnTo>
                <a:lnTo>
                  <a:pt x="4045663" y="60255"/>
                </a:lnTo>
                <a:lnTo>
                  <a:pt x="4091547" y="56662"/>
                </a:lnTo>
                <a:lnTo>
                  <a:pt x="4139452" y="53066"/>
                </a:lnTo>
                <a:lnTo>
                  <a:pt x="4189154" y="49480"/>
                </a:lnTo>
                <a:lnTo>
                  <a:pt x="4240432" y="45917"/>
                </a:lnTo>
                <a:lnTo>
                  <a:pt x="4293062" y="42391"/>
                </a:lnTo>
                <a:lnTo>
                  <a:pt x="4346821" y="38915"/>
                </a:lnTo>
                <a:lnTo>
                  <a:pt x="4401486" y="35502"/>
                </a:lnTo>
                <a:lnTo>
                  <a:pt x="4456834" y="32166"/>
                </a:lnTo>
                <a:lnTo>
                  <a:pt x="4512643" y="28921"/>
                </a:lnTo>
                <a:lnTo>
                  <a:pt x="4568688" y="25779"/>
                </a:lnTo>
                <a:lnTo>
                  <a:pt x="4624748" y="22755"/>
                </a:lnTo>
                <a:lnTo>
                  <a:pt x="4680599" y="19862"/>
                </a:lnTo>
                <a:lnTo>
                  <a:pt x="4736018" y="17112"/>
                </a:lnTo>
                <a:lnTo>
                  <a:pt x="4790783" y="14520"/>
                </a:lnTo>
                <a:lnTo>
                  <a:pt x="4844670" y="12099"/>
                </a:lnTo>
                <a:lnTo>
                  <a:pt x="4897456" y="9863"/>
                </a:lnTo>
                <a:lnTo>
                  <a:pt x="4948918" y="7824"/>
                </a:lnTo>
                <a:lnTo>
                  <a:pt x="4998833" y="5997"/>
                </a:lnTo>
                <a:lnTo>
                  <a:pt x="5046980" y="4394"/>
                </a:lnTo>
                <a:lnTo>
                  <a:pt x="5095696" y="3053"/>
                </a:lnTo>
                <a:lnTo>
                  <a:pt x="5147061" y="1987"/>
                </a:lnTo>
                <a:lnTo>
                  <a:pt x="5200520" y="1173"/>
                </a:lnTo>
                <a:lnTo>
                  <a:pt x="5255515" y="590"/>
                </a:lnTo>
                <a:lnTo>
                  <a:pt x="5311489" y="215"/>
                </a:lnTo>
                <a:lnTo>
                  <a:pt x="5367886" y="26"/>
                </a:lnTo>
                <a:lnTo>
                  <a:pt x="5424149" y="0"/>
                </a:lnTo>
                <a:lnTo>
                  <a:pt x="5479722" y="115"/>
                </a:lnTo>
                <a:lnTo>
                  <a:pt x="5534048" y="349"/>
                </a:lnTo>
                <a:lnTo>
                  <a:pt x="5586571" y="679"/>
                </a:lnTo>
                <a:lnTo>
                  <a:pt x="5636733" y="1084"/>
                </a:lnTo>
                <a:lnTo>
                  <a:pt x="5683978" y="1541"/>
                </a:lnTo>
                <a:lnTo>
                  <a:pt x="5727750" y="2028"/>
                </a:lnTo>
                <a:lnTo>
                  <a:pt x="5767491" y="2522"/>
                </a:lnTo>
                <a:lnTo>
                  <a:pt x="5832656" y="3443"/>
                </a:lnTo>
                <a:lnTo>
                  <a:pt x="5875021" y="4127"/>
                </a:lnTo>
                <a:lnTo>
                  <a:pt x="5890133" y="4394"/>
                </a:lnTo>
                <a:lnTo>
                  <a:pt x="6495796" y="4394"/>
                </a:lnTo>
                <a:lnTo>
                  <a:pt x="6545803" y="5858"/>
                </a:lnTo>
                <a:lnTo>
                  <a:pt x="6594623" y="7815"/>
                </a:lnTo>
                <a:lnTo>
                  <a:pt x="6641897" y="10156"/>
                </a:lnTo>
                <a:lnTo>
                  <a:pt x="6687269" y="12772"/>
                </a:lnTo>
                <a:lnTo>
                  <a:pt x="6730380" y="15554"/>
                </a:lnTo>
                <a:lnTo>
                  <a:pt x="6770874" y="18394"/>
                </a:lnTo>
                <a:lnTo>
                  <a:pt x="6825926" y="22521"/>
                </a:lnTo>
                <a:lnTo>
                  <a:pt x="6858313" y="25027"/>
                </a:lnTo>
                <a:lnTo>
                  <a:pt x="6873078" y="26165"/>
                </a:lnTo>
                <a:lnTo>
                  <a:pt x="6886832" y="27208"/>
                </a:lnTo>
                <a:lnTo>
                  <a:pt x="6899529" y="28143"/>
                </a:lnTo>
                <a:lnTo>
                  <a:pt x="6919115" y="29588"/>
                </a:lnTo>
                <a:lnTo>
                  <a:pt x="6928865" y="30326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177158" y="2750057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055" y="0"/>
                </a:moveTo>
                <a:lnTo>
                  <a:pt x="3937" y="402970"/>
                </a:lnTo>
                <a:lnTo>
                  <a:pt x="0" y="1202181"/>
                </a:lnTo>
                <a:lnTo>
                  <a:pt x="700532" y="1606677"/>
                </a:lnTo>
                <a:lnTo>
                  <a:pt x="1390777" y="1203705"/>
                </a:lnTo>
                <a:lnTo>
                  <a:pt x="1394587" y="404367"/>
                </a:lnTo>
                <a:lnTo>
                  <a:pt x="6940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177158" y="2750057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0"/>
                </a:moveTo>
                <a:lnTo>
                  <a:pt x="694055" y="0"/>
                </a:lnTo>
                <a:lnTo>
                  <a:pt x="1394587" y="404367"/>
                </a:lnTo>
                <a:lnTo>
                  <a:pt x="1390777" y="1203705"/>
                </a:lnTo>
                <a:lnTo>
                  <a:pt x="700532" y="1606677"/>
                </a:lnTo>
                <a:lnTo>
                  <a:pt x="0" y="1202181"/>
                </a:lnTo>
                <a:lnTo>
                  <a:pt x="3937" y="40297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901059" y="4016883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1"/>
                </a:moveTo>
                <a:lnTo>
                  <a:pt x="694054" y="0"/>
                </a:lnTo>
                <a:lnTo>
                  <a:pt x="1394587" y="404368"/>
                </a:lnTo>
                <a:lnTo>
                  <a:pt x="1390777" y="1203706"/>
                </a:lnTo>
                <a:lnTo>
                  <a:pt x="700531" y="1606651"/>
                </a:lnTo>
                <a:lnTo>
                  <a:pt x="0" y="1202182"/>
                </a:lnTo>
                <a:lnTo>
                  <a:pt x="3937" y="40297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910584" y="1483233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054" y="0"/>
                </a:moveTo>
                <a:lnTo>
                  <a:pt x="3937" y="402970"/>
                </a:lnTo>
                <a:lnTo>
                  <a:pt x="0" y="1202181"/>
                </a:lnTo>
                <a:lnTo>
                  <a:pt x="700531" y="1606677"/>
                </a:lnTo>
                <a:lnTo>
                  <a:pt x="1390777" y="1203705"/>
                </a:lnTo>
                <a:lnTo>
                  <a:pt x="1394587" y="404367"/>
                </a:lnTo>
                <a:lnTo>
                  <a:pt x="69405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910584" y="1483233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0"/>
                </a:moveTo>
                <a:lnTo>
                  <a:pt x="694054" y="0"/>
                </a:lnTo>
                <a:lnTo>
                  <a:pt x="1394587" y="404367"/>
                </a:lnTo>
                <a:lnTo>
                  <a:pt x="1390777" y="1203705"/>
                </a:lnTo>
                <a:lnTo>
                  <a:pt x="700531" y="1606677"/>
                </a:lnTo>
                <a:lnTo>
                  <a:pt x="0" y="1202181"/>
                </a:lnTo>
                <a:lnTo>
                  <a:pt x="3937" y="40297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158108" y="216408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055" y="0"/>
                </a:moveTo>
                <a:lnTo>
                  <a:pt x="3937" y="402971"/>
                </a:lnTo>
                <a:lnTo>
                  <a:pt x="0" y="1202182"/>
                </a:lnTo>
                <a:lnTo>
                  <a:pt x="700532" y="1606677"/>
                </a:lnTo>
                <a:lnTo>
                  <a:pt x="1390777" y="1203706"/>
                </a:lnTo>
                <a:lnTo>
                  <a:pt x="1394587" y="404368"/>
                </a:lnTo>
                <a:lnTo>
                  <a:pt x="6940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158108" y="216408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1"/>
                </a:moveTo>
                <a:lnTo>
                  <a:pt x="694055" y="0"/>
                </a:lnTo>
                <a:lnTo>
                  <a:pt x="1394587" y="404368"/>
                </a:lnTo>
                <a:lnTo>
                  <a:pt x="1390777" y="1203706"/>
                </a:lnTo>
                <a:lnTo>
                  <a:pt x="700532" y="1606677"/>
                </a:lnTo>
                <a:lnTo>
                  <a:pt x="0" y="1202182"/>
                </a:lnTo>
                <a:lnTo>
                  <a:pt x="3937" y="40297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644009" y="5274183"/>
            <a:ext cx="1395095" cy="1584325"/>
          </a:xfrm>
          <a:custGeom>
            <a:avLst/>
            <a:gdLst/>
            <a:ahLst/>
            <a:cxnLst/>
            <a:rect l="l" t="t" r="r" b="b"/>
            <a:pathLst>
              <a:path w="1395095" h="1584325">
                <a:moveTo>
                  <a:pt x="694054" y="0"/>
                </a:moveTo>
                <a:lnTo>
                  <a:pt x="3937" y="402958"/>
                </a:lnTo>
                <a:lnTo>
                  <a:pt x="0" y="1202220"/>
                </a:lnTo>
                <a:lnTo>
                  <a:pt x="660966" y="1583815"/>
                </a:lnTo>
                <a:lnTo>
                  <a:pt x="739656" y="1583815"/>
                </a:lnTo>
                <a:lnTo>
                  <a:pt x="1390777" y="1203667"/>
                </a:lnTo>
                <a:lnTo>
                  <a:pt x="1394587" y="404406"/>
                </a:lnTo>
                <a:lnTo>
                  <a:pt x="69405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647946" y="5274183"/>
            <a:ext cx="1390650" cy="1584325"/>
          </a:xfrm>
          <a:custGeom>
            <a:avLst/>
            <a:gdLst/>
            <a:ahLst/>
            <a:cxnLst/>
            <a:rect l="l" t="t" r="r" b="b"/>
            <a:pathLst>
              <a:path w="1390650" h="1584325">
                <a:moveTo>
                  <a:pt x="0" y="402958"/>
                </a:moveTo>
                <a:lnTo>
                  <a:pt x="690117" y="0"/>
                </a:lnTo>
                <a:lnTo>
                  <a:pt x="1390650" y="404406"/>
                </a:lnTo>
                <a:lnTo>
                  <a:pt x="1386839" y="1203667"/>
                </a:lnTo>
                <a:lnTo>
                  <a:pt x="735719" y="158381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644009" y="5677141"/>
            <a:ext cx="661035" cy="1181100"/>
          </a:xfrm>
          <a:custGeom>
            <a:avLst/>
            <a:gdLst/>
            <a:ahLst/>
            <a:cxnLst/>
            <a:rect l="l" t="t" r="r" b="b"/>
            <a:pathLst>
              <a:path w="661035" h="1181100">
                <a:moveTo>
                  <a:pt x="660966" y="1180857"/>
                </a:moveTo>
                <a:lnTo>
                  <a:pt x="0" y="799261"/>
                </a:lnTo>
                <a:lnTo>
                  <a:pt x="393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4214" y="4007358"/>
            <a:ext cx="802005" cy="1607185"/>
          </a:xfrm>
          <a:custGeom>
            <a:avLst/>
            <a:gdLst/>
            <a:ahLst/>
            <a:cxnLst/>
            <a:rect l="l" t="t" r="r" b="b"/>
            <a:pathLst>
              <a:path w="802005" h="1607185">
                <a:moveTo>
                  <a:pt x="101349" y="0"/>
                </a:moveTo>
                <a:lnTo>
                  <a:pt x="0" y="62865"/>
                </a:lnTo>
                <a:lnTo>
                  <a:pt x="3425" y="1545971"/>
                </a:lnTo>
                <a:lnTo>
                  <a:pt x="107750" y="1606651"/>
                </a:lnTo>
                <a:lnTo>
                  <a:pt x="797982" y="1203706"/>
                </a:lnTo>
                <a:lnTo>
                  <a:pt x="801869" y="404368"/>
                </a:lnTo>
                <a:lnTo>
                  <a:pt x="10134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4214" y="4007358"/>
            <a:ext cx="802005" cy="1607185"/>
          </a:xfrm>
          <a:custGeom>
            <a:avLst/>
            <a:gdLst/>
            <a:ahLst/>
            <a:cxnLst/>
            <a:rect l="l" t="t" r="r" b="b"/>
            <a:pathLst>
              <a:path w="802005" h="1607185">
                <a:moveTo>
                  <a:pt x="0" y="62865"/>
                </a:moveTo>
                <a:lnTo>
                  <a:pt x="101349" y="0"/>
                </a:lnTo>
                <a:lnTo>
                  <a:pt x="801869" y="404368"/>
                </a:lnTo>
                <a:lnTo>
                  <a:pt x="797982" y="1203706"/>
                </a:lnTo>
                <a:lnTo>
                  <a:pt x="107750" y="1606651"/>
                </a:lnTo>
                <a:lnTo>
                  <a:pt x="3425" y="1545971"/>
                </a:lnTo>
                <a:lnTo>
                  <a:pt x="0" y="6286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09245" y="5293233"/>
            <a:ext cx="1391285" cy="1565275"/>
          </a:xfrm>
          <a:custGeom>
            <a:avLst/>
            <a:gdLst/>
            <a:ahLst/>
            <a:cxnLst/>
            <a:rect l="l" t="t" r="r" b="b"/>
            <a:pathLst>
              <a:path w="1391285" h="1565275">
                <a:moveTo>
                  <a:pt x="0" y="402958"/>
                </a:moveTo>
                <a:lnTo>
                  <a:pt x="690219" y="0"/>
                </a:lnTo>
                <a:lnTo>
                  <a:pt x="1390700" y="404406"/>
                </a:lnTo>
                <a:lnTo>
                  <a:pt x="1386890" y="1203667"/>
                </a:lnTo>
                <a:lnTo>
                  <a:pt x="768376" y="156476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05359" y="5696191"/>
            <a:ext cx="628015" cy="1162050"/>
          </a:xfrm>
          <a:custGeom>
            <a:avLst/>
            <a:gdLst/>
            <a:ahLst/>
            <a:cxnLst/>
            <a:rect l="l" t="t" r="r" b="b"/>
            <a:pathLst>
              <a:path w="628015" h="1162050">
                <a:moveTo>
                  <a:pt x="627946" y="1161807"/>
                </a:moveTo>
                <a:lnTo>
                  <a:pt x="0" y="799261"/>
                </a:lnTo>
                <a:lnTo>
                  <a:pt x="3886" y="0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33934" y="2740532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118" y="0"/>
                </a:moveTo>
                <a:lnTo>
                  <a:pt x="3886" y="402970"/>
                </a:lnTo>
                <a:lnTo>
                  <a:pt x="0" y="1202181"/>
                </a:lnTo>
                <a:lnTo>
                  <a:pt x="700506" y="1606677"/>
                </a:lnTo>
                <a:lnTo>
                  <a:pt x="1390777" y="1203705"/>
                </a:lnTo>
                <a:lnTo>
                  <a:pt x="1394586" y="404367"/>
                </a:lnTo>
                <a:lnTo>
                  <a:pt x="6941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33934" y="2740532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886" y="402970"/>
                </a:moveTo>
                <a:lnTo>
                  <a:pt x="694118" y="0"/>
                </a:lnTo>
                <a:lnTo>
                  <a:pt x="1394586" y="404367"/>
                </a:lnTo>
                <a:lnTo>
                  <a:pt x="1390777" y="1203705"/>
                </a:lnTo>
                <a:lnTo>
                  <a:pt x="700506" y="1606677"/>
                </a:lnTo>
                <a:lnTo>
                  <a:pt x="0" y="1202181"/>
                </a:lnTo>
                <a:lnTo>
                  <a:pt x="3886" y="40297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957833" y="4016883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886" y="402971"/>
                </a:moveTo>
                <a:lnTo>
                  <a:pt x="694054" y="0"/>
                </a:lnTo>
                <a:lnTo>
                  <a:pt x="1394586" y="404368"/>
                </a:lnTo>
                <a:lnTo>
                  <a:pt x="1390777" y="1203706"/>
                </a:lnTo>
                <a:lnTo>
                  <a:pt x="700532" y="1606651"/>
                </a:lnTo>
                <a:lnTo>
                  <a:pt x="0" y="1202182"/>
                </a:lnTo>
                <a:lnTo>
                  <a:pt x="3886" y="40297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695195" y="5302758"/>
            <a:ext cx="1390650" cy="1555750"/>
          </a:xfrm>
          <a:custGeom>
            <a:avLst/>
            <a:gdLst/>
            <a:ahLst/>
            <a:cxnLst/>
            <a:rect l="l" t="t" r="r" b="b"/>
            <a:pathLst>
              <a:path w="1390650" h="1555750">
                <a:moveTo>
                  <a:pt x="0" y="402958"/>
                </a:moveTo>
                <a:lnTo>
                  <a:pt x="690118" y="0"/>
                </a:lnTo>
                <a:lnTo>
                  <a:pt x="1390650" y="404406"/>
                </a:lnTo>
                <a:lnTo>
                  <a:pt x="1386840" y="1203667"/>
                </a:lnTo>
                <a:lnTo>
                  <a:pt x="784663" y="155524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691258" y="5705716"/>
            <a:ext cx="611505" cy="1152525"/>
          </a:xfrm>
          <a:custGeom>
            <a:avLst/>
            <a:gdLst/>
            <a:ahLst/>
            <a:cxnLst/>
            <a:rect l="l" t="t" r="r" b="b"/>
            <a:pathLst>
              <a:path w="611505" h="1152525">
                <a:moveTo>
                  <a:pt x="611471" y="1152282"/>
                </a:moveTo>
                <a:lnTo>
                  <a:pt x="0" y="799261"/>
                </a:lnTo>
                <a:lnTo>
                  <a:pt x="393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710308" y="2750057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055" y="0"/>
                </a:moveTo>
                <a:lnTo>
                  <a:pt x="3937" y="402970"/>
                </a:lnTo>
                <a:lnTo>
                  <a:pt x="0" y="1202181"/>
                </a:lnTo>
                <a:lnTo>
                  <a:pt x="700532" y="1606677"/>
                </a:lnTo>
                <a:lnTo>
                  <a:pt x="1390777" y="1203705"/>
                </a:lnTo>
                <a:lnTo>
                  <a:pt x="1394587" y="404367"/>
                </a:lnTo>
                <a:lnTo>
                  <a:pt x="6940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710308" y="2750057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0"/>
                </a:moveTo>
                <a:lnTo>
                  <a:pt x="694055" y="0"/>
                </a:lnTo>
                <a:lnTo>
                  <a:pt x="1394587" y="404367"/>
                </a:lnTo>
                <a:lnTo>
                  <a:pt x="1390777" y="1203705"/>
                </a:lnTo>
                <a:lnTo>
                  <a:pt x="700532" y="1606677"/>
                </a:lnTo>
                <a:lnTo>
                  <a:pt x="0" y="1202181"/>
                </a:lnTo>
                <a:lnTo>
                  <a:pt x="3937" y="40297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976883" y="1454658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886" y="402970"/>
                </a:moveTo>
                <a:lnTo>
                  <a:pt x="694054" y="0"/>
                </a:lnTo>
                <a:lnTo>
                  <a:pt x="1394586" y="404367"/>
                </a:lnTo>
                <a:lnTo>
                  <a:pt x="1390777" y="1203705"/>
                </a:lnTo>
                <a:lnTo>
                  <a:pt x="700532" y="1606677"/>
                </a:lnTo>
                <a:lnTo>
                  <a:pt x="0" y="1202181"/>
                </a:lnTo>
                <a:lnTo>
                  <a:pt x="3886" y="40297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987158" y="4035933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055" y="0"/>
                </a:moveTo>
                <a:lnTo>
                  <a:pt x="3937" y="402971"/>
                </a:lnTo>
                <a:lnTo>
                  <a:pt x="0" y="1202182"/>
                </a:lnTo>
                <a:lnTo>
                  <a:pt x="700532" y="1606651"/>
                </a:lnTo>
                <a:lnTo>
                  <a:pt x="1390777" y="1203706"/>
                </a:lnTo>
                <a:lnTo>
                  <a:pt x="1394587" y="404368"/>
                </a:lnTo>
                <a:lnTo>
                  <a:pt x="6940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987158" y="4035933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1"/>
                </a:moveTo>
                <a:lnTo>
                  <a:pt x="694055" y="0"/>
                </a:lnTo>
                <a:lnTo>
                  <a:pt x="1394587" y="404368"/>
                </a:lnTo>
                <a:lnTo>
                  <a:pt x="1390777" y="1203706"/>
                </a:lnTo>
                <a:lnTo>
                  <a:pt x="700532" y="1606651"/>
                </a:lnTo>
                <a:lnTo>
                  <a:pt x="0" y="1202182"/>
                </a:lnTo>
                <a:lnTo>
                  <a:pt x="3937" y="40297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7734045" y="5312283"/>
            <a:ext cx="1390650" cy="1546225"/>
          </a:xfrm>
          <a:custGeom>
            <a:avLst/>
            <a:gdLst/>
            <a:ahLst/>
            <a:cxnLst/>
            <a:rect l="l" t="t" r="r" b="b"/>
            <a:pathLst>
              <a:path w="1390650" h="1546225">
                <a:moveTo>
                  <a:pt x="0" y="402958"/>
                </a:moveTo>
                <a:lnTo>
                  <a:pt x="690118" y="0"/>
                </a:lnTo>
                <a:lnTo>
                  <a:pt x="1390650" y="404406"/>
                </a:lnTo>
                <a:lnTo>
                  <a:pt x="1386839" y="1203667"/>
                </a:lnTo>
                <a:lnTo>
                  <a:pt x="800977" y="154571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7730108" y="5715241"/>
            <a:ext cx="594995" cy="1143000"/>
          </a:xfrm>
          <a:custGeom>
            <a:avLst/>
            <a:gdLst/>
            <a:ahLst/>
            <a:cxnLst/>
            <a:rect l="l" t="t" r="r" b="b"/>
            <a:pathLst>
              <a:path w="594995" h="1143000">
                <a:moveTo>
                  <a:pt x="594972" y="1142757"/>
                </a:moveTo>
                <a:lnTo>
                  <a:pt x="0" y="799261"/>
                </a:lnTo>
                <a:lnTo>
                  <a:pt x="393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7730108" y="2759582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694055" y="0"/>
                </a:moveTo>
                <a:lnTo>
                  <a:pt x="3937" y="402970"/>
                </a:lnTo>
                <a:lnTo>
                  <a:pt x="0" y="1202181"/>
                </a:lnTo>
                <a:lnTo>
                  <a:pt x="700532" y="1606677"/>
                </a:lnTo>
                <a:lnTo>
                  <a:pt x="1390777" y="1203705"/>
                </a:lnTo>
                <a:lnTo>
                  <a:pt x="1394587" y="404367"/>
                </a:lnTo>
                <a:lnTo>
                  <a:pt x="6940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7730108" y="2759582"/>
            <a:ext cx="1395095" cy="1607185"/>
          </a:xfrm>
          <a:custGeom>
            <a:avLst/>
            <a:gdLst/>
            <a:ahLst/>
            <a:cxnLst/>
            <a:rect l="l" t="t" r="r" b="b"/>
            <a:pathLst>
              <a:path w="1395095" h="1607185">
                <a:moveTo>
                  <a:pt x="3937" y="402970"/>
                </a:moveTo>
                <a:lnTo>
                  <a:pt x="694055" y="0"/>
                </a:lnTo>
                <a:lnTo>
                  <a:pt x="1394587" y="404367"/>
                </a:lnTo>
                <a:lnTo>
                  <a:pt x="1390777" y="1203705"/>
                </a:lnTo>
                <a:lnTo>
                  <a:pt x="700532" y="1606677"/>
                </a:lnTo>
                <a:lnTo>
                  <a:pt x="0" y="1202181"/>
                </a:lnTo>
                <a:lnTo>
                  <a:pt x="3937" y="40297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8463533" y="4043867"/>
            <a:ext cx="680720" cy="1587500"/>
          </a:xfrm>
          <a:custGeom>
            <a:avLst/>
            <a:gdLst/>
            <a:ahLst/>
            <a:cxnLst/>
            <a:rect l="l" t="t" r="r" b="b"/>
            <a:pathLst>
              <a:path w="680720" h="1587500">
                <a:moveTo>
                  <a:pt x="680466" y="0"/>
                </a:moveTo>
                <a:lnTo>
                  <a:pt x="3937" y="395036"/>
                </a:lnTo>
                <a:lnTo>
                  <a:pt x="0" y="1194247"/>
                </a:lnTo>
                <a:lnTo>
                  <a:pt x="680466" y="1587131"/>
                </a:lnTo>
                <a:lnTo>
                  <a:pt x="68046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8467470" y="4043867"/>
            <a:ext cx="676910" cy="395605"/>
          </a:xfrm>
          <a:custGeom>
            <a:avLst/>
            <a:gdLst/>
            <a:ahLst/>
            <a:cxnLst/>
            <a:rect l="l" t="t" r="r" b="b"/>
            <a:pathLst>
              <a:path w="676909" h="395604">
                <a:moveTo>
                  <a:pt x="0" y="395036"/>
                </a:moveTo>
                <a:lnTo>
                  <a:pt x="676528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8463533" y="4438903"/>
            <a:ext cx="680720" cy="1192530"/>
          </a:xfrm>
          <a:custGeom>
            <a:avLst/>
            <a:gdLst/>
            <a:ahLst/>
            <a:cxnLst/>
            <a:rect l="l" t="t" r="r" b="b"/>
            <a:pathLst>
              <a:path w="680720" h="1192529">
                <a:moveTo>
                  <a:pt x="680466" y="1192094"/>
                </a:moveTo>
                <a:lnTo>
                  <a:pt x="0" y="799211"/>
                </a:lnTo>
                <a:lnTo>
                  <a:pt x="393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8467470" y="1500692"/>
            <a:ext cx="676910" cy="395605"/>
          </a:xfrm>
          <a:custGeom>
            <a:avLst/>
            <a:gdLst/>
            <a:ahLst/>
            <a:cxnLst/>
            <a:rect l="l" t="t" r="r" b="b"/>
            <a:pathLst>
              <a:path w="676909" h="395605">
                <a:moveTo>
                  <a:pt x="0" y="395036"/>
                </a:moveTo>
                <a:lnTo>
                  <a:pt x="676528" y="0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8463533" y="1895729"/>
            <a:ext cx="680720" cy="1192530"/>
          </a:xfrm>
          <a:custGeom>
            <a:avLst/>
            <a:gdLst/>
            <a:ahLst/>
            <a:cxnLst/>
            <a:rect l="l" t="t" r="r" b="b"/>
            <a:pathLst>
              <a:path w="680720" h="1192530">
                <a:moveTo>
                  <a:pt x="680466" y="1192119"/>
                </a:moveTo>
                <a:lnTo>
                  <a:pt x="0" y="799211"/>
                </a:lnTo>
                <a:lnTo>
                  <a:pt x="393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457200" y="333476"/>
            <a:ext cx="8229600" cy="6186170"/>
          </a:xfrm>
          <a:custGeom>
            <a:avLst/>
            <a:gdLst/>
            <a:ahLst/>
            <a:cxnLst/>
            <a:rect l="l" t="t" r="r" b="b"/>
            <a:pathLst>
              <a:path w="8229600" h="6186170">
                <a:moveTo>
                  <a:pt x="0" y="6185661"/>
                </a:moveTo>
                <a:lnTo>
                  <a:pt x="8229600" y="6185661"/>
                </a:lnTo>
                <a:lnTo>
                  <a:pt x="8229600" y="0"/>
                </a:lnTo>
                <a:lnTo>
                  <a:pt x="0" y="0"/>
                </a:lnTo>
                <a:lnTo>
                  <a:pt x="0" y="61856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457200" y="333476"/>
            <a:ext cx="8229600" cy="6186170"/>
          </a:xfrm>
          <a:custGeom>
            <a:avLst/>
            <a:gdLst/>
            <a:ahLst/>
            <a:cxnLst/>
            <a:rect l="l" t="t" r="r" b="b"/>
            <a:pathLst>
              <a:path w="8229600" h="6186170">
                <a:moveTo>
                  <a:pt x="0" y="6185661"/>
                </a:moveTo>
                <a:lnTo>
                  <a:pt x="8229600" y="6185661"/>
                </a:lnTo>
                <a:lnTo>
                  <a:pt x="8229600" y="0"/>
                </a:lnTo>
                <a:lnTo>
                  <a:pt x="0" y="0"/>
                </a:lnTo>
                <a:lnTo>
                  <a:pt x="0" y="6185661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4561204" y="0"/>
            <a:ext cx="3679190" cy="678180"/>
          </a:xfrm>
          <a:custGeom>
            <a:avLst/>
            <a:gdLst/>
            <a:ahLst/>
            <a:cxnLst/>
            <a:rect l="l" t="t" r="r" b="b"/>
            <a:pathLst>
              <a:path w="3679190" h="678180">
                <a:moveTo>
                  <a:pt x="0" y="677672"/>
                </a:moveTo>
                <a:lnTo>
                  <a:pt x="3679062" y="677672"/>
                </a:lnTo>
                <a:lnTo>
                  <a:pt x="3679062" y="0"/>
                </a:lnTo>
                <a:lnTo>
                  <a:pt x="0" y="0"/>
                </a:lnTo>
                <a:lnTo>
                  <a:pt x="0" y="677672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4561204" y="0"/>
            <a:ext cx="3679190" cy="678180"/>
          </a:xfrm>
          <a:custGeom>
            <a:avLst/>
            <a:gdLst/>
            <a:ahLst/>
            <a:cxnLst/>
            <a:rect l="l" t="t" r="r" b="b"/>
            <a:pathLst>
              <a:path w="3679190" h="678180">
                <a:moveTo>
                  <a:pt x="0" y="677672"/>
                </a:moveTo>
                <a:lnTo>
                  <a:pt x="3679062" y="677672"/>
                </a:lnTo>
                <a:lnTo>
                  <a:pt x="3679062" y="0"/>
                </a:lnTo>
              </a:path>
            </a:pathLst>
          </a:custGeom>
          <a:ln w="15875">
            <a:solidFill>
              <a:srgbClr val="74A4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4561204" y="0"/>
            <a:ext cx="0" cy="678180"/>
          </a:xfrm>
          <a:custGeom>
            <a:avLst/>
            <a:gdLst/>
            <a:ahLst/>
            <a:cxnLst/>
            <a:rect l="l" t="t" r="r" b="b"/>
            <a:pathLst>
              <a:path h="678180">
                <a:moveTo>
                  <a:pt x="0" y="0"/>
                </a:moveTo>
                <a:lnTo>
                  <a:pt x="0" y="677672"/>
                </a:lnTo>
              </a:path>
            </a:pathLst>
          </a:custGeom>
          <a:ln w="15875">
            <a:solidFill>
              <a:srgbClr val="74A4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4649089" y="0"/>
            <a:ext cx="3505200" cy="602615"/>
          </a:xfrm>
          <a:custGeom>
            <a:avLst/>
            <a:gdLst/>
            <a:ahLst/>
            <a:cxnLst/>
            <a:rect l="l" t="t" r="r" b="b"/>
            <a:pathLst>
              <a:path w="3505200" h="602615">
                <a:moveTo>
                  <a:pt x="0" y="602488"/>
                </a:moveTo>
                <a:lnTo>
                  <a:pt x="3505199" y="602488"/>
                </a:lnTo>
                <a:lnTo>
                  <a:pt x="3505199" y="0"/>
                </a:lnTo>
                <a:lnTo>
                  <a:pt x="0" y="0"/>
                </a:lnTo>
                <a:lnTo>
                  <a:pt x="0" y="602488"/>
                </a:lnTo>
                <a:close/>
              </a:path>
            </a:pathLst>
          </a:custGeom>
          <a:solidFill>
            <a:srgbClr val="70685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 txBox="1"/>
          <p:nvPr/>
        </p:nvSpPr>
        <p:spPr>
          <a:xfrm>
            <a:off x="1122375" y="1086564"/>
            <a:ext cx="6586855" cy="43675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dirty="0">
                <a:solidFill>
                  <a:srgbClr val="93C500"/>
                </a:solidFill>
                <a:latin typeface="Century Gothic"/>
                <a:cs typeface="Century Gothic"/>
              </a:rPr>
              <a:t>Characte</a:t>
            </a:r>
            <a:r>
              <a:rPr sz="3600" spc="-15" dirty="0">
                <a:solidFill>
                  <a:srgbClr val="93C500"/>
                </a:solidFill>
                <a:latin typeface="Century Gothic"/>
                <a:cs typeface="Century Gothic"/>
              </a:rPr>
              <a:t>r</a:t>
            </a:r>
            <a:r>
              <a:rPr sz="3600" spc="-5" dirty="0">
                <a:solidFill>
                  <a:srgbClr val="93C500"/>
                </a:solidFill>
                <a:latin typeface="Century Gothic"/>
                <a:cs typeface="Century Gothic"/>
              </a:rPr>
              <a:t>istic</a:t>
            </a:r>
            <a:r>
              <a:rPr sz="3600" dirty="0">
                <a:solidFill>
                  <a:srgbClr val="93C500"/>
                </a:solidFill>
                <a:latin typeface="Century Gothic"/>
                <a:cs typeface="Century Gothic"/>
              </a:rPr>
              <a:t>s</a:t>
            </a:r>
            <a:r>
              <a:rPr sz="3600" spc="30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3600" dirty="0">
                <a:solidFill>
                  <a:srgbClr val="93C500"/>
                </a:solidFill>
                <a:latin typeface="Century Gothic"/>
                <a:cs typeface="Century Gothic"/>
              </a:rPr>
              <a:t>of the Plug</a:t>
            </a:r>
            <a:r>
              <a:rPr sz="3600" spc="-5" dirty="0">
                <a:solidFill>
                  <a:srgbClr val="93C500"/>
                </a:solidFill>
                <a:latin typeface="Century Gothic"/>
                <a:cs typeface="Century Gothic"/>
              </a:rPr>
              <a:t> in</a:t>
            </a:r>
            <a:endParaRPr sz="36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</a:pPr>
            <a:r>
              <a:rPr sz="3600" spc="-5" dirty="0">
                <a:solidFill>
                  <a:srgbClr val="93C500"/>
                </a:solidFill>
                <a:latin typeface="Century Gothic"/>
                <a:cs typeface="Century Gothic"/>
              </a:rPr>
              <a:t>Hybri</a:t>
            </a:r>
            <a:r>
              <a:rPr sz="3600" dirty="0">
                <a:solidFill>
                  <a:srgbClr val="93C500"/>
                </a:solidFill>
                <a:latin typeface="Century Gothic"/>
                <a:cs typeface="Century Gothic"/>
              </a:rPr>
              <a:t>d</a:t>
            </a:r>
            <a:r>
              <a:rPr sz="3600" spc="-10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3600" spc="-5" dirty="0">
                <a:solidFill>
                  <a:srgbClr val="93C500"/>
                </a:solidFill>
                <a:latin typeface="Century Gothic"/>
                <a:cs typeface="Century Gothic"/>
              </a:rPr>
              <a:t>Electri</a:t>
            </a:r>
            <a:r>
              <a:rPr sz="3600" dirty="0">
                <a:solidFill>
                  <a:srgbClr val="93C500"/>
                </a:solidFill>
                <a:latin typeface="Century Gothic"/>
                <a:cs typeface="Century Gothic"/>
              </a:rPr>
              <a:t>c</a:t>
            </a:r>
            <a:r>
              <a:rPr sz="3600" spc="10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3600" spc="-5" dirty="0">
                <a:solidFill>
                  <a:srgbClr val="93C500"/>
                </a:solidFill>
                <a:latin typeface="Century Gothic"/>
                <a:cs typeface="Century Gothic"/>
              </a:rPr>
              <a:t>Vehicl</a:t>
            </a:r>
            <a:r>
              <a:rPr sz="3600" dirty="0">
                <a:solidFill>
                  <a:srgbClr val="93C500"/>
                </a:solidFill>
                <a:latin typeface="Century Gothic"/>
                <a:cs typeface="Century Gothic"/>
              </a:rPr>
              <a:t>e</a:t>
            </a:r>
            <a:r>
              <a:rPr sz="3600" spc="5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3600" spc="-20" dirty="0">
                <a:solidFill>
                  <a:srgbClr val="93C500"/>
                </a:solidFill>
                <a:latin typeface="Century Gothic"/>
                <a:cs typeface="Century Gothic"/>
              </a:rPr>
              <a:t>(P</a:t>
            </a:r>
            <a:r>
              <a:rPr sz="3600" spc="-5" dirty="0">
                <a:solidFill>
                  <a:srgbClr val="93C500"/>
                </a:solidFill>
                <a:latin typeface="Century Gothic"/>
                <a:cs typeface="Century Gothic"/>
              </a:rPr>
              <a:t>HEV)</a:t>
            </a:r>
            <a:endParaRPr sz="3600">
              <a:latin typeface="Century Gothic"/>
              <a:cs typeface="Century Gothic"/>
            </a:endParaRPr>
          </a:p>
          <a:p>
            <a:pPr marL="381000">
              <a:lnSpc>
                <a:spcPts val="2375"/>
              </a:lnSpc>
              <a:spcBef>
                <a:spcPts val="1475"/>
              </a:spcBef>
            </a:pPr>
            <a:r>
              <a:rPr sz="2200" b="1" spc="-15" dirty="0">
                <a:solidFill>
                  <a:srgbClr val="93C500"/>
                </a:solidFill>
                <a:latin typeface="Century Gothic"/>
                <a:cs typeface="Century Gothic"/>
              </a:rPr>
              <a:t>The </a:t>
            </a:r>
            <a:r>
              <a:rPr sz="2200" b="1" spc="-20" dirty="0">
                <a:solidFill>
                  <a:srgbClr val="93C500"/>
                </a:solidFill>
                <a:latin typeface="Century Gothic"/>
                <a:cs typeface="Century Gothic"/>
              </a:rPr>
              <a:t>characteri</a:t>
            </a:r>
            <a:r>
              <a:rPr sz="2200" b="1" spc="-5" dirty="0">
                <a:solidFill>
                  <a:srgbClr val="93C500"/>
                </a:solidFill>
                <a:latin typeface="Century Gothic"/>
                <a:cs typeface="Century Gothic"/>
              </a:rPr>
              <a:t>s</a:t>
            </a:r>
            <a:r>
              <a:rPr sz="2200" b="1" spc="-10" dirty="0">
                <a:solidFill>
                  <a:srgbClr val="93C500"/>
                </a:solidFill>
                <a:latin typeface="Century Gothic"/>
                <a:cs typeface="Century Gothic"/>
              </a:rPr>
              <a:t>tics</a:t>
            </a:r>
            <a:r>
              <a:rPr sz="2200" b="1" spc="-5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2200" b="1" spc="-20" dirty="0">
                <a:solidFill>
                  <a:srgbClr val="93C500"/>
                </a:solidFill>
                <a:latin typeface="Century Gothic"/>
                <a:cs typeface="Century Gothic"/>
              </a:rPr>
              <a:t>of</a:t>
            </a:r>
            <a:endParaRPr sz="2200">
              <a:latin typeface="Century Gothic"/>
              <a:cs typeface="Century Gothic"/>
            </a:endParaRPr>
          </a:p>
          <a:p>
            <a:pPr marL="381000">
              <a:lnSpc>
                <a:spcPts val="2375"/>
              </a:lnSpc>
            </a:pPr>
            <a:r>
              <a:rPr sz="2200" b="1" spc="-15" dirty="0">
                <a:solidFill>
                  <a:srgbClr val="93C500"/>
                </a:solidFill>
                <a:latin typeface="Century Gothic"/>
                <a:cs typeface="Century Gothic"/>
              </a:rPr>
              <a:t>the</a:t>
            </a:r>
            <a:r>
              <a:rPr sz="2200" b="1" spc="5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2200" b="1" spc="-20" dirty="0">
                <a:solidFill>
                  <a:srgbClr val="93C500"/>
                </a:solidFill>
                <a:latin typeface="Century Gothic"/>
                <a:cs typeface="Century Gothic"/>
              </a:rPr>
              <a:t>P</a:t>
            </a:r>
            <a:r>
              <a:rPr sz="2200" b="1" spc="-30" dirty="0">
                <a:solidFill>
                  <a:srgbClr val="93C500"/>
                </a:solidFill>
                <a:latin typeface="Century Gothic"/>
                <a:cs typeface="Century Gothic"/>
              </a:rPr>
              <a:t>H</a:t>
            </a:r>
            <a:r>
              <a:rPr sz="2200" b="1" spc="-15" dirty="0">
                <a:solidFill>
                  <a:srgbClr val="93C500"/>
                </a:solidFill>
                <a:latin typeface="Century Gothic"/>
                <a:cs typeface="Century Gothic"/>
              </a:rPr>
              <a:t>EV</a:t>
            </a:r>
            <a:r>
              <a:rPr sz="2200" b="1" spc="25" dirty="0">
                <a:solidFill>
                  <a:srgbClr val="93C500"/>
                </a:solidFill>
                <a:latin typeface="Century Gothic"/>
                <a:cs typeface="Century Gothic"/>
              </a:rPr>
              <a:t> </a:t>
            </a:r>
            <a:r>
              <a:rPr sz="2200" b="1" spc="-20" dirty="0">
                <a:solidFill>
                  <a:srgbClr val="93C500"/>
                </a:solidFill>
                <a:latin typeface="Century Gothic"/>
                <a:cs typeface="Century Gothic"/>
              </a:rPr>
              <a:t>a</a:t>
            </a:r>
            <a:r>
              <a:rPr sz="2200" b="1" spc="-5" dirty="0">
                <a:solidFill>
                  <a:srgbClr val="93C500"/>
                </a:solidFill>
                <a:latin typeface="Century Gothic"/>
                <a:cs typeface="Century Gothic"/>
              </a:rPr>
              <a:t>r</a:t>
            </a:r>
            <a:r>
              <a:rPr sz="2200" b="1" spc="-20" dirty="0">
                <a:solidFill>
                  <a:srgbClr val="93C500"/>
                </a:solidFill>
                <a:latin typeface="Century Gothic"/>
                <a:cs typeface="Century Gothic"/>
              </a:rPr>
              <a:t>e:</a:t>
            </a:r>
            <a:endParaRPr sz="2200">
              <a:latin typeface="Century Gothic"/>
              <a:cs typeface="Century Gothic"/>
            </a:endParaRPr>
          </a:p>
          <a:p>
            <a:pPr marL="353695" marR="3451225" indent="-274320">
              <a:lnSpc>
                <a:spcPct val="80000"/>
              </a:lnSpc>
              <a:spcBef>
                <a:spcPts val="869"/>
              </a:spcBef>
              <a:tabLst>
                <a:tab pos="353695" algn="l"/>
              </a:tabLst>
            </a:pPr>
            <a:r>
              <a:rPr sz="1100" spc="25" dirty="0">
                <a:solidFill>
                  <a:srgbClr val="93C500"/>
                </a:solidFill>
                <a:latin typeface="Wingdings 2"/>
                <a:cs typeface="Wingdings 2"/>
              </a:rPr>
              <a:t></a:t>
            </a:r>
            <a:r>
              <a:rPr sz="1100" spc="25" dirty="0">
                <a:solidFill>
                  <a:srgbClr val="93C500"/>
                </a:solidFill>
                <a:latin typeface="Times New Roman"/>
                <a:cs typeface="Times New Roman"/>
              </a:rPr>
              <a:t>	</a:t>
            </a:r>
            <a:r>
              <a:rPr sz="1500" spc="-10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500" spc="-20" dirty="0">
                <a:solidFill>
                  <a:srgbClr val="3D3C2C"/>
                </a:solidFill>
                <a:latin typeface="Century Gothic"/>
                <a:cs typeface="Century Gothic"/>
              </a:rPr>
              <a:t>h</a:t>
            </a:r>
            <a:r>
              <a:rPr sz="1500" spc="-10" dirty="0">
                <a:solidFill>
                  <a:srgbClr val="3D3C2C"/>
                </a:solidFill>
                <a:latin typeface="Century Gothic"/>
                <a:cs typeface="Century Gothic"/>
              </a:rPr>
              <a:t>ere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500" spc="10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s</a:t>
            </a:r>
            <a:r>
              <a:rPr sz="1500" spc="-2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500" spc="-10" dirty="0">
                <a:solidFill>
                  <a:srgbClr val="3D3C2C"/>
                </a:solidFill>
                <a:latin typeface="Century Gothic"/>
                <a:cs typeface="Century Gothic"/>
              </a:rPr>
              <a:t>more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 t</a:t>
            </a:r>
            <a:r>
              <a:rPr sz="1500" spc="-10" dirty="0">
                <a:solidFill>
                  <a:srgbClr val="3D3C2C"/>
                </a:solidFill>
                <a:latin typeface="Century Gothic"/>
                <a:cs typeface="Century Gothic"/>
              </a:rPr>
              <a:t>h</a:t>
            </a:r>
            <a:r>
              <a:rPr sz="1500" spc="-25" dirty="0">
                <a:solidFill>
                  <a:srgbClr val="3D3C2C"/>
                </a:solidFill>
                <a:latin typeface="Century Gothic"/>
                <a:cs typeface="Century Gothic"/>
              </a:rPr>
              <a:t>a</a:t>
            </a:r>
            <a:r>
              <a:rPr sz="1500" spc="-10" dirty="0">
                <a:solidFill>
                  <a:srgbClr val="3D3C2C"/>
                </a:solidFill>
                <a:latin typeface="Century Gothic"/>
                <a:cs typeface="Century Gothic"/>
              </a:rPr>
              <a:t>n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500" spc="-10" dirty="0">
                <a:solidFill>
                  <a:srgbClr val="3D3C2C"/>
                </a:solidFill>
                <a:latin typeface="Century Gothic"/>
                <a:cs typeface="Century Gothic"/>
              </a:rPr>
              <a:t>one</a:t>
            </a:r>
            <a:r>
              <a:rPr sz="1500" spc="-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500" spc="5" dirty="0">
                <a:solidFill>
                  <a:srgbClr val="3D3C2C"/>
                </a:solidFill>
                <a:latin typeface="Century Gothic"/>
                <a:cs typeface="Century Gothic"/>
              </a:rPr>
              <a:t>s</a:t>
            </a:r>
            <a:r>
              <a:rPr sz="1500" spc="-5" dirty="0">
                <a:solidFill>
                  <a:srgbClr val="3D3C2C"/>
                </a:solidFill>
                <a:latin typeface="Century Gothic"/>
                <a:cs typeface="Century Gothic"/>
              </a:rPr>
              <a:t>y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st</a:t>
            </a:r>
            <a:r>
              <a:rPr sz="1500" spc="-15" dirty="0">
                <a:solidFill>
                  <a:srgbClr val="3D3C2C"/>
                </a:solidFill>
                <a:latin typeface="Century Gothic"/>
                <a:cs typeface="Century Gothic"/>
              </a:rPr>
              <a:t>em</a:t>
            </a:r>
            <a:r>
              <a:rPr sz="1500" spc="-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500" spc="-10" dirty="0">
                <a:solidFill>
                  <a:srgbClr val="3D3C2C"/>
                </a:solidFill>
                <a:latin typeface="Century Gothic"/>
                <a:cs typeface="Century Gothic"/>
              </a:rPr>
              <a:t>h</a:t>
            </a:r>
            <a:r>
              <a:rPr sz="1500" spc="-25" dirty="0">
                <a:solidFill>
                  <a:srgbClr val="3D3C2C"/>
                </a:solidFill>
                <a:latin typeface="Century Gothic"/>
                <a:cs typeface="Century Gothic"/>
              </a:rPr>
              <a:t>a</a:t>
            </a:r>
            <a:r>
              <a:rPr sz="1500" spc="-5" dirty="0">
                <a:solidFill>
                  <a:srgbClr val="3D3C2C"/>
                </a:solidFill>
                <a:latin typeface="Century Gothic"/>
                <a:cs typeface="Century Gothic"/>
              </a:rPr>
              <a:t>t </a:t>
            </a:r>
            <a:r>
              <a:rPr sz="1500" spc="-15" dirty="0">
                <a:solidFill>
                  <a:srgbClr val="3D3C2C"/>
                </a:solidFill>
                <a:latin typeface="Century Gothic"/>
                <a:cs typeface="Century Gothic"/>
              </a:rPr>
              <a:t>power</a:t>
            </a:r>
            <a:r>
              <a:rPr sz="1500" spc="-10" dirty="0">
                <a:solidFill>
                  <a:srgbClr val="3D3C2C"/>
                </a:solidFill>
                <a:latin typeface="Century Gothic"/>
                <a:cs typeface="Century Gothic"/>
              </a:rPr>
              <a:t>s</a:t>
            </a:r>
            <a:r>
              <a:rPr sz="1500" spc="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500" spc="0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500" spc="-10" dirty="0">
                <a:solidFill>
                  <a:srgbClr val="3D3C2C"/>
                </a:solidFill>
                <a:latin typeface="Century Gothic"/>
                <a:cs typeface="Century Gothic"/>
              </a:rPr>
              <a:t>h</a:t>
            </a:r>
            <a:r>
              <a:rPr sz="1500" spc="-20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s</a:t>
            </a:r>
            <a:r>
              <a:rPr sz="1500" spc="-10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500" spc="20" dirty="0">
                <a:solidFill>
                  <a:srgbClr val="3D3C2C"/>
                </a:solidFill>
                <a:latin typeface="Century Gothic"/>
                <a:cs typeface="Century Gothic"/>
              </a:rPr>
              <a:t>v</a:t>
            </a:r>
            <a:r>
              <a:rPr sz="1500" spc="-10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1500" spc="-20" dirty="0">
                <a:solidFill>
                  <a:srgbClr val="3D3C2C"/>
                </a:solidFill>
                <a:latin typeface="Century Gothic"/>
                <a:cs typeface="Century Gothic"/>
              </a:rPr>
              <a:t>h</a:t>
            </a:r>
            <a:r>
              <a:rPr sz="1500" spc="10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c</a:t>
            </a:r>
            <a:r>
              <a:rPr sz="1500" spc="10" dirty="0">
                <a:solidFill>
                  <a:srgbClr val="3D3C2C"/>
                </a:solidFill>
                <a:latin typeface="Century Gothic"/>
                <a:cs typeface="Century Gothic"/>
              </a:rPr>
              <a:t>l</a:t>
            </a:r>
            <a:r>
              <a:rPr sz="1500" spc="-10" dirty="0">
                <a:solidFill>
                  <a:srgbClr val="3D3C2C"/>
                </a:solidFill>
                <a:latin typeface="Century Gothic"/>
                <a:cs typeface="Century Gothic"/>
              </a:rPr>
              <a:t>es.</a:t>
            </a:r>
            <a:endParaRPr sz="1500">
              <a:latin typeface="Century Gothic"/>
              <a:cs typeface="Century Gothic"/>
            </a:endParaRPr>
          </a:p>
          <a:p>
            <a:pPr marL="376555">
              <a:lnSpc>
                <a:spcPts val="1555"/>
              </a:lnSpc>
              <a:spcBef>
                <a:spcPts val="5"/>
              </a:spcBef>
              <a:tabLst>
                <a:tab pos="650875" algn="l"/>
              </a:tabLst>
            </a:pPr>
            <a:r>
              <a:rPr sz="950" spc="25" dirty="0">
                <a:solidFill>
                  <a:srgbClr val="93C500"/>
                </a:solidFill>
                <a:latin typeface="Wingdings 2"/>
                <a:cs typeface="Wingdings 2"/>
              </a:rPr>
              <a:t></a:t>
            </a:r>
            <a:r>
              <a:rPr sz="950" spc="25" dirty="0">
                <a:solidFill>
                  <a:srgbClr val="93C500"/>
                </a:solidFill>
                <a:latin typeface="Times New Roman"/>
                <a:cs typeface="Times New Roman"/>
              </a:rPr>
              <a:t>	</a:t>
            </a:r>
            <a:r>
              <a:rPr sz="1300" spc="20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CE, 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BEV</a:t>
            </a:r>
            <a:endParaRPr sz="1300">
              <a:latin typeface="Century Gothic"/>
              <a:cs typeface="Century Gothic"/>
            </a:endParaRPr>
          </a:p>
          <a:p>
            <a:pPr marL="353695" marR="3443604" indent="-274320">
              <a:lnSpc>
                <a:spcPct val="80000"/>
              </a:lnSpc>
              <a:spcBef>
                <a:spcPts val="355"/>
              </a:spcBef>
              <a:tabLst>
                <a:tab pos="353695" algn="l"/>
              </a:tabLst>
            </a:pPr>
            <a:r>
              <a:rPr sz="1100" spc="25" dirty="0">
                <a:solidFill>
                  <a:srgbClr val="93C500"/>
                </a:solidFill>
                <a:latin typeface="Wingdings 2"/>
                <a:cs typeface="Wingdings 2"/>
              </a:rPr>
              <a:t></a:t>
            </a:r>
            <a:r>
              <a:rPr sz="1100" spc="25" dirty="0">
                <a:solidFill>
                  <a:srgbClr val="93C500"/>
                </a:solidFill>
                <a:latin typeface="Times New Roman"/>
                <a:cs typeface="Times New Roman"/>
              </a:rPr>
              <a:t>	</a:t>
            </a:r>
            <a:r>
              <a:rPr sz="1500" spc="25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500" spc="-10" dirty="0">
                <a:solidFill>
                  <a:srgbClr val="3D3C2C"/>
                </a:solidFill>
                <a:latin typeface="Century Gothic"/>
                <a:cs typeface="Century Gothic"/>
              </a:rPr>
              <a:t>h</a:t>
            </a:r>
            <a:r>
              <a:rPr sz="1500" spc="-5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re </a:t>
            </a:r>
            <a:r>
              <a:rPr sz="1500" spc="10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s</a:t>
            </a:r>
            <a:r>
              <a:rPr sz="1500" spc="-2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a</a:t>
            </a:r>
            <a:r>
              <a:rPr sz="1500" spc="-1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ch</a:t>
            </a:r>
            <a:r>
              <a:rPr sz="1500" spc="-10" dirty="0">
                <a:solidFill>
                  <a:srgbClr val="3D3C2C"/>
                </a:solidFill>
                <a:latin typeface="Century Gothic"/>
                <a:cs typeface="Century Gothic"/>
              </a:rPr>
              <a:t>a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rg</a:t>
            </a:r>
            <a:r>
              <a:rPr sz="1500" spc="10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ng</a:t>
            </a:r>
            <a:r>
              <a:rPr sz="1500" spc="-1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500" spc="-5" dirty="0">
                <a:solidFill>
                  <a:srgbClr val="3D3C2C"/>
                </a:solidFill>
                <a:latin typeface="Century Gothic"/>
                <a:cs typeface="Century Gothic"/>
              </a:rPr>
              <a:t>p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ort </a:t>
            </a:r>
            <a:r>
              <a:rPr sz="1500" spc="-15" dirty="0">
                <a:solidFill>
                  <a:srgbClr val="3D3C2C"/>
                </a:solidFill>
                <a:latin typeface="Century Gothic"/>
                <a:cs typeface="Century Gothic"/>
              </a:rPr>
              <a:t>pre</a:t>
            </a:r>
            <a:r>
              <a:rPr sz="1500" spc="-10" dirty="0">
                <a:solidFill>
                  <a:srgbClr val="3D3C2C"/>
                </a:solidFill>
                <a:latin typeface="Century Gothic"/>
                <a:cs typeface="Century Gothic"/>
              </a:rPr>
              <a:t>se</a:t>
            </a:r>
            <a:r>
              <a:rPr sz="1500" spc="-20" dirty="0">
                <a:solidFill>
                  <a:srgbClr val="3D3C2C"/>
                </a:solidFill>
                <a:latin typeface="Century Gothic"/>
                <a:cs typeface="Century Gothic"/>
              </a:rPr>
              <a:t>n</a:t>
            </a:r>
            <a:r>
              <a:rPr sz="1500" spc="-5" dirty="0">
                <a:solidFill>
                  <a:srgbClr val="3D3C2C"/>
                </a:solidFill>
                <a:latin typeface="Century Gothic"/>
                <a:cs typeface="Century Gothic"/>
              </a:rPr>
              <a:t>t </a:t>
            </a:r>
            <a:r>
              <a:rPr sz="1500" spc="-10" dirty="0">
                <a:solidFill>
                  <a:srgbClr val="3D3C2C"/>
                </a:solidFill>
                <a:latin typeface="Century Gothic"/>
                <a:cs typeface="Century Gothic"/>
              </a:rPr>
              <a:t>on</a:t>
            </a:r>
            <a:r>
              <a:rPr sz="1500" spc="-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500" spc="-10" dirty="0">
                <a:solidFill>
                  <a:srgbClr val="3D3C2C"/>
                </a:solidFill>
                <a:latin typeface="Century Gothic"/>
                <a:cs typeface="Century Gothic"/>
              </a:rPr>
              <a:t>h</a:t>
            </a:r>
            <a:r>
              <a:rPr sz="1500" spc="-20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s</a:t>
            </a:r>
            <a:r>
              <a:rPr sz="1500" spc="-10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500" spc="20" dirty="0">
                <a:solidFill>
                  <a:srgbClr val="3D3C2C"/>
                </a:solidFill>
                <a:latin typeface="Century Gothic"/>
                <a:cs typeface="Century Gothic"/>
              </a:rPr>
              <a:t>v</a:t>
            </a:r>
            <a:r>
              <a:rPr sz="1500" spc="-10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1500" spc="-20" dirty="0">
                <a:solidFill>
                  <a:srgbClr val="3D3C2C"/>
                </a:solidFill>
                <a:latin typeface="Century Gothic"/>
                <a:cs typeface="Century Gothic"/>
              </a:rPr>
              <a:t>h</a:t>
            </a:r>
            <a:r>
              <a:rPr sz="1500" spc="10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c</a:t>
            </a:r>
            <a:r>
              <a:rPr sz="1500" spc="10" dirty="0">
                <a:solidFill>
                  <a:srgbClr val="3D3C2C"/>
                </a:solidFill>
                <a:latin typeface="Century Gothic"/>
                <a:cs typeface="Century Gothic"/>
              </a:rPr>
              <a:t>l</a:t>
            </a:r>
            <a:r>
              <a:rPr sz="1500" spc="-10" dirty="0">
                <a:solidFill>
                  <a:srgbClr val="3D3C2C"/>
                </a:solidFill>
                <a:latin typeface="Century Gothic"/>
                <a:cs typeface="Century Gothic"/>
              </a:rPr>
              <a:t>e.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500" spc="-4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500" spc="-10" dirty="0">
                <a:solidFill>
                  <a:srgbClr val="3D3C2C"/>
                </a:solidFill>
                <a:latin typeface="Century Gothic"/>
                <a:cs typeface="Century Gothic"/>
              </a:rPr>
              <a:t>The</a:t>
            </a:r>
            <a:r>
              <a:rPr sz="1500" spc="-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500" spc="15" dirty="0">
                <a:solidFill>
                  <a:srgbClr val="3D3C2C"/>
                </a:solidFill>
                <a:latin typeface="Century Gothic"/>
                <a:cs typeface="Century Gothic"/>
              </a:rPr>
              <a:t>v</a:t>
            </a:r>
            <a:r>
              <a:rPr sz="1500" spc="-10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1500" spc="-20" dirty="0">
                <a:solidFill>
                  <a:srgbClr val="3D3C2C"/>
                </a:solidFill>
                <a:latin typeface="Century Gothic"/>
                <a:cs typeface="Century Gothic"/>
              </a:rPr>
              <a:t>h</a:t>
            </a:r>
            <a:r>
              <a:rPr sz="1500" spc="10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c</a:t>
            </a:r>
            <a:r>
              <a:rPr sz="1500" spc="10" dirty="0">
                <a:solidFill>
                  <a:srgbClr val="3D3C2C"/>
                </a:solidFill>
                <a:latin typeface="Century Gothic"/>
                <a:cs typeface="Century Gothic"/>
              </a:rPr>
              <a:t>l</a:t>
            </a:r>
            <a:r>
              <a:rPr sz="1500" spc="-10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1500" spc="-3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m</a:t>
            </a:r>
            <a:r>
              <a:rPr sz="1500" spc="-10" dirty="0">
                <a:solidFill>
                  <a:srgbClr val="3D3C2C"/>
                </a:solidFill>
                <a:latin typeface="Century Gothic"/>
                <a:cs typeface="Century Gothic"/>
              </a:rPr>
              <a:t>a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y</a:t>
            </a:r>
            <a:r>
              <a:rPr sz="1500" spc="-5" dirty="0">
                <a:solidFill>
                  <a:srgbClr val="3D3C2C"/>
                </a:solidFill>
                <a:latin typeface="Century Gothic"/>
                <a:cs typeface="Century Gothic"/>
              </a:rPr>
              <a:t> b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e </a:t>
            </a:r>
            <a:r>
              <a:rPr sz="1500" spc="-10" dirty="0">
                <a:solidFill>
                  <a:srgbClr val="3D3C2C"/>
                </a:solidFill>
                <a:latin typeface="Century Gothic"/>
                <a:cs typeface="Century Gothic"/>
              </a:rPr>
              <a:t>conn</a:t>
            </a:r>
            <a:r>
              <a:rPr sz="1500" spc="-20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1500" spc="-10" dirty="0">
                <a:solidFill>
                  <a:srgbClr val="3D3C2C"/>
                </a:solidFill>
                <a:latin typeface="Century Gothic"/>
                <a:cs typeface="Century Gothic"/>
              </a:rPr>
              <a:t>c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500" spc="-10" dirty="0">
                <a:solidFill>
                  <a:srgbClr val="3D3C2C"/>
                </a:solidFill>
                <a:latin typeface="Century Gothic"/>
                <a:cs typeface="Century Gothic"/>
              </a:rPr>
              <a:t>ed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 t</a:t>
            </a:r>
            <a:r>
              <a:rPr sz="1500" spc="-10" dirty="0">
                <a:solidFill>
                  <a:srgbClr val="3D3C2C"/>
                </a:solidFill>
                <a:latin typeface="Century Gothic"/>
                <a:cs typeface="Century Gothic"/>
              </a:rPr>
              <a:t>o</a:t>
            </a:r>
            <a:r>
              <a:rPr sz="1500" spc="-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a</a:t>
            </a:r>
            <a:r>
              <a:rPr sz="1500" spc="-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500" spc="-10" dirty="0">
                <a:solidFill>
                  <a:srgbClr val="3D3C2C"/>
                </a:solidFill>
                <a:latin typeface="Century Gothic"/>
                <a:cs typeface="Century Gothic"/>
              </a:rPr>
              <a:t>ch</a:t>
            </a:r>
            <a:r>
              <a:rPr sz="1500" spc="-25" dirty="0">
                <a:solidFill>
                  <a:srgbClr val="3D3C2C"/>
                </a:solidFill>
                <a:latin typeface="Century Gothic"/>
                <a:cs typeface="Century Gothic"/>
              </a:rPr>
              <a:t>a</a:t>
            </a:r>
            <a:r>
              <a:rPr sz="1500" spc="-10" dirty="0">
                <a:solidFill>
                  <a:srgbClr val="3D3C2C"/>
                </a:solidFill>
                <a:latin typeface="Century Gothic"/>
                <a:cs typeface="Century Gothic"/>
              </a:rPr>
              <a:t>rg</a:t>
            </a:r>
            <a:r>
              <a:rPr sz="1500" spc="0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500" spc="-10" dirty="0">
                <a:solidFill>
                  <a:srgbClr val="3D3C2C"/>
                </a:solidFill>
                <a:latin typeface="Century Gothic"/>
                <a:cs typeface="Century Gothic"/>
              </a:rPr>
              <a:t>ng</a:t>
            </a:r>
            <a:r>
              <a:rPr sz="1500" spc="-1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st</a:t>
            </a:r>
            <a:r>
              <a:rPr sz="1500" spc="-5" dirty="0">
                <a:solidFill>
                  <a:srgbClr val="3D3C2C"/>
                </a:solidFill>
                <a:latin typeface="Century Gothic"/>
                <a:cs typeface="Century Gothic"/>
              </a:rPr>
              <a:t>a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500" spc="10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500" spc="-10" dirty="0">
                <a:solidFill>
                  <a:srgbClr val="3D3C2C"/>
                </a:solidFill>
                <a:latin typeface="Century Gothic"/>
                <a:cs typeface="Century Gothic"/>
              </a:rPr>
              <a:t>on.</a:t>
            </a:r>
            <a:endParaRPr sz="1500">
              <a:latin typeface="Century Gothic"/>
              <a:cs typeface="Century Gothic"/>
            </a:endParaRPr>
          </a:p>
          <a:p>
            <a:pPr marL="353695" marR="3483610" indent="-274320">
              <a:lnSpc>
                <a:spcPts val="1440"/>
              </a:lnSpc>
              <a:spcBef>
                <a:spcPts val="345"/>
              </a:spcBef>
              <a:tabLst>
                <a:tab pos="353695" algn="l"/>
              </a:tabLst>
            </a:pPr>
            <a:r>
              <a:rPr sz="1100" spc="25" dirty="0">
                <a:solidFill>
                  <a:srgbClr val="93C500"/>
                </a:solidFill>
                <a:latin typeface="Wingdings 2"/>
                <a:cs typeface="Wingdings 2"/>
              </a:rPr>
              <a:t></a:t>
            </a:r>
            <a:r>
              <a:rPr sz="1100" spc="25" dirty="0">
                <a:solidFill>
                  <a:srgbClr val="93C500"/>
                </a:solidFill>
                <a:latin typeface="Times New Roman"/>
                <a:cs typeface="Times New Roman"/>
              </a:rPr>
              <a:t>	</a:t>
            </a:r>
            <a:r>
              <a:rPr sz="1500" spc="-10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500" spc="-20" dirty="0">
                <a:solidFill>
                  <a:srgbClr val="3D3C2C"/>
                </a:solidFill>
                <a:latin typeface="Century Gothic"/>
                <a:cs typeface="Century Gothic"/>
              </a:rPr>
              <a:t>h</a:t>
            </a:r>
            <a:r>
              <a:rPr sz="1500" spc="-10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500" spc="5" dirty="0">
                <a:solidFill>
                  <a:srgbClr val="3D3C2C"/>
                </a:solidFill>
                <a:latin typeface="Century Gothic"/>
                <a:cs typeface="Century Gothic"/>
              </a:rPr>
              <a:t>s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500" spc="-5" dirty="0">
                <a:solidFill>
                  <a:srgbClr val="3D3C2C"/>
                </a:solidFill>
                <a:latin typeface="Century Gothic"/>
                <a:cs typeface="Century Gothic"/>
              </a:rPr>
              <a:t>a</a:t>
            </a:r>
            <a:r>
              <a:rPr sz="1500" spc="-10" dirty="0">
                <a:solidFill>
                  <a:srgbClr val="3D3C2C"/>
                </a:solidFill>
                <a:latin typeface="Century Gothic"/>
                <a:cs typeface="Century Gothic"/>
              </a:rPr>
              <a:t>ndard</a:t>
            </a:r>
            <a:r>
              <a:rPr sz="1500" spc="-2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500" spc="30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CE</a:t>
            </a:r>
            <a:r>
              <a:rPr sz="1500" spc="-4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500" spc="10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s</a:t>
            </a:r>
            <a:r>
              <a:rPr sz="1500" spc="-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comb</a:t>
            </a:r>
            <a:r>
              <a:rPr sz="1500" spc="5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500" spc="-10" dirty="0">
                <a:solidFill>
                  <a:srgbClr val="3D3C2C"/>
                </a:solidFill>
                <a:latin typeface="Century Gothic"/>
                <a:cs typeface="Century Gothic"/>
              </a:rPr>
              <a:t>n</a:t>
            </a:r>
            <a:r>
              <a:rPr sz="1500" spc="-20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d w</a:t>
            </a:r>
            <a:r>
              <a:rPr sz="1500" spc="10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500" spc="-10" dirty="0">
                <a:solidFill>
                  <a:srgbClr val="3D3C2C"/>
                </a:solidFill>
                <a:latin typeface="Century Gothic"/>
                <a:cs typeface="Century Gothic"/>
              </a:rPr>
              <a:t>h</a:t>
            </a:r>
            <a:r>
              <a:rPr sz="1500" spc="-2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a</a:t>
            </a:r>
            <a:r>
              <a:rPr sz="1500" spc="-5" dirty="0">
                <a:solidFill>
                  <a:srgbClr val="3D3C2C"/>
                </a:solidFill>
                <a:latin typeface="Century Gothic"/>
                <a:cs typeface="Century Gothic"/>
              </a:rPr>
              <a:t> ba</a:t>
            </a:r>
            <a:r>
              <a:rPr sz="1500" dirty="0">
                <a:solidFill>
                  <a:srgbClr val="3D3C2C"/>
                </a:solidFill>
                <a:latin typeface="Century Gothic"/>
                <a:cs typeface="Century Gothic"/>
              </a:rPr>
              <a:t>tt</a:t>
            </a:r>
            <a:r>
              <a:rPr sz="1500" spc="-10" dirty="0">
                <a:solidFill>
                  <a:srgbClr val="3D3C2C"/>
                </a:solidFill>
                <a:latin typeface="Century Gothic"/>
                <a:cs typeface="Century Gothic"/>
              </a:rPr>
              <a:t>ery </a:t>
            </a:r>
            <a:r>
              <a:rPr sz="1500" spc="-5" dirty="0">
                <a:solidFill>
                  <a:srgbClr val="3D3C2C"/>
                </a:solidFill>
                <a:latin typeface="Century Gothic"/>
                <a:cs typeface="Century Gothic"/>
              </a:rPr>
              <a:t>p</a:t>
            </a:r>
            <a:r>
              <a:rPr sz="1500" spc="-10" dirty="0">
                <a:solidFill>
                  <a:srgbClr val="3D3C2C"/>
                </a:solidFill>
                <a:latin typeface="Century Gothic"/>
                <a:cs typeface="Century Gothic"/>
              </a:rPr>
              <a:t>ack.</a:t>
            </a:r>
            <a:endParaRPr sz="1500">
              <a:latin typeface="Century Gothic"/>
              <a:cs typeface="Century Gothic"/>
            </a:endParaRPr>
          </a:p>
          <a:p>
            <a:pPr marL="650875" marR="3477260" indent="-274955">
              <a:lnSpc>
                <a:spcPct val="80000"/>
              </a:lnSpc>
              <a:spcBef>
                <a:spcPts val="335"/>
              </a:spcBef>
              <a:tabLst>
                <a:tab pos="650875" algn="l"/>
              </a:tabLst>
            </a:pPr>
            <a:r>
              <a:rPr sz="950" spc="25" dirty="0">
                <a:solidFill>
                  <a:srgbClr val="93C500"/>
                </a:solidFill>
                <a:latin typeface="Wingdings 2"/>
                <a:cs typeface="Wingdings 2"/>
              </a:rPr>
              <a:t></a:t>
            </a:r>
            <a:r>
              <a:rPr sz="950" spc="25" dirty="0">
                <a:solidFill>
                  <a:srgbClr val="93C500"/>
                </a:solidFill>
                <a:latin typeface="Times New Roman"/>
                <a:cs typeface="Times New Roman"/>
              </a:rPr>
              <a:t>	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NO</a:t>
            </a:r>
            <a:r>
              <a:rPr sz="1300" spc="-40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1300" spc="-5" dirty="0">
                <a:solidFill>
                  <a:srgbClr val="3D3C2C"/>
                </a:solidFill>
                <a:latin typeface="Century Gothic"/>
                <a:cs typeface="Century Gothic"/>
              </a:rPr>
              <a:t>:</a:t>
            </a:r>
            <a:r>
              <a:rPr sz="1300" spc="3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-35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he</a:t>
            </a:r>
            <a:r>
              <a:rPr sz="1300" spc="1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20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CE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5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n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 t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h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es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1300" spc="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-25" dirty="0">
                <a:solidFill>
                  <a:srgbClr val="3D3C2C"/>
                </a:solidFill>
                <a:latin typeface="Century Gothic"/>
                <a:cs typeface="Century Gothic"/>
              </a:rPr>
              <a:t>v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h</a:t>
            </a:r>
            <a:r>
              <a:rPr sz="1300" spc="5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cl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1300" spc="-5" dirty="0">
                <a:solidFill>
                  <a:srgbClr val="3D3C2C"/>
                </a:solidFill>
                <a:latin typeface="Century Gothic"/>
                <a:cs typeface="Century Gothic"/>
              </a:rPr>
              <a:t>s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 may</a:t>
            </a:r>
            <a:r>
              <a:rPr sz="1300" spc="2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use</a:t>
            </a:r>
            <a:r>
              <a:rPr sz="1300" spc="-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a</a:t>
            </a:r>
            <a:r>
              <a:rPr sz="1300" dirty="0">
                <a:solidFill>
                  <a:srgbClr val="3D3C2C"/>
                </a:solidFill>
                <a:latin typeface="Century Gothic"/>
                <a:cs typeface="Century Gothic"/>
              </a:rPr>
              <a:t>l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r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na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t</a:t>
            </a:r>
            <a:r>
              <a:rPr sz="1300" spc="5" dirty="0">
                <a:solidFill>
                  <a:srgbClr val="3D3C2C"/>
                </a:solidFill>
                <a:latin typeface="Century Gothic"/>
                <a:cs typeface="Century Gothic"/>
              </a:rPr>
              <a:t>i</a:t>
            </a:r>
            <a:r>
              <a:rPr sz="1300" spc="-25" dirty="0">
                <a:solidFill>
                  <a:srgbClr val="3D3C2C"/>
                </a:solidFill>
                <a:latin typeface="Century Gothic"/>
                <a:cs typeface="Century Gothic"/>
              </a:rPr>
              <a:t>v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1300" spc="3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fuels</a:t>
            </a:r>
            <a:r>
              <a:rPr sz="130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such</a:t>
            </a:r>
            <a:r>
              <a:rPr sz="1300" spc="-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a</a:t>
            </a:r>
            <a:r>
              <a:rPr sz="1300" spc="-5" dirty="0">
                <a:solidFill>
                  <a:srgbClr val="3D3C2C"/>
                </a:solidFill>
                <a:latin typeface="Century Gothic"/>
                <a:cs typeface="Century Gothic"/>
              </a:rPr>
              <a:t>s</a:t>
            </a:r>
            <a:r>
              <a:rPr sz="130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E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8</a:t>
            </a: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5</a:t>
            </a:r>
            <a:r>
              <a:rPr sz="1300" spc="-5" dirty="0">
                <a:solidFill>
                  <a:srgbClr val="3D3C2C"/>
                </a:solidFill>
                <a:latin typeface="Century Gothic"/>
                <a:cs typeface="Century Gothic"/>
              </a:rPr>
              <a:t>,</a:t>
            </a:r>
            <a:r>
              <a:rPr sz="1300" spc="1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CNG,</a:t>
            </a:r>
            <a:r>
              <a:rPr sz="1300" spc="2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LNG,</a:t>
            </a:r>
            <a:r>
              <a:rPr sz="1300" spc="25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LPG,</a:t>
            </a:r>
            <a:r>
              <a:rPr sz="1300" spc="20" dirty="0">
                <a:solidFill>
                  <a:srgbClr val="3D3C2C"/>
                </a:solidFill>
                <a:latin typeface="Century Gothic"/>
                <a:cs typeface="Century Gothic"/>
              </a:rPr>
              <a:t> 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or</a:t>
            </a:r>
            <a:endParaRPr sz="1300">
              <a:latin typeface="Century Gothic"/>
              <a:cs typeface="Century Gothic"/>
            </a:endParaRPr>
          </a:p>
          <a:p>
            <a:pPr marL="650875">
              <a:lnSpc>
                <a:spcPts val="1250"/>
              </a:lnSpc>
            </a:pPr>
            <a:r>
              <a:rPr sz="1300" spc="-15" dirty="0">
                <a:solidFill>
                  <a:srgbClr val="3D3C2C"/>
                </a:solidFill>
                <a:latin typeface="Century Gothic"/>
                <a:cs typeface="Century Gothic"/>
              </a:rPr>
              <a:t>m</a:t>
            </a:r>
            <a:r>
              <a:rPr sz="1300" spc="-20" dirty="0">
                <a:solidFill>
                  <a:srgbClr val="3D3C2C"/>
                </a:solidFill>
                <a:latin typeface="Century Gothic"/>
                <a:cs typeface="Century Gothic"/>
              </a:rPr>
              <a:t>et</a:t>
            </a:r>
            <a:r>
              <a:rPr sz="1300" spc="-10" dirty="0">
                <a:solidFill>
                  <a:srgbClr val="3D3C2C"/>
                </a:solidFill>
                <a:latin typeface="Century Gothic"/>
                <a:cs typeface="Century Gothic"/>
              </a:rPr>
              <a:t>hane.</a:t>
            </a:r>
            <a:endParaRPr sz="1300">
              <a:latin typeface="Century Gothic"/>
              <a:cs typeface="Century Gothic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4727575" y="146371"/>
            <a:ext cx="2480945" cy="360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A</a:t>
            </a:r>
            <a:r>
              <a:rPr sz="1200" spc="10" dirty="0">
                <a:solidFill>
                  <a:srgbClr val="FDFDFD"/>
                </a:solidFill>
                <a:latin typeface="Century Gothic"/>
                <a:cs typeface="Century Gothic"/>
              </a:rPr>
              <a:t>l</a:t>
            </a:r>
            <a:r>
              <a:rPr sz="1200" spc="-30" dirty="0">
                <a:solidFill>
                  <a:srgbClr val="FDFDFD"/>
                </a:solidFill>
                <a:latin typeface="Century Gothic"/>
                <a:cs typeface="Century Gothic"/>
              </a:rPr>
              <a:t>t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ern</a:t>
            </a:r>
            <a:r>
              <a:rPr sz="1200" spc="-15" dirty="0">
                <a:solidFill>
                  <a:srgbClr val="FDFDFD"/>
                </a:solidFill>
                <a:latin typeface="Century Gothic"/>
                <a:cs typeface="Century Gothic"/>
              </a:rPr>
              <a:t>a</a:t>
            </a:r>
            <a:r>
              <a:rPr sz="1200" spc="-30" dirty="0">
                <a:solidFill>
                  <a:srgbClr val="FDFDFD"/>
                </a:solidFill>
                <a:latin typeface="Century Gothic"/>
                <a:cs typeface="Century Gothic"/>
              </a:rPr>
              <a:t>t</a:t>
            </a:r>
            <a:r>
              <a:rPr sz="1200" spc="-5" dirty="0">
                <a:solidFill>
                  <a:srgbClr val="FDFDFD"/>
                </a:solidFill>
                <a:latin typeface="Century Gothic"/>
                <a:cs typeface="Century Gothic"/>
              </a:rPr>
              <a:t>iv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e</a:t>
            </a:r>
            <a:r>
              <a:rPr sz="1200" spc="35" dirty="0">
                <a:solidFill>
                  <a:srgbClr val="FDFDFD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FDFDFD"/>
                </a:solidFill>
                <a:latin typeface="Century Gothic"/>
                <a:cs typeface="Century Gothic"/>
              </a:rPr>
              <a:t>E</a:t>
            </a:r>
            <a:r>
              <a:rPr sz="1200" spc="20" dirty="0">
                <a:solidFill>
                  <a:srgbClr val="FDFDFD"/>
                </a:solidFill>
                <a:latin typeface="Century Gothic"/>
                <a:cs typeface="Century Gothic"/>
              </a:rPr>
              <a:t>l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e</a:t>
            </a:r>
            <a:r>
              <a:rPr sz="1200" spc="-20" dirty="0">
                <a:solidFill>
                  <a:srgbClr val="FDFDFD"/>
                </a:solidFill>
                <a:latin typeface="Century Gothic"/>
                <a:cs typeface="Century Gothic"/>
              </a:rPr>
              <a:t>c</a:t>
            </a:r>
            <a:r>
              <a:rPr sz="1200" spc="-30" dirty="0">
                <a:solidFill>
                  <a:srgbClr val="FDFDFD"/>
                </a:solidFill>
                <a:latin typeface="Century Gothic"/>
                <a:cs typeface="Century Gothic"/>
              </a:rPr>
              <a:t>t</a:t>
            </a:r>
            <a:r>
              <a:rPr sz="1200" spc="-5" dirty="0">
                <a:solidFill>
                  <a:srgbClr val="FDFDFD"/>
                </a:solidFill>
                <a:latin typeface="Century Gothic"/>
                <a:cs typeface="Century Gothic"/>
              </a:rPr>
              <a:t>ric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 </a:t>
            </a:r>
            <a:r>
              <a:rPr sz="1200" spc="-5" dirty="0">
                <a:solidFill>
                  <a:srgbClr val="FDFDFD"/>
                </a:solidFill>
                <a:latin typeface="Century Gothic"/>
                <a:cs typeface="Century Gothic"/>
              </a:rPr>
              <a:t>D</a:t>
            </a:r>
            <a:r>
              <a:rPr sz="1200" dirty="0">
                <a:solidFill>
                  <a:srgbClr val="FDFDFD"/>
                </a:solidFill>
                <a:latin typeface="Century Gothic"/>
                <a:cs typeface="Century Gothic"/>
              </a:rPr>
              <a:t>ri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ve</a:t>
            </a:r>
            <a:r>
              <a:rPr sz="1200" dirty="0">
                <a:solidFill>
                  <a:srgbClr val="FDFDFD"/>
                </a:solidFill>
                <a:latin typeface="Century Gothic"/>
                <a:cs typeface="Century Gothic"/>
              </a:rPr>
              <a:t> </a:t>
            </a:r>
            <a:r>
              <a:rPr sz="1200" spc="-15" dirty="0">
                <a:solidFill>
                  <a:srgbClr val="FDFDFD"/>
                </a:solidFill>
                <a:latin typeface="Century Gothic"/>
                <a:cs typeface="Century Gothic"/>
              </a:rPr>
              <a:t>V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ehic</a:t>
            </a:r>
            <a:r>
              <a:rPr sz="1200" spc="20" dirty="0">
                <a:solidFill>
                  <a:srgbClr val="FDFDFD"/>
                </a:solidFill>
                <a:latin typeface="Century Gothic"/>
                <a:cs typeface="Century Gothic"/>
              </a:rPr>
              <a:t>l</a:t>
            </a:r>
            <a:r>
              <a:rPr sz="1200" dirty="0">
                <a:solidFill>
                  <a:srgbClr val="FDFDFD"/>
                </a:solidFill>
                <a:latin typeface="Century Gothic"/>
                <a:cs typeface="Century Gothic"/>
              </a:rPr>
              <a:t>es 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f</a:t>
            </a:r>
            <a:r>
              <a:rPr sz="1200" spc="-20" dirty="0">
                <a:solidFill>
                  <a:srgbClr val="FDFDFD"/>
                </a:solidFill>
                <a:latin typeface="Century Gothic"/>
                <a:cs typeface="Century Gothic"/>
              </a:rPr>
              <a:t>o</a:t>
            </a:r>
            <a:r>
              <a:rPr sz="1200" spc="-5" dirty="0">
                <a:solidFill>
                  <a:srgbClr val="FDFDFD"/>
                </a:solidFill>
                <a:latin typeface="Century Gothic"/>
                <a:cs typeface="Century Gothic"/>
              </a:rPr>
              <a:t>r</a:t>
            </a:r>
            <a:r>
              <a:rPr sz="1200" spc="10" dirty="0">
                <a:solidFill>
                  <a:srgbClr val="FDFDFD"/>
                </a:solidFill>
                <a:latin typeface="Century Gothic"/>
                <a:cs typeface="Century Gothic"/>
              </a:rPr>
              <a:t> </a:t>
            </a:r>
            <a:r>
              <a:rPr sz="1200" spc="-30" dirty="0">
                <a:solidFill>
                  <a:srgbClr val="FDFDFD"/>
                </a:solidFill>
                <a:latin typeface="Century Gothic"/>
                <a:cs typeface="Century Gothic"/>
              </a:rPr>
              <a:t>t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he</a:t>
            </a:r>
            <a:r>
              <a:rPr sz="1200" spc="35" dirty="0">
                <a:solidFill>
                  <a:srgbClr val="FDFDFD"/>
                </a:solidFill>
                <a:latin typeface="Century Gothic"/>
                <a:cs typeface="Century Gothic"/>
              </a:rPr>
              <a:t> </a:t>
            </a:r>
            <a:r>
              <a:rPr sz="1200" spc="-20" dirty="0">
                <a:solidFill>
                  <a:srgbClr val="FDFDFD"/>
                </a:solidFill>
                <a:latin typeface="Century Gothic"/>
                <a:cs typeface="Century Gothic"/>
              </a:rPr>
              <a:t>F</a:t>
            </a:r>
            <a:r>
              <a:rPr sz="1200" spc="-5" dirty="0">
                <a:solidFill>
                  <a:srgbClr val="FDFDFD"/>
                </a:solidFill>
                <a:latin typeface="Century Gothic"/>
                <a:cs typeface="Century Gothic"/>
              </a:rPr>
              <a:t>irs</a:t>
            </a:r>
            <a:r>
              <a:rPr sz="1200" dirty="0">
                <a:solidFill>
                  <a:srgbClr val="FDFDFD"/>
                </a:solidFill>
                <a:latin typeface="Century Gothic"/>
                <a:cs typeface="Century Gothic"/>
              </a:rPr>
              <a:t>t</a:t>
            </a:r>
            <a:r>
              <a:rPr sz="1200" spc="15" dirty="0">
                <a:solidFill>
                  <a:srgbClr val="FDFDFD"/>
                </a:solidFill>
                <a:latin typeface="Century Gothic"/>
                <a:cs typeface="Century Gothic"/>
              </a:rPr>
              <a:t> 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R</a:t>
            </a:r>
            <a:r>
              <a:rPr sz="1200" dirty="0">
                <a:solidFill>
                  <a:srgbClr val="FDFDFD"/>
                </a:solidFill>
                <a:latin typeface="Century Gothic"/>
                <a:cs typeface="Century Gothic"/>
              </a:rPr>
              <a:t>esp</a:t>
            </a:r>
            <a:r>
              <a:rPr sz="1200" spc="-10" dirty="0">
                <a:solidFill>
                  <a:srgbClr val="FDFDFD"/>
                </a:solidFill>
                <a:latin typeface="Century Gothic"/>
                <a:cs typeface="Century Gothic"/>
              </a:rPr>
              <a:t>onder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4645025" y="3700653"/>
            <a:ext cx="3419475" cy="13837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 txBox="1">
            <a:spLocks noGrp="1"/>
          </p:cNvSpPr>
          <p:nvPr>
            <p:ph type="ftr" sz="quarter" idx="5"/>
          </p:nvPr>
        </p:nvSpPr>
        <p:spPr>
          <a:xfrm>
            <a:off x="4713859" y="5956443"/>
            <a:ext cx="335089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pc="-15"/>
              <a:t>Federal Fire Department San Diego Training</a:t>
            </a:r>
            <a:endParaRPr spc="-15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</TotalTime>
  <Words>4039</Words>
  <Application>Microsoft Office PowerPoint</Application>
  <PresentationFormat>On-screen Show (4:3)</PresentationFormat>
  <Paragraphs>764</Paragraphs>
  <Slides>72</Slides>
  <Notes>72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72</vt:i4>
      </vt:variant>
    </vt:vector>
  </HeadingPairs>
  <TitlesOfParts>
    <vt:vector size="77" baseType="lpstr">
      <vt:lpstr>Calibri</vt:lpstr>
      <vt:lpstr>Century Gothic</vt:lpstr>
      <vt:lpstr>Times New Roman</vt:lpstr>
      <vt:lpstr>Wingdings 2</vt:lpstr>
      <vt:lpstr>Office Theme</vt:lpstr>
      <vt:lpstr>Federal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Alternative Electric Drive Vehicles</dc:title>
  <dc:creator>engineer</dc:creator>
  <cp:lastModifiedBy>Anthony Glorioso</cp:lastModifiedBy>
  <cp:revision>7</cp:revision>
  <dcterms:created xsi:type="dcterms:W3CDTF">2018-08-22T10:28:09Z</dcterms:created>
  <dcterms:modified xsi:type="dcterms:W3CDTF">2018-08-24T16:38:26Z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2014-07-26T00:00:00Z</vt:filetime>
  </property>
  <property fmtid="{D5CDD505-2E9C-101B-9397-08002B2CF9AE}" pid="3" name="LastSaved">
    <vt:filetime>2018-08-22T00:00:00Z</vt:filetime>
  </property>
</Properties>
</file>